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charts/chart4.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8"/>
  </p:notesMasterIdLst>
  <p:sldIdLst>
    <p:sldId id="303" r:id="rId3"/>
    <p:sldId id="728" r:id="rId4"/>
    <p:sldId id="449" r:id="rId5"/>
    <p:sldId id="274" r:id="rId6"/>
    <p:sldId id="460" r:id="rId7"/>
    <p:sldId id="461" r:id="rId8"/>
    <p:sldId id="462" r:id="rId9"/>
    <p:sldId id="463" r:id="rId10"/>
    <p:sldId id="464" r:id="rId11"/>
    <p:sldId id="275" r:id="rId12"/>
    <p:sldId id="276" r:id="rId13"/>
    <p:sldId id="277" r:id="rId14"/>
    <p:sldId id="278" r:id="rId15"/>
    <p:sldId id="279" r:id="rId16"/>
    <p:sldId id="280" r:id="rId17"/>
    <p:sldId id="281" r:id="rId18"/>
    <p:sldId id="282" r:id="rId19"/>
    <p:sldId id="283" r:id="rId20"/>
    <p:sldId id="284" r:id="rId21"/>
    <p:sldId id="285" r:id="rId22"/>
    <p:sldId id="269"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256" r:id="rId41"/>
    <p:sldId id="465" r:id="rId42"/>
    <p:sldId id="466" r:id="rId43"/>
    <p:sldId id="467" r:id="rId44"/>
    <p:sldId id="468" r:id="rId45"/>
    <p:sldId id="257" r:id="rId46"/>
    <p:sldId id="258" r:id="rId47"/>
    <p:sldId id="259" r:id="rId48"/>
    <p:sldId id="260" r:id="rId49"/>
    <p:sldId id="261" r:id="rId50"/>
    <p:sldId id="262" r:id="rId51"/>
    <p:sldId id="263" r:id="rId52"/>
    <p:sldId id="265" r:id="rId53"/>
    <p:sldId id="264" r:id="rId54"/>
    <p:sldId id="266" r:id="rId55"/>
    <p:sldId id="267" r:id="rId56"/>
    <p:sldId id="469" r:id="rId57"/>
    <p:sldId id="268" r:id="rId58"/>
    <p:sldId id="273" r:id="rId59"/>
    <p:sldId id="270" r:id="rId60"/>
    <p:sldId id="271" r:id="rId61"/>
    <p:sldId id="272" r:id="rId62"/>
    <p:sldId id="729" r:id="rId63"/>
    <p:sldId id="730" r:id="rId64"/>
    <p:sldId id="731" r:id="rId65"/>
    <p:sldId id="732" r:id="rId66"/>
    <p:sldId id="733" r:id="rId67"/>
    <p:sldId id="734" r:id="rId68"/>
    <p:sldId id="735" r:id="rId69"/>
    <p:sldId id="736" r:id="rId70"/>
    <p:sldId id="737" r:id="rId71"/>
    <p:sldId id="738" r:id="rId72"/>
    <p:sldId id="739" r:id="rId73"/>
    <p:sldId id="740" r:id="rId74"/>
    <p:sldId id="741" r:id="rId75"/>
    <p:sldId id="742" r:id="rId76"/>
    <p:sldId id="743" r:id="rId77"/>
    <p:sldId id="744" r:id="rId78"/>
    <p:sldId id="745" r:id="rId79"/>
    <p:sldId id="746" r:id="rId80"/>
    <p:sldId id="452" r:id="rId81"/>
    <p:sldId id="470" r:id="rId82"/>
    <p:sldId id="471" r:id="rId83"/>
    <p:sldId id="472" r:id="rId84"/>
    <p:sldId id="473" r:id="rId85"/>
    <p:sldId id="307" r:id="rId86"/>
    <p:sldId id="308" r:id="rId87"/>
    <p:sldId id="309" r:id="rId88"/>
    <p:sldId id="310" r:id="rId89"/>
    <p:sldId id="311" r:id="rId90"/>
    <p:sldId id="306" r:id="rId91"/>
    <p:sldId id="312" r:id="rId92"/>
    <p:sldId id="313" r:id="rId93"/>
    <p:sldId id="314" r:id="rId94"/>
    <p:sldId id="381" r:id="rId95"/>
    <p:sldId id="453" r:id="rId96"/>
    <p:sldId id="474" r:id="rId97"/>
    <p:sldId id="475" r:id="rId98"/>
    <p:sldId id="476" r:id="rId99"/>
    <p:sldId id="477" r:id="rId100"/>
    <p:sldId id="383" r:id="rId101"/>
    <p:sldId id="384" r:id="rId102"/>
    <p:sldId id="390" r:id="rId103"/>
    <p:sldId id="391" r:id="rId104"/>
    <p:sldId id="385" r:id="rId105"/>
    <p:sldId id="386" r:id="rId106"/>
    <p:sldId id="387" r:id="rId107"/>
    <p:sldId id="388" r:id="rId108"/>
    <p:sldId id="389" r:id="rId109"/>
    <p:sldId id="392" r:id="rId110"/>
    <p:sldId id="393" r:id="rId111"/>
    <p:sldId id="394" r:id="rId112"/>
    <p:sldId id="395" r:id="rId113"/>
    <p:sldId id="396" r:id="rId114"/>
    <p:sldId id="454" r:id="rId115"/>
    <p:sldId id="478" r:id="rId116"/>
    <p:sldId id="479" r:id="rId117"/>
    <p:sldId id="398" r:id="rId118"/>
    <p:sldId id="399" r:id="rId119"/>
    <p:sldId id="400" r:id="rId120"/>
    <p:sldId id="401" r:id="rId121"/>
    <p:sldId id="402" r:id="rId122"/>
    <p:sldId id="403" r:id="rId123"/>
    <p:sldId id="404" r:id="rId124"/>
    <p:sldId id="455" r:id="rId125"/>
    <p:sldId id="480" r:id="rId126"/>
    <p:sldId id="481" r:id="rId127"/>
    <p:sldId id="406" r:id="rId128"/>
    <p:sldId id="407" r:id="rId129"/>
    <p:sldId id="408" r:id="rId130"/>
    <p:sldId id="409" r:id="rId131"/>
    <p:sldId id="410" r:id="rId132"/>
    <p:sldId id="411" r:id="rId133"/>
    <p:sldId id="458" r:id="rId134"/>
    <p:sldId id="456" r:id="rId135"/>
    <p:sldId id="482" r:id="rId136"/>
    <p:sldId id="484" r:id="rId137"/>
    <p:sldId id="485" r:id="rId138"/>
    <p:sldId id="486" r:id="rId139"/>
    <p:sldId id="413" r:id="rId140"/>
    <p:sldId id="414" r:id="rId141"/>
    <p:sldId id="415" r:id="rId142"/>
    <p:sldId id="416" r:id="rId143"/>
    <p:sldId id="417" r:id="rId144"/>
    <p:sldId id="418" r:id="rId145"/>
    <p:sldId id="419" r:id="rId146"/>
    <p:sldId id="420" r:id="rId147"/>
    <p:sldId id="421" r:id="rId148"/>
    <p:sldId id="422" r:id="rId149"/>
    <p:sldId id="423" r:id="rId150"/>
    <p:sldId id="424" r:id="rId151"/>
    <p:sldId id="425" r:id="rId152"/>
    <p:sldId id="426" r:id="rId153"/>
    <p:sldId id="427" r:id="rId154"/>
    <p:sldId id="428" r:id="rId155"/>
    <p:sldId id="429" r:id="rId156"/>
    <p:sldId id="430" r:id="rId157"/>
    <p:sldId id="431" r:id="rId158"/>
    <p:sldId id="432" r:id="rId159"/>
    <p:sldId id="433" r:id="rId160"/>
    <p:sldId id="439" r:id="rId161"/>
    <p:sldId id="725" r:id="rId162"/>
    <p:sldId id="726" r:id="rId163"/>
    <p:sldId id="434" r:id="rId164"/>
    <p:sldId id="727" r:id="rId165"/>
    <p:sldId id="435" r:id="rId166"/>
    <p:sldId id="724" r:id="rId16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o Pozo Melero" initials="GPM" lastIdx="3" clrIdx="0">
    <p:extLst>
      <p:ext uri="{19B8F6BF-5375-455C-9EA6-DF929625EA0E}">
        <p15:presenceInfo xmlns:p15="http://schemas.microsoft.com/office/powerpoint/2012/main" userId="S::gonzalo.delpozo@urjc.es::bd923a79-0206-49b8-926a-a7ad5517b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F2CE"/>
    <a:srgbClr val="FFEDB8"/>
    <a:srgbClr val="D7C5E5"/>
    <a:srgbClr val="53A1CF"/>
    <a:srgbClr val="0000FF"/>
    <a:srgbClr val="D47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F03BF-0103-4B41-8FE4-E1932AEEA824}" v="6" dt="2023-12-18T16:17:28.19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1" autoAdjust="0"/>
    <p:restoredTop sz="94660"/>
  </p:normalViewPr>
  <p:slideViewPr>
    <p:cSldViewPr snapToGrid="0">
      <p:cViewPr varScale="1">
        <p:scale>
          <a:sx n="107" d="100"/>
          <a:sy n="107" d="100"/>
        </p:scale>
        <p:origin x="17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viewProps" Target="viewProp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2"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microsoft.com/office/2016/11/relationships/changesInfo" Target="changesInfos/changesInfo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microsoft.com/office/2015/10/relationships/revisionInfo" Target="revisionInfo.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o Pozo Melero" userId="bd923a79-0206-49b8-926a-a7ad5517b68b" providerId="ADAL" clId="{6BC03A97-0C64-4137-B13B-F17B3F34B6F2}"/>
    <pc:docChg chg="undo custSel addSld modSld">
      <pc:chgData name="Gonzalo Pozo Melero" userId="bd923a79-0206-49b8-926a-a7ad5517b68b" providerId="ADAL" clId="{6BC03A97-0C64-4137-B13B-F17B3F34B6F2}" dt="2020-09-23T12:23:14.573" v="621" actId="14100"/>
      <pc:docMkLst>
        <pc:docMk/>
      </pc:docMkLst>
      <pc:sldChg chg="addSp modSp modAnim">
        <pc:chgData name="Gonzalo Pozo Melero" userId="bd923a79-0206-49b8-926a-a7ad5517b68b" providerId="ADAL" clId="{6BC03A97-0C64-4137-B13B-F17B3F34B6F2}" dt="2020-09-23T11:07:57.292" v="60"/>
        <pc:sldMkLst>
          <pc:docMk/>
          <pc:sldMk cId="2134462560" sldId="264"/>
        </pc:sldMkLst>
        <pc:spChg chg="add mod">
          <ac:chgData name="Gonzalo Pozo Melero" userId="bd923a79-0206-49b8-926a-a7ad5517b68b" providerId="ADAL" clId="{6BC03A97-0C64-4137-B13B-F17B3F34B6F2}" dt="2020-09-23T11:06:57.178" v="52"/>
          <ac:spMkLst>
            <pc:docMk/>
            <pc:sldMk cId="2134462560" sldId="264"/>
            <ac:spMk id="8" creationId="{C47480C6-56F7-4EE1-8816-7C4C9F123973}"/>
          </ac:spMkLst>
        </pc:spChg>
        <pc:spChg chg="add mod">
          <ac:chgData name="Gonzalo Pozo Melero" userId="bd923a79-0206-49b8-926a-a7ad5517b68b" providerId="ADAL" clId="{6BC03A97-0C64-4137-B13B-F17B3F34B6F2}" dt="2020-09-23T11:07:51.999" v="58" actId="164"/>
          <ac:spMkLst>
            <pc:docMk/>
            <pc:sldMk cId="2134462560" sldId="264"/>
            <ac:spMk id="23" creationId="{AE34F52B-C554-484D-8802-EC277F7161C1}"/>
          </ac:spMkLst>
        </pc:spChg>
        <pc:spChg chg="mod">
          <ac:chgData name="Gonzalo Pozo Melero" userId="bd923a79-0206-49b8-926a-a7ad5517b68b" providerId="ADAL" clId="{6BC03A97-0C64-4137-B13B-F17B3F34B6F2}" dt="2020-09-23T11:03:40.243" v="0"/>
          <ac:spMkLst>
            <pc:docMk/>
            <pc:sldMk cId="2134462560" sldId="264"/>
            <ac:spMk id="144" creationId="{00000000-0000-0000-0000-000000000000}"/>
          </ac:spMkLst>
        </pc:spChg>
        <pc:spChg chg="mod">
          <ac:chgData name="Gonzalo Pozo Melero" userId="bd923a79-0206-49b8-926a-a7ad5517b68b" providerId="ADAL" clId="{6BC03A97-0C64-4137-B13B-F17B3F34B6F2}" dt="2020-09-23T11:03:58.772" v="7" actId="1076"/>
          <ac:spMkLst>
            <pc:docMk/>
            <pc:sldMk cId="2134462560" sldId="264"/>
            <ac:spMk id="151" creationId="{00000000-0000-0000-0000-000000000000}"/>
          </ac:spMkLst>
        </pc:spChg>
        <pc:spChg chg="mod">
          <ac:chgData name="Gonzalo Pozo Melero" userId="bd923a79-0206-49b8-926a-a7ad5517b68b" providerId="ADAL" clId="{6BC03A97-0C64-4137-B13B-F17B3F34B6F2}" dt="2020-09-23T11:04:03.562" v="8" actId="164"/>
          <ac:spMkLst>
            <pc:docMk/>
            <pc:sldMk cId="2134462560" sldId="264"/>
            <ac:spMk id="153" creationId="{00000000-0000-0000-0000-000000000000}"/>
          </ac:spMkLst>
        </pc:spChg>
        <pc:spChg chg="mod">
          <ac:chgData name="Gonzalo Pozo Melero" userId="bd923a79-0206-49b8-926a-a7ad5517b68b" providerId="ADAL" clId="{6BC03A97-0C64-4137-B13B-F17B3F34B6F2}" dt="2020-09-23T11:04:37.085" v="24" actId="20577"/>
          <ac:spMkLst>
            <pc:docMk/>
            <pc:sldMk cId="2134462560" sldId="264"/>
            <ac:spMk id="155" creationId="{00000000-0000-0000-0000-000000000000}"/>
          </ac:spMkLst>
        </pc:spChg>
        <pc:grpChg chg="add mod">
          <ac:chgData name="Gonzalo Pozo Melero" userId="bd923a79-0206-49b8-926a-a7ad5517b68b" providerId="ADAL" clId="{6BC03A97-0C64-4137-B13B-F17B3F34B6F2}" dt="2020-09-23T11:04:03.562" v="8" actId="164"/>
          <ac:grpSpMkLst>
            <pc:docMk/>
            <pc:sldMk cId="2134462560" sldId="264"/>
            <ac:grpSpMk id="2" creationId="{D3A47BD7-F2DE-4C0B-93BE-870919EFE8AB}"/>
          </ac:grpSpMkLst>
        </pc:grpChg>
        <pc:grpChg chg="add mod">
          <ac:chgData name="Gonzalo Pozo Melero" userId="bd923a79-0206-49b8-926a-a7ad5517b68b" providerId="ADAL" clId="{6BC03A97-0C64-4137-B13B-F17B3F34B6F2}" dt="2020-09-23T11:07:51.999" v="58" actId="164"/>
          <ac:grpSpMkLst>
            <pc:docMk/>
            <pc:sldMk cId="2134462560" sldId="264"/>
            <ac:grpSpMk id="9" creationId="{6CCD7F13-D063-47C0-BC61-852E80E76B94}"/>
          </ac:grpSpMkLst>
        </pc:grpChg>
        <pc:picChg chg="mod">
          <ac:chgData name="Gonzalo Pozo Melero" userId="bd923a79-0206-49b8-926a-a7ad5517b68b" providerId="ADAL" clId="{6BC03A97-0C64-4137-B13B-F17B3F34B6F2}" dt="2020-09-23T11:04:03.562" v="8" actId="164"/>
          <ac:picMkLst>
            <pc:docMk/>
            <pc:sldMk cId="2134462560" sldId="264"/>
            <ac:picMk id="152" creationId="{00000000-0000-0000-0000-000000000000}"/>
          </ac:picMkLst>
        </pc:picChg>
        <pc:cxnChg chg="add mod">
          <ac:chgData name="Gonzalo Pozo Melero" userId="bd923a79-0206-49b8-926a-a7ad5517b68b" providerId="ADAL" clId="{6BC03A97-0C64-4137-B13B-F17B3F34B6F2}" dt="2020-09-23T11:05:35.996" v="36" actId="13822"/>
          <ac:cxnSpMkLst>
            <pc:docMk/>
            <pc:sldMk cId="2134462560" sldId="264"/>
            <ac:cxnSpMk id="4" creationId="{28C25AF6-BC54-456C-8E08-D3A3E1578978}"/>
          </ac:cxnSpMkLst>
        </pc:cxnChg>
        <pc:cxnChg chg="add mod">
          <ac:chgData name="Gonzalo Pozo Melero" userId="bd923a79-0206-49b8-926a-a7ad5517b68b" providerId="ADAL" clId="{6BC03A97-0C64-4137-B13B-F17B3F34B6F2}" dt="2020-09-23T11:07:51.999" v="58" actId="164"/>
          <ac:cxnSpMkLst>
            <pc:docMk/>
            <pc:sldMk cId="2134462560" sldId="264"/>
            <ac:cxnSpMk id="19" creationId="{F15F8F78-6C03-40E0-8492-9D12FF8EEBDE}"/>
          </ac:cxnSpMkLst>
        </pc:cxnChg>
      </pc:sldChg>
      <pc:sldChg chg="modAnim">
        <pc:chgData name="Gonzalo Pozo Melero" userId="bd923a79-0206-49b8-926a-a7ad5517b68b" providerId="ADAL" clId="{6BC03A97-0C64-4137-B13B-F17B3F34B6F2}" dt="2020-09-23T11:10:52.480" v="62"/>
        <pc:sldMkLst>
          <pc:docMk/>
          <pc:sldMk cId="807876677" sldId="265"/>
        </pc:sldMkLst>
      </pc:sldChg>
      <pc:sldChg chg="addSp modSp modAnim">
        <pc:chgData name="Gonzalo Pozo Melero" userId="bd923a79-0206-49b8-926a-a7ad5517b68b" providerId="ADAL" clId="{6BC03A97-0C64-4137-B13B-F17B3F34B6F2}" dt="2020-09-23T11:23:39.570" v="107"/>
        <pc:sldMkLst>
          <pc:docMk/>
          <pc:sldMk cId="2398811529" sldId="268"/>
        </pc:sldMkLst>
        <pc:spChg chg="mod">
          <ac:chgData name="Gonzalo Pozo Melero" userId="bd923a79-0206-49b8-926a-a7ad5517b68b" providerId="ADAL" clId="{6BC03A97-0C64-4137-B13B-F17B3F34B6F2}" dt="2020-09-23T11:19:21.558" v="88" actId="14100"/>
          <ac:spMkLst>
            <pc:docMk/>
            <pc:sldMk cId="2398811529" sldId="268"/>
            <ac:spMk id="214" creationId="{00000000-0000-0000-0000-000000000000}"/>
          </ac:spMkLst>
        </pc:spChg>
        <pc:spChg chg="mod">
          <ac:chgData name="Gonzalo Pozo Melero" userId="bd923a79-0206-49b8-926a-a7ad5517b68b" providerId="ADAL" clId="{6BC03A97-0C64-4137-B13B-F17B3F34B6F2}" dt="2020-09-23T11:19:25.469" v="90" actId="1076"/>
          <ac:spMkLst>
            <pc:docMk/>
            <pc:sldMk cId="2398811529" sldId="268"/>
            <ac:spMk id="215" creationId="{00000000-0000-0000-0000-000000000000}"/>
          </ac:spMkLst>
        </pc:spChg>
        <pc:grpChg chg="add mod">
          <ac:chgData name="Gonzalo Pozo Melero" userId="bd923a79-0206-49b8-926a-a7ad5517b68b" providerId="ADAL" clId="{6BC03A97-0C64-4137-B13B-F17B3F34B6F2}" dt="2020-09-23T11:18:17.199" v="76" actId="732"/>
          <ac:grpSpMkLst>
            <pc:docMk/>
            <pc:sldMk cId="2398811529" sldId="268"/>
            <ac:grpSpMk id="4" creationId="{3ECF7B6E-AC9C-4E3C-BAFA-F26B0E1ACD92}"/>
          </ac:grpSpMkLst>
        </pc:grpChg>
        <pc:grpChg chg="add mod">
          <ac:chgData name="Gonzalo Pozo Melero" userId="bd923a79-0206-49b8-926a-a7ad5517b68b" providerId="ADAL" clId="{6BC03A97-0C64-4137-B13B-F17B3F34B6F2}" dt="2020-09-23T11:23:36.880" v="106" actId="164"/>
          <ac:grpSpMkLst>
            <pc:docMk/>
            <pc:sldMk cId="2398811529" sldId="268"/>
            <ac:grpSpMk id="10" creationId="{48CB7D60-25D1-45FF-85A2-C7B250C2F8EF}"/>
          </ac:grpSpMkLst>
        </pc:grpChg>
        <pc:picChg chg="add mod">
          <ac:chgData name="Gonzalo Pozo Melero" userId="bd923a79-0206-49b8-926a-a7ad5517b68b" providerId="ADAL" clId="{6BC03A97-0C64-4137-B13B-F17B3F34B6F2}" dt="2020-09-23T11:18:52.071" v="85" actId="14100"/>
          <ac:picMkLst>
            <pc:docMk/>
            <pc:sldMk cId="2398811529" sldId="268"/>
            <ac:picMk id="6" creationId="{C2D894D2-5EA7-4A70-9E62-2F13E00E784E}"/>
          </ac:picMkLst>
        </pc:picChg>
        <pc:picChg chg="add mod">
          <ac:chgData name="Gonzalo Pozo Melero" userId="bd923a79-0206-49b8-926a-a7ad5517b68b" providerId="ADAL" clId="{6BC03A97-0C64-4137-B13B-F17B3F34B6F2}" dt="2020-09-23T11:18:17.199" v="76" actId="732"/>
          <ac:picMkLst>
            <pc:docMk/>
            <pc:sldMk cId="2398811529" sldId="268"/>
            <ac:picMk id="34" creationId="{E04EF841-8574-42A3-93AD-411461C63A2D}"/>
          </ac:picMkLst>
        </pc:picChg>
        <pc:picChg chg="add mod">
          <ac:chgData name="Gonzalo Pozo Melero" userId="bd923a79-0206-49b8-926a-a7ad5517b68b" providerId="ADAL" clId="{6BC03A97-0C64-4137-B13B-F17B3F34B6F2}" dt="2020-09-23T11:23:36.880" v="106" actId="164"/>
          <ac:picMkLst>
            <pc:docMk/>
            <pc:sldMk cId="2398811529" sldId="268"/>
            <ac:picMk id="38" creationId="{6D60E3A5-42F9-422B-977D-138D16FC9538}"/>
          </ac:picMkLst>
        </pc:picChg>
        <pc:picChg chg="add mod">
          <ac:chgData name="Gonzalo Pozo Melero" userId="bd923a79-0206-49b8-926a-a7ad5517b68b" providerId="ADAL" clId="{6BC03A97-0C64-4137-B13B-F17B3F34B6F2}" dt="2020-09-23T11:23:36.880" v="106" actId="164"/>
          <ac:picMkLst>
            <pc:docMk/>
            <pc:sldMk cId="2398811529" sldId="268"/>
            <ac:picMk id="39" creationId="{F6D0CA94-AC3B-4C97-B5B8-50AE70831081}"/>
          </ac:picMkLst>
        </pc:picChg>
        <pc:picChg chg="add mod">
          <ac:chgData name="Gonzalo Pozo Melero" userId="bd923a79-0206-49b8-926a-a7ad5517b68b" providerId="ADAL" clId="{6BC03A97-0C64-4137-B13B-F17B3F34B6F2}" dt="2020-09-23T11:18:11.192" v="74" actId="732"/>
          <ac:picMkLst>
            <pc:docMk/>
            <pc:sldMk cId="2398811529" sldId="268"/>
            <ac:picMk id="3074" creationId="{74636C5C-8E71-4DE0-A442-955E78927A12}"/>
          </ac:picMkLst>
        </pc:picChg>
        <pc:cxnChg chg="add mod">
          <ac:chgData name="Gonzalo Pozo Melero" userId="bd923a79-0206-49b8-926a-a7ad5517b68b" providerId="ADAL" clId="{6BC03A97-0C64-4137-B13B-F17B3F34B6F2}" dt="2020-09-23T11:23:36.880" v="106" actId="164"/>
          <ac:cxnSpMkLst>
            <pc:docMk/>
            <pc:sldMk cId="2398811529" sldId="268"/>
            <ac:cxnSpMk id="8" creationId="{989BD844-7BE9-44E8-9117-5754B8F1AF6F}"/>
          </ac:cxnSpMkLst>
        </pc:cxnChg>
        <pc:cxnChg chg="add mod">
          <ac:chgData name="Gonzalo Pozo Melero" userId="bd923a79-0206-49b8-926a-a7ad5517b68b" providerId="ADAL" clId="{6BC03A97-0C64-4137-B13B-F17B3F34B6F2}" dt="2020-09-23T11:23:36.880" v="106" actId="164"/>
          <ac:cxnSpMkLst>
            <pc:docMk/>
            <pc:sldMk cId="2398811529" sldId="268"/>
            <ac:cxnSpMk id="42" creationId="{A95A7418-A50A-4C81-A867-B0F0980F2F6C}"/>
          </ac:cxnSpMkLst>
        </pc:cxnChg>
      </pc:sldChg>
      <pc:sldChg chg="addSp modSp">
        <pc:chgData name="Gonzalo Pozo Melero" userId="bd923a79-0206-49b8-926a-a7ad5517b68b" providerId="ADAL" clId="{6BC03A97-0C64-4137-B13B-F17B3F34B6F2}" dt="2020-09-23T11:30:39.556" v="146" actId="1076"/>
        <pc:sldMkLst>
          <pc:docMk/>
          <pc:sldMk cId="2982435057" sldId="269"/>
        </pc:sldMkLst>
        <pc:spChg chg="mod">
          <ac:chgData name="Gonzalo Pozo Melero" userId="bd923a79-0206-49b8-926a-a7ad5517b68b" providerId="ADAL" clId="{6BC03A97-0C64-4137-B13B-F17B3F34B6F2}" dt="2020-09-23T11:30:35.830" v="145" actId="16959"/>
          <ac:spMkLst>
            <pc:docMk/>
            <pc:sldMk cId="2982435057" sldId="269"/>
            <ac:spMk id="2" creationId="{00000000-0000-0000-0000-000000000000}"/>
          </ac:spMkLst>
        </pc:spChg>
        <pc:spChg chg="mod">
          <ac:chgData name="Gonzalo Pozo Melero" userId="bd923a79-0206-49b8-926a-a7ad5517b68b" providerId="ADAL" clId="{6BC03A97-0C64-4137-B13B-F17B3F34B6F2}" dt="2020-09-23T11:26:17.177" v="109" actId="164"/>
          <ac:spMkLst>
            <pc:docMk/>
            <pc:sldMk cId="2982435057" sldId="269"/>
            <ac:spMk id="3" creationId="{00000000-0000-0000-0000-000000000000}"/>
          </ac:spMkLst>
        </pc:spChg>
        <pc:spChg chg="mod">
          <ac:chgData name="Gonzalo Pozo Melero" userId="bd923a79-0206-49b8-926a-a7ad5517b68b" providerId="ADAL" clId="{6BC03A97-0C64-4137-B13B-F17B3F34B6F2}" dt="2020-09-23T11:27:11.141" v="128" actId="1076"/>
          <ac:spMkLst>
            <pc:docMk/>
            <pc:sldMk cId="2982435057" sldId="269"/>
            <ac:spMk id="232" creationId="{00000000-0000-0000-0000-000000000000}"/>
          </ac:spMkLst>
        </pc:spChg>
        <pc:grpChg chg="add mod">
          <ac:chgData name="Gonzalo Pozo Melero" userId="bd923a79-0206-49b8-926a-a7ad5517b68b" providerId="ADAL" clId="{6BC03A97-0C64-4137-B13B-F17B3F34B6F2}" dt="2020-09-23T11:30:39.556" v="146" actId="1076"/>
          <ac:grpSpMkLst>
            <pc:docMk/>
            <pc:sldMk cId="2982435057" sldId="269"/>
            <ac:grpSpMk id="4" creationId="{DB6B065D-8507-4B18-A403-B00F2D7E7BBB}"/>
          </ac:grpSpMkLst>
        </pc:grpChg>
        <pc:picChg chg="mod">
          <ac:chgData name="Gonzalo Pozo Melero" userId="bd923a79-0206-49b8-926a-a7ad5517b68b" providerId="ADAL" clId="{6BC03A97-0C64-4137-B13B-F17B3F34B6F2}" dt="2020-09-23T11:27:13.656" v="129" actId="1076"/>
          <ac:picMkLst>
            <pc:docMk/>
            <pc:sldMk cId="2982435057" sldId="269"/>
            <ac:picMk id="233" creationId="{00000000-0000-0000-0000-000000000000}"/>
          </ac:picMkLst>
        </pc:picChg>
        <pc:picChg chg="mod">
          <ac:chgData name="Gonzalo Pozo Melero" userId="bd923a79-0206-49b8-926a-a7ad5517b68b" providerId="ADAL" clId="{6BC03A97-0C64-4137-B13B-F17B3F34B6F2}" dt="2020-09-23T11:26:10.353" v="108" actId="1076"/>
          <ac:picMkLst>
            <pc:docMk/>
            <pc:sldMk cId="2982435057" sldId="269"/>
            <ac:picMk id="234" creationId="{00000000-0000-0000-0000-000000000000}"/>
          </ac:picMkLst>
        </pc:picChg>
      </pc:sldChg>
      <pc:sldChg chg="addSp delSp modSp add modAnim">
        <pc:chgData name="Gonzalo Pozo Melero" userId="bd923a79-0206-49b8-926a-a7ad5517b68b" providerId="ADAL" clId="{6BC03A97-0C64-4137-B13B-F17B3F34B6F2}" dt="2020-09-23T12:15:02.277" v="484" actId="1076"/>
        <pc:sldMkLst>
          <pc:docMk/>
          <pc:sldMk cId="2861674420" sldId="291"/>
        </pc:sldMkLst>
        <pc:spChg chg="mod topLvl">
          <ac:chgData name="Gonzalo Pozo Melero" userId="bd923a79-0206-49b8-926a-a7ad5517b68b" providerId="ADAL" clId="{6BC03A97-0C64-4137-B13B-F17B3F34B6F2}" dt="2020-09-23T12:10:48.788" v="444" actId="6549"/>
          <ac:spMkLst>
            <pc:docMk/>
            <pc:sldMk cId="2861674420" sldId="291"/>
            <ac:spMk id="2" creationId="{00000000-0000-0000-0000-000000000000}"/>
          </ac:spMkLst>
        </pc:spChg>
        <pc:spChg chg="del topLvl">
          <ac:chgData name="Gonzalo Pozo Melero" userId="bd923a79-0206-49b8-926a-a7ad5517b68b" providerId="ADAL" clId="{6BC03A97-0C64-4137-B13B-F17B3F34B6F2}" dt="2020-09-23T11:31:27.178" v="154" actId="478"/>
          <ac:spMkLst>
            <pc:docMk/>
            <pc:sldMk cId="2861674420" sldId="291"/>
            <ac:spMk id="3" creationId="{00000000-0000-0000-0000-000000000000}"/>
          </ac:spMkLst>
        </pc:spChg>
        <pc:spChg chg="add mod">
          <ac:chgData name="Gonzalo Pozo Melero" userId="bd923a79-0206-49b8-926a-a7ad5517b68b" providerId="ADAL" clId="{6BC03A97-0C64-4137-B13B-F17B3F34B6F2}" dt="2020-09-23T11:32:46.766" v="194" actId="1076"/>
          <ac:spMkLst>
            <pc:docMk/>
            <pc:sldMk cId="2861674420" sldId="291"/>
            <ac:spMk id="5" creationId="{F14F5273-48C3-49C4-8772-884203F251D4}"/>
          </ac:spMkLst>
        </pc:spChg>
        <pc:spChg chg="add mod">
          <ac:chgData name="Gonzalo Pozo Melero" userId="bd923a79-0206-49b8-926a-a7ad5517b68b" providerId="ADAL" clId="{6BC03A97-0C64-4137-B13B-F17B3F34B6F2}" dt="2020-09-23T12:14:32.467" v="474" actId="164"/>
          <ac:spMkLst>
            <pc:docMk/>
            <pc:sldMk cId="2861674420" sldId="291"/>
            <ac:spMk id="10" creationId="{48F4E2FD-EB06-4AA3-B74F-A8A6D0F0964C}"/>
          </ac:spMkLst>
        </pc:spChg>
        <pc:spChg chg="add mod">
          <ac:chgData name="Gonzalo Pozo Melero" userId="bd923a79-0206-49b8-926a-a7ad5517b68b" providerId="ADAL" clId="{6BC03A97-0C64-4137-B13B-F17B3F34B6F2}" dt="2020-09-23T11:33:32.137" v="216" actId="20577"/>
          <ac:spMkLst>
            <pc:docMk/>
            <pc:sldMk cId="2861674420" sldId="291"/>
            <ac:spMk id="11" creationId="{D9DF91DF-B598-4352-86AB-1FD9B62EAE7D}"/>
          </ac:spMkLst>
        </pc:spChg>
        <pc:spChg chg="add mod">
          <ac:chgData name="Gonzalo Pozo Melero" userId="bd923a79-0206-49b8-926a-a7ad5517b68b" providerId="ADAL" clId="{6BC03A97-0C64-4137-B13B-F17B3F34B6F2}" dt="2020-09-23T11:59:08.836" v="225" actId="1076"/>
          <ac:spMkLst>
            <pc:docMk/>
            <pc:sldMk cId="2861674420" sldId="291"/>
            <ac:spMk id="13" creationId="{0BD35A85-6A7F-4AA8-89C0-C56DCBEF3A36}"/>
          </ac:spMkLst>
        </pc:spChg>
        <pc:spChg chg="add mod">
          <ac:chgData name="Gonzalo Pozo Melero" userId="bd923a79-0206-49b8-926a-a7ad5517b68b" providerId="ADAL" clId="{6BC03A97-0C64-4137-B13B-F17B3F34B6F2}" dt="2020-09-23T12:12:59.161" v="458" actId="20577"/>
          <ac:spMkLst>
            <pc:docMk/>
            <pc:sldMk cId="2861674420" sldId="291"/>
            <ac:spMk id="14" creationId="{1AC32E24-F473-49F8-9595-730C524B115F}"/>
          </ac:spMkLst>
        </pc:spChg>
        <pc:spChg chg="add mod">
          <ac:chgData name="Gonzalo Pozo Melero" userId="bd923a79-0206-49b8-926a-a7ad5517b68b" providerId="ADAL" clId="{6BC03A97-0C64-4137-B13B-F17B3F34B6F2}" dt="2020-09-23T12:00:52.246" v="272" actId="14100"/>
          <ac:spMkLst>
            <pc:docMk/>
            <pc:sldMk cId="2861674420" sldId="291"/>
            <ac:spMk id="16" creationId="{491A25E7-739F-49E4-9B52-D7EE7A791AF7}"/>
          </ac:spMkLst>
        </pc:spChg>
        <pc:spChg chg="add mod">
          <ac:chgData name="Gonzalo Pozo Melero" userId="bd923a79-0206-49b8-926a-a7ad5517b68b" providerId="ADAL" clId="{6BC03A97-0C64-4137-B13B-F17B3F34B6F2}" dt="2020-09-23T12:13:09.614" v="459" actId="20577"/>
          <ac:spMkLst>
            <pc:docMk/>
            <pc:sldMk cId="2861674420" sldId="291"/>
            <ac:spMk id="17" creationId="{DF09C3D5-67AC-4EB5-B3AF-6ABA08B7057A}"/>
          </ac:spMkLst>
        </pc:spChg>
        <pc:spChg chg="add mod">
          <ac:chgData name="Gonzalo Pozo Melero" userId="bd923a79-0206-49b8-926a-a7ad5517b68b" providerId="ADAL" clId="{6BC03A97-0C64-4137-B13B-F17B3F34B6F2}" dt="2020-09-23T12:14:50.562" v="479" actId="164"/>
          <ac:spMkLst>
            <pc:docMk/>
            <pc:sldMk cId="2861674420" sldId="291"/>
            <ac:spMk id="22" creationId="{F514AE39-3360-400B-8AFB-34E0212007DD}"/>
          </ac:spMkLst>
        </pc:spChg>
        <pc:spChg chg="mod">
          <ac:chgData name="Gonzalo Pozo Melero" userId="bd923a79-0206-49b8-926a-a7ad5517b68b" providerId="ADAL" clId="{6BC03A97-0C64-4137-B13B-F17B3F34B6F2}" dt="2020-09-23T11:31:18.448" v="150" actId="14100"/>
          <ac:spMkLst>
            <pc:docMk/>
            <pc:sldMk cId="2861674420" sldId="291"/>
            <ac:spMk id="232" creationId="{00000000-0000-0000-0000-000000000000}"/>
          </ac:spMkLst>
        </pc:spChg>
        <pc:grpChg chg="del mod">
          <ac:chgData name="Gonzalo Pozo Melero" userId="bd923a79-0206-49b8-926a-a7ad5517b68b" providerId="ADAL" clId="{6BC03A97-0C64-4137-B13B-F17B3F34B6F2}" dt="2020-09-23T11:31:27.178" v="154" actId="478"/>
          <ac:grpSpMkLst>
            <pc:docMk/>
            <pc:sldMk cId="2861674420" sldId="291"/>
            <ac:grpSpMk id="4" creationId="{DB6B065D-8507-4B18-A403-B00F2D7E7BBB}"/>
          </ac:grpSpMkLst>
        </pc:grpChg>
        <pc:grpChg chg="add mod ord">
          <ac:chgData name="Gonzalo Pozo Melero" userId="bd923a79-0206-49b8-926a-a7ad5517b68b" providerId="ADAL" clId="{6BC03A97-0C64-4137-B13B-F17B3F34B6F2}" dt="2020-09-23T12:15:02.277" v="484" actId="1076"/>
          <ac:grpSpMkLst>
            <pc:docMk/>
            <pc:sldMk cId="2861674420" sldId="291"/>
            <ac:grpSpMk id="12" creationId="{4D796365-2C9B-4129-A4AE-E8B42E78639D}"/>
          </ac:grpSpMkLst>
        </pc:grpChg>
        <pc:grpChg chg="add mod">
          <ac:chgData name="Gonzalo Pozo Melero" userId="bd923a79-0206-49b8-926a-a7ad5517b68b" providerId="ADAL" clId="{6BC03A97-0C64-4137-B13B-F17B3F34B6F2}" dt="2020-09-23T12:14:50.562" v="479" actId="164"/>
          <ac:grpSpMkLst>
            <pc:docMk/>
            <pc:sldMk cId="2861674420" sldId="291"/>
            <ac:grpSpMk id="15" creationId="{029228D3-FC42-4A79-A7B2-ACE3F0D0D33F}"/>
          </ac:grpSpMkLst>
        </pc:grpChg>
        <pc:picChg chg="add del mod">
          <ac:chgData name="Gonzalo Pozo Melero" userId="bd923a79-0206-49b8-926a-a7ad5517b68b" providerId="ADAL" clId="{6BC03A97-0C64-4137-B13B-F17B3F34B6F2}" dt="2020-09-23T12:00:29.652" v="265" actId="478"/>
          <ac:picMkLst>
            <pc:docMk/>
            <pc:sldMk cId="2861674420" sldId="291"/>
            <ac:picMk id="6" creationId="{972AD959-F604-4CBE-89DE-546B40CA99B1}"/>
          </ac:picMkLst>
        </pc:picChg>
        <pc:picChg chg="add mod">
          <ac:chgData name="Gonzalo Pozo Melero" userId="bd923a79-0206-49b8-926a-a7ad5517b68b" providerId="ADAL" clId="{6BC03A97-0C64-4137-B13B-F17B3F34B6F2}" dt="2020-09-23T12:00:46.105" v="269" actId="1076"/>
          <ac:picMkLst>
            <pc:docMk/>
            <pc:sldMk cId="2861674420" sldId="291"/>
            <ac:picMk id="7" creationId="{F3CE8241-11E9-4E80-8587-98977D0542D1}"/>
          </ac:picMkLst>
        </pc:picChg>
        <pc:picChg chg="add mod">
          <ac:chgData name="Gonzalo Pozo Melero" userId="bd923a79-0206-49b8-926a-a7ad5517b68b" providerId="ADAL" clId="{6BC03A97-0C64-4137-B13B-F17B3F34B6F2}" dt="2020-09-23T12:14:50.562" v="479" actId="164"/>
          <ac:picMkLst>
            <pc:docMk/>
            <pc:sldMk cId="2861674420" sldId="291"/>
            <ac:picMk id="8" creationId="{FEF99E39-66B5-40C7-B3F2-B2DC361560A7}"/>
          </ac:picMkLst>
        </pc:picChg>
        <pc:picChg chg="add mod">
          <ac:chgData name="Gonzalo Pozo Melero" userId="bd923a79-0206-49b8-926a-a7ad5517b68b" providerId="ADAL" clId="{6BC03A97-0C64-4137-B13B-F17B3F34B6F2}" dt="2020-09-23T12:14:32.467" v="474" actId="164"/>
          <ac:picMkLst>
            <pc:docMk/>
            <pc:sldMk cId="2861674420" sldId="291"/>
            <ac:picMk id="9" creationId="{135DA180-119C-48BF-A6C5-170E7104EAA5}"/>
          </ac:picMkLst>
        </pc:picChg>
        <pc:picChg chg="mod">
          <ac:chgData name="Gonzalo Pozo Melero" userId="bd923a79-0206-49b8-926a-a7ad5517b68b" providerId="ADAL" clId="{6BC03A97-0C64-4137-B13B-F17B3F34B6F2}" dt="2020-09-23T11:32:21.107" v="189" actId="1076"/>
          <ac:picMkLst>
            <pc:docMk/>
            <pc:sldMk cId="2861674420" sldId="291"/>
            <ac:picMk id="233" creationId="{00000000-0000-0000-0000-000000000000}"/>
          </ac:picMkLst>
        </pc:picChg>
        <pc:picChg chg="del">
          <ac:chgData name="Gonzalo Pozo Melero" userId="bd923a79-0206-49b8-926a-a7ad5517b68b" providerId="ADAL" clId="{6BC03A97-0C64-4137-B13B-F17B3F34B6F2}" dt="2020-09-23T11:31:11.252" v="148" actId="478"/>
          <ac:picMkLst>
            <pc:docMk/>
            <pc:sldMk cId="2861674420" sldId="291"/>
            <ac:picMk id="234" creationId="{00000000-0000-0000-0000-000000000000}"/>
          </ac:picMkLst>
        </pc:picChg>
      </pc:sldChg>
      <pc:sldChg chg="addSp delSp modSp add delAnim modAnim">
        <pc:chgData name="Gonzalo Pozo Melero" userId="bd923a79-0206-49b8-926a-a7ad5517b68b" providerId="ADAL" clId="{6BC03A97-0C64-4137-B13B-F17B3F34B6F2}" dt="2020-09-23T12:23:14.573" v="621" actId="14100"/>
        <pc:sldMkLst>
          <pc:docMk/>
          <pc:sldMk cId="1384224873" sldId="292"/>
        </pc:sldMkLst>
        <pc:spChg chg="del mod">
          <ac:chgData name="Gonzalo Pozo Melero" userId="bd923a79-0206-49b8-926a-a7ad5517b68b" providerId="ADAL" clId="{6BC03A97-0C64-4137-B13B-F17B3F34B6F2}" dt="2020-09-23T12:04:32.079" v="334" actId="478"/>
          <ac:spMkLst>
            <pc:docMk/>
            <pc:sldMk cId="1384224873" sldId="292"/>
            <ac:spMk id="2" creationId="{00000000-0000-0000-0000-000000000000}"/>
          </ac:spMkLst>
        </pc:spChg>
        <pc:spChg chg="del">
          <ac:chgData name="Gonzalo Pozo Melero" userId="bd923a79-0206-49b8-926a-a7ad5517b68b" providerId="ADAL" clId="{6BC03A97-0C64-4137-B13B-F17B3F34B6F2}" dt="2020-09-23T12:03:27.751" v="302" actId="478"/>
          <ac:spMkLst>
            <pc:docMk/>
            <pc:sldMk cId="1384224873" sldId="292"/>
            <ac:spMk id="5" creationId="{F14F5273-48C3-49C4-8772-884203F251D4}"/>
          </ac:spMkLst>
        </pc:spChg>
        <pc:spChg chg="add mod">
          <ac:chgData name="Gonzalo Pozo Melero" userId="bd923a79-0206-49b8-926a-a7ad5517b68b" providerId="ADAL" clId="{6BC03A97-0C64-4137-B13B-F17B3F34B6F2}" dt="2020-09-23T12:22:36.797" v="613" actId="1076"/>
          <ac:spMkLst>
            <pc:docMk/>
            <pc:sldMk cId="1384224873" sldId="292"/>
            <ac:spMk id="10" creationId="{027BC82F-6C19-441C-A7BD-DD2A4FFE1E82}"/>
          </ac:spMkLst>
        </pc:spChg>
        <pc:spChg chg="mod">
          <ac:chgData name="Gonzalo Pozo Melero" userId="bd923a79-0206-49b8-926a-a7ad5517b68b" providerId="ADAL" clId="{6BC03A97-0C64-4137-B13B-F17B3F34B6F2}" dt="2020-09-23T12:22:20.013" v="606" actId="1076"/>
          <ac:spMkLst>
            <pc:docMk/>
            <pc:sldMk cId="1384224873" sldId="292"/>
            <ac:spMk id="11" creationId="{D9DF91DF-B598-4352-86AB-1FD9B62EAE7D}"/>
          </ac:spMkLst>
        </pc:spChg>
        <pc:spChg chg="del">
          <ac:chgData name="Gonzalo Pozo Melero" userId="bd923a79-0206-49b8-926a-a7ad5517b68b" providerId="ADAL" clId="{6BC03A97-0C64-4137-B13B-F17B3F34B6F2}" dt="2020-09-23T12:03:27.019" v="301" actId="478"/>
          <ac:spMkLst>
            <pc:docMk/>
            <pc:sldMk cId="1384224873" sldId="292"/>
            <ac:spMk id="13" creationId="{0BD35A85-6A7F-4AA8-89C0-C56DCBEF3A36}"/>
          </ac:spMkLst>
        </pc:spChg>
        <pc:spChg chg="del">
          <ac:chgData name="Gonzalo Pozo Melero" userId="bd923a79-0206-49b8-926a-a7ad5517b68b" providerId="ADAL" clId="{6BC03A97-0C64-4137-B13B-F17B3F34B6F2}" dt="2020-09-23T12:04:33.360" v="335" actId="478"/>
          <ac:spMkLst>
            <pc:docMk/>
            <pc:sldMk cId="1384224873" sldId="292"/>
            <ac:spMk id="14" creationId="{1AC32E24-F473-49F8-9595-730C524B115F}"/>
          </ac:spMkLst>
        </pc:spChg>
        <pc:spChg chg="mod ord">
          <ac:chgData name="Gonzalo Pozo Melero" userId="bd923a79-0206-49b8-926a-a7ad5517b68b" providerId="ADAL" clId="{6BC03A97-0C64-4137-B13B-F17B3F34B6F2}" dt="2020-09-23T12:22:17.568" v="605" actId="1076"/>
          <ac:spMkLst>
            <pc:docMk/>
            <pc:sldMk cId="1384224873" sldId="292"/>
            <ac:spMk id="16" creationId="{491A25E7-739F-49E4-9B52-D7EE7A791AF7}"/>
          </ac:spMkLst>
        </pc:spChg>
        <pc:spChg chg="mod">
          <ac:chgData name="Gonzalo Pozo Melero" userId="bd923a79-0206-49b8-926a-a7ad5517b68b" providerId="ADAL" clId="{6BC03A97-0C64-4137-B13B-F17B3F34B6F2}" dt="2020-09-23T12:23:10.512" v="620" actId="1076"/>
          <ac:spMkLst>
            <pc:docMk/>
            <pc:sldMk cId="1384224873" sldId="292"/>
            <ac:spMk id="17" creationId="{DF09C3D5-67AC-4EB5-B3AF-6ABA08B7057A}"/>
          </ac:spMkLst>
        </pc:spChg>
        <pc:spChg chg="add mod">
          <ac:chgData name="Gonzalo Pozo Melero" userId="bd923a79-0206-49b8-926a-a7ad5517b68b" providerId="ADAL" clId="{6BC03A97-0C64-4137-B13B-F17B3F34B6F2}" dt="2020-09-23T12:23:14.573" v="621" actId="14100"/>
          <ac:spMkLst>
            <pc:docMk/>
            <pc:sldMk cId="1384224873" sldId="292"/>
            <ac:spMk id="18" creationId="{6438B1FA-78FE-46F2-9033-C8A255CD1AAD}"/>
          </ac:spMkLst>
        </pc:spChg>
        <pc:spChg chg="add mod">
          <ac:chgData name="Gonzalo Pozo Melero" userId="bd923a79-0206-49b8-926a-a7ad5517b68b" providerId="ADAL" clId="{6BC03A97-0C64-4137-B13B-F17B3F34B6F2}" dt="2020-09-23T12:15:38.308" v="493" actId="164"/>
          <ac:spMkLst>
            <pc:docMk/>
            <pc:sldMk cId="1384224873" sldId="292"/>
            <ac:spMk id="21" creationId="{D3AFADB9-540E-43DF-A6CD-9D7FB8CEA2A3}"/>
          </ac:spMkLst>
        </pc:spChg>
        <pc:spChg chg="add mod">
          <ac:chgData name="Gonzalo Pozo Melero" userId="bd923a79-0206-49b8-926a-a7ad5517b68b" providerId="ADAL" clId="{6BC03A97-0C64-4137-B13B-F17B3F34B6F2}" dt="2020-09-23T12:22:39.806" v="614" actId="1076"/>
          <ac:spMkLst>
            <pc:docMk/>
            <pc:sldMk cId="1384224873" sldId="292"/>
            <ac:spMk id="25" creationId="{47072C19-622D-45FC-933D-F0CBB94FAB7F}"/>
          </ac:spMkLst>
        </pc:spChg>
        <pc:grpChg chg="add mod ord">
          <ac:chgData name="Gonzalo Pozo Melero" userId="bd923a79-0206-49b8-926a-a7ad5517b68b" providerId="ADAL" clId="{6BC03A97-0C64-4137-B13B-F17B3F34B6F2}" dt="2020-09-23T12:22:15.436" v="604" actId="1076"/>
          <ac:grpSpMkLst>
            <pc:docMk/>
            <pc:sldMk cId="1384224873" sldId="292"/>
            <ac:grpSpMk id="12" creationId="{0F5BE1E8-A046-4A77-9493-849E3950606F}"/>
          </ac:grpSpMkLst>
        </pc:grpChg>
        <pc:picChg chg="add del mod">
          <ac:chgData name="Gonzalo Pozo Melero" userId="bd923a79-0206-49b8-926a-a7ad5517b68b" providerId="ADAL" clId="{6BC03A97-0C64-4137-B13B-F17B3F34B6F2}" dt="2020-09-23T12:07:05.021" v="375" actId="478"/>
          <ac:picMkLst>
            <pc:docMk/>
            <pc:sldMk cId="1384224873" sldId="292"/>
            <ac:picMk id="3" creationId="{2018C318-D3E3-485A-ABF5-6960DBF3D0E4}"/>
          </ac:picMkLst>
        </pc:picChg>
        <pc:picChg chg="add del mod ord">
          <ac:chgData name="Gonzalo Pozo Melero" userId="bd923a79-0206-49b8-926a-a7ad5517b68b" providerId="ADAL" clId="{6BC03A97-0C64-4137-B13B-F17B3F34B6F2}" dt="2020-09-23T12:18:34.298" v="509" actId="478"/>
          <ac:picMkLst>
            <pc:docMk/>
            <pc:sldMk cId="1384224873" sldId="292"/>
            <ac:picMk id="4" creationId="{2349BFF8-441F-493E-B622-7A666109EFEE}"/>
          </ac:picMkLst>
        </pc:picChg>
        <pc:picChg chg="add del mod">
          <ac:chgData name="Gonzalo Pozo Melero" userId="bd923a79-0206-49b8-926a-a7ad5517b68b" providerId="ADAL" clId="{6BC03A97-0C64-4137-B13B-F17B3F34B6F2}" dt="2020-09-23T12:18:01.890" v="501" actId="478"/>
          <ac:picMkLst>
            <pc:docMk/>
            <pc:sldMk cId="1384224873" sldId="292"/>
            <ac:picMk id="6" creationId="{23911206-A2CA-45AD-8A85-8FB27573B6AD}"/>
          </ac:picMkLst>
        </pc:picChg>
        <pc:picChg chg="del">
          <ac:chgData name="Gonzalo Pozo Melero" userId="bd923a79-0206-49b8-926a-a7ad5517b68b" providerId="ADAL" clId="{6BC03A97-0C64-4137-B13B-F17B3F34B6F2}" dt="2020-09-23T12:04:49.410" v="345" actId="478"/>
          <ac:picMkLst>
            <pc:docMk/>
            <pc:sldMk cId="1384224873" sldId="292"/>
            <ac:picMk id="7" creationId="{F3CE8241-11E9-4E80-8587-98977D0542D1}"/>
          </ac:picMkLst>
        </pc:picChg>
        <pc:picChg chg="del">
          <ac:chgData name="Gonzalo Pozo Melero" userId="bd923a79-0206-49b8-926a-a7ad5517b68b" providerId="ADAL" clId="{6BC03A97-0C64-4137-B13B-F17B3F34B6F2}" dt="2020-09-23T12:04:51.902" v="347" actId="478"/>
          <ac:picMkLst>
            <pc:docMk/>
            <pc:sldMk cId="1384224873" sldId="292"/>
            <ac:picMk id="8" creationId="{FEF99E39-66B5-40C7-B3F2-B2DC361560A7}"/>
          </ac:picMkLst>
        </pc:picChg>
        <pc:picChg chg="mod">
          <ac:chgData name="Gonzalo Pozo Melero" userId="bd923a79-0206-49b8-926a-a7ad5517b68b" providerId="ADAL" clId="{6BC03A97-0C64-4137-B13B-F17B3F34B6F2}" dt="2020-09-23T12:15:38.308" v="493" actId="164"/>
          <ac:picMkLst>
            <pc:docMk/>
            <pc:sldMk cId="1384224873" sldId="292"/>
            <ac:picMk id="9" creationId="{135DA180-119C-48BF-A6C5-170E7104EAA5}"/>
          </ac:picMkLst>
        </pc:picChg>
        <pc:picChg chg="add mod">
          <ac:chgData name="Gonzalo Pozo Melero" userId="bd923a79-0206-49b8-926a-a7ad5517b68b" providerId="ADAL" clId="{6BC03A97-0C64-4137-B13B-F17B3F34B6F2}" dt="2020-09-23T12:22:34.531" v="612" actId="1076"/>
          <ac:picMkLst>
            <pc:docMk/>
            <pc:sldMk cId="1384224873" sldId="292"/>
            <ac:picMk id="15" creationId="{821FED07-3264-4D8E-A60A-50A686993FF6}"/>
          </ac:picMkLst>
        </pc:picChg>
        <pc:picChg chg="add mod ord">
          <ac:chgData name="Gonzalo Pozo Melero" userId="bd923a79-0206-49b8-926a-a7ad5517b68b" providerId="ADAL" clId="{6BC03A97-0C64-4137-B13B-F17B3F34B6F2}" dt="2020-09-23T12:23:06.921" v="619" actId="1076"/>
          <ac:picMkLst>
            <pc:docMk/>
            <pc:sldMk cId="1384224873" sldId="292"/>
            <ac:picMk id="19" creationId="{C9F081AD-BE26-46E2-909A-012FCAFE5308}"/>
          </ac:picMkLst>
        </pc:picChg>
        <pc:picChg chg="del">
          <ac:chgData name="Gonzalo Pozo Melero" userId="bd923a79-0206-49b8-926a-a7ad5517b68b" providerId="ADAL" clId="{6BC03A97-0C64-4137-B13B-F17B3F34B6F2}" dt="2020-09-23T12:03:26.115" v="300" actId="478"/>
          <ac:picMkLst>
            <pc:docMk/>
            <pc:sldMk cId="1384224873" sldId="292"/>
            <ac:picMk id="233" creationId="{00000000-0000-0000-0000-000000000000}"/>
          </ac:picMkLst>
        </pc:picChg>
      </pc:sldChg>
    </pc:docChg>
  </pc:docChgLst>
  <pc:docChgLst>
    <pc:chgData name="Gonzalo Pozo Melero" userId="bd923a79-0206-49b8-926a-a7ad5517b68b" providerId="ADAL" clId="{770EAA85-FF40-4FC5-91F4-525696E2F8C8}"/>
    <pc:docChg chg="undo custSel addSld delSld modSld sldOrd">
      <pc:chgData name="Gonzalo Pozo Melero" userId="bd923a79-0206-49b8-926a-a7ad5517b68b" providerId="ADAL" clId="{770EAA85-FF40-4FC5-91F4-525696E2F8C8}" dt="2020-10-09T07:52:34.534" v="4753" actId="1076"/>
      <pc:docMkLst>
        <pc:docMk/>
      </pc:docMkLst>
      <pc:sldChg chg="modSp">
        <pc:chgData name="Gonzalo Pozo Melero" userId="bd923a79-0206-49b8-926a-a7ad5517b68b" providerId="ADAL" clId="{770EAA85-FF40-4FC5-91F4-525696E2F8C8}" dt="2020-09-30T09:51:50.176" v="0" actId="20577"/>
        <pc:sldMkLst>
          <pc:docMk/>
          <pc:sldMk cId="0" sldId="256"/>
        </pc:sldMkLst>
        <pc:spChg chg="mod">
          <ac:chgData name="Gonzalo Pozo Melero" userId="bd923a79-0206-49b8-926a-a7ad5517b68b" providerId="ADAL" clId="{770EAA85-FF40-4FC5-91F4-525696E2F8C8}" dt="2020-09-30T09:51:50.176" v="0" actId="20577"/>
          <ac:spMkLst>
            <pc:docMk/>
            <pc:sldMk cId="0" sldId="256"/>
            <ac:spMk id="94" creationId="{00000000-0000-0000-0000-000000000000}"/>
          </ac:spMkLst>
        </pc:spChg>
      </pc:sldChg>
      <pc:sldChg chg="add ord">
        <pc:chgData name="Gonzalo Pozo Melero" userId="bd923a79-0206-49b8-926a-a7ad5517b68b" providerId="ADAL" clId="{770EAA85-FF40-4FC5-91F4-525696E2F8C8}" dt="2020-09-30T10:19:35.110" v="678"/>
        <pc:sldMkLst>
          <pc:docMk/>
          <pc:sldMk cId="646876415" sldId="257"/>
        </pc:sldMkLst>
      </pc:sldChg>
      <pc:sldChg chg="addSp delSp modSp del delAnim modAnim">
        <pc:chgData name="Gonzalo Pozo Melero" userId="bd923a79-0206-49b8-926a-a7ad5517b68b" providerId="ADAL" clId="{770EAA85-FF40-4FC5-91F4-525696E2F8C8}" dt="2020-09-30T10:19:31.729" v="676" actId="2696"/>
        <pc:sldMkLst>
          <pc:docMk/>
          <pc:sldMk cId="3557428953" sldId="257"/>
        </pc:sldMkLst>
        <pc:spChg chg="add mod">
          <ac:chgData name="Gonzalo Pozo Melero" userId="bd923a79-0206-49b8-926a-a7ad5517b68b" providerId="ADAL" clId="{770EAA85-FF40-4FC5-91F4-525696E2F8C8}" dt="2020-09-30T10:09:07.830" v="664" actId="1076"/>
          <ac:spMkLst>
            <pc:docMk/>
            <pc:sldMk cId="3557428953" sldId="257"/>
            <ac:spMk id="3" creationId="{8E8360FD-BF96-40CF-BAC3-B8BD49FA1F2C}"/>
          </ac:spMkLst>
        </pc:spChg>
        <pc:spChg chg="add del mod">
          <ac:chgData name="Gonzalo Pozo Melero" userId="bd923a79-0206-49b8-926a-a7ad5517b68b" providerId="ADAL" clId="{770EAA85-FF40-4FC5-91F4-525696E2F8C8}" dt="2020-09-30T09:59:29.888" v="170" actId="478"/>
          <ac:spMkLst>
            <pc:docMk/>
            <pc:sldMk cId="3557428953" sldId="257"/>
            <ac:spMk id="4" creationId="{DF644C19-1546-4984-BE95-D891C75D786E}"/>
          </ac:spMkLst>
        </pc:spChg>
        <pc:spChg chg="mod">
          <ac:chgData name="Gonzalo Pozo Melero" userId="bd923a79-0206-49b8-926a-a7ad5517b68b" providerId="ADAL" clId="{770EAA85-FF40-4FC5-91F4-525696E2F8C8}" dt="2020-09-30T09:52:22.356" v="16"/>
          <ac:spMkLst>
            <pc:docMk/>
            <pc:sldMk cId="3557428953" sldId="257"/>
            <ac:spMk id="5" creationId="{441A9328-40F8-49D3-B754-385A385786EA}"/>
          </ac:spMkLst>
        </pc:spChg>
        <pc:spChg chg="add mod">
          <ac:chgData name="Gonzalo Pozo Melero" userId="bd923a79-0206-49b8-926a-a7ad5517b68b" providerId="ADAL" clId="{770EAA85-FF40-4FC5-91F4-525696E2F8C8}" dt="2020-09-30T10:09:14.755" v="665" actId="1076"/>
          <ac:spMkLst>
            <pc:docMk/>
            <pc:sldMk cId="3557428953" sldId="257"/>
            <ac:spMk id="7" creationId="{B030FA2D-7C86-42A1-B384-AAFE239AA8E4}"/>
          </ac:spMkLst>
        </pc:spChg>
        <pc:spChg chg="del">
          <ac:chgData name="Gonzalo Pozo Melero" userId="bd923a79-0206-49b8-926a-a7ad5517b68b" providerId="ADAL" clId="{770EAA85-FF40-4FC5-91F4-525696E2F8C8}" dt="2020-09-30T09:51:55.579" v="1" actId="478"/>
          <ac:spMkLst>
            <pc:docMk/>
            <pc:sldMk cId="3557428953" sldId="257"/>
            <ac:spMk id="25" creationId="{9604EA14-BC82-4ED2-BCE9-88D74603CC33}"/>
          </ac:spMkLst>
        </pc:spChg>
        <pc:spChg chg="del">
          <ac:chgData name="Gonzalo Pozo Melero" userId="bd923a79-0206-49b8-926a-a7ad5517b68b" providerId="ADAL" clId="{770EAA85-FF40-4FC5-91F4-525696E2F8C8}" dt="2020-09-30T09:51:55.579" v="1" actId="478"/>
          <ac:spMkLst>
            <pc:docMk/>
            <pc:sldMk cId="3557428953" sldId="257"/>
            <ac:spMk id="34" creationId="{B770BE22-89AB-4B61-A282-827F1BFED69D}"/>
          </ac:spMkLst>
        </pc:spChg>
        <pc:spChg chg="del">
          <ac:chgData name="Gonzalo Pozo Melero" userId="bd923a79-0206-49b8-926a-a7ad5517b68b" providerId="ADAL" clId="{770EAA85-FF40-4FC5-91F4-525696E2F8C8}" dt="2020-09-30T09:51:55.579" v="1" actId="478"/>
          <ac:spMkLst>
            <pc:docMk/>
            <pc:sldMk cId="3557428953" sldId="257"/>
            <ac:spMk id="38" creationId="{C2573320-8F5D-4947-B2D6-C2CE903478DE}"/>
          </ac:spMkLst>
        </pc:spChg>
        <pc:spChg chg="del">
          <ac:chgData name="Gonzalo Pozo Melero" userId="bd923a79-0206-49b8-926a-a7ad5517b68b" providerId="ADAL" clId="{770EAA85-FF40-4FC5-91F4-525696E2F8C8}" dt="2020-09-30T09:52:13.397" v="15" actId="478"/>
          <ac:spMkLst>
            <pc:docMk/>
            <pc:sldMk cId="3557428953" sldId="257"/>
            <ac:spMk id="39" creationId="{75C12957-D3A5-4125-94B8-56C77AE537E4}"/>
          </ac:spMkLst>
        </pc:spChg>
        <pc:spChg chg="del">
          <ac:chgData name="Gonzalo Pozo Melero" userId="bd923a79-0206-49b8-926a-a7ad5517b68b" providerId="ADAL" clId="{770EAA85-FF40-4FC5-91F4-525696E2F8C8}" dt="2020-09-30T09:51:55.579" v="1" actId="478"/>
          <ac:spMkLst>
            <pc:docMk/>
            <pc:sldMk cId="3557428953" sldId="257"/>
            <ac:spMk id="40" creationId="{A1BB0D3D-9FC4-4BE5-8D60-E277727E8C02}"/>
          </ac:spMkLst>
        </pc:spChg>
        <pc:spChg chg="add mod">
          <ac:chgData name="Gonzalo Pozo Melero" userId="bd923a79-0206-49b8-926a-a7ad5517b68b" providerId="ADAL" clId="{770EAA85-FF40-4FC5-91F4-525696E2F8C8}" dt="2020-09-30T09:59:08.671" v="169"/>
          <ac:spMkLst>
            <pc:docMk/>
            <pc:sldMk cId="3557428953" sldId="257"/>
            <ac:spMk id="41" creationId="{03ECBBB2-830A-4D32-A9E7-78E1C98A388D}"/>
          </ac:spMkLst>
        </pc:spChg>
        <pc:spChg chg="add mod">
          <ac:chgData name="Gonzalo Pozo Melero" userId="bd923a79-0206-49b8-926a-a7ad5517b68b" providerId="ADAL" clId="{770EAA85-FF40-4FC5-91F4-525696E2F8C8}" dt="2020-09-30T10:02:16.278" v="246" actId="6549"/>
          <ac:spMkLst>
            <pc:docMk/>
            <pc:sldMk cId="3557428953" sldId="257"/>
            <ac:spMk id="42" creationId="{7B52D00E-53CB-4A0B-BF98-73E9D3C3475C}"/>
          </ac:spMkLst>
        </pc:spChg>
        <pc:grpChg chg="del">
          <ac:chgData name="Gonzalo Pozo Melero" userId="bd923a79-0206-49b8-926a-a7ad5517b68b" providerId="ADAL" clId="{770EAA85-FF40-4FC5-91F4-525696E2F8C8}" dt="2020-09-30T09:51:56.595" v="2" actId="478"/>
          <ac:grpSpMkLst>
            <pc:docMk/>
            <pc:sldMk cId="3557428953" sldId="257"/>
            <ac:grpSpMk id="12" creationId="{88BB366C-B3A9-4193-9145-0A3AF48ACC7A}"/>
          </ac:grpSpMkLst>
        </pc:grpChg>
        <pc:grpChg chg="del">
          <ac:chgData name="Gonzalo Pozo Melero" userId="bd923a79-0206-49b8-926a-a7ad5517b68b" providerId="ADAL" clId="{770EAA85-FF40-4FC5-91F4-525696E2F8C8}" dt="2020-09-30T09:51:55.579" v="1" actId="478"/>
          <ac:grpSpMkLst>
            <pc:docMk/>
            <pc:sldMk cId="3557428953" sldId="257"/>
            <ac:grpSpMk id="19" creationId="{A5A59C8D-7297-4EA0-B551-46A808676FC7}"/>
          </ac:grpSpMkLst>
        </pc:grpChg>
        <pc:grpChg chg="del">
          <ac:chgData name="Gonzalo Pozo Melero" userId="bd923a79-0206-49b8-926a-a7ad5517b68b" providerId="ADAL" clId="{770EAA85-FF40-4FC5-91F4-525696E2F8C8}" dt="2020-09-30T09:52:09.787" v="14" actId="478"/>
          <ac:grpSpMkLst>
            <pc:docMk/>
            <pc:sldMk cId="3557428953" sldId="257"/>
            <ac:grpSpMk id="24" creationId="{85F5CBA2-514C-4322-A6E2-F3816E412861}"/>
          </ac:grpSpMkLst>
        </pc:grpChg>
        <pc:grpChg chg="del">
          <ac:chgData name="Gonzalo Pozo Melero" userId="bd923a79-0206-49b8-926a-a7ad5517b68b" providerId="ADAL" clId="{770EAA85-FF40-4FC5-91F4-525696E2F8C8}" dt="2020-09-30T09:51:55.579" v="1" actId="478"/>
          <ac:grpSpMkLst>
            <pc:docMk/>
            <pc:sldMk cId="3557428953" sldId="257"/>
            <ac:grpSpMk id="30" creationId="{5AD5243E-F215-4EF3-8A1E-45303F9946CE}"/>
          </ac:grpSpMkLst>
        </pc:grpChg>
        <pc:grpChg chg="del">
          <ac:chgData name="Gonzalo Pozo Melero" userId="bd923a79-0206-49b8-926a-a7ad5517b68b" providerId="ADAL" clId="{770EAA85-FF40-4FC5-91F4-525696E2F8C8}" dt="2020-09-30T09:51:55.579" v="1" actId="478"/>
          <ac:grpSpMkLst>
            <pc:docMk/>
            <pc:sldMk cId="3557428953" sldId="257"/>
            <ac:grpSpMk id="33" creationId="{450DCEF2-5109-4D0C-90FC-A0A158734BDC}"/>
          </ac:grpSpMkLst>
        </pc:grpChg>
        <pc:grpChg chg="del">
          <ac:chgData name="Gonzalo Pozo Melero" userId="bd923a79-0206-49b8-926a-a7ad5517b68b" providerId="ADAL" clId="{770EAA85-FF40-4FC5-91F4-525696E2F8C8}" dt="2020-09-30T09:51:55.579" v="1" actId="478"/>
          <ac:grpSpMkLst>
            <pc:docMk/>
            <pc:sldMk cId="3557428953" sldId="257"/>
            <ac:grpSpMk id="37" creationId="{EC345B2F-72CD-4CC9-97B2-9694185069D7}"/>
          </ac:grpSpMkLst>
        </pc:grpChg>
        <pc:grpChg chg="add mod">
          <ac:chgData name="Gonzalo Pozo Melero" userId="bd923a79-0206-49b8-926a-a7ad5517b68b" providerId="ADAL" clId="{770EAA85-FF40-4FC5-91F4-525696E2F8C8}" dt="2020-09-30T10:19:24.641" v="675" actId="1076"/>
          <ac:grpSpMkLst>
            <pc:docMk/>
            <pc:sldMk cId="3557428953" sldId="257"/>
            <ac:grpSpMk id="43" creationId="{BB4F4305-BD27-4965-91A3-AC162674F802}"/>
          </ac:grpSpMkLst>
        </pc:grpChg>
        <pc:picChg chg="add mod">
          <ac:chgData name="Gonzalo Pozo Melero" userId="bd923a79-0206-49b8-926a-a7ad5517b68b" providerId="ADAL" clId="{770EAA85-FF40-4FC5-91F4-525696E2F8C8}" dt="2020-09-30T09:52:43.138" v="19" actId="1076"/>
          <ac:picMkLst>
            <pc:docMk/>
            <pc:sldMk cId="3557428953" sldId="257"/>
            <ac:picMk id="2" creationId="{2C2A9F74-FF4D-4AC0-8902-991B5C78C52B}"/>
          </ac:picMkLst>
        </pc:picChg>
      </pc:sldChg>
      <pc:sldChg chg="addSp delSp modSp add modAnim">
        <pc:chgData name="Gonzalo Pozo Melero" userId="bd923a79-0206-49b8-926a-a7ad5517b68b" providerId="ADAL" clId="{770EAA85-FF40-4FC5-91F4-525696E2F8C8}" dt="2020-09-30T10:10:12.383" v="673"/>
        <pc:sldMkLst>
          <pc:docMk/>
          <pc:sldMk cId="894265140" sldId="258"/>
        </pc:sldMkLst>
        <pc:spChg chg="del">
          <ac:chgData name="Gonzalo Pozo Melero" userId="bd923a79-0206-49b8-926a-a7ad5517b68b" providerId="ADAL" clId="{770EAA85-FF40-4FC5-91F4-525696E2F8C8}" dt="2020-09-30T10:02:30.166" v="250" actId="478"/>
          <ac:spMkLst>
            <pc:docMk/>
            <pc:sldMk cId="894265140" sldId="258"/>
            <ac:spMk id="3" creationId="{8E8360FD-BF96-40CF-BAC3-B8BD49FA1F2C}"/>
          </ac:spMkLst>
        </pc:spChg>
        <pc:spChg chg="add mod">
          <ac:chgData name="Gonzalo Pozo Melero" userId="bd923a79-0206-49b8-926a-a7ad5517b68b" providerId="ADAL" clId="{770EAA85-FF40-4FC5-91F4-525696E2F8C8}" dt="2020-09-30T10:04:09.446" v="335" actId="20577"/>
          <ac:spMkLst>
            <pc:docMk/>
            <pc:sldMk cId="894265140" sldId="258"/>
            <ac:spMk id="4" creationId="{BFB5DD2B-8AE9-4402-A2E2-A39090E4613A}"/>
          </ac:spMkLst>
        </pc:spChg>
        <pc:spChg chg="del">
          <ac:chgData name="Gonzalo Pozo Melero" userId="bd923a79-0206-49b8-926a-a7ad5517b68b" providerId="ADAL" clId="{770EAA85-FF40-4FC5-91F4-525696E2F8C8}" dt="2020-09-30T10:02:26.205" v="248" actId="478"/>
          <ac:spMkLst>
            <pc:docMk/>
            <pc:sldMk cId="894265140" sldId="258"/>
            <ac:spMk id="5" creationId="{441A9328-40F8-49D3-B754-385A385786EA}"/>
          </ac:spMkLst>
        </pc:spChg>
        <pc:spChg chg="del">
          <ac:chgData name="Gonzalo Pozo Melero" userId="bd923a79-0206-49b8-926a-a7ad5517b68b" providerId="ADAL" clId="{770EAA85-FF40-4FC5-91F4-525696E2F8C8}" dt="2020-09-30T10:02:37.843" v="254" actId="478"/>
          <ac:spMkLst>
            <pc:docMk/>
            <pc:sldMk cId="894265140" sldId="258"/>
            <ac:spMk id="7" creationId="{B030FA2D-7C86-42A1-B384-AAFE239AA8E4}"/>
          </ac:spMkLst>
        </pc:spChg>
        <pc:spChg chg="add mod">
          <ac:chgData name="Gonzalo Pozo Melero" userId="bd923a79-0206-49b8-926a-a7ad5517b68b" providerId="ADAL" clId="{770EAA85-FF40-4FC5-91F4-525696E2F8C8}" dt="2020-09-30T10:05:48.133" v="404" actId="20577"/>
          <ac:spMkLst>
            <pc:docMk/>
            <pc:sldMk cId="894265140" sldId="258"/>
            <ac:spMk id="8" creationId="{925D6B4E-678A-47A4-8793-4FC0ABCF853F}"/>
          </ac:spMkLst>
        </pc:spChg>
        <pc:spChg chg="add mod">
          <ac:chgData name="Gonzalo Pozo Melero" userId="bd923a79-0206-49b8-926a-a7ad5517b68b" providerId="ADAL" clId="{770EAA85-FF40-4FC5-91F4-525696E2F8C8}" dt="2020-09-30T10:05:43.144" v="403" actId="20577"/>
          <ac:spMkLst>
            <pc:docMk/>
            <pc:sldMk cId="894265140" sldId="258"/>
            <ac:spMk id="10" creationId="{298147F2-CBE4-4B03-90C2-2D13C59FFF68}"/>
          </ac:spMkLst>
        </pc:spChg>
        <pc:spChg chg="add mod">
          <ac:chgData name="Gonzalo Pozo Melero" userId="bd923a79-0206-49b8-926a-a7ad5517b68b" providerId="ADAL" clId="{770EAA85-FF40-4FC5-91F4-525696E2F8C8}" dt="2020-09-30T10:06:05.289" v="411" actId="6549"/>
          <ac:spMkLst>
            <pc:docMk/>
            <pc:sldMk cId="894265140" sldId="258"/>
            <ac:spMk id="11" creationId="{8F441A23-40EC-4D94-B915-2658296C497C}"/>
          </ac:spMkLst>
        </pc:spChg>
        <pc:spChg chg="add mod">
          <ac:chgData name="Gonzalo Pozo Melero" userId="bd923a79-0206-49b8-926a-a7ad5517b68b" providerId="ADAL" clId="{770EAA85-FF40-4FC5-91F4-525696E2F8C8}" dt="2020-09-30T10:06:41.635" v="437" actId="20577"/>
          <ac:spMkLst>
            <pc:docMk/>
            <pc:sldMk cId="894265140" sldId="258"/>
            <ac:spMk id="12" creationId="{0E8A218E-186A-4F5D-956E-34487BB8768F}"/>
          </ac:spMkLst>
        </pc:spChg>
        <pc:spChg chg="add mod">
          <ac:chgData name="Gonzalo Pozo Melero" userId="bd923a79-0206-49b8-926a-a7ad5517b68b" providerId="ADAL" clId="{770EAA85-FF40-4FC5-91F4-525696E2F8C8}" dt="2020-09-30T10:07:44.384" v="631" actId="1076"/>
          <ac:spMkLst>
            <pc:docMk/>
            <pc:sldMk cId="894265140" sldId="258"/>
            <ac:spMk id="13" creationId="{12FB7077-1AB0-420E-B6A6-50BA9B07D13E}"/>
          </ac:spMkLst>
        </pc:spChg>
        <pc:spChg chg="del">
          <ac:chgData name="Gonzalo Pozo Melero" userId="bd923a79-0206-49b8-926a-a7ad5517b68b" providerId="ADAL" clId="{770EAA85-FF40-4FC5-91F4-525696E2F8C8}" dt="2020-09-30T10:02:39.169" v="255" actId="478"/>
          <ac:spMkLst>
            <pc:docMk/>
            <pc:sldMk cId="894265140" sldId="258"/>
            <ac:spMk id="41" creationId="{03ECBBB2-830A-4D32-A9E7-78E1C98A388D}"/>
          </ac:spMkLst>
        </pc:spChg>
        <pc:spChg chg="mod">
          <ac:chgData name="Gonzalo Pozo Melero" userId="bd923a79-0206-49b8-926a-a7ad5517b68b" providerId="ADAL" clId="{770EAA85-FF40-4FC5-91F4-525696E2F8C8}" dt="2020-09-30T10:07:47.482" v="632" actId="1076"/>
          <ac:spMkLst>
            <pc:docMk/>
            <pc:sldMk cId="894265140" sldId="258"/>
            <ac:spMk id="42" creationId="{7B52D00E-53CB-4A0B-BF98-73E9D3C3475C}"/>
          </ac:spMkLst>
        </pc:spChg>
        <pc:picChg chg="mod">
          <ac:chgData name="Gonzalo Pozo Melero" userId="bd923a79-0206-49b8-926a-a7ad5517b68b" providerId="ADAL" clId="{770EAA85-FF40-4FC5-91F4-525696E2F8C8}" dt="2020-09-30T10:02:28.524" v="249" actId="1076"/>
          <ac:picMkLst>
            <pc:docMk/>
            <pc:sldMk cId="894265140" sldId="258"/>
            <ac:picMk id="2" creationId="{2C2A9F74-FF4D-4AC0-8902-991B5C78C52B}"/>
          </ac:picMkLst>
        </pc:picChg>
      </pc:sldChg>
      <pc:sldChg chg="del">
        <pc:chgData name="Gonzalo Pozo Melero" userId="bd923a79-0206-49b8-926a-a7ad5517b68b" providerId="ADAL" clId="{770EAA85-FF40-4FC5-91F4-525696E2F8C8}" dt="2020-09-30T09:52:02.140" v="3" actId="2696"/>
        <pc:sldMkLst>
          <pc:docMk/>
          <pc:sldMk cId="2386133237" sldId="258"/>
        </pc:sldMkLst>
      </pc:sldChg>
      <pc:sldChg chg="del">
        <pc:chgData name="Gonzalo Pozo Melero" userId="bd923a79-0206-49b8-926a-a7ad5517b68b" providerId="ADAL" clId="{770EAA85-FF40-4FC5-91F4-525696E2F8C8}" dt="2020-09-30T09:52:03.367" v="4" actId="2696"/>
        <pc:sldMkLst>
          <pc:docMk/>
          <pc:sldMk cId="1452167791" sldId="259"/>
        </pc:sldMkLst>
      </pc:sldChg>
      <pc:sldChg chg="addSp delSp modSp add delAnim modAnim">
        <pc:chgData name="Gonzalo Pozo Melero" userId="bd923a79-0206-49b8-926a-a7ad5517b68b" providerId="ADAL" clId="{770EAA85-FF40-4FC5-91F4-525696E2F8C8}" dt="2020-09-30T11:50:21.937" v="1264"/>
        <pc:sldMkLst>
          <pc:docMk/>
          <pc:sldMk cId="1847605100" sldId="259"/>
        </pc:sldMkLst>
        <pc:spChg chg="mod">
          <ac:chgData name="Gonzalo Pozo Melero" userId="bd923a79-0206-49b8-926a-a7ad5517b68b" providerId="ADAL" clId="{770EAA85-FF40-4FC5-91F4-525696E2F8C8}" dt="2020-09-30T10:25:11.042" v="711" actId="6549"/>
          <ac:spMkLst>
            <pc:docMk/>
            <pc:sldMk cId="1847605100" sldId="259"/>
            <ac:spMk id="3" creationId="{8E8360FD-BF96-40CF-BAC3-B8BD49FA1F2C}"/>
          </ac:spMkLst>
        </pc:spChg>
        <pc:spChg chg="mod">
          <ac:chgData name="Gonzalo Pozo Melero" userId="bd923a79-0206-49b8-926a-a7ad5517b68b" providerId="ADAL" clId="{770EAA85-FF40-4FC5-91F4-525696E2F8C8}" dt="2020-09-30T10:19:47.100" v="681"/>
          <ac:spMkLst>
            <pc:docMk/>
            <pc:sldMk cId="1847605100" sldId="259"/>
            <ac:spMk id="5" creationId="{441A9328-40F8-49D3-B754-385A385786EA}"/>
          </ac:spMkLst>
        </pc:spChg>
        <pc:spChg chg="mod">
          <ac:chgData name="Gonzalo Pozo Melero" userId="bd923a79-0206-49b8-926a-a7ad5517b68b" providerId="ADAL" clId="{770EAA85-FF40-4FC5-91F4-525696E2F8C8}" dt="2020-09-30T10:32:51.692" v="888" actId="20577"/>
          <ac:spMkLst>
            <pc:docMk/>
            <pc:sldMk cId="1847605100" sldId="259"/>
            <ac:spMk id="7" creationId="{B030FA2D-7C86-42A1-B384-AAFE239AA8E4}"/>
          </ac:spMkLst>
        </pc:spChg>
        <pc:spChg chg="add mod">
          <ac:chgData name="Gonzalo Pozo Melero" userId="bd923a79-0206-49b8-926a-a7ad5517b68b" providerId="ADAL" clId="{770EAA85-FF40-4FC5-91F4-525696E2F8C8}" dt="2020-09-30T10:27:32.527" v="765" actId="947"/>
          <ac:spMkLst>
            <pc:docMk/>
            <pc:sldMk cId="1847605100" sldId="259"/>
            <ac:spMk id="13" creationId="{F290CCD2-6BFC-420E-AA2A-15F1FE722E8E}"/>
          </ac:spMkLst>
        </pc:spChg>
        <pc:spChg chg="add mod">
          <ac:chgData name="Gonzalo Pozo Melero" userId="bd923a79-0206-49b8-926a-a7ad5517b68b" providerId="ADAL" clId="{770EAA85-FF40-4FC5-91F4-525696E2F8C8}" dt="2020-09-30T11:38:45.480" v="1146" actId="20577"/>
          <ac:spMkLst>
            <pc:docMk/>
            <pc:sldMk cId="1847605100" sldId="259"/>
            <ac:spMk id="15" creationId="{7522F2CE-83C6-47E3-9C13-458D8F7AE8A8}"/>
          </ac:spMkLst>
        </pc:spChg>
        <pc:spChg chg="add mod">
          <ac:chgData name="Gonzalo Pozo Melero" userId="bd923a79-0206-49b8-926a-a7ad5517b68b" providerId="ADAL" clId="{770EAA85-FF40-4FC5-91F4-525696E2F8C8}" dt="2020-09-30T11:27:12.729" v="941"/>
          <ac:spMkLst>
            <pc:docMk/>
            <pc:sldMk cId="1847605100" sldId="259"/>
            <ac:spMk id="27" creationId="{B50B9180-B6C4-4E4F-9594-FB2761628D3D}"/>
          </ac:spMkLst>
        </pc:spChg>
        <pc:spChg chg="add mod">
          <ac:chgData name="Gonzalo Pozo Melero" userId="bd923a79-0206-49b8-926a-a7ad5517b68b" providerId="ADAL" clId="{770EAA85-FF40-4FC5-91F4-525696E2F8C8}" dt="2020-09-30T10:27:25.787" v="764" actId="1076"/>
          <ac:spMkLst>
            <pc:docMk/>
            <pc:sldMk cId="1847605100" sldId="259"/>
            <ac:spMk id="35" creationId="{9542BEB6-9FC2-469F-AA62-661F2FAA3888}"/>
          </ac:spMkLst>
        </pc:spChg>
        <pc:spChg chg="add mod">
          <ac:chgData name="Gonzalo Pozo Melero" userId="bd923a79-0206-49b8-926a-a7ad5517b68b" providerId="ADAL" clId="{770EAA85-FF40-4FC5-91F4-525696E2F8C8}" dt="2020-09-30T11:47:34.670" v="1218" actId="20577"/>
          <ac:spMkLst>
            <pc:docMk/>
            <pc:sldMk cId="1847605100" sldId="259"/>
            <ac:spMk id="39" creationId="{AB3B84B6-41DA-4971-85C3-1911936EB46F}"/>
          </ac:spMkLst>
        </pc:spChg>
        <pc:spChg chg="del mod">
          <ac:chgData name="Gonzalo Pozo Melero" userId="bd923a79-0206-49b8-926a-a7ad5517b68b" providerId="ADAL" clId="{770EAA85-FF40-4FC5-91F4-525696E2F8C8}" dt="2020-09-30T10:32:28.607" v="880" actId="478"/>
          <ac:spMkLst>
            <pc:docMk/>
            <pc:sldMk cId="1847605100" sldId="259"/>
            <ac:spMk id="41" creationId="{03ECBBB2-830A-4D32-A9E7-78E1C98A388D}"/>
          </ac:spMkLst>
        </pc:spChg>
        <pc:spChg chg="del">
          <ac:chgData name="Gonzalo Pozo Melero" userId="bd923a79-0206-49b8-926a-a7ad5517b68b" providerId="ADAL" clId="{770EAA85-FF40-4FC5-91F4-525696E2F8C8}" dt="2020-09-30T10:32:30.579" v="881" actId="478"/>
          <ac:spMkLst>
            <pc:docMk/>
            <pc:sldMk cId="1847605100" sldId="259"/>
            <ac:spMk id="42" creationId="{7B52D00E-53CB-4A0B-BF98-73E9D3C3475C}"/>
          </ac:spMkLst>
        </pc:spChg>
        <pc:grpChg chg="del">
          <ac:chgData name="Gonzalo Pozo Melero" userId="bd923a79-0206-49b8-926a-a7ad5517b68b" providerId="ADAL" clId="{770EAA85-FF40-4FC5-91F4-525696E2F8C8}" dt="2020-09-30T10:23:46.768" v="687" actId="478"/>
          <ac:grpSpMkLst>
            <pc:docMk/>
            <pc:sldMk cId="1847605100" sldId="259"/>
            <ac:grpSpMk id="43" creationId="{BB4F4305-BD27-4965-91A3-AC162674F802}"/>
          </ac:grpSpMkLst>
        </pc:grpChg>
        <pc:picChg chg="del">
          <ac:chgData name="Gonzalo Pozo Melero" userId="bd923a79-0206-49b8-926a-a7ad5517b68b" providerId="ADAL" clId="{770EAA85-FF40-4FC5-91F4-525696E2F8C8}" dt="2020-09-30T10:23:36.529" v="682" actId="478"/>
          <ac:picMkLst>
            <pc:docMk/>
            <pc:sldMk cId="1847605100" sldId="259"/>
            <ac:picMk id="2" creationId="{2C2A9F74-FF4D-4AC0-8902-991B5C78C52B}"/>
          </ac:picMkLst>
        </pc:picChg>
        <pc:picChg chg="add mod">
          <ac:chgData name="Gonzalo Pozo Melero" userId="bd923a79-0206-49b8-926a-a7ad5517b68b" providerId="ADAL" clId="{770EAA85-FF40-4FC5-91F4-525696E2F8C8}" dt="2020-09-30T10:26:53.586" v="752" actId="1076"/>
          <ac:picMkLst>
            <pc:docMk/>
            <pc:sldMk cId="1847605100" sldId="259"/>
            <ac:picMk id="4" creationId="{8E2E4EF8-122B-4A7A-A198-A2428215FB80}"/>
          </ac:picMkLst>
        </pc:picChg>
        <pc:cxnChg chg="add mod">
          <ac:chgData name="Gonzalo Pozo Melero" userId="bd923a79-0206-49b8-926a-a7ad5517b68b" providerId="ADAL" clId="{770EAA85-FF40-4FC5-91F4-525696E2F8C8}" dt="2020-09-30T10:26:59.226" v="753" actId="11529"/>
          <ac:cxnSpMkLst>
            <pc:docMk/>
            <pc:sldMk cId="1847605100" sldId="259"/>
            <ac:cxnSpMk id="8" creationId="{2ECC5766-40CE-4511-9127-D606C6153926}"/>
          </ac:cxnSpMkLst>
        </pc:cxnChg>
        <pc:cxnChg chg="add mod">
          <ac:chgData name="Gonzalo Pozo Melero" userId="bd923a79-0206-49b8-926a-a7ad5517b68b" providerId="ADAL" clId="{770EAA85-FF40-4FC5-91F4-525696E2F8C8}" dt="2020-09-30T10:27:02.272" v="754" actId="11529"/>
          <ac:cxnSpMkLst>
            <pc:docMk/>
            <pc:sldMk cId="1847605100" sldId="259"/>
            <ac:cxnSpMk id="10" creationId="{1F9F6E89-0BBC-4F1C-AA61-9166E79540DA}"/>
          </ac:cxnSpMkLst>
        </pc:cxnChg>
        <pc:cxnChg chg="add mod">
          <ac:chgData name="Gonzalo Pozo Melero" userId="bd923a79-0206-49b8-926a-a7ad5517b68b" providerId="ADAL" clId="{770EAA85-FF40-4FC5-91F4-525696E2F8C8}" dt="2020-09-30T10:27:05.844" v="755" actId="11529"/>
          <ac:cxnSpMkLst>
            <pc:docMk/>
            <pc:sldMk cId="1847605100" sldId="259"/>
            <ac:cxnSpMk id="12" creationId="{ECACCE52-3B05-4B8B-A33A-5F985365422A}"/>
          </ac:cxnSpMkLst>
        </pc:cxnChg>
        <pc:cxnChg chg="add mod">
          <ac:chgData name="Gonzalo Pozo Melero" userId="bd923a79-0206-49b8-926a-a7ad5517b68b" providerId="ADAL" clId="{770EAA85-FF40-4FC5-91F4-525696E2F8C8}" dt="2020-09-30T10:27:44.115" v="769" actId="1076"/>
          <ac:cxnSpMkLst>
            <pc:docMk/>
            <pc:sldMk cId="1847605100" sldId="259"/>
            <ac:cxnSpMk id="36" creationId="{BE135A0F-1C1C-4CA1-8981-F600D242E156}"/>
          </ac:cxnSpMkLst>
        </pc:cxnChg>
        <pc:cxnChg chg="mod">
          <ac:chgData name="Gonzalo Pozo Melero" userId="bd923a79-0206-49b8-926a-a7ad5517b68b" providerId="ADAL" clId="{770EAA85-FF40-4FC5-91F4-525696E2F8C8}" dt="2020-09-30T10:23:46.768" v="687" actId="478"/>
          <ac:cxnSpMkLst>
            <pc:docMk/>
            <pc:sldMk cId="1847605100" sldId="259"/>
            <ac:cxnSpMk id="52" creationId="{766675AA-911B-4A4F-A202-49D1CBC2E7AE}"/>
          </ac:cxnSpMkLst>
        </pc:cxnChg>
      </pc:sldChg>
      <pc:sldChg chg="del">
        <pc:chgData name="Gonzalo Pozo Melero" userId="bd923a79-0206-49b8-926a-a7ad5517b68b" providerId="ADAL" clId="{770EAA85-FF40-4FC5-91F4-525696E2F8C8}" dt="2020-09-30T09:52:04.388" v="5" actId="2696"/>
        <pc:sldMkLst>
          <pc:docMk/>
          <pc:sldMk cId="1448396980" sldId="260"/>
        </pc:sldMkLst>
      </pc:sldChg>
      <pc:sldChg chg="addSp delSp modSp add delAnim modAnim">
        <pc:chgData name="Gonzalo Pozo Melero" userId="bd923a79-0206-49b8-926a-a7ad5517b68b" providerId="ADAL" clId="{770EAA85-FF40-4FC5-91F4-525696E2F8C8}" dt="2020-09-30T11:50:10.111" v="1262"/>
        <pc:sldMkLst>
          <pc:docMk/>
          <pc:sldMk cId="3432503681" sldId="260"/>
        </pc:sldMkLst>
        <pc:spChg chg="add mod">
          <ac:chgData name="Gonzalo Pozo Melero" userId="bd923a79-0206-49b8-926a-a7ad5517b68b" providerId="ADAL" clId="{770EAA85-FF40-4FC5-91F4-525696E2F8C8}" dt="2020-09-30T11:49:28.288" v="1252" actId="13822"/>
          <ac:spMkLst>
            <pc:docMk/>
            <pc:sldMk cId="3432503681" sldId="260"/>
            <ac:spMk id="2" creationId="{414140FC-417B-48A7-872A-60C2C026B5FD}"/>
          </ac:spMkLst>
        </pc:spChg>
        <pc:spChg chg="del">
          <ac:chgData name="Gonzalo Pozo Melero" userId="bd923a79-0206-49b8-926a-a7ad5517b68b" providerId="ADAL" clId="{770EAA85-FF40-4FC5-91F4-525696E2F8C8}" dt="2020-09-30T11:40:36.316" v="1170" actId="478"/>
          <ac:spMkLst>
            <pc:docMk/>
            <pc:sldMk cId="3432503681" sldId="260"/>
            <ac:spMk id="3" creationId="{8E8360FD-BF96-40CF-BAC3-B8BD49FA1F2C}"/>
          </ac:spMkLst>
        </pc:spChg>
        <pc:spChg chg="del">
          <ac:chgData name="Gonzalo Pozo Melero" userId="bd923a79-0206-49b8-926a-a7ad5517b68b" providerId="ADAL" clId="{770EAA85-FF40-4FC5-91F4-525696E2F8C8}" dt="2020-09-30T11:40:32.132" v="1169" actId="478"/>
          <ac:spMkLst>
            <pc:docMk/>
            <pc:sldMk cId="3432503681" sldId="260"/>
            <ac:spMk id="5" creationId="{441A9328-40F8-49D3-B754-385A385786EA}"/>
          </ac:spMkLst>
        </pc:spChg>
        <pc:spChg chg="del">
          <ac:chgData name="Gonzalo Pozo Melero" userId="bd923a79-0206-49b8-926a-a7ad5517b68b" providerId="ADAL" clId="{770EAA85-FF40-4FC5-91F4-525696E2F8C8}" dt="2020-09-30T11:40:36.316" v="1170" actId="478"/>
          <ac:spMkLst>
            <pc:docMk/>
            <pc:sldMk cId="3432503681" sldId="260"/>
            <ac:spMk id="7" creationId="{B030FA2D-7C86-42A1-B384-AAFE239AA8E4}"/>
          </ac:spMkLst>
        </pc:spChg>
        <pc:spChg chg="del">
          <ac:chgData name="Gonzalo Pozo Melero" userId="bd923a79-0206-49b8-926a-a7ad5517b68b" providerId="ADAL" clId="{770EAA85-FF40-4FC5-91F4-525696E2F8C8}" dt="2020-09-30T11:40:36.316" v="1170" actId="478"/>
          <ac:spMkLst>
            <pc:docMk/>
            <pc:sldMk cId="3432503681" sldId="260"/>
            <ac:spMk id="13" creationId="{F290CCD2-6BFC-420E-AA2A-15F1FE722E8E}"/>
          </ac:spMkLst>
        </pc:spChg>
        <pc:spChg chg="del">
          <ac:chgData name="Gonzalo Pozo Melero" userId="bd923a79-0206-49b8-926a-a7ad5517b68b" providerId="ADAL" clId="{770EAA85-FF40-4FC5-91F4-525696E2F8C8}" dt="2020-09-30T11:40:39.061" v="1172" actId="478"/>
          <ac:spMkLst>
            <pc:docMk/>
            <pc:sldMk cId="3432503681" sldId="260"/>
            <ac:spMk id="15" creationId="{7522F2CE-83C6-47E3-9C13-458D8F7AE8A8}"/>
          </ac:spMkLst>
        </pc:spChg>
        <pc:spChg chg="add mod">
          <ac:chgData name="Gonzalo Pozo Melero" userId="bd923a79-0206-49b8-926a-a7ad5517b68b" providerId="ADAL" clId="{770EAA85-FF40-4FC5-91F4-525696E2F8C8}" dt="2020-09-30T11:49:45.503" v="1259" actId="20577"/>
          <ac:spMkLst>
            <pc:docMk/>
            <pc:sldMk cId="3432503681" sldId="260"/>
            <ac:spMk id="16" creationId="{60182711-9583-4182-A9D1-7853DF666088}"/>
          </ac:spMkLst>
        </pc:spChg>
        <pc:spChg chg="del">
          <ac:chgData name="Gonzalo Pozo Melero" userId="bd923a79-0206-49b8-926a-a7ad5517b68b" providerId="ADAL" clId="{770EAA85-FF40-4FC5-91F4-525696E2F8C8}" dt="2020-09-30T11:40:37.614" v="1171" actId="478"/>
          <ac:spMkLst>
            <pc:docMk/>
            <pc:sldMk cId="3432503681" sldId="260"/>
            <ac:spMk id="27" creationId="{B50B9180-B6C4-4E4F-9594-FB2761628D3D}"/>
          </ac:spMkLst>
        </pc:spChg>
        <pc:spChg chg="del">
          <ac:chgData name="Gonzalo Pozo Melero" userId="bd923a79-0206-49b8-926a-a7ad5517b68b" providerId="ADAL" clId="{770EAA85-FF40-4FC5-91F4-525696E2F8C8}" dt="2020-09-30T11:40:36.316" v="1170" actId="478"/>
          <ac:spMkLst>
            <pc:docMk/>
            <pc:sldMk cId="3432503681" sldId="260"/>
            <ac:spMk id="35" creationId="{9542BEB6-9FC2-469F-AA62-661F2FAA3888}"/>
          </ac:spMkLst>
        </pc:spChg>
        <pc:spChg chg="mod">
          <ac:chgData name="Gonzalo Pozo Melero" userId="bd923a79-0206-49b8-926a-a7ad5517b68b" providerId="ADAL" clId="{770EAA85-FF40-4FC5-91F4-525696E2F8C8}" dt="2020-09-30T11:47:42.514" v="1220" actId="20577"/>
          <ac:spMkLst>
            <pc:docMk/>
            <pc:sldMk cId="3432503681" sldId="260"/>
            <ac:spMk id="39" creationId="{AB3B84B6-41DA-4971-85C3-1911936EB46F}"/>
          </ac:spMkLst>
        </pc:spChg>
        <pc:picChg chg="del">
          <ac:chgData name="Gonzalo Pozo Melero" userId="bd923a79-0206-49b8-926a-a7ad5517b68b" providerId="ADAL" clId="{770EAA85-FF40-4FC5-91F4-525696E2F8C8}" dt="2020-09-30T11:40:36.316" v="1170" actId="478"/>
          <ac:picMkLst>
            <pc:docMk/>
            <pc:sldMk cId="3432503681" sldId="260"/>
            <ac:picMk id="4" creationId="{8E2E4EF8-122B-4A7A-A198-A2428215FB80}"/>
          </ac:picMkLst>
        </pc:picChg>
        <pc:cxnChg chg="del">
          <ac:chgData name="Gonzalo Pozo Melero" userId="bd923a79-0206-49b8-926a-a7ad5517b68b" providerId="ADAL" clId="{770EAA85-FF40-4FC5-91F4-525696E2F8C8}" dt="2020-09-30T11:40:36.316" v="1170" actId="478"/>
          <ac:cxnSpMkLst>
            <pc:docMk/>
            <pc:sldMk cId="3432503681" sldId="260"/>
            <ac:cxnSpMk id="8" creationId="{2ECC5766-40CE-4511-9127-D606C6153926}"/>
          </ac:cxnSpMkLst>
        </pc:cxnChg>
        <pc:cxnChg chg="del">
          <ac:chgData name="Gonzalo Pozo Melero" userId="bd923a79-0206-49b8-926a-a7ad5517b68b" providerId="ADAL" clId="{770EAA85-FF40-4FC5-91F4-525696E2F8C8}" dt="2020-09-30T11:40:36.316" v="1170" actId="478"/>
          <ac:cxnSpMkLst>
            <pc:docMk/>
            <pc:sldMk cId="3432503681" sldId="260"/>
            <ac:cxnSpMk id="10" creationId="{1F9F6E89-0BBC-4F1C-AA61-9166E79540DA}"/>
          </ac:cxnSpMkLst>
        </pc:cxnChg>
        <pc:cxnChg chg="del">
          <ac:chgData name="Gonzalo Pozo Melero" userId="bd923a79-0206-49b8-926a-a7ad5517b68b" providerId="ADAL" clId="{770EAA85-FF40-4FC5-91F4-525696E2F8C8}" dt="2020-09-30T11:40:36.316" v="1170" actId="478"/>
          <ac:cxnSpMkLst>
            <pc:docMk/>
            <pc:sldMk cId="3432503681" sldId="260"/>
            <ac:cxnSpMk id="12" creationId="{ECACCE52-3B05-4B8B-A33A-5F985365422A}"/>
          </ac:cxnSpMkLst>
        </pc:cxnChg>
        <pc:cxnChg chg="del">
          <ac:chgData name="Gonzalo Pozo Melero" userId="bd923a79-0206-49b8-926a-a7ad5517b68b" providerId="ADAL" clId="{770EAA85-FF40-4FC5-91F4-525696E2F8C8}" dt="2020-09-30T11:40:36.316" v="1170" actId="478"/>
          <ac:cxnSpMkLst>
            <pc:docMk/>
            <pc:sldMk cId="3432503681" sldId="260"/>
            <ac:cxnSpMk id="36" creationId="{BE135A0F-1C1C-4CA1-8981-F600D242E156}"/>
          </ac:cxnSpMkLst>
        </pc:cxnChg>
      </pc:sldChg>
      <pc:sldChg chg="del">
        <pc:chgData name="Gonzalo Pozo Melero" userId="bd923a79-0206-49b8-926a-a7ad5517b68b" providerId="ADAL" clId="{770EAA85-FF40-4FC5-91F4-525696E2F8C8}" dt="2020-09-30T09:52:04.810" v="6" actId="2696"/>
        <pc:sldMkLst>
          <pc:docMk/>
          <pc:sldMk cId="1791992262" sldId="261"/>
        </pc:sldMkLst>
      </pc:sldChg>
      <pc:sldChg chg="addSp delSp modSp add modAnim">
        <pc:chgData name="Gonzalo Pozo Melero" userId="bd923a79-0206-49b8-926a-a7ad5517b68b" providerId="ADAL" clId="{770EAA85-FF40-4FC5-91F4-525696E2F8C8}" dt="2020-09-30T12:13:16.376" v="1508"/>
        <pc:sldMkLst>
          <pc:docMk/>
          <pc:sldMk cId="2376702365" sldId="261"/>
        </pc:sldMkLst>
        <pc:spChg chg="del">
          <ac:chgData name="Gonzalo Pozo Melero" userId="bd923a79-0206-49b8-926a-a7ad5517b68b" providerId="ADAL" clId="{770EAA85-FF40-4FC5-91F4-525696E2F8C8}" dt="2020-09-30T11:52:50.855" v="1267" actId="478"/>
          <ac:spMkLst>
            <pc:docMk/>
            <pc:sldMk cId="2376702365" sldId="261"/>
            <ac:spMk id="2" creationId="{77DDB2D3-E0FA-4760-A02E-78ED20F5BE69}"/>
          </ac:spMkLst>
        </pc:spChg>
        <pc:spChg chg="del">
          <ac:chgData name="Gonzalo Pozo Melero" userId="bd923a79-0206-49b8-926a-a7ad5517b68b" providerId="ADAL" clId="{770EAA85-FF40-4FC5-91F4-525696E2F8C8}" dt="2020-09-30T11:52:52.511" v="1268" actId="478"/>
          <ac:spMkLst>
            <pc:docMk/>
            <pc:sldMk cId="2376702365" sldId="261"/>
            <ac:spMk id="3" creationId="{E24954B6-CBF4-4093-96F8-AD57A08AC86D}"/>
          </ac:spMkLst>
        </pc:spChg>
        <pc:spChg chg="add mod">
          <ac:chgData name="Gonzalo Pozo Melero" userId="bd923a79-0206-49b8-926a-a7ad5517b68b" providerId="ADAL" clId="{770EAA85-FF40-4FC5-91F4-525696E2F8C8}" dt="2020-09-30T12:06:20.847" v="1293" actId="404"/>
          <ac:spMkLst>
            <pc:docMk/>
            <pc:sldMk cId="2376702365" sldId="261"/>
            <ac:spMk id="4" creationId="{2C5B28AE-E671-4D2B-8C99-33EE6AA0CBE0}"/>
          </ac:spMkLst>
        </pc:spChg>
        <pc:spChg chg="add mod">
          <ac:chgData name="Gonzalo Pozo Melero" userId="bd923a79-0206-49b8-926a-a7ad5517b68b" providerId="ADAL" clId="{770EAA85-FF40-4FC5-91F4-525696E2F8C8}" dt="2020-09-30T12:07:25.985" v="1395" actId="1076"/>
          <ac:spMkLst>
            <pc:docMk/>
            <pc:sldMk cId="2376702365" sldId="261"/>
            <ac:spMk id="9" creationId="{042B262C-7806-495D-9675-5ABD50008E2E}"/>
          </ac:spMkLst>
        </pc:spChg>
        <pc:spChg chg="add mod">
          <ac:chgData name="Gonzalo Pozo Melero" userId="bd923a79-0206-49b8-926a-a7ad5517b68b" providerId="ADAL" clId="{770EAA85-FF40-4FC5-91F4-525696E2F8C8}" dt="2020-09-30T12:10:35.920" v="1469" actId="1076"/>
          <ac:spMkLst>
            <pc:docMk/>
            <pc:sldMk cId="2376702365" sldId="261"/>
            <ac:spMk id="10" creationId="{96DCFFFA-44E1-4B1D-B9C0-4FB3B338D00A}"/>
          </ac:spMkLst>
        </pc:spChg>
        <pc:spChg chg="add mod">
          <ac:chgData name="Gonzalo Pozo Melero" userId="bd923a79-0206-49b8-926a-a7ad5517b68b" providerId="ADAL" clId="{770EAA85-FF40-4FC5-91F4-525696E2F8C8}" dt="2020-09-30T12:12:24.078" v="1495" actId="164"/>
          <ac:spMkLst>
            <pc:docMk/>
            <pc:sldMk cId="2376702365" sldId="261"/>
            <ac:spMk id="11" creationId="{0E41A9B8-92E9-4C2E-85D4-B08E5AB5513F}"/>
          </ac:spMkLst>
        </pc:spChg>
        <pc:spChg chg="add mod">
          <ac:chgData name="Gonzalo Pozo Melero" userId="bd923a79-0206-49b8-926a-a7ad5517b68b" providerId="ADAL" clId="{770EAA85-FF40-4FC5-91F4-525696E2F8C8}" dt="2020-09-30T12:12:24.078" v="1495" actId="164"/>
          <ac:spMkLst>
            <pc:docMk/>
            <pc:sldMk cId="2376702365" sldId="261"/>
            <ac:spMk id="12" creationId="{E87A6BDC-C810-4606-80EE-29A5942123E5}"/>
          </ac:spMkLst>
        </pc:spChg>
        <pc:spChg chg="add mod">
          <ac:chgData name="Gonzalo Pozo Melero" userId="bd923a79-0206-49b8-926a-a7ad5517b68b" providerId="ADAL" clId="{770EAA85-FF40-4FC5-91F4-525696E2F8C8}" dt="2020-09-30T12:12:24.078" v="1495" actId="164"/>
          <ac:spMkLst>
            <pc:docMk/>
            <pc:sldMk cId="2376702365" sldId="261"/>
            <ac:spMk id="13" creationId="{19A50BA0-2393-428C-9BBE-112B7EC8335C}"/>
          </ac:spMkLst>
        </pc:spChg>
        <pc:spChg chg="add mod">
          <ac:chgData name="Gonzalo Pozo Melero" userId="bd923a79-0206-49b8-926a-a7ad5517b68b" providerId="ADAL" clId="{770EAA85-FF40-4FC5-91F4-525696E2F8C8}" dt="2020-09-30T12:12:24.078" v="1495" actId="164"/>
          <ac:spMkLst>
            <pc:docMk/>
            <pc:sldMk cId="2376702365" sldId="261"/>
            <ac:spMk id="14" creationId="{E8E5537B-2AD6-40CF-9D50-F2CE6D3FE1F1}"/>
          </ac:spMkLst>
        </pc:spChg>
        <pc:spChg chg="add mod">
          <ac:chgData name="Gonzalo Pozo Melero" userId="bd923a79-0206-49b8-926a-a7ad5517b68b" providerId="ADAL" clId="{770EAA85-FF40-4FC5-91F4-525696E2F8C8}" dt="2020-09-30T12:12:24.078" v="1495" actId="164"/>
          <ac:spMkLst>
            <pc:docMk/>
            <pc:sldMk cId="2376702365" sldId="261"/>
            <ac:spMk id="15" creationId="{010BCCD3-0C3B-4D4C-9CEE-396AFEE61F10}"/>
          </ac:spMkLst>
        </pc:spChg>
        <pc:spChg chg="add mod">
          <ac:chgData name="Gonzalo Pozo Melero" userId="bd923a79-0206-49b8-926a-a7ad5517b68b" providerId="ADAL" clId="{770EAA85-FF40-4FC5-91F4-525696E2F8C8}" dt="2020-09-30T12:12:15.429" v="1494" actId="11529"/>
          <ac:spMkLst>
            <pc:docMk/>
            <pc:sldMk cId="2376702365" sldId="261"/>
            <ac:spMk id="16" creationId="{0AF42D7E-0DAF-45D2-B872-A4ECD6E65C87}"/>
          </ac:spMkLst>
        </pc:spChg>
        <pc:grpChg chg="add mod">
          <ac:chgData name="Gonzalo Pozo Melero" userId="bd923a79-0206-49b8-926a-a7ad5517b68b" providerId="ADAL" clId="{770EAA85-FF40-4FC5-91F4-525696E2F8C8}" dt="2020-09-30T12:12:24.078" v="1495" actId="164"/>
          <ac:grpSpMkLst>
            <pc:docMk/>
            <pc:sldMk cId="2376702365" sldId="261"/>
            <ac:grpSpMk id="17" creationId="{E7229B8B-D425-47ED-BD6B-D974A7224B9C}"/>
          </ac:grpSpMkLst>
        </pc:grpChg>
        <pc:picChg chg="add mod">
          <ac:chgData name="Gonzalo Pozo Melero" userId="bd923a79-0206-49b8-926a-a7ad5517b68b" providerId="ADAL" clId="{770EAA85-FF40-4FC5-91F4-525696E2F8C8}" dt="2020-09-30T12:06:24.657" v="1294" actId="1076"/>
          <ac:picMkLst>
            <pc:docMk/>
            <pc:sldMk cId="2376702365" sldId="261"/>
            <ac:picMk id="5" creationId="{87729DA4-6D37-416A-B411-1E31DD945D00}"/>
          </ac:picMkLst>
        </pc:picChg>
        <pc:picChg chg="add mod">
          <ac:chgData name="Gonzalo Pozo Melero" userId="bd923a79-0206-49b8-926a-a7ad5517b68b" providerId="ADAL" clId="{770EAA85-FF40-4FC5-91F4-525696E2F8C8}" dt="2020-09-30T12:12:01.150" v="1492" actId="1076"/>
          <ac:picMkLst>
            <pc:docMk/>
            <pc:sldMk cId="2376702365" sldId="261"/>
            <ac:picMk id="6" creationId="{6AF1C60B-62D5-4FF8-938C-84316732C52D}"/>
          </ac:picMkLst>
        </pc:picChg>
        <pc:picChg chg="add mod">
          <ac:chgData name="Gonzalo Pozo Melero" userId="bd923a79-0206-49b8-926a-a7ad5517b68b" providerId="ADAL" clId="{770EAA85-FF40-4FC5-91F4-525696E2F8C8}" dt="2020-09-30T12:12:07.239" v="1493" actId="1076"/>
          <ac:picMkLst>
            <pc:docMk/>
            <pc:sldMk cId="2376702365" sldId="261"/>
            <ac:picMk id="7" creationId="{242A2BE8-191F-4810-810E-9F924F158757}"/>
          </ac:picMkLst>
        </pc:picChg>
        <pc:picChg chg="add mod">
          <ac:chgData name="Gonzalo Pozo Melero" userId="bd923a79-0206-49b8-926a-a7ad5517b68b" providerId="ADAL" clId="{770EAA85-FF40-4FC5-91F4-525696E2F8C8}" dt="2020-09-30T12:06:05.489" v="1288" actId="1076"/>
          <ac:picMkLst>
            <pc:docMk/>
            <pc:sldMk cId="2376702365" sldId="261"/>
            <ac:picMk id="8" creationId="{BF6EDBD7-6135-4FEC-B91F-A94048546412}"/>
          </ac:picMkLst>
        </pc:picChg>
      </pc:sldChg>
      <pc:sldChg chg="del">
        <pc:chgData name="Gonzalo Pozo Melero" userId="bd923a79-0206-49b8-926a-a7ad5517b68b" providerId="ADAL" clId="{770EAA85-FF40-4FC5-91F4-525696E2F8C8}" dt="2020-09-30T09:52:05.354" v="7" actId="2696"/>
        <pc:sldMkLst>
          <pc:docMk/>
          <pc:sldMk cId="55470064" sldId="262"/>
        </pc:sldMkLst>
      </pc:sldChg>
      <pc:sldChg chg="addSp delSp modSp add delAnim modAnim">
        <pc:chgData name="Gonzalo Pozo Melero" userId="bd923a79-0206-49b8-926a-a7ad5517b68b" providerId="ADAL" clId="{770EAA85-FF40-4FC5-91F4-525696E2F8C8}" dt="2020-09-30T12:25:18.130" v="1744" actId="20577"/>
        <pc:sldMkLst>
          <pc:docMk/>
          <pc:sldMk cId="419988105" sldId="262"/>
        </pc:sldMkLst>
        <pc:spChg chg="add mod">
          <ac:chgData name="Gonzalo Pozo Melero" userId="bd923a79-0206-49b8-926a-a7ad5517b68b" providerId="ADAL" clId="{770EAA85-FF40-4FC5-91F4-525696E2F8C8}" dt="2020-09-30T12:23:12.522" v="1638" actId="20577"/>
          <ac:spMkLst>
            <pc:docMk/>
            <pc:sldMk cId="419988105" sldId="262"/>
            <ac:spMk id="3" creationId="{42D1AE00-BA02-41FE-BE42-F5E9CEE601EE}"/>
          </ac:spMkLst>
        </pc:spChg>
        <pc:spChg chg="mod">
          <ac:chgData name="Gonzalo Pozo Melero" userId="bd923a79-0206-49b8-926a-a7ad5517b68b" providerId="ADAL" clId="{770EAA85-FF40-4FC5-91F4-525696E2F8C8}" dt="2020-09-30T12:25:18.130" v="1744" actId="20577"/>
          <ac:spMkLst>
            <pc:docMk/>
            <pc:sldMk cId="419988105" sldId="262"/>
            <ac:spMk id="4" creationId="{2C5B28AE-E671-4D2B-8C99-33EE6AA0CBE0}"/>
          </ac:spMkLst>
        </pc:spChg>
        <pc:spChg chg="del mod">
          <ac:chgData name="Gonzalo Pozo Melero" userId="bd923a79-0206-49b8-926a-a7ad5517b68b" providerId="ADAL" clId="{770EAA85-FF40-4FC5-91F4-525696E2F8C8}" dt="2020-09-30T12:22:00.865" v="1596" actId="478"/>
          <ac:spMkLst>
            <pc:docMk/>
            <pc:sldMk cId="419988105" sldId="262"/>
            <ac:spMk id="9" creationId="{042B262C-7806-495D-9675-5ABD50008E2E}"/>
          </ac:spMkLst>
        </pc:spChg>
        <pc:spChg chg="mod">
          <ac:chgData name="Gonzalo Pozo Melero" userId="bd923a79-0206-49b8-926a-a7ad5517b68b" providerId="ADAL" clId="{770EAA85-FF40-4FC5-91F4-525696E2F8C8}" dt="2020-09-30T12:23:09.902" v="1637" actId="1076"/>
          <ac:spMkLst>
            <pc:docMk/>
            <pc:sldMk cId="419988105" sldId="262"/>
            <ac:spMk id="10" creationId="{96DCFFFA-44E1-4B1D-B9C0-4FB3B338D00A}"/>
          </ac:spMkLst>
        </pc:spChg>
        <pc:spChg chg="mod">
          <ac:chgData name="Gonzalo Pozo Melero" userId="bd923a79-0206-49b8-926a-a7ad5517b68b" providerId="ADAL" clId="{770EAA85-FF40-4FC5-91F4-525696E2F8C8}" dt="2020-09-30T12:21:29.269" v="1589" actId="1076"/>
          <ac:spMkLst>
            <pc:docMk/>
            <pc:sldMk cId="419988105" sldId="262"/>
            <ac:spMk id="16" creationId="{0AF42D7E-0DAF-45D2-B872-A4ECD6E65C87}"/>
          </ac:spMkLst>
        </pc:spChg>
        <pc:spChg chg="add mod">
          <ac:chgData name="Gonzalo Pozo Melero" userId="bd923a79-0206-49b8-926a-a7ad5517b68b" providerId="ADAL" clId="{770EAA85-FF40-4FC5-91F4-525696E2F8C8}" dt="2020-09-30T12:23:54.433" v="1732" actId="20577"/>
          <ac:spMkLst>
            <pc:docMk/>
            <pc:sldMk cId="419988105" sldId="262"/>
            <ac:spMk id="20" creationId="{C75E9461-8730-4502-A1F7-AF7104E35C16}"/>
          </ac:spMkLst>
        </pc:spChg>
        <pc:grpChg chg="del">
          <ac:chgData name="Gonzalo Pozo Melero" userId="bd923a79-0206-49b8-926a-a7ad5517b68b" providerId="ADAL" clId="{770EAA85-FF40-4FC5-91F4-525696E2F8C8}" dt="2020-09-30T12:23:03.662" v="1633" actId="478"/>
          <ac:grpSpMkLst>
            <pc:docMk/>
            <pc:sldMk cId="419988105" sldId="262"/>
            <ac:grpSpMk id="17" creationId="{E7229B8B-D425-47ED-BD6B-D974A7224B9C}"/>
          </ac:grpSpMkLst>
        </pc:grpChg>
        <pc:picChg chg="add mod">
          <ac:chgData name="Gonzalo Pozo Melero" userId="bd923a79-0206-49b8-926a-a7ad5517b68b" providerId="ADAL" clId="{770EAA85-FF40-4FC5-91F4-525696E2F8C8}" dt="2020-09-30T12:17:18.639" v="1519" actId="1076"/>
          <ac:picMkLst>
            <pc:docMk/>
            <pc:sldMk cId="419988105" sldId="262"/>
            <ac:picMk id="2" creationId="{35B03919-4757-4E36-8BC7-E32CA2D88394}"/>
          </ac:picMkLst>
        </pc:picChg>
        <pc:picChg chg="del">
          <ac:chgData name="Gonzalo Pozo Melero" userId="bd923a79-0206-49b8-926a-a7ad5517b68b" providerId="ADAL" clId="{770EAA85-FF40-4FC5-91F4-525696E2F8C8}" dt="2020-09-30T12:15:48.910" v="1515" actId="478"/>
          <ac:picMkLst>
            <pc:docMk/>
            <pc:sldMk cId="419988105" sldId="262"/>
            <ac:picMk id="5" creationId="{87729DA4-6D37-416A-B411-1E31DD945D00}"/>
          </ac:picMkLst>
        </pc:picChg>
        <pc:picChg chg="del">
          <ac:chgData name="Gonzalo Pozo Melero" userId="bd923a79-0206-49b8-926a-a7ad5517b68b" providerId="ADAL" clId="{770EAA85-FF40-4FC5-91F4-525696E2F8C8}" dt="2020-09-30T12:21:17.646" v="1583" actId="478"/>
          <ac:picMkLst>
            <pc:docMk/>
            <pc:sldMk cId="419988105" sldId="262"/>
            <ac:picMk id="6" creationId="{6AF1C60B-62D5-4FF8-938C-84316732C52D}"/>
          </ac:picMkLst>
        </pc:picChg>
        <pc:picChg chg="del mod">
          <ac:chgData name="Gonzalo Pozo Melero" userId="bd923a79-0206-49b8-926a-a7ad5517b68b" providerId="ADAL" clId="{770EAA85-FF40-4FC5-91F4-525696E2F8C8}" dt="2020-09-30T12:21:24.316" v="1587" actId="478"/>
          <ac:picMkLst>
            <pc:docMk/>
            <pc:sldMk cId="419988105" sldId="262"/>
            <ac:picMk id="7" creationId="{242A2BE8-191F-4810-810E-9F924F158757}"/>
          </ac:picMkLst>
        </pc:picChg>
        <pc:picChg chg="del">
          <ac:chgData name="Gonzalo Pozo Melero" userId="bd923a79-0206-49b8-926a-a7ad5517b68b" providerId="ADAL" clId="{770EAA85-FF40-4FC5-91F4-525696E2F8C8}" dt="2020-09-30T12:15:54.889" v="1516" actId="478"/>
          <ac:picMkLst>
            <pc:docMk/>
            <pc:sldMk cId="419988105" sldId="262"/>
            <ac:picMk id="8" creationId="{BF6EDBD7-6135-4FEC-B91F-A94048546412}"/>
          </ac:picMkLst>
        </pc:picChg>
        <pc:picChg chg="add mod">
          <ac:chgData name="Gonzalo Pozo Melero" userId="bd923a79-0206-49b8-926a-a7ad5517b68b" providerId="ADAL" clId="{770EAA85-FF40-4FC5-91F4-525696E2F8C8}" dt="2020-09-30T12:21:25.163" v="1588" actId="1076"/>
          <ac:picMkLst>
            <pc:docMk/>
            <pc:sldMk cId="419988105" sldId="262"/>
            <ac:picMk id="18" creationId="{77539A58-C899-4CD9-BD9F-E4FBBC29856F}"/>
          </ac:picMkLst>
        </pc:picChg>
        <pc:picChg chg="add mod">
          <ac:chgData name="Gonzalo Pozo Melero" userId="bd923a79-0206-49b8-926a-a7ad5517b68b" providerId="ADAL" clId="{770EAA85-FF40-4FC5-91F4-525696E2F8C8}" dt="2020-09-30T12:24:04.589" v="1734" actId="1076"/>
          <ac:picMkLst>
            <pc:docMk/>
            <pc:sldMk cId="419988105" sldId="262"/>
            <ac:picMk id="19" creationId="{6B288873-2F7E-44CC-8B01-A70560E2AA5D}"/>
          </ac:picMkLst>
        </pc:picChg>
      </pc:sldChg>
      <pc:sldChg chg="del">
        <pc:chgData name="Gonzalo Pozo Melero" userId="bd923a79-0206-49b8-926a-a7ad5517b68b" providerId="ADAL" clId="{770EAA85-FF40-4FC5-91F4-525696E2F8C8}" dt="2020-09-30T09:52:05.561" v="8" actId="2696"/>
        <pc:sldMkLst>
          <pc:docMk/>
          <pc:sldMk cId="965730798" sldId="263"/>
        </pc:sldMkLst>
      </pc:sldChg>
      <pc:sldChg chg="addSp delSp modSp add delAnim modAnim">
        <pc:chgData name="Gonzalo Pozo Melero" userId="bd923a79-0206-49b8-926a-a7ad5517b68b" providerId="ADAL" clId="{770EAA85-FF40-4FC5-91F4-525696E2F8C8}" dt="2020-09-30T12:35:13.582" v="2033" actId="20577"/>
        <pc:sldMkLst>
          <pc:docMk/>
          <pc:sldMk cId="3555733025" sldId="263"/>
        </pc:sldMkLst>
        <pc:spChg chg="mod">
          <ac:chgData name="Gonzalo Pozo Melero" userId="bd923a79-0206-49b8-926a-a7ad5517b68b" providerId="ADAL" clId="{770EAA85-FF40-4FC5-91F4-525696E2F8C8}" dt="2020-09-30T12:34:48.707" v="2031" actId="1076"/>
          <ac:spMkLst>
            <pc:docMk/>
            <pc:sldMk cId="3555733025" sldId="263"/>
            <ac:spMk id="3" creationId="{42D1AE00-BA02-41FE-BE42-F5E9CEE601EE}"/>
          </ac:spMkLst>
        </pc:spChg>
        <pc:spChg chg="mod">
          <ac:chgData name="Gonzalo Pozo Melero" userId="bd923a79-0206-49b8-926a-a7ad5517b68b" providerId="ADAL" clId="{770EAA85-FF40-4FC5-91F4-525696E2F8C8}" dt="2020-09-30T12:25:45.043" v="1752" actId="20577"/>
          <ac:spMkLst>
            <pc:docMk/>
            <pc:sldMk cId="3555733025" sldId="263"/>
            <ac:spMk id="4" creationId="{2C5B28AE-E671-4D2B-8C99-33EE6AA0CBE0}"/>
          </ac:spMkLst>
        </pc:spChg>
        <pc:spChg chg="add mod">
          <ac:chgData name="Gonzalo Pozo Melero" userId="bd923a79-0206-49b8-926a-a7ad5517b68b" providerId="ADAL" clId="{770EAA85-FF40-4FC5-91F4-525696E2F8C8}" dt="2020-09-30T12:35:13.582" v="2033" actId="20577"/>
          <ac:spMkLst>
            <pc:docMk/>
            <pc:sldMk cId="3555733025" sldId="263"/>
            <ac:spMk id="5" creationId="{2B708FB9-4928-4181-9FD8-D2ABC803CBEC}"/>
          </ac:spMkLst>
        </pc:spChg>
        <pc:spChg chg="mod">
          <ac:chgData name="Gonzalo Pozo Melero" userId="bd923a79-0206-49b8-926a-a7ad5517b68b" providerId="ADAL" clId="{770EAA85-FF40-4FC5-91F4-525696E2F8C8}" dt="2020-09-30T12:34:18.761" v="2028" actId="20577"/>
          <ac:spMkLst>
            <pc:docMk/>
            <pc:sldMk cId="3555733025" sldId="263"/>
            <ac:spMk id="10" creationId="{96DCFFFA-44E1-4B1D-B9C0-4FB3B338D00A}"/>
          </ac:spMkLst>
        </pc:spChg>
        <pc:spChg chg="del">
          <ac:chgData name="Gonzalo Pozo Melero" userId="bd923a79-0206-49b8-926a-a7ad5517b68b" providerId="ADAL" clId="{770EAA85-FF40-4FC5-91F4-525696E2F8C8}" dt="2020-09-30T12:31:43.089" v="2016" actId="478"/>
          <ac:spMkLst>
            <pc:docMk/>
            <pc:sldMk cId="3555733025" sldId="263"/>
            <ac:spMk id="16" creationId="{0AF42D7E-0DAF-45D2-B872-A4ECD6E65C87}"/>
          </ac:spMkLst>
        </pc:spChg>
        <pc:spChg chg="del mod">
          <ac:chgData name="Gonzalo Pozo Melero" userId="bd923a79-0206-49b8-926a-a7ad5517b68b" providerId="ADAL" clId="{770EAA85-FF40-4FC5-91F4-525696E2F8C8}" dt="2020-09-30T12:30:01.428" v="1944" actId="478"/>
          <ac:spMkLst>
            <pc:docMk/>
            <pc:sldMk cId="3555733025" sldId="263"/>
            <ac:spMk id="20" creationId="{C75E9461-8730-4502-A1F7-AF7104E35C16}"/>
          </ac:spMkLst>
        </pc:spChg>
        <pc:picChg chg="del">
          <ac:chgData name="Gonzalo Pozo Melero" userId="bd923a79-0206-49b8-926a-a7ad5517b68b" providerId="ADAL" clId="{770EAA85-FF40-4FC5-91F4-525696E2F8C8}" dt="2020-09-30T12:25:51.503" v="1753" actId="478"/>
          <ac:picMkLst>
            <pc:docMk/>
            <pc:sldMk cId="3555733025" sldId="263"/>
            <ac:picMk id="2" creationId="{35B03919-4757-4E36-8BC7-E32CA2D88394}"/>
          </ac:picMkLst>
        </pc:picChg>
        <pc:picChg chg="add mod">
          <ac:chgData name="Gonzalo Pozo Melero" userId="bd923a79-0206-49b8-926a-a7ad5517b68b" providerId="ADAL" clId="{770EAA85-FF40-4FC5-91F4-525696E2F8C8}" dt="2020-09-30T12:26:58.011" v="1851" actId="1076"/>
          <ac:picMkLst>
            <pc:docMk/>
            <pc:sldMk cId="3555733025" sldId="263"/>
            <ac:picMk id="11" creationId="{5283479F-4980-46C9-9BA8-58C23167D100}"/>
          </ac:picMkLst>
        </pc:picChg>
        <pc:picChg chg="add del">
          <ac:chgData name="Gonzalo Pozo Melero" userId="bd923a79-0206-49b8-926a-a7ad5517b68b" providerId="ADAL" clId="{770EAA85-FF40-4FC5-91F4-525696E2F8C8}" dt="2020-09-30T12:26:46.924" v="1847" actId="478"/>
          <ac:picMkLst>
            <pc:docMk/>
            <pc:sldMk cId="3555733025" sldId="263"/>
            <ac:picMk id="12" creationId="{BAB1CC61-C221-4CA2-BBFF-E3BD45273848}"/>
          </ac:picMkLst>
        </pc:picChg>
        <pc:picChg chg="add mod">
          <ac:chgData name="Gonzalo Pozo Melero" userId="bd923a79-0206-49b8-926a-a7ad5517b68b" providerId="ADAL" clId="{770EAA85-FF40-4FC5-91F4-525696E2F8C8}" dt="2020-09-30T12:34:45.472" v="2030" actId="1076"/>
          <ac:picMkLst>
            <pc:docMk/>
            <pc:sldMk cId="3555733025" sldId="263"/>
            <ac:picMk id="13" creationId="{AB7F5F99-E4BC-4828-9BE6-8EC8CE288449}"/>
          </ac:picMkLst>
        </pc:picChg>
        <pc:picChg chg="del">
          <ac:chgData name="Gonzalo Pozo Melero" userId="bd923a79-0206-49b8-926a-a7ad5517b68b" providerId="ADAL" clId="{770EAA85-FF40-4FC5-91F4-525696E2F8C8}" dt="2020-09-30T12:31:42.570" v="2015" actId="478"/>
          <ac:picMkLst>
            <pc:docMk/>
            <pc:sldMk cId="3555733025" sldId="263"/>
            <ac:picMk id="18" creationId="{77539A58-C899-4CD9-BD9F-E4FBBC29856F}"/>
          </ac:picMkLst>
        </pc:picChg>
        <pc:picChg chg="del">
          <ac:chgData name="Gonzalo Pozo Melero" userId="bd923a79-0206-49b8-926a-a7ad5517b68b" providerId="ADAL" clId="{770EAA85-FF40-4FC5-91F4-525696E2F8C8}" dt="2020-09-30T12:31:42.043" v="2014" actId="478"/>
          <ac:picMkLst>
            <pc:docMk/>
            <pc:sldMk cId="3555733025" sldId="263"/>
            <ac:picMk id="19" creationId="{6B288873-2F7E-44CC-8B01-A70560E2AA5D}"/>
          </ac:picMkLst>
        </pc:picChg>
      </pc:sldChg>
      <pc:sldChg chg="addSp delSp modSp add delAnim modAnim">
        <pc:chgData name="Gonzalo Pozo Melero" userId="bd923a79-0206-49b8-926a-a7ad5517b68b" providerId="ADAL" clId="{770EAA85-FF40-4FC5-91F4-525696E2F8C8}" dt="2020-10-09T06:59:33.944" v="4355"/>
        <pc:sldMkLst>
          <pc:docMk/>
          <pc:sldMk cId="1085255533" sldId="264"/>
        </pc:sldMkLst>
        <pc:spChg chg="add mod">
          <ac:chgData name="Gonzalo Pozo Melero" userId="bd923a79-0206-49b8-926a-a7ad5517b68b" providerId="ADAL" clId="{770EAA85-FF40-4FC5-91F4-525696E2F8C8}" dt="2020-09-30T16:42:23.873" v="2563"/>
          <ac:spMkLst>
            <pc:docMk/>
            <pc:sldMk cId="1085255533" sldId="264"/>
            <ac:spMk id="2" creationId="{A90BA431-66FB-4880-99D5-898CFEFF083A}"/>
          </ac:spMkLst>
        </pc:spChg>
        <pc:spChg chg="del">
          <ac:chgData name="Gonzalo Pozo Melero" userId="bd923a79-0206-49b8-926a-a7ad5517b68b" providerId="ADAL" clId="{770EAA85-FF40-4FC5-91F4-525696E2F8C8}" dt="2020-09-30T15:37:57.198" v="2059" actId="478"/>
          <ac:spMkLst>
            <pc:docMk/>
            <pc:sldMk cId="1085255533" sldId="264"/>
            <ac:spMk id="3" creationId="{42D1AE00-BA02-41FE-BE42-F5E9CEE601EE}"/>
          </ac:spMkLst>
        </pc:spChg>
        <pc:spChg chg="add mod">
          <ac:chgData name="Gonzalo Pozo Melero" userId="bd923a79-0206-49b8-926a-a7ad5517b68b" providerId="ADAL" clId="{770EAA85-FF40-4FC5-91F4-525696E2F8C8}" dt="2020-10-09T06:59:28.682" v="4353" actId="1076"/>
          <ac:spMkLst>
            <pc:docMk/>
            <pc:sldMk cId="1085255533" sldId="264"/>
            <ac:spMk id="3" creationId="{6B1191D7-425C-4C21-B072-7DA7A1CF633B}"/>
          </ac:spMkLst>
        </pc:spChg>
        <pc:spChg chg="mod">
          <ac:chgData name="Gonzalo Pozo Melero" userId="bd923a79-0206-49b8-926a-a7ad5517b68b" providerId="ADAL" clId="{770EAA85-FF40-4FC5-91F4-525696E2F8C8}" dt="2020-10-09T06:59:18.001" v="4347" actId="20577"/>
          <ac:spMkLst>
            <pc:docMk/>
            <pc:sldMk cId="1085255533" sldId="264"/>
            <ac:spMk id="4" creationId="{2C5B28AE-E671-4D2B-8C99-33EE6AA0CBE0}"/>
          </ac:spMkLst>
        </pc:spChg>
        <pc:spChg chg="del mod">
          <ac:chgData name="Gonzalo Pozo Melero" userId="bd923a79-0206-49b8-926a-a7ad5517b68b" providerId="ADAL" clId="{770EAA85-FF40-4FC5-91F4-525696E2F8C8}" dt="2020-09-30T16:37:48.920" v="2444" actId="478"/>
          <ac:spMkLst>
            <pc:docMk/>
            <pc:sldMk cId="1085255533" sldId="264"/>
            <ac:spMk id="5" creationId="{2B708FB9-4928-4181-9FD8-D2ABC803CBEC}"/>
          </ac:spMkLst>
        </pc:spChg>
        <pc:spChg chg="add mod">
          <ac:chgData name="Gonzalo Pozo Melero" userId="bd923a79-0206-49b8-926a-a7ad5517b68b" providerId="ADAL" clId="{770EAA85-FF40-4FC5-91F4-525696E2F8C8}" dt="2020-09-30T16:43:46.075" v="2580" actId="20577"/>
          <ac:spMkLst>
            <pc:docMk/>
            <pc:sldMk cId="1085255533" sldId="264"/>
            <ac:spMk id="6" creationId="{94D501F2-FB88-4419-937B-AD13AC83612C}"/>
          </ac:spMkLst>
        </pc:spChg>
        <pc:spChg chg="add del mod">
          <ac:chgData name="Gonzalo Pozo Melero" userId="bd923a79-0206-49b8-926a-a7ad5517b68b" providerId="ADAL" clId="{770EAA85-FF40-4FC5-91F4-525696E2F8C8}" dt="2020-09-30T16:44:30.783" v="2588" actId="478"/>
          <ac:spMkLst>
            <pc:docMk/>
            <pc:sldMk cId="1085255533" sldId="264"/>
            <ac:spMk id="7" creationId="{68522CE1-5320-4EC9-A951-CD44741F12FE}"/>
          </ac:spMkLst>
        </pc:spChg>
        <pc:spChg chg="add mod">
          <ac:chgData name="Gonzalo Pozo Melero" userId="bd923a79-0206-49b8-926a-a7ad5517b68b" providerId="ADAL" clId="{770EAA85-FF40-4FC5-91F4-525696E2F8C8}" dt="2020-09-30T16:44:42.754" v="2591" actId="207"/>
          <ac:spMkLst>
            <pc:docMk/>
            <pc:sldMk cId="1085255533" sldId="264"/>
            <ac:spMk id="9" creationId="{315E01BC-5BDE-44F8-9976-E91562556D12}"/>
          </ac:spMkLst>
        </pc:spChg>
        <pc:spChg chg="mod">
          <ac:chgData name="Gonzalo Pozo Melero" userId="bd923a79-0206-49b8-926a-a7ad5517b68b" providerId="ADAL" clId="{770EAA85-FF40-4FC5-91F4-525696E2F8C8}" dt="2020-09-30T15:37:41.138" v="2058" actId="20577"/>
          <ac:spMkLst>
            <pc:docMk/>
            <pc:sldMk cId="1085255533" sldId="264"/>
            <ac:spMk id="10" creationId="{96DCFFFA-44E1-4B1D-B9C0-4FB3B338D00A}"/>
          </ac:spMkLst>
        </pc:spChg>
        <pc:spChg chg="add del mod">
          <ac:chgData name="Gonzalo Pozo Melero" userId="bd923a79-0206-49b8-926a-a7ad5517b68b" providerId="ADAL" clId="{770EAA85-FF40-4FC5-91F4-525696E2F8C8}" dt="2020-09-30T16:32:51.257" v="2334"/>
          <ac:spMkLst>
            <pc:docMk/>
            <pc:sldMk cId="1085255533" sldId="264"/>
            <ac:spMk id="14" creationId="{4A0860DC-FACC-48BD-BEAD-8C799F1B73E6}"/>
          </ac:spMkLst>
        </pc:spChg>
        <pc:spChg chg="add mod">
          <ac:chgData name="Gonzalo Pozo Melero" userId="bd923a79-0206-49b8-926a-a7ad5517b68b" providerId="ADAL" clId="{770EAA85-FF40-4FC5-91F4-525696E2F8C8}" dt="2020-09-30T16:42:51.176" v="2568" actId="14100"/>
          <ac:spMkLst>
            <pc:docMk/>
            <pc:sldMk cId="1085255533" sldId="264"/>
            <ac:spMk id="16" creationId="{59A1D6E9-C3A7-410F-88AA-9F41CED28FBD}"/>
          </ac:spMkLst>
        </pc:spChg>
        <pc:spChg chg="add mod">
          <ac:chgData name="Gonzalo Pozo Melero" userId="bd923a79-0206-49b8-926a-a7ad5517b68b" providerId="ADAL" clId="{770EAA85-FF40-4FC5-91F4-525696E2F8C8}" dt="2020-09-30T16:44:46.282" v="2593" actId="1076"/>
          <ac:spMkLst>
            <pc:docMk/>
            <pc:sldMk cId="1085255533" sldId="264"/>
            <ac:spMk id="17" creationId="{13C57F25-4816-49FE-9A9A-A7811F4AAFFE}"/>
          </ac:spMkLst>
        </pc:spChg>
        <pc:spChg chg="add mod">
          <ac:chgData name="Gonzalo Pozo Melero" userId="bd923a79-0206-49b8-926a-a7ad5517b68b" providerId="ADAL" clId="{770EAA85-FF40-4FC5-91F4-525696E2F8C8}" dt="2020-09-30T16:44:54.064" v="2597" actId="1076"/>
          <ac:spMkLst>
            <pc:docMk/>
            <pc:sldMk cId="1085255533" sldId="264"/>
            <ac:spMk id="18" creationId="{3C8CA09E-786F-47AD-8037-84663B6C15F4}"/>
          </ac:spMkLst>
        </pc:spChg>
        <pc:spChg chg="add mod">
          <ac:chgData name="Gonzalo Pozo Melero" userId="bd923a79-0206-49b8-926a-a7ad5517b68b" providerId="ADAL" clId="{770EAA85-FF40-4FC5-91F4-525696E2F8C8}" dt="2020-09-30T16:44:57.437" v="2599" actId="1076"/>
          <ac:spMkLst>
            <pc:docMk/>
            <pc:sldMk cId="1085255533" sldId="264"/>
            <ac:spMk id="19" creationId="{BE8C1F15-8433-4E9F-9C8E-1BE696284A60}"/>
          </ac:spMkLst>
        </pc:spChg>
        <pc:picChg chg="add del mod">
          <ac:chgData name="Gonzalo Pozo Melero" userId="bd923a79-0206-49b8-926a-a7ad5517b68b" providerId="ADAL" clId="{770EAA85-FF40-4FC5-91F4-525696E2F8C8}" dt="2020-09-30T16:30:28.069" v="2275" actId="478"/>
          <ac:picMkLst>
            <pc:docMk/>
            <pc:sldMk cId="1085255533" sldId="264"/>
            <ac:picMk id="8" creationId="{8E3A0C9C-430F-47A4-B7C1-81427AB72E6A}"/>
          </ac:picMkLst>
        </pc:picChg>
        <pc:picChg chg="add del mod">
          <ac:chgData name="Gonzalo Pozo Melero" userId="bd923a79-0206-49b8-926a-a7ad5517b68b" providerId="ADAL" clId="{770EAA85-FF40-4FC5-91F4-525696E2F8C8}" dt="2020-09-30T16:30:26.508" v="2274" actId="478"/>
          <ac:picMkLst>
            <pc:docMk/>
            <pc:sldMk cId="1085255533" sldId="264"/>
            <ac:picMk id="12" creationId="{C9448662-B286-4165-877B-2517E195C910}"/>
          </ac:picMkLst>
        </pc:picChg>
        <pc:picChg chg="del">
          <ac:chgData name="Gonzalo Pozo Melero" userId="bd923a79-0206-49b8-926a-a7ad5517b68b" providerId="ADAL" clId="{770EAA85-FF40-4FC5-91F4-525696E2F8C8}" dt="2020-09-30T15:37:04.951" v="2046" actId="478"/>
          <ac:picMkLst>
            <pc:docMk/>
            <pc:sldMk cId="1085255533" sldId="264"/>
            <ac:picMk id="13" creationId="{AB7F5F99-E4BC-4828-9BE6-8EC8CE288449}"/>
          </ac:picMkLst>
        </pc:picChg>
        <pc:picChg chg="add del mod">
          <ac:chgData name="Gonzalo Pozo Melero" userId="bd923a79-0206-49b8-926a-a7ad5517b68b" providerId="ADAL" clId="{770EAA85-FF40-4FC5-91F4-525696E2F8C8}" dt="2020-09-30T16:34:28.028" v="2362"/>
          <ac:picMkLst>
            <pc:docMk/>
            <pc:sldMk cId="1085255533" sldId="264"/>
            <ac:picMk id="15" creationId="{5E50C2F6-23BB-4352-8C6E-DEA51C04F683}"/>
          </ac:picMkLst>
        </pc:picChg>
      </pc:sldChg>
      <pc:sldChg chg="del">
        <pc:chgData name="Gonzalo Pozo Melero" userId="bd923a79-0206-49b8-926a-a7ad5517b68b" providerId="ADAL" clId="{770EAA85-FF40-4FC5-91F4-525696E2F8C8}" dt="2020-09-30T09:52:05.798" v="9" actId="2696"/>
        <pc:sldMkLst>
          <pc:docMk/>
          <pc:sldMk cId="2134462560" sldId="264"/>
        </pc:sldMkLst>
      </pc:sldChg>
      <pc:sldChg chg="del">
        <pc:chgData name="Gonzalo Pozo Melero" userId="bd923a79-0206-49b8-926a-a7ad5517b68b" providerId="ADAL" clId="{770EAA85-FF40-4FC5-91F4-525696E2F8C8}" dt="2020-09-30T09:52:06.059" v="10" actId="2696"/>
        <pc:sldMkLst>
          <pc:docMk/>
          <pc:sldMk cId="807876677" sldId="265"/>
        </pc:sldMkLst>
      </pc:sldChg>
      <pc:sldChg chg="addSp delSp modSp add delAnim modAnim">
        <pc:chgData name="Gonzalo Pozo Melero" userId="bd923a79-0206-49b8-926a-a7ad5517b68b" providerId="ADAL" clId="{770EAA85-FF40-4FC5-91F4-525696E2F8C8}" dt="2020-10-05T08:47:16.034" v="4345" actId="1076"/>
        <pc:sldMkLst>
          <pc:docMk/>
          <pc:sldMk cId="3379446253" sldId="265"/>
        </pc:sldMkLst>
        <pc:spChg chg="mod">
          <ac:chgData name="Gonzalo Pozo Melero" userId="bd923a79-0206-49b8-926a-a7ad5517b68b" providerId="ADAL" clId="{770EAA85-FF40-4FC5-91F4-525696E2F8C8}" dt="2020-10-05T08:47:16.034" v="4345" actId="1076"/>
          <ac:spMkLst>
            <pc:docMk/>
            <pc:sldMk cId="3379446253" sldId="265"/>
            <ac:spMk id="2" creationId="{A90BA431-66FB-4880-99D5-898CFEFF083A}"/>
          </ac:spMkLst>
        </pc:spChg>
        <pc:spChg chg="add mod">
          <ac:chgData name="Gonzalo Pozo Melero" userId="bd923a79-0206-49b8-926a-a7ad5517b68b" providerId="ADAL" clId="{770EAA85-FF40-4FC5-91F4-525696E2F8C8}" dt="2020-10-05T08:47:10.268" v="4344" actId="1076"/>
          <ac:spMkLst>
            <pc:docMk/>
            <pc:sldMk cId="3379446253" sldId="265"/>
            <ac:spMk id="3" creationId="{9A8267EC-2E96-43A5-9FF4-FA4B150F6265}"/>
          </ac:spMkLst>
        </pc:spChg>
        <pc:spChg chg="mod">
          <ac:chgData name="Gonzalo Pozo Melero" userId="bd923a79-0206-49b8-926a-a7ad5517b68b" providerId="ADAL" clId="{770EAA85-FF40-4FC5-91F4-525696E2F8C8}" dt="2020-09-30T16:33:32.344" v="2350" actId="6549"/>
          <ac:spMkLst>
            <pc:docMk/>
            <pc:sldMk cId="3379446253" sldId="265"/>
            <ac:spMk id="4" creationId="{2C5B28AE-E671-4D2B-8C99-33EE6AA0CBE0}"/>
          </ac:spMkLst>
        </pc:spChg>
        <pc:spChg chg="del mod">
          <ac:chgData name="Gonzalo Pozo Melero" userId="bd923a79-0206-49b8-926a-a7ad5517b68b" providerId="ADAL" clId="{770EAA85-FF40-4FC5-91F4-525696E2F8C8}" dt="2020-09-30T16:37:29.960" v="2438"/>
          <ac:spMkLst>
            <pc:docMk/>
            <pc:sldMk cId="3379446253" sldId="265"/>
            <ac:spMk id="5" creationId="{2B708FB9-4928-4181-9FD8-D2ABC803CBEC}"/>
          </ac:spMkLst>
        </pc:spChg>
        <pc:spChg chg="add mod">
          <ac:chgData name="Gonzalo Pozo Melero" userId="bd923a79-0206-49b8-926a-a7ad5517b68b" providerId="ADAL" clId="{770EAA85-FF40-4FC5-91F4-525696E2F8C8}" dt="2020-10-05T08:47:16.034" v="4345" actId="1076"/>
          <ac:spMkLst>
            <pc:docMk/>
            <pc:sldMk cId="3379446253" sldId="265"/>
            <ac:spMk id="8" creationId="{D43B4BC5-B4AC-4FB4-A3A8-5F7F19E6CABD}"/>
          </ac:spMkLst>
        </pc:spChg>
        <pc:spChg chg="add">
          <ac:chgData name="Gonzalo Pozo Melero" userId="bd923a79-0206-49b8-926a-a7ad5517b68b" providerId="ADAL" clId="{770EAA85-FF40-4FC5-91F4-525696E2F8C8}" dt="2020-09-30T16:45:00.487" v="2600"/>
          <ac:spMkLst>
            <pc:docMk/>
            <pc:sldMk cId="3379446253" sldId="265"/>
            <ac:spMk id="9" creationId="{5265326F-F355-4BE2-B939-872E3B8CCAF5}"/>
          </ac:spMkLst>
        </pc:spChg>
        <pc:spChg chg="add mod">
          <ac:chgData name="Gonzalo Pozo Melero" userId="bd923a79-0206-49b8-926a-a7ad5517b68b" providerId="ADAL" clId="{770EAA85-FF40-4FC5-91F4-525696E2F8C8}" dt="2020-09-30T16:45:03.165" v="2602" actId="1076"/>
          <ac:spMkLst>
            <pc:docMk/>
            <pc:sldMk cId="3379446253" sldId="265"/>
            <ac:spMk id="12" creationId="{976E3BEE-4228-4B0E-AAFF-B7BC17D8C188}"/>
          </ac:spMkLst>
        </pc:spChg>
        <pc:spChg chg="add mod">
          <ac:chgData name="Gonzalo Pozo Melero" userId="bd923a79-0206-49b8-926a-a7ad5517b68b" providerId="ADAL" clId="{770EAA85-FF40-4FC5-91F4-525696E2F8C8}" dt="2020-09-30T16:45:05.403" v="2604" actId="1076"/>
          <ac:spMkLst>
            <pc:docMk/>
            <pc:sldMk cId="3379446253" sldId="265"/>
            <ac:spMk id="13" creationId="{01E9663E-811C-402B-BDDD-9B4A0BA4125E}"/>
          </ac:spMkLst>
        </pc:spChg>
        <pc:spChg chg="add mod">
          <ac:chgData name="Gonzalo Pozo Melero" userId="bd923a79-0206-49b8-926a-a7ad5517b68b" providerId="ADAL" clId="{770EAA85-FF40-4FC5-91F4-525696E2F8C8}" dt="2020-09-30T16:45:09.910" v="2607" actId="14100"/>
          <ac:spMkLst>
            <pc:docMk/>
            <pc:sldMk cId="3379446253" sldId="265"/>
            <ac:spMk id="14" creationId="{D62D499E-3E12-4810-A8FC-786D3A4A7621}"/>
          </ac:spMkLst>
        </pc:spChg>
        <pc:spChg chg="add del mod">
          <ac:chgData name="Gonzalo Pozo Melero" userId="bd923a79-0206-49b8-926a-a7ad5517b68b" providerId="ADAL" clId="{770EAA85-FF40-4FC5-91F4-525696E2F8C8}" dt="2020-10-05T08:45:34.273" v="4286" actId="478"/>
          <ac:spMkLst>
            <pc:docMk/>
            <pc:sldMk cId="3379446253" sldId="265"/>
            <ac:spMk id="15" creationId="{019FF2A2-E5E7-4467-B86C-5DE861D23FD6}"/>
          </ac:spMkLst>
        </pc:spChg>
        <pc:picChg chg="add mod">
          <ac:chgData name="Gonzalo Pozo Melero" userId="bd923a79-0206-49b8-926a-a7ad5517b68b" providerId="ADAL" clId="{770EAA85-FF40-4FC5-91F4-525696E2F8C8}" dt="2020-09-30T16:34:31.359" v="2364" actId="1076"/>
          <ac:picMkLst>
            <pc:docMk/>
            <pc:sldMk cId="3379446253" sldId="265"/>
            <ac:picMk id="7" creationId="{067F324F-6948-4342-8176-6ADA56B9F76E}"/>
          </ac:picMkLst>
        </pc:picChg>
      </pc:sldChg>
      <pc:sldChg chg="addSp delSp modSp add modAnim">
        <pc:chgData name="Gonzalo Pozo Melero" userId="bd923a79-0206-49b8-926a-a7ad5517b68b" providerId="ADAL" clId="{770EAA85-FF40-4FC5-91F4-525696E2F8C8}" dt="2020-09-30T17:10:30.255" v="2958" actId="20577"/>
        <pc:sldMkLst>
          <pc:docMk/>
          <pc:sldMk cId="660809850" sldId="266"/>
        </pc:sldMkLst>
        <pc:spChg chg="mod">
          <ac:chgData name="Gonzalo Pozo Melero" userId="bd923a79-0206-49b8-926a-a7ad5517b68b" providerId="ADAL" clId="{770EAA85-FF40-4FC5-91F4-525696E2F8C8}" dt="2020-09-30T16:54:29.620" v="2695" actId="1076"/>
          <ac:spMkLst>
            <pc:docMk/>
            <pc:sldMk cId="660809850" sldId="266"/>
            <ac:spMk id="2" creationId="{A90BA431-66FB-4880-99D5-898CFEFF083A}"/>
          </ac:spMkLst>
        </pc:spChg>
        <pc:spChg chg="mod">
          <ac:chgData name="Gonzalo Pozo Melero" userId="bd923a79-0206-49b8-926a-a7ad5517b68b" providerId="ADAL" clId="{770EAA85-FF40-4FC5-91F4-525696E2F8C8}" dt="2020-09-30T16:44:04.293" v="2584" actId="6549"/>
          <ac:spMkLst>
            <pc:docMk/>
            <pc:sldMk cId="660809850" sldId="266"/>
            <ac:spMk id="4" creationId="{2C5B28AE-E671-4D2B-8C99-33EE6AA0CBE0}"/>
          </ac:spMkLst>
        </pc:spChg>
        <pc:spChg chg="add mod">
          <ac:chgData name="Gonzalo Pozo Melero" userId="bd923a79-0206-49b8-926a-a7ad5517b68b" providerId="ADAL" clId="{770EAA85-FF40-4FC5-91F4-525696E2F8C8}" dt="2020-09-30T17:07:31.512" v="2946" actId="164"/>
          <ac:spMkLst>
            <pc:docMk/>
            <pc:sldMk cId="660809850" sldId="266"/>
            <ac:spMk id="5" creationId="{624B309B-4DF6-4440-9937-6D5741CB6A59}"/>
          </ac:spMkLst>
        </pc:spChg>
        <pc:spChg chg="mod">
          <ac:chgData name="Gonzalo Pozo Melero" userId="bd923a79-0206-49b8-926a-a7ad5517b68b" providerId="ADAL" clId="{770EAA85-FF40-4FC5-91F4-525696E2F8C8}" dt="2020-09-30T17:10:30.255" v="2958" actId="20577"/>
          <ac:spMkLst>
            <pc:docMk/>
            <pc:sldMk cId="660809850" sldId="266"/>
            <ac:spMk id="6" creationId="{94D501F2-FB88-4419-937B-AD13AC83612C}"/>
          </ac:spMkLst>
        </pc:spChg>
        <pc:spChg chg="mod">
          <ac:chgData name="Gonzalo Pozo Melero" userId="bd923a79-0206-49b8-926a-a7ad5517b68b" providerId="ADAL" clId="{770EAA85-FF40-4FC5-91F4-525696E2F8C8}" dt="2020-09-30T17:07:40.341" v="2947" actId="1076"/>
          <ac:spMkLst>
            <pc:docMk/>
            <pc:sldMk cId="660809850" sldId="266"/>
            <ac:spMk id="10" creationId="{96DCFFFA-44E1-4B1D-B9C0-4FB3B338D00A}"/>
          </ac:spMkLst>
        </pc:spChg>
        <pc:spChg chg="mod">
          <ac:chgData name="Gonzalo Pozo Melero" userId="bd923a79-0206-49b8-926a-a7ad5517b68b" providerId="ADAL" clId="{770EAA85-FF40-4FC5-91F4-525696E2F8C8}" dt="2020-09-30T16:57:12.675" v="2778" actId="14100"/>
          <ac:spMkLst>
            <pc:docMk/>
            <pc:sldMk cId="660809850" sldId="266"/>
            <ac:spMk id="16" creationId="{59A1D6E9-C3A7-410F-88AA-9F41CED28FBD}"/>
          </ac:spMkLst>
        </pc:spChg>
        <pc:spChg chg="mod">
          <ac:chgData name="Gonzalo Pozo Melero" userId="bd923a79-0206-49b8-926a-a7ad5517b68b" providerId="ADAL" clId="{770EAA85-FF40-4FC5-91F4-525696E2F8C8}" dt="2020-09-30T16:53:14.762" v="2677" actId="404"/>
          <ac:spMkLst>
            <pc:docMk/>
            <pc:sldMk cId="660809850" sldId="266"/>
            <ac:spMk id="17" creationId="{5E65BE56-EABF-4200-9021-E48C7A29C11F}"/>
          </ac:spMkLst>
        </pc:spChg>
        <pc:spChg chg="mod">
          <ac:chgData name="Gonzalo Pozo Melero" userId="bd923a79-0206-49b8-926a-a7ad5517b68b" providerId="ADAL" clId="{770EAA85-FF40-4FC5-91F4-525696E2F8C8}" dt="2020-09-30T16:53:14.762" v="2677" actId="404"/>
          <ac:spMkLst>
            <pc:docMk/>
            <pc:sldMk cId="660809850" sldId="266"/>
            <ac:spMk id="18" creationId="{A904C765-76BF-457F-A8C6-CC44FE671F60}"/>
          </ac:spMkLst>
        </pc:spChg>
        <pc:spChg chg="mod">
          <ac:chgData name="Gonzalo Pozo Melero" userId="bd923a79-0206-49b8-926a-a7ad5517b68b" providerId="ADAL" clId="{770EAA85-FF40-4FC5-91F4-525696E2F8C8}" dt="2020-09-30T16:53:14.762" v="2677" actId="404"/>
          <ac:spMkLst>
            <pc:docMk/>
            <pc:sldMk cId="660809850" sldId="266"/>
            <ac:spMk id="26" creationId="{E28C8A55-223B-4EC2-82C2-8C6C49EDD0FC}"/>
          </ac:spMkLst>
        </pc:spChg>
        <pc:spChg chg="mod">
          <ac:chgData name="Gonzalo Pozo Melero" userId="bd923a79-0206-49b8-926a-a7ad5517b68b" providerId="ADAL" clId="{770EAA85-FF40-4FC5-91F4-525696E2F8C8}" dt="2020-09-30T16:53:14.762" v="2677" actId="404"/>
          <ac:spMkLst>
            <pc:docMk/>
            <pc:sldMk cId="660809850" sldId="266"/>
            <ac:spMk id="27" creationId="{82F0B362-5E80-48B7-88E4-9860A15DF94A}"/>
          </ac:spMkLst>
        </pc:spChg>
        <pc:spChg chg="add mod">
          <ac:chgData name="Gonzalo Pozo Melero" userId="bd923a79-0206-49b8-926a-a7ad5517b68b" providerId="ADAL" clId="{770EAA85-FF40-4FC5-91F4-525696E2F8C8}" dt="2020-09-30T17:07:28.083" v="2945" actId="164"/>
          <ac:spMkLst>
            <pc:docMk/>
            <pc:sldMk cId="660809850" sldId="266"/>
            <ac:spMk id="28" creationId="{88F3AF7D-E53E-410A-9309-716118DEF896}"/>
          </ac:spMkLst>
        </pc:spChg>
        <pc:spChg chg="add mod">
          <ac:chgData name="Gonzalo Pozo Melero" userId="bd923a79-0206-49b8-926a-a7ad5517b68b" providerId="ADAL" clId="{770EAA85-FF40-4FC5-91F4-525696E2F8C8}" dt="2020-09-30T17:03:07.700" v="2875" actId="20577"/>
          <ac:spMkLst>
            <pc:docMk/>
            <pc:sldMk cId="660809850" sldId="266"/>
            <ac:spMk id="30" creationId="{C47A2500-F294-42EE-9C8E-A0FD87485F6D}"/>
          </ac:spMkLst>
        </pc:spChg>
        <pc:spChg chg="add mod">
          <ac:chgData name="Gonzalo Pozo Melero" userId="bd923a79-0206-49b8-926a-a7ad5517b68b" providerId="ADAL" clId="{770EAA85-FF40-4FC5-91F4-525696E2F8C8}" dt="2020-09-30T17:06:34.231" v="2938" actId="20577"/>
          <ac:spMkLst>
            <pc:docMk/>
            <pc:sldMk cId="660809850" sldId="266"/>
            <ac:spMk id="31" creationId="{EC170A4C-BF57-4F62-8960-B11F974BDBD4}"/>
          </ac:spMkLst>
        </pc:spChg>
        <pc:grpChg chg="add mod">
          <ac:chgData name="Gonzalo Pozo Melero" userId="bd923a79-0206-49b8-926a-a7ad5517b68b" providerId="ADAL" clId="{770EAA85-FF40-4FC5-91F4-525696E2F8C8}" dt="2020-09-30T17:07:28.083" v="2945" actId="164"/>
          <ac:grpSpMkLst>
            <pc:docMk/>
            <pc:sldMk cId="660809850" sldId="266"/>
            <ac:grpSpMk id="9" creationId="{145E94AA-84A9-4A31-BC9D-3FC8960A49A1}"/>
          </ac:grpSpMkLst>
        </pc:grpChg>
        <pc:grpChg chg="add mod">
          <ac:chgData name="Gonzalo Pozo Melero" userId="bd923a79-0206-49b8-926a-a7ad5517b68b" providerId="ADAL" clId="{770EAA85-FF40-4FC5-91F4-525696E2F8C8}" dt="2020-09-30T17:07:31.512" v="2946" actId="164"/>
          <ac:grpSpMkLst>
            <pc:docMk/>
            <pc:sldMk cId="660809850" sldId="266"/>
            <ac:grpSpMk id="32" creationId="{390B0B39-451A-4B11-8DBF-B0EAA2798DED}"/>
          </ac:grpSpMkLst>
        </pc:grpChg>
        <pc:grpChg chg="add mod">
          <ac:chgData name="Gonzalo Pozo Melero" userId="bd923a79-0206-49b8-926a-a7ad5517b68b" providerId="ADAL" clId="{770EAA85-FF40-4FC5-91F4-525696E2F8C8}" dt="2020-09-30T17:07:31.512" v="2946" actId="164"/>
          <ac:grpSpMkLst>
            <pc:docMk/>
            <pc:sldMk cId="660809850" sldId="266"/>
            <ac:grpSpMk id="33" creationId="{A0E802A8-C1F5-41E5-9A1A-096AAC4323AB}"/>
          </ac:grpSpMkLst>
        </pc:grpChg>
        <pc:picChg chg="add mod">
          <ac:chgData name="Gonzalo Pozo Melero" userId="bd923a79-0206-49b8-926a-a7ad5517b68b" providerId="ADAL" clId="{770EAA85-FF40-4FC5-91F4-525696E2F8C8}" dt="2020-09-30T16:45:39.125" v="2611" actId="1076"/>
          <ac:picMkLst>
            <pc:docMk/>
            <pc:sldMk cId="660809850" sldId="266"/>
            <ac:picMk id="3" creationId="{B7BF162B-F84A-4122-A80F-61F464FFE2B1}"/>
          </ac:picMkLst>
        </pc:picChg>
        <pc:picChg chg="del">
          <ac:chgData name="Gonzalo Pozo Melero" userId="bd923a79-0206-49b8-926a-a7ad5517b68b" providerId="ADAL" clId="{770EAA85-FF40-4FC5-91F4-525696E2F8C8}" dt="2020-09-30T16:44:08.683" v="2585" actId="478"/>
          <ac:picMkLst>
            <pc:docMk/>
            <pc:sldMk cId="660809850" sldId="266"/>
            <ac:picMk id="11" creationId="{5283479F-4980-46C9-9BA8-58C23167D100}"/>
          </ac:picMkLst>
        </pc:picChg>
        <pc:cxnChg chg="add mod">
          <ac:chgData name="Gonzalo Pozo Melero" userId="bd923a79-0206-49b8-926a-a7ad5517b68b" providerId="ADAL" clId="{770EAA85-FF40-4FC5-91F4-525696E2F8C8}" dt="2020-09-30T17:07:28.083" v="2945" actId="164"/>
          <ac:cxnSpMkLst>
            <pc:docMk/>
            <pc:sldMk cId="660809850" sldId="266"/>
            <ac:cxnSpMk id="8" creationId="{0AAC7E50-63DD-480B-8A21-553D1B369854}"/>
          </ac:cxnSpMkLst>
        </pc:cxnChg>
        <pc:cxnChg chg="add mod">
          <ac:chgData name="Gonzalo Pozo Melero" userId="bd923a79-0206-49b8-926a-a7ad5517b68b" providerId="ADAL" clId="{770EAA85-FF40-4FC5-91F4-525696E2F8C8}" dt="2020-09-30T17:07:28.083" v="2945" actId="164"/>
          <ac:cxnSpMkLst>
            <pc:docMk/>
            <pc:sldMk cId="660809850" sldId="266"/>
            <ac:cxnSpMk id="29" creationId="{EE9A3AA6-4FBB-4579-BB0A-716C5EB7D77A}"/>
          </ac:cxnSpMkLst>
        </pc:cxnChg>
      </pc:sldChg>
      <pc:sldChg chg="addSp delSp modSp add delAnim modAnim addCm">
        <pc:chgData name="Gonzalo Pozo Melero" userId="bd923a79-0206-49b8-926a-a7ad5517b68b" providerId="ADAL" clId="{770EAA85-FF40-4FC5-91F4-525696E2F8C8}" dt="2020-10-09T07:52:34.534" v="4753" actId="1076"/>
        <pc:sldMkLst>
          <pc:docMk/>
          <pc:sldMk cId="2205351218" sldId="267"/>
        </pc:sldMkLst>
        <pc:spChg chg="add mod">
          <ac:chgData name="Gonzalo Pozo Melero" userId="bd923a79-0206-49b8-926a-a7ad5517b68b" providerId="ADAL" clId="{770EAA85-FF40-4FC5-91F4-525696E2F8C8}" dt="2020-10-09T07:04:05.643" v="4388" actId="164"/>
          <ac:spMkLst>
            <pc:docMk/>
            <pc:sldMk cId="2205351218" sldId="267"/>
            <ac:spMk id="2" creationId="{1F665F9F-4BA6-4747-83D5-8057A42DDF97}"/>
          </ac:spMkLst>
        </pc:spChg>
        <pc:spChg chg="del">
          <ac:chgData name="Gonzalo Pozo Melero" userId="bd923a79-0206-49b8-926a-a7ad5517b68b" providerId="ADAL" clId="{770EAA85-FF40-4FC5-91F4-525696E2F8C8}" dt="2020-10-01T07:36:49.979" v="2966" actId="478"/>
          <ac:spMkLst>
            <pc:docMk/>
            <pc:sldMk cId="2205351218" sldId="267"/>
            <ac:spMk id="2" creationId="{A90BA431-66FB-4880-99D5-898CFEFF083A}"/>
          </ac:spMkLst>
        </pc:spChg>
        <pc:spChg chg="mod">
          <ac:chgData name="Gonzalo Pozo Melero" userId="bd923a79-0206-49b8-926a-a7ad5517b68b" providerId="ADAL" clId="{770EAA85-FF40-4FC5-91F4-525696E2F8C8}" dt="2020-10-01T07:38:20.812" v="2993" actId="20577"/>
          <ac:spMkLst>
            <pc:docMk/>
            <pc:sldMk cId="2205351218" sldId="267"/>
            <ac:spMk id="4" creationId="{2C5B28AE-E671-4D2B-8C99-33EE6AA0CBE0}"/>
          </ac:spMkLst>
        </pc:spChg>
        <pc:spChg chg="del">
          <ac:chgData name="Gonzalo Pozo Melero" userId="bd923a79-0206-49b8-926a-a7ad5517b68b" providerId="ADAL" clId="{770EAA85-FF40-4FC5-91F4-525696E2F8C8}" dt="2020-10-01T07:36:54.533" v="2969" actId="478"/>
          <ac:spMkLst>
            <pc:docMk/>
            <pc:sldMk cId="2205351218" sldId="267"/>
            <ac:spMk id="6" creationId="{94D501F2-FB88-4419-937B-AD13AC83612C}"/>
          </ac:spMkLst>
        </pc:spChg>
        <pc:spChg chg="add mod">
          <ac:chgData name="Gonzalo Pozo Melero" userId="bd923a79-0206-49b8-926a-a7ad5517b68b" providerId="ADAL" clId="{770EAA85-FF40-4FC5-91F4-525696E2F8C8}" dt="2020-10-09T07:49:30.180" v="4657" actId="1076"/>
          <ac:spMkLst>
            <pc:docMk/>
            <pc:sldMk cId="2205351218" sldId="267"/>
            <ac:spMk id="6" creationId="{9C08F16B-05EF-48D4-99C7-7D927FBC59BC}"/>
          </ac:spMkLst>
        </pc:spChg>
        <pc:spChg chg="add mod">
          <ac:chgData name="Gonzalo Pozo Melero" userId="bd923a79-0206-49b8-926a-a7ad5517b68b" providerId="ADAL" clId="{770EAA85-FF40-4FC5-91F4-525696E2F8C8}" dt="2020-10-09T07:52:34.534" v="4753" actId="1076"/>
          <ac:spMkLst>
            <pc:docMk/>
            <pc:sldMk cId="2205351218" sldId="267"/>
            <ac:spMk id="8" creationId="{C75B1CF2-F704-418E-8462-B1F4921425EA}"/>
          </ac:spMkLst>
        </pc:spChg>
        <pc:spChg chg="del">
          <ac:chgData name="Gonzalo Pozo Melero" userId="bd923a79-0206-49b8-926a-a7ad5517b68b" providerId="ADAL" clId="{770EAA85-FF40-4FC5-91F4-525696E2F8C8}" dt="2020-10-01T07:37:00.411" v="2973" actId="478"/>
          <ac:spMkLst>
            <pc:docMk/>
            <pc:sldMk cId="2205351218" sldId="267"/>
            <ac:spMk id="10" creationId="{96DCFFFA-44E1-4B1D-B9C0-4FB3B338D00A}"/>
          </ac:spMkLst>
        </pc:spChg>
        <pc:spChg chg="add mod">
          <ac:chgData name="Gonzalo Pozo Melero" userId="bd923a79-0206-49b8-926a-a7ad5517b68b" providerId="ADAL" clId="{770EAA85-FF40-4FC5-91F4-525696E2F8C8}" dt="2020-10-01T08:16:08.490" v="3231" actId="20577"/>
          <ac:spMkLst>
            <pc:docMk/>
            <pc:sldMk cId="2205351218" sldId="267"/>
            <ac:spMk id="11" creationId="{3D50F3B8-209E-4629-BA54-F90D8D4C331A}"/>
          </ac:spMkLst>
        </pc:spChg>
        <pc:spChg chg="del">
          <ac:chgData name="Gonzalo Pozo Melero" userId="bd923a79-0206-49b8-926a-a7ad5517b68b" providerId="ADAL" clId="{770EAA85-FF40-4FC5-91F4-525696E2F8C8}" dt="2020-10-01T07:36:51.787" v="2967" actId="478"/>
          <ac:spMkLst>
            <pc:docMk/>
            <pc:sldMk cId="2205351218" sldId="267"/>
            <ac:spMk id="16" creationId="{59A1D6E9-C3A7-410F-88AA-9F41CED28FBD}"/>
          </ac:spMkLst>
        </pc:spChg>
        <pc:spChg chg="del">
          <ac:chgData name="Gonzalo Pozo Melero" userId="bd923a79-0206-49b8-926a-a7ad5517b68b" providerId="ADAL" clId="{770EAA85-FF40-4FC5-91F4-525696E2F8C8}" dt="2020-10-01T07:36:59.285" v="2972" actId="478"/>
          <ac:spMkLst>
            <pc:docMk/>
            <pc:sldMk cId="2205351218" sldId="267"/>
            <ac:spMk id="30" creationId="{C47A2500-F294-42EE-9C8E-A0FD87485F6D}"/>
          </ac:spMkLst>
        </pc:spChg>
        <pc:spChg chg="del">
          <ac:chgData name="Gonzalo Pozo Melero" userId="bd923a79-0206-49b8-926a-a7ad5517b68b" providerId="ADAL" clId="{770EAA85-FF40-4FC5-91F4-525696E2F8C8}" dt="2020-10-01T07:36:52.917" v="2968" actId="478"/>
          <ac:spMkLst>
            <pc:docMk/>
            <pc:sldMk cId="2205351218" sldId="267"/>
            <ac:spMk id="31" creationId="{EC170A4C-BF57-4F62-8960-B11F974BDBD4}"/>
          </ac:spMkLst>
        </pc:spChg>
        <pc:spChg chg="add mod">
          <ac:chgData name="Gonzalo Pozo Melero" userId="bd923a79-0206-49b8-926a-a7ad5517b68b" providerId="ADAL" clId="{770EAA85-FF40-4FC5-91F4-525696E2F8C8}" dt="2020-10-09T07:02:34.401" v="4372" actId="6549"/>
          <ac:spMkLst>
            <pc:docMk/>
            <pc:sldMk cId="2205351218" sldId="267"/>
            <ac:spMk id="36" creationId="{3374EA0B-6259-40A7-8D68-8609E9A71640}"/>
          </ac:spMkLst>
        </pc:spChg>
        <pc:spChg chg="add mod">
          <ac:chgData name="Gonzalo Pozo Melero" userId="bd923a79-0206-49b8-926a-a7ad5517b68b" providerId="ADAL" clId="{770EAA85-FF40-4FC5-91F4-525696E2F8C8}" dt="2020-10-09T07:04:05.643" v="4388" actId="164"/>
          <ac:spMkLst>
            <pc:docMk/>
            <pc:sldMk cId="2205351218" sldId="267"/>
            <ac:spMk id="61" creationId="{1F0CBCC0-B096-4FA4-A063-74A5A1D49675}"/>
          </ac:spMkLst>
        </pc:spChg>
        <pc:spChg chg="add mod">
          <ac:chgData name="Gonzalo Pozo Melero" userId="bd923a79-0206-49b8-926a-a7ad5517b68b" providerId="ADAL" clId="{770EAA85-FF40-4FC5-91F4-525696E2F8C8}" dt="2020-10-09T07:04:05.643" v="4388" actId="164"/>
          <ac:spMkLst>
            <pc:docMk/>
            <pc:sldMk cId="2205351218" sldId="267"/>
            <ac:spMk id="62" creationId="{DB2BDA26-857B-43C3-B8C0-AE18638DF787}"/>
          </ac:spMkLst>
        </pc:spChg>
        <pc:spChg chg="add del mod">
          <ac:chgData name="Gonzalo Pozo Melero" userId="bd923a79-0206-49b8-926a-a7ad5517b68b" providerId="ADAL" clId="{770EAA85-FF40-4FC5-91F4-525696E2F8C8}" dt="2020-10-01T08:13:22.703" v="3203"/>
          <ac:spMkLst>
            <pc:docMk/>
            <pc:sldMk cId="2205351218" sldId="267"/>
            <ac:spMk id="92" creationId="{5E132888-3E20-4455-9E3A-72851BDEE373}"/>
          </ac:spMkLst>
        </pc:spChg>
        <pc:spChg chg="add mod">
          <ac:chgData name="Gonzalo Pozo Melero" userId="bd923a79-0206-49b8-926a-a7ad5517b68b" providerId="ADAL" clId="{770EAA85-FF40-4FC5-91F4-525696E2F8C8}" dt="2020-10-09T07:04:05.643" v="4388" actId="164"/>
          <ac:spMkLst>
            <pc:docMk/>
            <pc:sldMk cId="2205351218" sldId="267"/>
            <ac:spMk id="92" creationId="{E23FD690-E3B5-4E42-87A8-BED5B31E7018}"/>
          </ac:spMkLst>
        </pc:spChg>
        <pc:spChg chg="add mod">
          <ac:chgData name="Gonzalo Pozo Melero" userId="bd923a79-0206-49b8-926a-a7ad5517b68b" providerId="ADAL" clId="{770EAA85-FF40-4FC5-91F4-525696E2F8C8}" dt="2020-10-01T08:14:24.177" v="3218" actId="20577"/>
          <ac:spMkLst>
            <pc:docMk/>
            <pc:sldMk cId="2205351218" sldId="267"/>
            <ac:spMk id="93" creationId="{B633ABCE-D50E-4402-A644-66626A4E7651}"/>
          </ac:spMkLst>
        </pc:spChg>
        <pc:spChg chg="add mod">
          <ac:chgData name="Gonzalo Pozo Melero" userId="bd923a79-0206-49b8-926a-a7ad5517b68b" providerId="ADAL" clId="{770EAA85-FF40-4FC5-91F4-525696E2F8C8}" dt="2020-10-01T08:13:44.227" v="3209"/>
          <ac:spMkLst>
            <pc:docMk/>
            <pc:sldMk cId="2205351218" sldId="267"/>
            <ac:spMk id="94" creationId="{C89DEA33-5415-4660-B458-3BC348560296}"/>
          </ac:spMkLst>
        </pc:spChg>
        <pc:spChg chg="add mod">
          <ac:chgData name="Gonzalo Pozo Melero" userId="bd923a79-0206-49b8-926a-a7ad5517b68b" providerId="ADAL" clId="{770EAA85-FF40-4FC5-91F4-525696E2F8C8}" dt="2020-10-01T08:13:49.842" v="3212"/>
          <ac:spMkLst>
            <pc:docMk/>
            <pc:sldMk cId="2205351218" sldId="267"/>
            <ac:spMk id="95" creationId="{1C8F6CB1-AA97-4717-B80D-EB179C3FAA8B}"/>
          </ac:spMkLst>
        </pc:spChg>
        <pc:spChg chg="add mod">
          <ac:chgData name="Gonzalo Pozo Melero" userId="bd923a79-0206-49b8-926a-a7ad5517b68b" providerId="ADAL" clId="{770EAA85-FF40-4FC5-91F4-525696E2F8C8}" dt="2020-10-01T08:13:53.852" v="3214" actId="1076"/>
          <ac:spMkLst>
            <pc:docMk/>
            <pc:sldMk cId="2205351218" sldId="267"/>
            <ac:spMk id="96" creationId="{D8C18FF2-A3DE-4A28-AE30-E442D66CAE35}"/>
          </ac:spMkLst>
        </pc:spChg>
        <pc:spChg chg="add mod">
          <ac:chgData name="Gonzalo Pozo Melero" userId="bd923a79-0206-49b8-926a-a7ad5517b68b" providerId="ADAL" clId="{770EAA85-FF40-4FC5-91F4-525696E2F8C8}" dt="2020-10-01T08:14:34.389" v="3220" actId="571"/>
          <ac:spMkLst>
            <pc:docMk/>
            <pc:sldMk cId="2205351218" sldId="267"/>
            <ac:spMk id="97" creationId="{C611E303-B789-4CE7-BF9B-B69B4A3EAFE8}"/>
          </ac:spMkLst>
        </pc:spChg>
        <pc:spChg chg="add mod">
          <ac:chgData name="Gonzalo Pozo Melero" userId="bd923a79-0206-49b8-926a-a7ad5517b68b" providerId="ADAL" clId="{770EAA85-FF40-4FC5-91F4-525696E2F8C8}" dt="2020-10-01T08:14:34.389" v="3220" actId="571"/>
          <ac:spMkLst>
            <pc:docMk/>
            <pc:sldMk cId="2205351218" sldId="267"/>
            <ac:spMk id="98" creationId="{EC6984AE-43E1-4F6F-B1FC-425714FF9CA6}"/>
          </ac:spMkLst>
        </pc:spChg>
        <pc:spChg chg="add mod">
          <ac:chgData name="Gonzalo Pozo Melero" userId="bd923a79-0206-49b8-926a-a7ad5517b68b" providerId="ADAL" clId="{770EAA85-FF40-4FC5-91F4-525696E2F8C8}" dt="2020-10-09T07:50:21.762" v="4660" actId="20577"/>
          <ac:spMkLst>
            <pc:docMk/>
            <pc:sldMk cId="2205351218" sldId="267"/>
            <ac:spMk id="99" creationId="{DCD99D79-C09D-4A06-92B8-EEB179ADB240}"/>
          </ac:spMkLst>
        </pc:spChg>
        <pc:spChg chg="add mod">
          <ac:chgData name="Gonzalo Pozo Melero" userId="bd923a79-0206-49b8-926a-a7ad5517b68b" providerId="ADAL" clId="{770EAA85-FF40-4FC5-91F4-525696E2F8C8}" dt="2020-10-01T09:17:02.999" v="3411" actId="20577"/>
          <ac:spMkLst>
            <pc:docMk/>
            <pc:sldMk cId="2205351218" sldId="267"/>
            <ac:spMk id="101" creationId="{3F4F5B00-D77B-459E-96A3-C95C5B2B1465}"/>
          </ac:spMkLst>
        </pc:spChg>
        <pc:grpChg chg="add mod">
          <ac:chgData name="Gonzalo Pozo Melero" userId="bd923a79-0206-49b8-926a-a7ad5517b68b" providerId="ADAL" clId="{770EAA85-FF40-4FC5-91F4-525696E2F8C8}" dt="2020-10-09T07:03:55.978" v="4387" actId="164"/>
          <ac:grpSpMkLst>
            <pc:docMk/>
            <pc:sldMk cId="2205351218" sldId="267"/>
            <ac:grpSpMk id="3" creationId="{B473E125-4E63-4505-BA02-9BADFCC2343D}"/>
          </ac:grpSpMkLst>
        </pc:grpChg>
        <pc:grpChg chg="add del mod">
          <ac:chgData name="Gonzalo Pozo Melero" userId="bd923a79-0206-49b8-926a-a7ad5517b68b" providerId="ADAL" clId="{770EAA85-FF40-4FC5-91F4-525696E2F8C8}" dt="2020-10-09T07:47:37.366" v="4600" actId="478"/>
          <ac:grpSpMkLst>
            <pc:docMk/>
            <pc:sldMk cId="2205351218" sldId="267"/>
            <ac:grpSpMk id="5" creationId="{DCE48537-1A7D-4315-AC8E-ED744F7FA920}"/>
          </ac:grpSpMkLst>
        </pc:grpChg>
        <pc:grpChg chg="del">
          <ac:chgData name="Gonzalo Pozo Melero" userId="bd923a79-0206-49b8-926a-a7ad5517b68b" providerId="ADAL" clId="{770EAA85-FF40-4FC5-91F4-525696E2F8C8}" dt="2020-10-01T07:36:48.377" v="2965" actId="478"/>
          <ac:grpSpMkLst>
            <pc:docMk/>
            <pc:sldMk cId="2205351218" sldId="267"/>
            <ac:grpSpMk id="33" creationId="{A0E802A8-C1F5-41E5-9A1A-096AAC4323AB}"/>
          </ac:grpSpMkLst>
        </pc:grpChg>
        <pc:grpChg chg="add mod">
          <ac:chgData name="Gonzalo Pozo Melero" userId="bd923a79-0206-49b8-926a-a7ad5517b68b" providerId="ADAL" clId="{770EAA85-FF40-4FC5-91F4-525696E2F8C8}" dt="2020-10-01T07:46:52.096" v="3164" actId="1076"/>
          <ac:grpSpMkLst>
            <pc:docMk/>
            <pc:sldMk cId="2205351218" sldId="267"/>
            <ac:grpSpMk id="37" creationId="{048D37D6-2F70-4D28-A20C-35640FCF7F2A}"/>
          </ac:grpSpMkLst>
        </pc:grpChg>
        <pc:grpChg chg="add mod">
          <ac:chgData name="Gonzalo Pozo Melero" userId="bd923a79-0206-49b8-926a-a7ad5517b68b" providerId="ADAL" clId="{770EAA85-FF40-4FC5-91F4-525696E2F8C8}" dt="2020-10-01T07:49:05.944" v="3181" actId="1076"/>
          <ac:grpSpMkLst>
            <pc:docMk/>
            <pc:sldMk cId="2205351218" sldId="267"/>
            <ac:grpSpMk id="43" creationId="{83898DA1-B05E-402A-8CBE-3A462AB58809}"/>
          </ac:grpSpMkLst>
        </pc:grpChg>
        <pc:grpChg chg="add del mod">
          <ac:chgData name="Gonzalo Pozo Melero" userId="bd923a79-0206-49b8-926a-a7ad5517b68b" providerId="ADAL" clId="{770EAA85-FF40-4FC5-91F4-525696E2F8C8}" dt="2020-10-01T07:54:30.858" v="3187" actId="478"/>
          <ac:grpSpMkLst>
            <pc:docMk/>
            <pc:sldMk cId="2205351218" sldId="267"/>
            <ac:grpSpMk id="53" creationId="{0F416CBC-C8A4-4087-80C5-03AAC5B136D1}"/>
          </ac:grpSpMkLst>
        </pc:grpChg>
        <pc:grpChg chg="add mod ord">
          <ac:chgData name="Gonzalo Pozo Melero" userId="bd923a79-0206-49b8-926a-a7ad5517b68b" providerId="ADAL" clId="{770EAA85-FF40-4FC5-91F4-525696E2F8C8}" dt="2020-10-01T07:55:07.419" v="3193" actId="1076"/>
          <ac:grpSpMkLst>
            <pc:docMk/>
            <pc:sldMk cId="2205351218" sldId="267"/>
            <ac:grpSpMk id="63" creationId="{F9D82EB0-1300-4AB8-A354-18A7D62B08A2}"/>
          </ac:grpSpMkLst>
        </pc:grpChg>
        <pc:grpChg chg="add mod">
          <ac:chgData name="Gonzalo Pozo Melero" userId="bd923a79-0206-49b8-926a-a7ad5517b68b" providerId="ADAL" clId="{770EAA85-FF40-4FC5-91F4-525696E2F8C8}" dt="2020-10-01T07:54:44.512" v="3188" actId="1076"/>
          <ac:grpSpMkLst>
            <pc:docMk/>
            <pc:sldMk cId="2205351218" sldId="267"/>
            <ac:grpSpMk id="79" creationId="{9FFCE8D0-0CAB-4747-B954-313843211A60}"/>
          </ac:grpSpMkLst>
        </pc:grpChg>
        <pc:picChg chg="del">
          <ac:chgData name="Gonzalo Pozo Melero" userId="bd923a79-0206-49b8-926a-a7ad5517b68b" providerId="ADAL" clId="{770EAA85-FF40-4FC5-91F4-525696E2F8C8}" dt="2020-10-01T07:36:47.602" v="2964" actId="478"/>
          <ac:picMkLst>
            <pc:docMk/>
            <pc:sldMk cId="2205351218" sldId="267"/>
            <ac:picMk id="3" creationId="{B7BF162B-F84A-4122-A80F-61F464FFE2B1}"/>
          </ac:picMkLst>
        </pc:picChg>
        <pc:picChg chg="add mod">
          <ac:chgData name="Gonzalo Pozo Melero" userId="bd923a79-0206-49b8-926a-a7ad5517b68b" providerId="ADAL" clId="{770EAA85-FF40-4FC5-91F4-525696E2F8C8}" dt="2020-10-01T07:37:01.626" v="2974" actId="1076"/>
          <ac:picMkLst>
            <pc:docMk/>
            <pc:sldMk cId="2205351218" sldId="267"/>
            <ac:picMk id="7" creationId="{BEC73F98-43EC-4093-8691-D8F7AC677EC9}"/>
          </ac:picMkLst>
        </pc:picChg>
        <pc:picChg chg="add del mod">
          <ac:chgData name="Gonzalo Pozo Melero" userId="bd923a79-0206-49b8-926a-a7ad5517b68b" providerId="ADAL" clId="{770EAA85-FF40-4FC5-91F4-525696E2F8C8}" dt="2020-10-09T07:49:22.844" v="4655" actId="478"/>
          <ac:picMkLst>
            <pc:docMk/>
            <pc:sldMk cId="2205351218" sldId="267"/>
            <ac:picMk id="34" creationId="{0BA294D8-11FE-4EC1-9A6D-4EBF5D8BA8A1}"/>
          </ac:picMkLst>
        </pc:picChg>
        <pc:picChg chg="add mod modCrop">
          <ac:chgData name="Gonzalo Pozo Melero" userId="bd923a79-0206-49b8-926a-a7ad5517b68b" providerId="ADAL" clId="{770EAA85-FF40-4FC5-91F4-525696E2F8C8}" dt="2020-10-01T09:13:55.561" v="3388" actId="732"/>
          <ac:picMkLst>
            <pc:docMk/>
            <pc:sldMk cId="2205351218" sldId="267"/>
            <ac:picMk id="35" creationId="{0C5887B9-A50D-4664-9BCE-C66CBF75565C}"/>
          </ac:picMkLst>
        </pc:picChg>
        <pc:picChg chg="mod">
          <ac:chgData name="Gonzalo Pozo Melero" userId="bd923a79-0206-49b8-926a-a7ad5517b68b" providerId="ADAL" clId="{770EAA85-FF40-4FC5-91F4-525696E2F8C8}" dt="2020-10-01T07:48:22.942" v="3175" actId="1076"/>
          <ac:picMkLst>
            <pc:docMk/>
            <pc:sldMk cId="2205351218" sldId="267"/>
            <ac:picMk id="76" creationId="{59205ABB-747F-464B-B3D9-6166806FE9F4}"/>
          </ac:picMkLst>
        </pc:picChg>
        <pc:picChg chg="add del mod modCrop">
          <ac:chgData name="Gonzalo Pozo Melero" userId="bd923a79-0206-49b8-926a-a7ad5517b68b" providerId="ADAL" clId="{770EAA85-FF40-4FC5-91F4-525696E2F8C8}" dt="2020-10-09T07:52:28.126" v="4751" actId="478"/>
          <ac:picMkLst>
            <pc:docMk/>
            <pc:sldMk cId="2205351218" sldId="267"/>
            <ac:picMk id="100" creationId="{0DCF0A68-2AFE-4027-B5A3-A3151BA5DF9C}"/>
          </ac:picMkLst>
        </pc:picChg>
      </pc:sldChg>
      <pc:sldChg chg="del">
        <pc:chgData name="Gonzalo Pozo Melero" userId="bd923a79-0206-49b8-926a-a7ad5517b68b" providerId="ADAL" clId="{770EAA85-FF40-4FC5-91F4-525696E2F8C8}" dt="2020-09-30T09:52:06.779" v="13" actId="2696"/>
        <pc:sldMkLst>
          <pc:docMk/>
          <pc:sldMk cId="3015489625" sldId="267"/>
        </pc:sldMkLst>
      </pc:sldChg>
      <pc:sldChg chg="del">
        <pc:chgData name="Gonzalo Pozo Melero" userId="bd923a79-0206-49b8-926a-a7ad5517b68b" providerId="ADAL" clId="{770EAA85-FF40-4FC5-91F4-525696E2F8C8}" dt="2020-09-30T09:52:06.341" v="11" actId="2696"/>
        <pc:sldMkLst>
          <pc:docMk/>
          <pc:sldMk cId="2398811529" sldId="268"/>
        </pc:sldMkLst>
      </pc:sldChg>
      <pc:sldChg chg="addSp delSp modSp add delAnim modAnim">
        <pc:chgData name="Gonzalo Pozo Melero" userId="bd923a79-0206-49b8-926a-a7ad5517b68b" providerId="ADAL" clId="{770EAA85-FF40-4FC5-91F4-525696E2F8C8}" dt="2020-10-01T09:27:36.753" v="3533"/>
        <pc:sldMkLst>
          <pc:docMk/>
          <pc:sldMk cId="3106373673" sldId="268"/>
        </pc:sldMkLst>
        <pc:spChg chg="del">
          <ac:chgData name="Gonzalo Pozo Melero" userId="bd923a79-0206-49b8-926a-a7ad5517b68b" providerId="ADAL" clId="{770EAA85-FF40-4FC5-91F4-525696E2F8C8}" dt="2020-10-01T09:19:04.998" v="3423" actId="478"/>
          <ac:spMkLst>
            <pc:docMk/>
            <pc:sldMk cId="3106373673" sldId="268"/>
            <ac:spMk id="2" creationId="{A90BA431-66FB-4880-99D5-898CFEFF083A}"/>
          </ac:spMkLst>
        </pc:spChg>
        <pc:spChg chg="mod">
          <ac:chgData name="Gonzalo Pozo Melero" userId="bd923a79-0206-49b8-926a-a7ad5517b68b" providerId="ADAL" clId="{770EAA85-FF40-4FC5-91F4-525696E2F8C8}" dt="2020-10-01T09:24:28.325" v="3432" actId="20577"/>
          <ac:spMkLst>
            <pc:docMk/>
            <pc:sldMk cId="3106373673" sldId="268"/>
            <ac:spMk id="4" creationId="{2C5B28AE-E671-4D2B-8C99-33EE6AA0CBE0}"/>
          </ac:spMkLst>
        </pc:spChg>
        <pc:spChg chg="del">
          <ac:chgData name="Gonzalo Pozo Melero" userId="bd923a79-0206-49b8-926a-a7ad5517b68b" providerId="ADAL" clId="{770EAA85-FF40-4FC5-91F4-525696E2F8C8}" dt="2020-10-01T09:19:02.280" v="3421" actId="478"/>
          <ac:spMkLst>
            <pc:docMk/>
            <pc:sldMk cId="3106373673" sldId="268"/>
            <ac:spMk id="6" creationId="{94D501F2-FB88-4419-937B-AD13AC83612C}"/>
          </ac:spMkLst>
        </pc:spChg>
        <pc:spChg chg="del">
          <ac:chgData name="Gonzalo Pozo Melero" userId="bd923a79-0206-49b8-926a-a7ad5517b68b" providerId="ADAL" clId="{770EAA85-FF40-4FC5-91F4-525696E2F8C8}" dt="2020-10-01T09:19:08.151" v="3426" actId="478"/>
          <ac:spMkLst>
            <pc:docMk/>
            <pc:sldMk cId="3106373673" sldId="268"/>
            <ac:spMk id="10" creationId="{96DCFFFA-44E1-4B1D-B9C0-4FB3B338D00A}"/>
          </ac:spMkLst>
        </pc:spChg>
        <pc:spChg chg="add mod">
          <ac:chgData name="Gonzalo Pozo Melero" userId="bd923a79-0206-49b8-926a-a7ad5517b68b" providerId="ADAL" clId="{770EAA85-FF40-4FC5-91F4-525696E2F8C8}" dt="2020-10-01T09:27:26.127" v="3532" actId="20577"/>
          <ac:spMkLst>
            <pc:docMk/>
            <pc:sldMk cId="3106373673" sldId="268"/>
            <ac:spMk id="11" creationId="{752FB131-E694-47E0-9C30-9D5472E740F7}"/>
          </ac:spMkLst>
        </pc:spChg>
        <pc:spChg chg="del">
          <ac:chgData name="Gonzalo Pozo Melero" userId="bd923a79-0206-49b8-926a-a7ad5517b68b" providerId="ADAL" clId="{770EAA85-FF40-4FC5-91F4-525696E2F8C8}" dt="2020-10-01T09:18:58.087" v="3420" actId="478"/>
          <ac:spMkLst>
            <pc:docMk/>
            <pc:sldMk cId="3106373673" sldId="268"/>
            <ac:spMk id="16" creationId="{59A1D6E9-C3A7-410F-88AA-9F41CED28FBD}"/>
          </ac:spMkLst>
        </pc:spChg>
        <pc:spChg chg="del">
          <ac:chgData name="Gonzalo Pozo Melero" userId="bd923a79-0206-49b8-926a-a7ad5517b68b" providerId="ADAL" clId="{770EAA85-FF40-4FC5-91F4-525696E2F8C8}" dt="2020-10-01T09:19:03.620" v="3422" actId="478"/>
          <ac:spMkLst>
            <pc:docMk/>
            <pc:sldMk cId="3106373673" sldId="268"/>
            <ac:spMk id="30" creationId="{C47A2500-F294-42EE-9C8E-A0FD87485F6D}"/>
          </ac:spMkLst>
        </pc:spChg>
        <pc:spChg chg="del">
          <ac:chgData name="Gonzalo Pozo Melero" userId="bd923a79-0206-49b8-926a-a7ad5517b68b" providerId="ADAL" clId="{770EAA85-FF40-4FC5-91F4-525696E2F8C8}" dt="2020-10-01T09:18:58.087" v="3420" actId="478"/>
          <ac:spMkLst>
            <pc:docMk/>
            <pc:sldMk cId="3106373673" sldId="268"/>
            <ac:spMk id="31" creationId="{EC170A4C-BF57-4F62-8960-B11F974BDBD4}"/>
          </ac:spMkLst>
        </pc:spChg>
        <pc:grpChg chg="del">
          <ac:chgData name="Gonzalo Pozo Melero" userId="bd923a79-0206-49b8-926a-a7ad5517b68b" providerId="ADAL" clId="{770EAA85-FF40-4FC5-91F4-525696E2F8C8}" dt="2020-10-01T09:19:05.793" v="3424" actId="478"/>
          <ac:grpSpMkLst>
            <pc:docMk/>
            <pc:sldMk cId="3106373673" sldId="268"/>
            <ac:grpSpMk id="33" creationId="{A0E802A8-C1F5-41E5-9A1A-096AAC4323AB}"/>
          </ac:grpSpMkLst>
        </pc:grpChg>
        <pc:grpChg chg="add mod">
          <ac:chgData name="Gonzalo Pozo Melero" userId="bd923a79-0206-49b8-926a-a7ad5517b68b" providerId="ADAL" clId="{770EAA85-FF40-4FC5-91F4-525696E2F8C8}" dt="2020-10-01T09:24:52.272" v="3434" actId="1076"/>
          <ac:grpSpMkLst>
            <pc:docMk/>
            <pc:sldMk cId="3106373673" sldId="268"/>
            <ac:grpSpMk id="34" creationId="{B8F9CB04-042A-4793-AED0-B7DBCF87336D}"/>
          </ac:grpSpMkLst>
        </pc:grpChg>
        <pc:picChg chg="del">
          <ac:chgData name="Gonzalo Pozo Melero" userId="bd923a79-0206-49b8-926a-a7ad5517b68b" providerId="ADAL" clId="{770EAA85-FF40-4FC5-91F4-525696E2F8C8}" dt="2020-10-01T09:19:06.674" v="3425" actId="478"/>
          <ac:picMkLst>
            <pc:docMk/>
            <pc:sldMk cId="3106373673" sldId="268"/>
            <ac:picMk id="3" creationId="{B7BF162B-F84A-4122-A80F-61F464FFE2B1}"/>
          </ac:picMkLst>
        </pc:picChg>
        <pc:picChg chg="add mod">
          <ac:chgData name="Gonzalo Pozo Melero" userId="bd923a79-0206-49b8-926a-a7ad5517b68b" providerId="ADAL" clId="{770EAA85-FF40-4FC5-91F4-525696E2F8C8}" dt="2020-10-01T09:25:15.618" v="3438" actId="1076"/>
          <ac:picMkLst>
            <pc:docMk/>
            <pc:sldMk cId="3106373673" sldId="268"/>
            <ac:picMk id="7" creationId="{E2CDA5A5-4B5E-4EF6-BC27-B48F791A810C}"/>
          </ac:picMkLst>
        </pc:picChg>
      </pc:sldChg>
      <pc:sldChg chg="addSp delSp modSp add delAnim">
        <pc:chgData name="Gonzalo Pozo Melero" userId="bd923a79-0206-49b8-926a-a7ad5517b68b" providerId="ADAL" clId="{770EAA85-FF40-4FC5-91F4-525696E2F8C8}" dt="2020-10-01T09:30:19.356" v="3599" actId="1076"/>
        <pc:sldMkLst>
          <pc:docMk/>
          <pc:sldMk cId="715048651" sldId="269"/>
        </pc:sldMkLst>
        <pc:spChg chg="add mod">
          <ac:chgData name="Gonzalo Pozo Melero" userId="bd923a79-0206-49b8-926a-a7ad5517b68b" providerId="ADAL" clId="{770EAA85-FF40-4FC5-91F4-525696E2F8C8}" dt="2020-10-01T09:30:19.356" v="3599" actId="1076"/>
          <ac:spMkLst>
            <pc:docMk/>
            <pc:sldMk cId="715048651" sldId="269"/>
            <ac:spMk id="3" creationId="{A854288F-66EA-4AF7-AF82-02A5F88F7E4B}"/>
          </ac:spMkLst>
        </pc:spChg>
        <pc:spChg chg="mod">
          <ac:chgData name="Gonzalo Pozo Melero" userId="bd923a79-0206-49b8-926a-a7ad5517b68b" providerId="ADAL" clId="{770EAA85-FF40-4FC5-91F4-525696E2F8C8}" dt="2020-10-01T09:28:12.979" v="3542" actId="6549"/>
          <ac:spMkLst>
            <pc:docMk/>
            <pc:sldMk cId="715048651" sldId="269"/>
            <ac:spMk id="4" creationId="{2C5B28AE-E671-4D2B-8C99-33EE6AA0CBE0}"/>
          </ac:spMkLst>
        </pc:spChg>
        <pc:spChg chg="del">
          <ac:chgData name="Gonzalo Pozo Melero" userId="bd923a79-0206-49b8-926a-a7ad5517b68b" providerId="ADAL" clId="{770EAA85-FF40-4FC5-91F4-525696E2F8C8}" dt="2020-10-01T09:29:48.876" v="3552" actId="478"/>
          <ac:spMkLst>
            <pc:docMk/>
            <pc:sldMk cId="715048651" sldId="269"/>
            <ac:spMk id="11" creationId="{752FB131-E694-47E0-9C30-9D5472E740F7}"/>
          </ac:spMkLst>
        </pc:spChg>
        <pc:picChg chg="add mod">
          <ac:chgData name="Gonzalo Pozo Melero" userId="bd923a79-0206-49b8-926a-a7ad5517b68b" providerId="ADAL" clId="{770EAA85-FF40-4FC5-91F4-525696E2F8C8}" dt="2020-10-01T09:29:49.593" v="3553" actId="1076"/>
          <ac:picMkLst>
            <pc:docMk/>
            <pc:sldMk cId="715048651" sldId="269"/>
            <ac:picMk id="2" creationId="{A27ECB1A-4DC0-4D35-A67C-D33C216C0C20}"/>
          </ac:picMkLst>
        </pc:picChg>
        <pc:picChg chg="del">
          <ac:chgData name="Gonzalo Pozo Melero" userId="bd923a79-0206-49b8-926a-a7ad5517b68b" providerId="ADAL" clId="{770EAA85-FF40-4FC5-91F4-525696E2F8C8}" dt="2020-10-01T09:29:17.474" v="3545" actId="478"/>
          <ac:picMkLst>
            <pc:docMk/>
            <pc:sldMk cId="715048651" sldId="269"/>
            <ac:picMk id="7" creationId="{E2CDA5A5-4B5E-4EF6-BC27-B48F791A810C}"/>
          </ac:picMkLst>
        </pc:picChg>
      </pc:sldChg>
      <pc:sldChg chg="del">
        <pc:chgData name="Gonzalo Pozo Melero" userId="bd923a79-0206-49b8-926a-a7ad5517b68b" providerId="ADAL" clId="{770EAA85-FF40-4FC5-91F4-525696E2F8C8}" dt="2020-09-30T09:52:06.628" v="12" actId="2696"/>
        <pc:sldMkLst>
          <pc:docMk/>
          <pc:sldMk cId="2982435057" sldId="269"/>
        </pc:sldMkLst>
      </pc:sldChg>
      <pc:sldChg chg="addSp delSp modSp add modAnim">
        <pc:chgData name="Gonzalo Pozo Melero" userId="bd923a79-0206-49b8-926a-a7ad5517b68b" providerId="ADAL" clId="{770EAA85-FF40-4FC5-91F4-525696E2F8C8}" dt="2020-10-01T09:43:06.738" v="3838"/>
        <pc:sldMkLst>
          <pc:docMk/>
          <pc:sldMk cId="3274053967" sldId="270"/>
        </pc:sldMkLst>
        <pc:spChg chg="del">
          <ac:chgData name="Gonzalo Pozo Melero" userId="bd923a79-0206-49b8-926a-a7ad5517b68b" providerId="ADAL" clId="{770EAA85-FF40-4FC5-91F4-525696E2F8C8}" dt="2020-10-01T09:31:10.839" v="3608" actId="478"/>
          <ac:spMkLst>
            <pc:docMk/>
            <pc:sldMk cId="3274053967" sldId="270"/>
            <ac:spMk id="3" creationId="{A854288F-66EA-4AF7-AF82-02A5F88F7E4B}"/>
          </ac:spMkLst>
        </pc:spChg>
        <pc:spChg chg="mod">
          <ac:chgData name="Gonzalo Pozo Melero" userId="bd923a79-0206-49b8-926a-a7ad5517b68b" providerId="ADAL" clId="{770EAA85-FF40-4FC5-91F4-525696E2F8C8}" dt="2020-10-01T09:31:01.965" v="3605" actId="20577"/>
          <ac:spMkLst>
            <pc:docMk/>
            <pc:sldMk cId="3274053967" sldId="270"/>
            <ac:spMk id="4" creationId="{2C5B28AE-E671-4D2B-8C99-33EE6AA0CBE0}"/>
          </ac:spMkLst>
        </pc:spChg>
        <pc:spChg chg="add mod">
          <ac:chgData name="Gonzalo Pozo Melero" userId="bd923a79-0206-49b8-926a-a7ad5517b68b" providerId="ADAL" clId="{770EAA85-FF40-4FC5-91F4-525696E2F8C8}" dt="2020-10-01T09:42:39.090" v="3830" actId="404"/>
          <ac:spMkLst>
            <pc:docMk/>
            <pc:sldMk cId="3274053967" sldId="270"/>
            <ac:spMk id="6" creationId="{B88F0977-2572-4CF4-A588-F55461738449}"/>
          </ac:spMkLst>
        </pc:spChg>
        <pc:spChg chg="add mod">
          <ac:chgData name="Gonzalo Pozo Melero" userId="bd923a79-0206-49b8-926a-a7ad5517b68b" providerId="ADAL" clId="{770EAA85-FF40-4FC5-91F4-525696E2F8C8}" dt="2020-10-01T09:39:47.562" v="3751" actId="1076"/>
          <ac:spMkLst>
            <pc:docMk/>
            <pc:sldMk cId="3274053967" sldId="270"/>
            <ac:spMk id="13" creationId="{61DAB0C5-732C-4059-97BD-EE209818FE59}"/>
          </ac:spMkLst>
        </pc:spChg>
        <pc:spChg chg="add mod">
          <ac:chgData name="Gonzalo Pozo Melero" userId="bd923a79-0206-49b8-926a-a7ad5517b68b" providerId="ADAL" clId="{770EAA85-FF40-4FC5-91F4-525696E2F8C8}" dt="2020-10-01T09:41:33.150" v="3804" actId="16959"/>
          <ac:spMkLst>
            <pc:docMk/>
            <pc:sldMk cId="3274053967" sldId="270"/>
            <ac:spMk id="14" creationId="{EEB558EA-A72F-4FD3-9D27-7153C527A89E}"/>
          </ac:spMkLst>
        </pc:spChg>
        <pc:spChg chg="add mod">
          <ac:chgData name="Gonzalo Pozo Melero" userId="bd923a79-0206-49b8-926a-a7ad5517b68b" providerId="ADAL" clId="{770EAA85-FF40-4FC5-91F4-525696E2F8C8}" dt="2020-10-01T09:37:31.242" v="3731" actId="20577"/>
          <ac:spMkLst>
            <pc:docMk/>
            <pc:sldMk cId="3274053967" sldId="270"/>
            <ac:spMk id="85" creationId="{1E67D027-EA06-4205-B255-E0044719B328}"/>
          </ac:spMkLst>
        </pc:spChg>
        <pc:spChg chg="add mod">
          <ac:chgData name="Gonzalo Pozo Melero" userId="bd923a79-0206-49b8-926a-a7ad5517b68b" providerId="ADAL" clId="{770EAA85-FF40-4FC5-91F4-525696E2F8C8}" dt="2020-10-01T09:42:34.218" v="3828" actId="1076"/>
          <ac:spMkLst>
            <pc:docMk/>
            <pc:sldMk cId="3274053967" sldId="270"/>
            <ac:spMk id="139" creationId="{84C5C9FA-45B4-448D-99CD-E0C47A22D67E}"/>
          </ac:spMkLst>
        </pc:spChg>
        <pc:grpChg chg="add del mod">
          <ac:chgData name="Gonzalo Pozo Melero" userId="bd923a79-0206-49b8-926a-a7ad5517b68b" providerId="ADAL" clId="{770EAA85-FF40-4FC5-91F4-525696E2F8C8}" dt="2020-10-01T09:34:20.906" v="3661" actId="478"/>
          <ac:grpSpMkLst>
            <pc:docMk/>
            <pc:sldMk cId="3274053967" sldId="270"/>
            <ac:grpSpMk id="25" creationId="{AD34663D-CB64-4650-BE22-E25C1C196CAF}"/>
          </ac:grpSpMkLst>
        </pc:grpChg>
        <pc:grpChg chg="del">
          <ac:chgData name="Gonzalo Pozo Melero" userId="bd923a79-0206-49b8-926a-a7ad5517b68b" providerId="ADAL" clId="{770EAA85-FF40-4FC5-91F4-525696E2F8C8}" dt="2020-10-01T09:31:08.535" v="3606" actId="478"/>
          <ac:grpSpMkLst>
            <pc:docMk/>
            <pc:sldMk cId="3274053967" sldId="270"/>
            <ac:grpSpMk id="34" creationId="{B8F9CB04-042A-4793-AED0-B7DBCF87336D}"/>
          </ac:grpSpMkLst>
        </pc:grpChg>
        <pc:grpChg chg="add del">
          <ac:chgData name="Gonzalo Pozo Melero" userId="bd923a79-0206-49b8-926a-a7ad5517b68b" providerId="ADAL" clId="{770EAA85-FF40-4FC5-91F4-525696E2F8C8}" dt="2020-10-01T09:36:08.506" v="3676" actId="478"/>
          <ac:grpSpMkLst>
            <pc:docMk/>
            <pc:sldMk cId="3274053967" sldId="270"/>
            <ac:grpSpMk id="64" creationId="{87C2B161-EA29-4DE4-B407-A10866A07DB7}"/>
          </ac:grpSpMkLst>
        </pc:grpChg>
        <pc:grpChg chg="add del mod">
          <ac:chgData name="Gonzalo Pozo Melero" userId="bd923a79-0206-49b8-926a-a7ad5517b68b" providerId="ADAL" clId="{770EAA85-FF40-4FC5-91F4-525696E2F8C8}" dt="2020-10-01T09:39:08.934" v="3736" actId="478"/>
          <ac:grpSpMkLst>
            <pc:docMk/>
            <pc:sldMk cId="3274053967" sldId="270"/>
            <ac:grpSpMk id="86" creationId="{D556691F-2249-42F1-8706-82C466E60D0C}"/>
          </ac:grpSpMkLst>
        </pc:grpChg>
        <pc:grpChg chg="add del">
          <ac:chgData name="Gonzalo Pozo Melero" userId="bd923a79-0206-49b8-926a-a7ad5517b68b" providerId="ADAL" clId="{770EAA85-FF40-4FC5-91F4-525696E2F8C8}" dt="2020-10-01T09:39:19.659" v="3739" actId="478"/>
          <ac:grpSpMkLst>
            <pc:docMk/>
            <pc:sldMk cId="3274053967" sldId="270"/>
            <ac:grpSpMk id="110" creationId="{E5701863-A07D-48AB-87EA-BC60BB8CCDDC}"/>
          </ac:grpSpMkLst>
        </pc:grpChg>
        <pc:picChg chg="del">
          <ac:chgData name="Gonzalo Pozo Melero" userId="bd923a79-0206-49b8-926a-a7ad5517b68b" providerId="ADAL" clId="{770EAA85-FF40-4FC5-91F4-525696E2F8C8}" dt="2020-10-01T09:31:09.359" v="3607" actId="478"/>
          <ac:picMkLst>
            <pc:docMk/>
            <pc:sldMk cId="3274053967" sldId="270"/>
            <ac:picMk id="2" creationId="{A27ECB1A-4DC0-4D35-A67C-D33C216C0C20}"/>
          </ac:picMkLst>
        </pc:picChg>
        <pc:picChg chg="add mod">
          <ac:chgData name="Gonzalo Pozo Melero" userId="bd923a79-0206-49b8-926a-a7ad5517b68b" providerId="ADAL" clId="{770EAA85-FF40-4FC5-91F4-525696E2F8C8}" dt="2020-10-01T09:31:32.934" v="3611" actId="14100"/>
          <ac:picMkLst>
            <pc:docMk/>
            <pc:sldMk cId="3274053967" sldId="270"/>
            <ac:picMk id="5" creationId="{978A34D7-A652-4D94-9040-A4867471D77D}"/>
          </ac:picMkLst>
        </pc:picChg>
        <pc:picChg chg="add del mod modCrop">
          <ac:chgData name="Gonzalo Pozo Melero" userId="bd923a79-0206-49b8-926a-a7ad5517b68b" providerId="ADAL" clId="{770EAA85-FF40-4FC5-91F4-525696E2F8C8}" dt="2020-10-01T09:35:52.219" v="3670" actId="478"/>
          <ac:picMkLst>
            <pc:docMk/>
            <pc:sldMk cId="3274053967" sldId="270"/>
            <ac:picMk id="7" creationId="{4C348F5B-1255-4A76-817E-3D15508E42EA}"/>
          </ac:picMkLst>
        </pc:picChg>
        <pc:picChg chg="add mod">
          <ac:chgData name="Gonzalo Pozo Melero" userId="bd923a79-0206-49b8-926a-a7ad5517b68b" providerId="ADAL" clId="{770EAA85-FF40-4FC5-91F4-525696E2F8C8}" dt="2020-10-01T09:35:09.709" v="3666" actId="1076"/>
          <ac:picMkLst>
            <pc:docMk/>
            <pc:sldMk cId="3274053967" sldId="270"/>
            <ac:picMk id="8" creationId="{C8C405F1-EA87-4293-A381-988BD6B6E9B1}"/>
          </ac:picMkLst>
        </pc:picChg>
        <pc:picChg chg="add mod modCrop">
          <ac:chgData name="Gonzalo Pozo Melero" userId="bd923a79-0206-49b8-926a-a7ad5517b68b" providerId="ADAL" clId="{770EAA85-FF40-4FC5-91F4-525696E2F8C8}" dt="2020-10-01T09:42:41.223" v="3831" actId="1076"/>
          <ac:picMkLst>
            <pc:docMk/>
            <pc:sldMk cId="3274053967" sldId="270"/>
            <ac:picMk id="9" creationId="{C74D76BD-451F-4AA0-A12B-48995801A7E9}"/>
          </ac:picMkLst>
        </pc:picChg>
        <pc:picChg chg="add del mod">
          <ac:chgData name="Gonzalo Pozo Melero" userId="bd923a79-0206-49b8-926a-a7ad5517b68b" providerId="ADAL" clId="{770EAA85-FF40-4FC5-91F4-525696E2F8C8}" dt="2020-10-01T09:36:40.067" v="3683" actId="478"/>
          <ac:picMkLst>
            <pc:docMk/>
            <pc:sldMk cId="3274053967" sldId="270"/>
            <ac:picMk id="10" creationId="{EA74A6C9-8E6C-4D2F-AA42-A70381F71F77}"/>
          </ac:picMkLst>
        </pc:picChg>
        <pc:picChg chg="add del mod">
          <ac:chgData name="Gonzalo Pozo Melero" userId="bd923a79-0206-49b8-926a-a7ad5517b68b" providerId="ADAL" clId="{770EAA85-FF40-4FC5-91F4-525696E2F8C8}" dt="2020-10-01T09:42:31.653" v="3827" actId="478"/>
          <ac:picMkLst>
            <pc:docMk/>
            <pc:sldMk cId="3274053967" sldId="270"/>
            <ac:picMk id="11" creationId="{E0A00BE5-4F7B-44EB-A7FA-8980A46CCB49}"/>
          </ac:picMkLst>
        </pc:picChg>
        <pc:picChg chg="add mod modCrop">
          <ac:chgData name="Gonzalo Pozo Melero" userId="bd923a79-0206-49b8-926a-a7ad5517b68b" providerId="ADAL" clId="{770EAA85-FF40-4FC5-91F4-525696E2F8C8}" dt="2020-10-01T09:39:31.709" v="3742" actId="1076"/>
          <ac:picMkLst>
            <pc:docMk/>
            <pc:sldMk cId="3274053967" sldId="270"/>
            <ac:picMk id="12" creationId="{F62BBAB4-E5EE-4C5B-B7B8-BEE0EE831D62}"/>
          </ac:picMkLst>
        </pc:picChg>
        <pc:picChg chg="del">
          <ac:chgData name="Gonzalo Pozo Melero" userId="bd923a79-0206-49b8-926a-a7ad5517b68b" providerId="ADAL" clId="{770EAA85-FF40-4FC5-91F4-525696E2F8C8}" dt="2020-10-01T09:39:05.471" v="3734" actId="478"/>
          <ac:picMkLst>
            <pc:docMk/>
            <pc:sldMk cId="3274053967" sldId="270"/>
            <ac:picMk id="107" creationId="{C5ACE192-DEEA-41A9-8C03-7A8FE81375DD}"/>
          </ac:picMkLst>
        </pc:picChg>
        <pc:cxnChg chg="mod">
          <ac:chgData name="Gonzalo Pozo Melero" userId="bd923a79-0206-49b8-926a-a7ad5517b68b" providerId="ADAL" clId="{770EAA85-FF40-4FC5-91F4-525696E2F8C8}" dt="2020-10-01T09:31:08.535" v="3606" actId="478"/>
          <ac:cxnSpMkLst>
            <pc:docMk/>
            <pc:sldMk cId="3274053967" sldId="270"/>
            <ac:cxnSpMk id="43" creationId="{90011D9D-491D-4195-9843-F4EC90533BD1}"/>
          </ac:cxnSpMkLst>
        </pc:cxnChg>
      </pc:sldChg>
      <pc:sldChg chg="addSp delSp modSp add delAnim modAnim">
        <pc:chgData name="Gonzalo Pozo Melero" userId="bd923a79-0206-49b8-926a-a7ad5517b68b" providerId="ADAL" clId="{770EAA85-FF40-4FC5-91F4-525696E2F8C8}" dt="2020-10-01T09:57:37.539" v="4030"/>
        <pc:sldMkLst>
          <pc:docMk/>
          <pc:sldMk cId="3191623635" sldId="271"/>
        </pc:sldMkLst>
        <pc:spChg chg="add mod">
          <ac:chgData name="Gonzalo Pozo Melero" userId="bd923a79-0206-49b8-926a-a7ad5517b68b" providerId="ADAL" clId="{770EAA85-FF40-4FC5-91F4-525696E2F8C8}" dt="2020-10-01T09:51:51.429" v="3916" actId="947"/>
          <ac:spMkLst>
            <pc:docMk/>
            <pc:sldMk cId="3191623635" sldId="271"/>
            <ac:spMk id="3" creationId="{1B712551-70B0-47B9-A14E-968288972891}"/>
          </ac:spMkLst>
        </pc:spChg>
        <pc:spChg chg="mod">
          <ac:chgData name="Gonzalo Pozo Melero" userId="bd923a79-0206-49b8-926a-a7ad5517b68b" providerId="ADAL" clId="{770EAA85-FF40-4FC5-91F4-525696E2F8C8}" dt="2020-10-01T09:44:42.391" v="3845" actId="20577"/>
          <ac:spMkLst>
            <pc:docMk/>
            <pc:sldMk cId="3191623635" sldId="271"/>
            <ac:spMk id="4" creationId="{2C5B28AE-E671-4D2B-8C99-33EE6AA0CBE0}"/>
          </ac:spMkLst>
        </pc:spChg>
        <pc:spChg chg="del">
          <ac:chgData name="Gonzalo Pozo Melero" userId="bd923a79-0206-49b8-926a-a7ad5517b68b" providerId="ADAL" clId="{770EAA85-FF40-4FC5-91F4-525696E2F8C8}" dt="2020-10-01T09:45:02.646" v="3850" actId="478"/>
          <ac:spMkLst>
            <pc:docMk/>
            <pc:sldMk cId="3191623635" sldId="271"/>
            <ac:spMk id="6" creationId="{B88F0977-2572-4CF4-A588-F55461738449}"/>
          </ac:spMkLst>
        </pc:spChg>
        <pc:spChg chg="del">
          <ac:chgData name="Gonzalo Pozo Melero" userId="bd923a79-0206-49b8-926a-a7ad5517b68b" providerId="ADAL" clId="{770EAA85-FF40-4FC5-91F4-525696E2F8C8}" dt="2020-10-01T09:45:07.676" v="3853" actId="478"/>
          <ac:spMkLst>
            <pc:docMk/>
            <pc:sldMk cId="3191623635" sldId="271"/>
            <ac:spMk id="13" creationId="{61DAB0C5-732C-4059-97BD-EE209818FE59}"/>
          </ac:spMkLst>
        </pc:spChg>
        <pc:spChg chg="del">
          <ac:chgData name="Gonzalo Pozo Melero" userId="bd923a79-0206-49b8-926a-a7ad5517b68b" providerId="ADAL" clId="{770EAA85-FF40-4FC5-91F4-525696E2F8C8}" dt="2020-10-01T09:45:07.676" v="3853" actId="478"/>
          <ac:spMkLst>
            <pc:docMk/>
            <pc:sldMk cId="3191623635" sldId="271"/>
            <ac:spMk id="14" creationId="{EEB558EA-A72F-4FD3-9D27-7153C527A89E}"/>
          </ac:spMkLst>
        </pc:spChg>
        <pc:spChg chg="add mod">
          <ac:chgData name="Gonzalo Pozo Melero" userId="bd923a79-0206-49b8-926a-a7ad5517b68b" providerId="ADAL" clId="{770EAA85-FF40-4FC5-91F4-525696E2F8C8}" dt="2020-10-01T09:51:03.476" v="3869" actId="20577"/>
          <ac:spMkLst>
            <pc:docMk/>
            <pc:sldMk cId="3191623635" sldId="271"/>
            <ac:spMk id="16" creationId="{F2B6B840-E910-4BC5-9A87-98330EA7340B}"/>
          </ac:spMkLst>
        </pc:spChg>
        <pc:spChg chg="add del mod">
          <ac:chgData name="Gonzalo Pozo Melero" userId="bd923a79-0206-49b8-926a-a7ad5517b68b" providerId="ADAL" clId="{770EAA85-FF40-4FC5-91F4-525696E2F8C8}" dt="2020-10-01T09:53:03.618" v="3943"/>
          <ac:spMkLst>
            <pc:docMk/>
            <pc:sldMk cId="3191623635" sldId="271"/>
            <ac:spMk id="18" creationId="{5EE8C8AD-5229-4930-955F-430139F2BFA3}"/>
          </ac:spMkLst>
        </pc:spChg>
        <pc:spChg chg="add mod">
          <ac:chgData name="Gonzalo Pozo Melero" userId="bd923a79-0206-49b8-926a-a7ad5517b68b" providerId="ADAL" clId="{770EAA85-FF40-4FC5-91F4-525696E2F8C8}" dt="2020-10-01T09:53:59.499" v="3980" actId="1076"/>
          <ac:spMkLst>
            <pc:docMk/>
            <pc:sldMk cId="3191623635" sldId="271"/>
            <ac:spMk id="19" creationId="{FD8922D9-D80E-4323-8A2B-145CA52804A5}"/>
          </ac:spMkLst>
        </pc:spChg>
        <pc:spChg chg="add mod">
          <ac:chgData name="Gonzalo Pozo Melero" userId="bd923a79-0206-49b8-926a-a7ad5517b68b" providerId="ADAL" clId="{770EAA85-FF40-4FC5-91F4-525696E2F8C8}" dt="2020-10-01T09:57:21.348" v="4026" actId="1076"/>
          <ac:spMkLst>
            <pc:docMk/>
            <pc:sldMk cId="3191623635" sldId="271"/>
            <ac:spMk id="20" creationId="{753B9350-E2AC-4CCB-8958-AF822B2F0E64}"/>
          </ac:spMkLst>
        </pc:spChg>
        <pc:spChg chg="add mod">
          <ac:chgData name="Gonzalo Pozo Melero" userId="bd923a79-0206-49b8-926a-a7ad5517b68b" providerId="ADAL" clId="{770EAA85-FF40-4FC5-91F4-525696E2F8C8}" dt="2020-10-01T09:57:19.687" v="4025" actId="1076"/>
          <ac:spMkLst>
            <pc:docMk/>
            <pc:sldMk cId="3191623635" sldId="271"/>
            <ac:spMk id="23" creationId="{AEB46576-19F0-4888-A5A3-EBFB3ABADBBB}"/>
          </ac:spMkLst>
        </pc:spChg>
        <pc:spChg chg="add mod">
          <ac:chgData name="Gonzalo Pozo Melero" userId="bd923a79-0206-49b8-926a-a7ad5517b68b" providerId="ADAL" clId="{770EAA85-FF40-4FC5-91F4-525696E2F8C8}" dt="2020-10-01T09:56:00.940" v="4023" actId="20577"/>
          <ac:spMkLst>
            <pc:docMk/>
            <pc:sldMk cId="3191623635" sldId="271"/>
            <ac:spMk id="25" creationId="{6AFEE3FA-9A97-4337-A5CB-78F243099102}"/>
          </ac:spMkLst>
        </pc:spChg>
        <pc:spChg chg="del">
          <ac:chgData name="Gonzalo Pozo Melero" userId="bd923a79-0206-49b8-926a-a7ad5517b68b" providerId="ADAL" clId="{770EAA85-FF40-4FC5-91F4-525696E2F8C8}" dt="2020-10-01T09:45:08.891" v="3854" actId="478"/>
          <ac:spMkLst>
            <pc:docMk/>
            <pc:sldMk cId="3191623635" sldId="271"/>
            <ac:spMk id="85" creationId="{1E67D027-EA06-4205-B255-E0044719B328}"/>
          </ac:spMkLst>
        </pc:spChg>
        <pc:spChg chg="del">
          <ac:chgData name="Gonzalo Pozo Melero" userId="bd923a79-0206-49b8-926a-a7ad5517b68b" providerId="ADAL" clId="{770EAA85-FF40-4FC5-91F4-525696E2F8C8}" dt="2020-10-01T09:45:08.891" v="3854" actId="478"/>
          <ac:spMkLst>
            <pc:docMk/>
            <pc:sldMk cId="3191623635" sldId="271"/>
            <ac:spMk id="139" creationId="{84C5C9FA-45B4-448D-99CD-E0C47A22D67E}"/>
          </ac:spMkLst>
        </pc:spChg>
        <pc:picChg chg="add mod">
          <ac:chgData name="Gonzalo Pozo Melero" userId="bd923a79-0206-49b8-926a-a7ad5517b68b" providerId="ADAL" clId="{770EAA85-FF40-4FC5-91F4-525696E2F8C8}" dt="2020-10-01T09:45:00.982" v="3849" actId="1076"/>
          <ac:picMkLst>
            <pc:docMk/>
            <pc:sldMk cId="3191623635" sldId="271"/>
            <ac:picMk id="2" creationId="{93995499-EBAD-47FE-B86D-1BEAA621A9F2}"/>
          </ac:picMkLst>
        </pc:picChg>
        <pc:picChg chg="del">
          <ac:chgData name="Gonzalo Pozo Melero" userId="bd923a79-0206-49b8-926a-a7ad5517b68b" providerId="ADAL" clId="{770EAA85-FF40-4FC5-91F4-525696E2F8C8}" dt="2020-10-01T09:44:56.065" v="3846" actId="478"/>
          <ac:picMkLst>
            <pc:docMk/>
            <pc:sldMk cId="3191623635" sldId="271"/>
            <ac:picMk id="5" creationId="{978A34D7-A652-4D94-9040-A4867471D77D}"/>
          </ac:picMkLst>
        </pc:picChg>
        <pc:picChg chg="del mod">
          <ac:chgData name="Gonzalo Pozo Melero" userId="bd923a79-0206-49b8-926a-a7ad5517b68b" providerId="ADAL" clId="{770EAA85-FF40-4FC5-91F4-525696E2F8C8}" dt="2020-10-01T09:52:36.969" v="3922" actId="478"/>
          <ac:picMkLst>
            <pc:docMk/>
            <pc:sldMk cId="3191623635" sldId="271"/>
            <ac:picMk id="8" creationId="{C8C405F1-EA87-4293-A381-988BD6B6E9B1}"/>
          </ac:picMkLst>
        </pc:picChg>
        <pc:picChg chg="del">
          <ac:chgData name="Gonzalo Pozo Melero" userId="bd923a79-0206-49b8-926a-a7ad5517b68b" providerId="ADAL" clId="{770EAA85-FF40-4FC5-91F4-525696E2F8C8}" dt="2020-10-01T09:45:03.086" v="3851" actId="478"/>
          <ac:picMkLst>
            <pc:docMk/>
            <pc:sldMk cId="3191623635" sldId="271"/>
            <ac:picMk id="9" creationId="{C74D76BD-451F-4AA0-A12B-48995801A7E9}"/>
          </ac:picMkLst>
        </pc:picChg>
        <pc:picChg chg="del">
          <ac:chgData name="Gonzalo Pozo Melero" userId="bd923a79-0206-49b8-926a-a7ad5517b68b" providerId="ADAL" clId="{770EAA85-FF40-4FC5-91F4-525696E2F8C8}" dt="2020-10-01T09:45:07.676" v="3853" actId="478"/>
          <ac:picMkLst>
            <pc:docMk/>
            <pc:sldMk cId="3191623635" sldId="271"/>
            <ac:picMk id="12" creationId="{F62BBAB4-E5EE-4C5B-B7B8-BEE0EE831D62}"/>
          </ac:picMkLst>
        </pc:picChg>
        <pc:picChg chg="add mod modCrop">
          <ac:chgData name="Gonzalo Pozo Melero" userId="bd923a79-0206-49b8-926a-a7ad5517b68b" providerId="ADAL" clId="{770EAA85-FF40-4FC5-91F4-525696E2F8C8}" dt="2020-10-01T09:57:24.247" v="4027" actId="1076"/>
          <ac:picMkLst>
            <pc:docMk/>
            <pc:sldMk cId="3191623635" sldId="271"/>
            <ac:picMk id="17" creationId="{7590DE09-F8DF-4171-AD99-173E57119CE2}"/>
          </ac:picMkLst>
        </pc:picChg>
        <pc:picChg chg="add mod">
          <ac:chgData name="Gonzalo Pozo Melero" userId="bd923a79-0206-49b8-926a-a7ad5517b68b" providerId="ADAL" clId="{770EAA85-FF40-4FC5-91F4-525696E2F8C8}" dt="2020-10-01T09:56:05.154" v="4024" actId="1076"/>
          <ac:picMkLst>
            <pc:docMk/>
            <pc:sldMk cId="3191623635" sldId="271"/>
            <ac:picMk id="21" creationId="{6F1A8610-39F6-4CDC-B214-180FAF56F65E}"/>
          </ac:picMkLst>
        </pc:picChg>
        <pc:cxnChg chg="add mod">
          <ac:chgData name="Gonzalo Pozo Melero" userId="bd923a79-0206-49b8-926a-a7ad5517b68b" providerId="ADAL" clId="{770EAA85-FF40-4FC5-91F4-525696E2F8C8}" dt="2020-10-01T09:50:48.495" v="3864" actId="11529"/>
          <ac:cxnSpMkLst>
            <pc:docMk/>
            <pc:sldMk cId="3191623635" sldId="271"/>
            <ac:cxnSpMk id="10" creationId="{4607AE53-E7B0-4B30-AA0D-030A81F6651F}"/>
          </ac:cxnSpMkLst>
        </pc:cxnChg>
        <pc:cxnChg chg="add mod">
          <ac:chgData name="Gonzalo Pozo Melero" userId="bd923a79-0206-49b8-926a-a7ad5517b68b" providerId="ADAL" clId="{770EAA85-FF40-4FC5-91F4-525696E2F8C8}" dt="2020-10-01T09:50:53.621" v="3865" actId="11529"/>
          <ac:cxnSpMkLst>
            <pc:docMk/>
            <pc:sldMk cId="3191623635" sldId="271"/>
            <ac:cxnSpMk id="15" creationId="{8F20AB0E-9B45-4431-BA8E-5BC4B8A0B288}"/>
          </ac:cxnSpMkLst>
        </pc:cxnChg>
      </pc:sldChg>
      <pc:sldChg chg="addSp delSp modSp add addAnim delAnim modAnim">
        <pc:chgData name="Gonzalo Pozo Melero" userId="bd923a79-0206-49b8-926a-a7ad5517b68b" providerId="ADAL" clId="{770EAA85-FF40-4FC5-91F4-525696E2F8C8}" dt="2020-10-01T10:22:51.096" v="4271"/>
        <pc:sldMkLst>
          <pc:docMk/>
          <pc:sldMk cId="1602474517" sldId="272"/>
        </pc:sldMkLst>
        <pc:spChg chg="del">
          <ac:chgData name="Gonzalo Pozo Melero" userId="bd923a79-0206-49b8-926a-a7ad5517b68b" providerId="ADAL" clId="{770EAA85-FF40-4FC5-91F4-525696E2F8C8}" dt="2020-10-01T10:06:13.795" v="4046" actId="478"/>
          <ac:spMkLst>
            <pc:docMk/>
            <pc:sldMk cId="1602474517" sldId="272"/>
            <ac:spMk id="3" creationId="{1B712551-70B0-47B9-A14E-968288972891}"/>
          </ac:spMkLst>
        </pc:spChg>
        <pc:spChg chg="mod">
          <ac:chgData name="Gonzalo Pozo Melero" userId="bd923a79-0206-49b8-926a-a7ad5517b68b" providerId="ADAL" clId="{770EAA85-FF40-4FC5-91F4-525696E2F8C8}" dt="2020-10-01T10:02:54.694" v="4034"/>
          <ac:spMkLst>
            <pc:docMk/>
            <pc:sldMk cId="1602474517" sldId="272"/>
            <ac:spMk id="4" creationId="{2C5B28AE-E671-4D2B-8C99-33EE6AA0CBE0}"/>
          </ac:spMkLst>
        </pc:spChg>
        <pc:spChg chg="add del mod">
          <ac:chgData name="Gonzalo Pozo Melero" userId="bd923a79-0206-49b8-926a-a7ad5517b68b" providerId="ADAL" clId="{770EAA85-FF40-4FC5-91F4-525696E2F8C8}" dt="2020-10-01T10:19:12.772" v="4209" actId="478"/>
          <ac:spMkLst>
            <pc:docMk/>
            <pc:sldMk cId="1602474517" sldId="272"/>
            <ac:spMk id="6" creationId="{0FFA5B8B-E4E7-4DF4-BDDC-F34DA00ABD51}"/>
          </ac:spMkLst>
        </pc:spChg>
        <pc:spChg chg="mod">
          <ac:chgData name="Gonzalo Pozo Melero" userId="bd923a79-0206-49b8-926a-a7ad5517b68b" providerId="ADAL" clId="{770EAA85-FF40-4FC5-91F4-525696E2F8C8}" dt="2020-10-01T10:07:12.812" v="4055" actId="1076"/>
          <ac:spMkLst>
            <pc:docMk/>
            <pc:sldMk cId="1602474517" sldId="272"/>
            <ac:spMk id="16" creationId="{F2B6B840-E910-4BC5-9A87-98330EA7340B}"/>
          </ac:spMkLst>
        </pc:spChg>
        <pc:spChg chg="mod">
          <ac:chgData name="Gonzalo Pozo Melero" userId="bd923a79-0206-49b8-926a-a7ad5517b68b" providerId="ADAL" clId="{770EAA85-FF40-4FC5-91F4-525696E2F8C8}" dt="2020-10-01T10:07:44.124" v="4065" actId="1076"/>
          <ac:spMkLst>
            <pc:docMk/>
            <pc:sldMk cId="1602474517" sldId="272"/>
            <ac:spMk id="19" creationId="{FD8922D9-D80E-4323-8A2B-145CA52804A5}"/>
          </ac:spMkLst>
        </pc:spChg>
        <pc:spChg chg="del">
          <ac:chgData name="Gonzalo Pozo Melero" userId="bd923a79-0206-49b8-926a-a7ad5517b68b" providerId="ADAL" clId="{770EAA85-FF40-4FC5-91F4-525696E2F8C8}" dt="2020-10-01T10:06:11.108" v="4044" actId="478"/>
          <ac:spMkLst>
            <pc:docMk/>
            <pc:sldMk cId="1602474517" sldId="272"/>
            <ac:spMk id="20" creationId="{753B9350-E2AC-4CCB-8958-AF822B2F0E64}"/>
          </ac:spMkLst>
        </pc:spChg>
        <pc:spChg chg="add mod">
          <ac:chgData name="Gonzalo Pozo Melero" userId="bd923a79-0206-49b8-926a-a7ad5517b68b" providerId="ADAL" clId="{770EAA85-FF40-4FC5-91F4-525696E2F8C8}" dt="2020-10-01T10:21:51.221" v="4262" actId="1076"/>
          <ac:spMkLst>
            <pc:docMk/>
            <pc:sldMk cId="1602474517" sldId="272"/>
            <ac:spMk id="22" creationId="{496DA253-1803-46EC-827C-53D3B82D99A6}"/>
          </ac:spMkLst>
        </pc:spChg>
        <pc:spChg chg="del">
          <ac:chgData name="Gonzalo Pozo Melero" userId="bd923a79-0206-49b8-926a-a7ad5517b68b" providerId="ADAL" clId="{770EAA85-FF40-4FC5-91F4-525696E2F8C8}" dt="2020-10-01T10:06:12.933" v="4045" actId="478"/>
          <ac:spMkLst>
            <pc:docMk/>
            <pc:sldMk cId="1602474517" sldId="272"/>
            <ac:spMk id="23" creationId="{AEB46576-19F0-4888-A5A3-EBFB3ABADBBB}"/>
          </ac:spMkLst>
        </pc:spChg>
        <pc:spChg chg="add mod">
          <ac:chgData name="Gonzalo Pozo Melero" userId="bd923a79-0206-49b8-926a-a7ad5517b68b" providerId="ADAL" clId="{770EAA85-FF40-4FC5-91F4-525696E2F8C8}" dt="2020-10-01T10:19:15.799" v="4210" actId="1076"/>
          <ac:spMkLst>
            <pc:docMk/>
            <pc:sldMk cId="1602474517" sldId="272"/>
            <ac:spMk id="24" creationId="{0D46C38E-F861-4552-AF45-2DD7DEDEA4EB}"/>
          </ac:spMkLst>
        </pc:spChg>
        <pc:spChg chg="add del mod">
          <ac:chgData name="Gonzalo Pozo Melero" userId="bd923a79-0206-49b8-926a-a7ad5517b68b" providerId="ADAL" clId="{770EAA85-FF40-4FC5-91F4-525696E2F8C8}" dt="2020-10-01T10:18:39.807" v="4198" actId="20577"/>
          <ac:spMkLst>
            <pc:docMk/>
            <pc:sldMk cId="1602474517" sldId="272"/>
            <ac:spMk id="25" creationId="{6AFEE3FA-9A97-4337-A5CB-78F243099102}"/>
          </ac:spMkLst>
        </pc:spChg>
        <pc:picChg chg="del mod">
          <ac:chgData name="Gonzalo Pozo Melero" userId="bd923a79-0206-49b8-926a-a7ad5517b68b" providerId="ADAL" clId="{770EAA85-FF40-4FC5-91F4-525696E2F8C8}" dt="2020-10-01T10:03:10.191" v="4036" actId="478"/>
          <ac:picMkLst>
            <pc:docMk/>
            <pc:sldMk cId="1602474517" sldId="272"/>
            <ac:picMk id="2" creationId="{93995499-EBAD-47FE-B86D-1BEAA621A9F2}"/>
          </ac:picMkLst>
        </pc:picChg>
        <pc:picChg chg="add mod ord">
          <ac:chgData name="Gonzalo Pozo Melero" userId="bd923a79-0206-49b8-926a-a7ad5517b68b" providerId="ADAL" clId="{770EAA85-FF40-4FC5-91F4-525696E2F8C8}" dt="2020-10-01T10:07:04.533" v="4052" actId="1076"/>
          <ac:picMkLst>
            <pc:docMk/>
            <pc:sldMk cId="1602474517" sldId="272"/>
            <ac:picMk id="5" creationId="{6D3F03EB-CDE4-4303-B022-B38E88584BC4}"/>
          </ac:picMkLst>
        </pc:picChg>
        <pc:picChg chg="add mod modCrop">
          <ac:chgData name="Gonzalo Pozo Melero" userId="bd923a79-0206-49b8-926a-a7ad5517b68b" providerId="ADAL" clId="{770EAA85-FF40-4FC5-91F4-525696E2F8C8}" dt="2020-10-01T10:21:47.264" v="4261" actId="732"/>
          <ac:picMkLst>
            <pc:docMk/>
            <pc:sldMk cId="1602474517" sldId="272"/>
            <ac:picMk id="9" creationId="{067AAF96-C6D1-4DE0-9492-8BC05E63B395}"/>
          </ac:picMkLst>
        </pc:picChg>
        <pc:picChg chg="del mod">
          <ac:chgData name="Gonzalo Pozo Melero" userId="bd923a79-0206-49b8-926a-a7ad5517b68b" providerId="ADAL" clId="{770EAA85-FF40-4FC5-91F4-525696E2F8C8}" dt="2020-10-01T10:15:19.658" v="4073" actId="478"/>
          <ac:picMkLst>
            <pc:docMk/>
            <pc:sldMk cId="1602474517" sldId="272"/>
            <ac:picMk id="17" creationId="{7590DE09-F8DF-4171-AD99-173E57119CE2}"/>
          </ac:picMkLst>
        </pc:picChg>
        <pc:picChg chg="del">
          <ac:chgData name="Gonzalo Pozo Melero" userId="bd923a79-0206-49b8-926a-a7ad5517b68b" providerId="ADAL" clId="{770EAA85-FF40-4FC5-91F4-525696E2F8C8}" dt="2020-10-01T10:15:14.458" v="4069" actId="478"/>
          <ac:picMkLst>
            <pc:docMk/>
            <pc:sldMk cId="1602474517" sldId="272"/>
            <ac:picMk id="21" creationId="{6F1A8610-39F6-4CDC-B214-180FAF56F65E}"/>
          </ac:picMkLst>
        </pc:picChg>
        <pc:picChg chg="add mod modCrop">
          <ac:chgData name="Gonzalo Pozo Melero" userId="bd923a79-0206-49b8-926a-a7ad5517b68b" providerId="ADAL" clId="{770EAA85-FF40-4FC5-91F4-525696E2F8C8}" dt="2020-10-01T10:22:07.821" v="4266" actId="1076"/>
          <ac:picMkLst>
            <pc:docMk/>
            <pc:sldMk cId="1602474517" sldId="272"/>
            <ac:picMk id="26" creationId="{BFC21209-6BCB-4D20-80A2-E1AE2A261B55}"/>
          </ac:picMkLst>
        </pc:picChg>
        <pc:cxnChg chg="mod">
          <ac:chgData name="Gonzalo Pozo Melero" userId="bd923a79-0206-49b8-926a-a7ad5517b68b" providerId="ADAL" clId="{770EAA85-FF40-4FC5-91F4-525696E2F8C8}" dt="2020-10-01T10:07:10.349" v="4054" actId="1076"/>
          <ac:cxnSpMkLst>
            <pc:docMk/>
            <pc:sldMk cId="1602474517" sldId="272"/>
            <ac:cxnSpMk id="10" creationId="{4607AE53-E7B0-4B30-AA0D-030A81F6651F}"/>
          </ac:cxnSpMkLst>
        </pc:cxnChg>
        <pc:cxnChg chg="mod">
          <ac:chgData name="Gonzalo Pozo Melero" userId="bd923a79-0206-49b8-926a-a7ad5517b68b" providerId="ADAL" clId="{770EAA85-FF40-4FC5-91F4-525696E2F8C8}" dt="2020-10-01T10:07:42.136" v="4064" actId="1076"/>
          <ac:cxnSpMkLst>
            <pc:docMk/>
            <pc:sldMk cId="1602474517" sldId="272"/>
            <ac:cxnSpMk id="15" creationId="{8F20AB0E-9B45-4431-BA8E-5BC4B8A0B288}"/>
          </ac:cxnSpMkLst>
        </pc:cxnChg>
      </pc:sldChg>
    </pc:docChg>
  </pc:docChgLst>
  <pc:docChgLst>
    <pc:chgData name="Gonzalo Pozo Melero" userId="bd923a79-0206-49b8-926a-a7ad5517b68b" providerId="ADAL" clId="{B17B2B5D-3C24-4FBF-B8FE-6AFC5A962C0D}"/>
    <pc:docChg chg="undo custSel addSld delSld modSld sldOrd">
      <pc:chgData name="Gonzalo Pozo Melero" userId="bd923a79-0206-49b8-926a-a7ad5517b68b" providerId="ADAL" clId="{B17B2B5D-3C24-4FBF-B8FE-6AFC5A962C0D}" dt="2022-09-07T10:15:15.605" v="1648" actId="208"/>
      <pc:docMkLst>
        <pc:docMk/>
      </pc:docMkLst>
      <pc:sldChg chg="addSp modSp mod">
        <pc:chgData name="Gonzalo Pozo Melero" userId="bd923a79-0206-49b8-926a-a7ad5517b68b" providerId="ADAL" clId="{B17B2B5D-3C24-4FBF-B8FE-6AFC5A962C0D}" dt="2022-09-07T10:15:13.645" v="1394"/>
        <pc:sldMkLst>
          <pc:docMk/>
          <pc:sldMk cId="0" sldId="256"/>
        </pc:sldMkLst>
        <pc:cxnChg chg="add mod modVis">
          <ac:chgData name="Gonzalo Pozo Melero" userId="bd923a79-0206-49b8-926a-a7ad5517b68b" providerId="ADAL" clId="{B17B2B5D-3C24-4FBF-B8FE-6AFC5A962C0D}" dt="2022-09-07T10:15:13.645" v="1394"/>
          <ac:cxnSpMkLst>
            <pc:docMk/>
            <pc:sldMk cId="0" sldId="256"/>
            <ac:cxnSpMk id="2" creationId="{5B50AFB6-CE44-4F16-8BB8-6630B7C8BC14}"/>
          </ac:cxnSpMkLst>
        </pc:cxnChg>
      </pc:sldChg>
      <pc:sldChg chg="addSp modSp mod">
        <pc:chgData name="Gonzalo Pozo Melero" userId="bd923a79-0206-49b8-926a-a7ad5517b68b" providerId="ADAL" clId="{B17B2B5D-3C24-4FBF-B8FE-6AFC5A962C0D}" dt="2022-09-07T10:15:14.114" v="1489"/>
        <pc:sldMkLst>
          <pc:docMk/>
          <pc:sldMk cId="646876415" sldId="257"/>
        </pc:sldMkLst>
        <pc:spChg chg="add mod">
          <ac:chgData name="Gonzalo Pozo Melero" userId="bd923a79-0206-49b8-926a-a7ad5517b68b" providerId="ADAL" clId="{B17B2B5D-3C24-4FBF-B8FE-6AFC5A962C0D}" dt="2022-09-07T10:01:12.129" v="540"/>
          <ac:spMkLst>
            <pc:docMk/>
            <pc:sldMk cId="646876415" sldId="257"/>
            <ac:spMk id="26" creationId="{C658BA4D-4BB7-48DB-97A7-9F0699BD72CD}"/>
          </ac:spMkLst>
        </pc:spChg>
        <pc:cxnChg chg="add mod modVis">
          <ac:chgData name="Gonzalo Pozo Melero" userId="bd923a79-0206-49b8-926a-a7ad5517b68b" providerId="ADAL" clId="{B17B2B5D-3C24-4FBF-B8FE-6AFC5A962C0D}" dt="2022-09-07T10:15:14.114" v="1489"/>
          <ac:cxnSpMkLst>
            <pc:docMk/>
            <pc:sldMk cId="646876415" sldId="257"/>
            <ac:cxnSpMk id="4" creationId="{FCF456D6-E631-425C-BBD4-4318A5747C2B}"/>
          </ac:cxnSpMkLst>
        </pc:cxnChg>
      </pc:sldChg>
      <pc:sldChg chg="addSp modSp mod">
        <pc:chgData name="Gonzalo Pozo Melero" userId="bd923a79-0206-49b8-926a-a7ad5517b68b" providerId="ADAL" clId="{B17B2B5D-3C24-4FBF-B8FE-6AFC5A962C0D}" dt="2022-09-07T10:15:14.273" v="1508"/>
        <pc:sldMkLst>
          <pc:docMk/>
          <pc:sldMk cId="894265140" sldId="258"/>
        </pc:sldMkLst>
        <pc:spChg chg="add mod">
          <ac:chgData name="Gonzalo Pozo Melero" userId="bd923a79-0206-49b8-926a-a7ad5517b68b" providerId="ADAL" clId="{B17B2B5D-3C24-4FBF-B8FE-6AFC5A962C0D}" dt="2022-09-07T10:01:10.999" v="539"/>
          <ac:spMkLst>
            <pc:docMk/>
            <pc:sldMk cId="894265140" sldId="258"/>
            <ac:spMk id="14" creationId="{89741E34-9ECF-4236-A0F6-E6A88A82F7E8}"/>
          </ac:spMkLst>
        </pc:spChg>
        <pc:cxnChg chg="add mod modVis">
          <ac:chgData name="Gonzalo Pozo Melero" userId="bd923a79-0206-49b8-926a-a7ad5517b68b" providerId="ADAL" clId="{B17B2B5D-3C24-4FBF-B8FE-6AFC5A962C0D}" dt="2022-09-07T10:15:14.273" v="1508"/>
          <ac:cxnSpMkLst>
            <pc:docMk/>
            <pc:sldMk cId="894265140" sldId="258"/>
            <ac:cxnSpMk id="3" creationId="{FAF29729-922A-470C-A765-03A37B2B85C6}"/>
          </ac:cxnSpMkLst>
        </pc:cxnChg>
      </pc:sldChg>
      <pc:sldChg chg="addSp modSp mod">
        <pc:chgData name="Gonzalo Pozo Melero" userId="bd923a79-0206-49b8-926a-a7ad5517b68b" providerId="ADAL" clId="{B17B2B5D-3C24-4FBF-B8FE-6AFC5A962C0D}" dt="2022-09-07T10:15:14.683" v="1527"/>
        <pc:sldMkLst>
          <pc:docMk/>
          <pc:sldMk cId="1847605100" sldId="259"/>
        </pc:sldMkLst>
        <pc:spChg chg="add mod">
          <ac:chgData name="Gonzalo Pozo Melero" userId="bd923a79-0206-49b8-926a-a7ad5517b68b" providerId="ADAL" clId="{B17B2B5D-3C24-4FBF-B8FE-6AFC5A962C0D}" dt="2022-09-07T10:01:10.003" v="538"/>
          <ac:spMkLst>
            <pc:docMk/>
            <pc:sldMk cId="1847605100" sldId="259"/>
            <ac:spMk id="16" creationId="{39942B6E-D9EE-4A78-8D3B-02F84D003885}"/>
          </ac:spMkLst>
        </pc:spChg>
        <pc:cxnChg chg="add mod modVis">
          <ac:chgData name="Gonzalo Pozo Melero" userId="bd923a79-0206-49b8-926a-a7ad5517b68b" providerId="ADAL" clId="{B17B2B5D-3C24-4FBF-B8FE-6AFC5A962C0D}" dt="2022-09-07T10:15:14.683" v="1527"/>
          <ac:cxnSpMkLst>
            <pc:docMk/>
            <pc:sldMk cId="1847605100" sldId="259"/>
            <ac:cxnSpMk id="2" creationId="{0CCF246A-702A-4C5E-B1C9-457FF6BCB1B8}"/>
          </ac:cxnSpMkLst>
        </pc:cxnChg>
      </pc:sldChg>
      <pc:sldChg chg="addSp modSp mod">
        <pc:chgData name="Gonzalo Pozo Melero" userId="bd923a79-0206-49b8-926a-a7ad5517b68b" providerId="ADAL" clId="{B17B2B5D-3C24-4FBF-B8FE-6AFC5A962C0D}" dt="2022-09-07T10:15:14.837" v="1546"/>
        <pc:sldMkLst>
          <pc:docMk/>
          <pc:sldMk cId="3432503681" sldId="260"/>
        </pc:sldMkLst>
        <pc:spChg chg="add mod">
          <ac:chgData name="Gonzalo Pozo Melero" userId="bd923a79-0206-49b8-926a-a7ad5517b68b" providerId="ADAL" clId="{B17B2B5D-3C24-4FBF-B8FE-6AFC5A962C0D}" dt="2022-09-07T10:01:08.716" v="537"/>
          <ac:spMkLst>
            <pc:docMk/>
            <pc:sldMk cId="3432503681" sldId="260"/>
            <ac:spMk id="5" creationId="{0F08F14A-C948-45D8-824A-1E27DF0DC772}"/>
          </ac:spMkLst>
        </pc:spChg>
        <pc:cxnChg chg="add mod modVis">
          <ac:chgData name="Gonzalo Pozo Melero" userId="bd923a79-0206-49b8-926a-a7ad5517b68b" providerId="ADAL" clId="{B17B2B5D-3C24-4FBF-B8FE-6AFC5A962C0D}" dt="2022-09-07T10:15:14.837" v="1546"/>
          <ac:cxnSpMkLst>
            <pc:docMk/>
            <pc:sldMk cId="3432503681" sldId="260"/>
            <ac:cxnSpMk id="3" creationId="{A648E558-B005-4C8E-9B06-9551D26D47A2}"/>
          </ac:cxnSpMkLst>
        </pc:cxnChg>
      </pc:sldChg>
      <pc:sldChg chg="addSp modSp mod">
        <pc:chgData name="Gonzalo Pozo Melero" userId="bd923a79-0206-49b8-926a-a7ad5517b68b" providerId="ADAL" clId="{B17B2B5D-3C24-4FBF-B8FE-6AFC5A962C0D}" dt="2022-09-07T10:15:14.992" v="1565"/>
        <pc:sldMkLst>
          <pc:docMk/>
          <pc:sldMk cId="2376702365" sldId="261"/>
        </pc:sldMkLst>
        <pc:spChg chg="add mod">
          <ac:chgData name="Gonzalo Pozo Melero" userId="bd923a79-0206-49b8-926a-a7ad5517b68b" providerId="ADAL" clId="{B17B2B5D-3C24-4FBF-B8FE-6AFC5A962C0D}" dt="2022-09-07T10:01:07.772" v="536"/>
          <ac:spMkLst>
            <pc:docMk/>
            <pc:sldMk cId="2376702365" sldId="261"/>
            <ac:spMk id="18" creationId="{B8F873EF-04B0-4AAF-8EE8-BE2D8B1A8E4E}"/>
          </ac:spMkLst>
        </pc:spChg>
        <pc:cxnChg chg="add mod modVis">
          <ac:chgData name="Gonzalo Pozo Melero" userId="bd923a79-0206-49b8-926a-a7ad5517b68b" providerId="ADAL" clId="{B17B2B5D-3C24-4FBF-B8FE-6AFC5A962C0D}" dt="2022-09-07T10:15:14.992" v="1565"/>
          <ac:cxnSpMkLst>
            <pc:docMk/>
            <pc:sldMk cId="2376702365" sldId="261"/>
            <ac:cxnSpMk id="2" creationId="{6FEA2362-8E57-4277-A540-6BD6F74EBBAC}"/>
          </ac:cxnSpMkLst>
        </pc:cxnChg>
      </pc:sldChg>
      <pc:sldChg chg="addSp modSp mod">
        <pc:chgData name="Gonzalo Pozo Melero" userId="bd923a79-0206-49b8-926a-a7ad5517b68b" providerId="ADAL" clId="{B17B2B5D-3C24-4FBF-B8FE-6AFC5A962C0D}" dt="2022-09-07T10:15:15.049" v="1584"/>
        <pc:sldMkLst>
          <pc:docMk/>
          <pc:sldMk cId="419988105" sldId="262"/>
        </pc:sldMkLst>
        <pc:spChg chg="add mod">
          <ac:chgData name="Gonzalo Pozo Melero" userId="bd923a79-0206-49b8-926a-a7ad5517b68b" providerId="ADAL" clId="{B17B2B5D-3C24-4FBF-B8FE-6AFC5A962C0D}" dt="2022-09-07T10:01:06.911" v="535"/>
          <ac:spMkLst>
            <pc:docMk/>
            <pc:sldMk cId="419988105" sldId="262"/>
            <ac:spMk id="11" creationId="{816F3554-0CED-4E75-B459-98253CBF7B52}"/>
          </ac:spMkLst>
        </pc:spChg>
        <pc:cxnChg chg="add mod modVis">
          <ac:chgData name="Gonzalo Pozo Melero" userId="bd923a79-0206-49b8-926a-a7ad5517b68b" providerId="ADAL" clId="{B17B2B5D-3C24-4FBF-B8FE-6AFC5A962C0D}" dt="2022-09-07T10:15:15.049" v="1584"/>
          <ac:cxnSpMkLst>
            <pc:docMk/>
            <pc:sldMk cId="419988105" sldId="262"/>
            <ac:cxnSpMk id="5" creationId="{B5E5EDC2-3DF2-47F4-8766-B067B90152EC}"/>
          </ac:cxnSpMkLst>
        </pc:cxnChg>
      </pc:sldChg>
      <pc:sldChg chg="addSp modSp mod">
        <pc:chgData name="Gonzalo Pozo Melero" userId="bd923a79-0206-49b8-926a-a7ad5517b68b" providerId="ADAL" clId="{B17B2B5D-3C24-4FBF-B8FE-6AFC5A962C0D}" dt="2022-09-07T10:15:15.142" v="1603"/>
        <pc:sldMkLst>
          <pc:docMk/>
          <pc:sldMk cId="3555733025" sldId="263"/>
        </pc:sldMkLst>
        <pc:spChg chg="add mod">
          <ac:chgData name="Gonzalo Pozo Melero" userId="bd923a79-0206-49b8-926a-a7ad5517b68b" providerId="ADAL" clId="{B17B2B5D-3C24-4FBF-B8FE-6AFC5A962C0D}" dt="2022-09-07T10:01:05.866" v="534"/>
          <ac:spMkLst>
            <pc:docMk/>
            <pc:sldMk cId="3555733025" sldId="263"/>
            <ac:spMk id="8" creationId="{9944BCC7-8FFF-4965-A467-47B3DECAC1C2}"/>
          </ac:spMkLst>
        </pc:spChg>
        <pc:cxnChg chg="add mod modVis">
          <ac:chgData name="Gonzalo Pozo Melero" userId="bd923a79-0206-49b8-926a-a7ad5517b68b" providerId="ADAL" clId="{B17B2B5D-3C24-4FBF-B8FE-6AFC5A962C0D}" dt="2022-09-07T10:15:15.142" v="1603"/>
          <ac:cxnSpMkLst>
            <pc:docMk/>
            <pc:sldMk cId="3555733025" sldId="263"/>
            <ac:cxnSpMk id="2" creationId="{DEF67329-9B9A-4908-AF04-CCA3D9EB2B29}"/>
          </ac:cxnSpMkLst>
        </pc:cxnChg>
      </pc:sldChg>
      <pc:sldChg chg="addSp modSp mod">
        <pc:chgData name="Gonzalo Pozo Melero" userId="bd923a79-0206-49b8-926a-a7ad5517b68b" providerId="ADAL" clId="{B17B2B5D-3C24-4FBF-B8FE-6AFC5A962C0D}" dt="2022-09-07T10:15:15.442" v="1641"/>
        <pc:sldMkLst>
          <pc:docMk/>
          <pc:sldMk cId="1085255533" sldId="264"/>
        </pc:sldMkLst>
        <pc:spChg chg="add mod">
          <ac:chgData name="Gonzalo Pozo Melero" userId="bd923a79-0206-49b8-926a-a7ad5517b68b" providerId="ADAL" clId="{B17B2B5D-3C24-4FBF-B8FE-6AFC5A962C0D}" dt="2022-09-07T10:01:03.613" v="532"/>
          <ac:spMkLst>
            <pc:docMk/>
            <pc:sldMk cId="1085255533" sldId="264"/>
            <ac:spMk id="13" creationId="{56E8446A-5168-4D60-9FE3-E89926B90B6F}"/>
          </ac:spMkLst>
        </pc:spChg>
        <pc:cxnChg chg="add mod modVis">
          <ac:chgData name="Gonzalo Pozo Melero" userId="bd923a79-0206-49b8-926a-a7ad5517b68b" providerId="ADAL" clId="{B17B2B5D-3C24-4FBF-B8FE-6AFC5A962C0D}" dt="2022-09-07T10:15:15.442" v="1641"/>
          <ac:cxnSpMkLst>
            <pc:docMk/>
            <pc:sldMk cId="1085255533" sldId="264"/>
            <ac:cxnSpMk id="5" creationId="{84BFFAAE-0140-484B-AF1C-540FE5CF588B}"/>
          </ac:cxnSpMkLst>
        </pc:cxnChg>
      </pc:sldChg>
      <pc:sldChg chg="addSp modSp mod">
        <pc:chgData name="Gonzalo Pozo Melero" userId="bd923a79-0206-49b8-926a-a7ad5517b68b" providerId="ADAL" clId="{B17B2B5D-3C24-4FBF-B8FE-6AFC5A962C0D}" dt="2022-09-07T10:15:15.290" v="1622"/>
        <pc:sldMkLst>
          <pc:docMk/>
          <pc:sldMk cId="3379446253" sldId="265"/>
        </pc:sldMkLst>
        <pc:spChg chg="add mod">
          <ac:chgData name="Gonzalo Pozo Melero" userId="bd923a79-0206-49b8-926a-a7ad5517b68b" providerId="ADAL" clId="{B17B2B5D-3C24-4FBF-B8FE-6AFC5A962C0D}" dt="2022-09-07T10:01:04.793" v="533"/>
          <ac:spMkLst>
            <pc:docMk/>
            <pc:sldMk cId="3379446253" sldId="265"/>
            <ac:spMk id="16" creationId="{BE433FA2-E89D-488A-ACB4-1BA74EA5DB55}"/>
          </ac:spMkLst>
        </pc:spChg>
        <pc:cxnChg chg="add mod modVis">
          <ac:chgData name="Gonzalo Pozo Melero" userId="bd923a79-0206-49b8-926a-a7ad5517b68b" providerId="ADAL" clId="{B17B2B5D-3C24-4FBF-B8FE-6AFC5A962C0D}" dt="2022-09-07T10:15:15.290" v="1622"/>
          <ac:cxnSpMkLst>
            <pc:docMk/>
            <pc:sldMk cId="3379446253" sldId="265"/>
            <ac:cxnSpMk id="5" creationId="{75810923-B175-4095-A684-9E5CFFAD1048}"/>
          </ac:cxnSpMkLst>
        </pc:cxnChg>
      </pc:sldChg>
      <pc:sldChg chg="addSp modSp mod">
        <pc:chgData name="Gonzalo Pozo Melero" userId="bd923a79-0206-49b8-926a-a7ad5517b68b" providerId="ADAL" clId="{B17B2B5D-3C24-4FBF-B8FE-6AFC5A962C0D}" dt="2022-09-07T10:15:15.606" v="1649"/>
        <pc:sldMkLst>
          <pc:docMk/>
          <pc:sldMk cId="660809850" sldId="266"/>
        </pc:sldMkLst>
        <pc:spChg chg="add mod">
          <ac:chgData name="Gonzalo Pozo Melero" userId="bd923a79-0206-49b8-926a-a7ad5517b68b" providerId="ADAL" clId="{B17B2B5D-3C24-4FBF-B8FE-6AFC5A962C0D}" dt="2022-09-07T10:01:02.352" v="531"/>
          <ac:spMkLst>
            <pc:docMk/>
            <pc:sldMk cId="660809850" sldId="266"/>
            <ac:spMk id="34" creationId="{EA317DC4-20FB-476F-9922-28F62609E297}"/>
          </ac:spMkLst>
        </pc:spChg>
        <pc:cxnChg chg="add mod modVis">
          <ac:chgData name="Gonzalo Pozo Melero" userId="bd923a79-0206-49b8-926a-a7ad5517b68b" providerId="ADAL" clId="{B17B2B5D-3C24-4FBF-B8FE-6AFC5A962C0D}" dt="2022-09-07T10:15:15.606" v="1649"/>
          <ac:cxnSpMkLst>
            <pc:docMk/>
            <pc:sldMk cId="660809850" sldId="266"/>
            <ac:cxnSpMk id="7" creationId="{31A1FBCE-3BA6-41DF-AC9E-75F574C644C3}"/>
          </ac:cxnSpMkLst>
        </pc:cxnChg>
      </pc:sldChg>
      <pc:sldChg chg="addSp modSp">
        <pc:chgData name="Gonzalo Pozo Melero" userId="bd923a79-0206-49b8-926a-a7ad5517b68b" providerId="ADAL" clId="{B17B2B5D-3C24-4FBF-B8FE-6AFC5A962C0D}" dt="2022-09-07T10:01:00.825" v="530"/>
        <pc:sldMkLst>
          <pc:docMk/>
          <pc:sldMk cId="2205351218" sldId="267"/>
        </pc:sldMkLst>
        <pc:spChg chg="add mod">
          <ac:chgData name="Gonzalo Pozo Melero" userId="bd923a79-0206-49b8-926a-a7ad5517b68b" providerId="ADAL" clId="{B17B2B5D-3C24-4FBF-B8FE-6AFC5A962C0D}" dt="2022-09-07T10:01:00.825" v="530"/>
          <ac:spMkLst>
            <pc:docMk/>
            <pc:sldMk cId="2205351218" sldId="267"/>
            <ac:spMk id="19" creationId="{881AD8C4-CB72-400A-96F4-4B69226C2119}"/>
          </ac:spMkLst>
        </pc:spChg>
      </pc:sldChg>
      <pc:sldChg chg="addSp modSp">
        <pc:chgData name="Gonzalo Pozo Melero" userId="bd923a79-0206-49b8-926a-a7ad5517b68b" providerId="ADAL" clId="{B17B2B5D-3C24-4FBF-B8FE-6AFC5A962C0D}" dt="2022-09-07T10:00:58.003" v="528"/>
        <pc:sldMkLst>
          <pc:docMk/>
          <pc:sldMk cId="3106373673" sldId="268"/>
        </pc:sldMkLst>
        <pc:spChg chg="add mod">
          <ac:chgData name="Gonzalo Pozo Melero" userId="bd923a79-0206-49b8-926a-a7ad5517b68b" providerId="ADAL" clId="{B17B2B5D-3C24-4FBF-B8FE-6AFC5A962C0D}" dt="2022-09-07T10:00:58.003" v="528"/>
          <ac:spMkLst>
            <pc:docMk/>
            <pc:sldMk cId="3106373673" sldId="268"/>
            <ac:spMk id="23" creationId="{7FA20944-4013-4C95-808C-9C736C256892}"/>
          </ac:spMkLst>
        </pc:spChg>
      </pc:sldChg>
      <pc:sldChg chg="addSp modSp mod">
        <pc:chgData name="Gonzalo Pozo Melero" userId="bd923a79-0206-49b8-926a-a7ad5517b68b" providerId="ADAL" clId="{B17B2B5D-3C24-4FBF-B8FE-6AFC5A962C0D}" dt="2022-09-07T10:15:10.611" v="1052"/>
        <pc:sldMkLst>
          <pc:docMk/>
          <pc:sldMk cId="2982435057" sldId="269"/>
        </pc:sldMkLst>
        <pc:spChg chg="add mod">
          <ac:chgData name="Gonzalo Pozo Melero" userId="bd923a79-0206-49b8-926a-a7ad5517b68b" providerId="ADAL" clId="{B17B2B5D-3C24-4FBF-B8FE-6AFC5A962C0D}" dt="2022-09-07T10:02:18.736" v="577"/>
          <ac:spMkLst>
            <pc:docMk/>
            <pc:sldMk cId="2982435057" sldId="269"/>
            <ac:spMk id="38" creationId="{8A2EC121-FBBB-449C-9E6C-5B908E9EF198}"/>
          </ac:spMkLst>
        </pc:spChg>
        <pc:cxnChg chg="add mod modVis">
          <ac:chgData name="Gonzalo Pozo Melero" userId="bd923a79-0206-49b8-926a-a7ad5517b68b" providerId="ADAL" clId="{B17B2B5D-3C24-4FBF-B8FE-6AFC5A962C0D}" dt="2022-09-07T10:15:10.611" v="1052"/>
          <ac:cxnSpMkLst>
            <pc:docMk/>
            <pc:sldMk cId="2982435057" sldId="269"/>
            <ac:cxnSpMk id="5" creationId="{363C438B-6A1F-4CF3-A7D8-ECA70A8303A8}"/>
          </ac:cxnSpMkLst>
        </pc:cxnChg>
      </pc:sldChg>
      <pc:sldChg chg="addSp modSp">
        <pc:chgData name="Gonzalo Pozo Melero" userId="bd923a79-0206-49b8-926a-a7ad5517b68b" providerId="ADAL" clId="{B17B2B5D-3C24-4FBF-B8FE-6AFC5A962C0D}" dt="2022-09-07T10:00:55.263" v="526"/>
        <pc:sldMkLst>
          <pc:docMk/>
          <pc:sldMk cId="3274053967" sldId="270"/>
        </pc:sldMkLst>
        <pc:spChg chg="add mod">
          <ac:chgData name="Gonzalo Pozo Melero" userId="bd923a79-0206-49b8-926a-a7ad5517b68b" providerId="ADAL" clId="{B17B2B5D-3C24-4FBF-B8FE-6AFC5A962C0D}" dt="2022-09-07T10:00:55.263" v="526"/>
          <ac:spMkLst>
            <pc:docMk/>
            <pc:sldMk cId="3274053967" sldId="270"/>
            <ac:spMk id="15" creationId="{ED65232E-6E9F-4FB2-8953-8EE6EF2530D8}"/>
          </ac:spMkLst>
        </pc:spChg>
      </pc:sldChg>
      <pc:sldChg chg="addSp modSp">
        <pc:chgData name="Gonzalo Pozo Melero" userId="bd923a79-0206-49b8-926a-a7ad5517b68b" providerId="ADAL" clId="{B17B2B5D-3C24-4FBF-B8FE-6AFC5A962C0D}" dt="2022-09-07T10:00:54.131" v="525"/>
        <pc:sldMkLst>
          <pc:docMk/>
          <pc:sldMk cId="3191623635" sldId="271"/>
        </pc:sldMkLst>
        <pc:spChg chg="add mod">
          <ac:chgData name="Gonzalo Pozo Melero" userId="bd923a79-0206-49b8-926a-a7ad5517b68b" providerId="ADAL" clId="{B17B2B5D-3C24-4FBF-B8FE-6AFC5A962C0D}" dt="2022-09-07T10:00:54.131" v="525"/>
          <ac:spMkLst>
            <pc:docMk/>
            <pc:sldMk cId="3191623635" sldId="271"/>
            <ac:spMk id="14" creationId="{5F35B8B3-6924-4F0A-8682-2FE9BBA39B4E}"/>
          </ac:spMkLst>
        </pc:spChg>
      </pc:sldChg>
      <pc:sldChg chg="addSp modSp">
        <pc:chgData name="Gonzalo Pozo Melero" userId="bd923a79-0206-49b8-926a-a7ad5517b68b" providerId="ADAL" clId="{B17B2B5D-3C24-4FBF-B8FE-6AFC5A962C0D}" dt="2022-09-07T10:00:53.023" v="524"/>
        <pc:sldMkLst>
          <pc:docMk/>
          <pc:sldMk cId="1602474517" sldId="272"/>
        </pc:sldMkLst>
        <pc:spChg chg="add mod">
          <ac:chgData name="Gonzalo Pozo Melero" userId="bd923a79-0206-49b8-926a-a7ad5517b68b" providerId="ADAL" clId="{B17B2B5D-3C24-4FBF-B8FE-6AFC5A962C0D}" dt="2022-09-07T10:00:53.023" v="524"/>
          <ac:spMkLst>
            <pc:docMk/>
            <pc:sldMk cId="1602474517" sldId="272"/>
            <ac:spMk id="13" creationId="{C72FEF2F-67A3-43C0-9DB5-B4B0A53AF478}"/>
          </ac:spMkLst>
        </pc:spChg>
      </pc:sldChg>
      <pc:sldChg chg="addSp modSp">
        <pc:chgData name="Gonzalo Pozo Melero" userId="bd923a79-0206-49b8-926a-a7ad5517b68b" providerId="ADAL" clId="{B17B2B5D-3C24-4FBF-B8FE-6AFC5A962C0D}" dt="2022-09-07T10:00:56.794" v="527"/>
        <pc:sldMkLst>
          <pc:docMk/>
          <pc:sldMk cId="1768720743" sldId="273"/>
        </pc:sldMkLst>
        <pc:spChg chg="add mod">
          <ac:chgData name="Gonzalo Pozo Melero" userId="bd923a79-0206-49b8-926a-a7ad5517b68b" providerId="ADAL" clId="{B17B2B5D-3C24-4FBF-B8FE-6AFC5A962C0D}" dt="2022-09-07T10:00:56.794" v="527"/>
          <ac:spMkLst>
            <pc:docMk/>
            <pc:sldMk cId="1768720743" sldId="273"/>
            <ac:spMk id="55" creationId="{2B7A3DE0-3DD5-493C-B137-2DD6575D6638}"/>
          </ac:spMkLst>
        </pc:spChg>
      </pc:sldChg>
      <pc:sldChg chg="addSp modSp mod">
        <pc:chgData name="Gonzalo Pozo Melero" userId="bd923a79-0206-49b8-926a-a7ad5517b68b" providerId="ADAL" clId="{B17B2B5D-3C24-4FBF-B8FE-6AFC5A962C0D}" dt="2022-09-07T10:15:07.602" v="729"/>
        <pc:sldMkLst>
          <pc:docMk/>
          <pc:sldMk cId="0" sldId="274"/>
        </pc:sldMkLst>
        <pc:cxnChg chg="add mod modVis">
          <ac:chgData name="Gonzalo Pozo Melero" userId="bd923a79-0206-49b8-926a-a7ad5517b68b" providerId="ADAL" clId="{B17B2B5D-3C24-4FBF-B8FE-6AFC5A962C0D}" dt="2022-09-07T10:15:07.602" v="729"/>
          <ac:cxnSpMkLst>
            <pc:docMk/>
            <pc:sldMk cId="0" sldId="274"/>
            <ac:cxnSpMk id="2" creationId="{C016A5E7-0633-441D-B6DD-44754A41A077}"/>
          </ac:cxnSpMkLst>
        </pc:cxnChg>
      </pc:sldChg>
      <pc:sldChg chg="addSp modSp mod">
        <pc:chgData name="Gonzalo Pozo Melero" userId="bd923a79-0206-49b8-926a-a7ad5517b68b" providerId="ADAL" clId="{B17B2B5D-3C24-4FBF-B8FE-6AFC5A962C0D}" dt="2022-09-07T10:15:08.152" v="843"/>
        <pc:sldMkLst>
          <pc:docMk/>
          <pc:sldMk cId="3557428953" sldId="275"/>
        </pc:sldMkLst>
        <pc:spChg chg="add mod">
          <ac:chgData name="Gonzalo Pozo Melero" userId="bd923a79-0206-49b8-926a-a7ad5517b68b" providerId="ADAL" clId="{B17B2B5D-3C24-4FBF-B8FE-6AFC5A962C0D}" dt="2022-09-07T10:02:40.253" v="589"/>
          <ac:spMkLst>
            <pc:docMk/>
            <pc:sldMk cId="3557428953" sldId="275"/>
            <ac:spMk id="41" creationId="{2F91EB69-D640-4893-A5E2-C8F7917303E9}"/>
          </ac:spMkLst>
        </pc:spChg>
        <pc:cxnChg chg="add mod modVis">
          <ac:chgData name="Gonzalo Pozo Melero" userId="bd923a79-0206-49b8-926a-a7ad5517b68b" providerId="ADAL" clId="{B17B2B5D-3C24-4FBF-B8FE-6AFC5A962C0D}" dt="2022-09-07T10:15:08.152" v="843"/>
          <ac:cxnSpMkLst>
            <pc:docMk/>
            <pc:sldMk cId="3557428953" sldId="275"/>
            <ac:cxnSpMk id="2" creationId="{062C0D83-771E-4D3D-B6FD-5564274874B6}"/>
          </ac:cxnSpMkLst>
        </pc:cxnChg>
      </pc:sldChg>
      <pc:sldChg chg="addSp modSp mod">
        <pc:chgData name="Gonzalo Pozo Melero" userId="bd923a79-0206-49b8-926a-a7ad5517b68b" providerId="ADAL" clId="{B17B2B5D-3C24-4FBF-B8FE-6AFC5A962C0D}" dt="2022-09-07T10:15:08.465" v="862"/>
        <pc:sldMkLst>
          <pc:docMk/>
          <pc:sldMk cId="2386133237" sldId="276"/>
        </pc:sldMkLst>
        <pc:spChg chg="add mod">
          <ac:chgData name="Gonzalo Pozo Melero" userId="bd923a79-0206-49b8-926a-a7ad5517b68b" providerId="ADAL" clId="{B17B2B5D-3C24-4FBF-B8FE-6AFC5A962C0D}" dt="2022-09-07T10:02:38.701" v="588"/>
          <ac:spMkLst>
            <pc:docMk/>
            <pc:sldMk cId="2386133237" sldId="276"/>
            <ac:spMk id="32" creationId="{981CD740-D244-4367-8161-AAA679EB2617}"/>
          </ac:spMkLst>
        </pc:spChg>
        <pc:cxnChg chg="add mod modVis">
          <ac:chgData name="Gonzalo Pozo Melero" userId="bd923a79-0206-49b8-926a-a7ad5517b68b" providerId="ADAL" clId="{B17B2B5D-3C24-4FBF-B8FE-6AFC5A962C0D}" dt="2022-09-07T10:15:08.465" v="862"/>
          <ac:cxnSpMkLst>
            <pc:docMk/>
            <pc:sldMk cId="2386133237" sldId="276"/>
            <ac:cxnSpMk id="5" creationId="{6F9F5CD3-30E0-4BFA-A984-436E9E3F07F5}"/>
          </ac:cxnSpMkLst>
        </pc:cxnChg>
      </pc:sldChg>
      <pc:sldChg chg="addSp modSp mod">
        <pc:chgData name="Gonzalo Pozo Melero" userId="bd923a79-0206-49b8-926a-a7ad5517b68b" providerId="ADAL" clId="{B17B2B5D-3C24-4FBF-B8FE-6AFC5A962C0D}" dt="2022-09-07T10:15:08.762" v="881"/>
        <pc:sldMkLst>
          <pc:docMk/>
          <pc:sldMk cId="1452167791" sldId="277"/>
        </pc:sldMkLst>
        <pc:spChg chg="add mod">
          <ac:chgData name="Gonzalo Pozo Melero" userId="bd923a79-0206-49b8-926a-a7ad5517b68b" providerId="ADAL" clId="{B17B2B5D-3C24-4FBF-B8FE-6AFC5A962C0D}" dt="2022-09-07T10:02:37.221" v="587"/>
          <ac:spMkLst>
            <pc:docMk/>
            <pc:sldMk cId="1452167791" sldId="277"/>
            <ac:spMk id="22" creationId="{45767A07-3B86-44B2-BB15-7183BDD722A3}"/>
          </ac:spMkLst>
        </pc:spChg>
        <pc:cxnChg chg="add mod modVis">
          <ac:chgData name="Gonzalo Pozo Melero" userId="bd923a79-0206-49b8-926a-a7ad5517b68b" providerId="ADAL" clId="{B17B2B5D-3C24-4FBF-B8FE-6AFC5A962C0D}" dt="2022-09-07T10:15:08.762" v="881"/>
          <ac:cxnSpMkLst>
            <pc:docMk/>
            <pc:sldMk cId="1452167791" sldId="277"/>
            <ac:cxnSpMk id="4" creationId="{61AF401D-2FC9-4A2C-8E77-71E24BB2FF32}"/>
          </ac:cxnSpMkLst>
        </pc:cxnChg>
      </pc:sldChg>
      <pc:sldChg chg="addSp modSp mod">
        <pc:chgData name="Gonzalo Pozo Melero" userId="bd923a79-0206-49b8-926a-a7ad5517b68b" providerId="ADAL" clId="{B17B2B5D-3C24-4FBF-B8FE-6AFC5A962C0D}" dt="2022-09-07T10:15:09.293" v="900"/>
        <pc:sldMkLst>
          <pc:docMk/>
          <pc:sldMk cId="1448396980" sldId="278"/>
        </pc:sldMkLst>
        <pc:spChg chg="add mod">
          <ac:chgData name="Gonzalo Pozo Melero" userId="bd923a79-0206-49b8-926a-a7ad5517b68b" providerId="ADAL" clId="{B17B2B5D-3C24-4FBF-B8FE-6AFC5A962C0D}" dt="2022-09-07T10:02:36.018" v="586"/>
          <ac:spMkLst>
            <pc:docMk/>
            <pc:sldMk cId="1448396980" sldId="278"/>
            <ac:spMk id="47" creationId="{3540A7A9-EBC3-42CE-A09B-1D3D91CF808A}"/>
          </ac:spMkLst>
        </pc:spChg>
        <pc:cxnChg chg="add mod modVis">
          <ac:chgData name="Gonzalo Pozo Melero" userId="bd923a79-0206-49b8-926a-a7ad5517b68b" providerId="ADAL" clId="{B17B2B5D-3C24-4FBF-B8FE-6AFC5A962C0D}" dt="2022-09-07T10:15:09.293" v="900"/>
          <ac:cxnSpMkLst>
            <pc:docMk/>
            <pc:sldMk cId="1448396980" sldId="278"/>
            <ac:cxnSpMk id="3" creationId="{2D8B2D96-A8EF-4FA6-8A84-070ECFA83C13}"/>
          </ac:cxnSpMkLst>
        </pc:cxnChg>
      </pc:sldChg>
      <pc:sldChg chg="addSp modSp mod">
        <pc:chgData name="Gonzalo Pozo Melero" userId="bd923a79-0206-49b8-926a-a7ad5517b68b" providerId="ADAL" clId="{B17B2B5D-3C24-4FBF-B8FE-6AFC5A962C0D}" dt="2022-09-07T10:15:09.312" v="919"/>
        <pc:sldMkLst>
          <pc:docMk/>
          <pc:sldMk cId="1791992262" sldId="279"/>
        </pc:sldMkLst>
        <pc:spChg chg="add mod">
          <ac:chgData name="Gonzalo Pozo Melero" userId="bd923a79-0206-49b8-926a-a7ad5517b68b" providerId="ADAL" clId="{B17B2B5D-3C24-4FBF-B8FE-6AFC5A962C0D}" dt="2022-09-07T10:02:34.997" v="585"/>
          <ac:spMkLst>
            <pc:docMk/>
            <pc:sldMk cId="1791992262" sldId="279"/>
            <ac:spMk id="9" creationId="{61FBF6B8-2273-46B6-A538-A749093D4695}"/>
          </ac:spMkLst>
        </pc:spChg>
        <pc:cxnChg chg="add mod modVis">
          <ac:chgData name="Gonzalo Pozo Melero" userId="bd923a79-0206-49b8-926a-a7ad5517b68b" providerId="ADAL" clId="{B17B2B5D-3C24-4FBF-B8FE-6AFC5A962C0D}" dt="2022-09-07T10:15:09.312" v="919"/>
          <ac:cxnSpMkLst>
            <pc:docMk/>
            <pc:sldMk cId="1791992262" sldId="279"/>
            <ac:cxnSpMk id="2" creationId="{1F9C6A8A-C599-4050-B78F-57CB50499B72}"/>
          </ac:cxnSpMkLst>
        </pc:cxnChg>
      </pc:sldChg>
      <pc:sldChg chg="addSp modSp mod">
        <pc:chgData name="Gonzalo Pozo Melero" userId="bd923a79-0206-49b8-926a-a7ad5517b68b" providerId="ADAL" clId="{B17B2B5D-3C24-4FBF-B8FE-6AFC5A962C0D}" dt="2022-09-07T10:15:09.740" v="938"/>
        <pc:sldMkLst>
          <pc:docMk/>
          <pc:sldMk cId="55470064" sldId="280"/>
        </pc:sldMkLst>
        <pc:spChg chg="add mod">
          <ac:chgData name="Gonzalo Pozo Melero" userId="bd923a79-0206-49b8-926a-a7ad5517b68b" providerId="ADAL" clId="{B17B2B5D-3C24-4FBF-B8FE-6AFC5A962C0D}" dt="2022-09-07T10:02:33.888" v="584"/>
          <ac:spMkLst>
            <pc:docMk/>
            <pc:sldMk cId="55470064" sldId="280"/>
            <ac:spMk id="36" creationId="{23011993-586A-4BB2-BE50-E1C2B9944425}"/>
          </ac:spMkLst>
        </pc:spChg>
        <pc:cxnChg chg="add mod modVis">
          <ac:chgData name="Gonzalo Pozo Melero" userId="bd923a79-0206-49b8-926a-a7ad5517b68b" providerId="ADAL" clId="{B17B2B5D-3C24-4FBF-B8FE-6AFC5A962C0D}" dt="2022-09-07T10:15:09.740" v="938"/>
          <ac:cxnSpMkLst>
            <pc:docMk/>
            <pc:sldMk cId="55470064" sldId="280"/>
            <ac:cxnSpMk id="2" creationId="{00313C5D-6205-4FE3-81C1-081B82C45723}"/>
          </ac:cxnSpMkLst>
        </pc:cxnChg>
      </pc:sldChg>
      <pc:sldChg chg="addSp modSp mod">
        <pc:chgData name="Gonzalo Pozo Melero" userId="bd923a79-0206-49b8-926a-a7ad5517b68b" providerId="ADAL" clId="{B17B2B5D-3C24-4FBF-B8FE-6AFC5A962C0D}" dt="2022-09-07T10:15:09.812" v="957"/>
        <pc:sldMkLst>
          <pc:docMk/>
          <pc:sldMk cId="965730798" sldId="281"/>
        </pc:sldMkLst>
        <pc:spChg chg="add mod">
          <ac:chgData name="Gonzalo Pozo Melero" userId="bd923a79-0206-49b8-926a-a7ad5517b68b" providerId="ADAL" clId="{B17B2B5D-3C24-4FBF-B8FE-6AFC5A962C0D}" dt="2022-09-07T10:02:33.099" v="583"/>
          <ac:spMkLst>
            <pc:docMk/>
            <pc:sldMk cId="965730798" sldId="281"/>
            <ac:spMk id="9" creationId="{C579A905-5E72-4ED4-9D75-6DB472ABDF9A}"/>
          </ac:spMkLst>
        </pc:spChg>
        <pc:cxnChg chg="add mod modVis">
          <ac:chgData name="Gonzalo Pozo Melero" userId="bd923a79-0206-49b8-926a-a7ad5517b68b" providerId="ADAL" clId="{B17B2B5D-3C24-4FBF-B8FE-6AFC5A962C0D}" dt="2022-09-07T10:15:09.812" v="957"/>
          <ac:cxnSpMkLst>
            <pc:docMk/>
            <pc:sldMk cId="965730798" sldId="281"/>
            <ac:cxnSpMk id="2" creationId="{03107E07-5F77-47C3-8639-983F97C392D3}"/>
          </ac:cxnSpMkLst>
        </pc:cxnChg>
      </pc:sldChg>
      <pc:sldChg chg="addSp modSp mod">
        <pc:chgData name="Gonzalo Pozo Melero" userId="bd923a79-0206-49b8-926a-a7ad5517b68b" providerId="ADAL" clId="{B17B2B5D-3C24-4FBF-B8FE-6AFC5A962C0D}" dt="2022-09-07T10:15:09.938" v="976"/>
        <pc:sldMkLst>
          <pc:docMk/>
          <pc:sldMk cId="2134462560" sldId="282"/>
        </pc:sldMkLst>
        <pc:spChg chg="add mod">
          <ac:chgData name="Gonzalo Pozo Melero" userId="bd923a79-0206-49b8-926a-a7ad5517b68b" providerId="ADAL" clId="{B17B2B5D-3C24-4FBF-B8FE-6AFC5A962C0D}" dt="2022-09-07T10:02:32.031" v="582"/>
          <ac:spMkLst>
            <pc:docMk/>
            <pc:sldMk cId="2134462560" sldId="282"/>
            <ac:spMk id="20" creationId="{FE500C6E-DE31-485C-8FF5-BD4A31B3B980}"/>
          </ac:spMkLst>
        </pc:spChg>
        <pc:cxnChg chg="add mod modVis">
          <ac:chgData name="Gonzalo Pozo Melero" userId="bd923a79-0206-49b8-926a-a7ad5517b68b" providerId="ADAL" clId="{B17B2B5D-3C24-4FBF-B8FE-6AFC5A962C0D}" dt="2022-09-07T10:15:09.938" v="976"/>
          <ac:cxnSpMkLst>
            <pc:docMk/>
            <pc:sldMk cId="2134462560" sldId="282"/>
            <ac:cxnSpMk id="3" creationId="{36F3131C-B89E-4C60-B74C-5820F5CAA17F}"/>
          </ac:cxnSpMkLst>
        </pc:cxnChg>
      </pc:sldChg>
      <pc:sldChg chg="addSp modSp mod">
        <pc:chgData name="Gonzalo Pozo Melero" userId="bd923a79-0206-49b8-926a-a7ad5517b68b" providerId="ADAL" clId="{B17B2B5D-3C24-4FBF-B8FE-6AFC5A962C0D}" dt="2022-09-07T10:15:10.137" v="995"/>
        <pc:sldMkLst>
          <pc:docMk/>
          <pc:sldMk cId="807876677" sldId="283"/>
        </pc:sldMkLst>
        <pc:spChg chg="add mod">
          <ac:chgData name="Gonzalo Pozo Melero" userId="bd923a79-0206-49b8-926a-a7ad5517b68b" providerId="ADAL" clId="{B17B2B5D-3C24-4FBF-B8FE-6AFC5A962C0D}" dt="2022-09-07T10:02:21.616" v="580"/>
          <ac:spMkLst>
            <pc:docMk/>
            <pc:sldMk cId="807876677" sldId="283"/>
            <ac:spMk id="19" creationId="{320E11BF-75CE-4CB1-9783-A7BC7DBE9B1A}"/>
          </ac:spMkLst>
        </pc:spChg>
        <pc:cxnChg chg="add mod modVis">
          <ac:chgData name="Gonzalo Pozo Melero" userId="bd923a79-0206-49b8-926a-a7ad5517b68b" providerId="ADAL" clId="{B17B2B5D-3C24-4FBF-B8FE-6AFC5A962C0D}" dt="2022-09-07T10:15:10.137" v="995"/>
          <ac:cxnSpMkLst>
            <pc:docMk/>
            <pc:sldMk cId="807876677" sldId="283"/>
            <ac:cxnSpMk id="3" creationId="{4424FC9F-C65E-460C-BFAC-665A1532A103}"/>
          </ac:cxnSpMkLst>
        </pc:cxnChg>
      </pc:sldChg>
      <pc:sldChg chg="addSp modSp mod">
        <pc:chgData name="Gonzalo Pozo Melero" userId="bd923a79-0206-49b8-926a-a7ad5517b68b" providerId="ADAL" clId="{B17B2B5D-3C24-4FBF-B8FE-6AFC5A962C0D}" dt="2022-09-07T10:15:10.283" v="1014"/>
        <pc:sldMkLst>
          <pc:docMk/>
          <pc:sldMk cId="958317093" sldId="284"/>
        </pc:sldMkLst>
        <pc:spChg chg="add mod">
          <ac:chgData name="Gonzalo Pozo Melero" userId="bd923a79-0206-49b8-926a-a7ad5517b68b" providerId="ADAL" clId="{B17B2B5D-3C24-4FBF-B8FE-6AFC5A962C0D}" dt="2022-09-07T10:02:20.567" v="579"/>
          <ac:spMkLst>
            <pc:docMk/>
            <pc:sldMk cId="958317093" sldId="284"/>
            <ac:spMk id="15" creationId="{74B618C1-0ECC-4570-98EF-9A0C16FB6EA4}"/>
          </ac:spMkLst>
        </pc:spChg>
        <pc:cxnChg chg="add mod modVis">
          <ac:chgData name="Gonzalo Pozo Melero" userId="bd923a79-0206-49b8-926a-a7ad5517b68b" providerId="ADAL" clId="{B17B2B5D-3C24-4FBF-B8FE-6AFC5A962C0D}" dt="2022-09-07T10:15:10.283" v="1014"/>
          <ac:cxnSpMkLst>
            <pc:docMk/>
            <pc:sldMk cId="958317093" sldId="284"/>
            <ac:cxnSpMk id="3" creationId="{CFBE9924-B193-4CF6-80DD-8278F496D6A1}"/>
          </ac:cxnSpMkLst>
        </pc:cxnChg>
      </pc:sldChg>
      <pc:sldChg chg="addSp modSp mod">
        <pc:chgData name="Gonzalo Pozo Melero" userId="bd923a79-0206-49b8-926a-a7ad5517b68b" providerId="ADAL" clId="{B17B2B5D-3C24-4FBF-B8FE-6AFC5A962C0D}" dt="2022-09-07T10:15:10.460" v="1033"/>
        <pc:sldMkLst>
          <pc:docMk/>
          <pc:sldMk cId="2398811529" sldId="285"/>
        </pc:sldMkLst>
        <pc:spChg chg="mod">
          <ac:chgData name="Gonzalo Pozo Melero" userId="bd923a79-0206-49b8-926a-a7ad5517b68b" providerId="ADAL" clId="{B17B2B5D-3C24-4FBF-B8FE-6AFC5A962C0D}" dt="2022-09-07T10:02:27.295" v="581" actId="404"/>
          <ac:spMkLst>
            <pc:docMk/>
            <pc:sldMk cId="2398811529" sldId="285"/>
            <ac:spMk id="41" creationId="{415F7BC9-D98A-4B69-8B28-0271D0B298CA}"/>
          </ac:spMkLst>
        </pc:spChg>
        <pc:spChg chg="add mod">
          <ac:chgData name="Gonzalo Pozo Melero" userId="bd923a79-0206-49b8-926a-a7ad5517b68b" providerId="ADAL" clId="{B17B2B5D-3C24-4FBF-B8FE-6AFC5A962C0D}" dt="2022-09-07T10:02:19.616" v="578"/>
          <ac:spMkLst>
            <pc:docMk/>
            <pc:sldMk cId="2398811529" sldId="285"/>
            <ac:spMk id="42" creationId="{6C2044E8-360A-42BA-A94F-35028E6B310A}"/>
          </ac:spMkLst>
        </pc:spChg>
        <pc:cxnChg chg="add mod modVis">
          <ac:chgData name="Gonzalo Pozo Melero" userId="bd923a79-0206-49b8-926a-a7ad5517b68b" providerId="ADAL" clId="{B17B2B5D-3C24-4FBF-B8FE-6AFC5A962C0D}" dt="2022-09-07T10:15:10.460" v="1033"/>
          <ac:cxnSpMkLst>
            <pc:docMk/>
            <pc:sldMk cId="2398811529" sldId="285"/>
            <ac:cxnSpMk id="3" creationId="{FBA98D2A-C4DC-4443-B04E-A8459F7D202D}"/>
          </ac:cxnSpMkLst>
        </pc:cxnChg>
      </pc:sldChg>
      <pc:sldChg chg="addSp modSp mod">
        <pc:chgData name="Gonzalo Pozo Melero" userId="bd923a79-0206-49b8-926a-a7ad5517b68b" providerId="ADAL" clId="{B17B2B5D-3C24-4FBF-B8FE-6AFC5A962C0D}" dt="2022-09-07T10:15:10.825" v="1071"/>
        <pc:sldMkLst>
          <pc:docMk/>
          <pc:sldMk cId="3015489625" sldId="286"/>
        </pc:sldMkLst>
        <pc:spChg chg="add mod">
          <ac:chgData name="Gonzalo Pozo Melero" userId="bd923a79-0206-49b8-926a-a7ad5517b68b" providerId="ADAL" clId="{B17B2B5D-3C24-4FBF-B8FE-6AFC5A962C0D}" dt="2022-09-07T10:02:17.781" v="576"/>
          <ac:spMkLst>
            <pc:docMk/>
            <pc:sldMk cId="3015489625" sldId="286"/>
            <ac:spMk id="47" creationId="{D8EF471A-1B95-404F-A2B8-910145F0ADCE}"/>
          </ac:spMkLst>
        </pc:spChg>
        <pc:cxnChg chg="add mod modVis">
          <ac:chgData name="Gonzalo Pozo Melero" userId="bd923a79-0206-49b8-926a-a7ad5517b68b" providerId="ADAL" clId="{B17B2B5D-3C24-4FBF-B8FE-6AFC5A962C0D}" dt="2022-09-07T10:15:10.825" v="1071"/>
          <ac:cxnSpMkLst>
            <pc:docMk/>
            <pc:sldMk cId="3015489625" sldId="286"/>
            <ac:cxnSpMk id="2" creationId="{310BF79F-64F3-4571-9792-8C69659BA8E1}"/>
          </ac:cxnSpMkLst>
        </pc:cxnChg>
      </pc:sldChg>
      <pc:sldChg chg="addSp modSp mod">
        <pc:chgData name="Gonzalo Pozo Melero" userId="bd923a79-0206-49b8-926a-a7ad5517b68b" providerId="ADAL" clId="{B17B2B5D-3C24-4FBF-B8FE-6AFC5A962C0D}" dt="2022-09-07T10:15:11.286" v="1090"/>
        <pc:sldMkLst>
          <pc:docMk/>
          <pc:sldMk cId="730335541" sldId="287"/>
        </pc:sldMkLst>
        <pc:spChg chg="add mod">
          <ac:chgData name="Gonzalo Pozo Melero" userId="bd923a79-0206-49b8-926a-a7ad5517b68b" providerId="ADAL" clId="{B17B2B5D-3C24-4FBF-B8FE-6AFC5A962C0D}" dt="2022-09-07T10:02:16.677" v="575"/>
          <ac:spMkLst>
            <pc:docMk/>
            <pc:sldMk cId="730335541" sldId="287"/>
            <ac:spMk id="30" creationId="{6B3E44E7-1815-4514-9C84-9DA03040E3AA}"/>
          </ac:spMkLst>
        </pc:spChg>
        <pc:cxnChg chg="add mod modVis">
          <ac:chgData name="Gonzalo Pozo Melero" userId="bd923a79-0206-49b8-926a-a7ad5517b68b" providerId="ADAL" clId="{B17B2B5D-3C24-4FBF-B8FE-6AFC5A962C0D}" dt="2022-09-07T10:15:11.286" v="1090"/>
          <ac:cxnSpMkLst>
            <pc:docMk/>
            <pc:sldMk cId="730335541" sldId="287"/>
            <ac:cxnSpMk id="6" creationId="{ACCF82B1-236E-4092-A064-402B1A543954}"/>
          </ac:cxnSpMkLst>
        </pc:cxnChg>
      </pc:sldChg>
      <pc:sldChg chg="addSp modSp mod">
        <pc:chgData name="Gonzalo Pozo Melero" userId="bd923a79-0206-49b8-926a-a7ad5517b68b" providerId="ADAL" clId="{B17B2B5D-3C24-4FBF-B8FE-6AFC5A962C0D}" dt="2022-09-07T10:15:11.374" v="1109"/>
        <pc:sldMkLst>
          <pc:docMk/>
          <pc:sldMk cId="4280055076" sldId="288"/>
        </pc:sldMkLst>
        <pc:spChg chg="add mod">
          <ac:chgData name="Gonzalo Pozo Melero" userId="bd923a79-0206-49b8-926a-a7ad5517b68b" providerId="ADAL" clId="{B17B2B5D-3C24-4FBF-B8FE-6AFC5A962C0D}" dt="2022-09-07T10:02:15.636" v="574"/>
          <ac:spMkLst>
            <pc:docMk/>
            <pc:sldMk cId="4280055076" sldId="288"/>
            <ac:spMk id="24" creationId="{B5ECE172-B101-4760-BF0F-783A277F27EC}"/>
          </ac:spMkLst>
        </pc:spChg>
        <pc:cxnChg chg="add mod modVis">
          <ac:chgData name="Gonzalo Pozo Melero" userId="bd923a79-0206-49b8-926a-a7ad5517b68b" providerId="ADAL" clId="{B17B2B5D-3C24-4FBF-B8FE-6AFC5A962C0D}" dt="2022-09-07T10:15:11.374" v="1109"/>
          <ac:cxnSpMkLst>
            <pc:docMk/>
            <pc:sldMk cId="4280055076" sldId="288"/>
            <ac:cxnSpMk id="2" creationId="{0EFEB39C-733E-45F2-BAD2-A0B46E84F24C}"/>
          </ac:cxnSpMkLst>
        </pc:cxnChg>
      </pc:sldChg>
      <pc:sldChg chg="addSp modSp mod">
        <pc:chgData name="Gonzalo Pozo Melero" userId="bd923a79-0206-49b8-926a-a7ad5517b68b" providerId="ADAL" clId="{B17B2B5D-3C24-4FBF-B8FE-6AFC5A962C0D}" dt="2022-09-07T10:15:11.513" v="1128"/>
        <pc:sldMkLst>
          <pc:docMk/>
          <pc:sldMk cId="3089028493" sldId="289"/>
        </pc:sldMkLst>
        <pc:spChg chg="add mod">
          <ac:chgData name="Gonzalo Pozo Melero" userId="bd923a79-0206-49b8-926a-a7ad5517b68b" providerId="ADAL" clId="{B17B2B5D-3C24-4FBF-B8FE-6AFC5A962C0D}" dt="2022-09-07T10:02:14.678" v="573"/>
          <ac:spMkLst>
            <pc:docMk/>
            <pc:sldMk cId="3089028493" sldId="289"/>
            <ac:spMk id="20" creationId="{04199B0A-F949-4BAB-9652-62B33521D6D2}"/>
          </ac:spMkLst>
        </pc:spChg>
        <pc:cxnChg chg="add mod modVis">
          <ac:chgData name="Gonzalo Pozo Melero" userId="bd923a79-0206-49b8-926a-a7ad5517b68b" providerId="ADAL" clId="{B17B2B5D-3C24-4FBF-B8FE-6AFC5A962C0D}" dt="2022-09-07T10:15:11.513" v="1128"/>
          <ac:cxnSpMkLst>
            <pc:docMk/>
            <pc:sldMk cId="3089028493" sldId="289"/>
            <ac:cxnSpMk id="9" creationId="{07896C7D-FEEC-419C-B0FC-76F434A75FCB}"/>
          </ac:cxnSpMkLst>
        </pc:cxnChg>
      </pc:sldChg>
      <pc:sldChg chg="addSp modSp mod">
        <pc:chgData name="Gonzalo Pozo Melero" userId="bd923a79-0206-49b8-926a-a7ad5517b68b" providerId="ADAL" clId="{B17B2B5D-3C24-4FBF-B8FE-6AFC5A962C0D}" dt="2022-09-07T10:15:11.806" v="1147"/>
        <pc:sldMkLst>
          <pc:docMk/>
          <pc:sldMk cId="438750888" sldId="290"/>
        </pc:sldMkLst>
        <pc:spChg chg="add mod">
          <ac:chgData name="Gonzalo Pozo Melero" userId="bd923a79-0206-49b8-926a-a7ad5517b68b" providerId="ADAL" clId="{B17B2B5D-3C24-4FBF-B8FE-6AFC5A962C0D}" dt="2022-09-07T10:02:13.686" v="572"/>
          <ac:spMkLst>
            <pc:docMk/>
            <pc:sldMk cId="438750888" sldId="290"/>
            <ac:spMk id="26" creationId="{8BE8E3EC-E679-43BB-8226-11E5D94FEE3B}"/>
          </ac:spMkLst>
        </pc:spChg>
        <pc:cxnChg chg="add mod modVis">
          <ac:chgData name="Gonzalo Pozo Melero" userId="bd923a79-0206-49b8-926a-a7ad5517b68b" providerId="ADAL" clId="{B17B2B5D-3C24-4FBF-B8FE-6AFC5A962C0D}" dt="2022-09-07T10:15:11.806" v="1147"/>
          <ac:cxnSpMkLst>
            <pc:docMk/>
            <pc:sldMk cId="438750888" sldId="290"/>
            <ac:cxnSpMk id="4" creationId="{A9E5241D-1F1D-4AD9-978A-F8A686F9A83A}"/>
          </ac:cxnSpMkLst>
        </pc:cxnChg>
      </pc:sldChg>
      <pc:sldChg chg="addSp modSp mod">
        <pc:chgData name="Gonzalo Pozo Melero" userId="bd923a79-0206-49b8-926a-a7ad5517b68b" providerId="ADAL" clId="{B17B2B5D-3C24-4FBF-B8FE-6AFC5A962C0D}" dt="2022-09-07T10:15:12.009" v="1166"/>
        <pc:sldMkLst>
          <pc:docMk/>
          <pc:sldMk cId="1392966917" sldId="291"/>
        </pc:sldMkLst>
        <pc:spChg chg="add mod">
          <ac:chgData name="Gonzalo Pozo Melero" userId="bd923a79-0206-49b8-926a-a7ad5517b68b" providerId="ADAL" clId="{B17B2B5D-3C24-4FBF-B8FE-6AFC5A962C0D}" dt="2022-09-07T10:02:12.793" v="571"/>
          <ac:spMkLst>
            <pc:docMk/>
            <pc:sldMk cId="1392966917" sldId="291"/>
            <ac:spMk id="16" creationId="{0031CDA5-7224-4FD5-BCDD-7C9295F92496}"/>
          </ac:spMkLst>
        </pc:spChg>
        <pc:cxnChg chg="add mod modVis">
          <ac:chgData name="Gonzalo Pozo Melero" userId="bd923a79-0206-49b8-926a-a7ad5517b68b" providerId="ADAL" clId="{B17B2B5D-3C24-4FBF-B8FE-6AFC5A962C0D}" dt="2022-09-07T10:15:12.009" v="1166"/>
          <ac:cxnSpMkLst>
            <pc:docMk/>
            <pc:sldMk cId="1392966917" sldId="291"/>
            <ac:cxnSpMk id="2" creationId="{772E7520-2575-4CCB-96BE-07348B0E8435}"/>
          </ac:cxnSpMkLst>
        </pc:cxnChg>
      </pc:sldChg>
      <pc:sldChg chg="addSp modSp mod">
        <pc:chgData name="Gonzalo Pozo Melero" userId="bd923a79-0206-49b8-926a-a7ad5517b68b" providerId="ADAL" clId="{B17B2B5D-3C24-4FBF-B8FE-6AFC5A962C0D}" dt="2022-09-07T10:15:12.107" v="1185"/>
        <pc:sldMkLst>
          <pc:docMk/>
          <pc:sldMk cId="1494149907" sldId="292"/>
        </pc:sldMkLst>
        <pc:spChg chg="add mod">
          <ac:chgData name="Gonzalo Pozo Melero" userId="bd923a79-0206-49b8-926a-a7ad5517b68b" providerId="ADAL" clId="{B17B2B5D-3C24-4FBF-B8FE-6AFC5A962C0D}" dt="2022-09-07T10:02:11.759" v="570"/>
          <ac:spMkLst>
            <pc:docMk/>
            <pc:sldMk cId="1494149907" sldId="292"/>
            <ac:spMk id="23" creationId="{C9244377-8583-4061-8C93-FF7BD5440132}"/>
          </ac:spMkLst>
        </pc:spChg>
        <pc:cxnChg chg="add mod modVis">
          <ac:chgData name="Gonzalo Pozo Melero" userId="bd923a79-0206-49b8-926a-a7ad5517b68b" providerId="ADAL" clId="{B17B2B5D-3C24-4FBF-B8FE-6AFC5A962C0D}" dt="2022-09-07T10:15:12.107" v="1185"/>
          <ac:cxnSpMkLst>
            <pc:docMk/>
            <pc:sldMk cId="1494149907" sldId="292"/>
            <ac:cxnSpMk id="2" creationId="{9492BE34-29E9-424B-976B-4D6FB4993591}"/>
          </ac:cxnSpMkLst>
        </pc:cxnChg>
      </pc:sldChg>
      <pc:sldChg chg="addSp modSp mod">
        <pc:chgData name="Gonzalo Pozo Melero" userId="bd923a79-0206-49b8-926a-a7ad5517b68b" providerId="ADAL" clId="{B17B2B5D-3C24-4FBF-B8FE-6AFC5A962C0D}" dt="2022-09-07T10:15:12.144" v="1204"/>
        <pc:sldMkLst>
          <pc:docMk/>
          <pc:sldMk cId="1375511621" sldId="293"/>
        </pc:sldMkLst>
        <pc:spChg chg="add mod">
          <ac:chgData name="Gonzalo Pozo Melero" userId="bd923a79-0206-49b8-926a-a7ad5517b68b" providerId="ADAL" clId="{B17B2B5D-3C24-4FBF-B8FE-6AFC5A962C0D}" dt="2022-09-07T10:02:10.799" v="569"/>
          <ac:spMkLst>
            <pc:docMk/>
            <pc:sldMk cId="1375511621" sldId="293"/>
            <ac:spMk id="17" creationId="{BD39C800-F797-45BE-8864-BA5190FF11E9}"/>
          </ac:spMkLst>
        </pc:spChg>
        <pc:cxnChg chg="add mod modVis">
          <ac:chgData name="Gonzalo Pozo Melero" userId="bd923a79-0206-49b8-926a-a7ad5517b68b" providerId="ADAL" clId="{B17B2B5D-3C24-4FBF-B8FE-6AFC5A962C0D}" dt="2022-09-07T10:15:12.144" v="1204"/>
          <ac:cxnSpMkLst>
            <pc:docMk/>
            <pc:sldMk cId="1375511621" sldId="293"/>
            <ac:cxnSpMk id="3" creationId="{5CDA90FB-066D-4609-930B-99A7942063A2}"/>
          </ac:cxnSpMkLst>
        </pc:cxnChg>
      </pc:sldChg>
      <pc:sldChg chg="addSp modSp mod">
        <pc:chgData name="Gonzalo Pozo Melero" userId="bd923a79-0206-49b8-926a-a7ad5517b68b" providerId="ADAL" clId="{B17B2B5D-3C24-4FBF-B8FE-6AFC5A962C0D}" dt="2022-09-07T10:15:12.242" v="1223"/>
        <pc:sldMkLst>
          <pc:docMk/>
          <pc:sldMk cId="1769692942" sldId="294"/>
        </pc:sldMkLst>
        <pc:spChg chg="add mod">
          <ac:chgData name="Gonzalo Pozo Melero" userId="bd923a79-0206-49b8-926a-a7ad5517b68b" providerId="ADAL" clId="{B17B2B5D-3C24-4FBF-B8FE-6AFC5A962C0D}" dt="2022-09-07T10:02:09.925" v="568"/>
          <ac:spMkLst>
            <pc:docMk/>
            <pc:sldMk cId="1769692942" sldId="294"/>
            <ac:spMk id="20" creationId="{531D81DF-D109-4EED-9DCD-5FFAC08DBB0B}"/>
          </ac:spMkLst>
        </pc:spChg>
        <pc:cxnChg chg="add mod modVis">
          <ac:chgData name="Gonzalo Pozo Melero" userId="bd923a79-0206-49b8-926a-a7ad5517b68b" providerId="ADAL" clId="{B17B2B5D-3C24-4FBF-B8FE-6AFC5A962C0D}" dt="2022-09-07T10:15:12.242" v="1223"/>
          <ac:cxnSpMkLst>
            <pc:docMk/>
            <pc:sldMk cId="1769692942" sldId="294"/>
            <ac:cxnSpMk id="10" creationId="{74A52DE3-7A03-48D4-ADF0-599B96932226}"/>
          </ac:cxnSpMkLst>
        </pc:cxnChg>
      </pc:sldChg>
      <pc:sldChg chg="addSp modSp mod">
        <pc:chgData name="Gonzalo Pozo Melero" userId="bd923a79-0206-49b8-926a-a7ad5517b68b" providerId="ADAL" clId="{B17B2B5D-3C24-4FBF-B8FE-6AFC5A962C0D}" dt="2022-09-07T10:15:12.482" v="1242"/>
        <pc:sldMkLst>
          <pc:docMk/>
          <pc:sldMk cId="4172173796" sldId="295"/>
        </pc:sldMkLst>
        <pc:spChg chg="add mod">
          <ac:chgData name="Gonzalo Pozo Melero" userId="bd923a79-0206-49b8-926a-a7ad5517b68b" providerId="ADAL" clId="{B17B2B5D-3C24-4FBF-B8FE-6AFC5A962C0D}" dt="2022-09-07T10:02:08.614" v="567"/>
          <ac:spMkLst>
            <pc:docMk/>
            <pc:sldMk cId="4172173796" sldId="295"/>
            <ac:spMk id="25" creationId="{E143E5F3-159D-4463-885A-FBAA66E0D00E}"/>
          </ac:spMkLst>
        </pc:spChg>
        <pc:cxnChg chg="add mod modVis">
          <ac:chgData name="Gonzalo Pozo Melero" userId="bd923a79-0206-49b8-926a-a7ad5517b68b" providerId="ADAL" clId="{B17B2B5D-3C24-4FBF-B8FE-6AFC5A962C0D}" dt="2022-09-07T10:15:12.482" v="1242"/>
          <ac:cxnSpMkLst>
            <pc:docMk/>
            <pc:sldMk cId="4172173796" sldId="295"/>
            <ac:cxnSpMk id="2" creationId="{EEA35BC3-0F70-43E8-83DB-5AC87DF63E87}"/>
          </ac:cxnSpMkLst>
        </pc:cxnChg>
      </pc:sldChg>
      <pc:sldChg chg="addSp modSp mod">
        <pc:chgData name="Gonzalo Pozo Melero" userId="bd923a79-0206-49b8-926a-a7ad5517b68b" providerId="ADAL" clId="{B17B2B5D-3C24-4FBF-B8FE-6AFC5A962C0D}" dt="2022-09-07T10:15:12.643" v="1261"/>
        <pc:sldMkLst>
          <pc:docMk/>
          <pc:sldMk cId="4156901513" sldId="296"/>
        </pc:sldMkLst>
        <pc:spChg chg="add mod">
          <ac:chgData name="Gonzalo Pozo Melero" userId="bd923a79-0206-49b8-926a-a7ad5517b68b" providerId="ADAL" clId="{B17B2B5D-3C24-4FBF-B8FE-6AFC5A962C0D}" dt="2022-09-07T10:02:07.581" v="566"/>
          <ac:spMkLst>
            <pc:docMk/>
            <pc:sldMk cId="4156901513" sldId="296"/>
            <ac:spMk id="38" creationId="{CC291E3E-B525-46F5-8A07-7789269F01BD}"/>
          </ac:spMkLst>
        </pc:spChg>
        <pc:cxnChg chg="add mod modVis">
          <ac:chgData name="Gonzalo Pozo Melero" userId="bd923a79-0206-49b8-926a-a7ad5517b68b" providerId="ADAL" clId="{B17B2B5D-3C24-4FBF-B8FE-6AFC5A962C0D}" dt="2022-09-07T10:15:12.643" v="1261"/>
          <ac:cxnSpMkLst>
            <pc:docMk/>
            <pc:sldMk cId="4156901513" sldId="296"/>
            <ac:cxnSpMk id="2" creationId="{0AD228E6-8B64-4C8C-AD9C-28F7A0A5D118}"/>
          </ac:cxnSpMkLst>
        </pc:cxnChg>
      </pc:sldChg>
      <pc:sldChg chg="addSp modSp mod">
        <pc:chgData name="Gonzalo Pozo Melero" userId="bd923a79-0206-49b8-926a-a7ad5517b68b" providerId="ADAL" clId="{B17B2B5D-3C24-4FBF-B8FE-6AFC5A962C0D}" dt="2022-09-07T10:15:12.750" v="1280"/>
        <pc:sldMkLst>
          <pc:docMk/>
          <pc:sldMk cId="307826494" sldId="297"/>
        </pc:sldMkLst>
        <pc:spChg chg="add mod">
          <ac:chgData name="Gonzalo Pozo Melero" userId="bd923a79-0206-49b8-926a-a7ad5517b68b" providerId="ADAL" clId="{B17B2B5D-3C24-4FBF-B8FE-6AFC5A962C0D}" dt="2022-09-07T10:02:06.390" v="565"/>
          <ac:spMkLst>
            <pc:docMk/>
            <pc:sldMk cId="307826494" sldId="297"/>
            <ac:spMk id="14" creationId="{4B7F2602-833F-436A-91ED-2F8F4CB6BFB9}"/>
          </ac:spMkLst>
        </pc:spChg>
        <pc:cxnChg chg="add mod modVis">
          <ac:chgData name="Gonzalo Pozo Melero" userId="bd923a79-0206-49b8-926a-a7ad5517b68b" providerId="ADAL" clId="{B17B2B5D-3C24-4FBF-B8FE-6AFC5A962C0D}" dt="2022-09-07T10:15:12.750" v="1280"/>
          <ac:cxnSpMkLst>
            <pc:docMk/>
            <pc:sldMk cId="307826494" sldId="297"/>
            <ac:cxnSpMk id="2" creationId="{6F235CE7-8FF6-4976-AAD8-2DCEA042D268}"/>
          </ac:cxnSpMkLst>
        </pc:cxnChg>
      </pc:sldChg>
      <pc:sldChg chg="addSp modSp mod">
        <pc:chgData name="Gonzalo Pozo Melero" userId="bd923a79-0206-49b8-926a-a7ad5517b68b" providerId="ADAL" clId="{B17B2B5D-3C24-4FBF-B8FE-6AFC5A962C0D}" dt="2022-09-07T10:15:12.923" v="1299"/>
        <pc:sldMkLst>
          <pc:docMk/>
          <pc:sldMk cId="708671193" sldId="298"/>
        </pc:sldMkLst>
        <pc:spChg chg="add mod">
          <ac:chgData name="Gonzalo Pozo Melero" userId="bd923a79-0206-49b8-926a-a7ad5517b68b" providerId="ADAL" clId="{B17B2B5D-3C24-4FBF-B8FE-6AFC5A962C0D}" dt="2022-09-07T10:02:04.993" v="564"/>
          <ac:spMkLst>
            <pc:docMk/>
            <pc:sldMk cId="708671193" sldId="298"/>
            <ac:spMk id="23" creationId="{4DAEF274-73CA-4951-B864-F9A75C6D482B}"/>
          </ac:spMkLst>
        </pc:spChg>
        <pc:cxnChg chg="add mod modVis">
          <ac:chgData name="Gonzalo Pozo Melero" userId="bd923a79-0206-49b8-926a-a7ad5517b68b" providerId="ADAL" clId="{B17B2B5D-3C24-4FBF-B8FE-6AFC5A962C0D}" dt="2022-09-07T10:15:12.923" v="1299"/>
          <ac:cxnSpMkLst>
            <pc:docMk/>
            <pc:sldMk cId="708671193" sldId="298"/>
            <ac:cxnSpMk id="8" creationId="{6203D29D-4229-460D-9B18-93ADB1422C35}"/>
          </ac:cxnSpMkLst>
        </pc:cxnChg>
      </pc:sldChg>
      <pc:sldChg chg="addSp modSp mod">
        <pc:chgData name="Gonzalo Pozo Melero" userId="bd923a79-0206-49b8-926a-a7ad5517b68b" providerId="ADAL" clId="{B17B2B5D-3C24-4FBF-B8FE-6AFC5A962C0D}" dt="2022-09-07T10:15:13.054" v="1318"/>
        <pc:sldMkLst>
          <pc:docMk/>
          <pc:sldMk cId="2200432007" sldId="299"/>
        </pc:sldMkLst>
        <pc:spChg chg="add mod">
          <ac:chgData name="Gonzalo Pozo Melero" userId="bd923a79-0206-49b8-926a-a7ad5517b68b" providerId="ADAL" clId="{B17B2B5D-3C24-4FBF-B8FE-6AFC5A962C0D}" dt="2022-09-07T10:02:03.739" v="563"/>
          <ac:spMkLst>
            <pc:docMk/>
            <pc:sldMk cId="2200432007" sldId="299"/>
            <ac:spMk id="22" creationId="{9CDC3354-ECDD-4D30-A85B-71DF802818DA}"/>
          </ac:spMkLst>
        </pc:spChg>
        <pc:cxnChg chg="add mod modVis">
          <ac:chgData name="Gonzalo Pozo Melero" userId="bd923a79-0206-49b8-926a-a7ad5517b68b" providerId="ADAL" clId="{B17B2B5D-3C24-4FBF-B8FE-6AFC5A962C0D}" dt="2022-09-07T10:15:13.054" v="1318"/>
          <ac:cxnSpMkLst>
            <pc:docMk/>
            <pc:sldMk cId="2200432007" sldId="299"/>
            <ac:cxnSpMk id="2" creationId="{C215D245-7291-4B2E-98FC-CD2317145163}"/>
          </ac:cxnSpMkLst>
        </pc:cxnChg>
      </pc:sldChg>
      <pc:sldChg chg="addSp modSp mod">
        <pc:chgData name="Gonzalo Pozo Melero" userId="bd923a79-0206-49b8-926a-a7ad5517b68b" providerId="ADAL" clId="{B17B2B5D-3C24-4FBF-B8FE-6AFC5A962C0D}" dt="2022-09-07T10:15:13.191" v="1337"/>
        <pc:sldMkLst>
          <pc:docMk/>
          <pc:sldMk cId="467082311" sldId="300"/>
        </pc:sldMkLst>
        <pc:spChg chg="add mod">
          <ac:chgData name="Gonzalo Pozo Melero" userId="bd923a79-0206-49b8-926a-a7ad5517b68b" providerId="ADAL" clId="{B17B2B5D-3C24-4FBF-B8FE-6AFC5A962C0D}" dt="2022-09-07T10:02:02.522" v="562"/>
          <ac:spMkLst>
            <pc:docMk/>
            <pc:sldMk cId="467082311" sldId="300"/>
            <ac:spMk id="33" creationId="{FD02BF9D-E3C0-4714-8AA5-E9B5C528FDF3}"/>
          </ac:spMkLst>
        </pc:spChg>
        <pc:cxnChg chg="add mod modVis">
          <ac:chgData name="Gonzalo Pozo Melero" userId="bd923a79-0206-49b8-926a-a7ad5517b68b" providerId="ADAL" clId="{B17B2B5D-3C24-4FBF-B8FE-6AFC5A962C0D}" dt="2022-09-07T10:15:13.191" v="1337"/>
          <ac:cxnSpMkLst>
            <pc:docMk/>
            <pc:sldMk cId="467082311" sldId="300"/>
            <ac:cxnSpMk id="2" creationId="{1B1125E3-BE5F-4BF7-A1A8-441A5C47F4BD}"/>
          </ac:cxnSpMkLst>
        </pc:cxnChg>
      </pc:sldChg>
      <pc:sldChg chg="addSp modSp mod">
        <pc:chgData name="Gonzalo Pozo Melero" userId="bd923a79-0206-49b8-926a-a7ad5517b68b" providerId="ADAL" clId="{B17B2B5D-3C24-4FBF-B8FE-6AFC5A962C0D}" dt="2022-09-07T10:15:13.334" v="1356"/>
        <pc:sldMkLst>
          <pc:docMk/>
          <pc:sldMk cId="230935221" sldId="301"/>
        </pc:sldMkLst>
        <pc:spChg chg="add mod">
          <ac:chgData name="Gonzalo Pozo Melero" userId="bd923a79-0206-49b8-926a-a7ad5517b68b" providerId="ADAL" clId="{B17B2B5D-3C24-4FBF-B8FE-6AFC5A962C0D}" dt="2022-09-07T10:02:00.939" v="561"/>
          <ac:spMkLst>
            <pc:docMk/>
            <pc:sldMk cId="230935221" sldId="301"/>
            <ac:spMk id="47" creationId="{63F3EDDC-352D-4EBF-A5A1-ABAF9C559142}"/>
          </ac:spMkLst>
        </pc:spChg>
        <pc:cxnChg chg="add mod modVis">
          <ac:chgData name="Gonzalo Pozo Melero" userId="bd923a79-0206-49b8-926a-a7ad5517b68b" providerId="ADAL" clId="{B17B2B5D-3C24-4FBF-B8FE-6AFC5A962C0D}" dt="2022-09-07T10:15:13.334" v="1356"/>
          <ac:cxnSpMkLst>
            <pc:docMk/>
            <pc:sldMk cId="230935221" sldId="301"/>
            <ac:cxnSpMk id="2" creationId="{3B51E96D-3B06-472A-B918-E154883CEFAF}"/>
          </ac:cxnSpMkLst>
        </pc:cxnChg>
      </pc:sldChg>
      <pc:sldChg chg="addSp modSp mod">
        <pc:chgData name="Gonzalo Pozo Melero" userId="bd923a79-0206-49b8-926a-a7ad5517b68b" providerId="ADAL" clId="{B17B2B5D-3C24-4FBF-B8FE-6AFC5A962C0D}" dt="2022-09-07T10:15:13.637" v="1375"/>
        <pc:sldMkLst>
          <pc:docMk/>
          <pc:sldMk cId="324257063" sldId="302"/>
        </pc:sldMkLst>
        <pc:spChg chg="add mod">
          <ac:chgData name="Gonzalo Pozo Melero" userId="bd923a79-0206-49b8-926a-a7ad5517b68b" providerId="ADAL" clId="{B17B2B5D-3C24-4FBF-B8FE-6AFC5A962C0D}" dt="2022-09-07T10:01:59.064" v="560"/>
          <ac:spMkLst>
            <pc:docMk/>
            <pc:sldMk cId="324257063" sldId="302"/>
            <ac:spMk id="33" creationId="{6B95A857-E647-4612-884B-5D87D07CD6E3}"/>
          </ac:spMkLst>
        </pc:spChg>
        <pc:cxnChg chg="add mod modVis">
          <ac:chgData name="Gonzalo Pozo Melero" userId="bd923a79-0206-49b8-926a-a7ad5517b68b" providerId="ADAL" clId="{B17B2B5D-3C24-4FBF-B8FE-6AFC5A962C0D}" dt="2022-09-07T10:15:13.637" v="1375"/>
          <ac:cxnSpMkLst>
            <pc:docMk/>
            <pc:sldMk cId="324257063" sldId="302"/>
            <ac:cxnSpMk id="5" creationId="{97A38D7B-4C4B-4A2D-970E-8BF67F04BAF7}"/>
          </ac:cxnSpMkLst>
        </pc:cxnChg>
      </pc:sldChg>
      <pc:sldChg chg="addSp modSp mod">
        <pc:chgData name="Gonzalo Pozo Melero" userId="bd923a79-0206-49b8-926a-a7ad5517b68b" providerId="ADAL" clId="{B17B2B5D-3C24-4FBF-B8FE-6AFC5A962C0D}" dt="2022-09-07T10:15:07.562" v="672"/>
        <pc:sldMkLst>
          <pc:docMk/>
          <pc:sldMk cId="30226639" sldId="303"/>
        </pc:sldMkLst>
        <pc:cxnChg chg="add mod modVis">
          <ac:chgData name="Gonzalo Pozo Melero" userId="bd923a79-0206-49b8-926a-a7ad5517b68b" providerId="ADAL" clId="{B17B2B5D-3C24-4FBF-B8FE-6AFC5A962C0D}" dt="2022-09-07T10:15:07.562" v="672"/>
          <ac:cxnSpMkLst>
            <pc:docMk/>
            <pc:sldMk cId="30226639" sldId="303"/>
            <ac:cxnSpMk id="2" creationId="{C6157FF4-8EEA-4E3D-8320-3A227F4B2A14}"/>
          </ac:cxnSpMkLst>
        </pc:cxnChg>
      </pc:sldChg>
      <pc:sldChg chg="addSp modSp mod">
        <pc:chgData name="Gonzalo Pozo Melero" userId="bd923a79-0206-49b8-926a-a7ad5517b68b" providerId="ADAL" clId="{B17B2B5D-3C24-4FBF-B8FE-6AFC5A962C0D}" dt="2022-09-07T10:15:07.576" v="691"/>
        <pc:sldMkLst>
          <pc:docMk/>
          <pc:sldMk cId="1414429541" sldId="304"/>
        </pc:sldMkLst>
        <pc:cxnChg chg="add mod modVis">
          <ac:chgData name="Gonzalo Pozo Melero" userId="bd923a79-0206-49b8-926a-a7ad5517b68b" providerId="ADAL" clId="{B17B2B5D-3C24-4FBF-B8FE-6AFC5A962C0D}" dt="2022-09-07T10:15:07.576" v="691"/>
          <ac:cxnSpMkLst>
            <pc:docMk/>
            <pc:sldMk cId="1414429541" sldId="304"/>
            <ac:cxnSpMk id="2" creationId="{431BB20A-0451-4E4E-8390-E45847B9088F}"/>
          </ac:cxnSpMkLst>
        </pc:cxnChg>
      </pc:sldChg>
      <pc:sldChg chg="modSp mod">
        <pc:chgData name="Gonzalo Pozo Melero" userId="bd923a79-0206-49b8-926a-a7ad5517b68b" providerId="ADAL" clId="{B17B2B5D-3C24-4FBF-B8FE-6AFC5A962C0D}" dt="2022-09-07T09:59:55.179" v="514" actId="1076"/>
        <pc:sldMkLst>
          <pc:docMk/>
          <pc:sldMk cId="1590773041" sldId="306"/>
        </pc:sldMkLst>
        <pc:spChg chg="mod">
          <ac:chgData name="Gonzalo Pozo Melero" userId="bd923a79-0206-49b8-926a-a7ad5517b68b" providerId="ADAL" clId="{B17B2B5D-3C24-4FBF-B8FE-6AFC5A962C0D}" dt="2022-09-07T09:59:55.179" v="514" actId="1076"/>
          <ac:spMkLst>
            <pc:docMk/>
            <pc:sldMk cId="1590773041" sldId="306"/>
            <ac:spMk id="2" creationId="{5A37E50C-A147-4687-96E7-ABB58B502D09}"/>
          </ac:spMkLst>
        </pc:spChg>
      </pc:sldChg>
      <pc:sldChg chg="modSp mod">
        <pc:chgData name="Gonzalo Pozo Melero" userId="bd923a79-0206-49b8-926a-a7ad5517b68b" providerId="ADAL" clId="{B17B2B5D-3C24-4FBF-B8FE-6AFC5A962C0D}" dt="2022-09-07T10:00:20.238" v="519" actId="1076"/>
        <pc:sldMkLst>
          <pc:docMk/>
          <pc:sldMk cId="2882028349" sldId="307"/>
        </pc:sldMkLst>
        <pc:spChg chg="mod">
          <ac:chgData name="Gonzalo Pozo Melero" userId="bd923a79-0206-49b8-926a-a7ad5517b68b" providerId="ADAL" clId="{B17B2B5D-3C24-4FBF-B8FE-6AFC5A962C0D}" dt="2022-09-07T10:00:20.238" v="519" actId="1076"/>
          <ac:spMkLst>
            <pc:docMk/>
            <pc:sldMk cId="2882028349" sldId="307"/>
            <ac:spMk id="2" creationId="{21253339-A2AF-468A-89B5-BBB6CCB1D62B}"/>
          </ac:spMkLst>
        </pc:spChg>
      </pc:sldChg>
      <pc:sldChg chg="modSp mod">
        <pc:chgData name="Gonzalo Pozo Melero" userId="bd923a79-0206-49b8-926a-a7ad5517b68b" providerId="ADAL" clId="{B17B2B5D-3C24-4FBF-B8FE-6AFC5A962C0D}" dt="2022-09-07T10:00:16.322" v="518" actId="1076"/>
        <pc:sldMkLst>
          <pc:docMk/>
          <pc:sldMk cId="2877761352" sldId="308"/>
        </pc:sldMkLst>
        <pc:spChg chg="mod">
          <ac:chgData name="Gonzalo Pozo Melero" userId="bd923a79-0206-49b8-926a-a7ad5517b68b" providerId="ADAL" clId="{B17B2B5D-3C24-4FBF-B8FE-6AFC5A962C0D}" dt="2022-09-07T10:00:16.322" v="518" actId="1076"/>
          <ac:spMkLst>
            <pc:docMk/>
            <pc:sldMk cId="2877761352" sldId="308"/>
            <ac:spMk id="2" creationId="{21253339-A2AF-468A-89B5-BBB6CCB1D62B}"/>
          </ac:spMkLst>
        </pc:spChg>
      </pc:sldChg>
      <pc:sldChg chg="modSp mod">
        <pc:chgData name="Gonzalo Pozo Melero" userId="bd923a79-0206-49b8-926a-a7ad5517b68b" providerId="ADAL" clId="{B17B2B5D-3C24-4FBF-B8FE-6AFC5A962C0D}" dt="2022-09-07T10:00:11.242" v="517" actId="1076"/>
        <pc:sldMkLst>
          <pc:docMk/>
          <pc:sldMk cId="167186175" sldId="309"/>
        </pc:sldMkLst>
        <pc:spChg chg="mod">
          <ac:chgData name="Gonzalo Pozo Melero" userId="bd923a79-0206-49b8-926a-a7ad5517b68b" providerId="ADAL" clId="{B17B2B5D-3C24-4FBF-B8FE-6AFC5A962C0D}" dt="2022-09-07T10:00:11.242" v="517" actId="1076"/>
          <ac:spMkLst>
            <pc:docMk/>
            <pc:sldMk cId="167186175" sldId="309"/>
            <ac:spMk id="2" creationId="{8B90F33B-3998-40CC-B2E7-B1E67AF75991}"/>
          </ac:spMkLst>
        </pc:spChg>
      </pc:sldChg>
      <pc:sldChg chg="modSp mod">
        <pc:chgData name="Gonzalo Pozo Melero" userId="bd923a79-0206-49b8-926a-a7ad5517b68b" providerId="ADAL" clId="{B17B2B5D-3C24-4FBF-B8FE-6AFC5A962C0D}" dt="2022-09-07T10:00:05.586" v="516" actId="1076"/>
        <pc:sldMkLst>
          <pc:docMk/>
          <pc:sldMk cId="4126646980" sldId="310"/>
        </pc:sldMkLst>
        <pc:spChg chg="mod">
          <ac:chgData name="Gonzalo Pozo Melero" userId="bd923a79-0206-49b8-926a-a7ad5517b68b" providerId="ADAL" clId="{B17B2B5D-3C24-4FBF-B8FE-6AFC5A962C0D}" dt="2022-09-07T10:00:05.586" v="516" actId="1076"/>
          <ac:spMkLst>
            <pc:docMk/>
            <pc:sldMk cId="4126646980" sldId="310"/>
            <ac:spMk id="2" creationId="{01BB02FB-938B-4192-9845-82990ACD502E}"/>
          </ac:spMkLst>
        </pc:spChg>
      </pc:sldChg>
      <pc:sldChg chg="modSp mod">
        <pc:chgData name="Gonzalo Pozo Melero" userId="bd923a79-0206-49b8-926a-a7ad5517b68b" providerId="ADAL" clId="{B17B2B5D-3C24-4FBF-B8FE-6AFC5A962C0D}" dt="2022-09-07T10:00:01.294" v="515" actId="1076"/>
        <pc:sldMkLst>
          <pc:docMk/>
          <pc:sldMk cId="3610259189" sldId="311"/>
        </pc:sldMkLst>
        <pc:spChg chg="mod">
          <ac:chgData name="Gonzalo Pozo Melero" userId="bd923a79-0206-49b8-926a-a7ad5517b68b" providerId="ADAL" clId="{B17B2B5D-3C24-4FBF-B8FE-6AFC5A962C0D}" dt="2022-09-07T10:00:01.294" v="515" actId="1076"/>
          <ac:spMkLst>
            <pc:docMk/>
            <pc:sldMk cId="3610259189" sldId="311"/>
            <ac:spMk id="2" creationId="{CB500214-13E3-45F7-AED9-9B286075DE20}"/>
          </ac:spMkLst>
        </pc:spChg>
      </pc:sldChg>
      <pc:sldChg chg="modSp mod">
        <pc:chgData name="Gonzalo Pozo Melero" userId="bd923a79-0206-49b8-926a-a7ad5517b68b" providerId="ADAL" clId="{B17B2B5D-3C24-4FBF-B8FE-6AFC5A962C0D}" dt="2022-09-07T09:59:50.352" v="513" actId="1076"/>
        <pc:sldMkLst>
          <pc:docMk/>
          <pc:sldMk cId="2154530191" sldId="312"/>
        </pc:sldMkLst>
        <pc:spChg chg="mod">
          <ac:chgData name="Gonzalo Pozo Melero" userId="bd923a79-0206-49b8-926a-a7ad5517b68b" providerId="ADAL" clId="{B17B2B5D-3C24-4FBF-B8FE-6AFC5A962C0D}" dt="2022-09-07T09:59:50.352" v="513" actId="1076"/>
          <ac:spMkLst>
            <pc:docMk/>
            <pc:sldMk cId="2154530191" sldId="312"/>
            <ac:spMk id="2" creationId="{86D69130-446B-4BB7-B87C-FC741329B7ED}"/>
          </ac:spMkLst>
        </pc:spChg>
      </pc:sldChg>
      <pc:sldChg chg="modSp mod">
        <pc:chgData name="Gonzalo Pozo Melero" userId="bd923a79-0206-49b8-926a-a7ad5517b68b" providerId="ADAL" clId="{B17B2B5D-3C24-4FBF-B8FE-6AFC5A962C0D}" dt="2022-09-07T09:59:45.239" v="512" actId="1076"/>
        <pc:sldMkLst>
          <pc:docMk/>
          <pc:sldMk cId="2733103408" sldId="313"/>
        </pc:sldMkLst>
        <pc:spChg chg="mod">
          <ac:chgData name="Gonzalo Pozo Melero" userId="bd923a79-0206-49b8-926a-a7ad5517b68b" providerId="ADAL" clId="{B17B2B5D-3C24-4FBF-B8FE-6AFC5A962C0D}" dt="2022-09-07T09:59:45.239" v="512" actId="1076"/>
          <ac:spMkLst>
            <pc:docMk/>
            <pc:sldMk cId="2733103408" sldId="313"/>
            <ac:spMk id="2" creationId="{72A3366F-B597-4C1E-8F16-09355A59DE03}"/>
          </ac:spMkLst>
        </pc:spChg>
      </pc:sldChg>
      <pc:sldChg chg="modSp mod">
        <pc:chgData name="Gonzalo Pozo Melero" userId="bd923a79-0206-49b8-926a-a7ad5517b68b" providerId="ADAL" clId="{B17B2B5D-3C24-4FBF-B8FE-6AFC5A962C0D}" dt="2022-09-07T09:59:40.491" v="511" actId="1076"/>
        <pc:sldMkLst>
          <pc:docMk/>
          <pc:sldMk cId="3583820528" sldId="314"/>
        </pc:sldMkLst>
        <pc:spChg chg="mod">
          <ac:chgData name="Gonzalo Pozo Melero" userId="bd923a79-0206-49b8-926a-a7ad5517b68b" providerId="ADAL" clId="{B17B2B5D-3C24-4FBF-B8FE-6AFC5A962C0D}" dt="2022-09-07T09:59:40.491" v="511" actId="1076"/>
          <ac:spMkLst>
            <pc:docMk/>
            <pc:sldMk cId="3583820528" sldId="314"/>
            <ac:spMk id="2" creationId="{B9BCB9E7-1510-4DE7-82A7-0BF1CD976824}"/>
          </ac:spMkLst>
        </pc:spChg>
      </pc:sldChg>
      <pc:sldChg chg="modSp mod">
        <pc:chgData name="Gonzalo Pozo Melero" userId="bd923a79-0206-49b8-926a-a7ad5517b68b" providerId="ADAL" clId="{B17B2B5D-3C24-4FBF-B8FE-6AFC5A962C0D}" dt="2022-09-07T09:59:12.140" v="508" actId="14100"/>
        <pc:sldMkLst>
          <pc:docMk/>
          <pc:sldMk cId="2762179241" sldId="381"/>
        </pc:sldMkLst>
        <pc:spChg chg="mod">
          <ac:chgData name="Gonzalo Pozo Melero" userId="bd923a79-0206-49b8-926a-a7ad5517b68b" providerId="ADAL" clId="{B17B2B5D-3C24-4FBF-B8FE-6AFC5A962C0D}" dt="2022-09-07T09:59:12.140" v="508" actId="14100"/>
          <ac:spMkLst>
            <pc:docMk/>
            <pc:sldMk cId="2762179241" sldId="381"/>
            <ac:spMk id="2" creationId="{984DC9EB-4D33-4CFC-8660-9228A982D0AD}"/>
          </ac:spMkLst>
        </pc:spChg>
      </pc:sldChg>
      <pc:sldChg chg="modSp">
        <pc:chgData name="Gonzalo Pozo Melero" userId="bd923a79-0206-49b8-926a-a7ad5517b68b" providerId="ADAL" clId="{B17B2B5D-3C24-4FBF-B8FE-6AFC5A962C0D}" dt="2022-09-07T09:58:16.249" v="504"/>
        <pc:sldMkLst>
          <pc:docMk/>
          <pc:sldMk cId="3042723513" sldId="404"/>
        </pc:sldMkLst>
        <pc:graphicFrameChg chg="mod">
          <ac:chgData name="Gonzalo Pozo Melero" userId="bd923a79-0206-49b8-926a-a7ad5517b68b" providerId="ADAL" clId="{B17B2B5D-3C24-4FBF-B8FE-6AFC5A962C0D}" dt="2022-09-07T09:58:16.249" v="504"/>
          <ac:graphicFrameMkLst>
            <pc:docMk/>
            <pc:sldMk cId="3042723513" sldId="404"/>
            <ac:graphicFrameMk id="22" creationId="{49CA52FF-F092-4CAA-957E-1102530B45C3}"/>
          </ac:graphicFrameMkLst>
        </pc:graphicFrameChg>
      </pc:sldChg>
      <pc:sldChg chg="modSp mod">
        <pc:chgData name="Gonzalo Pozo Melero" userId="bd923a79-0206-49b8-926a-a7ad5517b68b" providerId="ADAL" clId="{B17B2B5D-3C24-4FBF-B8FE-6AFC5A962C0D}" dt="2022-09-07T09:04:02.685" v="7" actId="1076"/>
        <pc:sldMkLst>
          <pc:docMk/>
          <pc:sldMk cId="126364527" sldId="419"/>
        </pc:sldMkLst>
        <pc:spChg chg="mod">
          <ac:chgData name="Gonzalo Pozo Melero" userId="bd923a79-0206-49b8-926a-a7ad5517b68b" providerId="ADAL" clId="{B17B2B5D-3C24-4FBF-B8FE-6AFC5A962C0D}" dt="2022-09-07T09:04:02.685" v="7" actId="1076"/>
          <ac:spMkLst>
            <pc:docMk/>
            <pc:sldMk cId="126364527" sldId="419"/>
            <ac:spMk id="4" creationId="{B4F5DBBE-AD20-46F1-A77C-13ABD203CC39}"/>
          </ac:spMkLst>
        </pc:spChg>
        <pc:spChg chg="mod">
          <ac:chgData name="Gonzalo Pozo Melero" userId="bd923a79-0206-49b8-926a-a7ad5517b68b" providerId="ADAL" clId="{B17B2B5D-3C24-4FBF-B8FE-6AFC5A962C0D}" dt="2022-09-07T09:03:59.296" v="6" actId="1076"/>
          <ac:spMkLst>
            <pc:docMk/>
            <pc:sldMk cId="126364527" sldId="419"/>
            <ac:spMk id="9" creationId="{4BBB408C-9DC6-4E71-9819-E813C49F48F9}"/>
          </ac:spMkLst>
        </pc:spChg>
        <pc:spChg chg="mod">
          <ac:chgData name="Gonzalo Pozo Melero" userId="bd923a79-0206-49b8-926a-a7ad5517b68b" providerId="ADAL" clId="{B17B2B5D-3C24-4FBF-B8FE-6AFC5A962C0D}" dt="2022-09-07T09:03:59.296" v="6" actId="1076"/>
          <ac:spMkLst>
            <pc:docMk/>
            <pc:sldMk cId="126364527" sldId="419"/>
            <ac:spMk id="11" creationId="{DDAE1053-33A9-41B8-A72C-08D0A0311E7D}"/>
          </ac:spMkLst>
        </pc:spChg>
        <pc:spChg chg="mod">
          <ac:chgData name="Gonzalo Pozo Melero" userId="bd923a79-0206-49b8-926a-a7ad5517b68b" providerId="ADAL" clId="{B17B2B5D-3C24-4FBF-B8FE-6AFC5A962C0D}" dt="2022-09-07T09:03:59.296" v="6" actId="1076"/>
          <ac:spMkLst>
            <pc:docMk/>
            <pc:sldMk cId="126364527" sldId="419"/>
            <ac:spMk id="12" creationId="{6FD1365B-9991-4339-82E9-0DE951ED2676}"/>
          </ac:spMkLst>
        </pc:spChg>
        <pc:spChg chg="mod">
          <ac:chgData name="Gonzalo Pozo Melero" userId="bd923a79-0206-49b8-926a-a7ad5517b68b" providerId="ADAL" clId="{B17B2B5D-3C24-4FBF-B8FE-6AFC5A962C0D}" dt="2022-09-07T09:03:59.296" v="6" actId="1076"/>
          <ac:spMkLst>
            <pc:docMk/>
            <pc:sldMk cId="126364527" sldId="419"/>
            <ac:spMk id="25" creationId="{05ECB6B4-5713-42E4-ABF5-90B4EACD316E}"/>
          </ac:spMkLst>
        </pc:spChg>
        <pc:spChg chg="mod">
          <ac:chgData name="Gonzalo Pozo Melero" userId="bd923a79-0206-49b8-926a-a7ad5517b68b" providerId="ADAL" clId="{B17B2B5D-3C24-4FBF-B8FE-6AFC5A962C0D}" dt="2022-09-07T09:03:59.296" v="6" actId="1076"/>
          <ac:spMkLst>
            <pc:docMk/>
            <pc:sldMk cId="126364527" sldId="419"/>
            <ac:spMk id="26" creationId="{867FE2B5-6233-4647-A6DD-44EFCDDC3C82}"/>
          </ac:spMkLst>
        </pc:spChg>
        <pc:spChg chg="mod">
          <ac:chgData name="Gonzalo Pozo Melero" userId="bd923a79-0206-49b8-926a-a7ad5517b68b" providerId="ADAL" clId="{B17B2B5D-3C24-4FBF-B8FE-6AFC5A962C0D}" dt="2022-09-07T09:03:59.296" v="6" actId="1076"/>
          <ac:spMkLst>
            <pc:docMk/>
            <pc:sldMk cId="126364527" sldId="419"/>
            <ac:spMk id="27" creationId="{8317EA1F-464C-437D-A38A-10A5084FB2EE}"/>
          </ac:spMkLst>
        </pc:spChg>
        <pc:spChg chg="mod">
          <ac:chgData name="Gonzalo Pozo Melero" userId="bd923a79-0206-49b8-926a-a7ad5517b68b" providerId="ADAL" clId="{B17B2B5D-3C24-4FBF-B8FE-6AFC5A962C0D}" dt="2022-09-07T09:03:59.296" v="6" actId="1076"/>
          <ac:spMkLst>
            <pc:docMk/>
            <pc:sldMk cId="126364527" sldId="419"/>
            <ac:spMk id="28" creationId="{91103B3B-1DE1-487F-AAC7-1B4F5F71B7EE}"/>
          </ac:spMkLst>
        </pc:spChg>
        <pc:grpChg chg="mod">
          <ac:chgData name="Gonzalo Pozo Melero" userId="bd923a79-0206-49b8-926a-a7ad5517b68b" providerId="ADAL" clId="{B17B2B5D-3C24-4FBF-B8FE-6AFC5A962C0D}" dt="2022-09-07T09:03:59.296" v="6" actId="1076"/>
          <ac:grpSpMkLst>
            <pc:docMk/>
            <pc:sldMk cId="126364527" sldId="419"/>
            <ac:grpSpMk id="13" creationId="{6584EA7A-C717-48F3-8214-FDFE03F46C2B}"/>
          </ac:grpSpMkLst>
        </pc:grpChg>
        <pc:graphicFrameChg chg="mod">
          <ac:chgData name="Gonzalo Pozo Melero" userId="bd923a79-0206-49b8-926a-a7ad5517b68b" providerId="ADAL" clId="{B17B2B5D-3C24-4FBF-B8FE-6AFC5A962C0D}" dt="2022-09-07T09:03:59.296" v="6" actId="1076"/>
          <ac:graphicFrameMkLst>
            <pc:docMk/>
            <pc:sldMk cId="126364527" sldId="419"/>
            <ac:graphicFrameMk id="5" creationId="{75B4E9D7-E684-4C1E-9C29-B3A138DE8050}"/>
          </ac:graphicFrameMkLst>
        </pc:graphicFrameChg>
        <pc:graphicFrameChg chg="mod">
          <ac:chgData name="Gonzalo Pozo Melero" userId="bd923a79-0206-49b8-926a-a7ad5517b68b" providerId="ADAL" clId="{B17B2B5D-3C24-4FBF-B8FE-6AFC5A962C0D}" dt="2022-09-07T09:03:59.296" v="6" actId="1076"/>
          <ac:graphicFrameMkLst>
            <pc:docMk/>
            <pc:sldMk cId="126364527" sldId="419"/>
            <ac:graphicFrameMk id="6" creationId="{CDBF867F-24F8-451D-820B-779FCBDA3884}"/>
          </ac:graphicFrameMkLst>
        </pc:graphicFrameChg>
        <pc:cxnChg chg="mod">
          <ac:chgData name="Gonzalo Pozo Melero" userId="bd923a79-0206-49b8-926a-a7ad5517b68b" providerId="ADAL" clId="{B17B2B5D-3C24-4FBF-B8FE-6AFC5A962C0D}" dt="2022-09-07T09:03:59.296" v="6" actId="1076"/>
          <ac:cxnSpMkLst>
            <pc:docMk/>
            <pc:sldMk cId="126364527" sldId="419"/>
            <ac:cxnSpMk id="7" creationId="{12629822-5CD2-4A44-8AF6-46A1A0BDFAF1}"/>
          </ac:cxnSpMkLst>
        </pc:cxnChg>
      </pc:sldChg>
      <pc:sldChg chg="modSp mod">
        <pc:chgData name="Gonzalo Pozo Melero" userId="bd923a79-0206-49b8-926a-a7ad5517b68b" providerId="ADAL" clId="{B17B2B5D-3C24-4FBF-B8FE-6AFC5A962C0D}" dt="2022-09-07T09:04:13.743" v="9" actId="1076"/>
        <pc:sldMkLst>
          <pc:docMk/>
          <pc:sldMk cId="4061539632" sldId="420"/>
        </pc:sldMkLst>
        <pc:spChg chg="mod">
          <ac:chgData name="Gonzalo Pozo Melero" userId="bd923a79-0206-49b8-926a-a7ad5517b68b" providerId="ADAL" clId="{B17B2B5D-3C24-4FBF-B8FE-6AFC5A962C0D}" dt="2022-09-07T09:04:13.743" v="9" actId="1076"/>
          <ac:spMkLst>
            <pc:docMk/>
            <pc:sldMk cId="4061539632" sldId="420"/>
            <ac:spMk id="4" creationId="{F3C52638-F2E2-4992-9DB9-24C66E19FED8}"/>
          </ac:spMkLst>
        </pc:spChg>
      </pc:sldChg>
      <pc:sldChg chg="delSp modSp mod">
        <pc:chgData name="Gonzalo Pozo Melero" userId="bd923a79-0206-49b8-926a-a7ad5517b68b" providerId="ADAL" clId="{B17B2B5D-3C24-4FBF-B8FE-6AFC5A962C0D}" dt="2022-09-07T09:04:23.389" v="11" actId="478"/>
        <pc:sldMkLst>
          <pc:docMk/>
          <pc:sldMk cId="3779279218" sldId="421"/>
        </pc:sldMkLst>
        <pc:picChg chg="del mod">
          <ac:chgData name="Gonzalo Pozo Melero" userId="bd923a79-0206-49b8-926a-a7ad5517b68b" providerId="ADAL" clId="{B17B2B5D-3C24-4FBF-B8FE-6AFC5A962C0D}" dt="2022-09-07T09:04:23.389" v="11" actId="478"/>
          <ac:picMkLst>
            <pc:docMk/>
            <pc:sldMk cId="3779279218" sldId="421"/>
            <ac:picMk id="4" creationId="{9C60B775-4944-5602-1A9D-93C232EF9401}"/>
          </ac:picMkLst>
        </pc:picChg>
      </pc:sldChg>
      <pc:sldChg chg="delSp mod">
        <pc:chgData name="Gonzalo Pozo Melero" userId="bd923a79-0206-49b8-926a-a7ad5517b68b" providerId="ADAL" clId="{B17B2B5D-3C24-4FBF-B8FE-6AFC5A962C0D}" dt="2022-09-07T09:04:29.421" v="13" actId="478"/>
        <pc:sldMkLst>
          <pc:docMk/>
          <pc:sldMk cId="465576133" sldId="422"/>
        </pc:sldMkLst>
        <pc:picChg chg="del">
          <ac:chgData name="Gonzalo Pozo Melero" userId="bd923a79-0206-49b8-926a-a7ad5517b68b" providerId="ADAL" clId="{B17B2B5D-3C24-4FBF-B8FE-6AFC5A962C0D}" dt="2022-09-07T09:04:29.421" v="13" actId="478"/>
          <ac:picMkLst>
            <pc:docMk/>
            <pc:sldMk cId="465576133" sldId="422"/>
            <ac:picMk id="4" creationId="{DD36628A-9951-7182-1D85-2826CBD6BC98}"/>
          </ac:picMkLst>
        </pc:picChg>
        <pc:picChg chg="del">
          <ac:chgData name="Gonzalo Pozo Melero" userId="bd923a79-0206-49b8-926a-a7ad5517b68b" providerId="ADAL" clId="{B17B2B5D-3C24-4FBF-B8FE-6AFC5A962C0D}" dt="2022-09-07T09:04:27.728" v="12" actId="478"/>
          <ac:picMkLst>
            <pc:docMk/>
            <pc:sldMk cId="465576133" sldId="422"/>
            <ac:picMk id="5" creationId="{0A8252FB-E887-8A7B-BB2D-6799E3750FF6}"/>
          </ac:picMkLst>
        </pc:picChg>
      </pc:sldChg>
      <pc:sldChg chg="modSp mod">
        <pc:chgData name="Gonzalo Pozo Melero" userId="bd923a79-0206-49b8-926a-a7ad5517b68b" providerId="ADAL" clId="{B17B2B5D-3C24-4FBF-B8FE-6AFC5A962C0D}" dt="2022-09-07T09:05:07.660" v="17" actId="14100"/>
        <pc:sldMkLst>
          <pc:docMk/>
          <pc:sldMk cId="212123918" sldId="425"/>
        </pc:sldMkLst>
        <pc:spChg chg="mod">
          <ac:chgData name="Gonzalo Pozo Melero" userId="bd923a79-0206-49b8-926a-a7ad5517b68b" providerId="ADAL" clId="{B17B2B5D-3C24-4FBF-B8FE-6AFC5A962C0D}" dt="2022-09-07T09:05:01.162" v="14" actId="1076"/>
          <ac:spMkLst>
            <pc:docMk/>
            <pc:sldMk cId="212123918" sldId="425"/>
            <ac:spMk id="9" creationId="{4BBB408C-9DC6-4E71-9819-E813C49F48F9}"/>
          </ac:spMkLst>
        </pc:spChg>
        <pc:spChg chg="mod">
          <ac:chgData name="Gonzalo Pozo Melero" userId="bd923a79-0206-49b8-926a-a7ad5517b68b" providerId="ADAL" clId="{B17B2B5D-3C24-4FBF-B8FE-6AFC5A962C0D}" dt="2022-09-07T09:05:01.162" v="14" actId="1076"/>
          <ac:spMkLst>
            <pc:docMk/>
            <pc:sldMk cId="212123918" sldId="425"/>
            <ac:spMk id="11" creationId="{DDAE1053-33A9-41B8-A72C-08D0A0311E7D}"/>
          </ac:spMkLst>
        </pc:spChg>
        <pc:spChg chg="mod">
          <ac:chgData name="Gonzalo Pozo Melero" userId="bd923a79-0206-49b8-926a-a7ad5517b68b" providerId="ADAL" clId="{B17B2B5D-3C24-4FBF-B8FE-6AFC5A962C0D}" dt="2022-09-07T09:05:01.162" v="14" actId="1076"/>
          <ac:spMkLst>
            <pc:docMk/>
            <pc:sldMk cId="212123918" sldId="425"/>
            <ac:spMk id="12" creationId="{6FD1365B-9991-4339-82E9-0DE951ED2676}"/>
          </ac:spMkLst>
        </pc:spChg>
        <pc:spChg chg="mod">
          <ac:chgData name="Gonzalo Pozo Melero" userId="bd923a79-0206-49b8-926a-a7ad5517b68b" providerId="ADAL" clId="{B17B2B5D-3C24-4FBF-B8FE-6AFC5A962C0D}" dt="2022-09-07T09:05:03.283" v="15" actId="14100"/>
          <ac:spMkLst>
            <pc:docMk/>
            <pc:sldMk cId="212123918" sldId="425"/>
            <ac:spMk id="25" creationId="{05ECB6B4-5713-42E4-ABF5-90B4EACD316E}"/>
          </ac:spMkLst>
        </pc:spChg>
        <pc:spChg chg="mod">
          <ac:chgData name="Gonzalo Pozo Melero" userId="bd923a79-0206-49b8-926a-a7ad5517b68b" providerId="ADAL" clId="{B17B2B5D-3C24-4FBF-B8FE-6AFC5A962C0D}" dt="2022-09-07T09:05:05.492" v="16" actId="14100"/>
          <ac:spMkLst>
            <pc:docMk/>
            <pc:sldMk cId="212123918" sldId="425"/>
            <ac:spMk id="26" creationId="{867FE2B5-6233-4647-A6DD-44EFCDDC3C82}"/>
          </ac:spMkLst>
        </pc:spChg>
        <pc:spChg chg="mod">
          <ac:chgData name="Gonzalo Pozo Melero" userId="bd923a79-0206-49b8-926a-a7ad5517b68b" providerId="ADAL" clId="{B17B2B5D-3C24-4FBF-B8FE-6AFC5A962C0D}" dt="2022-09-07T09:05:07.660" v="17" actId="14100"/>
          <ac:spMkLst>
            <pc:docMk/>
            <pc:sldMk cId="212123918" sldId="425"/>
            <ac:spMk id="27" creationId="{8317EA1F-464C-437D-A38A-10A5084FB2EE}"/>
          </ac:spMkLst>
        </pc:spChg>
        <pc:grpChg chg="mod">
          <ac:chgData name="Gonzalo Pozo Melero" userId="bd923a79-0206-49b8-926a-a7ad5517b68b" providerId="ADAL" clId="{B17B2B5D-3C24-4FBF-B8FE-6AFC5A962C0D}" dt="2022-09-07T09:05:01.162" v="14" actId="1076"/>
          <ac:grpSpMkLst>
            <pc:docMk/>
            <pc:sldMk cId="212123918" sldId="425"/>
            <ac:grpSpMk id="13" creationId="{6584EA7A-C717-48F3-8214-FDFE03F46C2B}"/>
          </ac:grpSpMkLst>
        </pc:grpChg>
        <pc:graphicFrameChg chg="mod">
          <ac:chgData name="Gonzalo Pozo Melero" userId="bd923a79-0206-49b8-926a-a7ad5517b68b" providerId="ADAL" clId="{B17B2B5D-3C24-4FBF-B8FE-6AFC5A962C0D}" dt="2022-09-07T09:05:01.162" v="14" actId="1076"/>
          <ac:graphicFrameMkLst>
            <pc:docMk/>
            <pc:sldMk cId="212123918" sldId="425"/>
            <ac:graphicFrameMk id="5" creationId="{75B4E9D7-E684-4C1E-9C29-B3A138DE8050}"/>
          </ac:graphicFrameMkLst>
        </pc:graphicFrameChg>
        <pc:graphicFrameChg chg="mod">
          <ac:chgData name="Gonzalo Pozo Melero" userId="bd923a79-0206-49b8-926a-a7ad5517b68b" providerId="ADAL" clId="{B17B2B5D-3C24-4FBF-B8FE-6AFC5A962C0D}" dt="2022-09-07T09:05:01.162" v="14" actId="1076"/>
          <ac:graphicFrameMkLst>
            <pc:docMk/>
            <pc:sldMk cId="212123918" sldId="425"/>
            <ac:graphicFrameMk id="6" creationId="{CDBF867F-24F8-451D-820B-779FCBDA3884}"/>
          </ac:graphicFrameMkLst>
        </pc:graphicFrameChg>
        <pc:cxnChg chg="mod">
          <ac:chgData name="Gonzalo Pozo Melero" userId="bd923a79-0206-49b8-926a-a7ad5517b68b" providerId="ADAL" clId="{B17B2B5D-3C24-4FBF-B8FE-6AFC5A962C0D}" dt="2022-09-07T09:05:01.162" v="14" actId="1076"/>
          <ac:cxnSpMkLst>
            <pc:docMk/>
            <pc:sldMk cId="212123918" sldId="425"/>
            <ac:cxnSpMk id="7" creationId="{12629822-5CD2-4A44-8AF6-46A1A0BDFAF1}"/>
          </ac:cxnSpMkLst>
        </pc:cxnChg>
      </pc:sldChg>
      <pc:sldChg chg="modSp mod">
        <pc:chgData name="Gonzalo Pozo Melero" userId="bd923a79-0206-49b8-926a-a7ad5517b68b" providerId="ADAL" clId="{B17B2B5D-3C24-4FBF-B8FE-6AFC5A962C0D}" dt="2022-09-07T09:05:21.369" v="19" actId="1076"/>
        <pc:sldMkLst>
          <pc:docMk/>
          <pc:sldMk cId="3982545001" sldId="427"/>
        </pc:sldMkLst>
        <pc:spChg chg="mod">
          <ac:chgData name="Gonzalo Pozo Melero" userId="bd923a79-0206-49b8-926a-a7ad5517b68b" providerId="ADAL" clId="{B17B2B5D-3C24-4FBF-B8FE-6AFC5A962C0D}" dt="2022-09-07T09:05:19.524" v="18" actId="1076"/>
          <ac:spMkLst>
            <pc:docMk/>
            <pc:sldMk cId="3982545001" sldId="427"/>
            <ac:spMk id="4" creationId="{27D723C2-956C-4B45-AC05-B65745446829}"/>
          </ac:spMkLst>
        </pc:spChg>
        <pc:spChg chg="mod">
          <ac:chgData name="Gonzalo Pozo Melero" userId="bd923a79-0206-49b8-926a-a7ad5517b68b" providerId="ADAL" clId="{B17B2B5D-3C24-4FBF-B8FE-6AFC5A962C0D}" dt="2022-09-07T09:05:21.369" v="19" actId="1076"/>
          <ac:spMkLst>
            <pc:docMk/>
            <pc:sldMk cId="3982545001" sldId="427"/>
            <ac:spMk id="6" creationId="{787004D4-CD12-4396-AC1D-A7C7F7EF7E5B}"/>
          </ac:spMkLst>
        </pc:spChg>
      </pc:sldChg>
      <pc:sldChg chg="modSp mod">
        <pc:chgData name="Gonzalo Pozo Melero" userId="bd923a79-0206-49b8-926a-a7ad5517b68b" providerId="ADAL" clId="{B17B2B5D-3C24-4FBF-B8FE-6AFC5A962C0D}" dt="2022-09-07T09:05:38.970" v="20" actId="1076"/>
        <pc:sldMkLst>
          <pc:docMk/>
          <pc:sldMk cId="3418300694" sldId="431"/>
        </pc:sldMkLst>
        <pc:spChg chg="mod">
          <ac:chgData name="Gonzalo Pozo Melero" userId="bd923a79-0206-49b8-926a-a7ad5517b68b" providerId="ADAL" clId="{B17B2B5D-3C24-4FBF-B8FE-6AFC5A962C0D}" dt="2022-09-07T09:05:38.970" v="20" actId="1076"/>
          <ac:spMkLst>
            <pc:docMk/>
            <pc:sldMk cId="3418300694" sldId="431"/>
            <ac:spMk id="4" creationId="{A1DAA5E1-6E63-4251-B366-DD950021D2E3}"/>
          </ac:spMkLst>
        </pc:spChg>
      </pc:sldChg>
      <pc:sldChg chg="delSp modSp mod delAnim">
        <pc:chgData name="Gonzalo Pozo Melero" userId="bd923a79-0206-49b8-926a-a7ad5517b68b" providerId="ADAL" clId="{B17B2B5D-3C24-4FBF-B8FE-6AFC5A962C0D}" dt="2022-09-07T09:06:45.158" v="42" actId="478"/>
        <pc:sldMkLst>
          <pc:docMk/>
          <pc:sldMk cId="1373337651" sldId="432"/>
        </pc:sldMkLst>
        <pc:spChg chg="mod">
          <ac:chgData name="Gonzalo Pozo Melero" userId="bd923a79-0206-49b8-926a-a7ad5517b68b" providerId="ADAL" clId="{B17B2B5D-3C24-4FBF-B8FE-6AFC5A962C0D}" dt="2022-09-07T09:05:56.768" v="34" actId="1038"/>
          <ac:spMkLst>
            <pc:docMk/>
            <pc:sldMk cId="1373337651" sldId="432"/>
            <ac:spMk id="7" creationId="{D00DB609-DA17-424A-A5CD-C73C4F4CFCC1}"/>
          </ac:spMkLst>
        </pc:spChg>
        <pc:spChg chg="mod">
          <ac:chgData name="Gonzalo Pozo Melero" userId="bd923a79-0206-49b8-926a-a7ad5517b68b" providerId="ADAL" clId="{B17B2B5D-3C24-4FBF-B8FE-6AFC5A962C0D}" dt="2022-09-07T09:05:54.006" v="21" actId="1076"/>
          <ac:spMkLst>
            <pc:docMk/>
            <pc:sldMk cId="1373337651" sldId="432"/>
            <ac:spMk id="8" creationId="{3CB7AD46-EC75-4F0F-9E9C-76D4581EB233}"/>
          </ac:spMkLst>
        </pc:spChg>
        <pc:spChg chg="mod">
          <ac:chgData name="Gonzalo Pozo Melero" userId="bd923a79-0206-49b8-926a-a7ad5517b68b" providerId="ADAL" clId="{B17B2B5D-3C24-4FBF-B8FE-6AFC5A962C0D}" dt="2022-09-07T09:05:54.006" v="21" actId="1076"/>
          <ac:spMkLst>
            <pc:docMk/>
            <pc:sldMk cId="1373337651" sldId="432"/>
            <ac:spMk id="13" creationId="{E99FFAF2-5F9F-4CF1-9D1A-4D0DF885D7F9}"/>
          </ac:spMkLst>
        </pc:spChg>
        <pc:spChg chg="mod">
          <ac:chgData name="Gonzalo Pozo Melero" userId="bd923a79-0206-49b8-926a-a7ad5517b68b" providerId="ADAL" clId="{B17B2B5D-3C24-4FBF-B8FE-6AFC5A962C0D}" dt="2022-09-07T09:05:54.006" v="21" actId="1076"/>
          <ac:spMkLst>
            <pc:docMk/>
            <pc:sldMk cId="1373337651" sldId="432"/>
            <ac:spMk id="14" creationId="{1B086BDA-6A5F-4C71-93E6-93C10DAF55DC}"/>
          </ac:spMkLst>
        </pc:spChg>
        <pc:graphicFrameChg chg="del">
          <ac:chgData name="Gonzalo Pozo Melero" userId="bd923a79-0206-49b8-926a-a7ad5517b68b" providerId="ADAL" clId="{B17B2B5D-3C24-4FBF-B8FE-6AFC5A962C0D}" dt="2022-09-07T09:06:45.158" v="42" actId="478"/>
          <ac:graphicFrameMkLst>
            <pc:docMk/>
            <pc:sldMk cId="1373337651" sldId="432"/>
            <ac:graphicFrameMk id="6" creationId="{914D09DD-4A8E-4198-B830-3201177422C5}"/>
          </ac:graphicFrameMkLst>
        </pc:graphicFrameChg>
        <pc:graphicFrameChg chg="del mod">
          <ac:chgData name="Gonzalo Pozo Melero" userId="bd923a79-0206-49b8-926a-a7ad5517b68b" providerId="ADAL" clId="{B17B2B5D-3C24-4FBF-B8FE-6AFC5A962C0D}" dt="2022-09-07T09:06:27.111" v="41" actId="478"/>
          <ac:graphicFrameMkLst>
            <pc:docMk/>
            <pc:sldMk cId="1373337651" sldId="432"/>
            <ac:graphicFrameMk id="10" creationId="{F6CCB074-2BC5-4B75-AB40-DEC6AE865FF6}"/>
          </ac:graphicFrameMkLst>
        </pc:graphicFrameChg>
        <pc:graphicFrameChg chg="del mod">
          <ac:chgData name="Gonzalo Pozo Melero" userId="bd923a79-0206-49b8-926a-a7ad5517b68b" providerId="ADAL" clId="{B17B2B5D-3C24-4FBF-B8FE-6AFC5A962C0D}" dt="2022-09-07T09:06:24.185" v="39" actId="478"/>
          <ac:graphicFrameMkLst>
            <pc:docMk/>
            <pc:sldMk cId="1373337651" sldId="432"/>
            <ac:graphicFrameMk id="11" creationId="{72B04DD5-8938-4B36-9A83-3E9BD414CED9}"/>
          </ac:graphicFrameMkLst>
        </pc:graphicFrameChg>
        <pc:graphicFrameChg chg="mod modGraphic">
          <ac:chgData name="Gonzalo Pozo Melero" userId="bd923a79-0206-49b8-926a-a7ad5517b68b" providerId="ADAL" clId="{B17B2B5D-3C24-4FBF-B8FE-6AFC5A962C0D}" dt="2022-09-07T09:06:11.470" v="37" actId="14734"/>
          <ac:graphicFrameMkLst>
            <pc:docMk/>
            <pc:sldMk cId="1373337651" sldId="432"/>
            <ac:graphicFrameMk id="12" creationId="{43B5C23F-7846-436D-B731-173885C2ACF4}"/>
          </ac:graphicFrameMkLst>
        </pc:graphicFrameChg>
      </pc:sldChg>
      <pc:sldChg chg="modSp mod">
        <pc:chgData name="Gonzalo Pozo Melero" userId="bd923a79-0206-49b8-926a-a7ad5517b68b" providerId="ADAL" clId="{B17B2B5D-3C24-4FBF-B8FE-6AFC5A962C0D}" dt="2022-09-07T09:07:10.515" v="43" actId="1076"/>
        <pc:sldMkLst>
          <pc:docMk/>
          <pc:sldMk cId="1655782033" sldId="434"/>
        </pc:sldMkLst>
        <pc:spChg chg="mod">
          <ac:chgData name="Gonzalo Pozo Melero" userId="bd923a79-0206-49b8-926a-a7ad5517b68b" providerId="ADAL" clId="{B17B2B5D-3C24-4FBF-B8FE-6AFC5A962C0D}" dt="2022-09-07T09:07:10.515" v="43" actId="1076"/>
          <ac:spMkLst>
            <pc:docMk/>
            <pc:sldMk cId="1655782033" sldId="434"/>
            <ac:spMk id="4" creationId="{5494FBCA-B4A0-4A6C-A246-1B5F1F047542}"/>
          </ac:spMkLst>
        </pc:spChg>
        <pc:spChg chg="mod">
          <ac:chgData name="Gonzalo Pozo Melero" userId="bd923a79-0206-49b8-926a-a7ad5517b68b" providerId="ADAL" clId="{B17B2B5D-3C24-4FBF-B8FE-6AFC5A962C0D}" dt="2022-09-07T09:00:37.921" v="3" actId="1076"/>
          <ac:spMkLst>
            <pc:docMk/>
            <pc:sldMk cId="1655782033" sldId="434"/>
            <ac:spMk id="8" creationId="{800E51A1-E904-4118-8D14-E0332658D3C5}"/>
          </ac:spMkLst>
        </pc:spChg>
        <pc:graphicFrameChg chg="mod">
          <ac:chgData name="Gonzalo Pozo Melero" userId="bd923a79-0206-49b8-926a-a7ad5517b68b" providerId="ADAL" clId="{B17B2B5D-3C24-4FBF-B8FE-6AFC5A962C0D}" dt="2022-09-07T09:00:37.921" v="3" actId="1076"/>
          <ac:graphicFrameMkLst>
            <pc:docMk/>
            <pc:sldMk cId="1655782033" sldId="434"/>
            <ac:graphicFrameMk id="7" creationId="{6F82BDA6-7CF7-408A-B7A8-72CE07D6E618}"/>
          </ac:graphicFrameMkLst>
        </pc:graphicFrameChg>
      </pc:sldChg>
      <pc:sldChg chg="addSp delSp modSp mod ord delAnim modAnim">
        <pc:chgData name="Gonzalo Pozo Melero" userId="bd923a79-0206-49b8-926a-a7ad5517b68b" providerId="ADAL" clId="{B17B2B5D-3C24-4FBF-B8FE-6AFC5A962C0D}" dt="2022-09-07T09:55:35.924" v="490" actId="1076"/>
        <pc:sldMkLst>
          <pc:docMk/>
          <pc:sldMk cId="531508831" sldId="435"/>
        </pc:sldMkLst>
        <pc:spChg chg="mod">
          <ac:chgData name="Gonzalo Pozo Melero" userId="bd923a79-0206-49b8-926a-a7ad5517b68b" providerId="ADAL" clId="{B17B2B5D-3C24-4FBF-B8FE-6AFC5A962C0D}" dt="2022-09-07T09:49:54.690" v="449" actId="20577"/>
          <ac:spMkLst>
            <pc:docMk/>
            <pc:sldMk cId="531508831" sldId="435"/>
            <ac:spMk id="26" creationId="{4D91A61E-E24B-4B0A-BF55-8D68BD322D11}"/>
          </ac:spMkLst>
        </pc:spChg>
        <pc:spChg chg="mod">
          <ac:chgData name="Gonzalo Pozo Melero" userId="bd923a79-0206-49b8-926a-a7ad5517b68b" providerId="ADAL" clId="{B17B2B5D-3C24-4FBF-B8FE-6AFC5A962C0D}" dt="2022-09-07T09:49:48.687" v="447" actId="403"/>
          <ac:spMkLst>
            <pc:docMk/>
            <pc:sldMk cId="531508831" sldId="435"/>
            <ac:spMk id="30" creationId="{4A31DC4F-7FCE-4F74-842D-515E6AC2F846}"/>
          </ac:spMkLst>
        </pc:spChg>
        <pc:spChg chg="del">
          <ac:chgData name="Gonzalo Pozo Melero" userId="bd923a79-0206-49b8-926a-a7ad5517b68b" providerId="ADAL" clId="{B17B2B5D-3C24-4FBF-B8FE-6AFC5A962C0D}" dt="2022-09-07T09:51:56.461" v="475" actId="478"/>
          <ac:spMkLst>
            <pc:docMk/>
            <pc:sldMk cId="531508831" sldId="435"/>
            <ac:spMk id="31" creationId="{DA62A270-A62E-4A80-8233-D5CB63AD97A4}"/>
          </ac:spMkLst>
        </pc:spChg>
        <pc:spChg chg="del">
          <ac:chgData name="Gonzalo Pozo Melero" userId="bd923a79-0206-49b8-926a-a7ad5517b68b" providerId="ADAL" clId="{B17B2B5D-3C24-4FBF-B8FE-6AFC5A962C0D}" dt="2022-09-07T09:51:58.311" v="476" actId="478"/>
          <ac:spMkLst>
            <pc:docMk/>
            <pc:sldMk cId="531508831" sldId="435"/>
            <ac:spMk id="32" creationId="{C190B2AA-9538-4AB9-A4C1-04ACE639F165}"/>
          </ac:spMkLst>
        </pc:spChg>
        <pc:spChg chg="add del mod">
          <ac:chgData name="Gonzalo Pozo Melero" userId="bd923a79-0206-49b8-926a-a7ad5517b68b" providerId="ADAL" clId="{B17B2B5D-3C24-4FBF-B8FE-6AFC5A962C0D}" dt="2022-09-07T09:53:19.248" v="486" actId="478"/>
          <ac:spMkLst>
            <pc:docMk/>
            <pc:sldMk cId="531508831" sldId="435"/>
            <ac:spMk id="33" creationId="{B26166A0-5D4B-42D6-9E7B-178EAC3A39DA}"/>
          </ac:spMkLst>
        </pc:spChg>
        <pc:spChg chg="add mod">
          <ac:chgData name="Gonzalo Pozo Melero" userId="bd923a79-0206-49b8-926a-a7ad5517b68b" providerId="ADAL" clId="{B17B2B5D-3C24-4FBF-B8FE-6AFC5A962C0D}" dt="2022-09-07T09:52:51.964" v="481" actId="1076"/>
          <ac:spMkLst>
            <pc:docMk/>
            <pc:sldMk cId="531508831" sldId="435"/>
            <ac:spMk id="34" creationId="{96DC96D7-32D3-416C-A3DD-0C057CB89E0F}"/>
          </ac:spMkLst>
        </pc:spChg>
        <pc:spChg chg="add mod">
          <ac:chgData name="Gonzalo Pozo Melero" userId="bd923a79-0206-49b8-926a-a7ad5517b68b" providerId="ADAL" clId="{B17B2B5D-3C24-4FBF-B8FE-6AFC5A962C0D}" dt="2022-09-07T09:52:57.339" v="482"/>
          <ac:spMkLst>
            <pc:docMk/>
            <pc:sldMk cId="531508831" sldId="435"/>
            <ac:spMk id="35" creationId="{6779E12C-58FC-4E87-8D12-512966C202C8}"/>
          </ac:spMkLst>
        </pc:spChg>
        <pc:spChg chg="add mod">
          <ac:chgData name="Gonzalo Pozo Melero" userId="bd923a79-0206-49b8-926a-a7ad5517b68b" providerId="ADAL" clId="{B17B2B5D-3C24-4FBF-B8FE-6AFC5A962C0D}" dt="2022-09-07T09:52:57.339" v="482"/>
          <ac:spMkLst>
            <pc:docMk/>
            <pc:sldMk cId="531508831" sldId="435"/>
            <ac:spMk id="36" creationId="{70441C4D-1EF8-42A7-8580-A78C8D4C2949}"/>
          </ac:spMkLst>
        </pc:spChg>
        <pc:graphicFrameChg chg="modGraphic">
          <ac:chgData name="Gonzalo Pozo Melero" userId="bd923a79-0206-49b8-926a-a7ad5517b68b" providerId="ADAL" clId="{B17B2B5D-3C24-4FBF-B8FE-6AFC5A962C0D}" dt="2022-09-07T09:52:48.599" v="480" actId="20577"/>
          <ac:graphicFrameMkLst>
            <pc:docMk/>
            <pc:sldMk cId="531508831" sldId="435"/>
            <ac:graphicFrameMk id="5" creationId="{BE1FF190-E5F7-41A1-9C0F-356E6039E764}"/>
          </ac:graphicFrameMkLst>
        </pc:graphicFrameChg>
        <pc:graphicFrameChg chg="modGraphic">
          <ac:chgData name="Gonzalo Pozo Melero" userId="bd923a79-0206-49b8-926a-a7ad5517b68b" providerId="ADAL" clId="{B17B2B5D-3C24-4FBF-B8FE-6AFC5A962C0D}" dt="2022-09-07T09:50:00.907" v="451" actId="20577"/>
          <ac:graphicFrameMkLst>
            <pc:docMk/>
            <pc:sldMk cId="531508831" sldId="435"/>
            <ac:graphicFrameMk id="28" creationId="{ECC354FD-B51B-43F9-918C-FB2C7484C455}"/>
          </ac:graphicFrameMkLst>
        </pc:graphicFrameChg>
        <pc:picChg chg="add mod">
          <ac:chgData name="Gonzalo Pozo Melero" userId="bd923a79-0206-49b8-926a-a7ad5517b68b" providerId="ADAL" clId="{B17B2B5D-3C24-4FBF-B8FE-6AFC5A962C0D}" dt="2022-09-07T09:55:35.924" v="490" actId="1076"/>
          <ac:picMkLst>
            <pc:docMk/>
            <pc:sldMk cId="531508831" sldId="435"/>
            <ac:picMk id="3" creationId="{970095E8-293E-4F3F-984E-25A762CE93A2}"/>
          </ac:picMkLst>
        </pc:picChg>
        <pc:picChg chg="del">
          <ac:chgData name="Gonzalo Pozo Melero" userId="bd923a79-0206-49b8-926a-a7ad5517b68b" providerId="ADAL" clId="{B17B2B5D-3C24-4FBF-B8FE-6AFC5A962C0D}" dt="2022-09-07T09:53:41.018" v="487" actId="478"/>
          <ac:picMkLst>
            <pc:docMk/>
            <pc:sldMk cId="531508831" sldId="435"/>
            <ac:picMk id="29" creationId="{6AC9F60C-6F0B-44F1-B374-C01EDA6C56F4}"/>
          </ac:picMkLst>
        </pc:picChg>
      </pc:sldChg>
      <pc:sldChg chg="add del">
        <pc:chgData name="Gonzalo Pozo Melero" userId="bd923a79-0206-49b8-926a-a7ad5517b68b" providerId="ADAL" clId="{B17B2B5D-3C24-4FBF-B8FE-6AFC5A962C0D}" dt="2022-09-07T09:01:06.475" v="4" actId="47"/>
        <pc:sldMkLst>
          <pc:docMk/>
          <pc:sldMk cId="3720499397" sldId="436"/>
        </pc:sldMkLst>
      </pc:sldChg>
      <pc:sldChg chg="modSp mod">
        <pc:chgData name="Gonzalo Pozo Melero" userId="bd923a79-0206-49b8-926a-a7ad5517b68b" providerId="ADAL" clId="{B17B2B5D-3C24-4FBF-B8FE-6AFC5A962C0D}" dt="2022-09-07T09:28:38.084" v="303" actId="20577"/>
        <pc:sldMkLst>
          <pc:docMk/>
          <pc:sldMk cId="1294123356" sldId="439"/>
        </pc:sldMkLst>
        <pc:spChg chg="mod">
          <ac:chgData name="Gonzalo Pozo Melero" userId="bd923a79-0206-49b8-926a-a7ad5517b68b" providerId="ADAL" clId="{B17B2B5D-3C24-4FBF-B8FE-6AFC5A962C0D}" dt="2022-09-07T09:28:38.084" v="303" actId="20577"/>
          <ac:spMkLst>
            <pc:docMk/>
            <pc:sldMk cId="1294123356" sldId="439"/>
            <ac:spMk id="4" creationId="{5494FBCA-B4A0-4A6C-A246-1B5F1F047542}"/>
          </ac:spMkLst>
        </pc:spChg>
      </pc:sldChg>
      <pc:sldChg chg="addSp delSp modSp">
        <pc:chgData name="Gonzalo Pozo Melero" userId="bd923a79-0206-49b8-926a-a7ad5517b68b" providerId="ADAL" clId="{B17B2B5D-3C24-4FBF-B8FE-6AFC5A962C0D}" dt="2022-09-07T10:13:40.669" v="638" actId="478"/>
        <pc:sldMkLst>
          <pc:docMk/>
          <pc:sldMk cId="0" sldId="448"/>
        </pc:sldMkLst>
        <pc:spChg chg="add del mod">
          <ac:chgData name="Gonzalo Pozo Melero" userId="bd923a79-0206-49b8-926a-a7ad5517b68b" providerId="ADAL" clId="{B17B2B5D-3C24-4FBF-B8FE-6AFC5A962C0D}" dt="2022-09-07T10:13:40.669" v="638" actId="478"/>
          <ac:spMkLst>
            <pc:docMk/>
            <pc:sldMk cId="0" sldId="448"/>
            <ac:spMk id="11" creationId="{7CEF84E7-07B4-47B9-970C-E89A3849D763}"/>
          </ac:spMkLst>
        </pc:spChg>
      </pc:sldChg>
      <pc:sldChg chg="addSp modSp mod">
        <pc:chgData name="Gonzalo Pozo Melero" userId="bd923a79-0206-49b8-926a-a7ad5517b68b" providerId="ADAL" clId="{B17B2B5D-3C24-4FBF-B8FE-6AFC5A962C0D}" dt="2022-09-07T10:15:07.590" v="710"/>
        <pc:sldMkLst>
          <pc:docMk/>
          <pc:sldMk cId="2779147932" sldId="449"/>
        </pc:sldMkLst>
        <pc:cxnChg chg="add mod modVis">
          <ac:chgData name="Gonzalo Pozo Melero" userId="bd923a79-0206-49b8-926a-a7ad5517b68b" providerId="ADAL" clId="{B17B2B5D-3C24-4FBF-B8FE-6AFC5A962C0D}" dt="2022-09-07T10:15:07.590" v="710"/>
          <ac:cxnSpMkLst>
            <pc:docMk/>
            <pc:sldMk cId="2779147932" sldId="449"/>
            <ac:cxnSpMk id="2" creationId="{EBFBAA50-BDB9-4CCC-BB53-ABF2B965D777}"/>
          </ac:cxnSpMkLst>
        </pc:cxnChg>
      </pc:sldChg>
      <pc:sldChg chg="addSp modSp mod">
        <pc:chgData name="Gonzalo Pozo Melero" userId="bd923a79-0206-49b8-926a-a7ad5517b68b" providerId="ADAL" clId="{B17B2B5D-3C24-4FBF-B8FE-6AFC5A962C0D}" dt="2022-09-07T10:15:07.654" v="748"/>
        <pc:sldMkLst>
          <pc:docMk/>
          <pc:sldMk cId="3270026355" sldId="460"/>
        </pc:sldMkLst>
        <pc:spChg chg="add mod">
          <ac:chgData name="Gonzalo Pozo Melero" userId="bd923a79-0206-49b8-926a-a7ad5517b68b" providerId="ADAL" clId="{B17B2B5D-3C24-4FBF-B8FE-6AFC5A962C0D}" dt="2022-09-07T10:02:56.761" v="595"/>
          <ac:spMkLst>
            <pc:docMk/>
            <pc:sldMk cId="3270026355" sldId="460"/>
            <ac:spMk id="8" creationId="{D99B1E40-8AC6-4EAD-92CA-A867E266FDC6}"/>
          </ac:spMkLst>
        </pc:spChg>
        <pc:spChg chg="mod">
          <ac:chgData name="Gonzalo Pozo Melero" userId="bd923a79-0206-49b8-926a-a7ad5517b68b" providerId="ADAL" clId="{B17B2B5D-3C24-4FBF-B8FE-6AFC5A962C0D}" dt="2022-09-07T10:04:34.600" v="633" actId="20577"/>
          <ac:spMkLst>
            <pc:docMk/>
            <pc:sldMk cId="3270026355" sldId="460"/>
            <ac:spMk id="44" creationId="{618A316F-5EB2-CBF8-D218-690B5A18E07E}"/>
          </ac:spMkLst>
        </pc:spChg>
        <pc:cxnChg chg="add mod modVis">
          <ac:chgData name="Gonzalo Pozo Melero" userId="bd923a79-0206-49b8-926a-a7ad5517b68b" providerId="ADAL" clId="{B17B2B5D-3C24-4FBF-B8FE-6AFC5A962C0D}" dt="2022-09-07T10:15:07.654" v="748"/>
          <ac:cxnSpMkLst>
            <pc:docMk/>
            <pc:sldMk cId="3270026355" sldId="460"/>
            <ac:cxnSpMk id="2" creationId="{F1AE3662-950C-492E-9865-9D538BA2A4CF}"/>
          </ac:cxnSpMkLst>
        </pc:cxnChg>
      </pc:sldChg>
      <pc:sldChg chg="addSp modSp mod">
        <pc:chgData name="Gonzalo Pozo Melero" userId="bd923a79-0206-49b8-926a-a7ad5517b68b" providerId="ADAL" clId="{B17B2B5D-3C24-4FBF-B8FE-6AFC5A962C0D}" dt="2022-09-07T10:15:07.697" v="767"/>
        <pc:sldMkLst>
          <pc:docMk/>
          <pc:sldMk cId="2170128684" sldId="461"/>
        </pc:sldMkLst>
        <pc:spChg chg="add mod">
          <ac:chgData name="Gonzalo Pozo Melero" userId="bd923a79-0206-49b8-926a-a7ad5517b68b" providerId="ADAL" clId="{B17B2B5D-3C24-4FBF-B8FE-6AFC5A962C0D}" dt="2022-09-07T10:02:55.621" v="594"/>
          <ac:spMkLst>
            <pc:docMk/>
            <pc:sldMk cId="2170128684" sldId="461"/>
            <ac:spMk id="10" creationId="{14D01269-E23C-4ACB-B368-94FAA12E1C34}"/>
          </ac:spMkLst>
        </pc:spChg>
        <pc:spChg chg="mod">
          <ac:chgData name="Gonzalo Pozo Melero" userId="bd923a79-0206-49b8-926a-a7ad5517b68b" providerId="ADAL" clId="{B17B2B5D-3C24-4FBF-B8FE-6AFC5A962C0D}" dt="2022-09-07T10:04:23.006" v="632" actId="14100"/>
          <ac:spMkLst>
            <pc:docMk/>
            <pc:sldMk cId="2170128684" sldId="461"/>
            <ac:spMk id="19" creationId="{CFA5AC76-4DAB-2460-7748-95388C6492FD}"/>
          </ac:spMkLst>
        </pc:spChg>
        <pc:cxnChg chg="add mod modVis">
          <ac:chgData name="Gonzalo Pozo Melero" userId="bd923a79-0206-49b8-926a-a7ad5517b68b" providerId="ADAL" clId="{B17B2B5D-3C24-4FBF-B8FE-6AFC5A962C0D}" dt="2022-09-07T10:15:07.697" v="767"/>
          <ac:cxnSpMkLst>
            <pc:docMk/>
            <pc:sldMk cId="2170128684" sldId="461"/>
            <ac:cxnSpMk id="2" creationId="{BF3FBE66-B6D1-46F8-A0E0-38257D988AAA}"/>
          </ac:cxnSpMkLst>
        </pc:cxnChg>
      </pc:sldChg>
      <pc:sldChg chg="addSp delSp modSp mod">
        <pc:chgData name="Gonzalo Pozo Melero" userId="bd923a79-0206-49b8-926a-a7ad5517b68b" providerId="ADAL" clId="{B17B2B5D-3C24-4FBF-B8FE-6AFC5A962C0D}" dt="2022-09-07T10:15:07.774" v="786"/>
        <pc:sldMkLst>
          <pc:docMk/>
          <pc:sldMk cId="3591803717" sldId="462"/>
        </pc:sldMkLst>
        <pc:spChg chg="mod">
          <ac:chgData name="Gonzalo Pozo Melero" userId="bd923a79-0206-49b8-926a-a7ad5517b68b" providerId="ADAL" clId="{B17B2B5D-3C24-4FBF-B8FE-6AFC5A962C0D}" dt="2022-09-07T10:03:56.274" v="623"/>
          <ac:spMkLst>
            <pc:docMk/>
            <pc:sldMk cId="3591803717" sldId="462"/>
            <ac:spMk id="3" creationId="{7342087E-3E27-0456-245F-C3A0E60E2B63}"/>
          </ac:spMkLst>
        </pc:spChg>
        <pc:spChg chg="add mod">
          <ac:chgData name="Gonzalo Pozo Melero" userId="bd923a79-0206-49b8-926a-a7ad5517b68b" providerId="ADAL" clId="{B17B2B5D-3C24-4FBF-B8FE-6AFC5A962C0D}" dt="2022-09-07T10:02:51.371" v="593"/>
          <ac:spMkLst>
            <pc:docMk/>
            <pc:sldMk cId="3591803717" sldId="462"/>
            <ac:spMk id="6" creationId="{464AC2E1-E9F2-43BB-B9BD-2FDEE812DCBF}"/>
          </ac:spMkLst>
        </pc:spChg>
        <pc:spChg chg="add del mod">
          <ac:chgData name="Gonzalo Pozo Melero" userId="bd923a79-0206-49b8-926a-a7ad5517b68b" providerId="ADAL" clId="{B17B2B5D-3C24-4FBF-B8FE-6AFC5A962C0D}" dt="2022-09-07T10:03:44.536" v="619"/>
          <ac:spMkLst>
            <pc:docMk/>
            <pc:sldMk cId="3591803717" sldId="462"/>
            <ac:spMk id="8" creationId="{2CAE0F4B-98B9-4754-9727-A89F16AA210A}"/>
          </ac:spMkLst>
        </pc:spChg>
        <pc:picChg chg="mod">
          <ac:chgData name="Gonzalo Pozo Melero" userId="bd923a79-0206-49b8-926a-a7ad5517b68b" providerId="ADAL" clId="{B17B2B5D-3C24-4FBF-B8FE-6AFC5A962C0D}" dt="2022-09-07T10:03:22.588" v="615" actId="1076"/>
          <ac:picMkLst>
            <pc:docMk/>
            <pc:sldMk cId="3591803717" sldId="462"/>
            <ac:picMk id="7" creationId="{BC4FA1E3-6635-3075-C1E2-62220DD4C7E2}"/>
          </ac:picMkLst>
        </pc:picChg>
        <pc:cxnChg chg="add mod modVis">
          <ac:chgData name="Gonzalo Pozo Melero" userId="bd923a79-0206-49b8-926a-a7ad5517b68b" providerId="ADAL" clId="{B17B2B5D-3C24-4FBF-B8FE-6AFC5A962C0D}" dt="2022-09-07T10:15:07.774" v="786"/>
          <ac:cxnSpMkLst>
            <pc:docMk/>
            <pc:sldMk cId="3591803717" sldId="462"/>
            <ac:cxnSpMk id="2" creationId="{B7F56259-F124-427E-97BF-39EC773A952F}"/>
          </ac:cxnSpMkLst>
        </pc:cxnChg>
      </pc:sldChg>
      <pc:sldChg chg="addSp modSp mod">
        <pc:chgData name="Gonzalo Pozo Melero" userId="bd923a79-0206-49b8-926a-a7ad5517b68b" providerId="ADAL" clId="{B17B2B5D-3C24-4FBF-B8FE-6AFC5A962C0D}" dt="2022-09-07T10:15:07.870" v="805"/>
        <pc:sldMkLst>
          <pc:docMk/>
          <pc:sldMk cId="1600985453" sldId="463"/>
        </pc:sldMkLst>
        <pc:spChg chg="add mod">
          <ac:chgData name="Gonzalo Pozo Melero" userId="bd923a79-0206-49b8-926a-a7ad5517b68b" providerId="ADAL" clId="{B17B2B5D-3C24-4FBF-B8FE-6AFC5A962C0D}" dt="2022-09-07T10:02:43.047" v="591"/>
          <ac:spMkLst>
            <pc:docMk/>
            <pc:sldMk cId="1600985453" sldId="463"/>
            <ac:spMk id="8" creationId="{8D248488-79FF-457C-9ACB-6C867C4FB8D8}"/>
          </ac:spMkLst>
        </pc:spChg>
        <pc:picChg chg="mod">
          <ac:chgData name="Gonzalo Pozo Melero" userId="bd923a79-0206-49b8-926a-a7ad5517b68b" providerId="ADAL" clId="{B17B2B5D-3C24-4FBF-B8FE-6AFC5A962C0D}" dt="2022-09-07T10:02:47.728" v="592" actId="1076"/>
          <ac:picMkLst>
            <pc:docMk/>
            <pc:sldMk cId="1600985453" sldId="463"/>
            <ac:picMk id="13" creationId="{4631AE7F-F482-33E5-A0F3-FEEDC4DCE28C}"/>
          </ac:picMkLst>
        </pc:picChg>
        <pc:cxnChg chg="add mod modVis">
          <ac:chgData name="Gonzalo Pozo Melero" userId="bd923a79-0206-49b8-926a-a7ad5517b68b" providerId="ADAL" clId="{B17B2B5D-3C24-4FBF-B8FE-6AFC5A962C0D}" dt="2022-09-07T10:15:07.870" v="805"/>
          <ac:cxnSpMkLst>
            <pc:docMk/>
            <pc:sldMk cId="1600985453" sldId="463"/>
            <ac:cxnSpMk id="2" creationId="{28A4F113-B20A-4C0A-B266-4A33C3EB129F}"/>
          </ac:cxnSpMkLst>
        </pc:cxnChg>
      </pc:sldChg>
      <pc:sldChg chg="addSp modSp mod">
        <pc:chgData name="Gonzalo Pozo Melero" userId="bd923a79-0206-49b8-926a-a7ad5517b68b" providerId="ADAL" clId="{B17B2B5D-3C24-4FBF-B8FE-6AFC5A962C0D}" dt="2022-09-07T10:15:07.922" v="824"/>
        <pc:sldMkLst>
          <pc:docMk/>
          <pc:sldMk cId="4061203234" sldId="464"/>
        </pc:sldMkLst>
        <pc:spChg chg="add mod">
          <ac:chgData name="Gonzalo Pozo Melero" userId="bd923a79-0206-49b8-926a-a7ad5517b68b" providerId="ADAL" clId="{B17B2B5D-3C24-4FBF-B8FE-6AFC5A962C0D}" dt="2022-09-07T10:02:41.563" v="590"/>
          <ac:spMkLst>
            <pc:docMk/>
            <pc:sldMk cId="4061203234" sldId="464"/>
            <ac:spMk id="17" creationId="{4955890C-05CA-4D9C-A1B6-C3A4908BAB4D}"/>
          </ac:spMkLst>
        </pc:spChg>
        <pc:cxnChg chg="add mod modVis">
          <ac:chgData name="Gonzalo Pozo Melero" userId="bd923a79-0206-49b8-926a-a7ad5517b68b" providerId="ADAL" clId="{B17B2B5D-3C24-4FBF-B8FE-6AFC5A962C0D}" dt="2022-09-07T10:15:07.922" v="824"/>
          <ac:cxnSpMkLst>
            <pc:docMk/>
            <pc:sldMk cId="4061203234" sldId="464"/>
            <ac:cxnSpMk id="2" creationId="{12330E89-A36E-487E-B553-A3A31B62A2DE}"/>
          </ac:cxnSpMkLst>
        </pc:cxnChg>
      </pc:sldChg>
      <pc:sldChg chg="addSp modSp mod">
        <pc:chgData name="Gonzalo Pozo Melero" userId="bd923a79-0206-49b8-926a-a7ad5517b68b" providerId="ADAL" clId="{B17B2B5D-3C24-4FBF-B8FE-6AFC5A962C0D}" dt="2022-09-07T10:15:13.697" v="1413"/>
        <pc:sldMkLst>
          <pc:docMk/>
          <pc:sldMk cId="2182820932" sldId="465"/>
        </pc:sldMkLst>
        <pc:spChg chg="mod">
          <ac:chgData name="Gonzalo Pozo Melero" userId="bd923a79-0206-49b8-926a-a7ad5517b68b" providerId="ADAL" clId="{B17B2B5D-3C24-4FBF-B8FE-6AFC5A962C0D}" dt="2022-09-07T10:01:31.093" v="556" actId="1076"/>
          <ac:spMkLst>
            <pc:docMk/>
            <pc:sldMk cId="2182820932" sldId="465"/>
            <ac:spMk id="3" creationId="{6D9EC5B5-57A0-71DA-7A26-384786469B78}"/>
          </ac:spMkLst>
        </pc:spChg>
        <pc:spChg chg="add mod">
          <ac:chgData name="Gonzalo Pozo Melero" userId="bd923a79-0206-49b8-926a-a7ad5517b68b" providerId="ADAL" clId="{B17B2B5D-3C24-4FBF-B8FE-6AFC5A962C0D}" dt="2022-09-07T10:01:15.954" v="544"/>
          <ac:spMkLst>
            <pc:docMk/>
            <pc:sldMk cId="2182820932" sldId="465"/>
            <ac:spMk id="6" creationId="{F453892A-F618-411C-A414-766D572F3C4F}"/>
          </ac:spMkLst>
        </pc:spChg>
        <pc:cxnChg chg="add mod modVis">
          <ac:chgData name="Gonzalo Pozo Melero" userId="bd923a79-0206-49b8-926a-a7ad5517b68b" providerId="ADAL" clId="{B17B2B5D-3C24-4FBF-B8FE-6AFC5A962C0D}" dt="2022-09-07T10:15:13.697" v="1413"/>
          <ac:cxnSpMkLst>
            <pc:docMk/>
            <pc:sldMk cId="2182820932" sldId="465"/>
            <ac:cxnSpMk id="2" creationId="{E631D4DC-E253-4160-8898-BA1E6430BECC}"/>
          </ac:cxnSpMkLst>
        </pc:cxnChg>
      </pc:sldChg>
      <pc:sldChg chg="addSp modSp mod">
        <pc:chgData name="Gonzalo Pozo Melero" userId="bd923a79-0206-49b8-926a-a7ad5517b68b" providerId="ADAL" clId="{B17B2B5D-3C24-4FBF-B8FE-6AFC5A962C0D}" dt="2022-09-07T10:15:13.794" v="1432"/>
        <pc:sldMkLst>
          <pc:docMk/>
          <pc:sldMk cId="3911573297" sldId="466"/>
        </pc:sldMkLst>
        <pc:spChg chg="mod">
          <ac:chgData name="Gonzalo Pozo Melero" userId="bd923a79-0206-49b8-926a-a7ad5517b68b" providerId="ADAL" clId="{B17B2B5D-3C24-4FBF-B8FE-6AFC5A962C0D}" dt="2022-09-07T10:01:40.245" v="557" actId="1076"/>
          <ac:spMkLst>
            <pc:docMk/>
            <pc:sldMk cId="3911573297" sldId="466"/>
            <ac:spMk id="3" creationId="{6D9EC5B5-57A0-71DA-7A26-384786469B78}"/>
          </ac:spMkLst>
        </pc:spChg>
        <pc:spChg chg="add mod">
          <ac:chgData name="Gonzalo Pozo Melero" userId="bd923a79-0206-49b8-926a-a7ad5517b68b" providerId="ADAL" clId="{B17B2B5D-3C24-4FBF-B8FE-6AFC5A962C0D}" dt="2022-09-07T10:01:15.047" v="543"/>
          <ac:spMkLst>
            <pc:docMk/>
            <pc:sldMk cId="3911573297" sldId="466"/>
            <ac:spMk id="5" creationId="{84628101-DD1E-47C5-8655-A2484C945730}"/>
          </ac:spMkLst>
        </pc:spChg>
        <pc:picChg chg="mod">
          <ac:chgData name="Gonzalo Pozo Melero" userId="bd923a79-0206-49b8-926a-a7ad5517b68b" providerId="ADAL" clId="{B17B2B5D-3C24-4FBF-B8FE-6AFC5A962C0D}" dt="2022-09-07T10:01:40.245" v="557" actId="1076"/>
          <ac:picMkLst>
            <pc:docMk/>
            <pc:sldMk cId="3911573297" sldId="466"/>
            <ac:picMk id="4" creationId="{8D649A69-ADAC-CCD0-7D0C-F97B036461F1}"/>
          </ac:picMkLst>
        </pc:picChg>
        <pc:picChg chg="mod">
          <ac:chgData name="Gonzalo Pozo Melero" userId="bd923a79-0206-49b8-926a-a7ad5517b68b" providerId="ADAL" clId="{B17B2B5D-3C24-4FBF-B8FE-6AFC5A962C0D}" dt="2022-09-07T10:01:40.245" v="557" actId="1076"/>
          <ac:picMkLst>
            <pc:docMk/>
            <pc:sldMk cId="3911573297" sldId="466"/>
            <ac:picMk id="6" creationId="{3B9DC63F-A338-E615-EFBE-261F021A9436}"/>
          </ac:picMkLst>
        </pc:picChg>
        <pc:cxnChg chg="add mod modVis">
          <ac:chgData name="Gonzalo Pozo Melero" userId="bd923a79-0206-49b8-926a-a7ad5517b68b" providerId="ADAL" clId="{B17B2B5D-3C24-4FBF-B8FE-6AFC5A962C0D}" dt="2022-09-07T10:15:13.794" v="1432"/>
          <ac:cxnSpMkLst>
            <pc:docMk/>
            <pc:sldMk cId="3911573297" sldId="466"/>
            <ac:cxnSpMk id="2" creationId="{CF2518F0-D48F-4D36-AFAD-9CC66A0B8A39}"/>
          </ac:cxnSpMkLst>
        </pc:cxnChg>
      </pc:sldChg>
      <pc:sldChg chg="addSp modSp mod">
        <pc:chgData name="Gonzalo Pozo Melero" userId="bd923a79-0206-49b8-926a-a7ad5517b68b" providerId="ADAL" clId="{B17B2B5D-3C24-4FBF-B8FE-6AFC5A962C0D}" dt="2022-09-07T10:15:13.877" v="1451"/>
        <pc:sldMkLst>
          <pc:docMk/>
          <pc:sldMk cId="2718375582" sldId="467"/>
        </pc:sldMkLst>
        <pc:spChg chg="mod">
          <ac:chgData name="Gonzalo Pozo Melero" userId="bd923a79-0206-49b8-926a-a7ad5517b68b" providerId="ADAL" clId="{B17B2B5D-3C24-4FBF-B8FE-6AFC5A962C0D}" dt="2022-09-07T10:01:50.123" v="559" actId="1076"/>
          <ac:spMkLst>
            <pc:docMk/>
            <pc:sldMk cId="2718375582" sldId="467"/>
            <ac:spMk id="3" creationId="{6D9EC5B5-57A0-71DA-7A26-384786469B78}"/>
          </ac:spMkLst>
        </pc:spChg>
        <pc:spChg chg="add mod">
          <ac:chgData name="Gonzalo Pozo Melero" userId="bd923a79-0206-49b8-926a-a7ad5517b68b" providerId="ADAL" clId="{B17B2B5D-3C24-4FBF-B8FE-6AFC5A962C0D}" dt="2022-09-07T10:01:14.132" v="542"/>
          <ac:spMkLst>
            <pc:docMk/>
            <pc:sldMk cId="2718375582" sldId="467"/>
            <ac:spMk id="5" creationId="{1F56B441-9B72-4490-B973-BFF5E8398FA4}"/>
          </ac:spMkLst>
        </pc:spChg>
        <pc:cxnChg chg="add mod modVis">
          <ac:chgData name="Gonzalo Pozo Melero" userId="bd923a79-0206-49b8-926a-a7ad5517b68b" providerId="ADAL" clId="{B17B2B5D-3C24-4FBF-B8FE-6AFC5A962C0D}" dt="2022-09-07T10:15:13.877" v="1451"/>
          <ac:cxnSpMkLst>
            <pc:docMk/>
            <pc:sldMk cId="2718375582" sldId="467"/>
            <ac:cxnSpMk id="2" creationId="{3B598536-992E-4D27-83E0-8735F5A92076}"/>
          </ac:cxnSpMkLst>
        </pc:cxnChg>
      </pc:sldChg>
      <pc:sldChg chg="addSp modSp mod">
        <pc:chgData name="Gonzalo Pozo Melero" userId="bd923a79-0206-49b8-926a-a7ad5517b68b" providerId="ADAL" clId="{B17B2B5D-3C24-4FBF-B8FE-6AFC5A962C0D}" dt="2022-09-07T10:15:13.892" v="1470"/>
        <pc:sldMkLst>
          <pc:docMk/>
          <pc:sldMk cId="2089511656" sldId="468"/>
        </pc:sldMkLst>
        <pc:spChg chg="add mod">
          <ac:chgData name="Gonzalo Pozo Melero" userId="bd923a79-0206-49b8-926a-a7ad5517b68b" providerId="ADAL" clId="{B17B2B5D-3C24-4FBF-B8FE-6AFC5A962C0D}" dt="2022-09-07T10:01:13.022" v="541"/>
          <ac:spMkLst>
            <pc:docMk/>
            <pc:sldMk cId="2089511656" sldId="468"/>
            <ac:spMk id="4" creationId="{44B29D11-6CC9-4B38-9E40-81675C60C364}"/>
          </ac:spMkLst>
        </pc:spChg>
        <pc:cxnChg chg="add mod modVis">
          <ac:chgData name="Gonzalo Pozo Melero" userId="bd923a79-0206-49b8-926a-a7ad5517b68b" providerId="ADAL" clId="{B17B2B5D-3C24-4FBF-B8FE-6AFC5A962C0D}" dt="2022-09-07T10:15:13.892" v="1470"/>
          <ac:cxnSpMkLst>
            <pc:docMk/>
            <pc:sldMk cId="2089511656" sldId="468"/>
            <ac:cxnSpMk id="2" creationId="{61DFA475-1045-4CA5-97EE-7643EFF99FBB}"/>
          </ac:cxnSpMkLst>
        </pc:cxnChg>
      </pc:sldChg>
      <pc:sldChg chg="addSp modSp">
        <pc:chgData name="Gonzalo Pozo Melero" userId="bd923a79-0206-49b8-926a-a7ad5517b68b" providerId="ADAL" clId="{B17B2B5D-3C24-4FBF-B8FE-6AFC5A962C0D}" dt="2022-09-07T10:00:59.097" v="529"/>
        <pc:sldMkLst>
          <pc:docMk/>
          <pc:sldMk cId="3467812984" sldId="469"/>
        </pc:sldMkLst>
        <pc:spChg chg="add mod">
          <ac:chgData name="Gonzalo Pozo Melero" userId="bd923a79-0206-49b8-926a-a7ad5517b68b" providerId="ADAL" clId="{B17B2B5D-3C24-4FBF-B8FE-6AFC5A962C0D}" dt="2022-09-07T10:00:59.097" v="529"/>
          <ac:spMkLst>
            <pc:docMk/>
            <pc:sldMk cId="3467812984" sldId="469"/>
            <ac:spMk id="12" creationId="{8E60FF69-E770-4543-A100-EC0682AFC57A}"/>
          </ac:spMkLst>
        </pc:spChg>
      </pc:sldChg>
      <pc:sldChg chg="addSp modSp">
        <pc:chgData name="Gonzalo Pozo Melero" userId="bd923a79-0206-49b8-926a-a7ad5517b68b" providerId="ADAL" clId="{B17B2B5D-3C24-4FBF-B8FE-6AFC5A962C0D}" dt="2022-09-07T10:00:50.711" v="523"/>
        <pc:sldMkLst>
          <pc:docMk/>
          <pc:sldMk cId="3679795515" sldId="470"/>
        </pc:sldMkLst>
        <pc:spChg chg="add mod">
          <ac:chgData name="Gonzalo Pozo Melero" userId="bd923a79-0206-49b8-926a-a7ad5517b68b" providerId="ADAL" clId="{B17B2B5D-3C24-4FBF-B8FE-6AFC5A962C0D}" dt="2022-09-07T10:00:50.711" v="523"/>
          <ac:spMkLst>
            <pc:docMk/>
            <pc:sldMk cId="3679795515" sldId="470"/>
            <ac:spMk id="8" creationId="{71830763-3A36-4E53-8D91-C0F64065332C}"/>
          </ac:spMkLst>
        </pc:spChg>
      </pc:sldChg>
      <pc:sldChg chg="addSp modSp">
        <pc:chgData name="Gonzalo Pozo Melero" userId="bd923a79-0206-49b8-926a-a7ad5517b68b" providerId="ADAL" clId="{B17B2B5D-3C24-4FBF-B8FE-6AFC5A962C0D}" dt="2022-09-07T10:00:47.387" v="522"/>
        <pc:sldMkLst>
          <pc:docMk/>
          <pc:sldMk cId="1980016653" sldId="471"/>
        </pc:sldMkLst>
        <pc:spChg chg="add mod">
          <ac:chgData name="Gonzalo Pozo Melero" userId="bd923a79-0206-49b8-926a-a7ad5517b68b" providerId="ADAL" clId="{B17B2B5D-3C24-4FBF-B8FE-6AFC5A962C0D}" dt="2022-09-07T10:00:47.387" v="522"/>
          <ac:spMkLst>
            <pc:docMk/>
            <pc:sldMk cId="1980016653" sldId="471"/>
            <ac:spMk id="7" creationId="{F0121C72-3817-4449-A409-B37C5133841E}"/>
          </ac:spMkLst>
        </pc:spChg>
      </pc:sldChg>
      <pc:sldChg chg="addSp modSp">
        <pc:chgData name="Gonzalo Pozo Melero" userId="bd923a79-0206-49b8-926a-a7ad5517b68b" providerId="ADAL" clId="{B17B2B5D-3C24-4FBF-B8FE-6AFC5A962C0D}" dt="2022-09-07T10:00:46.513" v="521"/>
        <pc:sldMkLst>
          <pc:docMk/>
          <pc:sldMk cId="1630628863" sldId="472"/>
        </pc:sldMkLst>
        <pc:spChg chg="add mod">
          <ac:chgData name="Gonzalo Pozo Melero" userId="bd923a79-0206-49b8-926a-a7ad5517b68b" providerId="ADAL" clId="{B17B2B5D-3C24-4FBF-B8FE-6AFC5A962C0D}" dt="2022-09-07T10:00:46.513" v="521"/>
          <ac:spMkLst>
            <pc:docMk/>
            <pc:sldMk cId="1630628863" sldId="472"/>
            <ac:spMk id="8" creationId="{0244CC3D-305D-490E-9ECD-8706DC954BD3}"/>
          </ac:spMkLst>
        </pc:spChg>
      </pc:sldChg>
      <pc:sldChg chg="addSp modSp">
        <pc:chgData name="Gonzalo Pozo Melero" userId="bd923a79-0206-49b8-926a-a7ad5517b68b" providerId="ADAL" clId="{B17B2B5D-3C24-4FBF-B8FE-6AFC5A962C0D}" dt="2022-09-07T10:00:45.111" v="520"/>
        <pc:sldMkLst>
          <pc:docMk/>
          <pc:sldMk cId="1837791776" sldId="473"/>
        </pc:sldMkLst>
        <pc:spChg chg="add mod">
          <ac:chgData name="Gonzalo Pozo Melero" userId="bd923a79-0206-49b8-926a-a7ad5517b68b" providerId="ADAL" clId="{B17B2B5D-3C24-4FBF-B8FE-6AFC5A962C0D}" dt="2022-09-07T10:00:45.111" v="520"/>
          <ac:spMkLst>
            <pc:docMk/>
            <pc:sldMk cId="1837791776" sldId="473"/>
            <ac:spMk id="10" creationId="{CCE656E2-AB5C-4462-87CE-8A7DF2A95780}"/>
          </ac:spMkLst>
        </pc:spChg>
      </pc:sldChg>
      <pc:sldChg chg="addSp modSp">
        <pc:chgData name="Gonzalo Pozo Melero" userId="bd923a79-0206-49b8-926a-a7ad5517b68b" providerId="ADAL" clId="{B17B2B5D-3C24-4FBF-B8FE-6AFC5A962C0D}" dt="2022-09-07T10:14:34.887" v="653"/>
        <pc:sldMkLst>
          <pc:docMk/>
          <pc:sldMk cId="213149568" sldId="474"/>
        </pc:sldMkLst>
        <pc:spChg chg="add mod">
          <ac:chgData name="Gonzalo Pozo Melero" userId="bd923a79-0206-49b8-926a-a7ad5517b68b" providerId="ADAL" clId="{B17B2B5D-3C24-4FBF-B8FE-6AFC5A962C0D}" dt="2022-09-07T10:14:34.887" v="653"/>
          <ac:spMkLst>
            <pc:docMk/>
            <pc:sldMk cId="213149568" sldId="474"/>
            <ac:spMk id="10" creationId="{051B0721-B080-43E2-BDB9-3F33D15540EB}"/>
          </ac:spMkLst>
        </pc:spChg>
      </pc:sldChg>
      <pc:sldChg chg="addSp modSp">
        <pc:chgData name="Gonzalo Pozo Melero" userId="bd923a79-0206-49b8-926a-a7ad5517b68b" providerId="ADAL" clId="{B17B2B5D-3C24-4FBF-B8FE-6AFC5A962C0D}" dt="2022-09-07T10:14:33.550" v="652"/>
        <pc:sldMkLst>
          <pc:docMk/>
          <pc:sldMk cId="553443191" sldId="475"/>
        </pc:sldMkLst>
        <pc:spChg chg="add mod">
          <ac:chgData name="Gonzalo Pozo Melero" userId="bd923a79-0206-49b8-926a-a7ad5517b68b" providerId="ADAL" clId="{B17B2B5D-3C24-4FBF-B8FE-6AFC5A962C0D}" dt="2022-09-07T10:14:33.550" v="652"/>
          <ac:spMkLst>
            <pc:docMk/>
            <pc:sldMk cId="553443191" sldId="475"/>
            <ac:spMk id="9" creationId="{2193992F-AD36-40D4-8763-F476DB5D9B08}"/>
          </ac:spMkLst>
        </pc:spChg>
      </pc:sldChg>
      <pc:sldChg chg="addSp modSp">
        <pc:chgData name="Gonzalo Pozo Melero" userId="bd923a79-0206-49b8-926a-a7ad5517b68b" providerId="ADAL" clId="{B17B2B5D-3C24-4FBF-B8FE-6AFC5A962C0D}" dt="2022-09-07T10:14:32.214" v="651"/>
        <pc:sldMkLst>
          <pc:docMk/>
          <pc:sldMk cId="1031283553" sldId="476"/>
        </pc:sldMkLst>
        <pc:spChg chg="add mod">
          <ac:chgData name="Gonzalo Pozo Melero" userId="bd923a79-0206-49b8-926a-a7ad5517b68b" providerId="ADAL" clId="{B17B2B5D-3C24-4FBF-B8FE-6AFC5A962C0D}" dt="2022-09-07T10:14:32.214" v="651"/>
          <ac:spMkLst>
            <pc:docMk/>
            <pc:sldMk cId="1031283553" sldId="476"/>
            <ac:spMk id="9" creationId="{87A330D1-ADE4-406D-88EF-7BD7C76CA2FF}"/>
          </ac:spMkLst>
        </pc:spChg>
      </pc:sldChg>
      <pc:sldChg chg="addSp modSp">
        <pc:chgData name="Gonzalo Pozo Melero" userId="bd923a79-0206-49b8-926a-a7ad5517b68b" providerId="ADAL" clId="{B17B2B5D-3C24-4FBF-B8FE-6AFC5A962C0D}" dt="2022-09-07T10:14:31.358" v="650"/>
        <pc:sldMkLst>
          <pc:docMk/>
          <pc:sldMk cId="639659737" sldId="477"/>
        </pc:sldMkLst>
        <pc:spChg chg="add mod">
          <ac:chgData name="Gonzalo Pozo Melero" userId="bd923a79-0206-49b8-926a-a7ad5517b68b" providerId="ADAL" clId="{B17B2B5D-3C24-4FBF-B8FE-6AFC5A962C0D}" dt="2022-09-07T10:14:31.358" v="650"/>
          <ac:spMkLst>
            <pc:docMk/>
            <pc:sldMk cId="639659737" sldId="477"/>
            <ac:spMk id="15" creationId="{BDE5B648-9976-484F-81C8-43D08DF8CBFD}"/>
          </ac:spMkLst>
        </pc:spChg>
      </pc:sldChg>
      <pc:sldChg chg="addSp modSp">
        <pc:chgData name="Gonzalo Pozo Melero" userId="bd923a79-0206-49b8-926a-a7ad5517b68b" providerId="ADAL" clId="{B17B2B5D-3C24-4FBF-B8FE-6AFC5A962C0D}" dt="2022-09-07T10:14:23.174" v="649"/>
        <pc:sldMkLst>
          <pc:docMk/>
          <pc:sldMk cId="3500452887" sldId="478"/>
        </pc:sldMkLst>
        <pc:spChg chg="add mod">
          <ac:chgData name="Gonzalo Pozo Melero" userId="bd923a79-0206-49b8-926a-a7ad5517b68b" providerId="ADAL" clId="{B17B2B5D-3C24-4FBF-B8FE-6AFC5A962C0D}" dt="2022-09-07T10:14:23.174" v="649"/>
          <ac:spMkLst>
            <pc:docMk/>
            <pc:sldMk cId="3500452887" sldId="478"/>
            <ac:spMk id="12" creationId="{4418801B-17C1-4DFB-8954-35AF2A20CFE1}"/>
          </ac:spMkLst>
        </pc:spChg>
      </pc:sldChg>
      <pc:sldChg chg="addSp modSp">
        <pc:chgData name="Gonzalo Pozo Melero" userId="bd923a79-0206-49b8-926a-a7ad5517b68b" providerId="ADAL" clId="{B17B2B5D-3C24-4FBF-B8FE-6AFC5A962C0D}" dt="2022-09-07T10:14:22.302" v="648"/>
        <pc:sldMkLst>
          <pc:docMk/>
          <pc:sldMk cId="3181690439" sldId="479"/>
        </pc:sldMkLst>
        <pc:spChg chg="add mod">
          <ac:chgData name="Gonzalo Pozo Melero" userId="bd923a79-0206-49b8-926a-a7ad5517b68b" providerId="ADAL" clId="{B17B2B5D-3C24-4FBF-B8FE-6AFC5A962C0D}" dt="2022-09-07T10:14:22.302" v="648"/>
          <ac:spMkLst>
            <pc:docMk/>
            <pc:sldMk cId="3181690439" sldId="479"/>
            <ac:spMk id="6" creationId="{7307DF5D-495F-4190-B506-9D9F37FBD288}"/>
          </ac:spMkLst>
        </pc:spChg>
      </pc:sldChg>
      <pc:sldChg chg="addSp modSp">
        <pc:chgData name="Gonzalo Pozo Melero" userId="bd923a79-0206-49b8-926a-a7ad5517b68b" providerId="ADAL" clId="{B17B2B5D-3C24-4FBF-B8FE-6AFC5A962C0D}" dt="2022-09-07T10:14:17.009" v="647"/>
        <pc:sldMkLst>
          <pc:docMk/>
          <pc:sldMk cId="1151960906" sldId="480"/>
        </pc:sldMkLst>
        <pc:spChg chg="add mod">
          <ac:chgData name="Gonzalo Pozo Melero" userId="bd923a79-0206-49b8-926a-a7ad5517b68b" providerId="ADAL" clId="{B17B2B5D-3C24-4FBF-B8FE-6AFC5A962C0D}" dt="2022-09-07T10:14:17.009" v="647"/>
          <ac:spMkLst>
            <pc:docMk/>
            <pc:sldMk cId="1151960906" sldId="480"/>
            <ac:spMk id="14" creationId="{70C39C1A-6289-4FF6-A329-188FE6D702D0}"/>
          </ac:spMkLst>
        </pc:spChg>
      </pc:sldChg>
      <pc:sldChg chg="addSp modSp">
        <pc:chgData name="Gonzalo Pozo Melero" userId="bd923a79-0206-49b8-926a-a7ad5517b68b" providerId="ADAL" clId="{B17B2B5D-3C24-4FBF-B8FE-6AFC5A962C0D}" dt="2022-09-07T10:14:16.210" v="646"/>
        <pc:sldMkLst>
          <pc:docMk/>
          <pc:sldMk cId="1010978099" sldId="481"/>
        </pc:sldMkLst>
        <pc:spChg chg="add mod">
          <ac:chgData name="Gonzalo Pozo Melero" userId="bd923a79-0206-49b8-926a-a7ad5517b68b" providerId="ADAL" clId="{B17B2B5D-3C24-4FBF-B8FE-6AFC5A962C0D}" dt="2022-09-07T10:14:16.210" v="646"/>
          <ac:spMkLst>
            <pc:docMk/>
            <pc:sldMk cId="1010978099" sldId="481"/>
            <ac:spMk id="22" creationId="{0F7D4CA4-1134-4E7A-861D-27CF0BEBA439}"/>
          </ac:spMkLst>
        </pc:spChg>
      </pc:sldChg>
      <pc:sldChg chg="addSp modSp">
        <pc:chgData name="Gonzalo Pozo Melero" userId="bd923a79-0206-49b8-926a-a7ad5517b68b" providerId="ADAL" clId="{B17B2B5D-3C24-4FBF-B8FE-6AFC5A962C0D}" dt="2022-09-07T10:14:10.664" v="645"/>
        <pc:sldMkLst>
          <pc:docMk/>
          <pc:sldMk cId="3762476963" sldId="482"/>
        </pc:sldMkLst>
        <pc:spChg chg="add mod">
          <ac:chgData name="Gonzalo Pozo Melero" userId="bd923a79-0206-49b8-926a-a7ad5517b68b" providerId="ADAL" clId="{B17B2B5D-3C24-4FBF-B8FE-6AFC5A962C0D}" dt="2022-09-07T10:14:10.664" v="645"/>
          <ac:spMkLst>
            <pc:docMk/>
            <pc:sldMk cId="3762476963" sldId="482"/>
            <ac:spMk id="4" creationId="{20519AE5-2ED7-45AA-8B0E-39073600C7C7}"/>
          </ac:spMkLst>
        </pc:spChg>
      </pc:sldChg>
      <pc:sldChg chg="addSp modSp">
        <pc:chgData name="Gonzalo Pozo Melero" userId="bd923a79-0206-49b8-926a-a7ad5517b68b" providerId="ADAL" clId="{B17B2B5D-3C24-4FBF-B8FE-6AFC5A962C0D}" dt="2022-09-07T10:14:09.836" v="644"/>
        <pc:sldMkLst>
          <pc:docMk/>
          <pc:sldMk cId="729098439" sldId="483"/>
        </pc:sldMkLst>
        <pc:spChg chg="add mod">
          <ac:chgData name="Gonzalo Pozo Melero" userId="bd923a79-0206-49b8-926a-a7ad5517b68b" providerId="ADAL" clId="{B17B2B5D-3C24-4FBF-B8FE-6AFC5A962C0D}" dt="2022-09-07T10:14:09.836" v="644"/>
          <ac:spMkLst>
            <pc:docMk/>
            <pc:sldMk cId="729098439" sldId="483"/>
            <ac:spMk id="3" creationId="{00A56B7F-00B5-424C-8F01-BB9699EEF307}"/>
          </ac:spMkLst>
        </pc:spChg>
      </pc:sldChg>
      <pc:sldChg chg="addSp modSp mod">
        <pc:chgData name="Gonzalo Pozo Melero" userId="bd923a79-0206-49b8-926a-a7ad5517b68b" providerId="ADAL" clId="{B17B2B5D-3C24-4FBF-B8FE-6AFC5A962C0D}" dt="2022-09-07T10:14:05.439" v="643"/>
        <pc:sldMkLst>
          <pc:docMk/>
          <pc:sldMk cId="1882884857" sldId="484"/>
        </pc:sldMkLst>
        <pc:spChg chg="add mod">
          <ac:chgData name="Gonzalo Pozo Melero" userId="bd923a79-0206-49b8-926a-a7ad5517b68b" providerId="ADAL" clId="{B17B2B5D-3C24-4FBF-B8FE-6AFC5A962C0D}" dt="2022-09-07T10:14:05.439" v="643"/>
          <ac:spMkLst>
            <pc:docMk/>
            <pc:sldMk cId="1882884857" sldId="484"/>
            <ac:spMk id="7" creationId="{637719AB-63FE-4DBC-8F76-192258EDE685}"/>
          </ac:spMkLst>
        </pc:spChg>
        <pc:spChg chg="mod">
          <ac:chgData name="Gonzalo Pozo Melero" userId="bd923a79-0206-49b8-926a-a7ad5517b68b" providerId="ADAL" clId="{B17B2B5D-3C24-4FBF-B8FE-6AFC5A962C0D}" dt="2022-09-07T09:57:04.910" v="496" actId="1076"/>
          <ac:spMkLst>
            <pc:docMk/>
            <pc:sldMk cId="1882884857" sldId="484"/>
            <ac:spMk id="15" creationId="{2E88BC2C-DD93-E5FE-3118-E2ADBFC96540}"/>
          </ac:spMkLst>
        </pc:spChg>
        <pc:spChg chg="mod">
          <ac:chgData name="Gonzalo Pozo Melero" userId="bd923a79-0206-49b8-926a-a7ad5517b68b" providerId="ADAL" clId="{B17B2B5D-3C24-4FBF-B8FE-6AFC5A962C0D}" dt="2022-09-07T09:57:04.910" v="496" actId="1076"/>
          <ac:spMkLst>
            <pc:docMk/>
            <pc:sldMk cId="1882884857" sldId="484"/>
            <ac:spMk id="18" creationId="{5F76D8B6-EC67-F3BF-98FD-C6394A122618}"/>
          </ac:spMkLst>
        </pc:spChg>
        <pc:picChg chg="mod">
          <ac:chgData name="Gonzalo Pozo Melero" userId="bd923a79-0206-49b8-926a-a7ad5517b68b" providerId="ADAL" clId="{B17B2B5D-3C24-4FBF-B8FE-6AFC5A962C0D}" dt="2022-09-07T09:57:04.910" v="496" actId="1076"/>
          <ac:picMkLst>
            <pc:docMk/>
            <pc:sldMk cId="1882884857" sldId="484"/>
            <ac:picMk id="19" creationId="{E8DFDE33-84D0-9C6A-C3D5-343488E513C6}"/>
          </ac:picMkLst>
        </pc:picChg>
        <pc:picChg chg="mod">
          <ac:chgData name="Gonzalo Pozo Melero" userId="bd923a79-0206-49b8-926a-a7ad5517b68b" providerId="ADAL" clId="{B17B2B5D-3C24-4FBF-B8FE-6AFC5A962C0D}" dt="2022-09-07T09:57:04.910" v="496" actId="1076"/>
          <ac:picMkLst>
            <pc:docMk/>
            <pc:sldMk cId="1882884857" sldId="484"/>
            <ac:picMk id="20" creationId="{6E426A2F-824C-D7F0-E752-FC0EB1732321}"/>
          </ac:picMkLst>
        </pc:picChg>
        <pc:picChg chg="mod">
          <ac:chgData name="Gonzalo Pozo Melero" userId="bd923a79-0206-49b8-926a-a7ad5517b68b" providerId="ADAL" clId="{B17B2B5D-3C24-4FBF-B8FE-6AFC5A962C0D}" dt="2022-09-07T09:57:04.910" v="496" actId="1076"/>
          <ac:picMkLst>
            <pc:docMk/>
            <pc:sldMk cId="1882884857" sldId="484"/>
            <ac:picMk id="21" creationId="{A68DBB53-453B-476A-FC82-84E69C45D1C7}"/>
          </ac:picMkLst>
        </pc:picChg>
      </pc:sldChg>
      <pc:sldChg chg="addSp modSp mod">
        <pc:chgData name="Gonzalo Pozo Melero" userId="bd923a79-0206-49b8-926a-a7ad5517b68b" providerId="ADAL" clId="{B17B2B5D-3C24-4FBF-B8FE-6AFC5A962C0D}" dt="2022-09-07T10:14:04.079" v="642"/>
        <pc:sldMkLst>
          <pc:docMk/>
          <pc:sldMk cId="2925550735" sldId="485"/>
        </pc:sldMkLst>
        <pc:spChg chg="mod">
          <ac:chgData name="Gonzalo Pozo Melero" userId="bd923a79-0206-49b8-926a-a7ad5517b68b" providerId="ADAL" clId="{B17B2B5D-3C24-4FBF-B8FE-6AFC5A962C0D}" dt="2022-09-07T09:56:38.036" v="491" actId="1076"/>
          <ac:spMkLst>
            <pc:docMk/>
            <pc:sldMk cId="2925550735" sldId="485"/>
            <ac:spMk id="4" creationId="{EFF128C1-4824-CCBB-B52E-C9D34960F7BB}"/>
          </ac:spMkLst>
        </pc:spChg>
        <pc:spChg chg="add mod">
          <ac:chgData name="Gonzalo Pozo Melero" userId="bd923a79-0206-49b8-926a-a7ad5517b68b" providerId="ADAL" clId="{B17B2B5D-3C24-4FBF-B8FE-6AFC5A962C0D}" dt="2022-09-07T10:14:04.079" v="642"/>
          <ac:spMkLst>
            <pc:docMk/>
            <pc:sldMk cId="2925550735" sldId="485"/>
            <ac:spMk id="6" creationId="{F7C553FD-A365-4744-AE05-3089548242AC}"/>
          </ac:spMkLst>
        </pc:spChg>
        <pc:picChg chg="mod">
          <ac:chgData name="Gonzalo Pozo Melero" userId="bd923a79-0206-49b8-926a-a7ad5517b68b" providerId="ADAL" clId="{B17B2B5D-3C24-4FBF-B8FE-6AFC5A962C0D}" dt="2022-09-07T09:56:40.945" v="492" actId="1076"/>
          <ac:picMkLst>
            <pc:docMk/>
            <pc:sldMk cId="2925550735" sldId="485"/>
            <ac:picMk id="7" creationId="{CE362B05-4444-5032-8406-EC1E1053CB47}"/>
          </ac:picMkLst>
        </pc:picChg>
      </pc:sldChg>
      <pc:sldChg chg="addSp modSp mod">
        <pc:chgData name="Gonzalo Pozo Melero" userId="bd923a79-0206-49b8-926a-a7ad5517b68b" providerId="ADAL" clId="{B17B2B5D-3C24-4FBF-B8FE-6AFC5A962C0D}" dt="2022-09-07T10:14:02.943" v="641"/>
        <pc:sldMkLst>
          <pc:docMk/>
          <pc:sldMk cId="4259339981" sldId="486"/>
        </pc:sldMkLst>
        <pc:spChg chg="add mod">
          <ac:chgData name="Gonzalo Pozo Melero" userId="bd923a79-0206-49b8-926a-a7ad5517b68b" providerId="ADAL" clId="{B17B2B5D-3C24-4FBF-B8FE-6AFC5A962C0D}" dt="2022-09-07T10:14:02.943" v="641"/>
          <ac:spMkLst>
            <pc:docMk/>
            <pc:sldMk cId="4259339981" sldId="486"/>
            <ac:spMk id="3" creationId="{6F8EF716-4F6D-4D00-9BAC-80ABE78A5CF3}"/>
          </ac:spMkLst>
        </pc:spChg>
        <pc:spChg chg="mod">
          <ac:chgData name="Gonzalo Pozo Melero" userId="bd923a79-0206-49b8-926a-a7ad5517b68b" providerId="ADAL" clId="{B17B2B5D-3C24-4FBF-B8FE-6AFC5A962C0D}" dt="2022-09-07T09:56:51.184" v="493" actId="1076"/>
          <ac:spMkLst>
            <pc:docMk/>
            <pc:sldMk cId="4259339981" sldId="486"/>
            <ac:spMk id="5" creationId="{F7F003E9-350F-8A19-895A-E1E4762039FE}"/>
          </ac:spMkLst>
        </pc:spChg>
      </pc:sldChg>
      <pc:sldChg chg="addSp modSp">
        <pc:chgData name="Gonzalo Pozo Melero" userId="bd923a79-0206-49b8-926a-a7ad5517b68b" providerId="ADAL" clId="{B17B2B5D-3C24-4FBF-B8FE-6AFC5A962C0D}" dt="2022-09-07T10:13:46.425" v="640"/>
        <pc:sldMkLst>
          <pc:docMk/>
          <pc:sldMk cId="2378789240" sldId="487"/>
        </pc:sldMkLst>
        <pc:spChg chg="add mod">
          <ac:chgData name="Gonzalo Pozo Melero" userId="bd923a79-0206-49b8-926a-a7ad5517b68b" providerId="ADAL" clId="{B17B2B5D-3C24-4FBF-B8FE-6AFC5A962C0D}" dt="2022-09-07T10:13:46.425" v="640"/>
          <ac:spMkLst>
            <pc:docMk/>
            <pc:sldMk cId="2378789240" sldId="487"/>
            <ac:spMk id="10" creationId="{D75DC651-CDC7-4FD8-8AB9-2C7E79402838}"/>
          </ac:spMkLst>
        </pc:spChg>
      </pc:sldChg>
      <pc:sldChg chg="addSp modSp">
        <pc:chgData name="Gonzalo Pozo Melero" userId="bd923a79-0206-49b8-926a-a7ad5517b68b" providerId="ADAL" clId="{B17B2B5D-3C24-4FBF-B8FE-6AFC5A962C0D}" dt="2022-09-07T10:13:45.176" v="639"/>
        <pc:sldMkLst>
          <pc:docMk/>
          <pc:sldMk cId="1535191530" sldId="488"/>
        </pc:sldMkLst>
        <pc:spChg chg="add mod">
          <ac:chgData name="Gonzalo Pozo Melero" userId="bd923a79-0206-49b8-926a-a7ad5517b68b" providerId="ADAL" clId="{B17B2B5D-3C24-4FBF-B8FE-6AFC5A962C0D}" dt="2022-09-07T10:13:45.176" v="639"/>
          <ac:spMkLst>
            <pc:docMk/>
            <pc:sldMk cId="1535191530" sldId="488"/>
            <ac:spMk id="4" creationId="{FC6C58A9-DA32-4DBF-88B2-EF9E8D48646B}"/>
          </ac:spMkLst>
        </pc:spChg>
      </pc:sldChg>
      <pc:sldChg chg="addSp modSp">
        <pc:chgData name="Gonzalo Pozo Melero" userId="bd923a79-0206-49b8-926a-a7ad5517b68b" providerId="ADAL" clId="{B17B2B5D-3C24-4FBF-B8FE-6AFC5A962C0D}" dt="2022-09-07T10:13:38.729" v="636"/>
        <pc:sldMkLst>
          <pc:docMk/>
          <pc:sldMk cId="3137795667" sldId="489"/>
        </pc:sldMkLst>
        <pc:spChg chg="add mod">
          <ac:chgData name="Gonzalo Pozo Melero" userId="bd923a79-0206-49b8-926a-a7ad5517b68b" providerId="ADAL" clId="{B17B2B5D-3C24-4FBF-B8FE-6AFC5A962C0D}" dt="2022-09-07T10:13:38.729" v="636"/>
          <ac:spMkLst>
            <pc:docMk/>
            <pc:sldMk cId="3137795667" sldId="489"/>
            <ac:spMk id="24" creationId="{6715DBD6-FB81-4EE8-9038-3C4CBD19E090}"/>
          </ac:spMkLst>
        </pc:spChg>
      </pc:sldChg>
      <pc:sldChg chg="addSp modSp">
        <pc:chgData name="Gonzalo Pozo Melero" userId="bd923a79-0206-49b8-926a-a7ad5517b68b" providerId="ADAL" clId="{B17B2B5D-3C24-4FBF-B8FE-6AFC5A962C0D}" dt="2022-09-07T10:13:37.886" v="635"/>
        <pc:sldMkLst>
          <pc:docMk/>
          <pc:sldMk cId="3271215326" sldId="490"/>
        </pc:sldMkLst>
        <pc:spChg chg="add mod">
          <ac:chgData name="Gonzalo Pozo Melero" userId="bd923a79-0206-49b8-926a-a7ad5517b68b" providerId="ADAL" clId="{B17B2B5D-3C24-4FBF-B8FE-6AFC5A962C0D}" dt="2022-09-07T10:13:37.886" v="635"/>
          <ac:spMkLst>
            <pc:docMk/>
            <pc:sldMk cId="3271215326" sldId="490"/>
            <ac:spMk id="21" creationId="{EA8B06D0-BE8C-4D6D-99CE-3F9894E97CA8}"/>
          </ac:spMkLst>
        </pc:spChg>
      </pc:sldChg>
      <pc:sldChg chg="addSp modSp">
        <pc:chgData name="Gonzalo Pozo Melero" userId="bd923a79-0206-49b8-926a-a7ad5517b68b" providerId="ADAL" clId="{B17B2B5D-3C24-4FBF-B8FE-6AFC5A962C0D}" dt="2022-09-07T10:13:36.958" v="634"/>
        <pc:sldMkLst>
          <pc:docMk/>
          <pc:sldMk cId="601858891" sldId="491"/>
        </pc:sldMkLst>
        <pc:spChg chg="add mod">
          <ac:chgData name="Gonzalo Pozo Melero" userId="bd923a79-0206-49b8-926a-a7ad5517b68b" providerId="ADAL" clId="{B17B2B5D-3C24-4FBF-B8FE-6AFC5A962C0D}" dt="2022-09-07T10:13:36.958" v="634"/>
          <ac:spMkLst>
            <pc:docMk/>
            <pc:sldMk cId="601858891" sldId="491"/>
            <ac:spMk id="6" creationId="{0887E37C-4F58-407F-9123-46B0B2989CBA}"/>
          </ac:spMkLst>
        </pc:spChg>
      </pc:sldChg>
      <pc:sldChg chg="add">
        <pc:chgData name="Gonzalo Pozo Melero" userId="bd923a79-0206-49b8-926a-a7ad5517b68b" providerId="ADAL" clId="{B17B2B5D-3C24-4FBF-B8FE-6AFC5A962C0D}" dt="2022-09-07T08:44:14.181" v="0"/>
        <pc:sldMkLst>
          <pc:docMk/>
          <pc:sldMk cId="2698213221" sldId="724"/>
        </pc:sldMkLst>
      </pc:sldChg>
      <pc:sldChg chg="addSp delSp modSp new mod delAnim modAnim">
        <pc:chgData name="Gonzalo Pozo Melero" userId="bd923a79-0206-49b8-926a-a7ad5517b68b" providerId="ADAL" clId="{B17B2B5D-3C24-4FBF-B8FE-6AFC5A962C0D}" dt="2022-09-07T09:30:08.253" v="418" actId="6549"/>
        <pc:sldMkLst>
          <pc:docMk/>
          <pc:sldMk cId="4228696588" sldId="725"/>
        </pc:sldMkLst>
        <pc:spChg chg="del">
          <ac:chgData name="Gonzalo Pozo Melero" userId="bd923a79-0206-49b8-926a-a7ad5517b68b" providerId="ADAL" clId="{B17B2B5D-3C24-4FBF-B8FE-6AFC5A962C0D}" dt="2022-09-07T09:16:17.231" v="46" actId="478"/>
          <ac:spMkLst>
            <pc:docMk/>
            <pc:sldMk cId="4228696588" sldId="725"/>
            <ac:spMk id="2" creationId="{ECA9CB2E-FCA8-47B7-AC5C-193392D623C6}"/>
          </ac:spMkLst>
        </pc:spChg>
        <pc:spChg chg="del">
          <ac:chgData name="Gonzalo Pozo Melero" userId="bd923a79-0206-49b8-926a-a7ad5517b68b" providerId="ADAL" clId="{B17B2B5D-3C24-4FBF-B8FE-6AFC5A962C0D}" dt="2022-09-07T09:16:17.872" v="47" actId="478"/>
          <ac:spMkLst>
            <pc:docMk/>
            <pc:sldMk cId="4228696588" sldId="725"/>
            <ac:spMk id="3" creationId="{2E8A610E-BBCE-4886-AE64-31FB3E7BF8BB}"/>
          </ac:spMkLst>
        </pc:spChg>
        <pc:spChg chg="add mod">
          <ac:chgData name="Gonzalo Pozo Melero" userId="bd923a79-0206-49b8-926a-a7ad5517b68b" providerId="ADAL" clId="{B17B2B5D-3C24-4FBF-B8FE-6AFC5A962C0D}" dt="2022-09-07T09:18:04.964" v="110" actId="1035"/>
          <ac:spMkLst>
            <pc:docMk/>
            <pc:sldMk cId="4228696588" sldId="725"/>
            <ac:spMk id="5" creationId="{1820B5D4-B5BF-4BDC-BD1A-899B6C681AB8}"/>
          </ac:spMkLst>
        </pc:spChg>
        <pc:spChg chg="add mod">
          <ac:chgData name="Gonzalo Pozo Melero" userId="bd923a79-0206-49b8-926a-a7ad5517b68b" providerId="ADAL" clId="{B17B2B5D-3C24-4FBF-B8FE-6AFC5A962C0D}" dt="2022-09-07T09:27:31.505" v="287"/>
          <ac:spMkLst>
            <pc:docMk/>
            <pc:sldMk cId="4228696588" sldId="725"/>
            <ac:spMk id="6" creationId="{AF1BA0E4-8E52-4CC9-883E-BED954B66772}"/>
          </ac:spMkLst>
        </pc:spChg>
        <pc:spChg chg="add mod">
          <ac:chgData name="Gonzalo Pozo Melero" userId="bd923a79-0206-49b8-926a-a7ad5517b68b" providerId="ADAL" clId="{B17B2B5D-3C24-4FBF-B8FE-6AFC5A962C0D}" dt="2022-09-07T09:23:08.413" v="208" actId="14100"/>
          <ac:spMkLst>
            <pc:docMk/>
            <pc:sldMk cId="4228696588" sldId="725"/>
            <ac:spMk id="10" creationId="{5D94D82E-6B4E-408D-AD24-EB18D9126778}"/>
          </ac:spMkLst>
        </pc:spChg>
        <pc:spChg chg="mod">
          <ac:chgData name="Gonzalo Pozo Melero" userId="bd923a79-0206-49b8-926a-a7ad5517b68b" providerId="ADAL" clId="{B17B2B5D-3C24-4FBF-B8FE-6AFC5A962C0D}" dt="2022-09-07T09:26:07.800" v="260" actId="404"/>
          <ac:spMkLst>
            <pc:docMk/>
            <pc:sldMk cId="4228696588" sldId="725"/>
            <ac:spMk id="12" creationId="{C16A1893-2A4D-48B8-9B16-DF1147A8ED83}"/>
          </ac:spMkLst>
        </pc:spChg>
        <pc:spChg chg="mod">
          <ac:chgData name="Gonzalo Pozo Melero" userId="bd923a79-0206-49b8-926a-a7ad5517b68b" providerId="ADAL" clId="{B17B2B5D-3C24-4FBF-B8FE-6AFC5A962C0D}" dt="2022-09-07T09:26:04.343" v="258" actId="404"/>
          <ac:spMkLst>
            <pc:docMk/>
            <pc:sldMk cId="4228696588" sldId="725"/>
            <ac:spMk id="13" creationId="{C4D77FD4-C263-4297-B902-908C7D297E21}"/>
          </ac:spMkLst>
        </pc:spChg>
        <pc:spChg chg="mod">
          <ac:chgData name="Gonzalo Pozo Melero" userId="bd923a79-0206-49b8-926a-a7ad5517b68b" providerId="ADAL" clId="{B17B2B5D-3C24-4FBF-B8FE-6AFC5A962C0D}" dt="2022-09-07T09:26:04.343" v="258" actId="404"/>
          <ac:spMkLst>
            <pc:docMk/>
            <pc:sldMk cId="4228696588" sldId="725"/>
            <ac:spMk id="14" creationId="{5470C697-FFA2-4B5F-A387-5AFCD2AC1888}"/>
          </ac:spMkLst>
        </pc:spChg>
        <pc:spChg chg="mod">
          <ac:chgData name="Gonzalo Pozo Melero" userId="bd923a79-0206-49b8-926a-a7ad5517b68b" providerId="ADAL" clId="{B17B2B5D-3C24-4FBF-B8FE-6AFC5A962C0D}" dt="2022-09-07T09:26:04.343" v="258" actId="404"/>
          <ac:spMkLst>
            <pc:docMk/>
            <pc:sldMk cId="4228696588" sldId="725"/>
            <ac:spMk id="15" creationId="{AA6A3950-B15E-4266-915E-E622AE282BA9}"/>
          </ac:spMkLst>
        </pc:spChg>
        <pc:spChg chg="mod">
          <ac:chgData name="Gonzalo Pozo Melero" userId="bd923a79-0206-49b8-926a-a7ad5517b68b" providerId="ADAL" clId="{B17B2B5D-3C24-4FBF-B8FE-6AFC5A962C0D}" dt="2022-09-07T09:26:04.343" v="258" actId="404"/>
          <ac:spMkLst>
            <pc:docMk/>
            <pc:sldMk cId="4228696588" sldId="725"/>
            <ac:spMk id="16" creationId="{8A01C0C1-1816-439E-91EC-A0BF0D92DD55}"/>
          </ac:spMkLst>
        </pc:spChg>
        <pc:spChg chg="mod">
          <ac:chgData name="Gonzalo Pozo Melero" userId="bd923a79-0206-49b8-926a-a7ad5517b68b" providerId="ADAL" clId="{B17B2B5D-3C24-4FBF-B8FE-6AFC5A962C0D}" dt="2022-09-07T09:26:11.990" v="261" actId="1076"/>
          <ac:spMkLst>
            <pc:docMk/>
            <pc:sldMk cId="4228696588" sldId="725"/>
            <ac:spMk id="18" creationId="{4C3F7F00-98B4-42B6-8155-496F28EBC3EF}"/>
          </ac:spMkLst>
        </pc:spChg>
        <pc:spChg chg="mod">
          <ac:chgData name="Gonzalo Pozo Melero" userId="bd923a79-0206-49b8-926a-a7ad5517b68b" providerId="ADAL" clId="{B17B2B5D-3C24-4FBF-B8FE-6AFC5A962C0D}" dt="2022-09-07T09:26:04.343" v="258" actId="404"/>
          <ac:spMkLst>
            <pc:docMk/>
            <pc:sldMk cId="4228696588" sldId="725"/>
            <ac:spMk id="19" creationId="{35E916EA-4FB9-49B6-B387-DCB950F1D725}"/>
          </ac:spMkLst>
        </pc:spChg>
        <pc:spChg chg="mod">
          <ac:chgData name="Gonzalo Pozo Melero" userId="bd923a79-0206-49b8-926a-a7ad5517b68b" providerId="ADAL" clId="{B17B2B5D-3C24-4FBF-B8FE-6AFC5A962C0D}" dt="2022-09-07T09:26:04.343" v="258" actId="404"/>
          <ac:spMkLst>
            <pc:docMk/>
            <pc:sldMk cId="4228696588" sldId="725"/>
            <ac:spMk id="20" creationId="{EEFF0191-28B7-40E8-BB8E-52A6A8FD2D83}"/>
          </ac:spMkLst>
        </pc:spChg>
        <pc:spChg chg="mod">
          <ac:chgData name="Gonzalo Pozo Melero" userId="bd923a79-0206-49b8-926a-a7ad5517b68b" providerId="ADAL" clId="{B17B2B5D-3C24-4FBF-B8FE-6AFC5A962C0D}" dt="2022-09-07T09:26:04.343" v="258" actId="404"/>
          <ac:spMkLst>
            <pc:docMk/>
            <pc:sldMk cId="4228696588" sldId="725"/>
            <ac:spMk id="21" creationId="{5D4A4284-4FCD-4296-A028-99C32C266448}"/>
          </ac:spMkLst>
        </pc:spChg>
        <pc:spChg chg="mod">
          <ac:chgData name="Gonzalo Pozo Melero" userId="bd923a79-0206-49b8-926a-a7ad5517b68b" providerId="ADAL" clId="{B17B2B5D-3C24-4FBF-B8FE-6AFC5A962C0D}" dt="2022-09-07T09:26:04.343" v="258" actId="404"/>
          <ac:spMkLst>
            <pc:docMk/>
            <pc:sldMk cId="4228696588" sldId="725"/>
            <ac:spMk id="22" creationId="{B2FAAA2A-1353-485D-AA2C-A311E5F45A9E}"/>
          </ac:spMkLst>
        </pc:spChg>
        <pc:spChg chg="add mod">
          <ac:chgData name="Gonzalo Pozo Melero" userId="bd923a79-0206-49b8-926a-a7ad5517b68b" providerId="ADAL" clId="{B17B2B5D-3C24-4FBF-B8FE-6AFC5A962C0D}" dt="2022-09-07T09:24:36.567" v="235" actId="1076"/>
          <ac:spMkLst>
            <pc:docMk/>
            <pc:sldMk cId="4228696588" sldId="725"/>
            <ac:spMk id="23" creationId="{EACA4D2B-AE16-48D8-906F-1F5910E5F699}"/>
          </ac:spMkLst>
        </pc:spChg>
        <pc:spChg chg="add mod">
          <ac:chgData name="Gonzalo Pozo Melero" userId="bd923a79-0206-49b8-926a-a7ad5517b68b" providerId="ADAL" clId="{B17B2B5D-3C24-4FBF-B8FE-6AFC5A962C0D}" dt="2022-09-07T09:23:56.017" v="220" actId="692"/>
          <ac:spMkLst>
            <pc:docMk/>
            <pc:sldMk cId="4228696588" sldId="725"/>
            <ac:spMk id="24" creationId="{67EC77C9-1633-4623-A18C-38D9B35417EE}"/>
          </ac:spMkLst>
        </pc:spChg>
        <pc:spChg chg="add del mod">
          <ac:chgData name="Gonzalo Pozo Melero" userId="bd923a79-0206-49b8-926a-a7ad5517b68b" providerId="ADAL" clId="{B17B2B5D-3C24-4FBF-B8FE-6AFC5A962C0D}" dt="2022-09-07T09:27:43.692" v="288" actId="478"/>
          <ac:spMkLst>
            <pc:docMk/>
            <pc:sldMk cId="4228696588" sldId="725"/>
            <ac:spMk id="26" creationId="{29FDA0EB-9A36-401F-8C3D-C5889CEDB224}"/>
          </ac:spMkLst>
        </pc:spChg>
        <pc:spChg chg="add del mod">
          <ac:chgData name="Gonzalo Pozo Melero" userId="bd923a79-0206-49b8-926a-a7ad5517b68b" providerId="ADAL" clId="{B17B2B5D-3C24-4FBF-B8FE-6AFC5A962C0D}" dt="2022-09-07T09:21:48.348" v="176" actId="478"/>
          <ac:spMkLst>
            <pc:docMk/>
            <pc:sldMk cId="4228696588" sldId="725"/>
            <ac:spMk id="27" creationId="{DA60903F-92FF-40C8-BDE4-330FE6C40897}"/>
          </ac:spMkLst>
        </pc:spChg>
        <pc:spChg chg="add mod">
          <ac:chgData name="Gonzalo Pozo Melero" userId="bd923a79-0206-49b8-926a-a7ad5517b68b" providerId="ADAL" clId="{B17B2B5D-3C24-4FBF-B8FE-6AFC5A962C0D}" dt="2022-09-07T09:22:24.319" v="197" actId="14100"/>
          <ac:spMkLst>
            <pc:docMk/>
            <pc:sldMk cId="4228696588" sldId="725"/>
            <ac:spMk id="28" creationId="{E970C7CC-7D04-4BBE-9968-DDFDF3778261}"/>
          </ac:spMkLst>
        </pc:spChg>
        <pc:spChg chg="add mod">
          <ac:chgData name="Gonzalo Pozo Melero" userId="bd923a79-0206-49b8-926a-a7ad5517b68b" providerId="ADAL" clId="{B17B2B5D-3C24-4FBF-B8FE-6AFC5A962C0D}" dt="2022-09-07T09:28:02.493" v="295" actId="20577"/>
          <ac:spMkLst>
            <pc:docMk/>
            <pc:sldMk cId="4228696588" sldId="725"/>
            <ac:spMk id="29" creationId="{6D5415AA-CCC7-4BD6-9740-563BE6AC05FE}"/>
          </ac:spMkLst>
        </pc:spChg>
        <pc:spChg chg="add mod">
          <ac:chgData name="Gonzalo Pozo Melero" userId="bd923a79-0206-49b8-926a-a7ad5517b68b" providerId="ADAL" clId="{B17B2B5D-3C24-4FBF-B8FE-6AFC5A962C0D}" dt="2022-09-07T09:24:49.939" v="239" actId="692"/>
          <ac:spMkLst>
            <pc:docMk/>
            <pc:sldMk cId="4228696588" sldId="725"/>
            <ac:spMk id="30" creationId="{CD2BBF0E-21A9-4667-B263-526507571408}"/>
          </ac:spMkLst>
        </pc:spChg>
        <pc:spChg chg="add mod">
          <ac:chgData name="Gonzalo Pozo Melero" userId="bd923a79-0206-49b8-926a-a7ad5517b68b" providerId="ADAL" clId="{B17B2B5D-3C24-4FBF-B8FE-6AFC5A962C0D}" dt="2022-09-07T09:25:08.053" v="243" actId="207"/>
          <ac:spMkLst>
            <pc:docMk/>
            <pc:sldMk cId="4228696588" sldId="725"/>
            <ac:spMk id="31" creationId="{01DC318E-A71F-4F1C-B7D3-1501B3DF85A9}"/>
          </ac:spMkLst>
        </pc:spChg>
        <pc:spChg chg="add mod">
          <ac:chgData name="Gonzalo Pozo Melero" userId="bd923a79-0206-49b8-926a-a7ad5517b68b" providerId="ADAL" clId="{B17B2B5D-3C24-4FBF-B8FE-6AFC5A962C0D}" dt="2022-09-07T09:25:13.107" v="244" actId="20577"/>
          <ac:spMkLst>
            <pc:docMk/>
            <pc:sldMk cId="4228696588" sldId="725"/>
            <ac:spMk id="32" creationId="{7539D1CD-5364-4C4C-842B-4A93630F1ACD}"/>
          </ac:spMkLst>
        </pc:spChg>
        <pc:spChg chg="add mod">
          <ac:chgData name="Gonzalo Pozo Melero" userId="bd923a79-0206-49b8-926a-a7ad5517b68b" providerId="ADAL" clId="{B17B2B5D-3C24-4FBF-B8FE-6AFC5A962C0D}" dt="2022-09-07T09:27:58.300" v="293" actId="6549"/>
          <ac:spMkLst>
            <pc:docMk/>
            <pc:sldMk cId="4228696588" sldId="725"/>
            <ac:spMk id="34" creationId="{C9E5BE43-CBB1-4639-97F0-D7BBF6F94B2F}"/>
          </ac:spMkLst>
        </pc:spChg>
        <pc:spChg chg="add mod">
          <ac:chgData name="Gonzalo Pozo Melero" userId="bd923a79-0206-49b8-926a-a7ad5517b68b" providerId="ADAL" clId="{B17B2B5D-3C24-4FBF-B8FE-6AFC5A962C0D}" dt="2022-09-07T09:30:08.253" v="418" actId="6549"/>
          <ac:spMkLst>
            <pc:docMk/>
            <pc:sldMk cId="4228696588" sldId="725"/>
            <ac:spMk id="35" creationId="{C4C1BBCD-9DB6-42C8-BC0E-7B97962531D5}"/>
          </ac:spMkLst>
        </pc:spChg>
        <pc:grpChg chg="add mod">
          <ac:chgData name="Gonzalo Pozo Melero" userId="bd923a79-0206-49b8-926a-a7ad5517b68b" providerId="ADAL" clId="{B17B2B5D-3C24-4FBF-B8FE-6AFC5A962C0D}" dt="2022-09-07T09:26:04.343" v="258" actId="404"/>
          <ac:grpSpMkLst>
            <pc:docMk/>
            <pc:sldMk cId="4228696588" sldId="725"/>
            <ac:grpSpMk id="11" creationId="{9926A649-80DF-4394-A210-B7D1EAB73595}"/>
          </ac:grpSpMkLst>
        </pc:grpChg>
        <pc:grpChg chg="mod">
          <ac:chgData name="Gonzalo Pozo Melero" userId="bd923a79-0206-49b8-926a-a7ad5517b68b" providerId="ADAL" clId="{B17B2B5D-3C24-4FBF-B8FE-6AFC5A962C0D}" dt="2022-09-07T09:26:04.343" v="258" actId="404"/>
          <ac:grpSpMkLst>
            <pc:docMk/>
            <pc:sldMk cId="4228696588" sldId="725"/>
            <ac:grpSpMk id="17" creationId="{7D9E0718-70E5-45AA-AF22-D3F8877479F4}"/>
          </ac:grpSpMkLst>
        </pc:grpChg>
        <pc:graphicFrameChg chg="add mod modGraphic">
          <ac:chgData name="Gonzalo Pozo Melero" userId="bd923a79-0206-49b8-926a-a7ad5517b68b" providerId="ADAL" clId="{B17B2B5D-3C24-4FBF-B8FE-6AFC5A962C0D}" dt="2022-09-07T09:25:46.181" v="248" actId="947"/>
          <ac:graphicFrameMkLst>
            <pc:docMk/>
            <pc:sldMk cId="4228696588" sldId="725"/>
            <ac:graphicFrameMk id="4" creationId="{142D8A97-3A67-40F7-B6C5-C485663BF264}"/>
          </ac:graphicFrameMkLst>
        </pc:graphicFrameChg>
        <pc:graphicFrameChg chg="add mod">
          <ac:chgData name="Gonzalo Pozo Melero" userId="bd923a79-0206-49b8-926a-a7ad5517b68b" providerId="ADAL" clId="{B17B2B5D-3C24-4FBF-B8FE-6AFC5A962C0D}" dt="2022-09-07T09:21:16.854" v="165" actId="1076"/>
          <ac:graphicFrameMkLst>
            <pc:docMk/>
            <pc:sldMk cId="4228696588" sldId="725"/>
            <ac:graphicFrameMk id="7" creationId="{F5732F8E-78E0-4512-A6B4-05AF6D1470FD}"/>
          </ac:graphicFrameMkLst>
        </pc:graphicFrameChg>
        <pc:graphicFrameChg chg="add mod modGraphic">
          <ac:chgData name="Gonzalo Pozo Melero" userId="bd923a79-0206-49b8-926a-a7ad5517b68b" providerId="ADAL" clId="{B17B2B5D-3C24-4FBF-B8FE-6AFC5A962C0D}" dt="2022-09-07T09:22:03.566" v="188" actId="20577"/>
          <ac:graphicFrameMkLst>
            <pc:docMk/>
            <pc:sldMk cId="4228696588" sldId="725"/>
            <ac:graphicFrameMk id="8" creationId="{83D4C72D-D2E0-4147-88D0-FC93579C107C}"/>
          </ac:graphicFrameMkLst>
        </pc:graphicFrameChg>
        <pc:picChg chg="add del mod">
          <ac:chgData name="Gonzalo Pozo Melero" userId="bd923a79-0206-49b8-926a-a7ad5517b68b" providerId="ADAL" clId="{B17B2B5D-3C24-4FBF-B8FE-6AFC5A962C0D}" dt="2022-09-07T09:21:19.386" v="166" actId="478"/>
          <ac:picMkLst>
            <pc:docMk/>
            <pc:sldMk cId="4228696588" sldId="725"/>
            <ac:picMk id="25" creationId="{3C3C6600-7105-406D-8BE9-B7D8E9B9819B}"/>
          </ac:picMkLst>
        </pc:picChg>
        <pc:cxnChg chg="add mod">
          <ac:chgData name="Gonzalo Pozo Melero" userId="bd923a79-0206-49b8-926a-a7ad5517b68b" providerId="ADAL" clId="{B17B2B5D-3C24-4FBF-B8FE-6AFC5A962C0D}" dt="2022-09-07T09:21:16.854" v="165" actId="1076"/>
          <ac:cxnSpMkLst>
            <pc:docMk/>
            <pc:sldMk cId="4228696588" sldId="725"/>
            <ac:cxnSpMk id="9" creationId="{2B214270-5402-41E1-862B-61F4889D9082}"/>
          </ac:cxnSpMkLst>
        </pc:cxnChg>
      </pc:sldChg>
      <pc:sldChg chg="addSp delSp modSp new mod">
        <pc:chgData name="Gonzalo Pozo Melero" userId="bd923a79-0206-49b8-926a-a7ad5517b68b" providerId="ADAL" clId="{B17B2B5D-3C24-4FBF-B8FE-6AFC5A962C0D}" dt="2022-09-07T09:43:34.131" v="426" actId="1076"/>
        <pc:sldMkLst>
          <pc:docMk/>
          <pc:sldMk cId="830260043" sldId="726"/>
        </pc:sldMkLst>
        <pc:spChg chg="del">
          <ac:chgData name="Gonzalo Pozo Melero" userId="bd923a79-0206-49b8-926a-a7ad5517b68b" providerId="ADAL" clId="{B17B2B5D-3C24-4FBF-B8FE-6AFC5A962C0D}" dt="2022-09-07T09:43:33.510" v="425" actId="478"/>
          <ac:spMkLst>
            <pc:docMk/>
            <pc:sldMk cId="830260043" sldId="726"/>
            <ac:spMk id="2" creationId="{1D06B995-E609-43CB-ABA1-B492E4040848}"/>
          </ac:spMkLst>
        </pc:spChg>
        <pc:spChg chg="del">
          <ac:chgData name="Gonzalo Pozo Melero" userId="bd923a79-0206-49b8-926a-a7ad5517b68b" providerId="ADAL" clId="{B17B2B5D-3C24-4FBF-B8FE-6AFC5A962C0D}" dt="2022-09-07T09:43:32.525" v="424" actId="478"/>
          <ac:spMkLst>
            <pc:docMk/>
            <pc:sldMk cId="830260043" sldId="726"/>
            <ac:spMk id="3" creationId="{DCEE989E-EFC4-4018-9E36-B52759DD1932}"/>
          </ac:spMkLst>
        </pc:spChg>
        <pc:picChg chg="add mod">
          <ac:chgData name="Gonzalo Pozo Melero" userId="bd923a79-0206-49b8-926a-a7ad5517b68b" providerId="ADAL" clId="{B17B2B5D-3C24-4FBF-B8FE-6AFC5A962C0D}" dt="2022-09-07T09:43:34.131" v="426" actId="1076"/>
          <ac:picMkLst>
            <pc:docMk/>
            <pc:sldMk cId="830260043" sldId="726"/>
            <ac:picMk id="4" creationId="{2E8EF8E5-B3A1-477D-9C26-FC955458DFE3}"/>
          </ac:picMkLst>
        </pc:picChg>
      </pc:sldChg>
      <pc:sldChg chg="addSp delSp modSp add mod delAnim modAnim">
        <pc:chgData name="Gonzalo Pozo Melero" userId="bd923a79-0206-49b8-926a-a7ad5517b68b" providerId="ADAL" clId="{B17B2B5D-3C24-4FBF-B8FE-6AFC5A962C0D}" dt="2022-09-07T09:53:06.650" v="485" actId="478"/>
        <pc:sldMkLst>
          <pc:docMk/>
          <pc:sldMk cId="2787120882" sldId="727"/>
        </pc:sldMkLst>
        <pc:spChg chg="del">
          <ac:chgData name="Gonzalo Pozo Melero" userId="bd923a79-0206-49b8-926a-a7ad5517b68b" providerId="ADAL" clId="{B17B2B5D-3C24-4FBF-B8FE-6AFC5A962C0D}" dt="2022-09-07T09:53:06.650" v="485" actId="478"/>
          <ac:spMkLst>
            <pc:docMk/>
            <pc:sldMk cId="2787120882" sldId="727"/>
            <ac:spMk id="30" creationId="{4A31DC4F-7FCE-4F74-842D-515E6AC2F846}"/>
          </ac:spMkLst>
        </pc:spChg>
        <pc:spChg chg="del mod">
          <ac:chgData name="Gonzalo Pozo Melero" userId="bd923a79-0206-49b8-926a-a7ad5517b68b" providerId="ADAL" clId="{B17B2B5D-3C24-4FBF-B8FE-6AFC5A962C0D}" dt="2022-09-07T09:52:42.325" v="477" actId="21"/>
          <ac:spMkLst>
            <pc:docMk/>
            <pc:sldMk cId="2787120882" sldId="727"/>
            <ac:spMk id="31" creationId="{DA62A270-A62E-4A80-8233-D5CB63AD97A4}"/>
          </ac:spMkLst>
        </pc:spChg>
        <pc:spChg chg="del mod">
          <ac:chgData name="Gonzalo Pozo Melero" userId="bd923a79-0206-49b8-926a-a7ad5517b68b" providerId="ADAL" clId="{B17B2B5D-3C24-4FBF-B8FE-6AFC5A962C0D}" dt="2022-09-07T09:50:25.171" v="454" actId="478"/>
          <ac:spMkLst>
            <pc:docMk/>
            <pc:sldMk cId="2787120882" sldId="727"/>
            <ac:spMk id="32" creationId="{C190B2AA-9538-4AB9-A4C1-04ACE639F165}"/>
          </ac:spMkLst>
        </pc:spChg>
        <pc:spChg chg="add del mod">
          <ac:chgData name="Gonzalo Pozo Melero" userId="bd923a79-0206-49b8-926a-a7ad5517b68b" providerId="ADAL" clId="{B17B2B5D-3C24-4FBF-B8FE-6AFC5A962C0D}" dt="2022-09-07T09:53:05.342" v="484" actId="478"/>
          <ac:spMkLst>
            <pc:docMk/>
            <pc:sldMk cId="2787120882" sldId="727"/>
            <ac:spMk id="33" creationId="{0173B367-57B3-4A5E-A3C3-51E09EB3CDE0}"/>
          </ac:spMkLst>
        </pc:spChg>
        <pc:graphicFrameChg chg="modGraphic">
          <ac:chgData name="Gonzalo Pozo Melero" userId="bd923a79-0206-49b8-926a-a7ad5517b68b" providerId="ADAL" clId="{B17B2B5D-3C24-4FBF-B8FE-6AFC5A962C0D}" dt="2022-09-07T09:53:04.078" v="483" actId="20577"/>
          <ac:graphicFrameMkLst>
            <pc:docMk/>
            <pc:sldMk cId="2787120882" sldId="727"/>
            <ac:graphicFrameMk id="5" creationId="{BE1FF190-E5F7-41A1-9C0F-356E6039E764}"/>
          </ac:graphicFrameMkLst>
        </pc:graphicFrameChg>
      </pc:sldChg>
    </pc:docChg>
  </pc:docChgLst>
  <pc:docChgLst>
    <pc:chgData name="Gonzalo Pozo Melero" userId="bd923a79-0206-49b8-926a-a7ad5517b68b" providerId="ADAL" clId="{66C4E58B-E924-467F-8D99-7F95CED4204C}"/>
    <pc:docChg chg="undo redo custSel addSld delSld modSld sldOrd">
      <pc:chgData name="Gonzalo Pozo Melero" userId="bd923a79-0206-49b8-926a-a7ad5517b68b" providerId="ADAL" clId="{66C4E58B-E924-467F-8D99-7F95CED4204C}" dt="2022-09-05T14:27:11.297" v="2861" actId="1076"/>
      <pc:docMkLst>
        <pc:docMk/>
      </pc:docMkLst>
      <pc:sldChg chg="modSp mod">
        <pc:chgData name="Gonzalo Pozo Melero" userId="bd923a79-0206-49b8-926a-a7ad5517b68b" providerId="ADAL" clId="{66C4E58B-E924-467F-8D99-7F95CED4204C}" dt="2022-09-05T10:48:17.997" v="1074" actId="404"/>
        <pc:sldMkLst>
          <pc:docMk/>
          <pc:sldMk cId="646876415" sldId="257"/>
        </pc:sldMkLst>
        <pc:spChg chg="mod">
          <ac:chgData name="Gonzalo Pozo Melero" userId="bd923a79-0206-49b8-926a-a7ad5517b68b" providerId="ADAL" clId="{66C4E58B-E924-467F-8D99-7F95CED4204C}" dt="2022-09-05T10:48:10.403" v="1071" actId="1076"/>
          <ac:spMkLst>
            <pc:docMk/>
            <pc:sldMk cId="646876415" sldId="257"/>
            <ac:spMk id="3" creationId="{8E8360FD-BF96-40CF-BAC3-B8BD49FA1F2C}"/>
          </ac:spMkLst>
        </pc:spChg>
        <pc:spChg chg="mod">
          <ac:chgData name="Gonzalo Pozo Melero" userId="bd923a79-0206-49b8-926a-a7ad5517b68b" providerId="ADAL" clId="{66C4E58B-E924-467F-8D99-7F95CED4204C}" dt="2022-09-05T10:48:04.938" v="1070" actId="1076"/>
          <ac:spMkLst>
            <pc:docMk/>
            <pc:sldMk cId="646876415" sldId="257"/>
            <ac:spMk id="5" creationId="{441A9328-40F8-49D3-B754-385A385786EA}"/>
          </ac:spMkLst>
        </pc:spChg>
        <pc:spChg chg="mod">
          <ac:chgData name="Gonzalo Pozo Melero" userId="bd923a79-0206-49b8-926a-a7ad5517b68b" providerId="ADAL" clId="{66C4E58B-E924-467F-8D99-7F95CED4204C}" dt="2022-09-05T10:48:10.403" v="1071" actId="1076"/>
          <ac:spMkLst>
            <pc:docMk/>
            <pc:sldMk cId="646876415" sldId="257"/>
            <ac:spMk id="7" creationId="{B030FA2D-7C86-42A1-B384-AAFE239AA8E4}"/>
          </ac:spMkLst>
        </pc:spChg>
        <pc:spChg chg="mod">
          <ac:chgData name="Gonzalo Pozo Melero" userId="bd923a79-0206-49b8-926a-a7ad5517b68b" providerId="ADAL" clId="{66C4E58B-E924-467F-8D99-7F95CED4204C}" dt="2022-09-05T10:48:10.403" v="1071" actId="1076"/>
          <ac:spMkLst>
            <pc:docMk/>
            <pc:sldMk cId="646876415" sldId="257"/>
            <ac:spMk id="41" creationId="{03ECBBB2-830A-4D32-A9E7-78E1C98A388D}"/>
          </ac:spMkLst>
        </pc:spChg>
        <pc:spChg chg="mod">
          <ac:chgData name="Gonzalo Pozo Melero" userId="bd923a79-0206-49b8-926a-a7ad5517b68b" providerId="ADAL" clId="{66C4E58B-E924-467F-8D99-7F95CED4204C}" dt="2022-09-05T10:48:10.403" v="1071" actId="1076"/>
          <ac:spMkLst>
            <pc:docMk/>
            <pc:sldMk cId="646876415" sldId="257"/>
            <ac:spMk id="42" creationId="{7B52D00E-53CB-4A0B-BF98-73E9D3C3475C}"/>
          </ac:spMkLst>
        </pc:spChg>
        <pc:spChg chg="mod">
          <ac:chgData name="Gonzalo Pozo Melero" userId="bd923a79-0206-49b8-926a-a7ad5517b68b" providerId="ADAL" clId="{66C4E58B-E924-467F-8D99-7F95CED4204C}" dt="2022-09-05T10:48:17.997" v="1074" actId="404"/>
          <ac:spMkLst>
            <pc:docMk/>
            <pc:sldMk cId="646876415" sldId="257"/>
            <ac:spMk id="46" creationId="{E68F6274-8685-44D0-8492-8E5D60D88ADB}"/>
          </ac:spMkLst>
        </pc:spChg>
        <pc:grpChg chg="mod">
          <ac:chgData name="Gonzalo Pozo Melero" userId="bd923a79-0206-49b8-926a-a7ad5517b68b" providerId="ADAL" clId="{66C4E58B-E924-467F-8D99-7F95CED4204C}" dt="2022-09-05T10:48:14.597" v="1073" actId="14100"/>
          <ac:grpSpMkLst>
            <pc:docMk/>
            <pc:sldMk cId="646876415" sldId="257"/>
            <ac:grpSpMk id="43" creationId="{BB4F4305-BD27-4965-91A3-AC162674F802}"/>
          </ac:grpSpMkLst>
        </pc:grpChg>
        <pc:picChg chg="mod">
          <ac:chgData name="Gonzalo Pozo Melero" userId="bd923a79-0206-49b8-926a-a7ad5517b68b" providerId="ADAL" clId="{66C4E58B-E924-467F-8D99-7F95CED4204C}" dt="2022-09-05T10:48:10.403" v="1071" actId="1076"/>
          <ac:picMkLst>
            <pc:docMk/>
            <pc:sldMk cId="646876415" sldId="257"/>
            <ac:picMk id="2" creationId="{2C2A9F74-FF4D-4AC0-8902-991B5C78C52B}"/>
          </ac:picMkLst>
        </pc:picChg>
      </pc:sldChg>
      <pc:sldChg chg="modSp mod">
        <pc:chgData name="Gonzalo Pozo Melero" userId="bd923a79-0206-49b8-926a-a7ad5517b68b" providerId="ADAL" clId="{66C4E58B-E924-467F-8D99-7F95CED4204C}" dt="2022-09-05T11:04:36.512" v="1291" actId="1076"/>
        <pc:sldMkLst>
          <pc:docMk/>
          <pc:sldMk cId="1847605100" sldId="259"/>
        </pc:sldMkLst>
        <pc:spChg chg="mod">
          <ac:chgData name="Gonzalo Pozo Melero" userId="bd923a79-0206-49b8-926a-a7ad5517b68b" providerId="ADAL" clId="{66C4E58B-E924-467F-8D99-7F95CED4204C}" dt="2022-09-05T11:04:36.512" v="1291" actId="1076"/>
          <ac:spMkLst>
            <pc:docMk/>
            <pc:sldMk cId="1847605100" sldId="259"/>
            <ac:spMk id="5" creationId="{441A9328-40F8-49D3-B754-385A385786EA}"/>
          </ac:spMkLst>
        </pc:spChg>
      </pc:sldChg>
      <pc:sldChg chg="modSp mod">
        <pc:chgData name="Gonzalo Pozo Melero" userId="bd923a79-0206-49b8-926a-a7ad5517b68b" providerId="ADAL" clId="{66C4E58B-E924-467F-8D99-7F95CED4204C}" dt="2022-09-05T11:04:41.445" v="1292" actId="404"/>
        <pc:sldMkLst>
          <pc:docMk/>
          <pc:sldMk cId="2376702365" sldId="261"/>
        </pc:sldMkLst>
        <pc:spChg chg="mod">
          <ac:chgData name="Gonzalo Pozo Melero" userId="bd923a79-0206-49b8-926a-a7ad5517b68b" providerId="ADAL" clId="{66C4E58B-E924-467F-8D99-7F95CED4204C}" dt="2022-09-05T11:04:41.445" v="1292" actId="404"/>
          <ac:spMkLst>
            <pc:docMk/>
            <pc:sldMk cId="2376702365" sldId="261"/>
            <ac:spMk id="4" creationId="{2C5B28AE-E671-4D2B-8C99-33EE6AA0CBE0}"/>
          </ac:spMkLst>
        </pc:spChg>
      </pc:sldChg>
      <pc:sldChg chg="modSp mod">
        <pc:chgData name="Gonzalo Pozo Melero" userId="bd923a79-0206-49b8-926a-a7ad5517b68b" providerId="ADAL" clId="{66C4E58B-E924-467F-8D99-7F95CED4204C}" dt="2022-09-05T11:05:04.729" v="1294" actId="14100"/>
        <pc:sldMkLst>
          <pc:docMk/>
          <pc:sldMk cId="419988105" sldId="262"/>
        </pc:sldMkLst>
        <pc:spChg chg="mod">
          <ac:chgData name="Gonzalo Pozo Melero" userId="bd923a79-0206-49b8-926a-a7ad5517b68b" providerId="ADAL" clId="{66C4E58B-E924-467F-8D99-7F95CED4204C}" dt="2022-09-05T11:05:04.729" v="1294" actId="14100"/>
          <ac:spMkLst>
            <pc:docMk/>
            <pc:sldMk cId="419988105" sldId="262"/>
            <ac:spMk id="4" creationId="{2C5B28AE-E671-4D2B-8C99-33EE6AA0CBE0}"/>
          </ac:spMkLst>
        </pc:spChg>
      </pc:sldChg>
      <pc:sldChg chg="modSp mod">
        <pc:chgData name="Gonzalo Pozo Melero" userId="bd923a79-0206-49b8-926a-a7ad5517b68b" providerId="ADAL" clId="{66C4E58B-E924-467F-8D99-7F95CED4204C}" dt="2022-09-05T11:05:25.569" v="1300" actId="14100"/>
        <pc:sldMkLst>
          <pc:docMk/>
          <pc:sldMk cId="3555733025" sldId="263"/>
        </pc:sldMkLst>
        <pc:spChg chg="mod">
          <ac:chgData name="Gonzalo Pozo Melero" userId="bd923a79-0206-49b8-926a-a7ad5517b68b" providerId="ADAL" clId="{66C4E58B-E924-467F-8D99-7F95CED4204C}" dt="2022-09-05T11:05:25.569" v="1300" actId="14100"/>
          <ac:spMkLst>
            <pc:docMk/>
            <pc:sldMk cId="3555733025" sldId="263"/>
            <ac:spMk id="4" creationId="{2C5B28AE-E671-4D2B-8C99-33EE6AA0CBE0}"/>
          </ac:spMkLst>
        </pc:spChg>
      </pc:sldChg>
      <pc:sldChg chg="modSp mod">
        <pc:chgData name="Gonzalo Pozo Melero" userId="bd923a79-0206-49b8-926a-a7ad5517b68b" providerId="ADAL" clId="{66C4E58B-E924-467F-8D99-7F95CED4204C}" dt="2022-09-05T11:05:47.389" v="1302" actId="404"/>
        <pc:sldMkLst>
          <pc:docMk/>
          <pc:sldMk cId="1085255533" sldId="264"/>
        </pc:sldMkLst>
        <pc:spChg chg="mod">
          <ac:chgData name="Gonzalo Pozo Melero" userId="bd923a79-0206-49b8-926a-a7ad5517b68b" providerId="ADAL" clId="{66C4E58B-E924-467F-8D99-7F95CED4204C}" dt="2022-09-05T11:05:47.389" v="1302" actId="404"/>
          <ac:spMkLst>
            <pc:docMk/>
            <pc:sldMk cId="1085255533" sldId="264"/>
            <ac:spMk id="4" creationId="{2C5B28AE-E671-4D2B-8C99-33EE6AA0CBE0}"/>
          </ac:spMkLst>
        </pc:spChg>
      </pc:sldChg>
      <pc:sldChg chg="modSp mod">
        <pc:chgData name="Gonzalo Pozo Melero" userId="bd923a79-0206-49b8-926a-a7ad5517b68b" providerId="ADAL" clId="{66C4E58B-E924-467F-8D99-7F95CED4204C}" dt="2022-09-05T11:05:34.648" v="1301" actId="404"/>
        <pc:sldMkLst>
          <pc:docMk/>
          <pc:sldMk cId="3379446253" sldId="265"/>
        </pc:sldMkLst>
        <pc:spChg chg="mod">
          <ac:chgData name="Gonzalo Pozo Melero" userId="bd923a79-0206-49b8-926a-a7ad5517b68b" providerId="ADAL" clId="{66C4E58B-E924-467F-8D99-7F95CED4204C}" dt="2022-09-05T11:05:34.648" v="1301" actId="404"/>
          <ac:spMkLst>
            <pc:docMk/>
            <pc:sldMk cId="3379446253" sldId="265"/>
            <ac:spMk id="4" creationId="{2C5B28AE-E671-4D2B-8C99-33EE6AA0CBE0}"/>
          </ac:spMkLst>
        </pc:spChg>
      </pc:sldChg>
      <pc:sldChg chg="modSp mod">
        <pc:chgData name="Gonzalo Pozo Melero" userId="bd923a79-0206-49b8-926a-a7ad5517b68b" providerId="ADAL" clId="{66C4E58B-E924-467F-8D99-7F95CED4204C}" dt="2022-09-05T11:05:56.591" v="1303" actId="404"/>
        <pc:sldMkLst>
          <pc:docMk/>
          <pc:sldMk cId="660809850" sldId="266"/>
        </pc:sldMkLst>
        <pc:spChg chg="mod">
          <ac:chgData name="Gonzalo Pozo Melero" userId="bd923a79-0206-49b8-926a-a7ad5517b68b" providerId="ADAL" clId="{66C4E58B-E924-467F-8D99-7F95CED4204C}" dt="2022-09-05T11:05:56.591" v="1303" actId="404"/>
          <ac:spMkLst>
            <pc:docMk/>
            <pc:sldMk cId="660809850" sldId="266"/>
            <ac:spMk id="4" creationId="{2C5B28AE-E671-4D2B-8C99-33EE6AA0CBE0}"/>
          </ac:spMkLst>
        </pc:spChg>
      </pc:sldChg>
      <pc:sldChg chg="addSp delSp modSp mod delAnim modAnim delCm">
        <pc:chgData name="Gonzalo Pozo Melero" userId="bd923a79-0206-49b8-926a-a7ad5517b68b" providerId="ADAL" clId="{66C4E58B-E924-467F-8D99-7F95CED4204C}" dt="2022-09-05T11:08:08.465" v="1331" actId="1076"/>
        <pc:sldMkLst>
          <pc:docMk/>
          <pc:sldMk cId="2205351218" sldId="267"/>
        </pc:sldMkLst>
        <pc:spChg chg="mod">
          <ac:chgData name="Gonzalo Pozo Melero" userId="bd923a79-0206-49b8-926a-a7ad5517b68b" providerId="ADAL" clId="{66C4E58B-E924-467F-8D99-7F95CED4204C}" dt="2022-09-05T11:06:01.568" v="1304" actId="404"/>
          <ac:spMkLst>
            <pc:docMk/>
            <pc:sldMk cId="2205351218" sldId="267"/>
            <ac:spMk id="4" creationId="{2C5B28AE-E671-4D2B-8C99-33EE6AA0CBE0}"/>
          </ac:spMkLst>
        </pc:spChg>
        <pc:spChg chg="mod">
          <ac:chgData name="Gonzalo Pozo Melero" userId="bd923a79-0206-49b8-926a-a7ad5517b68b" providerId="ADAL" clId="{66C4E58B-E924-467F-8D99-7F95CED4204C}" dt="2022-09-05T11:08:03.664" v="1328" actId="1076"/>
          <ac:spMkLst>
            <pc:docMk/>
            <pc:sldMk cId="2205351218" sldId="267"/>
            <ac:spMk id="11" creationId="{3D50F3B8-209E-4629-BA54-F90D8D4C331A}"/>
          </ac:spMkLst>
        </pc:spChg>
        <pc:spChg chg="mod">
          <ac:chgData name="Gonzalo Pozo Melero" userId="bd923a79-0206-49b8-926a-a7ad5517b68b" providerId="ADAL" clId="{66C4E58B-E924-467F-8D99-7F95CED4204C}" dt="2022-09-05T11:08:03.664" v="1328" actId="1076"/>
          <ac:spMkLst>
            <pc:docMk/>
            <pc:sldMk cId="2205351218" sldId="267"/>
            <ac:spMk id="36" creationId="{3374EA0B-6259-40A7-8D68-8609E9A71640}"/>
          </ac:spMkLst>
        </pc:spChg>
        <pc:spChg chg="mod">
          <ac:chgData name="Gonzalo Pozo Melero" userId="bd923a79-0206-49b8-926a-a7ad5517b68b" providerId="ADAL" clId="{66C4E58B-E924-467F-8D99-7F95CED4204C}" dt="2022-09-05T11:06:49.459" v="1306"/>
          <ac:spMkLst>
            <pc:docMk/>
            <pc:sldMk cId="2205351218" sldId="267"/>
            <ac:spMk id="62" creationId="{4CC887B4-37CA-7AA3-219E-F8AC7E75D61E}"/>
          </ac:spMkLst>
        </pc:spChg>
        <pc:spChg chg="del">
          <ac:chgData name="Gonzalo Pozo Melero" userId="bd923a79-0206-49b8-926a-a7ad5517b68b" providerId="ADAL" clId="{66C4E58B-E924-467F-8D99-7F95CED4204C}" dt="2022-09-05T11:06:59.888" v="1308" actId="478"/>
          <ac:spMkLst>
            <pc:docMk/>
            <pc:sldMk cId="2205351218" sldId="267"/>
            <ac:spMk id="65" creationId="{3F839465-F039-46F3-8B19-F42E58E923D8}"/>
          </ac:spMkLst>
        </pc:spChg>
        <pc:spChg chg="del">
          <ac:chgData name="Gonzalo Pozo Melero" userId="bd923a79-0206-49b8-926a-a7ad5517b68b" providerId="ADAL" clId="{66C4E58B-E924-467F-8D99-7F95CED4204C}" dt="2022-09-05T11:07:08.208" v="1312" actId="478"/>
          <ac:spMkLst>
            <pc:docMk/>
            <pc:sldMk cId="2205351218" sldId="267"/>
            <ac:spMk id="66" creationId="{62A740C6-FCCD-492D-AB2D-0787F6F44E15}"/>
          </ac:spMkLst>
        </pc:spChg>
        <pc:spChg chg="del topLvl">
          <ac:chgData name="Gonzalo Pozo Melero" userId="bd923a79-0206-49b8-926a-a7ad5517b68b" providerId="ADAL" clId="{66C4E58B-E924-467F-8D99-7F95CED4204C}" dt="2022-09-05T11:07:13.288" v="1315" actId="478"/>
          <ac:spMkLst>
            <pc:docMk/>
            <pc:sldMk cId="2205351218" sldId="267"/>
            <ac:spMk id="67" creationId="{2A7D36D9-B636-429E-ACAA-3CB4BECF1B46}"/>
          </ac:spMkLst>
        </pc:spChg>
        <pc:spChg chg="del">
          <ac:chgData name="Gonzalo Pozo Melero" userId="bd923a79-0206-49b8-926a-a7ad5517b68b" providerId="ADAL" clId="{66C4E58B-E924-467F-8D99-7F95CED4204C}" dt="2022-09-05T11:07:05.136" v="1311" actId="478"/>
          <ac:spMkLst>
            <pc:docMk/>
            <pc:sldMk cId="2205351218" sldId="267"/>
            <ac:spMk id="69" creationId="{5441DD1E-B829-462D-BC70-E4475BC0D772}"/>
          </ac:spMkLst>
        </pc:spChg>
        <pc:spChg chg="del">
          <ac:chgData name="Gonzalo Pozo Melero" userId="bd923a79-0206-49b8-926a-a7ad5517b68b" providerId="ADAL" clId="{66C4E58B-E924-467F-8D99-7F95CED4204C}" dt="2022-09-05T11:07:01.337" v="1309" actId="478"/>
          <ac:spMkLst>
            <pc:docMk/>
            <pc:sldMk cId="2205351218" sldId="267"/>
            <ac:spMk id="71" creationId="{02102C51-34DC-45AE-BB14-891B63E46B36}"/>
          </ac:spMkLst>
        </pc:spChg>
        <pc:spChg chg="del">
          <ac:chgData name="Gonzalo Pozo Melero" userId="bd923a79-0206-49b8-926a-a7ad5517b68b" providerId="ADAL" clId="{66C4E58B-E924-467F-8D99-7F95CED4204C}" dt="2022-09-05T11:07:09.672" v="1313" actId="478"/>
          <ac:spMkLst>
            <pc:docMk/>
            <pc:sldMk cId="2205351218" sldId="267"/>
            <ac:spMk id="72" creationId="{97F155AD-136C-4F44-B0C6-669EA41A43BD}"/>
          </ac:spMkLst>
        </pc:spChg>
        <pc:spChg chg="del">
          <ac:chgData name="Gonzalo Pozo Melero" userId="bd923a79-0206-49b8-926a-a7ad5517b68b" providerId="ADAL" clId="{66C4E58B-E924-467F-8D99-7F95CED4204C}" dt="2022-09-05T11:07:11.025" v="1314" actId="478"/>
          <ac:spMkLst>
            <pc:docMk/>
            <pc:sldMk cId="2205351218" sldId="267"/>
            <ac:spMk id="73" creationId="{A92B9D6F-E5F5-499A-89EC-912806C546D9}"/>
          </ac:spMkLst>
        </pc:spChg>
        <pc:spChg chg="del">
          <ac:chgData name="Gonzalo Pozo Melero" userId="bd923a79-0206-49b8-926a-a7ad5517b68b" providerId="ADAL" clId="{66C4E58B-E924-467F-8D99-7F95CED4204C}" dt="2022-09-05T11:07:03.354" v="1310" actId="478"/>
          <ac:spMkLst>
            <pc:docMk/>
            <pc:sldMk cId="2205351218" sldId="267"/>
            <ac:spMk id="75" creationId="{94DBAAB9-83B5-4DB4-9463-90905B58EFD9}"/>
          </ac:spMkLst>
        </pc:spChg>
        <pc:spChg chg="mod">
          <ac:chgData name="Gonzalo Pozo Melero" userId="bd923a79-0206-49b8-926a-a7ad5517b68b" providerId="ADAL" clId="{66C4E58B-E924-467F-8D99-7F95CED4204C}" dt="2022-09-05T11:06:49.459" v="1306"/>
          <ac:spMkLst>
            <pc:docMk/>
            <pc:sldMk cId="2205351218" sldId="267"/>
            <ac:spMk id="92" creationId="{FC27ACC7-D5BE-CC3E-7226-7BDBBFA6586B}"/>
          </ac:spMkLst>
        </pc:spChg>
        <pc:spChg chg="mod">
          <ac:chgData name="Gonzalo Pozo Melero" userId="bd923a79-0206-49b8-926a-a7ad5517b68b" providerId="ADAL" clId="{66C4E58B-E924-467F-8D99-7F95CED4204C}" dt="2022-09-05T11:08:03.664" v="1328" actId="1076"/>
          <ac:spMkLst>
            <pc:docMk/>
            <pc:sldMk cId="2205351218" sldId="267"/>
            <ac:spMk id="93" creationId="{B633ABCE-D50E-4402-A644-66626A4E7651}"/>
          </ac:spMkLst>
        </pc:spChg>
        <pc:spChg chg="mod">
          <ac:chgData name="Gonzalo Pozo Melero" userId="bd923a79-0206-49b8-926a-a7ad5517b68b" providerId="ADAL" clId="{66C4E58B-E924-467F-8D99-7F95CED4204C}" dt="2022-09-05T11:08:03.664" v="1328" actId="1076"/>
          <ac:spMkLst>
            <pc:docMk/>
            <pc:sldMk cId="2205351218" sldId="267"/>
            <ac:spMk id="94" creationId="{C89DEA33-5415-4660-B458-3BC348560296}"/>
          </ac:spMkLst>
        </pc:spChg>
        <pc:spChg chg="mod">
          <ac:chgData name="Gonzalo Pozo Melero" userId="bd923a79-0206-49b8-926a-a7ad5517b68b" providerId="ADAL" clId="{66C4E58B-E924-467F-8D99-7F95CED4204C}" dt="2022-09-05T11:08:03.664" v="1328" actId="1076"/>
          <ac:spMkLst>
            <pc:docMk/>
            <pc:sldMk cId="2205351218" sldId="267"/>
            <ac:spMk id="95" creationId="{1C8F6CB1-AA97-4717-B80D-EB179C3FAA8B}"/>
          </ac:spMkLst>
        </pc:spChg>
        <pc:spChg chg="mod">
          <ac:chgData name="Gonzalo Pozo Melero" userId="bd923a79-0206-49b8-926a-a7ad5517b68b" providerId="ADAL" clId="{66C4E58B-E924-467F-8D99-7F95CED4204C}" dt="2022-09-05T11:08:03.664" v="1328" actId="1076"/>
          <ac:spMkLst>
            <pc:docMk/>
            <pc:sldMk cId="2205351218" sldId="267"/>
            <ac:spMk id="96" creationId="{D8C18FF2-A3DE-4A28-AE30-E442D66CAE35}"/>
          </ac:spMkLst>
        </pc:spChg>
        <pc:spChg chg="mod">
          <ac:chgData name="Gonzalo Pozo Melero" userId="bd923a79-0206-49b8-926a-a7ad5517b68b" providerId="ADAL" clId="{66C4E58B-E924-467F-8D99-7F95CED4204C}" dt="2022-09-05T11:06:49.459" v="1306"/>
          <ac:spMkLst>
            <pc:docMk/>
            <pc:sldMk cId="2205351218" sldId="267"/>
            <ac:spMk id="97" creationId="{E661828D-D1FE-98D2-5D4D-0B7D54475773}"/>
          </ac:spMkLst>
        </pc:spChg>
        <pc:spChg chg="mod">
          <ac:chgData name="Gonzalo Pozo Melero" userId="bd923a79-0206-49b8-926a-a7ad5517b68b" providerId="ADAL" clId="{66C4E58B-E924-467F-8D99-7F95CED4204C}" dt="2022-09-05T11:06:49.459" v="1306"/>
          <ac:spMkLst>
            <pc:docMk/>
            <pc:sldMk cId="2205351218" sldId="267"/>
            <ac:spMk id="100" creationId="{FE561343-5102-B6DC-3337-928F7509FE90}"/>
          </ac:spMkLst>
        </pc:spChg>
        <pc:spChg chg="mod">
          <ac:chgData name="Gonzalo Pozo Melero" userId="bd923a79-0206-49b8-926a-a7ad5517b68b" providerId="ADAL" clId="{66C4E58B-E924-467F-8D99-7F95CED4204C}" dt="2022-09-05T11:06:49.459" v="1306"/>
          <ac:spMkLst>
            <pc:docMk/>
            <pc:sldMk cId="2205351218" sldId="267"/>
            <ac:spMk id="103" creationId="{AB431739-3223-2180-41BD-8D7DD593A2A1}"/>
          </ac:spMkLst>
        </pc:spChg>
        <pc:spChg chg="mod">
          <ac:chgData name="Gonzalo Pozo Melero" userId="bd923a79-0206-49b8-926a-a7ad5517b68b" providerId="ADAL" clId="{66C4E58B-E924-467F-8D99-7F95CED4204C}" dt="2022-09-05T11:06:49.459" v="1306"/>
          <ac:spMkLst>
            <pc:docMk/>
            <pc:sldMk cId="2205351218" sldId="267"/>
            <ac:spMk id="104" creationId="{D8FEB5AB-D770-EF8A-1FD5-FC324CD509E3}"/>
          </ac:spMkLst>
        </pc:spChg>
        <pc:spChg chg="mod">
          <ac:chgData name="Gonzalo Pozo Melero" userId="bd923a79-0206-49b8-926a-a7ad5517b68b" providerId="ADAL" clId="{66C4E58B-E924-467F-8D99-7F95CED4204C}" dt="2022-09-05T11:06:49.459" v="1306"/>
          <ac:spMkLst>
            <pc:docMk/>
            <pc:sldMk cId="2205351218" sldId="267"/>
            <ac:spMk id="105" creationId="{301A498C-B7DE-E811-95BE-0A43ABDB1AD5}"/>
          </ac:spMkLst>
        </pc:spChg>
        <pc:spChg chg="mod">
          <ac:chgData name="Gonzalo Pozo Melero" userId="bd923a79-0206-49b8-926a-a7ad5517b68b" providerId="ADAL" clId="{66C4E58B-E924-467F-8D99-7F95CED4204C}" dt="2022-09-05T11:06:49.459" v="1306"/>
          <ac:spMkLst>
            <pc:docMk/>
            <pc:sldMk cId="2205351218" sldId="267"/>
            <ac:spMk id="107" creationId="{51A06D48-1A2A-A0CC-631F-550C69EF614B}"/>
          </ac:spMkLst>
        </pc:spChg>
        <pc:spChg chg="mod">
          <ac:chgData name="Gonzalo Pozo Melero" userId="bd923a79-0206-49b8-926a-a7ad5517b68b" providerId="ADAL" clId="{66C4E58B-E924-467F-8D99-7F95CED4204C}" dt="2022-09-05T11:06:49.459" v="1306"/>
          <ac:spMkLst>
            <pc:docMk/>
            <pc:sldMk cId="2205351218" sldId="267"/>
            <ac:spMk id="109" creationId="{82253C63-C66E-0ED8-4A0B-F396CDBEC4AF}"/>
          </ac:spMkLst>
        </pc:spChg>
        <pc:spChg chg="mod">
          <ac:chgData name="Gonzalo Pozo Melero" userId="bd923a79-0206-49b8-926a-a7ad5517b68b" providerId="ADAL" clId="{66C4E58B-E924-467F-8D99-7F95CED4204C}" dt="2022-09-05T11:07:38.805" v="1322"/>
          <ac:spMkLst>
            <pc:docMk/>
            <pc:sldMk cId="2205351218" sldId="267"/>
            <ac:spMk id="113" creationId="{D955487E-A584-0C1E-7680-50CBD8D25B11}"/>
          </ac:spMkLst>
        </pc:spChg>
        <pc:spChg chg="mod">
          <ac:chgData name="Gonzalo Pozo Melero" userId="bd923a79-0206-49b8-926a-a7ad5517b68b" providerId="ADAL" clId="{66C4E58B-E924-467F-8D99-7F95CED4204C}" dt="2022-09-05T11:07:38.805" v="1322"/>
          <ac:spMkLst>
            <pc:docMk/>
            <pc:sldMk cId="2205351218" sldId="267"/>
            <ac:spMk id="114" creationId="{A6AED3F8-DC7B-9326-4DA7-0B786734CBC1}"/>
          </ac:spMkLst>
        </pc:spChg>
        <pc:spChg chg="mod">
          <ac:chgData name="Gonzalo Pozo Melero" userId="bd923a79-0206-49b8-926a-a7ad5517b68b" providerId="ADAL" clId="{66C4E58B-E924-467F-8D99-7F95CED4204C}" dt="2022-09-05T11:07:38.805" v="1322"/>
          <ac:spMkLst>
            <pc:docMk/>
            <pc:sldMk cId="2205351218" sldId="267"/>
            <ac:spMk id="115" creationId="{F48863CF-47F5-4357-19C7-7EF88D4BC89E}"/>
          </ac:spMkLst>
        </pc:spChg>
        <pc:spChg chg="mod">
          <ac:chgData name="Gonzalo Pozo Melero" userId="bd923a79-0206-49b8-926a-a7ad5517b68b" providerId="ADAL" clId="{66C4E58B-E924-467F-8D99-7F95CED4204C}" dt="2022-09-05T11:07:38.805" v="1322"/>
          <ac:spMkLst>
            <pc:docMk/>
            <pc:sldMk cId="2205351218" sldId="267"/>
            <ac:spMk id="117" creationId="{D4AE81DA-1505-16E6-7719-89D0086AFFB7}"/>
          </ac:spMkLst>
        </pc:spChg>
        <pc:spChg chg="mod">
          <ac:chgData name="Gonzalo Pozo Melero" userId="bd923a79-0206-49b8-926a-a7ad5517b68b" providerId="ADAL" clId="{66C4E58B-E924-467F-8D99-7F95CED4204C}" dt="2022-09-05T11:07:38.805" v="1322"/>
          <ac:spMkLst>
            <pc:docMk/>
            <pc:sldMk cId="2205351218" sldId="267"/>
            <ac:spMk id="119" creationId="{468C3F8F-03CE-6674-A93A-E6BF28757FA2}"/>
          </ac:spMkLst>
        </pc:spChg>
        <pc:spChg chg="mod">
          <ac:chgData name="Gonzalo Pozo Melero" userId="bd923a79-0206-49b8-926a-a7ad5517b68b" providerId="ADAL" clId="{66C4E58B-E924-467F-8D99-7F95CED4204C}" dt="2022-09-05T11:07:38.805" v="1322"/>
          <ac:spMkLst>
            <pc:docMk/>
            <pc:sldMk cId="2205351218" sldId="267"/>
            <ac:spMk id="120" creationId="{E7883EE4-08B9-2C7F-D38F-826931FF2931}"/>
          </ac:spMkLst>
        </pc:spChg>
        <pc:spChg chg="mod">
          <ac:chgData name="Gonzalo Pozo Melero" userId="bd923a79-0206-49b8-926a-a7ad5517b68b" providerId="ADAL" clId="{66C4E58B-E924-467F-8D99-7F95CED4204C}" dt="2022-09-05T11:07:38.805" v="1322"/>
          <ac:spMkLst>
            <pc:docMk/>
            <pc:sldMk cId="2205351218" sldId="267"/>
            <ac:spMk id="121" creationId="{7CC25556-8870-58AB-7B44-624D9992A9A5}"/>
          </ac:spMkLst>
        </pc:spChg>
        <pc:spChg chg="mod">
          <ac:chgData name="Gonzalo Pozo Melero" userId="bd923a79-0206-49b8-926a-a7ad5517b68b" providerId="ADAL" clId="{66C4E58B-E924-467F-8D99-7F95CED4204C}" dt="2022-09-05T11:07:38.805" v="1322"/>
          <ac:spMkLst>
            <pc:docMk/>
            <pc:sldMk cId="2205351218" sldId="267"/>
            <ac:spMk id="123" creationId="{D3E03A7F-1135-BD10-D539-134F501FADAE}"/>
          </ac:spMkLst>
        </pc:spChg>
        <pc:spChg chg="mod">
          <ac:chgData name="Gonzalo Pozo Melero" userId="bd923a79-0206-49b8-926a-a7ad5517b68b" providerId="ADAL" clId="{66C4E58B-E924-467F-8D99-7F95CED4204C}" dt="2022-09-05T11:07:38.805" v="1322"/>
          <ac:spMkLst>
            <pc:docMk/>
            <pc:sldMk cId="2205351218" sldId="267"/>
            <ac:spMk id="125" creationId="{F1CD49AC-1836-68AA-D09C-EE61DDB5F8CE}"/>
          </ac:spMkLst>
        </pc:spChg>
        <pc:grpChg chg="del">
          <ac:chgData name="Gonzalo Pozo Melero" userId="bd923a79-0206-49b8-926a-a7ad5517b68b" providerId="ADAL" clId="{66C4E58B-E924-467F-8D99-7F95CED4204C}" dt="2022-09-05T11:07:25.386" v="1319" actId="478"/>
          <ac:grpSpMkLst>
            <pc:docMk/>
            <pc:sldMk cId="2205351218" sldId="267"/>
            <ac:grpSpMk id="37" creationId="{048D37D6-2F70-4D28-A20C-35640FCF7F2A}"/>
          </ac:grpSpMkLst>
        </pc:grpChg>
        <pc:grpChg chg="del">
          <ac:chgData name="Gonzalo Pozo Melero" userId="bd923a79-0206-49b8-926a-a7ad5517b68b" providerId="ADAL" clId="{66C4E58B-E924-467F-8D99-7F95CED4204C}" dt="2022-09-05T11:07:24.403" v="1318" actId="478"/>
          <ac:grpSpMkLst>
            <pc:docMk/>
            <pc:sldMk cId="2205351218" sldId="267"/>
            <ac:grpSpMk id="43" creationId="{83898DA1-B05E-402A-8CBE-3A462AB58809}"/>
          </ac:grpSpMkLst>
        </pc:grpChg>
        <pc:grpChg chg="add del mod">
          <ac:chgData name="Gonzalo Pozo Melero" userId="bd923a79-0206-49b8-926a-a7ad5517b68b" providerId="ADAL" clId="{66C4E58B-E924-467F-8D99-7F95CED4204C}" dt="2022-09-05T11:07:42.419" v="1325" actId="478"/>
          <ac:grpSpMkLst>
            <pc:docMk/>
            <pc:sldMk cId="2205351218" sldId="267"/>
            <ac:grpSpMk id="60" creationId="{D5CCF009-F688-2B3B-60D2-5ED46968E508}"/>
          </ac:grpSpMkLst>
        </pc:grpChg>
        <pc:grpChg chg="mod">
          <ac:chgData name="Gonzalo Pozo Melero" userId="bd923a79-0206-49b8-926a-a7ad5517b68b" providerId="ADAL" clId="{66C4E58B-E924-467F-8D99-7F95CED4204C}" dt="2022-09-05T11:06:49.459" v="1306"/>
          <ac:grpSpMkLst>
            <pc:docMk/>
            <pc:sldMk cId="2205351218" sldId="267"/>
            <ac:grpSpMk id="61" creationId="{DD900F52-F7E1-CE4D-5784-264FF4924CDC}"/>
          </ac:grpSpMkLst>
        </pc:grpChg>
        <pc:grpChg chg="del">
          <ac:chgData name="Gonzalo Pozo Melero" userId="bd923a79-0206-49b8-926a-a7ad5517b68b" providerId="ADAL" clId="{66C4E58B-E924-467F-8D99-7F95CED4204C}" dt="2022-09-05T11:07:13.288" v="1315" actId="478"/>
          <ac:grpSpMkLst>
            <pc:docMk/>
            <pc:sldMk cId="2205351218" sldId="267"/>
            <ac:grpSpMk id="63" creationId="{F9D82EB0-1300-4AB8-A354-18A7D62B08A2}"/>
          </ac:grpSpMkLst>
        </pc:grpChg>
        <pc:grpChg chg="del">
          <ac:chgData name="Gonzalo Pozo Melero" userId="bd923a79-0206-49b8-926a-a7ad5517b68b" providerId="ADAL" clId="{66C4E58B-E924-467F-8D99-7F95CED4204C}" dt="2022-09-05T11:07:05.136" v="1311" actId="478"/>
          <ac:grpSpMkLst>
            <pc:docMk/>
            <pc:sldMk cId="2205351218" sldId="267"/>
            <ac:grpSpMk id="64" creationId="{45B423B5-58B5-46CF-9D44-E3D9DB5AFB13}"/>
          </ac:grpSpMkLst>
        </pc:grpChg>
        <pc:grpChg chg="del">
          <ac:chgData name="Gonzalo Pozo Melero" userId="bd923a79-0206-49b8-926a-a7ad5517b68b" providerId="ADAL" clId="{66C4E58B-E924-467F-8D99-7F95CED4204C}" dt="2022-09-05T11:07:11.025" v="1314" actId="478"/>
          <ac:grpSpMkLst>
            <pc:docMk/>
            <pc:sldMk cId="2205351218" sldId="267"/>
            <ac:grpSpMk id="68" creationId="{513B7F1D-B2C6-46E8-BA69-CE8150A36CDC}"/>
          </ac:grpSpMkLst>
        </pc:grpChg>
        <pc:grpChg chg="del">
          <ac:chgData name="Gonzalo Pozo Melero" userId="bd923a79-0206-49b8-926a-a7ad5517b68b" providerId="ADAL" clId="{66C4E58B-E924-467F-8D99-7F95CED4204C}" dt="2022-09-05T11:07:03.354" v="1310" actId="478"/>
          <ac:grpSpMkLst>
            <pc:docMk/>
            <pc:sldMk cId="2205351218" sldId="267"/>
            <ac:grpSpMk id="70" creationId="{73D21860-C1EC-451C-8B8A-ACEE9D16413E}"/>
          </ac:grpSpMkLst>
        </pc:grpChg>
        <pc:grpChg chg="mod topLvl">
          <ac:chgData name="Gonzalo Pozo Melero" userId="bd923a79-0206-49b8-926a-a7ad5517b68b" providerId="ADAL" clId="{66C4E58B-E924-467F-8D99-7F95CED4204C}" dt="2022-09-05T11:07:20.928" v="1316" actId="14100"/>
          <ac:grpSpMkLst>
            <pc:docMk/>
            <pc:sldMk cId="2205351218" sldId="267"/>
            <ac:grpSpMk id="74" creationId="{8F548659-37B5-4B90-9290-F8E090AC92F0}"/>
          </ac:grpSpMkLst>
        </pc:grpChg>
        <pc:grpChg chg="del">
          <ac:chgData name="Gonzalo Pozo Melero" userId="bd923a79-0206-49b8-926a-a7ad5517b68b" providerId="ADAL" clId="{66C4E58B-E924-467F-8D99-7F95CED4204C}" dt="2022-09-05T11:07:23.308" v="1317" actId="478"/>
          <ac:grpSpMkLst>
            <pc:docMk/>
            <pc:sldMk cId="2205351218" sldId="267"/>
            <ac:grpSpMk id="79" creationId="{9FFCE8D0-0CAB-4747-B954-313843211A60}"/>
          </ac:grpSpMkLst>
        </pc:grpChg>
        <pc:grpChg chg="mod">
          <ac:chgData name="Gonzalo Pozo Melero" userId="bd923a79-0206-49b8-926a-a7ad5517b68b" providerId="ADAL" clId="{66C4E58B-E924-467F-8D99-7F95CED4204C}" dt="2022-09-05T11:06:49.459" v="1306"/>
          <ac:grpSpMkLst>
            <pc:docMk/>
            <pc:sldMk cId="2205351218" sldId="267"/>
            <ac:grpSpMk id="98" creationId="{B5AC2B42-0CDC-C83B-451D-6E2B8F86B70B}"/>
          </ac:grpSpMkLst>
        </pc:grpChg>
        <pc:grpChg chg="mod">
          <ac:chgData name="Gonzalo Pozo Melero" userId="bd923a79-0206-49b8-926a-a7ad5517b68b" providerId="ADAL" clId="{66C4E58B-E924-467F-8D99-7F95CED4204C}" dt="2022-09-05T11:06:49.459" v="1306"/>
          <ac:grpSpMkLst>
            <pc:docMk/>
            <pc:sldMk cId="2205351218" sldId="267"/>
            <ac:grpSpMk id="102" creationId="{2C50352F-5BEC-8BBC-C427-DD5AA99DA303}"/>
          </ac:grpSpMkLst>
        </pc:grpChg>
        <pc:grpChg chg="mod">
          <ac:chgData name="Gonzalo Pozo Melero" userId="bd923a79-0206-49b8-926a-a7ad5517b68b" providerId="ADAL" clId="{66C4E58B-E924-467F-8D99-7F95CED4204C}" dt="2022-09-05T11:06:49.459" v="1306"/>
          <ac:grpSpMkLst>
            <pc:docMk/>
            <pc:sldMk cId="2205351218" sldId="267"/>
            <ac:grpSpMk id="106" creationId="{43ED5EC8-E85E-B720-C6FC-7B1DAC76D48A}"/>
          </ac:grpSpMkLst>
        </pc:grpChg>
        <pc:grpChg chg="add del mod">
          <ac:chgData name="Gonzalo Pozo Melero" userId="bd923a79-0206-49b8-926a-a7ad5517b68b" providerId="ADAL" clId="{66C4E58B-E924-467F-8D99-7F95CED4204C}" dt="2022-09-05T11:07:40.641" v="1323"/>
          <ac:grpSpMkLst>
            <pc:docMk/>
            <pc:sldMk cId="2205351218" sldId="267"/>
            <ac:grpSpMk id="111" creationId="{9E49CDD3-3450-C875-F181-66369831C2C1}"/>
          </ac:grpSpMkLst>
        </pc:grpChg>
        <pc:grpChg chg="mod">
          <ac:chgData name="Gonzalo Pozo Melero" userId="bd923a79-0206-49b8-926a-a7ad5517b68b" providerId="ADAL" clId="{66C4E58B-E924-467F-8D99-7F95CED4204C}" dt="2022-09-05T11:07:38.805" v="1322"/>
          <ac:grpSpMkLst>
            <pc:docMk/>
            <pc:sldMk cId="2205351218" sldId="267"/>
            <ac:grpSpMk id="112" creationId="{28A9DBFD-6592-B382-A350-79BE850FF56D}"/>
          </ac:grpSpMkLst>
        </pc:grpChg>
        <pc:grpChg chg="mod">
          <ac:chgData name="Gonzalo Pozo Melero" userId="bd923a79-0206-49b8-926a-a7ad5517b68b" providerId="ADAL" clId="{66C4E58B-E924-467F-8D99-7F95CED4204C}" dt="2022-09-05T11:07:38.805" v="1322"/>
          <ac:grpSpMkLst>
            <pc:docMk/>
            <pc:sldMk cId="2205351218" sldId="267"/>
            <ac:grpSpMk id="116" creationId="{4B9A5753-235E-04CA-12C9-1F2C0E7EAB7B}"/>
          </ac:grpSpMkLst>
        </pc:grpChg>
        <pc:grpChg chg="mod">
          <ac:chgData name="Gonzalo Pozo Melero" userId="bd923a79-0206-49b8-926a-a7ad5517b68b" providerId="ADAL" clId="{66C4E58B-E924-467F-8D99-7F95CED4204C}" dt="2022-09-05T11:07:38.805" v="1322"/>
          <ac:grpSpMkLst>
            <pc:docMk/>
            <pc:sldMk cId="2205351218" sldId="267"/>
            <ac:grpSpMk id="118" creationId="{E7EDC4D2-655F-03A2-764A-8AC36012229C}"/>
          </ac:grpSpMkLst>
        </pc:grpChg>
        <pc:grpChg chg="mod">
          <ac:chgData name="Gonzalo Pozo Melero" userId="bd923a79-0206-49b8-926a-a7ad5517b68b" providerId="ADAL" clId="{66C4E58B-E924-467F-8D99-7F95CED4204C}" dt="2022-09-05T11:07:38.805" v="1322"/>
          <ac:grpSpMkLst>
            <pc:docMk/>
            <pc:sldMk cId="2205351218" sldId="267"/>
            <ac:grpSpMk id="122" creationId="{2A7A322D-7BAF-F546-CCC5-708FBDAD318A}"/>
          </ac:grpSpMkLst>
        </pc:grpChg>
        <pc:picChg chg="add mod modCrop">
          <ac:chgData name="Gonzalo Pozo Melero" userId="bd923a79-0206-49b8-926a-a7ad5517b68b" providerId="ADAL" clId="{66C4E58B-E924-467F-8D99-7F95CED4204C}" dt="2022-09-05T11:08:08.465" v="1331" actId="1076"/>
          <ac:picMkLst>
            <pc:docMk/>
            <pc:sldMk cId="2205351218" sldId="267"/>
            <ac:picMk id="2" creationId="{285F94AB-FCC5-2456-9294-7CE3984018EF}"/>
          </ac:picMkLst>
        </pc:picChg>
        <pc:picChg chg="del">
          <ac:chgData name="Gonzalo Pozo Melero" userId="bd923a79-0206-49b8-926a-a7ad5517b68b" providerId="ADAL" clId="{66C4E58B-E924-467F-8D99-7F95CED4204C}" dt="2022-09-05T11:07:26.408" v="1320" actId="478"/>
          <ac:picMkLst>
            <pc:docMk/>
            <pc:sldMk cId="2205351218" sldId="267"/>
            <ac:picMk id="7" creationId="{BEC73F98-43EC-4093-8691-D8F7AC677EC9}"/>
          </ac:picMkLst>
        </pc:picChg>
        <pc:picChg chg="mod">
          <ac:chgData name="Gonzalo Pozo Melero" userId="bd923a79-0206-49b8-926a-a7ad5517b68b" providerId="ADAL" clId="{66C4E58B-E924-467F-8D99-7F95CED4204C}" dt="2022-09-05T11:06:49.459" v="1306"/>
          <ac:picMkLst>
            <pc:docMk/>
            <pc:sldMk cId="2205351218" sldId="267"/>
            <ac:picMk id="108" creationId="{001A5396-B98D-ED96-229F-435B955D92D4}"/>
          </ac:picMkLst>
        </pc:picChg>
        <pc:picChg chg="mod">
          <ac:chgData name="Gonzalo Pozo Melero" userId="bd923a79-0206-49b8-926a-a7ad5517b68b" providerId="ADAL" clId="{66C4E58B-E924-467F-8D99-7F95CED4204C}" dt="2022-09-05T11:07:38.805" v="1322"/>
          <ac:picMkLst>
            <pc:docMk/>
            <pc:sldMk cId="2205351218" sldId="267"/>
            <ac:picMk id="124" creationId="{F5592EEF-2649-5407-C57E-2EAD149C5758}"/>
          </ac:picMkLst>
        </pc:picChg>
        <pc:cxnChg chg="mod">
          <ac:chgData name="Gonzalo Pozo Melero" userId="bd923a79-0206-49b8-926a-a7ad5517b68b" providerId="ADAL" clId="{66C4E58B-E924-467F-8D99-7F95CED4204C}" dt="2022-09-05T11:06:49.459" v="1306"/>
          <ac:cxnSpMkLst>
            <pc:docMk/>
            <pc:sldMk cId="2205351218" sldId="267"/>
            <ac:cxnSpMk id="110" creationId="{B595A156-69C8-5142-A062-F84E42E4E7A7}"/>
          </ac:cxnSpMkLst>
        </pc:cxnChg>
        <pc:cxnChg chg="mod">
          <ac:chgData name="Gonzalo Pozo Melero" userId="bd923a79-0206-49b8-926a-a7ad5517b68b" providerId="ADAL" clId="{66C4E58B-E924-467F-8D99-7F95CED4204C}" dt="2022-09-05T11:07:38.805" v="1322"/>
          <ac:cxnSpMkLst>
            <pc:docMk/>
            <pc:sldMk cId="2205351218" sldId="267"/>
            <ac:cxnSpMk id="126" creationId="{656CB2CF-09E5-1F51-BA18-463C0B5FD972}"/>
          </ac:cxnSpMkLst>
        </pc:cxnChg>
      </pc:sldChg>
      <pc:sldChg chg="add">
        <pc:chgData name="Gonzalo Pozo Melero" userId="bd923a79-0206-49b8-926a-a7ad5517b68b" providerId="ADAL" clId="{66C4E58B-E924-467F-8D99-7F95CED4204C}" dt="2022-09-02T12:43:15.693" v="0"/>
        <pc:sldMkLst>
          <pc:docMk/>
          <pc:sldMk cId="2982435057" sldId="269"/>
        </pc:sldMkLst>
      </pc:sldChg>
      <pc:sldChg chg="modSp mod">
        <pc:chgData name="Gonzalo Pozo Melero" userId="bd923a79-0206-49b8-926a-a7ad5517b68b" providerId="ADAL" clId="{66C4E58B-E924-467F-8D99-7F95CED4204C}" dt="2022-09-05T11:08:32.961" v="1335" actId="1038"/>
        <pc:sldMkLst>
          <pc:docMk/>
          <pc:sldMk cId="1602474517" sldId="272"/>
        </pc:sldMkLst>
        <pc:picChg chg="mod">
          <ac:chgData name="Gonzalo Pozo Melero" userId="bd923a79-0206-49b8-926a-a7ad5517b68b" providerId="ADAL" clId="{66C4E58B-E924-467F-8D99-7F95CED4204C}" dt="2022-09-05T11:08:32.961" v="1335" actId="1038"/>
          <ac:picMkLst>
            <pc:docMk/>
            <pc:sldMk cId="1602474517" sldId="272"/>
            <ac:picMk id="5" creationId="{6D3F03EB-CDE4-4303-B022-B38E88584BC4}"/>
          </ac:picMkLst>
        </pc:picChg>
      </pc:sldChg>
      <pc:sldChg chg="add">
        <pc:chgData name="Gonzalo Pozo Melero" userId="bd923a79-0206-49b8-926a-a7ad5517b68b" providerId="ADAL" clId="{66C4E58B-E924-467F-8D99-7F95CED4204C}" dt="2022-09-02T12:43:15.693" v="0"/>
        <pc:sldMkLst>
          <pc:docMk/>
          <pc:sldMk cId="0" sldId="274"/>
        </pc:sldMkLst>
      </pc:sldChg>
      <pc:sldChg chg="modSp add mod">
        <pc:chgData name="Gonzalo Pozo Melero" userId="bd923a79-0206-49b8-926a-a7ad5517b68b" providerId="ADAL" clId="{66C4E58B-E924-467F-8D99-7F95CED4204C}" dt="2022-09-05T09:10:37.826" v="733" actId="403"/>
        <pc:sldMkLst>
          <pc:docMk/>
          <pc:sldMk cId="3557428953" sldId="275"/>
        </pc:sldMkLst>
        <pc:spChg chg="mod">
          <ac:chgData name="Gonzalo Pozo Melero" userId="bd923a79-0206-49b8-926a-a7ad5517b68b" providerId="ADAL" clId="{66C4E58B-E924-467F-8D99-7F95CED4204C}" dt="2022-09-05T09:10:37.826" v="733" actId="403"/>
          <ac:spMkLst>
            <pc:docMk/>
            <pc:sldMk cId="3557428953" sldId="275"/>
            <ac:spMk id="5" creationId="{441A9328-40F8-49D3-B754-385A385786EA}"/>
          </ac:spMkLst>
        </pc:spChg>
      </pc:sldChg>
      <pc:sldChg chg="modSp add mod">
        <pc:chgData name="Gonzalo Pozo Melero" userId="bd923a79-0206-49b8-926a-a7ad5517b68b" providerId="ADAL" clId="{66C4E58B-E924-467F-8D99-7F95CED4204C}" dt="2022-09-05T08:58:05.672" v="642" actId="1036"/>
        <pc:sldMkLst>
          <pc:docMk/>
          <pc:sldMk cId="2386133237" sldId="276"/>
        </pc:sldMkLst>
        <pc:grpChg chg="mod">
          <ac:chgData name="Gonzalo Pozo Melero" userId="bd923a79-0206-49b8-926a-a7ad5517b68b" providerId="ADAL" clId="{66C4E58B-E924-467F-8D99-7F95CED4204C}" dt="2022-09-05T08:58:05.672" v="642" actId="1036"/>
          <ac:grpSpMkLst>
            <pc:docMk/>
            <pc:sldMk cId="2386133237" sldId="276"/>
            <ac:grpSpMk id="16" creationId="{403428F3-7279-45DF-9B7A-C134E528486F}"/>
          </ac:grpSpMkLst>
        </pc:grpChg>
      </pc:sldChg>
      <pc:sldChg chg="modSp add mod">
        <pc:chgData name="Gonzalo Pozo Melero" userId="bd923a79-0206-49b8-926a-a7ad5517b68b" providerId="ADAL" clId="{66C4E58B-E924-467F-8D99-7F95CED4204C}" dt="2022-09-05T09:10:43.893" v="734" actId="404"/>
        <pc:sldMkLst>
          <pc:docMk/>
          <pc:sldMk cId="1452167791" sldId="277"/>
        </pc:sldMkLst>
        <pc:spChg chg="mod">
          <ac:chgData name="Gonzalo Pozo Melero" userId="bd923a79-0206-49b8-926a-a7ad5517b68b" providerId="ADAL" clId="{66C4E58B-E924-467F-8D99-7F95CED4204C}" dt="2022-09-05T09:10:43.893" v="734" actId="404"/>
          <ac:spMkLst>
            <pc:docMk/>
            <pc:sldMk cId="1452167791" sldId="277"/>
            <ac:spMk id="5" creationId="{441A9328-40F8-49D3-B754-385A385786EA}"/>
          </ac:spMkLst>
        </pc:spChg>
      </pc:sldChg>
      <pc:sldChg chg="add">
        <pc:chgData name="Gonzalo Pozo Melero" userId="bd923a79-0206-49b8-926a-a7ad5517b68b" providerId="ADAL" clId="{66C4E58B-E924-467F-8D99-7F95CED4204C}" dt="2022-09-02T12:43:15.693" v="0"/>
        <pc:sldMkLst>
          <pc:docMk/>
          <pc:sldMk cId="1448396980" sldId="278"/>
        </pc:sldMkLst>
      </pc:sldChg>
      <pc:sldChg chg="modSp add mod">
        <pc:chgData name="Gonzalo Pozo Melero" userId="bd923a79-0206-49b8-926a-a7ad5517b68b" providerId="ADAL" clId="{66C4E58B-E924-467F-8D99-7F95CED4204C}" dt="2022-09-05T09:10:52.080" v="735" actId="404"/>
        <pc:sldMkLst>
          <pc:docMk/>
          <pc:sldMk cId="1791992262" sldId="279"/>
        </pc:sldMkLst>
        <pc:spChg chg="mod">
          <ac:chgData name="Gonzalo Pozo Melero" userId="bd923a79-0206-49b8-926a-a7ad5517b68b" providerId="ADAL" clId="{66C4E58B-E924-467F-8D99-7F95CED4204C}" dt="2022-09-05T09:10:52.080" v="735" actId="404"/>
          <ac:spMkLst>
            <pc:docMk/>
            <pc:sldMk cId="1791992262" sldId="279"/>
            <ac:spMk id="4" creationId="{415F7BC9-D98A-4B69-8B28-0271D0B298CA}"/>
          </ac:spMkLst>
        </pc:spChg>
      </pc:sldChg>
      <pc:sldChg chg="add">
        <pc:chgData name="Gonzalo Pozo Melero" userId="bd923a79-0206-49b8-926a-a7ad5517b68b" providerId="ADAL" clId="{66C4E58B-E924-467F-8D99-7F95CED4204C}" dt="2022-09-02T12:43:15.693" v="0"/>
        <pc:sldMkLst>
          <pc:docMk/>
          <pc:sldMk cId="55470064" sldId="280"/>
        </pc:sldMkLst>
      </pc:sldChg>
      <pc:sldChg chg="add">
        <pc:chgData name="Gonzalo Pozo Melero" userId="bd923a79-0206-49b8-926a-a7ad5517b68b" providerId="ADAL" clId="{66C4E58B-E924-467F-8D99-7F95CED4204C}" dt="2022-09-02T12:43:15.693" v="0"/>
        <pc:sldMkLst>
          <pc:docMk/>
          <pc:sldMk cId="965730798" sldId="281"/>
        </pc:sldMkLst>
      </pc:sldChg>
      <pc:sldChg chg="modSp add mod">
        <pc:chgData name="Gonzalo Pozo Melero" userId="bd923a79-0206-49b8-926a-a7ad5517b68b" providerId="ADAL" clId="{66C4E58B-E924-467F-8D99-7F95CED4204C}" dt="2022-09-05T09:11:06.509" v="736" actId="404"/>
        <pc:sldMkLst>
          <pc:docMk/>
          <pc:sldMk cId="2134462560" sldId="282"/>
        </pc:sldMkLst>
        <pc:spChg chg="mod">
          <ac:chgData name="Gonzalo Pozo Melero" userId="bd923a79-0206-49b8-926a-a7ad5517b68b" providerId="ADAL" clId="{66C4E58B-E924-467F-8D99-7F95CED4204C}" dt="2022-09-05T09:11:06.509" v="736" actId="404"/>
          <ac:spMkLst>
            <pc:docMk/>
            <pc:sldMk cId="2134462560" sldId="282"/>
            <ac:spMk id="4" creationId="{415F7BC9-D98A-4B69-8B28-0271D0B298CA}"/>
          </ac:spMkLst>
        </pc:spChg>
      </pc:sldChg>
      <pc:sldChg chg="delSp add mod">
        <pc:chgData name="Gonzalo Pozo Melero" userId="bd923a79-0206-49b8-926a-a7ad5517b68b" providerId="ADAL" clId="{66C4E58B-E924-467F-8D99-7F95CED4204C}" dt="2022-09-05T09:11:19.910" v="737" actId="478"/>
        <pc:sldMkLst>
          <pc:docMk/>
          <pc:sldMk cId="807876677" sldId="283"/>
        </pc:sldMkLst>
        <pc:spChg chg="del">
          <ac:chgData name="Gonzalo Pozo Melero" userId="bd923a79-0206-49b8-926a-a7ad5517b68b" providerId="ADAL" clId="{66C4E58B-E924-467F-8D99-7F95CED4204C}" dt="2022-09-05T09:11:19.910" v="737" actId="478"/>
          <ac:spMkLst>
            <pc:docMk/>
            <pc:sldMk cId="807876677" sldId="283"/>
            <ac:spMk id="4" creationId="{415F7BC9-D98A-4B69-8B28-0271D0B298CA}"/>
          </ac:spMkLst>
        </pc:spChg>
      </pc:sldChg>
      <pc:sldChg chg="modSp add mod">
        <pc:chgData name="Gonzalo Pozo Melero" userId="bd923a79-0206-49b8-926a-a7ad5517b68b" providerId="ADAL" clId="{66C4E58B-E924-467F-8D99-7F95CED4204C}" dt="2022-09-05T09:11:24.942" v="738" actId="404"/>
        <pc:sldMkLst>
          <pc:docMk/>
          <pc:sldMk cId="958317093" sldId="284"/>
        </pc:sldMkLst>
        <pc:spChg chg="mod">
          <ac:chgData name="Gonzalo Pozo Melero" userId="bd923a79-0206-49b8-926a-a7ad5517b68b" providerId="ADAL" clId="{66C4E58B-E924-467F-8D99-7F95CED4204C}" dt="2022-09-05T09:11:24.942" v="738" actId="404"/>
          <ac:spMkLst>
            <pc:docMk/>
            <pc:sldMk cId="958317093" sldId="284"/>
            <ac:spMk id="4" creationId="{E3B47B93-EF78-41D7-A440-78BE3E2BB0BD}"/>
          </ac:spMkLst>
        </pc:spChg>
      </pc:sldChg>
      <pc:sldChg chg="add">
        <pc:chgData name="Gonzalo Pozo Melero" userId="bd923a79-0206-49b8-926a-a7ad5517b68b" providerId="ADAL" clId="{66C4E58B-E924-467F-8D99-7F95CED4204C}" dt="2022-09-02T12:43:15.693" v="0"/>
        <pc:sldMkLst>
          <pc:docMk/>
          <pc:sldMk cId="2398811529" sldId="285"/>
        </pc:sldMkLst>
      </pc:sldChg>
      <pc:sldChg chg="modSp add mod">
        <pc:chgData name="Gonzalo Pozo Melero" userId="bd923a79-0206-49b8-926a-a7ad5517b68b" providerId="ADAL" clId="{66C4E58B-E924-467F-8D99-7F95CED4204C}" dt="2022-09-05T09:11:40.433" v="739" actId="404"/>
        <pc:sldMkLst>
          <pc:docMk/>
          <pc:sldMk cId="3015489625" sldId="286"/>
        </pc:sldMkLst>
        <pc:spChg chg="mod">
          <ac:chgData name="Gonzalo Pozo Melero" userId="bd923a79-0206-49b8-926a-a7ad5517b68b" providerId="ADAL" clId="{66C4E58B-E924-467F-8D99-7F95CED4204C}" dt="2022-09-05T09:11:40.433" v="739" actId="404"/>
          <ac:spMkLst>
            <pc:docMk/>
            <pc:sldMk cId="3015489625" sldId="286"/>
            <ac:spMk id="4" creationId="{415F7BC9-D98A-4B69-8B28-0271D0B298CA}"/>
          </ac:spMkLst>
        </pc:spChg>
      </pc:sldChg>
      <pc:sldChg chg="modSp add mod">
        <pc:chgData name="Gonzalo Pozo Melero" userId="bd923a79-0206-49b8-926a-a7ad5517b68b" providerId="ADAL" clId="{66C4E58B-E924-467F-8D99-7F95CED4204C}" dt="2022-09-05T09:11:57.446" v="743" actId="1076"/>
        <pc:sldMkLst>
          <pc:docMk/>
          <pc:sldMk cId="730335541" sldId="287"/>
        </pc:sldMkLst>
        <pc:spChg chg="mod">
          <ac:chgData name="Gonzalo Pozo Melero" userId="bd923a79-0206-49b8-926a-a7ad5517b68b" providerId="ADAL" clId="{66C4E58B-E924-467F-8D99-7F95CED4204C}" dt="2022-09-05T09:11:54.183" v="742" actId="123"/>
          <ac:spMkLst>
            <pc:docMk/>
            <pc:sldMk cId="730335541" sldId="287"/>
            <ac:spMk id="4" creationId="{415F7BC9-D98A-4B69-8B28-0271D0B298CA}"/>
          </ac:spMkLst>
        </pc:spChg>
        <pc:picChg chg="mod">
          <ac:chgData name="Gonzalo Pozo Melero" userId="bd923a79-0206-49b8-926a-a7ad5517b68b" providerId="ADAL" clId="{66C4E58B-E924-467F-8D99-7F95CED4204C}" dt="2022-09-05T09:11:57.446" v="743" actId="1076"/>
          <ac:picMkLst>
            <pc:docMk/>
            <pc:sldMk cId="730335541" sldId="287"/>
            <ac:picMk id="2" creationId="{CEEB602C-A3C9-48B5-988C-8076185FCB44}"/>
          </ac:picMkLst>
        </pc:picChg>
      </pc:sldChg>
      <pc:sldChg chg="delSp modSp add mod">
        <pc:chgData name="Gonzalo Pozo Melero" userId="bd923a79-0206-49b8-926a-a7ad5517b68b" providerId="ADAL" clId="{66C4E58B-E924-467F-8D99-7F95CED4204C}" dt="2022-09-05T09:12:07.158" v="745" actId="1076"/>
        <pc:sldMkLst>
          <pc:docMk/>
          <pc:sldMk cId="4280055076" sldId="288"/>
        </pc:sldMkLst>
        <pc:spChg chg="mod">
          <ac:chgData name="Gonzalo Pozo Melero" userId="bd923a79-0206-49b8-926a-a7ad5517b68b" providerId="ADAL" clId="{66C4E58B-E924-467F-8D99-7F95CED4204C}" dt="2022-09-05T09:12:07.158" v="745" actId="1076"/>
          <ac:spMkLst>
            <pc:docMk/>
            <pc:sldMk cId="4280055076" sldId="288"/>
            <ac:spMk id="3" creationId="{EDBBD62A-38D4-4D6E-83E6-28C8DD14A20F}"/>
          </ac:spMkLst>
        </pc:spChg>
        <pc:spChg chg="del">
          <ac:chgData name="Gonzalo Pozo Melero" userId="bd923a79-0206-49b8-926a-a7ad5517b68b" providerId="ADAL" clId="{66C4E58B-E924-467F-8D99-7F95CED4204C}" dt="2022-09-05T09:12:02.630" v="744" actId="478"/>
          <ac:spMkLst>
            <pc:docMk/>
            <pc:sldMk cId="4280055076" sldId="288"/>
            <ac:spMk id="4" creationId="{415F7BC9-D98A-4B69-8B28-0271D0B298CA}"/>
          </ac:spMkLst>
        </pc:spChg>
        <pc:spChg chg="mod">
          <ac:chgData name="Gonzalo Pozo Melero" userId="bd923a79-0206-49b8-926a-a7ad5517b68b" providerId="ADAL" clId="{66C4E58B-E924-467F-8D99-7F95CED4204C}" dt="2022-09-05T09:12:07.158" v="745" actId="1076"/>
          <ac:spMkLst>
            <pc:docMk/>
            <pc:sldMk cId="4280055076" sldId="288"/>
            <ac:spMk id="10" creationId="{D2DC7666-1B76-441C-9ED3-B10A9ABA8A14}"/>
          </ac:spMkLst>
        </pc:spChg>
        <pc:spChg chg="mod">
          <ac:chgData name="Gonzalo Pozo Melero" userId="bd923a79-0206-49b8-926a-a7ad5517b68b" providerId="ADAL" clId="{66C4E58B-E924-467F-8D99-7F95CED4204C}" dt="2022-09-05T09:12:07.158" v="745" actId="1076"/>
          <ac:spMkLst>
            <pc:docMk/>
            <pc:sldMk cId="4280055076" sldId="288"/>
            <ac:spMk id="19" creationId="{A16B048C-C12A-4EE0-9882-D37BB3E44D0A}"/>
          </ac:spMkLst>
        </pc:spChg>
        <pc:spChg chg="mod">
          <ac:chgData name="Gonzalo Pozo Melero" userId="bd923a79-0206-49b8-926a-a7ad5517b68b" providerId="ADAL" clId="{66C4E58B-E924-467F-8D99-7F95CED4204C}" dt="2022-09-05T09:12:07.158" v="745" actId="1076"/>
          <ac:spMkLst>
            <pc:docMk/>
            <pc:sldMk cId="4280055076" sldId="288"/>
            <ac:spMk id="28" creationId="{73F26847-42E8-4E6B-B72C-DB8978FC85C8}"/>
          </ac:spMkLst>
        </pc:spChg>
        <pc:spChg chg="mod">
          <ac:chgData name="Gonzalo Pozo Melero" userId="bd923a79-0206-49b8-926a-a7ad5517b68b" providerId="ADAL" clId="{66C4E58B-E924-467F-8D99-7F95CED4204C}" dt="2022-09-05T09:12:07.158" v="745" actId="1076"/>
          <ac:spMkLst>
            <pc:docMk/>
            <pc:sldMk cId="4280055076" sldId="288"/>
            <ac:spMk id="29" creationId="{6D3DDA1E-EA05-4489-9DE0-3B00177B35C5}"/>
          </ac:spMkLst>
        </pc:spChg>
        <pc:spChg chg="mod">
          <ac:chgData name="Gonzalo Pozo Melero" userId="bd923a79-0206-49b8-926a-a7ad5517b68b" providerId="ADAL" clId="{66C4E58B-E924-467F-8D99-7F95CED4204C}" dt="2022-09-05T09:12:07.158" v="745" actId="1076"/>
          <ac:spMkLst>
            <pc:docMk/>
            <pc:sldMk cId="4280055076" sldId="288"/>
            <ac:spMk id="30" creationId="{AD061563-4D48-417A-A8E3-0A376D6413B9}"/>
          </ac:spMkLst>
        </pc:spChg>
        <pc:spChg chg="mod">
          <ac:chgData name="Gonzalo Pozo Melero" userId="bd923a79-0206-49b8-926a-a7ad5517b68b" providerId="ADAL" clId="{66C4E58B-E924-467F-8D99-7F95CED4204C}" dt="2022-09-05T09:12:07.158" v="745" actId="1076"/>
          <ac:spMkLst>
            <pc:docMk/>
            <pc:sldMk cId="4280055076" sldId="288"/>
            <ac:spMk id="31" creationId="{5F89BF42-A836-4107-976F-2FFFF73AA0C7}"/>
          </ac:spMkLst>
        </pc:spChg>
        <pc:grpChg chg="mod">
          <ac:chgData name="Gonzalo Pozo Melero" userId="bd923a79-0206-49b8-926a-a7ad5517b68b" providerId="ADAL" clId="{66C4E58B-E924-467F-8D99-7F95CED4204C}" dt="2022-09-05T09:12:07.158" v="745" actId="1076"/>
          <ac:grpSpMkLst>
            <pc:docMk/>
            <pc:sldMk cId="4280055076" sldId="288"/>
            <ac:grpSpMk id="12" creationId="{20BFEE9F-72E1-4D74-989F-DC878AA0B805}"/>
          </ac:grpSpMkLst>
        </pc:grpChg>
        <pc:grpChg chg="mod">
          <ac:chgData name="Gonzalo Pozo Melero" userId="bd923a79-0206-49b8-926a-a7ad5517b68b" providerId="ADAL" clId="{66C4E58B-E924-467F-8D99-7F95CED4204C}" dt="2022-09-05T09:12:07.158" v="745" actId="1076"/>
          <ac:grpSpMkLst>
            <pc:docMk/>
            <pc:sldMk cId="4280055076" sldId="288"/>
            <ac:grpSpMk id="14" creationId="{96C6EF61-01F5-4C74-902B-0BF9AFF2BF8A}"/>
          </ac:grpSpMkLst>
        </pc:grpChg>
      </pc:sldChg>
      <pc:sldChg chg="modSp add mod">
        <pc:chgData name="Gonzalo Pozo Melero" userId="bd923a79-0206-49b8-926a-a7ad5517b68b" providerId="ADAL" clId="{66C4E58B-E924-467F-8D99-7F95CED4204C}" dt="2022-09-05T09:12:26.175" v="746" actId="20577"/>
        <pc:sldMkLst>
          <pc:docMk/>
          <pc:sldMk cId="3089028493" sldId="289"/>
        </pc:sldMkLst>
        <pc:spChg chg="mod">
          <ac:chgData name="Gonzalo Pozo Melero" userId="bd923a79-0206-49b8-926a-a7ad5517b68b" providerId="ADAL" clId="{66C4E58B-E924-467F-8D99-7F95CED4204C}" dt="2022-09-05T09:12:26.175" v="746" actId="20577"/>
          <ac:spMkLst>
            <pc:docMk/>
            <pc:sldMk cId="3089028493" sldId="289"/>
            <ac:spMk id="5" creationId="{F99BEE6A-B173-48A4-A9D7-7ECAE6CBCF91}"/>
          </ac:spMkLst>
        </pc:spChg>
      </pc:sldChg>
      <pc:sldChg chg="delSp add mod">
        <pc:chgData name="Gonzalo Pozo Melero" userId="bd923a79-0206-49b8-926a-a7ad5517b68b" providerId="ADAL" clId="{66C4E58B-E924-467F-8D99-7F95CED4204C}" dt="2022-09-05T09:12:32.158" v="747" actId="478"/>
        <pc:sldMkLst>
          <pc:docMk/>
          <pc:sldMk cId="438750888" sldId="290"/>
        </pc:sldMkLst>
        <pc:spChg chg="del">
          <ac:chgData name="Gonzalo Pozo Melero" userId="bd923a79-0206-49b8-926a-a7ad5517b68b" providerId="ADAL" clId="{66C4E58B-E924-467F-8D99-7F95CED4204C}" dt="2022-09-05T09:12:32.158" v="747" actId="478"/>
          <ac:spMkLst>
            <pc:docMk/>
            <pc:sldMk cId="438750888" sldId="290"/>
            <ac:spMk id="4" creationId="{415F7BC9-D98A-4B69-8B28-0271D0B298CA}"/>
          </ac:spMkLst>
        </pc:spChg>
      </pc:sldChg>
      <pc:sldChg chg="add">
        <pc:chgData name="Gonzalo Pozo Melero" userId="bd923a79-0206-49b8-926a-a7ad5517b68b" providerId="ADAL" clId="{66C4E58B-E924-467F-8D99-7F95CED4204C}" dt="2022-09-02T12:43:15.693" v="0"/>
        <pc:sldMkLst>
          <pc:docMk/>
          <pc:sldMk cId="1392966917" sldId="291"/>
        </pc:sldMkLst>
      </pc:sldChg>
      <pc:sldChg chg="addSp delSp modSp add mod">
        <pc:chgData name="Gonzalo Pozo Melero" userId="bd923a79-0206-49b8-926a-a7ad5517b68b" providerId="ADAL" clId="{66C4E58B-E924-467F-8D99-7F95CED4204C}" dt="2022-09-05T10:46:40.642" v="1063" actId="14100"/>
        <pc:sldMkLst>
          <pc:docMk/>
          <pc:sldMk cId="1494149907" sldId="292"/>
        </pc:sldMkLst>
        <pc:picChg chg="del">
          <ac:chgData name="Gonzalo Pozo Melero" userId="bd923a79-0206-49b8-926a-a7ad5517b68b" providerId="ADAL" clId="{66C4E58B-E924-467F-8D99-7F95CED4204C}" dt="2022-09-05T10:46:32.098" v="1059" actId="478"/>
          <ac:picMkLst>
            <pc:docMk/>
            <pc:sldMk cId="1494149907" sldId="292"/>
            <ac:picMk id="3" creationId="{F0783E95-7B60-4F34-A2DA-61EE9ABD1B4D}"/>
          </ac:picMkLst>
        </pc:picChg>
        <pc:picChg chg="add mod">
          <ac:chgData name="Gonzalo Pozo Melero" userId="bd923a79-0206-49b8-926a-a7ad5517b68b" providerId="ADAL" clId="{66C4E58B-E924-467F-8D99-7F95CED4204C}" dt="2022-09-05T10:46:40.642" v="1063" actId="14100"/>
          <ac:picMkLst>
            <pc:docMk/>
            <pc:sldMk cId="1494149907" sldId="292"/>
            <ac:picMk id="22" creationId="{F475EA62-F762-5C47-63B1-F8B59DD23F3E}"/>
          </ac:picMkLst>
        </pc:picChg>
      </pc:sldChg>
      <pc:sldChg chg="add">
        <pc:chgData name="Gonzalo Pozo Melero" userId="bd923a79-0206-49b8-926a-a7ad5517b68b" providerId="ADAL" clId="{66C4E58B-E924-467F-8D99-7F95CED4204C}" dt="2022-09-02T12:43:15.693" v="0"/>
        <pc:sldMkLst>
          <pc:docMk/>
          <pc:sldMk cId="1375511621" sldId="293"/>
        </pc:sldMkLst>
      </pc:sldChg>
      <pc:sldChg chg="modSp add mod">
        <pc:chgData name="Gonzalo Pozo Melero" userId="bd923a79-0206-49b8-926a-a7ad5517b68b" providerId="ADAL" clId="{66C4E58B-E924-467F-8D99-7F95CED4204C}" dt="2022-09-05T10:47:01.683" v="1064" actId="1076"/>
        <pc:sldMkLst>
          <pc:docMk/>
          <pc:sldMk cId="1769692942" sldId="294"/>
        </pc:sldMkLst>
        <pc:picChg chg="mod">
          <ac:chgData name="Gonzalo Pozo Melero" userId="bd923a79-0206-49b8-926a-a7ad5517b68b" providerId="ADAL" clId="{66C4E58B-E924-467F-8D99-7F95CED4204C}" dt="2022-09-05T10:47:01.683" v="1064" actId="1076"/>
          <ac:picMkLst>
            <pc:docMk/>
            <pc:sldMk cId="1769692942" sldId="294"/>
            <ac:picMk id="6" creationId="{BB9B1632-6468-438B-9D90-86634B4CB946}"/>
          </ac:picMkLst>
        </pc:picChg>
      </pc:sldChg>
      <pc:sldChg chg="add">
        <pc:chgData name="Gonzalo Pozo Melero" userId="bd923a79-0206-49b8-926a-a7ad5517b68b" providerId="ADAL" clId="{66C4E58B-E924-467F-8D99-7F95CED4204C}" dt="2022-09-02T12:43:15.693" v="0"/>
        <pc:sldMkLst>
          <pc:docMk/>
          <pc:sldMk cId="4172173796" sldId="295"/>
        </pc:sldMkLst>
      </pc:sldChg>
      <pc:sldChg chg="add">
        <pc:chgData name="Gonzalo Pozo Melero" userId="bd923a79-0206-49b8-926a-a7ad5517b68b" providerId="ADAL" clId="{66C4E58B-E924-467F-8D99-7F95CED4204C}" dt="2022-09-02T12:43:15.693" v="0"/>
        <pc:sldMkLst>
          <pc:docMk/>
          <pc:sldMk cId="4156901513" sldId="296"/>
        </pc:sldMkLst>
      </pc:sldChg>
      <pc:sldChg chg="add">
        <pc:chgData name="Gonzalo Pozo Melero" userId="bd923a79-0206-49b8-926a-a7ad5517b68b" providerId="ADAL" clId="{66C4E58B-E924-467F-8D99-7F95CED4204C}" dt="2022-09-02T12:43:15.693" v="0"/>
        <pc:sldMkLst>
          <pc:docMk/>
          <pc:sldMk cId="307826494" sldId="297"/>
        </pc:sldMkLst>
      </pc:sldChg>
      <pc:sldChg chg="add">
        <pc:chgData name="Gonzalo Pozo Melero" userId="bd923a79-0206-49b8-926a-a7ad5517b68b" providerId="ADAL" clId="{66C4E58B-E924-467F-8D99-7F95CED4204C}" dt="2022-09-02T12:43:15.693" v="0"/>
        <pc:sldMkLst>
          <pc:docMk/>
          <pc:sldMk cId="708671193" sldId="298"/>
        </pc:sldMkLst>
      </pc:sldChg>
      <pc:sldChg chg="add">
        <pc:chgData name="Gonzalo Pozo Melero" userId="bd923a79-0206-49b8-926a-a7ad5517b68b" providerId="ADAL" clId="{66C4E58B-E924-467F-8D99-7F95CED4204C}" dt="2022-09-02T12:43:15.693" v="0"/>
        <pc:sldMkLst>
          <pc:docMk/>
          <pc:sldMk cId="2200432007" sldId="299"/>
        </pc:sldMkLst>
      </pc:sldChg>
      <pc:sldChg chg="add">
        <pc:chgData name="Gonzalo Pozo Melero" userId="bd923a79-0206-49b8-926a-a7ad5517b68b" providerId="ADAL" clId="{66C4E58B-E924-467F-8D99-7F95CED4204C}" dt="2022-09-02T12:43:15.693" v="0"/>
        <pc:sldMkLst>
          <pc:docMk/>
          <pc:sldMk cId="467082311" sldId="300"/>
        </pc:sldMkLst>
      </pc:sldChg>
      <pc:sldChg chg="add">
        <pc:chgData name="Gonzalo Pozo Melero" userId="bd923a79-0206-49b8-926a-a7ad5517b68b" providerId="ADAL" clId="{66C4E58B-E924-467F-8D99-7F95CED4204C}" dt="2022-09-02T12:43:15.693" v="0"/>
        <pc:sldMkLst>
          <pc:docMk/>
          <pc:sldMk cId="230935221" sldId="301"/>
        </pc:sldMkLst>
      </pc:sldChg>
      <pc:sldChg chg="add">
        <pc:chgData name="Gonzalo Pozo Melero" userId="bd923a79-0206-49b8-926a-a7ad5517b68b" providerId="ADAL" clId="{66C4E58B-E924-467F-8D99-7F95CED4204C}" dt="2022-09-02T12:43:15.693" v="0"/>
        <pc:sldMkLst>
          <pc:docMk/>
          <pc:sldMk cId="324257063" sldId="302"/>
        </pc:sldMkLst>
      </pc:sldChg>
      <pc:sldChg chg="addSp delSp modSp add mod">
        <pc:chgData name="Gonzalo Pozo Melero" userId="bd923a79-0206-49b8-926a-a7ad5517b68b" providerId="ADAL" clId="{66C4E58B-E924-467F-8D99-7F95CED4204C}" dt="2022-09-05T14:27:11.297" v="2861" actId="1076"/>
        <pc:sldMkLst>
          <pc:docMk/>
          <pc:sldMk cId="30226639" sldId="303"/>
        </pc:sldMkLst>
        <pc:spChg chg="del">
          <ac:chgData name="Gonzalo Pozo Melero" userId="bd923a79-0206-49b8-926a-a7ad5517b68b" providerId="ADAL" clId="{66C4E58B-E924-467F-8D99-7F95CED4204C}" dt="2022-09-05T14:27:08.457" v="2860" actId="478"/>
          <ac:spMkLst>
            <pc:docMk/>
            <pc:sldMk cId="30226639" sldId="303"/>
            <ac:spMk id="2" creationId="{C1C93942-03EF-7AF8-C485-7D7922D8B890}"/>
          </ac:spMkLst>
        </pc:spChg>
        <pc:spChg chg="add mod">
          <ac:chgData name="Gonzalo Pozo Melero" userId="bd923a79-0206-49b8-926a-a7ad5517b68b" providerId="ADAL" clId="{66C4E58B-E924-467F-8D99-7F95CED4204C}" dt="2022-09-05T14:27:11.297" v="2861" actId="1076"/>
          <ac:spMkLst>
            <pc:docMk/>
            <pc:sldMk cId="30226639" sldId="303"/>
            <ac:spMk id="11" creationId="{8FE324D2-FFF0-6840-2FA0-C70E7475A2D9}"/>
          </ac:spMkLst>
        </pc:spChg>
        <pc:spChg chg="mod">
          <ac:chgData name="Gonzalo Pozo Melero" userId="bd923a79-0206-49b8-926a-a7ad5517b68b" providerId="ADAL" clId="{66C4E58B-E924-467F-8D99-7F95CED4204C}" dt="2022-09-02T13:08:09.051" v="21" actId="20577"/>
          <ac:spMkLst>
            <pc:docMk/>
            <pc:sldMk cId="30226639" sldId="303"/>
            <ac:spMk id="94" creationId="{00000000-0000-0000-0000-000000000000}"/>
          </ac:spMkLst>
        </pc:spChg>
      </pc:sldChg>
      <pc:sldChg chg="add">
        <pc:chgData name="Gonzalo Pozo Melero" userId="bd923a79-0206-49b8-926a-a7ad5517b68b" providerId="ADAL" clId="{66C4E58B-E924-467F-8D99-7F95CED4204C}" dt="2022-09-02T13:08:15.733" v="22"/>
        <pc:sldMkLst>
          <pc:docMk/>
          <pc:sldMk cId="1414429541" sldId="304"/>
        </pc:sldMkLst>
      </pc:sldChg>
      <pc:sldChg chg="add del">
        <pc:chgData name="Gonzalo Pozo Melero" userId="bd923a79-0206-49b8-926a-a7ad5517b68b" providerId="ADAL" clId="{66C4E58B-E924-467F-8D99-7F95CED4204C}" dt="2022-09-02T13:31:46.247" v="124" actId="47"/>
        <pc:sldMkLst>
          <pc:docMk/>
          <pc:sldMk cId="1173832697" sldId="305"/>
        </pc:sldMkLst>
      </pc:sldChg>
      <pc:sldChg chg="modSp add del">
        <pc:chgData name="Gonzalo Pozo Melero" userId="bd923a79-0206-49b8-926a-a7ad5517b68b" providerId="ADAL" clId="{66C4E58B-E924-467F-8D99-7F95CED4204C}" dt="2022-09-02T13:35:37.129" v="231" actId="2696"/>
        <pc:sldMkLst>
          <pc:docMk/>
          <pc:sldMk cId="383557989" sldId="306"/>
        </pc:sldMkLst>
        <pc:spChg chg="mod">
          <ac:chgData name="Gonzalo Pozo Melero" userId="bd923a79-0206-49b8-926a-a7ad5517b68b" providerId="ADAL" clId="{66C4E58B-E924-467F-8D99-7F95CED4204C}" dt="2022-09-02T13:14:35.754" v="23"/>
          <ac:spMkLst>
            <pc:docMk/>
            <pc:sldMk cId="383557989" sldId="306"/>
            <ac:spMk id="2" creationId="{5A37E50C-A147-4687-96E7-ABB58B502D09}"/>
          </ac:spMkLst>
        </pc:spChg>
        <pc:spChg chg="mod">
          <ac:chgData name="Gonzalo Pozo Melero" userId="bd923a79-0206-49b8-926a-a7ad5517b68b" providerId="ADAL" clId="{66C4E58B-E924-467F-8D99-7F95CED4204C}" dt="2022-09-02T13:14:57.817" v="30" actId="1076"/>
          <ac:spMkLst>
            <pc:docMk/>
            <pc:sldMk cId="383557989" sldId="306"/>
            <ac:spMk id="3" creationId="{3160D162-A210-4D4A-B6E5-2EEAE8191EF7}"/>
          </ac:spMkLst>
        </pc:spChg>
        <pc:picChg chg="mod">
          <ac:chgData name="Gonzalo Pozo Melero" userId="bd923a79-0206-49b8-926a-a7ad5517b68b" providerId="ADAL" clId="{66C4E58B-E924-467F-8D99-7F95CED4204C}" dt="2022-09-02T13:14:54.876" v="28" actId="1076"/>
          <ac:picMkLst>
            <pc:docMk/>
            <pc:sldMk cId="383557989" sldId="306"/>
            <ac:picMk id="4097" creationId="{56506116-BF94-46A4-B617-D5C56A4ABE1E}"/>
          </ac:picMkLst>
        </pc:picChg>
      </pc:sldChg>
      <pc:sldChg chg="delSp modSp add mod delAnim">
        <pc:chgData name="Gonzalo Pozo Melero" userId="bd923a79-0206-49b8-926a-a7ad5517b68b" providerId="ADAL" clId="{66C4E58B-E924-467F-8D99-7F95CED4204C}" dt="2022-09-02T13:39:29.548" v="318" actId="1076"/>
        <pc:sldMkLst>
          <pc:docMk/>
          <pc:sldMk cId="1590773041" sldId="306"/>
        </pc:sldMkLst>
        <pc:spChg chg="mod">
          <ac:chgData name="Gonzalo Pozo Melero" userId="bd923a79-0206-49b8-926a-a7ad5517b68b" providerId="ADAL" clId="{66C4E58B-E924-467F-8D99-7F95CED4204C}" dt="2022-09-02T13:39:07.707" v="309" actId="14100"/>
          <ac:spMkLst>
            <pc:docMk/>
            <pc:sldMk cId="1590773041" sldId="306"/>
            <ac:spMk id="3" creationId="{3160D162-A210-4D4A-B6E5-2EEAE8191EF7}"/>
          </ac:spMkLst>
        </pc:spChg>
        <pc:spChg chg="mod">
          <ac:chgData name="Gonzalo Pozo Melero" userId="bd923a79-0206-49b8-926a-a7ad5517b68b" providerId="ADAL" clId="{66C4E58B-E924-467F-8D99-7F95CED4204C}" dt="2022-09-02T13:39:29.548" v="318" actId="1076"/>
          <ac:spMkLst>
            <pc:docMk/>
            <pc:sldMk cId="1590773041" sldId="306"/>
            <ac:spMk id="5" creationId="{36159A85-7DA9-4194-8088-F7A34F9941D6}"/>
          </ac:spMkLst>
        </pc:spChg>
        <pc:spChg chg="mod">
          <ac:chgData name="Gonzalo Pozo Melero" userId="bd923a79-0206-49b8-926a-a7ad5517b68b" providerId="ADAL" clId="{66C4E58B-E924-467F-8D99-7F95CED4204C}" dt="2022-09-02T13:39:27.683" v="317" actId="1076"/>
          <ac:spMkLst>
            <pc:docMk/>
            <pc:sldMk cId="1590773041" sldId="306"/>
            <ac:spMk id="6" creationId="{FC3F48D3-9194-461D-B5EF-D2A86152C78C}"/>
          </ac:spMkLst>
        </pc:spChg>
        <pc:spChg chg="del mod topLvl">
          <ac:chgData name="Gonzalo Pozo Melero" userId="bd923a79-0206-49b8-926a-a7ad5517b68b" providerId="ADAL" clId="{66C4E58B-E924-467F-8D99-7F95CED4204C}" dt="2022-09-02T13:39:16.886" v="312" actId="478"/>
          <ac:spMkLst>
            <pc:docMk/>
            <pc:sldMk cId="1590773041" sldId="306"/>
            <ac:spMk id="19" creationId="{06CA4763-729B-484D-968D-8D74A4784FD8}"/>
          </ac:spMkLst>
        </pc:spChg>
        <pc:spChg chg="topLvl">
          <ac:chgData name="Gonzalo Pozo Melero" userId="bd923a79-0206-49b8-926a-a7ad5517b68b" providerId="ADAL" clId="{66C4E58B-E924-467F-8D99-7F95CED4204C}" dt="2022-09-02T13:39:16.886" v="312" actId="478"/>
          <ac:spMkLst>
            <pc:docMk/>
            <pc:sldMk cId="1590773041" sldId="306"/>
            <ac:spMk id="20" creationId="{63853370-0AF3-4DBD-8970-11FB262C5A60}"/>
          </ac:spMkLst>
        </pc:spChg>
        <pc:spChg chg="mod">
          <ac:chgData name="Gonzalo Pozo Melero" userId="bd923a79-0206-49b8-926a-a7ad5517b68b" providerId="ADAL" clId="{66C4E58B-E924-467F-8D99-7F95CED4204C}" dt="2022-09-02T13:39:12.931" v="310" actId="1076"/>
          <ac:spMkLst>
            <pc:docMk/>
            <pc:sldMk cId="1590773041" sldId="306"/>
            <ac:spMk id="22" creationId="{13885538-F5F9-439F-94F0-0D6C202CC4FC}"/>
          </ac:spMkLst>
        </pc:spChg>
        <pc:spChg chg="mod">
          <ac:chgData name="Gonzalo Pozo Melero" userId="bd923a79-0206-49b8-926a-a7ad5517b68b" providerId="ADAL" clId="{66C4E58B-E924-467F-8D99-7F95CED4204C}" dt="2022-09-02T13:39:20.915" v="313" actId="1076"/>
          <ac:spMkLst>
            <pc:docMk/>
            <pc:sldMk cId="1590773041" sldId="306"/>
            <ac:spMk id="23" creationId="{4A333935-9797-41F2-AB80-32E2AFDB3FA9}"/>
          </ac:spMkLst>
        </pc:spChg>
        <pc:grpChg chg="del">
          <ac:chgData name="Gonzalo Pozo Melero" userId="bd923a79-0206-49b8-926a-a7ad5517b68b" providerId="ADAL" clId="{66C4E58B-E924-467F-8D99-7F95CED4204C}" dt="2022-09-02T13:39:16.886" v="312" actId="478"/>
          <ac:grpSpMkLst>
            <pc:docMk/>
            <pc:sldMk cId="1590773041" sldId="306"/>
            <ac:grpSpMk id="18" creationId="{582B906F-B5E6-4569-B8B1-B6E119083E76}"/>
          </ac:grpSpMkLst>
        </pc:grpChg>
      </pc:sldChg>
      <pc:sldChg chg="addSp delSp modSp add mod">
        <pc:chgData name="Gonzalo Pozo Melero" userId="bd923a79-0206-49b8-926a-a7ad5517b68b" providerId="ADAL" clId="{66C4E58B-E924-467F-8D99-7F95CED4204C}" dt="2022-09-05T12:38:20.005" v="1540" actId="478"/>
        <pc:sldMkLst>
          <pc:docMk/>
          <pc:sldMk cId="2882028349" sldId="307"/>
        </pc:sldMkLst>
        <pc:spChg chg="mod">
          <ac:chgData name="Gonzalo Pozo Melero" userId="bd923a79-0206-49b8-926a-a7ad5517b68b" providerId="ADAL" clId="{66C4E58B-E924-467F-8D99-7F95CED4204C}" dt="2022-09-02T13:14:35.754" v="23"/>
          <ac:spMkLst>
            <pc:docMk/>
            <pc:sldMk cId="2882028349" sldId="307"/>
            <ac:spMk id="2" creationId="{21253339-A2AF-468A-89B5-BBB6CCB1D62B}"/>
          </ac:spMkLst>
        </pc:spChg>
        <pc:spChg chg="mod">
          <ac:chgData name="Gonzalo Pozo Melero" userId="bd923a79-0206-49b8-926a-a7ad5517b68b" providerId="ADAL" clId="{66C4E58B-E924-467F-8D99-7F95CED4204C}" dt="2022-09-05T12:37:59.460" v="1536" actId="1076"/>
          <ac:spMkLst>
            <pc:docMk/>
            <pc:sldMk cId="2882028349" sldId="307"/>
            <ac:spMk id="4" creationId="{570E84F1-C7EC-4DFA-AC5D-E39884516734}"/>
          </ac:spMkLst>
        </pc:spChg>
        <pc:spChg chg="mod">
          <ac:chgData name="Gonzalo Pozo Melero" userId="bd923a79-0206-49b8-926a-a7ad5517b68b" providerId="ADAL" clId="{66C4E58B-E924-467F-8D99-7F95CED4204C}" dt="2022-09-02T13:36:05.949" v="242" actId="123"/>
          <ac:spMkLst>
            <pc:docMk/>
            <pc:sldMk cId="2882028349" sldId="307"/>
            <ac:spMk id="5" creationId="{E850AEAF-BFAF-43B9-8D9F-C6EE991741A6}"/>
          </ac:spMkLst>
        </pc:spChg>
        <pc:spChg chg="mod">
          <ac:chgData name="Gonzalo Pozo Melero" userId="bd923a79-0206-49b8-926a-a7ad5517b68b" providerId="ADAL" clId="{66C4E58B-E924-467F-8D99-7F95CED4204C}" dt="2022-09-02T13:35:52.045" v="234" actId="403"/>
          <ac:spMkLst>
            <pc:docMk/>
            <pc:sldMk cId="2882028349" sldId="307"/>
            <ac:spMk id="6" creationId="{AD28318C-DB01-4EAC-B8DD-EB3C1DF7D71F}"/>
          </ac:spMkLst>
        </pc:spChg>
        <pc:spChg chg="mod">
          <ac:chgData name="Gonzalo Pozo Melero" userId="bd923a79-0206-49b8-926a-a7ad5517b68b" providerId="ADAL" clId="{66C4E58B-E924-467F-8D99-7F95CED4204C}" dt="2022-09-02T13:35:52.045" v="234" actId="403"/>
          <ac:spMkLst>
            <pc:docMk/>
            <pc:sldMk cId="2882028349" sldId="307"/>
            <ac:spMk id="8" creationId="{2BA3B9FF-16E3-4C80-AA85-1D7B931B5DEF}"/>
          </ac:spMkLst>
        </pc:spChg>
        <pc:spChg chg="mod">
          <ac:chgData name="Gonzalo Pozo Melero" userId="bd923a79-0206-49b8-926a-a7ad5517b68b" providerId="ADAL" clId="{66C4E58B-E924-467F-8D99-7F95CED4204C}" dt="2022-09-02T13:35:52.045" v="234" actId="403"/>
          <ac:spMkLst>
            <pc:docMk/>
            <pc:sldMk cId="2882028349" sldId="307"/>
            <ac:spMk id="10" creationId="{2020D281-FD76-4AB0-9D6F-C31A2FB82458}"/>
          </ac:spMkLst>
        </pc:spChg>
        <pc:spChg chg="mod">
          <ac:chgData name="Gonzalo Pozo Melero" userId="bd923a79-0206-49b8-926a-a7ad5517b68b" providerId="ADAL" clId="{66C4E58B-E924-467F-8D99-7F95CED4204C}" dt="2022-09-02T13:35:52.045" v="234" actId="403"/>
          <ac:spMkLst>
            <pc:docMk/>
            <pc:sldMk cId="2882028349" sldId="307"/>
            <ac:spMk id="12" creationId="{B1BC6964-53E8-405F-99D9-DCEF561E414A}"/>
          </ac:spMkLst>
        </pc:spChg>
        <pc:spChg chg="mod">
          <ac:chgData name="Gonzalo Pozo Melero" userId="bd923a79-0206-49b8-926a-a7ad5517b68b" providerId="ADAL" clId="{66C4E58B-E924-467F-8D99-7F95CED4204C}" dt="2022-09-02T13:35:52.045" v="234" actId="403"/>
          <ac:spMkLst>
            <pc:docMk/>
            <pc:sldMk cId="2882028349" sldId="307"/>
            <ac:spMk id="13" creationId="{3C5CF35D-3C63-47CB-B24D-2BDC6B623A72}"/>
          </ac:spMkLst>
        </pc:spChg>
        <pc:spChg chg="mod">
          <ac:chgData name="Gonzalo Pozo Melero" userId="bd923a79-0206-49b8-926a-a7ad5517b68b" providerId="ADAL" clId="{66C4E58B-E924-467F-8D99-7F95CED4204C}" dt="2022-09-02T13:36:16.180" v="243" actId="1076"/>
          <ac:spMkLst>
            <pc:docMk/>
            <pc:sldMk cId="2882028349" sldId="307"/>
            <ac:spMk id="15" creationId="{0FDF5F87-4D95-4416-9CBE-C560A7E1108D}"/>
          </ac:spMkLst>
        </pc:spChg>
        <pc:spChg chg="mod">
          <ac:chgData name="Gonzalo Pozo Melero" userId="bd923a79-0206-49b8-926a-a7ad5517b68b" providerId="ADAL" clId="{66C4E58B-E924-467F-8D99-7F95CED4204C}" dt="2022-09-02T13:35:52.045" v="234" actId="403"/>
          <ac:spMkLst>
            <pc:docMk/>
            <pc:sldMk cId="2882028349" sldId="307"/>
            <ac:spMk id="16" creationId="{E4C9BC17-AB04-43D5-A001-804C08589F3A}"/>
          </ac:spMkLst>
        </pc:spChg>
        <pc:spChg chg="mod">
          <ac:chgData name="Gonzalo Pozo Melero" userId="bd923a79-0206-49b8-926a-a7ad5517b68b" providerId="ADAL" clId="{66C4E58B-E924-467F-8D99-7F95CED4204C}" dt="2022-09-02T13:35:52.045" v="234" actId="403"/>
          <ac:spMkLst>
            <pc:docMk/>
            <pc:sldMk cId="2882028349" sldId="307"/>
            <ac:spMk id="17" creationId="{E859CFBE-A61C-4CF3-BB5A-183A69042973}"/>
          </ac:spMkLst>
        </pc:spChg>
        <pc:spChg chg="add del mod">
          <ac:chgData name="Gonzalo Pozo Melero" userId="bd923a79-0206-49b8-926a-a7ad5517b68b" providerId="ADAL" clId="{66C4E58B-E924-467F-8D99-7F95CED4204C}" dt="2022-09-05T12:38:18.532" v="1539" actId="478"/>
          <ac:spMkLst>
            <pc:docMk/>
            <pc:sldMk cId="2882028349" sldId="307"/>
            <ac:spMk id="19" creationId="{4E7013A9-3196-8417-9FF0-E4FC43F64825}"/>
          </ac:spMkLst>
        </pc:spChg>
        <pc:picChg chg="add del mod">
          <ac:chgData name="Gonzalo Pozo Melero" userId="bd923a79-0206-49b8-926a-a7ad5517b68b" providerId="ADAL" clId="{66C4E58B-E924-467F-8D99-7F95CED4204C}" dt="2022-09-05T12:38:20.005" v="1540" actId="478"/>
          <ac:picMkLst>
            <pc:docMk/>
            <pc:sldMk cId="2882028349" sldId="307"/>
            <ac:picMk id="18" creationId="{3DBC5306-26B3-A49C-AA6E-C022FDEC1949}"/>
          </ac:picMkLst>
        </pc:picChg>
        <pc:picChg chg="mod">
          <ac:chgData name="Gonzalo Pozo Melero" userId="bd923a79-0206-49b8-926a-a7ad5517b68b" providerId="ADAL" clId="{66C4E58B-E924-467F-8D99-7F95CED4204C}" dt="2022-09-02T13:35:57.355" v="235" actId="1076"/>
          <ac:picMkLst>
            <pc:docMk/>
            <pc:sldMk cId="2882028349" sldId="307"/>
            <ac:picMk id="5122" creationId="{6F2C59C7-BD89-471B-9688-DAA05068B15D}"/>
          </ac:picMkLst>
        </pc:picChg>
        <pc:cxnChg chg="mod">
          <ac:chgData name="Gonzalo Pozo Melero" userId="bd923a79-0206-49b8-926a-a7ad5517b68b" providerId="ADAL" clId="{66C4E58B-E924-467F-8D99-7F95CED4204C}" dt="2022-09-02T13:35:52.045" v="234" actId="403"/>
          <ac:cxnSpMkLst>
            <pc:docMk/>
            <pc:sldMk cId="2882028349" sldId="307"/>
            <ac:cxnSpMk id="9" creationId="{AF70586F-5B1C-4A41-92CF-E4EDDB4692A9}"/>
          </ac:cxnSpMkLst>
        </pc:cxnChg>
        <pc:cxnChg chg="mod">
          <ac:chgData name="Gonzalo Pozo Melero" userId="bd923a79-0206-49b8-926a-a7ad5517b68b" providerId="ADAL" clId="{66C4E58B-E924-467F-8D99-7F95CED4204C}" dt="2022-09-02T13:35:52.045" v="234" actId="403"/>
          <ac:cxnSpMkLst>
            <pc:docMk/>
            <pc:sldMk cId="2882028349" sldId="307"/>
            <ac:cxnSpMk id="11" creationId="{9DD4B0BF-352A-4B02-BA67-2135B4906038}"/>
          </ac:cxnSpMkLst>
        </pc:cxnChg>
      </pc:sldChg>
      <pc:sldChg chg="modSp add mod">
        <pc:chgData name="Gonzalo Pozo Melero" userId="bd923a79-0206-49b8-926a-a7ad5517b68b" providerId="ADAL" clId="{66C4E58B-E924-467F-8D99-7F95CED4204C}" dt="2022-09-02T13:37:00.421" v="267" actId="20577"/>
        <pc:sldMkLst>
          <pc:docMk/>
          <pc:sldMk cId="2877761352" sldId="308"/>
        </pc:sldMkLst>
        <pc:spChg chg="mod">
          <ac:chgData name="Gonzalo Pozo Melero" userId="bd923a79-0206-49b8-926a-a7ad5517b68b" providerId="ADAL" clId="{66C4E58B-E924-467F-8D99-7F95CED4204C}" dt="2022-09-02T13:14:35.754" v="23"/>
          <ac:spMkLst>
            <pc:docMk/>
            <pc:sldMk cId="2877761352" sldId="308"/>
            <ac:spMk id="2" creationId="{21253339-A2AF-468A-89B5-BBB6CCB1D62B}"/>
          </ac:spMkLst>
        </pc:spChg>
        <pc:spChg chg="mod">
          <ac:chgData name="Gonzalo Pozo Melero" userId="bd923a79-0206-49b8-926a-a7ad5517b68b" providerId="ADAL" clId="{66C4E58B-E924-467F-8D99-7F95CED4204C}" dt="2022-09-02T13:37:00.421" v="267" actId="20577"/>
          <ac:spMkLst>
            <pc:docMk/>
            <pc:sldMk cId="2877761352" sldId="308"/>
            <ac:spMk id="3" creationId="{54FB37FB-4959-4B5E-B6B6-B96333C93F93}"/>
          </ac:spMkLst>
        </pc:spChg>
        <pc:spChg chg="mod">
          <ac:chgData name="Gonzalo Pozo Melero" userId="bd923a79-0206-49b8-926a-a7ad5517b68b" providerId="ADAL" clId="{66C4E58B-E924-467F-8D99-7F95CED4204C}" dt="2022-09-02T13:36:38.591" v="249" actId="403"/>
          <ac:spMkLst>
            <pc:docMk/>
            <pc:sldMk cId="2877761352" sldId="308"/>
            <ac:spMk id="4" creationId="{570E84F1-C7EC-4DFA-AC5D-E39884516734}"/>
          </ac:spMkLst>
        </pc:spChg>
      </pc:sldChg>
      <pc:sldChg chg="modSp add mod">
        <pc:chgData name="Gonzalo Pozo Melero" userId="bd923a79-0206-49b8-926a-a7ad5517b68b" providerId="ADAL" clId="{66C4E58B-E924-467F-8D99-7F95CED4204C}" dt="2022-09-02T13:37:50.563" v="286" actId="1076"/>
        <pc:sldMkLst>
          <pc:docMk/>
          <pc:sldMk cId="167186175" sldId="309"/>
        </pc:sldMkLst>
        <pc:spChg chg="mod">
          <ac:chgData name="Gonzalo Pozo Melero" userId="bd923a79-0206-49b8-926a-a7ad5517b68b" providerId="ADAL" clId="{66C4E58B-E924-467F-8D99-7F95CED4204C}" dt="2022-09-02T13:14:35.754" v="23"/>
          <ac:spMkLst>
            <pc:docMk/>
            <pc:sldMk cId="167186175" sldId="309"/>
            <ac:spMk id="2" creationId="{8B90F33B-3998-40CC-B2E7-B1E67AF75991}"/>
          </ac:spMkLst>
        </pc:spChg>
        <pc:spChg chg="mod">
          <ac:chgData name="Gonzalo Pozo Melero" userId="bd923a79-0206-49b8-926a-a7ad5517b68b" providerId="ADAL" clId="{66C4E58B-E924-467F-8D99-7F95CED4204C}" dt="2022-09-02T13:37:50.563" v="286" actId="1076"/>
          <ac:spMkLst>
            <pc:docMk/>
            <pc:sldMk cId="167186175" sldId="309"/>
            <ac:spMk id="3" creationId="{12B5DFF2-B418-40D2-A6B2-A39C04350E84}"/>
          </ac:spMkLst>
        </pc:spChg>
        <pc:spChg chg="mod">
          <ac:chgData name="Gonzalo Pozo Melero" userId="bd923a79-0206-49b8-926a-a7ad5517b68b" providerId="ADAL" clId="{66C4E58B-E924-467F-8D99-7F95CED4204C}" dt="2022-09-02T13:37:18.359" v="271" actId="403"/>
          <ac:spMkLst>
            <pc:docMk/>
            <pc:sldMk cId="167186175" sldId="309"/>
            <ac:spMk id="5" creationId="{E1C5A76A-5918-4DE3-8349-FD7CB992691B}"/>
          </ac:spMkLst>
        </pc:spChg>
        <pc:spChg chg="mod">
          <ac:chgData name="Gonzalo Pozo Melero" userId="bd923a79-0206-49b8-926a-a7ad5517b68b" providerId="ADAL" clId="{66C4E58B-E924-467F-8D99-7F95CED4204C}" dt="2022-09-02T13:37:30.955" v="278" actId="1076"/>
          <ac:spMkLst>
            <pc:docMk/>
            <pc:sldMk cId="167186175" sldId="309"/>
            <ac:spMk id="12" creationId="{E73A8FC5-6499-459A-B23D-3A5E7124DC3E}"/>
          </ac:spMkLst>
        </pc:spChg>
        <pc:graphicFrameChg chg="mod">
          <ac:chgData name="Gonzalo Pozo Melero" userId="bd923a79-0206-49b8-926a-a7ad5517b68b" providerId="ADAL" clId="{66C4E58B-E924-467F-8D99-7F95CED4204C}" dt="2022-09-02T13:37:22.514" v="272" actId="14100"/>
          <ac:graphicFrameMkLst>
            <pc:docMk/>
            <pc:sldMk cId="167186175" sldId="309"/>
            <ac:graphicFrameMk id="7" creationId="{86817857-8463-4E74-9FF9-DA338FFB2AD2}"/>
          </ac:graphicFrameMkLst>
        </pc:graphicFrameChg>
        <pc:picChg chg="mod">
          <ac:chgData name="Gonzalo Pozo Melero" userId="bd923a79-0206-49b8-926a-a7ad5517b68b" providerId="ADAL" clId="{66C4E58B-E924-467F-8D99-7F95CED4204C}" dt="2022-09-02T13:37:24.843" v="273" actId="14100"/>
          <ac:picMkLst>
            <pc:docMk/>
            <pc:sldMk cId="167186175" sldId="309"/>
            <ac:picMk id="4" creationId="{A29D8F24-2053-40B4-A1CC-1FA0BE9487C0}"/>
          </ac:picMkLst>
        </pc:picChg>
        <pc:cxnChg chg="mod">
          <ac:chgData name="Gonzalo Pozo Melero" userId="bd923a79-0206-49b8-926a-a7ad5517b68b" providerId="ADAL" clId="{66C4E58B-E924-467F-8D99-7F95CED4204C}" dt="2022-09-02T13:37:33.211" v="279" actId="1076"/>
          <ac:cxnSpMkLst>
            <pc:docMk/>
            <pc:sldMk cId="167186175" sldId="309"/>
            <ac:cxnSpMk id="9" creationId="{635F7BB9-DE68-43D9-90C7-3153F7CB4606}"/>
          </ac:cxnSpMkLst>
        </pc:cxnChg>
        <pc:cxnChg chg="mod">
          <ac:chgData name="Gonzalo Pozo Melero" userId="bd923a79-0206-49b8-926a-a7ad5517b68b" providerId="ADAL" clId="{66C4E58B-E924-467F-8D99-7F95CED4204C}" dt="2022-09-02T13:37:35.515" v="280" actId="1076"/>
          <ac:cxnSpMkLst>
            <pc:docMk/>
            <pc:sldMk cId="167186175" sldId="309"/>
            <ac:cxnSpMk id="11" creationId="{21454717-E639-44B9-B547-484E3B167DC5}"/>
          </ac:cxnSpMkLst>
        </pc:cxnChg>
      </pc:sldChg>
      <pc:sldChg chg="modSp add mod">
        <pc:chgData name="Gonzalo Pozo Melero" userId="bd923a79-0206-49b8-926a-a7ad5517b68b" providerId="ADAL" clId="{66C4E58B-E924-467F-8D99-7F95CED4204C}" dt="2022-09-02T13:38:29.420" v="298" actId="403"/>
        <pc:sldMkLst>
          <pc:docMk/>
          <pc:sldMk cId="4126646980" sldId="310"/>
        </pc:sldMkLst>
        <pc:spChg chg="mod">
          <ac:chgData name="Gonzalo Pozo Melero" userId="bd923a79-0206-49b8-926a-a7ad5517b68b" providerId="ADAL" clId="{66C4E58B-E924-467F-8D99-7F95CED4204C}" dt="2022-09-02T13:14:35.754" v="23"/>
          <ac:spMkLst>
            <pc:docMk/>
            <pc:sldMk cId="4126646980" sldId="310"/>
            <ac:spMk id="2" creationId="{01BB02FB-938B-4192-9845-82990ACD502E}"/>
          </ac:spMkLst>
        </pc:spChg>
        <pc:spChg chg="mod">
          <ac:chgData name="Gonzalo Pozo Melero" userId="bd923a79-0206-49b8-926a-a7ad5517b68b" providerId="ADAL" clId="{66C4E58B-E924-467F-8D99-7F95CED4204C}" dt="2022-09-02T13:37:54.473" v="287" actId="404"/>
          <ac:spMkLst>
            <pc:docMk/>
            <pc:sldMk cId="4126646980" sldId="310"/>
            <ac:spMk id="3" creationId="{6ED042CF-FE6C-4780-A9D1-3FCBBD06AEE5}"/>
          </ac:spMkLst>
        </pc:spChg>
        <pc:spChg chg="mod">
          <ac:chgData name="Gonzalo Pozo Melero" userId="bd923a79-0206-49b8-926a-a7ad5517b68b" providerId="ADAL" clId="{66C4E58B-E924-467F-8D99-7F95CED4204C}" dt="2022-09-02T13:38:29.420" v="298" actId="403"/>
          <ac:spMkLst>
            <pc:docMk/>
            <pc:sldMk cId="4126646980" sldId="310"/>
            <ac:spMk id="7" creationId="{0F28096C-18B8-4A92-8A3D-86DACFF303C3}"/>
          </ac:spMkLst>
        </pc:spChg>
        <pc:spChg chg="mod">
          <ac:chgData name="Gonzalo Pozo Melero" userId="bd923a79-0206-49b8-926a-a7ad5517b68b" providerId="ADAL" clId="{66C4E58B-E924-467F-8D99-7F95CED4204C}" dt="2022-09-02T13:38:21.186" v="295" actId="403"/>
          <ac:spMkLst>
            <pc:docMk/>
            <pc:sldMk cId="4126646980" sldId="310"/>
            <ac:spMk id="8" creationId="{2A505D93-EFFE-4F46-B60B-C6528EECE99A}"/>
          </ac:spMkLst>
        </pc:spChg>
        <pc:spChg chg="mod">
          <ac:chgData name="Gonzalo Pozo Melero" userId="bd923a79-0206-49b8-926a-a7ad5517b68b" providerId="ADAL" clId="{66C4E58B-E924-467F-8D99-7F95CED4204C}" dt="2022-09-02T13:38:25.952" v="297" actId="403"/>
          <ac:spMkLst>
            <pc:docMk/>
            <pc:sldMk cId="4126646980" sldId="310"/>
            <ac:spMk id="9" creationId="{44074494-4C3D-414B-BAE2-CD4A4F1DB355}"/>
          </ac:spMkLst>
        </pc:spChg>
        <pc:spChg chg="mod">
          <ac:chgData name="Gonzalo Pozo Melero" userId="bd923a79-0206-49b8-926a-a7ad5517b68b" providerId="ADAL" clId="{66C4E58B-E924-467F-8D99-7F95CED4204C}" dt="2022-09-02T13:38:03.788" v="289" actId="1076"/>
          <ac:spMkLst>
            <pc:docMk/>
            <pc:sldMk cId="4126646980" sldId="310"/>
            <ac:spMk id="13" creationId="{40F7587E-2DA0-465C-BDF2-B7A3E6DEFFA5}"/>
          </ac:spMkLst>
        </pc:spChg>
        <pc:picChg chg="mod">
          <ac:chgData name="Gonzalo Pozo Melero" userId="bd923a79-0206-49b8-926a-a7ad5517b68b" providerId="ADAL" clId="{66C4E58B-E924-467F-8D99-7F95CED4204C}" dt="2022-09-02T13:38:09.412" v="293" actId="1038"/>
          <ac:picMkLst>
            <pc:docMk/>
            <pc:sldMk cId="4126646980" sldId="310"/>
            <ac:picMk id="4" creationId="{57250E5E-82AF-4CB8-8789-B67E81F23B82}"/>
          </ac:picMkLst>
        </pc:picChg>
        <pc:cxnChg chg="mod">
          <ac:chgData name="Gonzalo Pozo Melero" userId="bd923a79-0206-49b8-926a-a7ad5517b68b" providerId="ADAL" clId="{66C4E58B-E924-467F-8D99-7F95CED4204C}" dt="2022-09-02T13:38:01.648" v="288" actId="14100"/>
          <ac:cxnSpMkLst>
            <pc:docMk/>
            <pc:sldMk cId="4126646980" sldId="310"/>
            <ac:cxnSpMk id="15" creationId="{EF401667-4AA6-414E-BACC-2CF703EC8F07}"/>
          </ac:cxnSpMkLst>
        </pc:cxnChg>
      </pc:sldChg>
      <pc:sldChg chg="modSp add mod delCm">
        <pc:chgData name="Gonzalo Pozo Melero" userId="bd923a79-0206-49b8-926a-a7ad5517b68b" providerId="ADAL" clId="{66C4E58B-E924-467F-8D99-7F95CED4204C}" dt="2022-09-02T13:38:52.939" v="305" actId="1076"/>
        <pc:sldMkLst>
          <pc:docMk/>
          <pc:sldMk cId="3610259189" sldId="311"/>
        </pc:sldMkLst>
        <pc:spChg chg="mod">
          <ac:chgData name="Gonzalo Pozo Melero" userId="bd923a79-0206-49b8-926a-a7ad5517b68b" providerId="ADAL" clId="{66C4E58B-E924-467F-8D99-7F95CED4204C}" dt="2022-09-02T13:14:35.754" v="23"/>
          <ac:spMkLst>
            <pc:docMk/>
            <pc:sldMk cId="3610259189" sldId="311"/>
            <ac:spMk id="2" creationId="{CB500214-13E3-45F7-AED9-9B286075DE20}"/>
          </ac:spMkLst>
        </pc:spChg>
        <pc:spChg chg="mod">
          <ac:chgData name="Gonzalo Pozo Melero" userId="bd923a79-0206-49b8-926a-a7ad5517b68b" providerId="ADAL" clId="{66C4E58B-E924-467F-8D99-7F95CED4204C}" dt="2022-09-02T13:38:45.319" v="302" actId="14100"/>
          <ac:spMkLst>
            <pc:docMk/>
            <pc:sldMk cId="3610259189" sldId="311"/>
            <ac:spMk id="3" creationId="{25C06EA4-695D-467C-A22A-14B6E443FE16}"/>
          </ac:spMkLst>
        </pc:spChg>
        <pc:spChg chg="mod">
          <ac:chgData name="Gonzalo Pozo Melero" userId="bd923a79-0206-49b8-926a-a7ad5517b68b" providerId="ADAL" clId="{66C4E58B-E924-467F-8D99-7F95CED4204C}" dt="2022-09-02T13:38:52.939" v="305" actId="1076"/>
          <ac:spMkLst>
            <pc:docMk/>
            <pc:sldMk cId="3610259189" sldId="311"/>
            <ac:spMk id="10" creationId="{D5D6EC5C-666F-4BAC-892F-CFDADECFD199}"/>
          </ac:spMkLst>
        </pc:spChg>
        <pc:spChg chg="mod">
          <ac:chgData name="Gonzalo Pozo Melero" userId="bd923a79-0206-49b8-926a-a7ad5517b68b" providerId="ADAL" clId="{66C4E58B-E924-467F-8D99-7F95CED4204C}" dt="2022-09-02T13:38:52.939" v="305" actId="1076"/>
          <ac:spMkLst>
            <pc:docMk/>
            <pc:sldMk cId="3610259189" sldId="311"/>
            <ac:spMk id="11" creationId="{43CC02CB-B2CF-43EE-9906-F98E04D521CC}"/>
          </ac:spMkLst>
        </pc:spChg>
        <pc:spChg chg="mod">
          <ac:chgData name="Gonzalo Pozo Melero" userId="bd923a79-0206-49b8-926a-a7ad5517b68b" providerId="ADAL" clId="{66C4E58B-E924-467F-8D99-7F95CED4204C}" dt="2022-09-02T13:38:52.939" v="305" actId="1076"/>
          <ac:spMkLst>
            <pc:docMk/>
            <pc:sldMk cId="3610259189" sldId="311"/>
            <ac:spMk id="12" creationId="{008C3E35-BFD0-423D-8A25-C2E7358BB783}"/>
          </ac:spMkLst>
        </pc:spChg>
        <pc:picChg chg="mod">
          <ac:chgData name="Gonzalo Pozo Melero" userId="bd923a79-0206-49b8-926a-a7ad5517b68b" providerId="ADAL" clId="{66C4E58B-E924-467F-8D99-7F95CED4204C}" dt="2022-09-02T13:38:49.459" v="304" actId="1076"/>
          <ac:picMkLst>
            <pc:docMk/>
            <pc:sldMk cId="3610259189" sldId="311"/>
            <ac:picMk id="4" creationId="{8AF31DF2-BD12-46F2-84AD-9DF1BB366B8F}"/>
          </ac:picMkLst>
        </pc:picChg>
      </pc:sldChg>
      <pc:sldChg chg="modSp add mod">
        <pc:chgData name="Gonzalo Pozo Melero" userId="bd923a79-0206-49b8-926a-a7ad5517b68b" providerId="ADAL" clId="{66C4E58B-E924-467F-8D99-7F95CED4204C}" dt="2022-09-02T13:39:44.803" v="321" actId="1076"/>
        <pc:sldMkLst>
          <pc:docMk/>
          <pc:sldMk cId="2154530191" sldId="312"/>
        </pc:sldMkLst>
        <pc:spChg chg="mod">
          <ac:chgData name="Gonzalo Pozo Melero" userId="bd923a79-0206-49b8-926a-a7ad5517b68b" providerId="ADAL" clId="{66C4E58B-E924-467F-8D99-7F95CED4204C}" dt="2022-09-02T13:14:35.754" v="23"/>
          <ac:spMkLst>
            <pc:docMk/>
            <pc:sldMk cId="2154530191" sldId="312"/>
            <ac:spMk id="2" creationId="{86D69130-446B-4BB7-B87C-FC741329B7ED}"/>
          </ac:spMkLst>
        </pc:spChg>
        <pc:spChg chg="mod">
          <ac:chgData name="Gonzalo Pozo Melero" userId="bd923a79-0206-49b8-926a-a7ad5517b68b" providerId="ADAL" clId="{66C4E58B-E924-467F-8D99-7F95CED4204C}" dt="2022-09-02T13:39:44.803" v="321" actId="1076"/>
          <ac:spMkLst>
            <pc:docMk/>
            <pc:sldMk cId="2154530191" sldId="312"/>
            <ac:spMk id="3" creationId="{F5744A13-C4DA-46E4-AA8E-6CEE6BEAE43A}"/>
          </ac:spMkLst>
        </pc:spChg>
      </pc:sldChg>
      <pc:sldChg chg="modSp add mod">
        <pc:chgData name="Gonzalo Pozo Melero" userId="bd923a79-0206-49b8-926a-a7ad5517b68b" providerId="ADAL" clId="{66C4E58B-E924-467F-8D99-7F95CED4204C}" dt="2022-09-02T13:40:00.717" v="326" actId="403"/>
        <pc:sldMkLst>
          <pc:docMk/>
          <pc:sldMk cId="2733103408" sldId="313"/>
        </pc:sldMkLst>
        <pc:spChg chg="mod">
          <ac:chgData name="Gonzalo Pozo Melero" userId="bd923a79-0206-49b8-926a-a7ad5517b68b" providerId="ADAL" clId="{66C4E58B-E924-467F-8D99-7F95CED4204C}" dt="2022-09-02T13:14:35.754" v="23"/>
          <ac:spMkLst>
            <pc:docMk/>
            <pc:sldMk cId="2733103408" sldId="313"/>
            <ac:spMk id="2" creationId="{72A3366F-B597-4C1E-8F16-09355A59DE03}"/>
          </ac:spMkLst>
        </pc:spChg>
        <pc:spChg chg="mod">
          <ac:chgData name="Gonzalo Pozo Melero" userId="bd923a79-0206-49b8-926a-a7ad5517b68b" providerId="ADAL" clId="{66C4E58B-E924-467F-8D99-7F95CED4204C}" dt="2022-09-02T13:39:54.859" v="323" actId="1076"/>
          <ac:spMkLst>
            <pc:docMk/>
            <pc:sldMk cId="2733103408" sldId="313"/>
            <ac:spMk id="3" creationId="{1610BB1C-C647-428D-B789-7612093AF534}"/>
          </ac:spMkLst>
        </pc:spChg>
        <pc:spChg chg="mod">
          <ac:chgData name="Gonzalo Pozo Melero" userId="bd923a79-0206-49b8-926a-a7ad5517b68b" providerId="ADAL" clId="{66C4E58B-E924-467F-8D99-7F95CED4204C}" dt="2022-09-02T13:40:00.717" v="326" actId="403"/>
          <ac:spMkLst>
            <pc:docMk/>
            <pc:sldMk cId="2733103408" sldId="313"/>
            <ac:spMk id="17" creationId="{0DCD2008-0FD7-46FB-9EE0-E8C3E9088AE0}"/>
          </ac:spMkLst>
        </pc:spChg>
      </pc:sldChg>
      <pc:sldChg chg="modSp add mod">
        <pc:chgData name="Gonzalo Pozo Melero" userId="bd923a79-0206-49b8-926a-a7ad5517b68b" providerId="ADAL" clId="{66C4E58B-E924-467F-8D99-7F95CED4204C}" dt="2022-09-02T13:41:17.202" v="342" actId="1076"/>
        <pc:sldMkLst>
          <pc:docMk/>
          <pc:sldMk cId="3583820528" sldId="314"/>
        </pc:sldMkLst>
        <pc:spChg chg="mod">
          <ac:chgData name="Gonzalo Pozo Melero" userId="bd923a79-0206-49b8-926a-a7ad5517b68b" providerId="ADAL" clId="{66C4E58B-E924-467F-8D99-7F95CED4204C}" dt="2022-09-02T13:14:35.754" v="23"/>
          <ac:spMkLst>
            <pc:docMk/>
            <pc:sldMk cId="3583820528" sldId="314"/>
            <ac:spMk id="2" creationId="{B9BCB9E7-1510-4DE7-82A7-0BF1CD976824}"/>
          </ac:spMkLst>
        </pc:spChg>
        <pc:spChg chg="mod">
          <ac:chgData name="Gonzalo Pozo Melero" userId="bd923a79-0206-49b8-926a-a7ad5517b68b" providerId="ADAL" clId="{66C4E58B-E924-467F-8D99-7F95CED4204C}" dt="2022-09-02T13:40:20.652" v="329" actId="14100"/>
          <ac:spMkLst>
            <pc:docMk/>
            <pc:sldMk cId="3583820528" sldId="314"/>
            <ac:spMk id="3" creationId="{9EF27970-4338-4E66-85E1-52441F91DBB8}"/>
          </ac:spMkLst>
        </pc:spChg>
        <pc:spChg chg="mod">
          <ac:chgData name="Gonzalo Pozo Melero" userId="bd923a79-0206-49b8-926a-a7ad5517b68b" providerId="ADAL" clId="{66C4E58B-E924-467F-8D99-7F95CED4204C}" dt="2022-09-02T13:41:11.986" v="341" actId="1076"/>
          <ac:spMkLst>
            <pc:docMk/>
            <pc:sldMk cId="3583820528" sldId="314"/>
            <ac:spMk id="8" creationId="{09498757-F308-435F-9533-EAC3CA3B6DC1}"/>
          </ac:spMkLst>
        </pc:spChg>
        <pc:spChg chg="mod">
          <ac:chgData name="Gonzalo Pozo Melero" userId="bd923a79-0206-49b8-926a-a7ad5517b68b" providerId="ADAL" clId="{66C4E58B-E924-467F-8D99-7F95CED4204C}" dt="2022-09-02T13:41:08.402" v="340" actId="1076"/>
          <ac:spMkLst>
            <pc:docMk/>
            <pc:sldMk cId="3583820528" sldId="314"/>
            <ac:spMk id="9" creationId="{2A45961B-4DBD-4F6F-B6D2-2F8FC331E793}"/>
          </ac:spMkLst>
        </pc:spChg>
        <pc:spChg chg="mod">
          <ac:chgData name="Gonzalo Pozo Melero" userId="bd923a79-0206-49b8-926a-a7ad5517b68b" providerId="ADAL" clId="{66C4E58B-E924-467F-8D99-7F95CED4204C}" dt="2022-09-02T13:40:54.661" v="337" actId="255"/>
          <ac:spMkLst>
            <pc:docMk/>
            <pc:sldMk cId="3583820528" sldId="314"/>
            <ac:spMk id="14" creationId="{59816F09-E981-4991-B600-32F28DB8EDA3}"/>
          </ac:spMkLst>
        </pc:spChg>
        <pc:spChg chg="mod">
          <ac:chgData name="Gonzalo Pozo Melero" userId="bd923a79-0206-49b8-926a-a7ad5517b68b" providerId="ADAL" clId="{66C4E58B-E924-467F-8D99-7F95CED4204C}" dt="2022-09-02T13:41:17.202" v="342" actId="1076"/>
          <ac:spMkLst>
            <pc:docMk/>
            <pc:sldMk cId="3583820528" sldId="314"/>
            <ac:spMk id="18" creationId="{094BB36D-860F-44B5-8AE1-EAC84A389DEA}"/>
          </ac:spMkLst>
        </pc:spChg>
        <pc:spChg chg="mod">
          <ac:chgData name="Gonzalo Pozo Melero" userId="bd923a79-0206-49b8-926a-a7ad5517b68b" providerId="ADAL" clId="{66C4E58B-E924-467F-8D99-7F95CED4204C}" dt="2022-09-02T13:40:59.757" v="338" actId="255"/>
          <ac:spMkLst>
            <pc:docMk/>
            <pc:sldMk cId="3583820528" sldId="314"/>
            <ac:spMk id="20" creationId="{05D174C4-C718-4ED9-A3FE-97FE38AB9009}"/>
          </ac:spMkLst>
        </pc:spChg>
        <pc:picChg chg="mod">
          <ac:chgData name="Gonzalo Pozo Melero" userId="bd923a79-0206-49b8-926a-a7ad5517b68b" providerId="ADAL" clId="{66C4E58B-E924-467F-8D99-7F95CED4204C}" dt="2022-09-02T13:41:04.882" v="339" actId="14100"/>
          <ac:picMkLst>
            <pc:docMk/>
            <pc:sldMk cId="3583820528" sldId="314"/>
            <ac:picMk id="7169" creationId="{89B4F25A-0B72-4153-9E50-FA7A89411B4E}"/>
          </ac:picMkLst>
        </pc:picChg>
      </pc:sldChg>
      <pc:sldChg chg="delSp modSp add del mod">
        <pc:chgData name="Gonzalo Pozo Melero" userId="bd923a79-0206-49b8-926a-a7ad5517b68b" providerId="ADAL" clId="{66C4E58B-E924-467F-8D99-7F95CED4204C}" dt="2022-09-02T13:55:52.316" v="606" actId="1076"/>
        <pc:sldMkLst>
          <pc:docMk/>
          <pc:sldMk cId="0" sldId="326"/>
        </pc:sldMkLst>
        <pc:spChg chg="mod">
          <ac:chgData name="Gonzalo Pozo Melero" userId="bd923a79-0206-49b8-926a-a7ad5517b68b" providerId="ADAL" clId="{66C4E58B-E924-467F-8D99-7F95CED4204C}" dt="2022-09-02T13:55:38.820" v="600" actId="20577"/>
          <ac:spMkLst>
            <pc:docMk/>
            <pc:sldMk cId="0" sldId="326"/>
            <ac:spMk id="2" creationId="{48683352-5F20-4CAD-943E-C2B1AEF28ADB}"/>
          </ac:spMkLst>
        </pc:spChg>
        <pc:spChg chg="mod">
          <ac:chgData name="Gonzalo Pozo Melero" userId="bd923a79-0206-49b8-926a-a7ad5517b68b" providerId="ADAL" clId="{66C4E58B-E924-467F-8D99-7F95CED4204C}" dt="2022-09-02T13:55:46.907" v="605" actId="1076"/>
          <ac:spMkLst>
            <pc:docMk/>
            <pc:sldMk cId="0" sldId="326"/>
            <ac:spMk id="3" creationId="{73970409-E5A5-46C3-A589-C7777DBA138A}"/>
          </ac:spMkLst>
        </pc:spChg>
        <pc:spChg chg="del">
          <ac:chgData name="Gonzalo Pozo Melero" userId="bd923a79-0206-49b8-926a-a7ad5517b68b" providerId="ADAL" clId="{66C4E58B-E924-467F-8D99-7F95CED4204C}" dt="2022-09-02T13:51:10.739" v="510" actId="478"/>
          <ac:spMkLst>
            <pc:docMk/>
            <pc:sldMk cId="0" sldId="326"/>
            <ac:spMk id="6" creationId="{15925598-329D-4345-8ADB-B4648B031F8F}"/>
          </ac:spMkLst>
        </pc:spChg>
        <pc:spChg chg="mod">
          <ac:chgData name="Gonzalo Pozo Melero" userId="bd923a79-0206-49b8-926a-a7ad5517b68b" providerId="ADAL" clId="{66C4E58B-E924-467F-8D99-7F95CED4204C}" dt="2022-09-02T13:55:52.316" v="606" actId="1076"/>
          <ac:spMkLst>
            <pc:docMk/>
            <pc:sldMk cId="0" sldId="326"/>
            <ac:spMk id="8" creationId="{597A4428-F390-435D-9586-86C04BBBCA0A}"/>
          </ac:spMkLst>
        </pc:spChg>
        <pc:spChg chg="mod">
          <ac:chgData name="Gonzalo Pozo Melero" userId="bd923a79-0206-49b8-926a-a7ad5517b68b" providerId="ADAL" clId="{66C4E58B-E924-467F-8D99-7F95CED4204C}" dt="2022-09-02T13:55:52.316" v="606" actId="1076"/>
          <ac:spMkLst>
            <pc:docMk/>
            <pc:sldMk cId="0" sldId="326"/>
            <ac:spMk id="9" creationId="{8CE21668-62F4-44F5-8E41-00FCCACF894B}"/>
          </ac:spMkLst>
        </pc:spChg>
        <pc:spChg chg="mod">
          <ac:chgData name="Gonzalo Pozo Melero" userId="bd923a79-0206-49b8-926a-a7ad5517b68b" providerId="ADAL" clId="{66C4E58B-E924-467F-8D99-7F95CED4204C}" dt="2022-09-02T13:55:52.316" v="606" actId="1076"/>
          <ac:spMkLst>
            <pc:docMk/>
            <pc:sldMk cId="0" sldId="326"/>
            <ac:spMk id="10" creationId="{1A76E35E-4F60-4661-81B4-06954641D361}"/>
          </ac:spMkLst>
        </pc:spChg>
        <pc:spChg chg="mod">
          <ac:chgData name="Gonzalo Pozo Melero" userId="bd923a79-0206-49b8-926a-a7ad5517b68b" providerId="ADAL" clId="{66C4E58B-E924-467F-8D99-7F95CED4204C}" dt="2022-09-02T13:55:52.316" v="606" actId="1076"/>
          <ac:spMkLst>
            <pc:docMk/>
            <pc:sldMk cId="0" sldId="326"/>
            <ac:spMk id="11" creationId="{EE96E427-3348-4739-BB5D-1BED8C6E5B7A}"/>
          </ac:spMkLst>
        </pc:spChg>
        <pc:spChg chg="mod">
          <ac:chgData name="Gonzalo Pozo Melero" userId="bd923a79-0206-49b8-926a-a7ad5517b68b" providerId="ADAL" clId="{66C4E58B-E924-467F-8D99-7F95CED4204C}" dt="2022-09-02T13:28:55.021" v="97"/>
          <ac:spMkLst>
            <pc:docMk/>
            <pc:sldMk cId="0" sldId="326"/>
            <ac:spMk id="5122" creationId="{CFCEE5AE-97A1-470B-B65D-45E40D2F0B0F}"/>
          </ac:spMkLst>
        </pc:spChg>
        <pc:spChg chg="del">
          <ac:chgData name="Gonzalo Pozo Melero" userId="bd923a79-0206-49b8-926a-a7ad5517b68b" providerId="ADAL" clId="{66C4E58B-E924-467F-8D99-7F95CED4204C}" dt="2022-09-02T13:51:04.042" v="508" actId="478"/>
          <ac:spMkLst>
            <pc:docMk/>
            <pc:sldMk cId="0" sldId="326"/>
            <ac:spMk id="5123" creationId="{D03BF5EE-B41E-4231-A2F9-0D4A6A9153AB}"/>
          </ac:spMkLst>
        </pc:spChg>
      </pc:sldChg>
      <pc:sldChg chg="delSp modSp add mod">
        <pc:chgData name="Gonzalo Pozo Melero" userId="bd923a79-0206-49b8-926a-a7ad5517b68b" providerId="ADAL" clId="{66C4E58B-E924-467F-8D99-7F95CED4204C}" dt="2022-09-02T13:51:06.186" v="509" actId="478"/>
        <pc:sldMkLst>
          <pc:docMk/>
          <pc:sldMk cId="1075208303" sldId="327"/>
        </pc:sldMkLst>
        <pc:spChg chg="del">
          <ac:chgData name="Gonzalo Pozo Melero" userId="bd923a79-0206-49b8-926a-a7ad5517b68b" providerId="ADAL" clId="{66C4E58B-E924-467F-8D99-7F95CED4204C}" dt="2022-09-02T13:51:06.186" v="509" actId="478"/>
          <ac:spMkLst>
            <pc:docMk/>
            <pc:sldMk cId="1075208303" sldId="327"/>
            <ac:spMk id="6" creationId="{15925598-329D-4345-8ADB-B4648B031F8F}"/>
          </ac:spMkLst>
        </pc:spChg>
        <pc:spChg chg="mod">
          <ac:chgData name="Gonzalo Pozo Melero" userId="bd923a79-0206-49b8-926a-a7ad5517b68b" providerId="ADAL" clId="{66C4E58B-E924-467F-8D99-7F95CED4204C}" dt="2022-09-02T13:28:55.021" v="97"/>
          <ac:spMkLst>
            <pc:docMk/>
            <pc:sldMk cId="1075208303" sldId="327"/>
            <ac:spMk id="5122" creationId="{CFCEE5AE-97A1-470B-B65D-45E40D2F0B0F}"/>
          </ac:spMkLst>
        </pc:spChg>
      </pc:sldChg>
      <pc:sldChg chg="delSp modSp add mod">
        <pc:chgData name="Gonzalo Pozo Melero" userId="bd923a79-0206-49b8-926a-a7ad5517b68b" providerId="ADAL" clId="{66C4E58B-E924-467F-8D99-7F95CED4204C}" dt="2022-09-02T13:55:09.843" v="593" actId="1076"/>
        <pc:sldMkLst>
          <pc:docMk/>
          <pc:sldMk cId="2253188930" sldId="328"/>
        </pc:sldMkLst>
        <pc:spChg chg="mod">
          <ac:chgData name="Gonzalo Pozo Melero" userId="bd923a79-0206-49b8-926a-a7ad5517b68b" providerId="ADAL" clId="{66C4E58B-E924-467F-8D99-7F95CED4204C}" dt="2022-09-02T13:55:09.843" v="593" actId="1076"/>
          <ac:spMkLst>
            <pc:docMk/>
            <pc:sldMk cId="2253188930" sldId="328"/>
            <ac:spMk id="2" creationId="{48683352-5F20-4CAD-943E-C2B1AEF28ADB}"/>
          </ac:spMkLst>
        </pc:spChg>
        <pc:spChg chg="del">
          <ac:chgData name="Gonzalo Pozo Melero" userId="bd923a79-0206-49b8-926a-a7ad5517b68b" providerId="ADAL" clId="{66C4E58B-E924-467F-8D99-7F95CED4204C}" dt="2022-09-02T13:51:13.729" v="511" actId="478"/>
          <ac:spMkLst>
            <pc:docMk/>
            <pc:sldMk cId="2253188930" sldId="328"/>
            <ac:spMk id="6" creationId="{15925598-329D-4345-8ADB-B4648B031F8F}"/>
          </ac:spMkLst>
        </pc:spChg>
        <pc:spChg chg="mod">
          <ac:chgData name="Gonzalo Pozo Melero" userId="bd923a79-0206-49b8-926a-a7ad5517b68b" providerId="ADAL" clId="{66C4E58B-E924-467F-8D99-7F95CED4204C}" dt="2022-09-02T13:28:55.021" v="97"/>
          <ac:spMkLst>
            <pc:docMk/>
            <pc:sldMk cId="2253188930" sldId="328"/>
            <ac:spMk id="5122" creationId="{CFCEE5AE-97A1-470B-B65D-45E40D2F0B0F}"/>
          </ac:spMkLst>
        </pc:spChg>
        <pc:spChg chg="del mod">
          <ac:chgData name="Gonzalo Pozo Melero" userId="bd923a79-0206-49b8-926a-a7ad5517b68b" providerId="ADAL" clId="{66C4E58B-E924-467F-8D99-7F95CED4204C}" dt="2022-09-02T13:55:07.852" v="592" actId="478"/>
          <ac:spMkLst>
            <pc:docMk/>
            <pc:sldMk cId="2253188930" sldId="328"/>
            <ac:spMk id="5123" creationId="{D03BF5EE-B41E-4231-A2F9-0D4A6A9153AB}"/>
          </ac:spMkLst>
        </pc:spChg>
      </pc:sldChg>
      <pc:sldChg chg="delSp modSp add mod">
        <pc:chgData name="Gonzalo Pozo Melero" userId="bd923a79-0206-49b8-926a-a7ad5517b68b" providerId="ADAL" clId="{66C4E58B-E924-467F-8D99-7F95CED4204C}" dt="2022-09-02T13:54:51.363" v="586" actId="1076"/>
        <pc:sldMkLst>
          <pc:docMk/>
          <pc:sldMk cId="3581814653" sldId="329"/>
        </pc:sldMkLst>
        <pc:spChg chg="del">
          <ac:chgData name="Gonzalo Pozo Melero" userId="bd923a79-0206-49b8-926a-a7ad5517b68b" providerId="ADAL" clId="{66C4E58B-E924-467F-8D99-7F95CED4204C}" dt="2022-09-02T13:51:15.410" v="512" actId="478"/>
          <ac:spMkLst>
            <pc:docMk/>
            <pc:sldMk cId="3581814653" sldId="329"/>
            <ac:spMk id="6" creationId="{15925598-329D-4345-8ADB-B4648B031F8F}"/>
          </ac:spMkLst>
        </pc:spChg>
        <pc:spChg chg="mod">
          <ac:chgData name="Gonzalo Pozo Melero" userId="bd923a79-0206-49b8-926a-a7ad5517b68b" providerId="ADAL" clId="{66C4E58B-E924-467F-8D99-7F95CED4204C}" dt="2022-09-02T13:54:43.087" v="581" actId="404"/>
          <ac:spMkLst>
            <pc:docMk/>
            <pc:sldMk cId="3581814653" sldId="329"/>
            <ac:spMk id="30" creationId="{B4668DCC-15C8-4FAA-828B-F9F703D4D661}"/>
          </ac:spMkLst>
        </pc:spChg>
        <pc:spChg chg="mod">
          <ac:chgData name="Gonzalo Pozo Melero" userId="bd923a79-0206-49b8-926a-a7ad5517b68b" providerId="ADAL" clId="{66C4E58B-E924-467F-8D99-7F95CED4204C}" dt="2022-09-02T13:54:51.363" v="586" actId="1076"/>
          <ac:spMkLst>
            <pc:docMk/>
            <pc:sldMk cId="3581814653" sldId="329"/>
            <ac:spMk id="31" creationId="{E9B3626C-B438-4803-93EA-5F3E7680A5F4}"/>
          </ac:spMkLst>
        </pc:spChg>
        <pc:spChg chg="mod">
          <ac:chgData name="Gonzalo Pozo Melero" userId="bd923a79-0206-49b8-926a-a7ad5517b68b" providerId="ADAL" clId="{66C4E58B-E924-467F-8D99-7F95CED4204C}" dt="2022-09-02T13:28:55.021" v="97"/>
          <ac:spMkLst>
            <pc:docMk/>
            <pc:sldMk cId="3581814653" sldId="329"/>
            <ac:spMk id="5122" creationId="{CFCEE5AE-97A1-470B-B65D-45E40D2F0B0F}"/>
          </ac:spMkLst>
        </pc:spChg>
      </pc:sldChg>
      <pc:sldChg chg="delSp modSp add mod">
        <pc:chgData name="Gonzalo Pozo Melero" userId="bd923a79-0206-49b8-926a-a7ad5517b68b" providerId="ADAL" clId="{66C4E58B-E924-467F-8D99-7F95CED4204C}" dt="2022-09-02T13:54:33.847" v="578" actId="404"/>
        <pc:sldMkLst>
          <pc:docMk/>
          <pc:sldMk cId="4184597177" sldId="330"/>
        </pc:sldMkLst>
        <pc:spChg chg="mod">
          <ac:chgData name="Gonzalo Pozo Melero" userId="bd923a79-0206-49b8-926a-a7ad5517b68b" providerId="ADAL" clId="{66C4E58B-E924-467F-8D99-7F95CED4204C}" dt="2022-09-02T13:54:31.147" v="576" actId="1076"/>
          <ac:spMkLst>
            <pc:docMk/>
            <pc:sldMk cId="4184597177" sldId="330"/>
            <ac:spMk id="2" creationId="{48683352-5F20-4CAD-943E-C2B1AEF28ADB}"/>
          </ac:spMkLst>
        </pc:spChg>
        <pc:spChg chg="del">
          <ac:chgData name="Gonzalo Pozo Melero" userId="bd923a79-0206-49b8-926a-a7ad5517b68b" providerId="ADAL" clId="{66C4E58B-E924-467F-8D99-7F95CED4204C}" dt="2022-09-02T13:51:17.290" v="513" actId="478"/>
          <ac:spMkLst>
            <pc:docMk/>
            <pc:sldMk cId="4184597177" sldId="330"/>
            <ac:spMk id="6" creationId="{15925598-329D-4345-8ADB-B4648B031F8F}"/>
          </ac:spMkLst>
        </pc:spChg>
        <pc:spChg chg="mod">
          <ac:chgData name="Gonzalo Pozo Melero" userId="bd923a79-0206-49b8-926a-a7ad5517b68b" providerId="ADAL" clId="{66C4E58B-E924-467F-8D99-7F95CED4204C}" dt="2022-09-02T13:54:33.847" v="578" actId="404"/>
          <ac:spMkLst>
            <pc:docMk/>
            <pc:sldMk cId="4184597177" sldId="330"/>
            <ac:spMk id="9" creationId="{8CE21668-62F4-44F5-8E41-00FCCACF894B}"/>
          </ac:spMkLst>
        </pc:spChg>
        <pc:spChg chg="mod">
          <ac:chgData name="Gonzalo Pozo Melero" userId="bd923a79-0206-49b8-926a-a7ad5517b68b" providerId="ADAL" clId="{66C4E58B-E924-467F-8D99-7F95CED4204C}" dt="2022-09-02T13:28:55.021" v="97"/>
          <ac:spMkLst>
            <pc:docMk/>
            <pc:sldMk cId="4184597177" sldId="330"/>
            <ac:spMk id="5122" creationId="{CFCEE5AE-97A1-470B-B65D-45E40D2F0B0F}"/>
          </ac:spMkLst>
        </pc:spChg>
        <pc:spChg chg="del">
          <ac:chgData name="Gonzalo Pozo Melero" userId="bd923a79-0206-49b8-926a-a7ad5517b68b" providerId="ADAL" clId="{66C4E58B-E924-467F-8D99-7F95CED4204C}" dt="2022-09-02T13:51:25.938" v="514" actId="478"/>
          <ac:spMkLst>
            <pc:docMk/>
            <pc:sldMk cId="4184597177" sldId="330"/>
            <ac:spMk id="5123" creationId="{D03BF5EE-B41E-4231-A2F9-0D4A6A9153AB}"/>
          </ac:spMkLst>
        </pc:spChg>
      </pc:sldChg>
      <pc:sldChg chg="delSp modSp add mod">
        <pc:chgData name="Gonzalo Pozo Melero" userId="bd923a79-0206-49b8-926a-a7ad5517b68b" providerId="ADAL" clId="{66C4E58B-E924-467F-8D99-7F95CED4204C}" dt="2022-09-02T13:51:31.866" v="516" actId="478"/>
        <pc:sldMkLst>
          <pc:docMk/>
          <pc:sldMk cId="405754616" sldId="331"/>
        </pc:sldMkLst>
        <pc:spChg chg="del">
          <ac:chgData name="Gonzalo Pozo Melero" userId="bd923a79-0206-49b8-926a-a7ad5517b68b" providerId="ADAL" clId="{66C4E58B-E924-467F-8D99-7F95CED4204C}" dt="2022-09-02T13:51:29.690" v="515" actId="478"/>
          <ac:spMkLst>
            <pc:docMk/>
            <pc:sldMk cId="405754616" sldId="331"/>
            <ac:spMk id="6" creationId="{15925598-329D-4345-8ADB-B4648B031F8F}"/>
          </ac:spMkLst>
        </pc:spChg>
        <pc:spChg chg="mod">
          <ac:chgData name="Gonzalo Pozo Melero" userId="bd923a79-0206-49b8-926a-a7ad5517b68b" providerId="ADAL" clId="{66C4E58B-E924-467F-8D99-7F95CED4204C}" dt="2022-09-02T13:28:55.021" v="97"/>
          <ac:spMkLst>
            <pc:docMk/>
            <pc:sldMk cId="405754616" sldId="331"/>
            <ac:spMk id="5122" creationId="{CFCEE5AE-97A1-470B-B65D-45E40D2F0B0F}"/>
          </ac:spMkLst>
        </pc:spChg>
        <pc:spChg chg="del">
          <ac:chgData name="Gonzalo Pozo Melero" userId="bd923a79-0206-49b8-926a-a7ad5517b68b" providerId="ADAL" clId="{66C4E58B-E924-467F-8D99-7F95CED4204C}" dt="2022-09-02T13:51:31.866" v="516" actId="478"/>
          <ac:spMkLst>
            <pc:docMk/>
            <pc:sldMk cId="405754616" sldId="331"/>
            <ac:spMk id="5123" creationId="{D03BF5EE-B41E-4231-A2F9-0D4A6A9153AB}"/>
          </ac:spMkLst>
        </pc:spChg>
      </pc:sldChg>
      <pc:sldChg chg="delSp modSp add mod">
        <pc:chgData name="Gonzalo Pozo Melero" userId="bd923a79-0206-49b8-926a-a7ad5517b68b" providerId="ADAL" clId="{66C4E58B-E924-467F-8D99-7F95CED4204C}" dt="2022-09-02T13:51:35.650" v="518" actId="478"/>
        <pc:sldMkLst>
          <pc:docMk/>
          <pc:sldMk cId="2960596199" sldId="332"/>
        </pc:sldMkLst>
        <pc:spChg chg="del">
          <ac:chgData name="Gonzalo Pozo Melero" userId="bd923a79-0206-49b8-926a-a7ad5517b68b" providerId="ADAL" clId="{66C4E58B-E924-467F-8D99-7F95CED4204C}" dt="2022-09-02T13:51:35.650" v="518" actId="478"/>
          <ac:spMkLst>
            <pc:docMk/>
            <pc:sldMk cId="2960596199" sldId="332"/>
            <ac:spMk id="6" creationId="{15925598-329D-4345-8ADB-B4648B031F8F}"/>
          </ac:spMkLst>
        </pc:spChg>
        <pc:spChg chg="mod">
          <ac:chgData name="Gonzalo Pozo Melero" userId="bd923a79-0206-49b8-926a-a7ad5517b68b" providerId="ADAL" clId="{66C4E58B-E924-467F-8D99-7F95CED4204C}" dt="2022-09-02T13:28:55.021" v="97"/>
          <ac:spMkLst>
            <pc:docMk/>
            <pc:sldMk cId="2960596199" sldId="332"/>
            <ac:spMk id="5122" creationId="{CFCEE5AE-97A1-470B-B65D-45E40D2F0B0F}"/>
          </ac:spMkLst>
        </pc:spChg>
        <pc:spChg chg="del">
          <ac:chgData name="Gonzalo Pozo Melero" userId="bd923a79-0206-49b8-926a-a7ad5517b68b" providerId="ADAL" clId="{66C4E58B-E924-467F-8D99-7F95CED4204C}" dt="2022-09-02T13:51:34.770" v="517" actId="478"/>
          <ac:spMkLst>
            <pc:docMk/>
            <pc:sldMk cId="2960596199" sldId="332"/>
            <ac:spMk id="5123" creationId="{D03BF5EE-B41E-4231-A2F9-0D4A6A9153AB}"/>
          </ac:spMkLst>
        </pc:spChg>
      </pc:sldChg>
      <pc:sldChg chg="delSp modSp add mod">
        <pc:chgData name="Gonzalo Pozo Melero" userId="bd923a79-0206-49b8-926a-a7ad5517b68b" providerId="ADAL" clId="{66C4E58B-E924-467F-8D99-7F95CED4204C}" dt="2022-09-02T13:54:14.746" v="570" actId="1076"/>
        <pc:sldMkLst>
          <pc:docMk/>
          <pc:sldMk cId="1876739114" sldId="333"/>
        </pc:sldMkLst>
        <pc:spChg chg="mod">
          <ac:chgData name="Gonzalo Pozo Melero" userId="bd923a79-0206-49b8-926a-a7ad5517b68b" providerId="ADAL" clId="{66C4E58B-E924-467F-8D99-7F95CED4204C}" dt="2022-09-02T13:54:14.746" v="570" actId="1076"/>
          <ac:spMkLst>
            <pc:docMk/>
            <pc:sldMk cId="1876739114" sldId="333"/>
            <ac:spMk id="2" creationId="{48683352-5F20-4CAD-943E-C2B1AEF28ADB}"/>
          </ac:spMkLst>
        </pc:spChg>
        <pc:spChg chg="del">
          <ac:chgData name="Gonzalo Pozo Melero" userId="bd923a79-0206-49b8-926a-a7ad5517b68b" providerId="ADAL" clId="{66C4E58B-E924-467F-8D99-7F95CED4204C}" dt="2022-09-02T13:51:37.794" v="519" actId="478"/>
          <ac:spMkLst>
            <pc:docMk/>
            <pc:sldMk cId="1876739114" sldId="333"/>
            <ac:spMk id="6" creationId="{15925598-329D-4345-8ADB-B4648B031F8F}"/>
          </ac:spMkLst>
        </pc:spChg>
        <pc:spChg chg="mod">
          <ac:chgData name="Gonzalo Pozo Melero" userId="bd923a79-0206-49b8-926a-a7ad5517b68b" providerId="ADAL" clId="{66C4E58B-E924-467F-8D99-7F95CED4204C}" dt="2022-09-02T13:28:55.021" v="97"/>
          <ac:spMkLst>
            <pc:docMk/>
            <pc:sldMk cId="1876739114" sldId="333"/>
            <ac:spMk id="5122" creationId="{CFCEE5AE-97A1-470B-B65D-45E40D2F0B0F}"/>
          </ac:spMkLst>
        </pc:spChg>
        <pc:spChg chg="del">
          <ac:chgData name="Gonzalo Pozo Melero" userId="bd923a79-0206-49b8-926a-a7ad5517b68b" providerId="ADAL" clId="{66C4E58B-E924-467F-8D99-7F95CED4204C}" dt="2022-09-02T13:51:40.882" v="520" actId="478"/>
          <ac:spMkLst>
            <pc:docMk/>
            <pc:sldMk cId="1876739114" sldId="333"/>
            <ac:spMk id="5123" creationId="{D03BF5EE-B41E-4231-A2F9-0D4A6A9153AB}"/>
          </ac:spMkLst>
        </pc:spChg>
      </pc:sldChg>
      <pc:sldChg chg="delSp modSp add mod">
        <pc:chgData name="Gonzalo Pozo Melero" userId="bd923a79-0206-49b8-926a-a7ad5517b68b" providerId="ADAL" clId="{66C4E58B-E924-467F-8D99-7F95CED4204C}" dt="2022-09-02T13:51:44.570" v="522" actId="478"/>
        <pc:sldMkLst>
          <pc:docMk/>
          <pc:sldMk cId="3080776427" sldId="334"/>
        </pc:sldMkLst>
        <pc:spChg chg="del">
          <ac:chgData name="Gonzalo Pozo Melero" userId="bd923a79-0206-49b8-926a-a7ad5517b68b" providerId="ADAL" clId="{66C4E58B-E924-467F-8D99-7F95CED4204C}" dt="2022-09-02T13:51:43.018" v="521" actId="478"/>
          <ac:spMkLst>
            <pc:docMk/>
            <pc:sldMk cId="3080776427" sldId="334"/>
            <ac:spMk id="6" creationId="{15925598-329D-4345-8ADB-B4648B031F8F}"/>
          </ac:spMkLst>
        </pc:spChg>
        <pc:spChg chg="mod">
          <ac:chgData name="Gonzalo Pozo Melero" userId="bd923a79-0206-49b8-926a-a7ad5517b68b" providerId="ADAL" clId="{66C4E58B-E924-467F-8D99-7F95CED4204C}" dt="2022-09-02T13:28:55.021" v="97"/>
          <ac:spMkLst>
            <pc:docMk/>
            <pc:sldMk cId="3080776427" sldId="334"/>
            <ac:spMk id="5122" creationId="{CFCEE5AE-97A1-470B-B65D-45E40D2F0B0F}"/>
          </ac:spMkLst>
        </pc:spChg>
        <pc:spChg chg="del">
          <ac:chgData name="Gonzalo Pozo Melero" userId="bd923a79-0206-49b8-926a-a7ad5517b68b" providerId="ADAL" clId="{66C4E58B-E924-467F-8D99-7F95CED4204C}" dt="2022-09-02T13:51:44.570" v="522" actId="478"/>
          <ac:spMkLst>
            <pc:docMk/>
            <pc:sldMk cId="3080776427" sldId="334"/>
            <ac:spMk id="5123" creationId="{D03BF5EE-B41E-4231-A2F9-0D4A6A9153AB}"/>
          </ac:spMkLst>
        </pc:spChg>
      </pc:sldChg>
      <pc:sldChg chg="delSp modSp add mod">
        <pc:chgData name="Gonzalo Pozo Melero" userId="bd923a79-0206-49b8-926a-a7ad5517b68b" providerId="ADAL" clId="{66C4E58B-E924-467F-8D99-7F95CED4204C}" dt="2022-09-02T13:51:48.274" v="524" actId="478"/>
        <pc:sldMkLst>
          <pc:docMk/>
          <pc:sldMk cId="1688049851" sldId="335"/>
        </pc:sldMkLst>
        <pc:spChg chg="del">
          <ac:chgData name="Gonzalo Pozo Melero" userId="bd923a79-0206-49b8-926a-a7ad5517b68b" providerId="ADAL" clId="{66C4E58B-E924-467F-8D99-7F95CED4204C}" dt="2022-09-02T13:51:46.642" v="523" actId="478"/>
          <ac:spMkLst>
            <pc:docMk/>
            <pc:sldMk cId="1688049851" sldId="335"/>
            <ac:spMk id="6" creationId="{15925598-329D-4345-8ADB-B4648B031F8F}"/>
          </ac:spMkLst>
        </pc:spChg>
        <pc:spChg chg="mod">
          <ac:chgData name="Gonzalo Pozo Melero" userId="bd923a79-0206-49b8-926a-a7ad5517b68b" providerId="ADAL" clId="{66C4E58B-E924-467F-8D99-7F95CED4204C}" dt="2022-09-02T13:28:55.021" v="97"/>
          <ac:spMkLst>
            <pc:docMk/>
            <pc:sldMk cId="1688049851" sldId="335"/>
            <ac:spMk id="5122" creationId="{CFCEE5AE-97A1-470B-B65D-45E40D2F0B0F}"/>
          </ac:spMkLst>
        </pc:spChg>
        <pc:spChg chg="del">
          <ac:chgData name="Gonzalo Pozo Melero" userId="bd923a79-0206-49b8-926a-a7ad5517b68b" providerId="ADAL" clId="{66C4E58B-E924-467F-8D99-7F95CED4204C}" dt="2022-09-02T13:51:48.274" v="524" actId="478"/>
          <ac:spMkLst>
            <pc:docMk/>
            <pc:sldMk cId="1688049851" sldId="335"/>
            <ac:spMk id="5123" creationId="{D03BF5EE-B41E-4231-A2F9-0D4A6A9153AB}"/>
          </ac:spMkLst>
        </pc:spChg>
      </pc:sldChg>
      <pc:sldChg chg="delSp modSp add mod">
        <pc:chgData name="Gonzalo Pozo Melero" userId="bd923a79-0206-49b8-926a-a7ad5517b68b" providerId="ADAL" clId="{66C4E58B-E924-467F-8D99-7F95CED4204C}" dt="2022-09-02T13:54:00.539" v="564" actId="1076"/>
        <pc:sldMkLst>
          <pc:docMk/>
          <pc:sldMk cId="173238891" sldId="336"/>
        </pc:sldMkLst>
        <pc:spChg chg="mod">
          <ac:chgData name="Gonzalo Pozo Melero" userId="bd923a79-0206-49b8-926a-a7ad5517b68b" providerId="ADAL" clId="{66C4E58B-E924-467F-8D99-7F95CED4204C}" dt="2022-09-02T13:54:00.539" v="564" actId="1076"/>
          <ac:spMkLst>
            <pc:docMk/>
            <pc:sldMk cId="173238891" sldId="336"/>
            <ac:spMk id="2" creationId="{48683352-5F20-4CAD-943E-C2B1AEF28ADB}"/>
          </ac:spMkLst>
        </pc:spChg>
        <pc:spChg chg="del">
          <ac:chgData name="Gonzalo Pozo Melero" userId="bd923a79-0206-49b8-926a-a7ad5517b68b" providerId="ADAL" clId="{66C4E58B-E924-467F-8D99-7F95CED4204C}" dt="2022-09-02T13:51:51.586" v="526" actId="478"/>
          <ac:spMkLst>
            <pc:docMk/>
            <pc:sldMk cId="173238891" sldId="336"/>
            <ac:spMk id="6" creationId="{15925598-329D-4345-8ADB-B4648B031F8F}"/>
          </ac:spMkLst>
        </pc:spChg>
        <pc:spChg chg="mod">
          <ac:chgData name="Gonzalo Pozo Melero" userId="bd923a79-0206-49b8-926a-a7ad5517b68b" providerId="ADAL" clId="{66C4E58B-E924-467F-8D99-7F95CED4204C}" dt="2022-09-02T13:28:55.021" v="97"/>
          <ac:spMkLst>
            <pc:docMk/>
            <pc:sldMk cId="173238891" sldId="336"/>
            <ac:spMk id="5122" creationId="{CFCEE5AE-97A1-470B-B65D-45E40D2F0B0F}"/>
          </ac:spMkLst>
        </pc:spChg>
        <pc:spChg chg="del">
          <ac:chgData name="Gonzalo Pozo Melero" userId="bd923a79-0206-49b8-926a-a7ad5517b68b" providerId="ADAL" clId="{66C4E58B-E924-467F-8D99-7F95CED4204C}" dt="2022-09-02T13:51:50.586" v="525" actId="478"/>
          <ac:spMkLst>
            <pc:docMk/>
            <pc:sldMk cId="173238891" sldId="336"/>
            <ac:spMk id="5123" creationId="{D03BF5EE-B41E-4231-A2F9-0D4A6A9153AB}"/>
          </ac:spMkLst>
        </pc:spChg>
      </pc:sldChg>
      <pc:sldChg chg="delSp modSp add mod">
        <pc:chgData name="Gonzalo Pozo Melero" userId="bd923a79-0206-49b8-926a-a7ad5517b68b" providerId="ADAL" clId="{66C4E58B-E924-467F-8D99-7F95CED4204C}" dt="2022-09-02T13:53:49.480" v="560" actId="14100"/>
        <pc:sldMkLst>
          <pc:docMk/>
          <pc:sldMk cId="3799573522" sldId="337"/>
        </pc:sldMkLst>
        <pc:spChg chg="mod">
          <ac:chgData name="Gonzalo Pozo Melero" userId="bd923a79-0206-49b8-926a-a7ad5517b68b" providerId="ADAL" clId="{66C4E58B-E924-467F-8D99-7F95CED4204C}" dt="2022-09-02T13:53:49.480" v="560" actId="14100"/>
          <ac:spMkLst>
            <pc:docMk/>
            <pc:sldMk cId="3799573522" sldId="337"/>
            <ac:spMk id="2" creationId="{48683352-5F20-4CAD-943E-C2B1AEF28ADB}"/>
          </ac:spMkLst>
        </pc:spChg>
        <pc:spChg chg="del">
          <ac:chgData name="Gonzalo Pozo Melero" userId="bd923a79-0206-49b8-926a-a7ad5517b68b" providerId="ADAL" clId="{66C4E58B-E924-467F-8D99-7F95CED4204C}" dt="2022-09-02T13:51:57.482" v="529" actId="478"/>
          <ac:spMkLst>
            <pc:docMk/>
            <pc:sldMk cId="3799573522" sldId="337"/>
            <ac:spMk id="6" creationId="{15925598-329D-4345-8ADB-B4648B031F8F}"/>
          </ac:spMkLst>
        </pc:spChg>
        <pc:spChg chg="mod">
          <ac:chgData name="Gonzalo Pozo Melero" userId="bd923a79-0206-49b8-926a-a7ad5517b68b" providerId="ADAL" clId="{66C4E58B-E924-467F-8D99-7F95CED4204C}" dt="2022-09-02T13:28:55.021" v="97"/>
          <ac:spMkLst>
            <pc:docMk/>
            <pc:sldMk cId="3799573522" sldId="337"/>
            <ac:spMk id="5122" creationId="{CFCEE5AE-97A1-470B-B65D-45E40D2F0B0F}"/>
          </ac:spMkLst>
        </pc:spChg>
        <pc:spChg chg="del">
          <ac:chgData name="Gonzalo Pozo Melero" userId="bd923a79-0206-49b8-926a-a7ad5517b68b" providerId="ADAL" clId="{66C4E58B-E924-467F-8D99-7F95CED4204C}" dt="2022-09-02T13:51:59.162" v="530" actId="478"/>
          <ac:spMkLst>
            <pc:docMk/>
            <pc:sldMk cId="3799573522" sldId="337"/>
            <ac:spMk id="5123" creationId="{D03BF5EE-B41E-4231-A2F9-0D4A6A9153AB}"/>
          </ac:spMkLst>
        </pc:spChg>
      </pc:sldChg>
      <pc:sldChg chg="delSp modSp add mod">
        <pc:chgData name="Gonzalo Pozo Melero" userId="bd923a79-0206-49b8-926a-a7ad5517b68b" providerId="ADAL" clId="{66C4E58B-E924-467F-8D99-7F95CED4204C}" dt="2022-09-02T13:51:55.562" v="528" actId="478"/>
        <pc:sldMkLst>
          <pc:docMk/>
          <pc:sldMk cId="669041679" sldId="338"/>
        </pc:sldMkLst>
        <pc:spChg chg="del">
          <ac:chgData name="Gonzalo Pozo Melero" userId="bd923a79-0206-49b8-926a-a7ad5517b68b" providerId="ADAL" clId="{66C4E58B-E924-467F-8D99-7F95CED4204C}" dt="2022-09-02T13:51:53.946" v="527" actId="478"/>
          <ac:spMkLst>
            <pc:docMk/>
            <pc:sldMk cId="669041679" sldId="338"/>
            <ac:spMk id="6" creationId="{15925598-329D-4345-8ADB-B4648B031F8F}"/>
          </ac:spMkLst>
        </pc:spChg>
        <pc:spChg chg="mod">
          <ac:chgData name="Gonzalo Pozo Melero" userId="bd923a79-0206-49b8-926a-a7ad5517b68b" providerId="ADAL" clId="{66C4E58B-E924-467F-8D99-7F95CED4204C}" dt="2022-09-02T13:28:55.021" v="97"/>
          <ac:spMkLst>
            <pc:docMk/>
            <pc:sldMk cId="669041679" sldId="338"/>
            <ac:spMk id="5122" creationId="{CFCEE5AE-97A1-470B-B65D-45E40D2F0B0F}"/>
          </ac:spMkLst>
        </pc:spChg>
        <pc:spChg chg="del">
          <ac:chgData name="Gonzalo Pozo Melero" userId="bd923a79-0206-49b8-926a-a7ad5517b68b" providerId="ADAL" clId="{66C4E58B-E924-467F-8D99-7F95CED4204C}" dt="2022-09-02T13:51:55.562" v="528" actId="478"/>
          <ac:spMkLst>
            <pc:docMk/>
            <pc:sldMk cId="669041679" sldId="338"/>
            <ac:spMk id="5123" creationId="{D03BF5EE-B41E-4231-A2F9-0D4A6A9153AB}"/>
          </ac:spMkLst>
        </pc:spChg>
      </pc:sldChg>
      <pc:sldChg chg="modSp add">
        <pc:chgData name="Gonzalo Pozo Melero" userId="bd923a79-0206-49b8-926a-a7ad5517b68b" providerId="ADAL" clId="{66C4E58B-E924-467F-8D99-7F95CED4204C}" dt="2022-09-02T13:28:55.021" v="97"/>
        <pc:sldMkLst>
          <pc:docMk/>
          <pc:sldMk cId="1425785213" sldId="339"/>
        </pc:sldMkLst>
        <pc:spChg chg="mod">
          <ac:chgData name="Gonzalo Pozo Melero" userId="bd923a79-0206-49b8-926a-a7ad5517b68b" providerId="ADAL" clId="{66C4E58B-E924-467F-8D99-7F95CED4204C}" dt="2022-09-02T13:28:55.021" v="97"/>
          <ac:spMkLst>
            <pc:docMk/>
            <pc:sldMk cId="1425785213" sldId="339"/>
            <ac:spMk id="2" creationId="{D630294F-CD28-4C06-B347-586562A400D9}"/>
          </ac:spMkLst>
        </pc:spChg>
      </pc:sldChg>
      <pc:sldChg chg="modSp add">
        <pc:chgData name="Gonzalo Pozo Melero" userId="bd923a79-0206-49b8-926a-a7ad5517b68b" providerId="ADAL" clId="{66C4E58B-E924-467F-8D99-7F95CED4204C}" dt="2022-09-02T13:28:55.021" v="97"/>
        <pc:sldMkLst>
          <pc:docMk/>
          <pc:sldMk cId="403926103" sldId="340"/>
        </pc:sldMkLst>
        <pc:spChg chg="mod">
          <ac:chgData name="Gonzalo Pozo Melero" userId="bd923a79-0206-49b8-926a-a7ad5517b68b" providerId="ADAL" clId="{66C4E58B-E924-467F-8D99-7F95CED4204C}" dt="2022-09-02T13:28:55.021" v="97"/>
          <ac:spMkLst>
            <pc:docMk/>
            <pc:sldMk cId="403926103" sldId="340"/>
            <ac:spMk id="2" creationId="{AFDBD7A2-7E73-4D76-9886-37CB50134708}"/>
          </ac:spMkLst>
        </pc:spChg>
      </pc:sldChg>
      <pc:sldChg chg="delSp modSp add mod">
        <pc:chgData name="Gonzalo Pozo Melero" userId="bd923a79-0206-49b8-926a-a7ad5517b68b" providerId="ADAL" clId="{66C4E58B-E924-467F-8D99-7F95CED4204C}" dt="2022-09-02T13:53:30.518" v="559" actId="20577"/>
        <pc:sldMkLst>
          <pc:docMk/>
          <pc:sldMk cId="2113118211" sldId="341"/>
        </pc:sldMkLst>
        <pc:spChg chg="mod">
          <ac:chgData name="Gonzalo Pozo Melero" userId="bd923a79-0206-49b8-926a-a7ad5517b68b" providerId="ADAL" clId="{66C4E58B-E924-467F-8D99-7F95CED4204C}" dt="2022-09-02T13:53:30.518" v="559" actId="20577"/>
          <ac:spMkLst>
            <pc:docMk/>
            <pc:sldMk cId="2113118211" sldId="341"/>
            <ac:spMk id="2" creationId="{48683352-5F20-4CAD-943E-C2B1AEF28ADB}"/>
          </ac:spMkLst>
        </pc:spChg>
        <pc:spChg chg="del">
          <ac:chgData name="Gonzalo Pozo Melero" userId="bd923a79-0206-49b8-926a-a7ad5517b68b" providerId="ADAL" clId="{66C4E58B-E924-467F-8D99-7F95CED4204C}" dt="2022-09-02T13:52:03.250" v="531" actId="478"/>
          <ac:spMkLst>
            <pc:docMk/>
            <pc:sldMk cId="2113118211" sldId="341"/>
            <ac:spMk id="6" creationId="{15925598-329D-4345-8ADB-B4648B031F8F}"/>
          </ac:spMkLst>
        </pc:spChg>
        <pc:spChg chg="mod">
          <ac:chgData name="Gonzalo Pozo Melero" userId="bd923a79-0206-49b8-926a-a7ad5517b68b" providerId="ADAL" clId="{66C4E58B-E924-467F-8D99-7F95CED4204C}" dt="2022-09-02T13:28:55.021" v="97"/>
          <ac:spMkLst>
            <pc:docMk/>
            <pc:sldMk cId="2113118211" sldId="341"/>
            <ac:spMk id="5122" creationId="{CFCEE5AE-97A1-470B-B65D-45E40D2F0B0F}"/>
          </ac:spMkLst>
        </pc:spChg>
        <pc:spChg chg="del">
          <ac:chgData name="Gonzalo Pozo Melero" userId="bd923a79-0206-49b8-926a-a7ad5517b68b" providerId="ADAL" clId="{66C4E58B-E924-467F-8D99-7F95CED4204C}" dt="2022-09-02T13:52:04.362" v="532" actId="478"/>
          <ac:spMkLst>
            <pc:docMk/>
            <pc:sldMk cId="2113118211" sldId="341"/>
            <ac:spMk id="5123" creationId="{D03BF5EE-B41E-4231-A2F9-0D4A6A9153AB}"/>
          </ac:spMkLst>
        </pc:spChg>
      </pc:sldChg>
      <pc:sldChg chg="delSp modSp add mod">
        <pc:chgData name="Gonzalo Pozo Melero" userId="bd923a79-0206-49b8-926a-a7ad5517b68b" providerId="ADAL" clId="{66C4E58B-E924-467F-8D99-7F95CED4204C}" dt="2022-09-02T13:52:15.826" v="536" actId="478"/>
        <pc:sldMkLst>
          <pc:docMk/>
          <pc:sldMk cId="1378853172" sldId="342"/>
        </pc:sldMkLst>
        <pc:spChg chg="del">
          <ac:chgData name="Gonzalo Pozo Melero" userId="bd923a79-0206-49b8-926a-a7ad5517b68b" providerId="ADAL" clId="{66C4E58B-E924-467F-8D99-7F95CED4204C}" dt="2022-09-02T13:52:06.490" v="533" actId="478"/>
          <ac:spMkLst>
            <pc:docMk/>
            <pc:sldMk cId="1378853172" sldId="342"/>
            <ac:spMk id="6" creationId="{15925598-329D-4345-8ADB-B4648B031F8F}"/>
          </ac:spMkLst>
        </pc:spChg>
        <pc:spChg chg="mod">
          <ac:chgData name="Gonzalo Pozo Melero" userId="bd923a79-0206-49b8-926a-a7ad5517b68b" providerId="ADAL" clId="{66C4E58B-E924-467F-8D99-7F95CED4204C}" dt="2022-09-02T13:28:55.021" v="97"/>
          <ac:spMkLst>
            <pc:docMk/>
            <pc:sldMk cId="1378853172" sldId="342"/>
            <ac:spMk id="5122" creationId="{CFCEE5AE-97A1-470B-B65D-45E40D2F0B0F}"/>
          </ac:spMkLst>
        </pc:spChg>
        <pc:spChg chg="del">
          <ac:chgData name="Gonzalo Pozo Melero" userId="bd923a79-0206-49b8-926a-a7ad5517b68b" providerId="ADAL" clId="{66C4E58B-E924-467F-8D99-7F95CED4204C}" dt="2022-09-02T13:52:15.826" v="536" actId="478"/>
          <ac:spMkLst>
            <pc:docMk/>
            <pc:sldMk cId="1378853172" sldId="342"/>
            <ac:spMk id="5123" creationId="{D03BF5EE-B41E-4231-A2F9-0D4A6A9153AB}"/>
          </ac:spMkLst>
        </pc:spChg>
      </pc:sldChg>
      <pc:sldChg chg="delSp modSp add mod">
        <pc:chgData name="Gonzalo Pozo Melero" userId="bd923a79-0206-49b8-926a-a7ad5517b68b" providerId="ADAL" clId="{66C4E58B-E924-467F-8D99-7F95CED4204C}" dt="2022-09-02T13:52:10.050" v="535" actId="478"/>
        <pc:sldMkLst>
          <pc:docMk/>
          <pc:sldMk cId="1914981252" sldId="343"/>
        </pc:sldMkLst>
        <pc:spChg chg="del">
          <ac:chgData name="Gonzalo Pozo Melero" userId="bd923a79-0206-49b8-926a-a7ad5517b68b" providerId="ADAL" clId="{66C4E58B-E924-467F-8D99-7F95CED4204C}" dt="2022-09-02T13:52:08.674" v="534" actId="478"/>
          <ac:spMkLst>
            <pc:docMk/>
            <pc:sldMk cId="1914981252" sldId="343"/>
            <ac:spMk id="6" creationId="{15925598-329D-4345-8ADB-B4648B031F8F}"/>
          </ac:spMkLst>
        </pc:spChg>
        <pc:spChg chg="mod">
          <ac:chgData name="Gonzalo Pozo Melero" userId="bd923a79-0206-49b8-926a-a7ad5517b68b" providerId="ADAL" clId="{66C4E58B-E924-467F-8D99-7F95CED4204C}" dt="2022-09-02T13:28:55.021" v="97"/>
          <ac:spMkLst>
            <pc:docMk/>
            <pc:sldMk cId="1914981252" sldId="343"/>
            <ac:spMk id="5122" creationId="{CFCEE5AE-97A1-470B-B65D-45E40D2F0B0F}"/>
          </ac:spMkLst>
        </pc:spChg>
        <pc:spChg chg="del">
          <ac:chgData name="Gonzalo Pozo Melero" userId="bd923a79-0206-49b8-926a-a7ad5517b68b" providerId="ADAL" clId="{66C4E58B-E924-467F-8D99-7F95CED4204C}" dt="2022-09-02T13:52:10.050" v="535" actId="478"/>
          <ac:spMkLst>
            <pc:docMk/>
            <pc:sldMk cId="1914981252" sldId="343"/>
            <ac:spMk id="5123" creationId="{D03BF5EE-B41E-4231-A2F9-0D4A6A9153AB}"/>
          </ac:spMkLst>
        </pc:spChg>
      </pc:sldChg>
      <pc:sldChg chg="modSp add mod">
        <pc:chgData name="Gonzalo Pozo Melero" userId="bd923a79-0206-49b8-926a-a7ad5517b68b" providerId="ADAL" clId="{66C4E58B-E924-467F-8D99-7F95CED4204C}" dt="2022-09-05T12:45:35.387" v="1698" actId="1076"/>
        <pc:sldMkLst>
          <pc:docMk/>
          <pc:sldMk cId="2762179241" sldId="381"/>
        </pc:sldMkLst>
        <pc:spChg chg="mod">
          <ac:chgData name="Gonzalo Pozo Melero" userId="bd923a79-0206-49b8-926a-a7ad5517b68b" providerId="ADAL" clId="{66C4E58B-E924-467F-8D99-7F95CED4204C}" dt="2022-09-02T13:14:35.754" v="23"/>
          <ac:spMkLst>
            <pc:docMk/>
            <pc:sldMk cId="2762179241" sldId="381"/>
            <ac:spMk id="2" creationId="{984DC9EB-4D33-4CFC-8660-9228A982D0AD}"/>
          </ac:spMkLst>
        </pc:spChg>
        <pc:spChg chg="mod">
          <ac:chgData name="Gonzalo Pozo Melero" userId="bd923a79-0206-49b8-926a-a7ad5517b68b" providerId="ADAL" clId="{66C4E58B-E924-467F-8D99-7F95CED4204C}" dt="2022-09-05T12:45:29.579" v="1697" actId="1076"/>
          <ac:spMkLst>
            <pc:docMk/>
            <pc:sldMk cId="2762179241" sldId="381"/>
            <ac:spMk id="3" creationId="{9C746B6A-755A-4977-9009-B0398A484F09}"/>
          </ac:spMkLst>
        </pc:spChg>
        <pc:spChg chg="mod">
          <ac:chgData name="Gonzalo Pozo Melero" userId="bd923a79-0206-49b8-926a-a7ad5517b68b" providerId="ADAL" clId="{66C4E58B-E924-467F-8D99-7F95CED4204C}" dt="2022-09-05T12:45:35.387" v="1698" actId="1076"/>
          <ac:spMkLst>
            <pc:docMk/>
            <pc:sldMk cId="2762179241" sldId="381"/>
            <ac:spMk id="5" creationId="{402D90F4-CF2D-425C-B2B7-52A67BBF7195}"/>
          </ac:spMkLst>
        </pc:spChg>
      </pc:sldChg>
      <pc:sldChg chg="add del">
        <pc:chgData name="Gonzalo Pozo Melero" userId="bd923a79-0206-49b8-926a-a7ad5517b68b" providerId="ADAL" clId="{66C4E58B-E924-467F-8D99-7F95CED4204C}" dt="2022-09-02T13:32:06.128" v="136" actId="47"/>
        <pc:sldMkLst>
          <pc:docMk/>
          <pc:sldMk cId="4009814908" sldId="382"/>
        </pc:sldMkLst>
      </pc:sldChg>
      <pc:sldChg chg="modSp add mod">
        <pc:chgData name="Gonzalo Pozo Melero" userId="bd923a79-0206-49b8-926a-a7ad5517b68b" providerId="ADAL" clId="{66C4E58B-E924-467F-8D99-7F95CED4204C}" dt="2022-09-02T13:42:03.634" v="353" actId="255"/>
        <pc:sldMkLst>
          <pc:docMk/>
          <pc:sldMk cId="4120987559" sldId="383"/>
        </pc:sldMkLst>
        <pc:spChg chg="mod">
          <ac:chgData name="Gonzalo Pozo Melero" userId="bd923a79-0206-49b8-926a-a7ad5517b68b" providerId="ADAL" clId="{66C4E58B-E924-467F-8D99-7F95CED4204C}" dt="2022-09-02T13:42:03.634" v="353" actId="255"/>
          <ac:spMkLst>
            <pc:docMk/>
            <pc:sldMk cId="4120987559" sldId="383"/>
            <ac:spMk id="4" creationId="{70D32724-1B40-4627-AC81-74C352783D34}"/>
          </ac:spMkLst>
        </pc:spChg>
      </pc:sldChg>
      <pc:sldChg chg="modSp add mod">
        <pc:chgData name="Gonzalo Pozo Melero" userId="bd923a79-0206-49b8-926a-a7ad5517b68b" providerId="ADAL" clId="{66C4E58B-E924-467F-8D99-7F95CED4204C}" dt="2022-09-05T13:05:32.369" v="1935" actId="1035"/>
        <pc:sldMkLst>
          <pc:docMk/>
          <pc:sldMk cId="687017874" sldId="384"/>
        </pc:sldMkLst>
        <pc:spChg chg="mod">
          <ac:chgData name="Gonzalo Pozo Melero" userId="bd923a79-0206-49b8-926a-a7ad5517b68b" providerId="ADAL" clId="{66C4E58B-E924-467F-8D99-7F95CED4204C}" dt="2022-09-02T13:42:10.269" v="355" actId="255"/>
          <ac:spMkLst>
            <pc:docMk/>
            <pc:sldMk cId="687017874" sldId="384"/>
            <ac:spMk id="4" creationId="{61FDADA5-06A4-4B2D-9225-1B4FC8C723AB}"/>
          </ac:spMkLst>
        </pc:spChg>
        <pc:spChg chg="mod">
          <ac:chgData name="Gonzalo Pozo Melero" userId="bd923a79-0206-49b8-926a-a7ad5517b68b" providerId="ADAL" clId="{66C4E58B-E924-467F-8D99-7F95CED4204C}" dt="2022-09-05T13:05:02.850" v="1919" actId="1037"/>
          <ac:spMkLst>
            <pc:docMk/>
            <pc:sldMk cId="687017874" sldId="384"/>
            <ac:spMk id="19" creationId="{835DB3B2-7833-4620-B082-F945A300941A}"/>
          </ac:spMkLst>
        </pc:spChg>
        <pc:spChg chg="mod">
          <ac:chgData name="Gonzalo Pozo Melero" userId="bd923a79-0206-49b8-926a-a7ad5517b68b" providerId="ADAL" clId="{66C4E58B-E924-467F-8D99-7F95CED4204C}" dt="2022-09-05T13:04:56.906" v="1912" actId="1037"/>
          <ac:spMkLst>
            <pc:docMk/>
            <pc:sldMk cId="687017874" sldId="384"/>
            <ac:spMk id="26" creationId="{E82911C4-76A5-4758-8AF3-140CF2CBC87C}"/>
          </ac:spMkLst>
        </pc:spChg>
        <pc:spChg chg="mod">
          <ac:chgData name="Gonzalo Pozo Melero" userId="bd923a79-0206-49b8-926a-a7ad5517b68b" providerId="ADAL" clId="{66C4E58B-E924-467F-8D99-7F95CED4204C}" dt="2022-09-05T13:04:57.994" v="1913" actId="1037"/>
          <ac:spMkLst>
            <pc:docMk/>
            <pc:sldMk cId="687017874" sldId="384"/>
            <ac:spMk id="27" creationId="{BF32E8BB-952B-4BE8-8732-0F9A4EF5D649}"/>
          </ac:spMkLst>
        </pc:spChg>
        <pc:spChg chg="mod">
          <ac:chgData name="Gonzalo Pozo Melero" userId="bd923a79-0206-49b8-926a-a7ad5517b68b" providerId="ADAL" clId="{66C4E58B-E924-467F-8D99-7F95CED4204C}" dt="2022-09-05T13:05:32.369" v="1935" actId="1035"/>
          <ac:spMkLst>
            <pc:docMk/>
            <pc:sldMk cId="687017874" sldId="384"/>
            <ac:spMk id="28" creationId="{B6A9790A-46E3-4435-BBCD-D5970E1EB45F}"/>
          </ac:spMkLst>
        </pc:spChg>
        <pc:picChg chg="mod">
          <ac:chgData name="Gonzalo Pozo Melero" userId="bd923a79-0206-49b8-926a-a7ad5517b68b" providerId="ADAL" clId="{66C4E58B-E924-467F-8D99-7F95CED4204C}" dt="2022-09-02T13:41:45.678" v="350" actId="1036"/>
          <ac:picMkLst>
            <pc:docMk/>
            <pc:sldMk cId="687017874" sldId="384"/>
            <ac:picMk id="11" creationId="{DC6B3E4F-74E6-429F-B629-BB8F93B7D198}"/>
          </ac:picMkLst>
        </pc:picChg>
      </pc:sldChg>
      <pc:sldChg chg="modSp add mod">
        <pc:chgData name="Gonzalo Pozo Melero" userId="bd923a79-0206-49b8-926a-a7ad5517b68b" providerId="ADAL" clId="{66C4E58B-E924-467F-8D99-7F95CED4204C}" dt="2022-09-02T13:42:33.418" v="362" actId="1076"/>
        <pc:sldMkLst>
          <pc:docMk/>
          <pc:sldMk cId="3821357016" sldId="385"/>
        </pc:sldMkLst>
        <pc:spChg chg="mod">
          <ac:chgData name="Gonzalo Pozo Melero" userId="bd923a79-0206-49b8-926a-a7ad5517b68b" providerId="ADAL" clId="{66C4E58B-E924-467F-8D99-7F95CED4204C}" dt="2022-09-02T13:42:33.418" v="362" actId="1076"/>
          <ac:spMkLst>
            <pc:docMk/>
            <pc:sldMk cId="3821357016" sldId="385"/>
            <ac:spMk id="13" creationId="{86750FBC-B7AD-4999-9B93-E3ED1B277ED3}"/>
          </ac:spMkLst>
        </pc:spChg>
      </pc:sldChg>
      <pc:sldChg chg="add">
        <pc:chgData name="Gonzalo Pozo Melero" userId="bd923a79-0206-49b8-926a-a7ad5517b68b" providerId="ADAL" clId="{66C4E58B-E924-467F-8D99-7F95CED4204C}" dt="2022-09-02T13:15:43.758" v="31"/>
        <pc:sldMkLst>
          <pc:docMk/>
          <pc:sldMk cId="2489045717" sldId="386"/>
        </pc:sldMkLst>
      </pc:sldChg>
      <pc:sldChg chg="modSp add mod">
        <pc:chgData name="Gonzalo Pozo Melero" userId="bd923a79-0206-49b8-926a-a7ad5517b68b" providerId="ADAL" clId="{66C4E58B-E924-467F-8D99-7F95CED4204C}" dt="2022-09-02T13:42:47.683" v="369" actId="14100"/>
        <pc:sldMkLst>
          <pc:docMk/>
          <pc:sldMk cId="1493365610" sldId="387"/>
        </pc:sldMkLst>
        <pc:spChg chg="mod">
          <ac:chgData name="Gonzalo Pozo Melero" userId="bd923a79-0206-49b8-926a-a7ad5517b68b" providerId="ADAL" clId="{66C4E58B-E924-467F-8D99-7F95CED4204C}" dt="2022-09-02T13:42:47.683" v="369" actId="14100"/>
          <ac:spMkLst>
            <pc:docMk/>
            <pc:sldMk cId="1493365610" sldId="387"/>
            <ac:spMk id="4" creationId="{3C732579-AE2E-416B-93BE-048BD3A7DD9D}"/>
          </ac:spMkLst>
        </pc:spChg>
      </pc:sldChg>
      <pc:sldChg chg="add">
        <pc:chgData name="Gonzalo Pozo Melero" userId="bd923a79-0206-49b8-926a-a7ad5517b68b" providerId="ADAL" clId="{66C4E58B-E924-467F-8D99-7F95CED4204C}" dt="2022-09-02T13:15:43.758" v="31"/>
        <pc:sldMkLst>
          <pc:docMk/>
          <pc:sldMk cId="338167350" sldId="388"/>
        </pc:sldMkLst>
      </pc:sldChg>
      <pc:sldChg chg="add">
        <pc:chgData name="Gonzalo Pozo Melero" userId="bd923a79-0206-49b8-926a-a7ad5517b68b" providerId="ADAL" clId="{66C4E58B-E924-467F-8D99-7F95CED4204C}" dt="2022-09-02T13:15:43.758" v="31"/>
        <pc:sldMkLst>
          <pc:docMk/>
          <pc:sldMk cId="3836549558" sldId="389"/>
        </pc:sldMkLst>
      </pc:sldChg>
      <pc:sldChg chg="add del">
        <pc:chgData name="Gonzalo Pozo Melero" userId="bd923a79-0206-49b8-926a-a7ad5517b68b" providerId="ADAL" clId="{66C4E58B-E924-467F-8D99-7F95CED4204C}" dt="2022-09-02T13:43:08.994" v="370" actId="2696"/>
        <pc:sldMkLst>
          <pc:docMk/>
          <pc:sldMk cId="406503077" sldId="390"/>
        </pc:sldMkLst>
      </pc:sldChg>
      <pc:sldChg chg="add">
        <pc:chgData name="Gonzalo Pozo Melero" userId="bd923a79-0206-49b8-926a-a7ad5517b68b" providerId="ADAL" clId="{66C4E58B-E924-467F-8D99-7F95CED4204C}" dt="2022-09-02T13:43:17.510" v="371"/>
        <pc:sldMkLst>
          <pc:docMk/>
          <pc:sldMk cId="800632159" sldId="390"/>
        </pc:sldMkLst>
      </pc:sldChg>
      <pc:sldChg chg="add del">
        <pc:chgData name="Gonzalo Pozo Melero" userId="bd923a79-0206-49b8-926a-a7ad5517b68b" providerId="ADAL" clId="{66C4E58B-E924-467F-8D99-7F95CED4204C}" dt="2022-09-02T13:43:08.994" v="370" actId="2696"/>
        <pc:sldMkLst>
          <pc:docMk/>
          <pc:sldMk cId="2287185132" sldId="391"/>
        </pc:sldMkLst>
      </pc:sldChg>
      <pc:sldChg chg="add">
        <pc:chgData name="Gonzalo Pozo Melero" userId="bd923a79-0206-49b8-926a-a7ad5517b68b" providerId="ADAL" clId="{66C4E58B-E924-467F-8D99-7F95CED4204C}" dt="2022-09-02T13:43:17.510" v="371"/>
        <pc:sldMkLst>
          <pc:docMk/>
          <pc:sldMk cId="2297636157" sldId="391"/>
        </pc:sldMkLst>
      </pc:sldChg>
      <pc:sldChg chg="modSp add mod">
        <pc:chgData name="Gonzalo Pozo Melero" userId="bd923a79-0206-49b8-926a-a7ad5517b68b" providerId="ADAL" clId="{66C4E58B-E924-467F-8D99-7F95CED4204C}" dt="2022-09-02T13:44:34.489" v="404" actId="1076"/>
        <pc:sldMkLst>
          <pc:docMk/>
          <pc:sldMk cId="2204130964" sldId="392"/>
        </pc:sldMkLst>
        <pc:spChg chg="mod">
          <ac:chgData name="Gonzalo Pozo Melero" userId="bd923a79-0206-49b8-926a-a7ad5517b68b" providerId="ADAL" clId="{66C4E58B-E924-467F-8D99-7F95CED4204C}" dt="2022-09-02T13:43:40.494" v="375" actId="403"/>
          <ac:spMkLst>
            <pc:docMk/>
            <pc:sldMk cId="2204130964" sldId="392"/>
            <ac:spMk id="4" creationId="{E2557540-1BE7-42CE-B7ED-95AC24D2EFCA}"/>
          </ac:spMkLst>
        </pc:spChg>
        <pc:spChg chg="mod">
          <ac:chgData name="Gonzalo Pozo Melero" userId="bd923a79-0206-49b8-926a-a7ad5517b68b" providerId="ADAL" clId="{66C4E58B-E924-467F-8D99-7F95CED4204C}" dt="2022-09-02T13:43:52.139" v="380" actId="14100"/>
          <ac:spMkLst>
            <pc:docMk/>
            <pc:sldMk cId="2204130964" sldId="392"/>
            <ac:spMk id="6" creationId="{2F3623EC-EB25-4BC4-B84B-59E7DE391ECB}"/>
          </ac:spMkLst>
        </pc:spChg>
        <pc:spChg chg="mod">
          <ac:chgData name="Gonzalo Pozo Melero" userId="bd923a79-0206-49b8-926a-a7ad5517b68b" providerId="ADAL" clId="{66C4E58B-E924-467F-8D99-7F95CED4204C}" dt="2022-09-02T13:44:03.864" v="381" actId="255"/>
          <ac:spMkLst>
            <pc:docMk/>
            <pc:sldMk cId="2204130964" sldId="392"/>
            <ac:spMk id="13" creationId="{F6D991F7-32D1-4163-916F-0E8982E970E4}"/>
          </ac:spMkLst>
        </pc:spChg>
        <pc:spChg chg="mod">
          <ac:chgData name="Gonzalo Pozo Melero" userId="bd923a79-0206-49b8-926a-a7ad5517b68b" providerId="ADAL" clId="{66C4E58B-E924-467F-8D99-7F95CED4204C}" dt="2022-09-02T13:44:10.668" v="383" actId="255"/>
          <ac:spMkLst>
            <pc:docMk/>
            <pc:sldMk cId="2204130964" sldId="392"/>
            <ac:spMk id="14" creationId="{614AEE7F-6F9B-4FE2-BD7C-3073D2B6A390}"/>
          </ac:spMkLst>
        </pc:spChg>
        <pc:spChg chg="mod">
          <ac:chgData name="Gonzalo Pozo Melero" userId="bd923a79-0206-49b8-926a-a7ad5517b68b" providerId="ADAL" clId="{66C4E58B-E924-467F-8D99-7F95CED4204C}" dt="2022-09-02T13:44:07.372" v="382" actId="255"/>
          <ac:spMkLst>
            <pc:docMk/>
            <pc:sldMk cId="2204130964" sldId="392"/>
            <ac:spMk id="21" creationId="{D076655D-2B67-4BBA-AA84-9FE6B325FE0E}"/>
          </ac:spMkLst>
        </pc:spChg>
        <pc:graphicFrameChg chg="mod">
          <ac:chgData name="Gonzalo Pozo Melero" userId="bd923a79-0206-49b8-926a-a7ad5517b68b" providerId="ADAL" clId="{66C4E58B-E924-467F-8D99-7F95CED4204C}" dt="2022-09-02T13:44:34.489" v="404" actId="1076"/>
          <ac:graphicFrameMkLst>
            <pc:docMk/>
            <pc:sldMk cId="2204130964" sldId="392"/>
            <ac:graphicFrameMk id="24" creationId="{CCCE5158-6719-48A8-9BC6-4125FB93A31C}"/>
          </ac:graphicFrameMkLst>
        </pc:graphicFrameChg>
      </pc:sldChg>
      <pc:sldChg chg="modSp add mod">
        <pc:chgData name="Gonzalo Pozo Melero" userId="bd923a79-0206-49b8-926a-a7ad5517b68b" providerId="ADAL" clId="{66C4E58B-E924-467F-8D99-7F95CED4204C}" dt="2022-09-02T13:44:45.792" v="406" actId="255"/>
        <pc:sldMkLst>
          <pc:docMk/>
          <pc:sldMk cId="104179851" sldId="393"/>
        </pc:sldMkLst>
        <pc:spChg chg="mod">
          <ac:chgData name="Gonzalo Pozo Melero" userId="bd923a79-0206-49b8-926a-a7ad5517b68b" providerId="ADAL" clId="{66C4E58B-E924-467F-8D99-7F95CED4204C}" dt="2022-09-02T13:44:45.792" v="406" actId="255"/>
          <ac:spMkLst>
            <pc:docMk/>
            <pc:sldMk cId="104179851" sldId="393"/>
            <ac:spMk id="4" creationId="{5253822D-A041-4F7A-8F56-68B5BD6600BF}"/>
          </ac:spMkLst>
        </pc:spChg>
      </pc:sldChg>
      <pc:sldChg chg="modSp add mod">
        <pc:chgData name="Gonzalo Pozo Melero" userId="bd923a79-0206-49b8-926a-a7ad5517b68b" providerId="ADAL" clId="{66C4E58B-E924-467F-8D99-7F95CED4204C}" dt="2022-09-02T13:45:34.793" v="432" actId="1038"/>
        <pc:sldMkLst>
          <pc:docMk/>
          <pc:sldMk cId="3865104428" sldId="394"/>
        </pc:sldMkLst>
        <pc:graphicFrameChg chg="mod">
          <ac:chgData name="Gonzalo Pozo Melero" userId="bd923a79-0206-49b8-926a-a7ad5517b68b" providerId="ADAL" clId="{66C4E58B-E924-467F-8D99-7F95CED4204C}" dt="2022-09-02T13:45:30.076" v="418" actId="1035"/>
          <ac:graphicFrameMkLst>
            <pc:docMk/>
            <pc:sldMk cId="3865104428" sldId="394"/>
            <ac:graphicFrameMk id="13" creationId="{E1DEB2BB-8675-4983-AEE2-5BDDD9DBC473}"/>
          </ac:graphicFrameMkLst>
        </pc:graphicFrameChg>
        <pc:graphicFrameChg chg="mod">
          <ac:chgData name="Gonzalo Pozo Melero" userId="bd923a79-0206-49b8-926a-a7ad5517b68b" providerId="ADAL" clId="{66C4E58B-E924-467F-8D99-7F95CED4204C}" dt="2022-09-02T13:45:34.793" v="432" actId="1038"/>
          <ac:graphicFrameMkLst>
            <pc:docMk/>
            <pc:sldMk cId="3865104428" sldId="394"/>
            <ac:graphicFrameMk id="14" creationId="{735DC209-4C27-4854-984B-C666CFB58EB3}"/>
          </ac:graphicFrameMkLst>
        </pc:graphicFrameChg>
      </pc:sldChg>
      <pc:sldChg chg="modSp add mod">
        <pc:chgData name="Gonzalo Pozo Melero" userId="bd923a79-0206-49b8-926a-a7ad5517b68b" providerId="ADAL" clId="{66C4E58B-E924-467F-8D99-7F95CED4204C}" dt="2022-09-02T13:45:43.921" v="434" actId="1076"/>
        <pc:sldMkLst>
          <pc:docMk/>
          <pc:sldMk cId="2129975974" sldId="395"/>
        </pc:sldMkLst>
        <pc:spChg chg="mod">
          <ac:chgData name="Gonzalo Pozo Melero" userId="bd923a79-0206-49b8-926a-a7ad5517b68b" providerId="ADAL" clId="{66C4E58B-E924-467F-8D99-7F95CED4204C}" dt="2022-09-02T13:45:43.921" v="434" actId="1076"/>
          <ac:spMkLst>
            <pc:docMk/>
            <pc:sldMk cId="2129975974" sldId="395"/>
            <ac:spMk id="4" creationId="{DDFDEE1C-CC0C-40BF-B9C1-79412A390A0F}"/>
          </ac:spMkLst>
        </pc:spChg>
      </pc:sldChg>
      <pc:sldChg chg="modSp add mod">
        <pc:chgData name="Gonzalo Pozo Melero" userId="bd923a79-0206-49b8-926a-a7ad5517b68b" providerId="ADAL" clId="{66C4E58B-E924-467F-8D99-7F95CED4204C}" dt="2022-09-02T13:45:59.874" v="437" actId="1076"/>
        <pc:sldMkLst>
          <pc:docMk/>
          <pc:sldMk cId="2128812613" sldId="396"/>
        </pc:sldMkLst>
        <pc:graphicFrameChg chg="mod">
          <ac:chgData name="Gonzalo Pozo Melero" userId="bd923a79-0206-49b8-926a-a7ad5517b68b" providerId="ADAL" clId="{66C4E58B-E924-467F-8D99-7F95CED4204C}" dt="2022-09-02T13:45:56.297" v="436" actId="1076"/>
          <ac:graphicFrameMkLst>
            <pc:docMk/>
            <pc:sldMk cId="2128812613" sldId="396"/>
            <ac:graphicFrameMk id="7" creationId="{E38236F2-8670-44D3-BE99-948EECFFBF24}"/>
          </ac:graphicFrameMkLst>
        </pc:graphicFrameChg>
        <pc:graphicFrameChg chg="mod">
          <ac:chgData name="Gonzalo Pozo Melero" userId="bd923a79-0206-49b8-926a-a7ad5517b68b" providerId="ADAL" clId="{66C4E58B-E924-467F-8D99-7F95CED4204C}" dt="2022-09-02T13:45:59.874" v="437" actId="1076"/>
          <ac:graphicFrameMkLst>
            <pc:docMk/>
            <pc:sldMk cId="2128812613" sldId="396"/>
            <ac:graphicFrameMk id="8" creationId="{A6FF7743-B00A-4D38-895A-DA54A9FE0FA1}"/>
          </ac:graphicFrameMkLst>
        </pc:graphicFrameChg>
      </pc:sldChg>
      <pc:sldChg chg="add del">
        <pc:chgData name="Gonzalo Pozo Melero" userId="bd923a79-0206-49b8-926a-a7ad5517b68b" providerId="ADAL" clId="{66C4E58B-E924-467F-8D99-7F95CED4204C}" dt="2022-09-02T13:32:28.428" v="158" actId="47"/>
        <pc:sldMkLst>
          <pc:docMk/>
          <pc:sldMk cId="4246665003" sldId="397"/>
        </pc:sldMkLst>
      </pc:sldChg>
      <pc:sldChg chg="modSp add mod">
        <pc:chgData name="Gonzalo Pozo Melero" userId="bd923a79-0206-49b8-926a-a7ad5517b68b" providerId="ADAL" clId="{66C4E58B-E924-467F-8D99-7F95CED4204C}" dt="2022-09-02T13:46:55.441" v="446" actId="1076"/>
        <pc:sldMkLst>
          <pc:docMk/>
          <pc:sldMk cId="2070819164" sldId="398"/>
        </pc:sldMkLst>
        <pc:spChg chg="mod">
          <ac:chgData name="Gonzalo Pozo Melero" userId="bd923a79-0206-49b8-926a-a7ad5517b68b" providerId="ADAL" clId="{66C4E58B-E924-467F-8D99-7F95CED4204C}" dt="2022-09-02T13:46:34.592" v="442" actId="1076"/>
          <ac:spMkLst>
            <pc:docMk/>
            <pc:sldMk cId="2070819164" sldId="398"/>
            <ac:spMk id="5" creationId="{BFA0181F-940B-49DF-BF9B-4EA7A7AEA3D9}"/>
          </ac:spMkLst>
        </pc:spChg>
        <pc:spChg chg="mod">
          <ac:chgData name="Gonzalo Pozo Melero" userId="bd923a79-0206-49b8-926a-a7ad5517b68b" providerId="ADAL" clId="{66C4E58B-E924-467F-8D99-7F95CED4204C}" dt="2022-09-02T13:46:55.441" v="446" actId="1076"/>
          <ac:spMkLst>
            <pc:docMk/>
            <pc:sldMk cId="2070819164" sldId="398"/>
            <ac:spMk id="32" creationId="{DCCEE606-D32F-414C-8923-541C22BDB841}"/>
          </ac:spMkLst>
        </pc:spChg>
        <pc:grpChg chg="mod">
          <ac:chgData name="Gonzalo Pozo Melero" userId="bd923a79-0206-49b8-926a-a7ad5517b68b" providerId="ADAL" clId="{66C4E58B-E924-467F-8D99-7F95CED4204C}" dt="2022-09-02T13:46:49.656" v="445" actId="14100"/>
          <ac:grpSpMkLst>
            <pc:docMk/>
            <pc:sldMk cId="2070819164" sldId="398"/>
            <ac:grpSpMk id="33" creationId="{F1A0A904-A560-4447-8B7C-5B2DD36901EA}"/>
          </ac:grpSpMkLst>
        </pc:grpChg>
        <pc:picChg chg="mod">
          <ac:chgData name="Gonzalo Pozo Melero" userId="bd923a79-0206-49b8-926a-a7ad5517b68b" providerId="ADAL" clId="{66C4E58B-E924-467F-8D99-7F95CED4204C}" dt="2022-09-02T13:46:42.914" v="443" actId="14100"/>
          <ac:picMkLst>
            <pc:docMk/>
            <pc:sldMk cId="2070819164" sldId="398"/>
            <ac:picMk id="34" creationId="{87B35924-CAB4-4D14-A8E8-598AF52D3D32}"/>
          </ac:picMkLst>
        </pc:picChg>
      </pc:sldChg>
      <pc:sldChg chg="modSp add mod">
        <pc:chgData name="Gonzalo Pozo Melero" userId="bd923a79-0206-49b8-926a-a7ad5517b68b" providerId="ADAL" clId="{66C4E58B-E924-467F-8D99-7F95CED4204C}" dt="2022-09-05T13:10:32.199" v="1946" actId="1076"/>
        <pc:sldMkLst>
          <pc:docMk/>
          <pc:sldMk cId="4228856462" sldId="399"/>
        </pc:sldMkLst>
        <pc:spChg chg="mod">
          <ac:chgData name="Gonzalo Pozo Melero" userId="bd923a79-0206-49b8-926a-a7ad5517b68b" providerId="ADAL" clId="{66C4E58B-E924-467F-8D99-7F95CED4204C}" dt="2022-09-02T13:47:08.019" v="450" actId="403"/>
          <ac:spMkLst>
            <pc:docMk/>
            <pc:sldMk cId="4228856462" sldId="399"/>
            <ac:spMk id="5" creationId="{BFA0181F-940B-49DF-BF9B-4EA7A7AEA3D9}"/>
          </ac:spMkLst>
        </pc:spChg>
        <pc:spChg chg="mod">
          <ac:chgData name="Gonzalo Pozo Melero" userId="bd923a79-0206-49b8-926a-a7ad5517b68b" providerId="ADAL" clId="{66C4E58B-E924-467F-8D99-7F95CED4204C}" dt="2022-09-05T13:10:32.199" v="1946" actId="1076"/>
          <ac:spMkLst>
            <pc:docMk/>
            <pc:sldMk cId="4228856462" sldId="399"/>
            <ac:spMk id="8" creationId="{B210A8CB-8F9C-4A51-926A-99E2A38BEFA5}"/>
          </ac:spMkLst>
        </pc:spChg>
      </pc:sldChg>
      <pc:sldChg chg="modSp add mod">
        <pc:chgData name="Gonzalo Pozo Melero" userId="bd923a79-0206-49b8-926a-a7ad5517b68b" providerId="ADAL" clId="{66C4E58B-E924-467F-8D99-7F95CED4204C}" dt="2022-09-02T13:47:19.436" v="454" actId="403"/>
        <pc:sldMkLst>
          <pc:docMk/>
          <pc:sldMk cId="1819700000" sldId="400"/>
        </pc:sldMkLst>
        <pc:spChg chg="mod">
          <ac:chgData name="Gonzalo Pozo Melero" userId="bd923a79-0206-49b8-926a-a7ad5517b68b" providerId="ADAL" clId="{66C4E58B-E924-467F-8D99-7F95CED4204C}" dt="2022-09-02T13:47:19.436" v="454" actId="403"/>
          <ac:spMkLst>
            <pc:docMk/>
            <pc:sldMk cId="1819700000" sldId="400"/>
            <ac:spMk id="4" creationId="{4BE35DEA-38F7-4E0E-BAA6-888E98C58F06}"/>
          </ac:spMkLst>
        </pc:spChg>
      </pc:sldChg>
      <pc:sldChg chg="modSp add mod">
        <pc:chgData name="Gonzalo Pozo Melero" userId="bd923a79-0206-49b8-926a-a7ad5517b68b" providerId="ADAL" clId="{66C4E58B-E924-467F-8D99-7F95CED4204C}" dt="2022-09-02T13:47:34.744" v="461" actId="1035"/>
        <pc:sldMkLst>
          <pc:docMk/>
          <pc:sldMk cId="167343452" sldId="401"/>
        </pc:sldMkLst>
        <pc:spChg chg="mod">
          <ac:chgData name="Gonzalo Pozo Melero" userId="bd923a79-0206-49b8-926a-a7ad5517b68b" providerId="ADAL" clId="{66C4E58B-E924-467F-8D99-7F95CED4204C}" dt="2022-09-02T13:47:34.744" v="461" actId="1035"/>
          <ac:spMkLst>
            <pc:docMk/>
            <pc:sldMk cId="167343452" sldId="401"/>
            <ac:spMk id="4" creationId="{0B913B0C-67E1-4426-95A4-BF023802AE8E}"/>
          </ac:spMkLst>
        </pc:spChg>
      </pc:sldChg>
      <pc:sldChg chg="modSp add mod">
        <pc:chgData name="Gonzalo Pozo Melero" userId="bd923a79-0206-49b8-926a-a7ad5517b68b" providerId="ADAL" clId="{66C4E58B-E924-467F-8D99-7F95CED4204C}" dt="2022-09-02T13:47:44.580" v="465" actId="403"/>
        <pc:sldMkLst>
          <pc:docMk/>
          <pc:sldMk cId="4010661907" sldId="402"/>
        </pc:sldMkLst>
        <pc:spChg chg="mod">
          <ac:chgData name="Gonzalo Pozo Melero" userId="bd923a79-0206-49b8-926a-a7ad5517b68b" providerId="ADAL" clId="{66C4E58B-E924-467F-8D99-7F95CED4204C}" dt="2022-09-02T13:47:44.580" v="465" actId="403"/>
          <ac:spMkLst>
            <pc:docMk/>
            <pc:sldMk cId="4010661907" sldId="402"/>
            <ac:spMk id="4" creationId="{802C7EF8-4B83-4D6C-B3EE-6680504252E5}"/>
          </ac:spMkLst>
        </pc:spChg>
      </pc:sldChg>
      <pc:sldChg chg="modSp add mod">
        <pc:chgData name="Gonzalo Pozo Melero" userId="bd923a79-0206-49b8-926a-a7ad5517b68b" providerId="ADAL" clId="{66C4E58B-E924-467F-8D99-7F95CED4204C}" dt="2022-09-02T13:47:57.056" v="469" actId="1076"/>
        <pc:sldMkLst>
          <pc:docMk/>
          <pc:sldMk cId="619581195" sldId="403"/>
        </pc:sldMkLst>
        <pc:spChg chg="mod">
          <ac:chgData name="Gonzalo Pozo Melero" userId="bd923a79-0206-49b8-926a-a7ad5517b68b" providerId="ADAL" clId="{66C4E58B-E924-467F-8D99-7F95CED4204C}" dt="2022-09-02T13:47:57.056" v="469" actId="1076"/>
          <ac:spMkLst>
            <pc:docMk/>
            <pc:sldMk cId="619581195" sldId="403"/>
            <ac:spMk id="5" creationId="{F8B86802-0346-4EFD-AFD6-2DCA6D6307A7}"/>
          </ac:spMkLst>
        </pc:spChg>
      </pc:sldChg>
      <pc:sldChg chg="modSp add mod">
        <pc:chgData name="Gonzalo Pozo Melero" userId="bd923a79-0206-49b8-926a-a7ad5517b68b" providerId="ADAL" clId="{66C4E58B-E924-467F-8D99-7F95CED4204C}" dt="2022-09-02T13:48:21.936" v="475" actId="1076"/>
        <pc:sldMkLst>
          <pc:docMk/>
          <pc:sldMk cId="3042723513" sldId="404"/>
        </pc:sldMkLst>
        <pc:spChg chg="mod">
          <ac:chgData name="Gonzalo Pozo Melero" userId="bd923a79-0206-49b8-926a-a7ad5517b68b" providerId="ADAL" clId="{66C4E58B-E924-467F-8D99-7F95CED4204C}" dt="2022-09-02T13:48:04.896" v="471" actId="1076"/>
          <ac:spMkLst>
            <pc:docMk/>
            <pc:sldMk cId="3042723513" sldId="404"/>
            <ac:spMk id="2" creationId="{5D7ABA7E-E2E9-4C25-BBC6-3CB57E8A1A35}"/>
          </ac:spMkLst>
        </pc:spChg>
        <pc:spChg chg="mod">
          <ac:chgData name="Gonzalo Pozo Melero" userId="bd923a79-0206-49b8-926a-a7ad5517b68b" providerId="ADAL" clId="{66C4E58B-E924-467F-8D99-7F95CED4204C}" dt="2022-09-02T13:48:21.936" v="475" actId="1076"/>
          <ac:spMkLst>
            <pc:docMk/>
            <pc:sldMk cId="3042723513" sldId="404"/>
            <ac:spMk id="5" creationId="{B2BCB8E9-FD25-414A-AB8B-F3BEADD7F378}"/>
          </ac:spMkLst>
        </pc:spChg>
        <pc:spChg chg="mod">
          <ac:chgData name="Gonzalo Pozo Melero" userId="bd923a79-0206-49b8-926a-a7ad5517b68b" providerId="ADAL" clId="{66C4E58B-E924-467F-8D99-7F95CED4204C}" dt="2022-09-02T13:48:17.456" v="474" actId="1076"/>
          <ac:spMkLst>
            <pc:docMk/>
            <pc:sldMk cId="3042723513" sldId="404"/>
            <ac:spMk id="12" creationId="{B6818B39-04AB-47F9-8180-044D17F43E2E}"/>
          </ac:spMkLst>
        </pc:spChg>
      </pc:sldChg>
      <pc:sldChg chg="add del">
        <pc:chgData name="Gonzalo Pozo Melero" userId="bd923a79-0206-49b8-926a-a7ad5517b68b" providerId="ADAL" clId="{66C4E58B-E924-467F-8D99-7F95CED4204C}" dt="2022-09-02T13:32:40.532" v="165" actId="47"/>
        <pc:sldMkLst>
          <pc:docMk/>
          <pc:sldMk cId="4294712245" sldId="405"/>
        </pc:sldMkLst>
      </pc:sldChg>
      <pc:sldChg chg="modSp add mod">
        <pc:chgData name="Gonzalo Pozo Melero" userId="bd923a79-0206-49b8-926a-a7ad5517b68b" providerId="ADAL" clId="{66C4E58B-E924-467F-8D99-7F95CED4204C}" dt="2022-09-02T13:48:42.256" v="478" actId="1076"/>
        <pc:sldMkLst>
          <pc:docMk/>
          <pc:sldMk cId="3910624449" sldId="406"/>
        </pc:sldMkLst>
        <pc:spChg chg="mod">
          <ac:chgData name="Gonzalo Pozo Melero" userId="bd923a79-0206-49b8-926a-a7ad5517b68b" providerId="ADAL" clId="{66C4E58B-E924-467F-8D99-7F95CED4204C}" dt="2022-09-02T13:48:42.256" v="478" actId="1076"/>
          <ac:spMkLst>
            <pc:docMk/>
            <pc:sldMk cId="3910624449" sldId="406"/>
            <ac:spMk id="2" creationId="{635453AE-43EC-4A55-9C27-DA8CB979548A}"/>
          </ac:spMkLst>
        </pc:spChg>
      </pc:sldChg>
      <pc:sldChg chg="modSp add mod">
        <pc:chgData name="Gonzalo Pozo Melero" userId="bd923a79-0206-49b8-926a-a7ad5517b68b" providerId="ADAL" clId="{66C4E58B-E924-467F-8D99-7F95CED4204C}" dt="2022-09-02T13:48:53.556" v="482" actId="403"/>
        <pc:sldMkLst>
          <pc:docMk/>
          <pc:sldMk cId="244042529" sldId="407"/>
        </pc:sldMkLst>
        <pc:spChg chg="mod">
          <ac:chgData name="Gonzalo Pozo Melero" userId="bd923a79-0206-49b8-926a-a7ad5517b68b" providerId="ADAL" clId="{66C4E58B-E924-467F-8D99-7F95CED4204C}" dt="2022-09-02T13:48:53.556" v="482" actId="403"/>
          <ac:spMkLst>
            <pc:docMk/>
            <pc:sldMk cId="244042529" sldId="407"/>
            <ac:spMk id="2" creationId="{635453AE-43EC-4A55-9C27-DA8CB979548A}"/>
          </ac:spMkLst>
        </pc:spChg>
      </pc:sldChg>
      <pc:sldChg chg="modSp add mod">
        <pc:chgData name="Gonzalo Pozo Melero" userId="bd923a79-0206-49b8-926a-a7ad5517b68b" providerId="ADAL" clId="{66C4E58B-E924-467F-8D99-7F95CED4204C}" dt="2022-09-02T13:49:05.360" v="486" actId="1076"/>
        <pc:sldMkLst>
          <pc:docMk/>
          <pc:sldMk cId="4123971154" sldId="408"/>
        </pc:sldMkLst>
        <pc:spChg chg="mod">
          <ac:chgData name="Gonzalo Pozo Melero" userId="bd923a79-0206-49b8-926a-a7ad5517b68b" providerId="ADAL" clId="{66C4E58B-E924-467F-8D99-7F95CED4204C}" dt="2022-09-02T13:49:05.360" v="486" actId="1076"/>
          <ac:spMkLst>
            <pc:docMk/>
            <pc:sldMk cId="4123971154" sldId="408"/>
            <ac:spMk id="2" creationId="{635453AE-43EC-4A55-9C27-DA8CB979548A}"/>
          </ac:spMkLst>
        </pc:spChg>
      </pc:sldChg>
      <pc:sldChg chg="modSp add mod">
        <pc:chgData name="Gonzalo Pozo Melero" userId="bd923a79-0206-49b8-926a-a7ad5517b68b" providerId="ADAL" clId="{66C4E58B-E924-467F-8D99-7F95CED4204C}" dt="2022-09-02T13:50:17.777" v="494" actId="1035"/>
        <pc:sldMkLst>
          <pc:docMk/>
          <pc:sldMk cId="3864621146" sldId="409"/>
        </pc:sldMkLst>
        <pc:spChg chg="mod">
          <ac:chgData name="Gonzalo Pozo Melero" userId="bd923a79-0206-49b8-926a-a7ad5517b68b" providerId="ADAL" clId="{66C4E58B-E924-467F-8D99-7F95CED4204C}" dt="2022-09-02T13:50:17.777" v="494" actId="1035"/>
          <ac:spMkLst>
            <pc:docMk/>
            <pc:sldMk cId="3864621146" sldId="409"/>
            <ac:spMk id="2" creationId="{0819E77E-CA8C-47C5-BFD0-52BF7045CA59}"/>
          </ac:spMkLst>
        </pc:spChg>
      </pc:sldChg>
      <pc:sldChg chg="modSp add mod">
        <pc:chgData name="Gonzalo Pozo Melero" userId="bd923a79-0206-49b8-926a-a7ad5517b68b" providerId="ADAL" clId="{66C4E58B-E924-467F-8D99-7F95CED4204C}" dt="2022-09-02T13:50:27.825" v="503" actId="1035"/>
        <pc:sldMkLst>
          <pc:docMk/>
          <pc:sldMk cId="217356139" sldId="410"/>
        </pc:sldMkLst>
        <pc:spChg chg="mod">
          <ac:chgData name="Gonzalo Pozo Melero" userId="bd923a79-0206-49b8-926a-a7ad5517b68b" providerId="ADAL" clId="{66C4E58B-E924-467F-8D99-7F95CED4204C}" dt="2022-09-02T13:50:27.825" v="503" actId="1035"/>
          <ac:spMkLst>
            <pc:docMk/>
            <pc:sldMk cId="217356139" sldId="410"/>
            <ac:spMk id="2" creationId="{E786248D-D4BB-45BE-A379-58F6F288FB3B}"/>
          </ac:spMkLst>
        </pc:spChg>
      </pc:sldChg>
      <pc:sldChg chg="modSp add mod">
        <pc:chgData name="Gonzalo Pozo Melero" userId="bd923a79-0206-49b8-926a-a7ad5517b68b" providerId="ADAL" clId="{66C4E58B-E924-467F-8D99-7F95CED4204C}" dt="2022-09-02T13:50:36.977" v="507" actId="1076"/>
        <pc:sldMkLst>
          <pc:docMk/>
          <pc:sldMk cId="282557853" sldId="411"/>
        </pc:sldMkLst>
        <pc:spChg chg="mod">
          <ac:chgData name="Gonzalo Pozo Melero" userId="bd923a79-0206-49b8-926a-a7ad5517b68b" providerId="ADAL" clId="{66C4E58B-E924-467F-8D99-7F95CED4204C}" dt="2022-09-02T13:50:36.977" v="507" actId="1076"/>
          <ac:spMkLst>
            <pc:docMk/>
            <pc:sldMk cId="282557853" sldId="411"/>
            <ac:spMk id="4" creationId="{9B383614-E7C6-42AE-9AA4-28AD82C85D48}"/>
          </ac:spMkLst>
        </pc:spChg>
      </pc:sldChg>
      <pc:sldChg chg="modSp add del mod">
        <pc:chgData name="Gonzalo Pozo Melero" userId="bd923a79-0206-49b8-926a-a7ad5517b68b" providerId="ADAL" clId="{66C4E58B-E924-467F-8D99-7F95CED4204C}" dt="2022-09-02T13:33:01.196" v="190" actId="47"/>
        <pc:sldMkLst>
          <pc:docMk/>
          <pc:sldMk cId="3903265459" sldId="412"/>
        </pc:sldMkLst>
        <pc:spChg chg="mod">
          <ac:chgData name="Gonzalo Pozo Melero" userId="bd923a79-0206-49b8-926a-a7ad5517b68b" providerId="ADAL" clId="{66C4E58B-E924-467F-8D99-7F95CED4204C}" dt="2022-09-02T13:23:08.152" v="47"/>
          <ac:spMkLst>
            <pc:docMk/>
            <pc:sldMk cId="3903265459" sldId="412"/>
            <ac:spMk id="2" creationId="{4460B3C9-0C9C-400C-8213-D91EC0373F36}"/>
          </ac:spMkLst>
        </pc:spChg>
      </pc:sldChg>
      <pc:sldChg chg="modSp add del mod">
        <pc:chgData name="Gonzalo Pozo Melero" userId="bd923a79-0206-49b8-926a-a7ad5517b68b" providerId="ADAL" clId="{66C4E58B-E924-467F-8D99-7F95CED4204C}" dt="2022-09-05T13:32:50.814" v="2253" actId="1076"/>
        <pc:sldMkLst>
          <pc:docMk/>
          <pc:sldMk cId="1900549159" sldId="413"/>
        </pc:sldMkLst>
        <pc:spChg chg="mod">
          <ac:chgData name="Gonzalo Pozo Melero" userId="bd923a79-0206-49b8-926a-a7ad5517b68b" providerId="ADAL" clId="{66C4E58B-E924-467F-8D99-7F95CED4204C}" dt="2022-09-05T13:32:50.814" v="2253" actId="1076"/>
          <ac:spMkLst>
            <pc:docMk/>
            <pc:sldMk cId="1900549159" sldId="413"/>
            <ac:spMk id="5" creationId="{921B5FA3-B84B-4261-B429-C0DE7174200C}"/>
          </ac:spMkLst>
        </pc:spChg>
      </pc:sldChg>
      <pc:sldChg chg="add del">
        <pc:chgData name="Gonzalo Pozo Melero" userId="bd923a79-0206-49b8-926a-a7ad5517b68b" providerId="ADAL" clId="{66C4E58B-E924-467F-8D99-7F95CED4204C}" dt="2022-09-02T13:21:03.875" v="39"/>
        <pc:sldMkLst>
          <pc:docMk/>
          <pc:sldMk cId="2709928724" sldId="414"/>
        </pc:sldMkLst>
      </pc:sldChg>
      <pc:sldChg chg="delSp modSp add del mod delAnim">
        <pc:chgData name="Gonzalo Pozo Melero" userId="bd923a79-0206-49b8-926a-a7ad5517b68b" providerId="ADAL" clId="{66C4E58B-E924-467F-8D99-7F95CED4204C}" dt="2022-09-05T13:33:53.806" v="2268" actId="1076"/>
        <pc:sldMkLst>
          <pc:docMk/>
          <pc:sldMk cId="395779754" sldId="415"/>
        </pc:sldMkLst>
        <pc:spChg chg="mod">
          <ac:chgData name="Gonzalo Pozo Melero" userId="bd923a79-0206-49b8-926a-a7ad5517b68b" providerId="ADAL" clId="{66C4E58B-E924-467F-8D99-7F95CED4204C}" dt="2022-09-05T13:33:09.443" v="2257" actId="255"/>
          <ac:spMkLst>
            <pc:docMk/>
            <pc:sldMk cId="395779754" sldId="415"/>
            <ac:spMk id="7" creationId="{490F7C08-3D61-4B79-85AD-C8CD3CCB7669}"/>
          </ac:spMkLst>
        </pc:spChg>
        <pc:spChg chg="mod">
          <ac:chgData name="Gonzalo Pozo Melero" userId="bd923a79-0206-49b8-926a-a7ad5517b68b" providerId="ADAL" clId="{66C4E58B-E924-467F-8D99-7F95CED4204C}" dt="2022-09-05T13:33:09.443" v="2257" actId="255"/>
          <ac:spMkLst>
            <pc:docMk/>
            <pc:sldMk cId="395779754" sldId="415"/>
            <ac:spMk id="8" creationId="{70F2E5AE-8B1B-4C84-BAAD-B462040B2981}"/>
          </ac:spMkLst>
        </pc:spChg>
        <pc:graphicFrameChg chg="mod">
          <ac:chgData name="Gonzalo Pozo Melero" userId="bd923a79-0206-49b8-926a-a7ad5517b68b" providerId="ADAL" clId="{66C4E58B-E924-467F-8D99-7F95CED4204C}" dt="2022-09-05T13:33:53.806" v="2268" actId="1076"/>
          <ac:graphicFrameMkLst>
            <pc:docMk/>
            <pc:sldMk cId="395779754" sldId="415"/>
            <ac:graphicFrameMk id="5" creationId="{AD9701E2-FDBA-40A2-9571-E362374B044A}"/>
          </ac:graphicFrameMkLst>
        </pc:graphicFrameChg>
        <pc:graphicFrameChg chg="del">
          <ac:chgData name="Gonzalo Pozo Melero" userId="bd923a79-0206-49b8-926a-a7ad5517b68b" providerId="ADAL" clId="{66C4E58B-E924-467F-8D99-7F95CED4204C}" dt="2022-09-05T13:33:29.018" v="2261" actId="21"/>
          <ac:graphicFrameMkLst>
            <pc:docMk/>
            <pc:sldMk cId="395779754" sldId="415"/>
            <ac:graphicFrameMk id="9" creationId="{A6610AFA-3231-4AF6-8CDE-851FCF8C3BFD}"/>
          </ac:graphicFrameMkLst>
        </pc:graphicFrameChg>
        <pc:graphicFrameChg chg="del">
          <ac:chgData name="Gonzalo Pozo Melero" userId="bd923a79-0206-49b8-926a-a7ad5517b68b" providerId="ADAL" clId="{66C4E58B-E924-467F-8D99-7F95CED4204C}" dt="2022-09-05T13:33:25.639" v="2260" actId="478"/>
          <ac:graphicFrameMkLst>
            <pc:docMk/>
            <pc:sldMk cId="395779754" sldId="415"/>
            <ac:graphicFrameMk id="10" creationId="{41D96EA2-F8FE-43CF-B91D-3AB09CA0851F}"/>
          </ac:graphicFrameMkLst>
        </pc:graphicFrameChg>
      </pc:sldChg>
      <pc:sldChg chg="modSp add del mod">
        <pc:chgData name="Gonzalo Pozo Melero" userId="bd923a79-0206-49b8-926a-a7ad5517b68b" providerId="ADAL" clId="{66C4E58B-E924-467F-8D99-7F95CED4204C}" dt="2022-09-02T13:24:55.847" v="61" actId="20577"/>
        <pc:sldMkLst>
          <pc:docMk/>
          <pc:sldMk cId="2246362419" sldId="416"/>
        </pc:sldMkLst>
        <pc:spChg chg="mod">
          <ac:chgData name="Gonzalo Pozo Melero" userId="bd923a79-0206-49b8-926a-a7ad5517b68b" providerId="ADAL" clId="{66C4E58B-E924-467F-8D99-7F95CED4204C}" dt="2022-09-02T13:24:55.847" v="61" actId="20577"/>
          <ac:spMkLst>
            <pc:docMk/>
            <pc:sldMk cId="2246362419" sldId="416"/>
            <ac:spMk id="4" creationId="{4CA79FCB-26D9-4692-940C-5F244F2C2268}"/>
          </ac:spMkLst>
        </pc:spChg>
      </pc:sldChg>
      <pc:sldChg chg="add del">
        <pc:chgData name="Gonzalo Pozo Melero" userId="bd923a79-0206-49b8-926a-a7ad5517b68b" providerId="ADAL" clId="{66C4E58B-E924-467F-8D99-7F95CED4204C}" dt="2022-09-02T13:21:03.875" v="39"/>
        <pc:sldMkLst>
          <pc:docMk/>
          <pc:sldMk cId="1746204797" sldId="417"/>
        </pc:sldMkLst>
      </pc:sldChg>
      <pc:sldChg chg="add del">
        <pc:chgData name="Gonzalo Pozo Melero" userId="bd923a79-0206-49b8-926a-a7ad5517b68b" providerId="ADAL" clId="{66C4E58B-E924-467F-8D99-7F95CED4204C}" dt="2022-09-02T13:21:03.875" v="39"/>
        <pc:sldMkLst>
          <pc:docMk/>
          <pc:sldMk cId="1819475915" sldId="418"/>
        </pc:sldMkLst>
      </pc:sldChg>
      <pc:sldChg chg="add del">
        <pc:chgData name="Gonzalo Pozo Melero" userId="bd923a79-0206-49b8-926a-a7ad5517b68b" providerId="ADAL" clId="{66C4E58B-E924-467F-8D99-7F95CED4204C}" dt="2022-09-02T13:21:03.875" v="39"/>
        <pc:sldMkLst>
          <pc:docMk/>
          <pc:sldMk cId="126364527" sldId="419"/>
        </pc:sldMkLst>
      </pc:sldChg>
      <pc:sldChg chg="modSp add del mod">
        <pc:chgData name="Gonzalo Pozo Melero" userId="bd923a79-0206-49b8-926a-a7ad5517b68b" providerId="ADAL" clId="{66C4E58B-E924-467F-8D99-7F95CED4204C}" dt="2022-09-02T13:25:13.580" v="62" actId="20577"/>
        <pc:sldMkLst>
          <pc:docMk/>
          <pc:sldMk cId="4061539632" sldId="420"/>
        </pc:sldMkLst>
        <pc:spChg chg="mod">
          <ac:chgData name="Gonzalo Pozo Melero" userId="bd923a79-0206-49b8-926a-a7ad5517b68b" providerId="ADAL" clId="{66C4E58B-E924-467F-8D99-7F95CED4204C}" dt="2022-09-02T13:25:13.580" v="62" actId="20577"/>
          <ac:spMkLst>
            <pc:docMk/>
            <pc:sldMk cId="4061539632" sldId="420"/>
            <ac:spMk id="4" creationId="{F3C52638-F2E2-4992-9DB9-24C66E19FED8}"/>
          </ac:spMkLst>
        </pc:spChg>
      </pc:sldChg>
      <pc:sldChg chg="addSp modSp add del">
        <pc:chgData name="Gonzalo Pozo Melero" userId="bd923a79-0206-49b8-926a-a7ad5517b68b" providerId="ADAL" clId="{66C4E58B-E924-467F-8D99-7F95CED4204C}" dt="2022-09-05T13:50:43.432" v="2498"/>
        <pc:sldMkLst>
          <pc:docMk/>
          <pc:sldMk cId="3779279218" sldId="421"/>
        </pc:sldMkLst>
        <pc:picChg chg="add mod">
          <ac:chgData name="Gonzalo Pozo Melero" userId="bd923a79-0206-49b8-926a-a7ad5517b68b" providerId="ADAL" clId="{66C4E58B-E924-467F-8D99-7F95CED4204C}" dt="2022-09-05T13:50:43.432" v="2498"/>
          <ac:picMkLst>
            <pc:docMk/>
            <pc:sldMk cId="3779279218" sldId="421"/>
            <ac:picMk id="4" creationId="{9C60B775-4944-5602-1A9D-93C232EF9401}"/>
          </ac:picMkLst>
        </pc:picChg>
      </pc:sldChg>
      <pc:sldChg chg="addSp modSp add del">
        <pc:chgData name="Gonzalo Pozo Melero" userId="bd923a79-0206-49b8-926a-a7ad5517b68b" providerId="ADAL" clId="{66C4E58B-E924-467F-8D99-7F95CED4204C}" dt="2022-09-05T13:50:49.399" v="2499"/>
        <pc:sldMkLst>
          <pc:docMk/>
          <pc:sldMk cId="465576133" sldId="422"/>
        </pc:sldMkLst>
        <pc:picChg chg="add mod">
          <ac:chgData name="Gonzalo Pozo Melero" userId="bd923a79-0206-49b8-926a-a7ad5517b68b" providerId="ADAL" clId="{66C4E58B-E924-467F-8D99-7F95CED4204C}" dt="2022-09-05T13:50:49.399" v="2499"/>
          <ac:picMkLst>
            <pc:docMk/>
            <pc:sldMk cId="465576133" sldId="422"/>
            <ac:picMk id="4" creationId="{DD36628A-9951-7182-1D85-2826CBD6BC98}"/>
          </ac:picMkLst>
        </pc:picChg>
        <pc:picChg chg="add mod">
          <ac:chgData name="Gonzalo Pozo Melero" userId="bd923a79-0206-49b8-926a-a7ad5517b68b" providerId="ADAL" clId="{66C4E58B-E924-467F-8D99-7F95CED4204C}" dt="2022-09-05T13:50:49.399" v="2499"/>
          <ac:picMkLst>
            <pc:docMk/>
            <pc:sldMk cId="465576133" sldId="422"/>
            <ac:picMk id="5" creationId="{0A8252FB-E887-8A7B-BB2D-6799E3750FF6}"/>
          </ac:picMkLst>
        </pc:picChg>
      </pc:sldChg>
      <pc:sldChg chg="modSp add del mod">
        <pc:chgData name="Gonzalo Pozo Melero" userId="bd923a79-0206-49b8-926a-a7ad5517b68b" providerId="ADAL" clId="{66C4E58B-E924-467F-8D99-7F95CED4204C}" dt="2022-09-02T13:25:22.724" v="63" actId="20577"/>
        <pc:sldMkLst>
          <pc:docMk/>
          <pc:sldMk cId="392188008" sldId="423"/>
        </pc:sldMkLst>
        <pc:spChg chg="mod">
          <ac:chgData name="Gonzalo Pozo Melero" userId="bd923a79-0206-49b8-926a-a7ad5517b68b" providerId="ADAL" clId="{66C4E58B-E924-467F-8D99-7F95CED4204C}" dt="2022-09-02T13:25:22.724" v="63" actId="20577"/>
          <ac:spMkLst>
            <pc:docMk/>
            <pc:sldMk cId="392188008" sldId="423"/>
            <ac:spMk id="4" creationId="{DC1316DB-5FEE-45B3-87E1-E88C9B72DC33}"/>
          </ac:spMkLst>
        </pc:spChg>
      </pc:sldChg>
      <pc:sldChg chg="add del">
        <pc:chgData name="Gonzalo Pozo Melero" userId="bd923a79-0206-49b8-926a-a7ad5517b68b" providerId="ADAL" clId="{66C4E58B-E924-467F-8D99-7F95CED4204C}" dt="2022-09-02T13:21:03.875" v="39"/>
        <pc:sldMkLst>
          <pc:docMk/>
          <pc:sldMk cId="3176935530" sldId="424"/>
        </pc:sldMkLst>
      </pc:sldChg>
      <pc:sldChg chg="add del">
        <pc:chgData name="Gonzalo Pozo Melero" userId="bd923a79-0206-49b8-926a-a7ad5517b68b" providerId="ADAL" clId="{66C4E58B-E924-467F-8D99-7F95CED4204C}" dt="2022-09-02T13:21:03.875" v="39"/>
        <pc:sldMkLst>
          <pc:docMk/>
          <pc:sldMk cId="212123918" sldId="425"/>
        </pc:sldMkLst>
      </pc:sldChg>
      <pc:sldChg chg="add del">
        <pc:chgData name="Gonzalo Pozo Melero" userId="bd923a79-0206-49b8-926a-a7ad5517b68b" providerId="ADAL" clId="{66C4E58B-E924-467F-8D99-7F95CED4204C}" dt="2022-09-02T13:21:03.875" v="39"/>
        <pc:sldMkLst>
          <pc:docMk/>
          <pc:sldMk cId="1193256317" sldId="426"/>
        </pc:sldMkLst>
      </pc:sldChg>
      <pc:sldChg chg="modSp add del mod">
        <pc:chgData name="Gonzalo Pozo Melero" userId="bd923a79-0206-49b8-926a-a7ad5517b68b" providerId="ADAL" clId="{66C4E58B-E924-467F-8D99-7F95CED4204C}" dt="2022-09-02T13:25:29.158" v="64" actId="20577"/>
        <pc:sldMkLst>
          <pc:docMk/>
          <pc:sldMk cId="3982545001" sldId="427"/>
        </pc:sldMkLst>
        <pc:spChg chg="mod">
          <ac:chgData name="Gonzalo Pozo Melero" userId="bd923a79-0206-49b8-926a-a7ad5517b68b" providerId="ADAL" clId="{66C4E58B-E924-467F-8D99-7F95CED4204C}" dt="2022-09-02T13:25:29.158" v="64" actId="20577"/>
          <ac:spMkLst>
            <pc:docMk/>
            <pc:sldMk cId="3982545001" sldId="427"/>
            <ac:spMk id="4" creationId="{27D723C2-956C-4B45-AC05-B65745446829}"/>
          </ac:spMkLst>
        </pc:spChg>
      </pc:sldChg>
      <pc:sldChg chg="add del">
        <pc:chgData name="Gonzalo Pozo Melero" userId="bd923a79-0206-49b8-926a-a7ad5517b68b" providerId="ADAL" clId="{66C4E58B-E924-467F-8D99-7F95CED4204C}" dt="2022-09-02T13:21:03.875" v="39"/>
        <pc:sldMkLst>
          <pc:docMk/>
          <pc:sldMk cId="509481839" sldId="428"/>
        </pc:sldMkLst>
      </pc:sldChg>
      <pc:sldChg chg="add del">
        <pc:chgData name="Gonzalo Pozo Melero" userId="bd923a79-0206-49b8-926a-a7ad5517b68b" providerId="ADAL" clId="{66C4E58B-E924-467F-8D99-7F95CED4204C}" dt="2022-09-02T13:21:03.875" v="39"/>
        <pc:sldMkLst>
          <pc:docMk/>
          <pc:sldMk cId="4181270814" sldId="429"/>
        </pc:sldMkLst>
      </pc:sldChg>
      <pc:sldChg chg="add del">
        <pc:chgData name="Gonzalo Pozo Melero" userId="bd923a79-0206-49b8-926a-a7ad5517b68b" providerId="ADAL" clId="{66C4E58B-E924-467F-8D99-7F95CED4204C}" dt="2022-09-02T13:21:03.875" v="39"/>
        <pc:sldMkLst>
          <pc:docMk/>
          <pc:sldMk cId="3196295278" sldId="430"/>
        </pc:sldMkLst>
      </pc:sldChg>
      <pc:sldChg chg="modSp add del mod">
        <pc:chgData name="Gonzalo Pozo Melero" userId="bd923a79-0206-49b8-926a-a7ad5517b68b" providerId="ADAL" clId="{66C4E58B-E924-467F-8D99-7F95CED4204C}" dt="2022-09-05T13:55:56.717" v="2600" actId="1076"/>
        <pc:sldMkLst>
          <pc:docMk/>
          <pc:sldMk cId="3418300694" sldId="431"/>
        </pc:sldMkLst>
        <pc:spChg chg="mod">
          <ac:chgData name="Gonzalo Pozo Melero" userId="bd923a79-0206-49b8-926a-a7ad5517b68b" providerId="ADAL" clId="{66C4E58B-E924-467F-8D99-7F95CED4204C}" dt="2022-09-02T13:25:35.228" v="65" actId="20577"/>
          <ac:spMkLst>
            <pc:docMk/>
            <pc:sldMk cId="3418300694" sldId="431"/>
            <ac:spMk id="4" creationId="{A1DAA5E1-6E63-4251-B366-DD950021D2E3}"/>
          </ac:spMkLst>
        </pc:spChg>
        <pc:graphicFrameChg chg="mod">
          <ac:chgData name="Gonzalo Pozo Melero" userId="bd923a79-0206-49b8-926a-a7ad5517b68b" providerId="ADAL" clId="{66C4E58B-E924-467F-8D99-7F95CED4204C}" dt="2022-09-05T13:55:56.717" v="2600" actId="1076"/>
          <ac:graphicFrameMkLst>
            <pc:docMk/>
            <pc:sldMk cId="3418300694" sldId="431"/>
            <ac:graphicFrameMk id="10" creationId="{359AEC3F-54AE-42D7-8DB4-C9442595B809}"/>
          </ac:graphicFrameMkLst>
        </pc:graphicFrameChg>
        <pc:graphicFrameChg chg="mod">
          <ac:chgData name="Gonzalo Pozo Melero" userId="bd923a79-0206-49b8-926a-a7ad5517b68b" providerId="ADAL" clId="{66C4E58B-E924-467F-8D99-7F95CED4204C}" dt="2022-09-05T13:55:56.717" v="2600" actId="1076"/>
          <ac:graphicFrameMkLst>
            <pc:docMk/>
            <pc:sldMk cId="3418300694" sldId="431"/>
            <ac:graphicFrameMk id="11" creationId="{17251A5E-7F7C-46AB-85D9-B7FBBC19FC0B}"/>
          </ac:graphicFrameMkLst>
        </pc:graphicFrameChg>
        <pc:picChg chg="mod">
          <ac:chgData name="Gonzalo Pozo Melero" userId="bd923a79-0206-49b8-926a-a7ad5517b68b" providerId="ADAL" clId="{66C4E58B-E924-467F-8D99-7F95CED4204C}" dt="2022-09-05T13:55:56.717" v="2600" actId="1076"/>
          <ac:picMkLst>
            <pc:docMk/>
            <pc:sldMk cId="3418300694" sldId="431"/>
            <ac:picMk id="5" creationId="{C4A0A24E-1184-4BCF-8A71-2DCE8F7D2BAC}"/>
          </ac:picMkLst>
        </pc:picChg>
      </pc:sldChg>
      <pc:sldChg chg="add del">
        <pc:chgData name="Gonzalo Pozo Melero" userId="bd923a79-0206-49b8-926a-a7ad5517b68b" providerId="ADAL" clId="{66C4E58B-E924-467F-8D99-7F95CED4204C}" dt="2022-09-02T13:21:03.875" v="39"/>
        <pc:sldMkLst>
          <pc:docMk/>
          <pc:sldMk cId="1373337651" sldId="432"/>
        </pc:sldMkLst>
      </pc:sldChg>
      <pc:sldChg chg="addSp delSp add del mod">
        <pc:chgData name="Gonzalo Pozo Melero" userId="bd923a79-0206-49b8-926a-a7ad5517b68b" providerId="ADAL" clId="{66C4E58B-E924-467F-8D99-7F95CED4204C}" dt="2022-09-02T13:25:52.313" v="67" actId="22"/>
        <pc:sldMkLst>
          <pc:docMk/>
          <pc:sldMk cId="1171845805" sldId="433"/>
        </pc:sldMkLst>
        <pc:picChg chg="add del">
          <ac:chgData name="Gonzalo Pozo Melero" userId="bd923a79-0206-49b8-926a-a7ad5517b68b" providerId="ADAL" clId="{66C4E58B-E924-467F-8D99-7F95CED4204C}" dt="2022-09-02T13:25:52.313" v="67" actId="22"/>
          <ac:picMkLst>
            <pc:docMk/>
            <pc:sldMk cId="1171845805" sldId="433"/>
            <ac:picMk id="14" creationId="{FAB9178E-FA0E-FC89-15F2-7DA0156E089A}"/>
          </ac:picMkLst>
        </pc:picChg>
      </pc:sldChg>
      <pc:sldChg chg="modSp add del mod">
        <pc:chgData name="Gonzalo Pozo Melero" userId="bd923a79-0206-49b8-926a-a7ad5517b68b" providerId="ADAL" clId="{66C4E58B-E924-467F-8D99-7F95CED4204C}" dt="2022-09-02T13:26:50.666" v="84" actId="20577"/>
        <pc:sldMkLst>
          <pc:docMk/>
          <pc:sldMk cId="1655782033" sldId="434"/>
        </pc:sldMkLst>
        <pc:spChg chg="mod">
          <ac:chgData name="Gonzalo Pozo Melero" userId="bd923a79-0206-49b8-926a-a7ad5517b68b" providerId="ADAL" clId="{66C4E58B-E924-467F-8D99-7F95CED4204C}" dt="2022-09-02T13:26:50.666" v="84" actId="20577"/>
          <ac:spMkLst>
            <pc:docMk/>
            <pc:sldMk cId="1655782033" sldId="434"/>
            <ac:spMk id="4" creationId="{5494FBCA-B4A0-4A6C-A246-1B5F1F047542}"/>
          </ac:spMkLst>
        </pc:spChg>
      </pc:sldChg>
      <pc:sldChg chg="add del">
        <pc:chgData name="Gonzalo Pozo Melero" userId="bd923a79-0206-49b8-926a-a7ad5517b68b" providerId="ADAL" clId="{66C4E58B-E924-467F-8D99-7F95CED4204C}" dt="2022-09-02T13:21:03.875" v="39"/>
        <pc:sldMkLst>
          <pc:docMk/>
          <pc:sldMk cId="531508831" sldId="435"/>
        </pc:sldMkLst>
      </pc:sldChg>
      <pc:sldChg chg="add del">
        <pc:chgData name="Gonzalo Pozo Melero" userId="bd923a79-0206-49b8-926a-a7ad5517b68b" providerId="ADAL" clId="{66C4E58B-E924-467F-8D99-7F95CED4204C}" dt="2022-09-02T13:21:03.875" v="39"/>
        <pc:sldMkLst>
          <pc:docMk/>
          <pc:sldMk cId="3720499397" sldId="436"/>
        </pc:sldMkLst>
      </pc:sldChg>
      <pc:sldChg chg="modSp add del mod">
        <pc:chgData name="Gonzalo Pozo Melero" userId="bd923a79-0206-49b8-926a-a7ad5517b68b" providerId="ADAL" clId="{66C4E58B-E924-467F-8D99-7F95CED4204C}" dt="2022-09-02T13:33:16.756" v="200" actId="47"/>
        <pc:sldMkLst>
          <pc:docMk/>
          <pc:sldMk cId="1041434367" sldId="437"/>
        </pc:sldMkLst>
        <pc:spChg chg="mod">
          <ac:chgData name="Gonzalo Pozo Melero" userId="bd923a79-0206-49b8-926a-a7ad5517b68b" providerId="ADAL" clId="{66C4E58B-E924-467F-8D99-7F95CED4204C}" dt="2022-09-02T13:22:36.702" v="44" actId="20577"/>
          <ac:spMkLst>
            <pc:docMk/>
            <pc:sldMk cId="1041434367" sldId="437"/>
            <ac:spMk id="2" creationId="{4460B3C9-0C9C-400C-8213-D91EC0373F36}"/>
          </ac:spMkLst>
        </pc:spChg>
      </pc:sldChg>
      <pc:sldChg chg="addSp delSp modSp add mod delAnim">
        <pc:chgData name="Gonzalo Pozo Melero" userId="bd923a79-0206-49b8-926a-a7ad5517b68b" providerId="ADAL" clId="{66C4E58B-E924-467F-8D99-7F95CED4204C}" dt="2022-09-05T13:48:00.761" v="2483" actId="20577"/>
        <pc:sldMkLst>
          <pc:docMk/>
          <pc:sldMk cId="970262681" sldId="438"/>
        </pc:sldMkLst>
        <pc:spChg chg="mod">
          <ac:chgData name="Gonzalo Pozo Melero" userId="bd923a79-0206-49b8-926a-a7ad5517b68b" providerId="ADAL" clId="{66C4E58B-E924-467F-8D99-7F95CED4204C}" dt="2022-09-02T13:24:20.016" v="52"/>
          <ac:spMkLst>
            <pc:docMk/>
            <pc:sldMk cId="970262681" sldId="438"/>
            <ac:spMk id="4" creationId="{B32F7F79-1F1C-4EFB-B72C-7A36A9C6FB76}"/>
          </ac:spMkLst>
        </pc:spChg>
        <pc:spChg chg="add mod">
          <ac:chgData name="Gonzalo Pozo Melero" userId="bd923a79-0206-49b8-926a-a7ad5517b68b" providerId="ADAL" clId="{66C4E58B-E924-467F-8D99-7F95CED4204C}" dt="2022-09-05T13:48:00.761" v="2483" actId="20577"/>
          <ac:spMkLst>
            <pc:docMk/>
            <pc:sldMk cId="970262681" sldId="438"/>
            <ac:spMk id="5" creationId="{4C5C0C8C-4720-8311-8926-864DAAEA6D93}"/>
          </ac:spMkLst>
        </pc:spChg>
        <pc:spChg chg="del">
          <ac:chgData name="Gonzalo Pozo Melero" userId="bd923a79-0206-49b8-926a-a7ad5517b68b" providerId="ADAL" clId="{66C4E58B-E924-467F-8D99-7F95CED4204C}" dt="2022-09-02T13:24:27.288" v="56" actId="478"/>
          <ac:spMkLst>
            <pc:docMk/>
            <pc:sldMk cId="970262681" sldId="438"/>
            <ac:spMk id="7" creationId="{490F7C08-3D61-4B79-85AD-C8CD3CCB7669}"/>
          </ac:spMkLst>
        </pc:spChg>
        <pc:spChg chg="del">
          <ac:chgData name="Gonzalo Pozo Melero" userId="bd923a79-0206-49b8-926a-a7ad5517b68b" providerId="ADAL" clId="{66C4E58B-E924-467F-8D99-7F95CED4204C}" dt="2022-09-02T13:24:28.608" v="57" actId="478"/>
          <ac:spMkLst>
            <pc:docMk/>
            <pc:sldMk cId="970262681" sldId="438"/>
            <ac:spMk id="8" creationId="{70F2E5AE-8B1B-4C84-BAAD-B462040B2981}"/>
          </ac:spMkLst>
        </pc:spChg>
        <pc:graphicFrameChg chg="del">
          <ac:chgData name="Gonzalo Pozo Melero" userId="bd923a79-0206-49b8-926a-a7ad5517b68b" providerId="ADAL" clId="{66C4E58B-E924-467F-8D99-7F95CED4204C}" dt="2022-09-02T13:24:23.079" v="53" actId="478"/>
          <ac:graphicFrameMkLst>
            <pc:docMk/>
            <pc:sldMk cId="970262681" sldId="438"/>
            <ac:graphicFrameMk id="5" creationId="{AD9701E2-FDBA-40A2-9571-E362374B044A}"/>
          </ac:graphicFrameMkLst>
        </pc:graphicFrameChg>
        <pc:graphicFrameChg chg="del">
          <ac:chgData name="Gonzalo Pozo Melero" userId="bd923a79-0206-49b8-926a-a7ad5517b68b" providerId="ADAL" clId="{66C4E58B-E924-467F-8D99-7F95CED4204C}" dt="2022-09-02T13:24:25.905" v="55" actId="478"/>
          <ac:graphicFrameMkLst>
            <pc:docMk/>
            <pc:sldMk cId="970262681" sldId="438"/>
            <ac:graphicFrameMk id="9" creationId="{A6610AFA-3231-4AF6-8CDE-851FCF8C3BFD}"/>
          </ac:graphicFrameMkLst>
        </pc:graphicFrameChg>
        <pc:graphicFrameChg chg="del">
          <ac:chgData name="Gonzalo Pozo Melero" userId="bd923a79-0206-49b8-926a-a7ad5517b68b" providerId="ADAL" clId="{66C4E58B-E924-467F-8D99-7F95CED4204C}" dt="2022-09-02T13:24:24.346" v="54" actId="478"/>
          <ac:graphicFrameMkLst>
            <pc:docMk/>
            <pc:sldMk cId="970262681" sldId="438"/>
            <ac:graphicFrameMk id="10" creationId="{41D96EA2-F8FE-43CF-B91D-3AB09CA0851F}"/>
          </ac:graphicFrameMkLst>
        </pc:graphicFrameChg>
        <pc:picChg chg="add del mod">
          <ac:chgData name="Gonzalo Pozo Melero" userId="bd923a79-0206-49b8-926a-a7ad5517b68b" providerId="ADAL" clId="{66C4E58B-E924-467F-8D99-7F95CED4204C}" dt="2022-09-05T13:34:34.451" v="2270" actId="478"/>
          <ac:picMkLst>
            <pc:docMk/>
            <pc:sldMk cId="970262681" sldId="438"/>
            <ac:picMk id="3" creationId="{AD55B67B-C0C6-699C-6941-53FDFEA3ACC4}"/>
          </ac:picMkLst>
        </pc:picChg>
      </pc:sldChg>
      <pc:sldChg chg="delSp modSp add mod delAnim">
        <pc:chgData name="Gonzalo Pozo Melero" userId="bd923a79-0206-49b8-926a-a7ad5517b68b" providerId="ADAL" clId="{66C4E58B-E924-467F-8D99-7F95CED4204C}" dt="2022-09-02T13:26:39.318" v="81" actId="404"/>
        <pc:sldMkLst>
          <pc:docMk/>
          <pc:sldMk cId="1294123356" sldId="439"/>
        </pc:sldMkLst>
        <pc:spChg chg="mod">
          <ac:chgData name="Gonzalo Pozo Melero" userId="bd923a79-0206-49b8-926a-a7ad5517b68b" providerId="ADAL" clId="{66C4E58B-E924-467F-8D99-7F95CED4204C}" dt="2022-09-02T13:26:39.318" v="81" actId="404"/>
          <ac:spMkLst>
            <pc:docMk/>
            <pc:sldMk cId="1294123356" sldId="439"/>
            <ac:spMk id="4" creationId="{5494FBCA-B4A0-4A6C-A246-1B5F1F047542}"/>
          </ac:spMkLst>
        </pc:spChg>
        <pc:spChg chg="del">
          <ac:chgData name="Gonzalo Pozo Melero" userId="bd923a79-0206-49b8-926a-a7ad5517b68b" providerId="ADAL" clId="{66C4E58B-E924-467F-8D99-7F95CED4204C}" dt="2022-09-02T13:26:22.790" v="74" actId="478"/>
          <ac:spMkLst>
            <pc:docMk/>
            <pc:sldMk cId="1294123356" sldId="439"/>
            <ac:spMk id="5" creationId="{BB3D4F9C-6D88-4153-9A61-BA0BD5AD7763}"/>
          </ac:spMkLst>
        </pc:spChg>
        <pc:spChg chg="del">
          <ac:chgData name="Gonzalo Pozo Melero" userId="bd923a79-0206-49b8-926a-a7ad5517b68b" providerId="ADAL" clId="{66C4E58B-E924-467F-8D99-7F95CED4204C}" dt="2022-09-02T13:26:24.350" v="75" actId="478"/>
          <ac:spMkLst>
            <pc:docMk/>
            <pc:sldMk cId="1294123356" sldId="439"/>
            <ac:spMk id="6" creationId="{FD81ADCE-751C-442A-99B4-72521175B9D0}"/>
          </ac:spMkLst>
        </pc:spChg>
        <pc:spChg chg="del">
          <ac:chgData name="Gonzalo Pozo Melero" userId="bd923a79-0206-49b8-926a-a7ad5517b68b" providerId="ADAL" clId="{66C4E58B-E924-467F-8D99-7F95CED4204C}" dt="2022-09-02T13:26:33.289" v="79" actId="478"/>
          <ac:spMkLst>
            <pc:docMk/>
            <pc:sldMk cId="1294123356" sldId="439"/>
            <ac:spMk id="8" creationId="{800E51A1-E904-4118-8D14-E0332658D3C5}"/>
          </ac:spMkLst>
        </pc:spChg>
        <pc:graphicFrameChg chg="del mod">
          <ac:chgData name="Gonzalo Pozo Melero" userId="bd923a79-0206-49b8-926a-a7ad5517b68b" providerId="ADAL" clId="{66C4E58B-E924-467F-8D99-7F95CED4204C}" dt="2022-09-02T13:26:26.551" v="77" actId="478"/>
          <ac:graphicFrameMkLst>
            <pc:docMk/>
            <pc:sldMk cId="1294123356" sldId="439"/>
            <ac:graphicFrameMk id="7" creationId="{6F82BDA6-7CF7-408A-B7A8-72CE07D6E618}"/>
          </ac:graphicFrameMkLst>
        </pc:graphicFrameChg>
      </pc:sldChg>
      <pc:sldChg chg="modSp add mod">
        <pc:chgData name="Gonzalo Pozo Melero" userId="bd923a79-0206-49b8-926a-a7ad5517b68b" providerId="ADAL" clId="{66C4E58B-E924-467F-8D99-7F95CED4204C}" dt="2022-09-02T13:27:33.087" v="94" actId="6549"/>
        <pc:sldMkLst>
          <pc:docMk/>
          <pc:sldMk cId="0" sldId="440"/>
        </pc:sldMkLst>
        <pc:spChg chg="mod">
          <ac:chgData name="Gonzalo Pozo Melero" userId="bd923a79-0206-49b8-926a-a7ad5517b68b" providerId="ADAL" clId="{66C4E58B-E924-467F-8D99-7F95CED4204C}" dt="2022-09-02T13:27:33.087" v="94" actId="6549"/>
          <ac:spMkLst>
            <pc:docMk/>
            <pc:sldMk cId="0" sldId="440"/>
            <ac:spMk id="15364" creationId="{00000000-0000-0000-0000-000000000000}"/>
          </ac:spMkLst>
        </pc:spChg>
        <pc:spChg chg="mod">
          <ac:chgData name="Gonzalo Pozo Melero" userId="bd923a79-0206-49b8-926a-a7ad5517b68b" providerId="ADAL" clId="{66C4E58B-E924-467F-8D99-7F95CED4204C}" dt="2022-09-02T13:27:25.047" v="85"/>
          <ac:spMkLst>
            <pc:docMk/>
            <pc:sldMk cId="0" sldId="440"/>
            <ac:spMk id="15367" creationId="{00000000-0000-0000-0000-000000000000}"/>
          </ac:spMkLst>
        </pc:spChg>
      </pc:sldChg>
      <pc:sldChg chg="modSp add mod">
        <pc:chgData name="Gonzalo Pozo Melero" userId="bd923a79-0206-49b8-926a-a7ad5517b68b" providerId="ADAL" clId="{66C4E58B-E924-467F-8D99-7F95CED4204C}" dt="2022-09-05T14:08:31.150" v="2733" actId="20577"/>
        <pc:sldMkLst>
          <pc:docMk/>
          <pc:sldMk cId="2698440346" sldId="441"/>
        </pc:sldMkLst>
        <pc:spChg chg="mod">
          <ac:chgData name="Gonzalo Pozo Melero" userId="bd923a79-0206-49b8-926a-a7ad5517b68b" providerId="ADAL" clId="{66C4E58B-E924-467F-8D99-7F95CED4204C}" dt="2022-09-02T13:27:25.047" v="85"/>
          <ac:spMkLst>
            <pc:docMk/>
            <pc:sldMk cId="2698440346" sldId="441"/>
            <ac:spMk id="2" creationId="{ACB48FB3-A833-48DF-8DBD-23ED13FA6905}"/>
          </ac:spMkLst>
        </pc:spChg>
        <pc:spChg chg="mod">
          <ac:chgData name="Gonzalo Pozo Melero" userId="bd923a79-0206-49b8-926a-a7ad5517b68b" providerId="ADAL" clId="{66C4E58B-E924-467F-8D99-7F95CED4204C}" dt="2022-09-05T14:08:31.150" v="2733" actId="20577"/>
          <ac:spMkLst>
            <pc:docMk/>
            <pc:sldMk cId="2698440346" sldId="441"/>
            <ac:spMk id="7" creationId="{4ECF8E95-569C-41BE-8552-501F3FF1BC5E}"/>
          </ac:spMkLst>
        </pc:spChg>
      </pc:sldChg>
      <pc:sldChg chg="modSp add">
        <pc:chgData name="Gonzalo Pozo Melero" userId="bd923a79-0206-49b8-926a-a7ad5517b68b" providerId="ADAL" clId="{66C4E58B-E924-467F-8D99-7F95CED4204C}" dt="2022-09-02T13:27:25.047" v="85"/>
        <pc:sldMkLst>
          <pc:docMk/>
          <pc:sldMk cId="3149217432" sldId="442"/>
        </pc:sldMkLst>
        <pc:spChg chg="mod">
          <ac:chgData name="Gonzalo Pozo Melero" userId="bd923a79-0206-49b8-926a-a7ad5517b68b" providerId="ADAL" clId="{66C4E58B-E924-467F-8D99-7F95CED4204C}" dt="2022-09-02T13:27:25.047" v="85"/>
          <ac:spMkLst>
            <pc:docMk/>
            <pc:sldMk cId="3149217432" sldId="442"/>
            <ac:spMk id="2" creationId="{ACB48FB3-A833-48DF-8DBD-23ED13FA6905}"/>
          </ac:spMkLst>
        </pc:spChg>
      </pc:sldChg>
      <pc:sldChg chg="modSp add">
        <pc:chgData name="Gonzalo Pozo Melero" userId="bd923a79-0206-49b8-926a-a7ad5517b68b" providerId="ADAL" clId="{66C4E58B-E924-467F-8D99-7F95CED4204C}" dt="2022-09-02T13:27:25.047" v="85"/>
        <pc:sldMkLst>
          <pc:docMk/>
          <pc:sldMk cId="2783301787" sldId="443"/>
        </pc:sldMkLst>
        <pc:spChg chg="mod">
          <ac:chgData name="Gonzalo Pozo Melero" userId="bd923a79-0206-49b8-926a-a7ad5517b68b" providerId="ADAL" clId="{66C4E58B-E924-467F-8D99-7F95CED4204C}" dt="2022-09-02T13:27:25.047" v="85"/>
          <ac:spMkLst>
            <pc:docMk/>
            <pc:sldMk cId="2783301787" sldId="443"/>
            <ac:spMk id="2" creationId="{B786E359-C113-44B8-A07E-534BA3F0976B}"/>
          </ac:spMkLst>
        </pc:spChg>
      </pc:sldChg>
      <pc:sldChg chg="modSp add">
        <pc:chgData name="Gonzalo Pozo Melero" userId="bd923a79-0206-49b8-926a-a7ad5517b68b" providerId="ADAL" clId="{66C4E58B-E924-467F-8D99-7F95CED4204C}" dt="2022-09-02T13:27:25.047" v="85"/>
        <pc:sldMkLst>
          <pc:docMk/>
          <pc:sldMk cId="3582520205" sldId="444"/>
        </pc:sldMkLst>
        <pc:spChg chg="mod">
          <ac:chgData name="Gonzalo Pozo Melero" userId="bd923a79-0206-49b8-926a-a7ad5517b68b" providerId="ADAL" clId="{66C4E58B-E924-467F-8D99-7F95CED4204C}" dt="2022-09-02T13:27:25.047" v="85"/>
          <ac:spMkLst>
            <pc:docMk/>
            <pc:sldMk cId="3582520205" sldId="444"/>
            <ac:spMk id="2" creationId="{30A895DF-09D3-464A-A718-496E171E8B59}"/>
          </ac:spMkLst>
        </pc:spChg>
      </pc:sldChg>
      <pc:sldChg chg="modSp add mod">
        <pc:chgData name="Gonzalo Pozo Melero" userId="bd923a79-0206-49b8-926a-a7ad5517b68b" providerId="ADAL" clId="{66C4E58B-E924-467F-8D99-7F95CED4204C}" dt="2022-09-05T14:08:45.025" v="2738" actId="404"/>
        <pc:sldMkLst>
          <pc:docMk/>
          <pc:sldMk cId="1953701538" sldId="445"/>
        </pc:sldMkLst>
        <pc:spChg chg="mod">
          <ac:chgData name="Gonzalo Pozo Melero" userId="bd923a79-0206-49b8-926a-a7ad5517b68b" providerId="ADAL" clId="{66C4E58B-E924-467F-8D99-7F95CED4204C}" dt="2022-09-02T13:27:25.047" v="85"/>
          <ac:spMkLst>
            <pc:docMk/>
            <pc:sldMk cId="1953701538" sldId="445"/>
            <ac:spMk id="2" creationId="{ACB48FB3-A833-48DF-8DBD-23ED13FA6905}"/>
          </ac:spMkLst>
        </pc:spChg>
        <pc:spChg chg="mod">
          <ac:chgData name="Gonzalo Pozo Melero" userId="bd923a79-0206-49b8-926a-a7ad5517b68b" providerId="ADAL" clId="{66C4E58B-E924-467F-8D99-7F95CED4204C}" dt="2022-09-05T14:08:45.025" v="2738" actId="404"/>
          <ac:spMkLst>
            <pc:docMk/>
            <pc:sldMk cId="1953701538" sldId="445"/>
            <ac:spMk id="7" creationId="{4ECF8E95-569C-41BE-8552-501F3FF1BC5E}"/>
          </ac:spMkLst>
        </pc:spChg>
      </pc:sldChg>
      <pc:sldChg chg="modSp add mod">
        <pc:chgData name="Gonzalo Pozo Melero" userId="bd923a79-0206-49b8-926a-a7ad5517b68b" providerId="ADAL" clId="{66C4E58B-E924-467F-8D99-7F95CED4204C}" dt="2022-09-05T14:09:00.846" v="2746" actId="114"/>
        <pc:sldMkLst>
          <pc:docMk/>
          <pc:sldMk cId="3645583065" sldId="446"/>
        </pc:sldMkLst>
        <pc:spChg chg="mod">
          <ac:chgData name="Gonzalo Pozo Melero" userId="bd923a79-0206-49b8-926a-a7ad5517b68b" providerId="ADAL" clId="{66C4E58B-E924-467F-8D99-7F95CED4204C}" dt="2022-09-02T13:27:25.047" v="85"/>
          <ac:spMkLst>
            <pc:docMk/>
            <pc:sldMk cId="3645583065" sldId="446"/>
            <ac:spMk id="2" creationId="{ACB48FB3-A833-48DF-8DBD-23ED13FA6905}"/>
          </ac:spMkLst>
        </pc:spChg>
        <pc:spChg chg="mod">
          <ac:chgData name="Gonzalo Pozo Melero" userId="bd923a79-0206-49b8-926a-a7ad5517b68b" providerId="ADAL" clId="{66C4E58B-E924-467F-8D99-7F95CED4204C}" dt="2022-09-05T14:09:00.846" v="2746" actId="114"/>
          <ac:spMkLst>
            <pc:docMk/>
            <pc:sldMk cId="3645583065" sldId="446"/>
            <ac:spMk id="7" creationId="{4ECF8E95-569C-41BE-8552-501F3FF1BC5E}"/>
          </ac:spMkLst>
        </pc:spChg>
      </pc:sldChg>
      <pc:sldChg chg="modSp add mod">
        <pc:chgData name="Gonzalo Pozo Melero" userId="bd923a79-0206-49b8-926a-a7ad5517b68b" providerId="ADAL" clId="{66C4E58B-E924-467F-8D99-7F95CED4204C}" dt="2022-09-05T14:09:14.730" v="2751" actId="404"/>
        <pc:sldMkLst>
          <pc:docMk/>
          <pc:sldMk cId="3997062514" sldId="447"/>
        </pc:sldMkLst>
        <pc:spChg chg="mod">
          <ac:chgData name="Gonzalo Pozo Melero" userId="bd923a79-0206-49b8-926a-a7ad5517b68b" providerId="ADAL" clId="{66C4E58B-E924-467F-8D99-7F95CED4204C}" dt="2022-09-02T13:27:25.047" v="85"/>
          <ac:spMkLst>
            <pc:docMk/>
            <pc:sldMk cId="3997062514" sldId="447"/>
            <ac:spMk id="2" creationId="{ACB48FB3-A833-48DF-8DBD-23ED13FA6905}"/>
          </ac:spMkLst>
        </pc:spChg>
        <pc:spChg chg="mod">
          <ac:chgData name="Gonzalo Pozo Melero" userId="bd923a79-0206-49b8-926a-a7ad5517b68b" providerId="ADAL" clId="{66C4E58B-E924-467F-8D99-7F95CED4204C}" dt="2022-09-05T14:09:14.730" v="2751" actId="404"/>
          <ac:spMkLst>
            <pc:docMk/>
            <pc:sldMk cId="3997062514" sldId="447"/>
            <ac:spMk id="7" creationId="{4ECF8E95-569C-41BE-8552-501F3FF1BC5E}"/>
          </ac:spMkLst>
        </pc:spChg>
      </pc:sldChg>
      <pc:sldChg chg="modSp add del">
        <pc:chgData name="Gonzalo Pozo Melero" userId="bd923a79-0206-49b8-926a-a7ad5517b68b" providerId="ADAL" clId="{66C4E58B-E924-467F-8D99-7F95CED4204C}" dt="2022-09-02T13:33:49.229" v="212" actId="1038"/>
        <pc:sldMkLst>
          <pc:docMk/>
          <pc:sldMk cId="0" sldId="448"/>
        </pc:sldMkLst>
        <pc:spChg chg="mod">
          <ac:chgData name="Gonzalo Pozo Melero" userId="bd923a79-0206-49b8-926a-a7ad5517b68b" providerId="ADAL" clId="{66C4E58B-E924-467F-8D99-7F95CED4204C}" dt="2022-09-02T13:33:49.229" v="212" actId="1038"/>
          <ac:spMkLst>
            <pc:docMk/>
            <pc:sldMk cId="0" sldId="448"/>
            <ac:spMk id="4101" creationId="{10AD3741-1842-44B2-95C4-90C1C7FC5BDD}"/>
          </ac:spMkLst>
        </pc:spChg>
        <pc:spChg chg="mod">
          <ac:chgData name="Gonzalo Pozo Melero" userId="bd923a79-0206-49b8-926a-a7ad5517b68b" providerId="ADAL" clId="{66C4E58B-E924-467F-8D99-7F95CED4204C}" dt="2022-09-02T13:28:55.021" v="97"/>
          <ac:spMkLst>
            <pc:docMk/>
            <pc:sldMk cId="0" sldId="448"/>
            <ac:spMk id="4103" creationId="{D1A15E4B-3284-417C-A0E9-9B24E3EA66E3}"/>
          </ac:spMkLst>
        </pc:spChg>
      </pc:sldChg>
      <pc:sldChg chg="modSp add mod">
        <pc:chgData name="Gonzalo Pozo Melero" userId="bd923a79-0206-49b8-926a-a7ad5517b68b" providerId="ADAL" clId="{66C4E58B-E924-467F-8D99-7F95CED4204C}" dt="2022-09-05T08:56:39.401" v="609" actId="20577"/>
        <pc:sldMkLst>
          <pc:docMk/>
          <pc:sldMk cId="2779147932" sldId="449"/>
        </pc:sldMkLst>
        <pc:spChg chg="mod">
          <ac:chgData name="Gonzalo Pozo Melero" userId="bd923a79-0206-49b8-926a-a7ad5517b68b" providerId="ADAL" clId="{66C4E58B-E924-467F-8D99-7F95CED4204C}" dt="2022-09-05T08:56:34.069" v="607" actId="14100"/>
          <ac:spMkLst>
            <pc:docMk/>
            <pc:sldMk cId="2779147932" sldId="449"/>
            <ac:spMk id="92" creationId="{00000000-0000-0000-0000-000000000000}"/>
          </ac:spMkLst>
        </pc:spChg>
        <pc:spChg chg="mod">
          <ac:chgData name="Gonzalo Pozo Melero" userId="bd923a79-0206-49b8-926a-a7ad5517b68b" providerId="ADAL" clId="{66C4E58B-E924-467F-8D99-7F95CED4204C}" dt="2022-09-05T08:56:37.464" v="608" actId="14100"/>
          <ac:spMkLst>
            <pc:docMk/>
            <pc:sldMk cId="2779147932" sldId="449"/>
            <ac:spMk id="93" creationId="{00000000-0000-0000-0000-000000000000}"/>
          </ac:spMkLst>
        </pc:spChg>
        <pc:spChg chg="mod">
          <ac:chgData name="Gonzalo Pozo Melero" userId="bd923a79-0206-49b8-926a-a7ad5517b68b" providerId="ADAL" clId="{66C4E58B-E924-467F-8D99-7F95CED4204C}" dt="2022-09-05T08:56:39.401" v="609" actId="20577"/>
          <ac:spMkLst>
            <pc:docMk/>
            <pc:sldMk cId="2779147932" sldId="449"/>
            <ac:spMk id="94" creationId="{00000000-0000-0000-0000-000000000000}"/>
          </ac:spMkLst>
        </pc:spChg>
      </pc:sldChg>
      <pc:sldChg chg="modSp add del mod">
        <pc:chgData name="Gonzalo Pozo Melero" userId="bd923a79-0206-49b8-926a-a7ad5517b68b" providerId="ADAL" clId="{66C4E58B-E924-467F-8D99-7F95CED4204C}" dt="2022-09-05T08:57:24.100" v="613" actId="47"/>
        <pc:sldMkLst>
          <pc:docMk/>
          <pc:sldMk cId="719864244" sldId="450"/>
        </pc:sldMkLst>
        <pc:spChg chg="mod">
          <ac:chgData name="Gonzalo Pozo Melero" userId="bd923a79-0206-49b8-926a-a7ad5517b68b" providerId="ADAL" clId="{66C4E58B-E924-467F-8D99-7F95CED4204C}" dt="2022-09-02T13:30:34.595" v="107" actId="20577"/>
          <ac:spMkLst>
            <pc:docMk/>
            <pc:sldMk cId="719864244" sldId="450"/>
            <ac:spMk id="94" creationId="{00000000-0000-0000-0000-000000000000}"/>
          </ac:spMkLst>
        </pc:spChg>
      </pc:sldChg>
      <pc:sldChg chg="modSp add del mod">
        <pc:chgData name="Gonzalo Pozo Melero" userId="bd923a79-0206-49b8-926a-a7ad5517b68b" providerId="ADAL" clId="{66C4E58B-E924-467F-8D99-7F95CED4204C}" dt="2022-09-05T08:57:44.915" v="617" actId="47"/>
        <pc:sldMkLst>
          <pc:docMk/>
          <pc:sldMk cId="1548564255" sldId="451"/>
        </pc:sldMkLst>
        <pc:spChg chg="mod">
          <ac:chgData name="Gonzalo Pozo Melero" userId="bd923a79-0206-49b8-926a-a7ad5517b68b" providerId="ADAL" clId="{66C4E58B-E924-467F-8D99-7F95CED4204C}" dt="2022-09-02T13:34:29.886" v="230" actId="14100"/>
          <ac:spMkLst>
            <pc:docMk/>
            <pc:sldMk cId="1548564255" sldId="451"/>
            <ac:spMk id="92" creationId="{00000000-0000-0000-0000-000000000000}"/>
          </ac:spMkLst>
        </pc:spChg>
        <pc:spChg chg="mod">
          <ac:chgData name="Gonzalo Pozo Melero" userId="bd923a79-0206-49b8-926a-a7ad5517b68b" providerId="ADAL" clId="{66C4E58B-E924-467F-8D99-7F95CED4204C}" dt="2022-09-02T13:34:29.024" v="229" actId="20577"/>
          <ac:spMkLst>
            <pc:docMk/>
            <pc:sldMk cId="1548564255" sldId="451"/>
            <ac:spMk id="94" creationId="{00000000-0000-0000-0000-000000000000}"/>
          </ac:spMkLst>
        </pc:spChg>
      </pc:sldChg>
      <pc:sldChg chg="modSp add del mod">
        <pc:chgData name="Gonzalo Pozo Melero" userId="bd923a79-0206-49b8-926a-a7ad5517b68b" providerId="ADAL" clId="{66C4E58B-E924-467F-8D99-7F95CED4204C}" dt="2022-09-02T13:33:52.821" v="214" actId="2696"/>
        <pc:sldMkLst>
          <pc:docMk/>
          <pc:sldMk cId="1948630784" sldId="451"/>
        </pc:sldMkLst>
        <pc:spChg chg="mod">
          <ac:chgData name="Gonzalo Pozo Melero" userId="bd923a79-0206-49b8-926a-a7ad5517b68b" providerId="ADAL" clId="{66C4E58B-E924-467F-8D99-7F95CED4204C}" dt="2022-09-02T13:31:00.774" v="119" actId="20577"/>
          <ac:spMkLst>
            <pc:docMk/>
            <pc:sldMk cId="1948630784" sldId="451"/>
            <ac:spMk id="94" creationId="{00000000-0000-0000-0000-000000000000}"/>
          </ac:spMkLst>
        </pc:spChg>
      </pc:sldChg>
      <pc:sldChg chg="addSp delSp modSp add mod">
        <pc:chgData name="Gonzalo Pozo Melero" userId="bd923a79-0206-49b8-926a-a7ad5517b68b" providerId="ADAL" clId="{66C4E58B-E924-467F-8D99-7F95CED4204C}" dt="2022-09-05T11:16:36.910" v="1526" actId="478"/>
        <pc:sldMkLst>
          <pc:docMk/>
          <pc:sldMk cId="2406674669" sldId="452"/>
        </pc:sldMkLst>
        <pc:spChg chg="mod">
          <ac:chgData name="Gonzalo Pozo Melero" userId="bd923a79-0206-49b8-926a-a7ad5517b68b" providerId="ADAL" clId="{66C4E58B-E924-467F-8D99-7F95CED4204C}" dt="2022-09-02T13:31:43.582" v="123" actId="20577"/>
          <ac:spMkLst>
            <pc:docMk/>
            <pc:sldMk cId="2406674669" sldId="452"/>
            <ac:spMk id="94" creationId="{00000000-0000-0000-0000-000000000000}"/>
          </ac:spMkLst>
        </pc:spChg>
        <pc:graphicFrameChg chg="add del mod">
          <ac:chgData name="Gonzalo Pozo Melero" userId="bd923a79-0206-49b8-926a-a7ad5517b68b" providerId="ADAL" clId="{66C4E58B-E924-467F-8D99-7F95CED4204C}" dt="2022-09-05T11:16:36.910" v="1526" actId="478"/>
          <ac:graphicFrameMkLst>
            <pc:docMk/>
            <pc:sldMk cId="2406674669" sldId="452"/>
            <ac:graphicFrameMk id="2" creationId="{D8409B55-730C-A5A7-A2CF-3A27A5A88821}"/>
          </ac:graphicFrameMkLst>
        </pc:graphicFrameChg>
      </pc:sldChg>
      <pc:sldChg chg="modSp add mod">
        <pc:chgData name="Gonzalo Pozo Melero" userId="bd923a79-0206-49b8-926a-a7ad5517b68b" providerId="ADAL" clId="{66C4E58B-E924-467F-8D99-7F95CED4204C}" dt="2022-09-02T13:32:02.366" v="135" actId="20577"/>
        <pc:sldMkLst>
          <pc:docMk/>
          <pc:sldMk cId="1233996258" sldId="453"/>
        </pc:sldMkLst>
        <pc:spChg chg="mod">
          <ac:chgData name="Gonzalo Pozo Melero" userId="bd923a79-0206-49b8-926a-a7ad5517b68b" providerId="ADAL" clId="{66C4E58B-E924-467F-8D99-7F95CED4204C}" dt="2022-09-02T13:32:02.366" v="135" actId="20577"/>
          <ac:spMkLst>
            <pc:docMk/>
            <pc:sldMk cId="1233996258" sldId="453"/>
            <ac:spMk id="94" creationId="{00000000-0000-0000-0000-000000000000}"/>
          </ac:spMkLst>
        </pc:spChg>
      </pc:sldChg>
      <pc:sldChg chg="modSp add mod">
        <pc:chgData name="Gonzalo Pozo Melero" userId="bd923a79-0206-49b8-926a-a7ad5517b68b" providerId="ADAL" clId="{66C4E58B-E924-467F-8D99-7F95CED4204C}" dt="2022-09-02T13:32:23.405" v="157" actId="20577"/>
        <pc:sldMkLst>
          <pc:docMk/>
          <pc:sldMk cId="2359114844" sldId="454"/>
        </pc:sldMkLst>
        <pc:spChg chg="mod">
          <ac:chgData name="Gonzalo Pozo Melero" userId="bd923a79-0206-49b8-926a-a7ad5517b68b" providerId="ADAL" clId="{66C4E58B-E924-467F-8D99-7F95CED4204C}" dt="2022-09-02T13:32:23.405" v="157" actId="20577"/>
          <ac:spMkLst>
            <pc:docMk/>
            <pc:sldMk cId="2359114844" sldId="454"/>
            <ac:spMk id="94" creationId="{00000000-0000-0000-0000-000000000000}"/>
          </ac:spMkLst>
        </pc:spChg>
      </pc:sldChg>
      <pc:sldChg chg="modSp add mod">
        <pc:chgData name="Gonzalo Pozo Melero" userId="bd923a79-0206-49b8-926a-a7ad5517b68b" providerId="ADAL" clId="{66C4E58B-E924-467F-8D99-7F95CED4204C}" dt="2022-09-02T13:32:37.667" v="164" actId="20577"/>
        <pc:sldMkLst>
          <pc:docMk/>
          <pc:sldMk cId="2469653208" sldId="455"/>
        </pc:sldMkLst>
        <pc:spChg chg="mod">
          <ac:chgData name="Gonzalo Pozo Melero" userId="bd923a79-0206-49b8-926a-a7ad5517b68b" providerId="ADAL" clId="{66C4E58B-E924-467F-8D99-7F95CED4204C}" dt="2022-09-02T13:32:37.667" v="164" actId="20577"/>
          <ac:spMkLst>
            <pc:docMk/>
            <pc:sldMk cId="2469653208" sldId="455"/>
            <ac:spMk id="94" creationId="{00000000-0000-0000-0000-000000000000}"/>
          </ac:spMkLst>
        </pc:spChg>
      </pc:sldChg>
      <pc:sldChg chg="modSp add mod">
        <pc:chgData name="Gonzalo Pozo Melero" userId="bd923a79-0206-49b8-926a-a7ad5517b68b" providerId="ADAL" clId="{66C4E58B-E924-467F-8D99-7F95CED4204C}" dt="2022-09-02T13:32:57.952" v="189" actId="20577"/>
        <pc:sldMkLst>
          <pc:docMk/>
          <pc:sldMk cId="2034703130" sldId="456"/>
        </pc:sldMkLst>
        <pc:spChg chg="mod">
          <ac:chgData name="Gonzalo Pozo Melero" userId="bd923a79-0206-49b8-926a-a7ad5517b68b" providerId="ADAL" clId="{66C4E58B-E924-467F-8D99-7F95CED4204C}" dt="2022-09-02T13:32:57.952" v="189" actId="20577"/>
          <ac:spMkLst>
            <pc:docMk/>
            <pc:sldMk cId="2034703130" sldId="456"/>
            <ac:spMk id="94" creationId="{00000000-0000-0000-0000-000000000000}"/>
          </ac:spMkLst>
        </pc:spChg>
      </pc:sldChg>
      <pc:sldChg chg="modSp add mod">
        <pc:chgData name="Gonzalo Pozo Melero" userId="bd923a79-0206-49b8-926a-a7ad5517b68b" providerId="ADAL" clId="{66C4E58B-E924-467F-8D99-7F95CED4204C}" dt="2022-09-02T13:33:14.061" v="199" actId="20577"/>
        <pc:sldMkLst>
          <pc:docMk/>
          <pc:sldMk cId="3717750332" sldId="457"/>
        </pc:sldMkLst>
        <pc:spChg chg="mod">
          <ac:chgData name="Gonzalo Pozo Melero" userId="bd923a79-0206-49b8-926a-a7ad5517b68b" providerId="ADAL" clId="{66C4E58B-E924-467F-8D99-7F95CED4204C}" dt="2022-09-02T13:33:14.061" v="199" actId="20577"/>
          <ac:spMkLst>
            <pc:docMk/>
            <pc:sldMk cId="3717750332" sldId="457"/>
            <ac:spMk id="94" creationId="{00000000-0000-0000-0000-000000000000}"/>
          </ac:spMkLst>
        </pc:spChg>
      </pc:sldChg>
      <pc:sldChg chg="add del">
        <pc:chgData name="Gonzalo Pozo Melero" userId="bd923a79-0206-49b8-926a-a7ad5517b68b" providerId="ADAL" clId="{66C4E58B-E924-467F-8D99-7F95CED4204C}" dt="2022-09-02T13:33:29.396" v="202" actId="47"/>
        <pc:sldMkLst>
          <pc:docMk/>
          <pc:sldMk cId="1139963261" sldId="458"/>
        </pc:sldMkLst>
      </pc:sldChg>
      <pc:sldChg chg="modSp add mod">
        <pc:chgData name="Gonzalo Pozo Melero" userId="bd923a79-0206-49b8-926a-a7ad5517b68b" providerId="ADAL" clId="{66C4E58B-E924-467F-8D99-7F95CED4204C}" dt="2022-09-05T08:57:19.348" v="612" actId="20577"/>
        <pc:sldMkLst>
          <pc:docMk/>
          <pc:sldMk cId="2210655928" sldId="458"/>
        </pc:sldMkLst>
        <pc:spChg chg="mod">
          <ac:chgData name="Gonzalo Pozo Melero" userId="bd923a79-0206-49b8-926a-a7ad5517b68b" providerId="ADAL" clId="{66C4E58B-E924-467F-8D99-7F95CED4204C}" dt="2022-09-05T08:57:19.348" v="612" actId="20577"/>
          <ac:spMkLst>
            <pc:docMk/>
            <pc:sldMk cId="2210655928" sldId="458"/>
            <ac:spMk id="94" creationId="{00000000-0000-0000-0000-000000000000}"/>
          </ac:spMkLst>
        </pc:spChg>
      </pc:sldChg>
      <pc:sldChg chg="add del">
        <pc:chgData name="Gonzalo Pozo Melero" userId="bd923a79-0206-49b8-926a-a7ad5517b68b" providerId="ADAL" clId="{66C4E58B-E924-467F-8D99-7F95CED4204C}" dt="2022-09-02T13:33:50.670" v="213" actId="47"/>
        <pc:sldMkLst>
          <pc:docMk/>
          <pc:sldMk cId="3802923183" sldId="458"/>
        </pc:sldMkLst>
      </pc:sldChg>
      <pc:sldChg chg="modSp add mod">
        <pc:chgData name="Gonzalo Pozo Melero" userId="bd923a79-0206-49b8-926a-a7ad5517b68b" providerId="ADAL" clId="{66C4E58B-E924-467F-8D99-7F95CED4204C}" dt="2022-09-05T08:57:42.440" v="616" actId="20577"/>
        <pc:sldMkLst>
          <pc:docMk/>
          <pc:sldMk cId="329296939" sldId="459"/>
        </pc:sldMkLst>
        <pc:spChg chg="mod">
          <ac:chgData name="Gonzalo Pozo Melero" userId="bd923a79-0206-49b8-926a-a7ad5517b68b" providerId="ADAL" clId="{66C4E58B-E924-467F-8D99-7F95CED4204C}" dt="2022-09-05T08:57:42.440" v="616" actId="20577"/>
          <ac:spMkLst>
            <pc:docMk/>
            <pc:sldMk cId="329296939" sldId="459"/>
            <ac:spMk id="94" creationId="{00000000-0000-0000-0000-000000000000}"/>
          </ac:spMkLst>
        </pc:spChg>
      </pc:sldChg>
      <pc:sldChg chg="addSp delSp modSp new mod">
        <pc:chgData name="Gonzalo Pozo Melero" userId="bd923a79-0206-49b8-926a-a7ad5517b68b" providerId="ADAL" clId="{66C4E58B-E924-467F-8D99-7F95CED4204C}" dt="2022-09-05T09:04:26.534" v="703" actId="1076"/>
        <pc:sldMkLst>
          <pc:docMk/>
          <pc:sldMk cId="3270026355" sldId="460"/>
        </pc:sldMkLst>
        <pc:spChg chg="del">
          <ac:chgData name="Gonzalo Pozo Melero" userId="bd923a79-0206-49b8-926a-a7ad5517b68b" providerId="ADAL" clId="{66C4E58B-E924-467F-8D99-7F95CED4204C}" dt="2022-09-05T09:02:05.295" v="660" actId="478"/>
          <ac:spMkLst>
            <pc:docMk/>
            <pc:sldMk cId="3270026355" sldId="460"/>
            <ac:spMk id="2" creationId="{31264C0D-4F37-B68C-B049-620208460FB9}"/>
          </ac:spMkLst>
        </pc:spChg>
        <pc:spChg chg="del mod">
          <ac:chgData name="Gonzalo Pozo Melero" userId="bd923a79-0206-49b8-926a-a7ad5517b68b" providerId="ADAL" clId="{66C4E58B-E924-467F-8D99-7F95CED4204C}" dt="2022-09-05T09:01:59.599" v="657" actId="478"/>
          <ac:spMkLst>
            <pc:docMk/>
            <pc:sldMk cId="3270026355" sldId="460"/>
            <ac:spMk id="3" creationId="{945FC8D2-7F55-B5E4-A888-1337EC94DD28}"/>
          </ac:spMkLst>
        </pc:spChg>
        <pc:spChg chg="add del">
          <ac:chgData name="Gonzalo Pozo Melero" userId="bd923a79-0206-49b8-926a-a7ad5517b68b" providerId="ADAL" clId="{66C4E58B-E924-467F-8D99-7F95CED4204C}" dt="2022-09-05T09:00:37.820" v="646"/>
          <ac:spMkLst>
            <pc:docMk/>
            <pc:sldMk cId="3270026355" sldId="460"/>
            <ac:spMk id="20" creationId="{142210C3-B201-582A-91F9-FFFF90E9313E}"/>
          </ac:spMkLst>
        </pc:spChg>
        <pc:spChg chg="add del">
          <ac:chgData name="Gonzalo Pozo Melero" userId="bd923a79-0206-49b8-926a-a7ad5517b68b" providerId="ADAL" clId="{66C4E58B-E924-467F-8D99-7F95CED4204C}" dt="2022-09-05T09:00:37.820" v="646"/>
          <ac:spMkLst>
            <pc:docMk/>
            <pc:sldMk cId="3270026355" sldId="460"/>
            <ac:spMk id="21" creationId="{1A99C410-0160-87D6-E2AE-E184020431EF}"/>
          </ac:spMkLst>
        </pc:spChg>
        <pc:spChg chg="add del">
          <ac:chgData name="Gonzalo Pozo Melero" userId="bd923a79-0206-49b8-926a-a7ad5517b68b" providerId="ADAL" clId="{66C4E58B-E924-467F-8D99-7F95CED4204C}" dt="2022-09-05T09:00:37.820" v="646"/>
          <ac:spMkLst>
            <pc:docMk/>
            <pc:sldMk cId="3270026355" sldId="460"/>
            <ac:spMk id="22" creationId="{444FAE44-1AF6-CBB0-D338-75E38CB7E31A}"/>
          </ac:spMkLst>
        </pc:spChg>
        <pc:spChg chg="add del">
          <ac:chgData name="Gonzalo Pozo Melero" userId="bd923a79-0206-49b8-926a-a7ad5517b68b" providerId="ADAL" clId="{66C4E58B-E924-467F-8D99-7F95CED4204C}" dt="2022-09-05T09:00:37.820" v="646"/>
          <ac:spMkLst>
            <pc:docMk/>
            <pc:sldMk cId="3270026355" sldId="460"/>
            <ac:spMk id="23" creationId="{03BD0953-C744-BBC3-5BE2-F43655081D4A}"/>
          </ac:spMkLst>
        </pc:spChg>
        <pc:spChg chg="add del">
          <ac:chgData name="Gonzalo Pozo Melero" userId="bd923a79-0206-49b8-926a-a7ad5517b68b" providerId="ADAL" clId="{66C4E58B-E924-467F-8D99-7F95CED4204C}" dt="2022-09-05T09:00:37.820" v="646"/>
          <ac:spMkLst>
            <pc:docMk/>
            <pc:sldMk cId="3270026355" sldId="460"/>
            <ac:spMk id="24" creationId="{71B2EC40-C92D-76BD-C0CD-C855CB24833E}"/>
          </ac:spMkLst>
        </pc:spChg>
        <pc:spChg chg="add del">
          <ac:chgData name="Gonzalo Pozo Melero" userId="bd923a79-0206-49b8-926a-a7ad5517b68b" providerId="ADAL" clId="{66C4E58B-E924-467F-8D99-7F95CED4204C}" dt="2022-09-05T09:00:37.820" v="646"/>
          <ac:spMkLst>
            <pc:docMk/>
            <pc:sldMk cId="3270026355" sldId="460"/>
            <ac:spMk id="25" creationId="{8D977134-A460-A930-E630-F2356B177CDB}"/>
          </ac:spMkLst>
        </pc:spChg>
        <pc:spChg chg="add del">
          <ac:chgData name="Gonzalo Pozo Melero" userId="bd923a79-0206-49b8-926a-a7ad5517b68b" providerId="ADAL" clId="{66C4E58B-E924-467F-8D99-7F95CED4204C}" dt="2022-09-05T09:00:37.820" v="646"/>
          <ac:spMkLst>
            <pc:docMk/>
            <pc:sldMk cId="3270026355" sldId="460"/>
            <ac:spMk id="26" creationId="{48972490-E22E-EE33-E3E6-ACFC066754E3}"/>
          </ac:spMkLst>
        </pc:spChg>
        <pc:spChg chg="add del">
          <ac:chgData name="Gonzalo Pozo Melero" userId="bd923a79-0206-49b8-926a-a7ad5517b68b" providerId="ADAL" clId="{66C4E58B-E924-467F-8D99-7F95CED4204C}" dt="2022-09-05T09:00:37.820" v="646"/>
          <ac:spMkLst>
            <pc:docMk/>
            <pc:sldMk cId="3270026355" sldId="460"/>
            <ac:spMk id="27" creationId="{C3E9D53A-3049-F672-3CB4-FEDA89A8275C}"/>
          </ac:spMkLst>
        </pc:spChg>
        <pc:spChg chg="add del">
          <ac:chgData name="Gonzalo Pozo Melero" userId="bd923a79-0206-49b8-926a-a7ad5517b68b" providerId="ADAL" clId="{66C4E58B-E924-467F-8D99-7F95CED4204C}" dt="2022-09-05T09:00:37.820" v="646"/>
          <ac:spMkLst>
            <pc:docMk/>
            <pc:sldMk cId="3270026355" sldId="460"/>
            <ac:spMk id="28" creationId="{E3D2F5A1-0EFB-4D8D-8B6D-F22C78F38C33}"/>
          </ac:spMkLst>
        </pc:spChg>
        <pc:spChg chg="add del">
          <ac:chgData name="Gonzalo Pozo Melero" userId="bd923a79-0206-49b8-926a-a7ad5517b68b" providerId="ADAL" clId="{66C4E58B-E924-467F-8D99-7F95CED4204C}" dt="2022-09-05T09:00:37.820" v="646"/>
          <ac:spMkLst>
            <pc:docMk/>
            <pc:sldMk cId="3270026355" sldId="460"/>
            <ac:spMk id="29" creationId="{DCA613D8-805F-F134-441C-EB8EB447C976}"/>
          </ac:spMkLst>
        </pc:spChg>
        <pc:spChg chg="add del">
          <ac:chgData name="Gonzalo Pozo Melero" userId="bd923a79-0206-49b8-926a-a7ad5517b68b" providerId="ADAL" clId="{66C4E58B-E924-467F-8D99-7F95CED4204C}" dt="2022-09-05T09:00:37.820" v="646"/>
          <ac:spMkLst>
            <pc:docMk/>
            <pc:sldMk cId="3270026355" sldId="460"/>
            <ac:spMk id="30" creationId="{37E34A3B-8877-AACA-44E5-4ACAD9052C17}"/>
          </ac:spMkLst>
        </pc:spChg>
        <pc:spChg chg="add del">
          <ac:chgData name="Gonzalo Pozo Melero" userId="bd923a79-0206-49b8-926a-a7ad5517b68b" providerId="ADAL" clId="{66C4E58B-E924-467F-8D99-7F95CED4204C}" dt="2022-09-05T09:00:37.820" v="646"/>
          <ac:spMkLst>
            <pc:docMk/>
            <pc:sldMk cId="3270026355" sldId="460"/>
            <ac:spMk id="31" creationId="{9A980770-E0F5-7B06-C85C-7F9945591409}"/>
          </ac:spMkLst>
        </pc:spChg>
        <pc:spChg chg="add del">
          <ac:chgData name="Gonzalo Pozo Melero" userId="bd923a79-0206-49b8-926a-a7ad5517b68b" providerId="ADAL" clId="{66C4E58B-E924-467F-8D99-7F95CED4204C}" dt="2022-09-05T09:00:37.820" v="646"/>
          <ac:spMkLst>
            <pc:docMk/>
            <pc:sldMk cId="3270026355" sldId="460"/>
            <ac:spMk id="32" creationId="{C8C47C5A-AA7B-CB51-2300-8BFC4ED8C4BA}"/>
          </ac:spMkLst>
        </pc:spChg>
        <pc:spChg chg="add del">
          <ac:chgData name="Gonzalo Pozo Melero" userId="bd923a79-0206-49b8-926a-a7ad5517b68b" providerId="ADAL" clId="{66C4E58B-E924-467F-8D99-7F95CED4204C}" dt="2022-09-05T09:00:37.820" v="646"/>
          <ac:spMkLst>
            <pc:docMk/>
            <pc:sldMk cId="3270026355" sldId="460"/>
            <ac:spMk id="33" creationId="{515F44B5-ADB5-FAEF-3CE4-ACB4FB6386E9}"/>
          </ac:spMkLst>
        </pc:spChg>
        <pc:spChg chg="add del">
          <ac:chgData name="Gonzalo Pozo Melero" userId="bd923a79-0206-49b8-926a-a7ad5517b68b" providerId="ADAL" clId="{66C4E58B-E924-467F-8D99-7F95CED4204C}" dt="2022-09-05T09:00:37.820" v="646"/>
          <ac:spMkLst>
            <pc:docMk/>
            <pc:sldMk cId="3270026355" sldId="460"/>
            <ac:spMk id="34" creationId="{2806F4D0-E79C-4602-1062-A1331D940415}"/>
          </ac:spMkLst>
        </pc:spChg>
        <pc:spChg chg="add del">
          <ac:chgData name="Gonzalo Pozo Melero" userId="bd923a79-0206-49b8-926a-a7ad5517b68b" providerId="ADAL" clId="{66C4E58B-E924-467F-8D99-7F95CED4204C}" dt="2022-09-05T09:00:37.820" v="646"/>
          <ac:spMkLst>
            <pc:docMk/>
            <pc:sldMk cId="3270026355" sldId="460"/>
            <ac:spMk id="35" creationId="{46344E35-200F-D992-F9B5-6AF0F9EACE52}"/>
          </ac:spMkLst>
        </pc:spChg>
        <pc:spChg chg="add del">
          <ac:chgData name="Gonzalo Pozo Melero" userId="bd923a79-0206-49b8-926a-a7ad5517b68b" providerId="ADAL" clId="{66C4E58B-E924-467F-8D99-7F95CED4204C}" dt="2022-09-05T09:00:37.820" v="646"/>
          <ac:spMkLst>
            <pc:docMk/>
            <pc:sldMk cId="3270026355" sldId="460"/>
            <ac:spMk id="36" creationId="{E806AA53-A77E-786F-F202-280AF843ACE1}"/>
          </ac:spMkLst>
        </pc:spChg>
        <pc:spChg chg="add del">
          <ac:chgData name="Gonzalo Pozo Melero" userId="bd923a79-0206-49b8-926a-a7ad5517b68b" providerId="ADAL" clId="{66C4E58B-E924-467F-8D99-7F95CED4204C}" dt="2022-09-05T09:00:37.820" v="646"/>
          <ac:spMkLst>
            <pc:docMk/>
            <pc:sldMk cId="3270026355" sldId="460"/>
            <ac:spMk id="37" creationId="{114F8B92-68DB-A48B-D806-C387B4B83DD5}"/>
          </ac:spMkLst>
        </pc:spChg>
        <pc:spChg chg="add del">
          <ac:chgData name="Gonzalo Pozo Melero" userId="bd923a79-0206-49b8-926a-a7ad5517b68b" providerId="ADAL" clId="{66C4E58B-E924-467F-8D99-7F95CED4204C}" dt="2022-09-05T09:00:37.820" v="646"/>
          <ac:spMkLst>
            <pc:docMk/>
            <pc:sldMk cId="3270026355" sldId="460"/>
            <ac:spMk id="38" creationId="{D67AB22C-9A1E-345D-9493-678D52C0EDAC}"/>
          </ac:spMkLst>
        </pc:spChg>
        <pc:spChg chg="add del">
          <ac:chgData name="Gonzalo Pozo Melero" userId="bd923a79-0206-49b8-926a-a7ad5517b68b" providerId="ADAL" clId="{66C4E58B-E924-467F-8D99-7F95CED4204C}" dt="2022-09-05T09:00:37.820" v="646"/>
          <ac:spMkLst>
            <pc:docMk/>
            <pc:sldMk cId="3270026355" sldId="460"/>
            <ac:spMk id="39" creationId="{E895A533-8BC8-A7F9-4CA9-154AC82A36E5}"/>
          </ac:spMkLst>
        </pc:spChg>
        <pc:spChg chg="add del">
          <ac:chgData name="Gonzalo Pozo Melero" userId="bd923a79-0206-49b8-926a-a7ad5517b68b" providerId="ADAL" clId="{66C4E58B-E924-467F-8D99-7F95CED4204C}" dt="2022-09-05T09:00:37.820" v="646"/>
          <ac:spMkLst>
            <pc:docMk/>
            <pc:sldMk cId="3270026355" sldId="460"/>
            <ac:spMk id="40" creationId="{BBC027D8-F5E3-268F-59A7-B6939B4F933E}"/>
          </ac:spMkLst>
        </pc:spChg>
        <pc:spChg chg="add del">
          <ac:chgData name="Gonzalo Pozo Melero" userId="bd923a79-0206-49b8-926a-a7ad5517b68b" providerId="ADAL" clId="{66C4E58B-E924-467F-8D99-7F95CED4204C}" dt="2022-09-05T09:00:37.820" v="646"/>
          <ac:spMkLst>
            <pc:docMk/>
            <pc:sldMk cId="3270026355" sldId="460"/>
            <ac:spMk id="41" creationId="{C9691E12-108F-C11C-EC67-8044A1E88823}"/>
          </ac:spMkLst>
        </pc:spChg>
        <pc:spChg chg="add del">
          <ac:chgData name="Gonzalo Pozo Melero" userId="bd923a79-0206-49b8-926a-a7ad5517b68b" providerId="ADAL" clId="{66C4E58B-E924-467F-8D99-7F95CED4204C}" dt="2022-09-05T09:00:37.820" v="646"/>
          <ac:spMkLst>
            <pc:docMk/>
            <pc:sldMk cId="3270026355" sldId="460"/>
            <ac:spMk id="42" creationId="{06375672-3438-D334-2EF6-57A44CA5848F}"/>
          </ac:spMkLst>
        </pc:spChg>
        <pc:spChg chg="add del">
          <ac:chgData name="Gonzalo Pozo Melero" userId="bd923a79-0206-49b8-926a-a7ad5517b68b" providerId="ADAL" clId="{66C4E58B-E924-467F-8D99-7F95CED4204C}" dt="2022-09-05T09:00:37.820" v="646"/>
          <ac:spMkLst>
            <pc:docMk/>
            <pc:sldMk cId="3270026355" sldId="460"/>
            <ac:spMk id="43" creationId="{E327F16B-16FF-5DB5-00A0-F3CE5EAD6DD0}"/>
          </ac:spMkLst>
        </pc:spChg>
        <pc:spChg chg="add mod">
          <ac:chgData name="Gonzalo Pozo Melero" userId="bd923a79-0206-49b8-926a-a7ad5517b68b" providerId="ADAL" clId="{66C4E58B-E924-467F-8D99-7F95CED4204C}" dt="2022-09-05T09:04:01.308" v="696" actId="403"/>
          <ac:spMkLst>
            <pc:docMk/>
            <pc:sldMk cId="3270026355" sldId="460"/>
            <ac:spMk id="44" creationId="{618A316F-5EB2-CBF8-D218-690B5A18E07E}"/>
          </ac:spMkLst>
        </pc:spChg>
        <pc:spChg chg="add mod">
          <ac:chgData name="Gonzalo Pozo Melero" userId="bd923a79-0206-49b8-926a-a7ad5517b68b" providerId="ADAL" clId="{66C4E58B-E924-467F-8D99-7F95CED4204C}" dt="2022-09-05T09:04:19.689" v="701" actId="255"/>
          <ac:spMkLst>
            <pc:docMk/>
            <pc:sldMk cId="3270026355" sldId="460"/>
            <ac:spMk id="45" creationId="{E8148EB7-37AB-A640-30D7-A6ED35FCBED6}"/>
          </ac:spMkLst>
        </pc:spChg>
        <pc:spChg chg="add mod">
          <ac:chgData name="Gonzalo Pozo Melero" userId="bd923a79-0206-49b8-926a-a7ad5517b68b" providerId="ADAL" clId="{66C4E58B-E924-467F-8D99-7F95CED4204C}" dt="2022-09-05T09:04:24.437" v="702" actId="255"/>
          <ac:spMkLst>
            <pc:docMk/>
            <pc:sldMk cId="3270026355" sldId="460"/>
            <ac:spMk id="46" creationId="{00D61B5A-2558-1C82-AE1E-0725BBFEAB7D}"/>
          </ac:spMkLst>
        </pc:spChg>
        <pc:spChg chg="add del">
          <ac:chgData name="Gonzalo Pozo Melero" userId="bd923a79-0206-49b8-926a-a7ad5517b68b" providerId="ADAL" clId="{66C4E58B-E924-467F-8D99-7F95CED4204C}" dt="2022-09-05T09:01:54.478" v="654" actId="478"/>
          <ac:spMkLst>
            <pc:docMk/>
            <pc:sldMk cId="3270026355" sldId="460"/>
            <ac:spMk id="47" creationId="{900177D7-191C-C172-CA05-7559602E7010}"/>
          </ac:spMkLst>
        </pc:spChg>
        <pc:spChg chg="add del">
          <ac:chgData name="Gonzalo Pozo Melero" userId="bd923a79-0206-49b8-926a-a7ad5517b68b" providerId="ADAL" clId="{66C4E58B-E924-467F-8D99-7F95CED4204C}" dt="2022-09-05T09:01:49.527" v="652" actId="478"/>
          <ac:spMkLst>
            <pc:docMk/>
            <pc:sldMk cId="3270026355" sldId="460"/>
            <ac:spMk id="48" creationId="{E357DC2C-7B0A-8CF0-B6EC-394A1AAA2561}"/>
          </ac:spMkLst>
        </pc:spChg>
        <pc:spChg chg="add del">
          <ac:chgData name="Gonzalo Pozo Melero" userId="bd923a79-0206-49b8-926a-a7ad5517b68b" providerId="ADAL" clId="{66C4E58B-E924-467F-8D99-7F95CED4204C}" dt="2022-09-05T09:01:45.632" v="649" actId="478"/>
          <ac:spMkLst>
            <pc:docMk/>
            <pc:sldMk cId="3270026355" sldId="460"/>
            <ac:spMk id="49" creationId="{14717582-4B86-46CA-EB65-12C1E2A677CF}"/>
          </ac:spMkLst>
        </pc:spChg>
        <pc:spChg chg="mod">
          <ac:chgData name="Gonzalo Pozo Melero" userId="bd923a79-0206-49b8-926a-a7ad5517b68b" providerId="ADAL" clId="{66C4E58B-E924-467F-8D99-7F95CED4204C}" dt="2022-09-02T13:28:18.219" v="95"/>
          <ac:spMkLst>
            <pc:docMk/>
            <pc:sldMk cId="3270026355" sldId="460"/>
            <ac:spMk id="7170" creationId="{421E1DCC-8AED-4CB5-96CF-6B79111EE6EA}"/>
          </ac:spMkLst>
        </pc:spChg>
        <pc:graphicFrameChg chg="add del">
          <ac:chgData name="Gonzalo Pozo Melero" userId="bd923a79-0206-49b8-926a-a7ad5517b68b" providerId="ADAL" clId="{66C4E58B-E924-467F-8D99-7F95CED4204C}" dt="2022-09-05T09:00:37.820" v="646"/>
          <ac:graphicFrameMkLst>
            <pc:docMk/>
            <pc:sldMk cId="3270026355" sldId="460"/>
            <ac:graphicFrameMk id="4" creationId="{3011CFA0-B2A6-6A0B-2923-527149102BEF}"/>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5" creationId="{BC06A551-0AC5-FFEC-A9AE-B59DDFC16EAE}"/>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6" creationId="{8C9D608F-10B7-2268-B227-1F22F8A9211E}"/>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7" creationId="{A874DA82-A4E6-2AC5-9360-81985BB6409D}"/>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8" creationId="{C1E36CD0-73E6-CB51-B3D3-77BDCFF6752A}"/>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9" creationId="{F07BDD3B-4FD0-2D51-77C5-4015D5335642}"/>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0" creationId="{E074CBF2-3CCE-9D74-771F-15D59BF55723}"/>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1" creationId="{2E94ECDB-3C51-78EA-CDF6-6021814FC0EE}"/>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2" creationId="{D97542CD-40D0-0D01-D288-A4880C8478EB}"/>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3" creationId="{8CDF3ECC-E69C-AA5B-3CA6-06ED0E3D1B59}"/>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4" creationId="{54948266-EF3A-8389-00A3-6E4C43606439}"/>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5" creationId="{890020AC-8D81-6F55-9D8A-98DA1AFF3EF0}"/>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6" creationId="{D5FD28F7-AAEF-20CA-F58D-8EFE99D7E5A5}"/>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7" creationId="{98C256C0-CBA6-7266-6CCD-CEB0C959FCB3}"/>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8" creationId="{E2CA5844-8081-A83A-90BB-FD65B1BD8DED}"/>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9" creationId="{593E3963-79E9-5D13-824E-67E3C2D3FA63}"/>
          </ac:graphicFrameMkLst>
        </pc:graphicFrameChg>
        <pc:picChg chg="add del">
          <ac:chgData name="Gonzalo Pozo Melero" userId="bd923a79-0206-49b8-926a-a7ad5517b68b" providerId="ADAL" clId="{66C4E58B-E924-467F-8D99-7F95CED4204C}" dt="2022-09-05T09:00:37.820" v="646"/>
          <ac:picMkLst>
            <pc:docMk/>
            <pc:sldMk cId="3270026355" sldId="460"/>
            <ac:picMk id="1025" creationId="{F976B166-E18B-704D-F922-7C359D09A746}"/>
          </ac:picMkLst>
        </pc:picChg>
        <pc:picChg chg="add del">
          <ac:chgData name="Gonzalo Pozo Melero" userId="bd923a79-0206-49b8-926a-a7ad5517b68b" providerId="ADAL" clId="{66C4E58B-E924-467F-8D99-7F95CED4204C}" dt="2022-09-05T09:00:37.820" v="646"/>
          <ac:picMkLst>
            <pc:docMk/>
            <pc:sldMk cId="3270026355" sldId="460"/>
            <ac:picMk id="1028" creationId="{91F74D69-4B9A-6BEA-1714-4479D81FD45D}"/>
          </ac:picMkLst>
        </pc:picChg>
        <pc:picChg chg="add del">
          <ac:chgData name="Gonzalo Pozo Melero" userId="bd923a79-0206-49b8-926a-a7ad5517b68b" providerId="ADAL" clId="{66C4E58B-E924-467F-8D99-7F95CED4204C}" dt="2022-09-05T09:00:37.820" v="646"/>
          <ac:picMkLst>
            <pc:docMk/>
            <pc:sldMk cId="3270026355" sldId="460"/>
            <ac:picMk id="1033" creationId="{3237AB5C-1BDC-79FF-A472-7D328CEF605A}"/>
          </ac:picMkLst>
        </pc:picChg>
        <pc:picChg chg="add del">
          <ac:chgData name="Gonzalo Pozo Melero" userId="bd923a79-0206-49b8-926a-a7ad5517b68b" providerId="ADAL" clId="{66C4E58B-E924-467F-8D99-7F95CED4204C}" dt="2022-09-05T09:00:37.820" v="646"/>
          <ac:picMkLst>
            <pc:docMk/>
            <pc:sldMk cId="3270026355" sldId="460"/>
            <ac:picMk id="1036" creationId="{A0740C0A-AA5C-F065-D9ED-5885DCF5D463}"/>
          </ac:picMkLst>
        </pc:picChg>
        <pc:picChg chg="add del">
          <ac:chgData name="Gonzalo Pozo Melero" userId="bd923a79-0206-49b8-926a-a7ad5517b68b" providerId="ADAL" clId="{66C4E58B-E924-467F-8D99-7F95CED4204C}" dt="2022-09-05T09:00:37.820" v="646"/>
          <ac:picMkLst>
            <pc:docMk/>
            <pc:sldMk cId="3270026355" sldId="460"/>
            <ac:picMk id="1038" creationId="{2D5BE17F-BA5F-C70E-BE4A-8917855A146B}"/>
          </ac:picMkLst>
        </pc:picChg>
        <pc:picChg chg="add del">
          <ac:chgData name="Gonzalo Pozo Melero" userId="bd923a79-0206-49b8-926a-a7ad5517b68b" providerId="ADAL" clId="{66C4E58B-E924-467F-8D99-7F95CED4204C}" dt="2022-09-05T09:00:37.820" v="646"/>
          <ac:picMkLst>
            <pc:docMk/>
            <pc:sldMk cId="3270026355" sldId="460"/>
            <ac:picMk id="1039" creationId="{D65EF79D-FDD9-F136-551A-7C76C6AAAB6B}"/>
          </ac:picMkLst>
        </pc:picChg>
        <pc:picChg chg="add del">
          <ac:chgData name="Gonzalo Pozo Melero" userId="bd923a79-0206-49b8-926a-a7ad5517b68b" providerId="ADAL" clId="{66C4E58B-E924-467F-8D99-7F95CED4204C}" dt="2022-09-05T09:00:37.820" v="646"/>
          <ac:picMkLst>
            <pc:docMk/>
            <pc:sldMk cId="3270026355" sldId="460"/>
            <ac:picMk id="1045" creationId="{B246EDE0-41EE-A227-B8DF-B7FAD70AD575}"/>
          </ac:picMkLst>
        </pc:picChg>
        <pc:picChg chg="add del">
          <ac:chgData name="Gonzalo Pozo Melero" userId="bd923a79-0206-49b8-926a-a7ad5517b68b" providerId="ADAL" clId="{66C4E58B-E924-467F-8D99-7F95CED4204C}" dt="2022-09-05T09:00:37.820" v="646"/>
          <ac:picMkLst>
            <pc:docMk/>
            <pc:sldMk cId="3270026355" sldId="460"/>
            <ac:picMk id="1048" creationId="{79D59C6A-5A60-1E4A-8FEB-1A034995F569}"/>
          </ac:picMkLst>
        </pc:picChg>
        <pc:picChg chg="add del">
          <ac:chgData name="Gonzalo Pozo Melero" userId="bd923a79-0206-49b8-926a-a7ad5517b68b" providerId="ADAL" clId="{66C4E58B-E924-467F-8D99-7F95CED4204C}" dt="2022-09-05T09:01:46.391" v="650" actId="478"/>
          <ac:picMkLst>
            <pc:docMk/>
            <pc:sldMk cId="3270026355" sldId="460"/>
            <ac:picMk id="1073" creationId="{B5B624B1-2142-10D2-C419-7B45FBD4CA87}"/>
          </ac:picMkLst>
        </pc:picChg>
        <pc:picChg chg="add del">
          <ac:chgData name="Gonzalo Pozo Melero" userId="bd923a79-0206-49b8-926a-a7ad5517b68b" providerId="ADAL" clId="{66C4E58B-E924-467F-8D99-7F95CED4204C}" dt="2022-09-05T09:01:47.062" v="651" actId="478"/>
          <ac:picMkLst>
            <pc:docMk/>
            <pc:sldMk cId="3270026355" sldId="460"/>
            <ac:picMk id="1074" creationId="{DE3AADCF-93D6-0E8D-4349-5F8A390BA786}"/>
          </ac:picMkLst>
        </pc:picChg>
        <pc:picChg chg="add del">
          <ac:chgData name="Gonzalo Pozo Melero" userId="bd923a79-0206-49b8-926a-a7ad5517b68b" providerId="ADAL" clId="{66C4E58B-E924-467F-8D99-7F95CED4204C}" dt="2022-09-05T09:01:52.942" v="653" actId="478"/>
          <ac:picMkLst>
            <pc:docMk/>
            <pc:sldMk cId="3270026355" sldId="460"/>
            <ac:picMk id="1075" creationId="{B55ED96E-6BAA-5879-2973-353CCF0DD772}"/>
          </ac:picMkLst>
        </pc:picChg>
        <pc:picChg chg="add mod">
          <ac:chgData name="Gonzalo Pozo Melero" userId="bd923a79-0206-49b8-926a-a7ad5517b68b" providerId="ADAL" clId="{66C4E58B-E924-467F-8D99-7F95CED4204C}" dt="2022-09-05T09:03:52.166" v="691" actId="1076"/>
          <ac:picMkLst>
            <pc:docMk/>
            <pc:sldMk cId="3270026355" sldId="460"/>
            <ac:picMk id="1076" creationId="{D5B8DD05-45E5-9BF0-3ADA-A8F960D6E910}"/>
          </ac:picMkLst>
        </pc:picChg>
        <pc:picChg chg="add mod">
          <ac:chgData name="Gonzalo Pozo Melero" userId="bd923a79-0206-49b8-926a-a7ad5517b68b" providerId="ADAL" clId="{66C4E58B-E924-467F-8D99-7F95CED4204C}" dt="2022-09-05T09:04:26.534" v="703" actId="1076"/>
          <ac:picMkLst>
            <pc:docMk/>
            <pc:sldMk cId="3270026355" sldId="460"/>
            <ac:picMk id="1077" creationId="{B63755EF-BC61-F664-DC74-835DC8B16C9F}"/>
          </ac:picMkLst>
        </pc:picChg>
        <pc:picChg chg="add mod">
          <ac:chgData name="Gonzalo Pozo Melero" userId="bd923a79-0206-49b8-926a-a7ad5517b68b" providerId="ADAL" clId="{66C4E58B-E924-467F-8D99-7F95CED4204C}" dt="2022-09-05T09:04:15.694" v="700" actId="1076"/>
          <ac:picMkLst>
            <pc:docMk/>
            <pc:sldMk cId="3270026355" sldId="460"/>
            <ac:picMk id="1078" creationId="{A508EE92-FB12-15E1-FDE3-D5CD3F7F4081}"/>
          </ac:picMkLst>
        </pc:picChg>
      </pc:sldChg>
      <pc:sldChg chg="modSp add del">
        <pc:chgData name="Gonzalo Pozo Melero" userId="bd923a79-0206-49b8-926a-a7ad5517b68b" providerId="ADAL" clId="{66C4E58B-E924-467F-8D99-7F95CED4204C}" dt="2022-09-02T13:28:32.204" v="96"/>
        <pc:sldMkLst>
          <pc:docMk/>
          <pc:sldMk cId="2170128684" sldId="461"/>
        </pc:sldMkLst>
        <pc:spChg chg="del">
          <ac:chgData name="Gonzalo Pozo Melero" userId="bd923a79-0206-49b8-926a-a7ad5517b68b" providerId="ADAL" clId="{66C4E58B-E924-467F-8D99-7F95CED4204C}" dt="2022-09-05T09:02:31.838" v="672" actId="478"/>
          <ac:spMkLst>
            <pc:docMk/>
            <pc:sldMk cId="2170128684" sldId="461"/>
            <ac:spMk id="2" creationId="{31264C0D-4F37-B68C-B049-620208460FB9}"/>
          </ac:spMkLst>
        </pc:spChg>
        <pc:spChg chg="del">
          <ac:chgData name="Gonzalo Pozo Melero" userId="bd923a79-0206-49b8-926a-a7ad5517b68b" providerId="ADAL" clId="{66C4E58B-E924-467F-8D99-7F95CED4204C}" dt="2022-09-05T09:02:31.838" v="672" actId="478"/>
          <ac:spMkLst>
            <pc:docMk/>
            <pc:sldMk cId="2170128684" sldId="461"/>
            <ac:spMk id="3" creationId="{945FC8D2-7F55-B5E4-A888-1337EC94DD28}"/>
          </ac:spMkLst>
        </pc:spChg>
        <pc:spChg chg="add mod">
          <ac:chgData name="Gonzalo Pozo Melero" userId="bd923a79-0206-49b8-926a-a7ad5517b68b" providerId="ADAL" clId="{66C4E58B-E924-467F-8D99-7F95CED4204C}" dt="2022-09-05T09:10:17.238" v="728" actId="1076"/>
          <ac:spMkLst>
            <pc:docMk/>
            <pc:sldMk cId="2170128684" sldId="461"/>
            <ac:spMk id="19" creationId="{CFA5AC76-4DAB-2460-7748-95388C6492FD}"/>
          </ac:spMkLst>
        </pc:spChg>
        <pc:spChg chg="del">
          <ac:chgData name="Gonzalo Pozo Melero" userId="bd923a79-0206-49b8-926a-a7ad5517b68b" providerId="ADAL" clId="{66C4E58B-E924-467F-8D99-7F95CED4204C}" dt="2022-09-05T09:02:28.134" v="670" actId="478"/>
          <ac:spMkLst>
            <pc:docMk/>
            <pc:sldMk cId="2170128684" sldId="461"/>
            <ac:spMk id="44" creationId="{618A316F-5EB2-CBF8-D218-690B5A18E07E}"/>
          </ac:spMkLst>
        </pc:spChg>
        <pc:spChg chg="del">
          <ac:chgData name="Gonzalo Pozo Melero" userId="bd923a79-0206-49b8-926a-a7ad5517b68b" providerId="ADAL" clId="{66C4E58B-E924-467F-8D99-7F95CED4204C}" dt="2022-09-05T09:02:31.838" v="672" actId="478"/>
          <ac:spMkLst>
            <pc:docMk/>
            <pc:sldMk cId="2170128684" sldId="461"/>
            <ac:spMk id="45" creationId="{E8148EB7-37AB-A640-30D7-A6ED35FCBED6}"/>
          </ac:spMkLst>
        </pc:spChg>
        <pc:spChg chg="del">
          <ac:chgData name="Gonzalo Pozo Melero" userId="bd923a79-0206-49b8-926a-a7ad5517b68b" providerId="ADAL" clId="{66C4E58B-E924-467F-8D99-7F95CED4204C}" dt="2022-09-05T09:02:33.550" v="673" actId="478"/>
          <ac:spMkLst>
            <pc:docMk/>
            <pc:sldMk cId="2170128684" sldId="461"/>
            <ac:spMk id="46" creationId="{00D61B5A-2558-1C82-AE1E-0725BBFEAB7D}"/>
          </ac:spMkLst>
        </pc:spChg>
        <pc:spChg chg="add del mod">
          <ac:chgData name="Gonzalo Pozo Melero" userId="bd923a79-0206-49b8-926a-a7ad5517b68b" providerId="ADAL" clId="{66C4E58B-E924-467F-8D99-7F95CED4204C}" dt="2022-09-05T09:10:17.238" v="728" actId="1076"/>
          <ac:spMkLst>
            <pc:docMk/>
            <pc:sldMk cId="2170128684" sldId="461"/>
            <ac:spMk id="47" creationId="{900177D7-191C-C172-CA05-7559602E7010}"/>
          </ac:spMkLst>
        </pc:spChg>
        <pc:spChg chg="mod">
          <ac:chgData name="Gonzalo Pozo Melero" userId="bd923a79-0206-49b8-926a-a7ad5517b68b" providerId="ADAL" clId="{66C4E58B-E924-467F-8D99-7F95CED4204C}" dt="2022-09-05T09:10:22.109" v="729" actId="1076"/>
          <ac:spMkLst>
            <pc:docMk/>
            <pc:sldMk cId="2170128684" sldId="461"/>
            <ac:spMk id="48" creationId="{E357DC2C-7B0A-8CF0-B6EC-394A1AAA2561}"/>
          </ac:spMkLst>
        </pc:spChg>
        <pc:spChg chg="mod">
          <ac:chgData name="Gonzalo Pozo Melero" userId="bd923a79-0206-49b8-926a-a7ad5517b68b" providerId="ADAL" clId="{66C4E58B-E924-467F-8D99-7F95CED4204C}" dt="2022-09-05T09:10:24.597" v="730" actId="1076"/>
          <ac:spMkLst>
            <pc:docMk/>
            <pc:sldMk cId="2170128684" sldId="461"/>
            <ac:spMk id="49" creationId="{14717582-4B86-46CA-EB65-12C1E2A677CF}"/>
          </ac:spMkLst>
        </pc:spChg>
        <pc:spChg chg="mod">
          <ac:chgData name="Gonzalo Pozo Melero" userId="bd923a79-0206-49b8-926a-a7ad5517b68b" providerId="ADAL" clId="{66C4E58B-E924-467F-8D99-7F95CED4204C}" dt="2022-09-02T13:28:18.219" v="95"/>
          <ac:spMkLst>
            <pc:docMk/>
            <pc:sldMk cId="2170128684" sldId="461"/>
            <ac:spMk id="1028" creationId="{236E4EB7-9D4E-443A-A01F-D5E0B1CF4B0C}"/>
          </ac:spMkLst>
        </pc:spChg>
        <pc:picChg chg="add mod">
          <ac:chgData name="Gonzalo Pozo Melero" userId="bd923a79-0206-49b8-926a-a7ad5517b68b" providerId="ADAL" clId="{66C4E58B-E924-467F-8D99-7F95CED4204C}" dt="2022-09-05T09:10:17.238" v="728" actId="1076"/>
          <ac:picMkLst>
            <pc:docMk/>
            <pc:sldMk cId="2170128684" sldId="461"/>
            <ac:picMk id="5" creationId="{F1A985AB-7175-BF0C-7083-909FF0295252}"/>
          </ac:picMkLst>
        </pc:picChg>
        <pc:picChg chg="mod">
          <ac:chgData name="Gonzalo Pozo Melero" userId="bd923a79-0206-49b8-926a-a7ad5517b68b" providerId="ADAL" clId="{66C4E58B-E924-467F-8D99-7F95CED4204C}" dt="2022-09-05T09:06:24.238" v="725" actId="1076"/>
          <ac:picMkLst>
            <pc:docMk/>
            <pc:sldMk cId="2170128684" sldId="461"/>
            <ac:picMk id="1073" creationId="{B5B624B1-2142-10D2-C419-7B45FBD4CA87}"/>
          </ac:picMkLst>
        </pc:picChg>
        <pc:picChg chg="mod">
          <ac:chgData name="Gonzalo Pozo Melero" userId="bd923a79-0206-49b8-926a-a7ad5517b68b" providerId="ADAL" clId="{66C4E58B-E924-467F-8D99-7F95CED4204C}" dt="2022-09-05T09:10:17.238" v="728" actId="1076"/>
          <ac:picMkLst>
            <pc:docMk/>
            <pc:sldMk cId="2170128684" sldId="461"/>
            <ac:picMk id="1074" creationId="{DE3AADCF-93D6-0E8D-4349-5F8A390BA786}"/>
          </ac:picMkLst>
        </pc:picChg>
        <pc:picChg chg="mod">
          <ac:chgData name="Gonzalo Pozo Melero" userId="bd923a79-0206-49b8-926a-a7ad5517b68b" providerId="ADAL" clId="{66C4E58B-E924-467F-8D99-7F95CED4204C}" dt="2022-09-05T09:10:17.238" v="728" actId="1076"/>
          <ac:picMkLst>
            <pc:docMk/>
            <pc:sldMk cId="2170128684" sldId="461"/>
            <ac:picMk id="1075" creationId="{B55ED96E-6BAA-5879-2973-353CCF0DD772}"/>
          </ac:picMkLst>
        </pc:picChg>
        <pc:picChg chg="del">
          <ac:chgData name="Gonzalo Pozo Melero" userId="bd923a79-0206-49b8-926a-a7ad5517b68b" providerId="ADAL" clId="{66C4E58B-E924-467F-8D99-7F95CED4204C}" dt="2022-09-05T09:02:34.174" v="674" actId="478"/>
          <ac:picMkLst>
            <pc:docMk/>
            <pc:sldMk cId="2170128684" sldId="461"/>
            <ac:picMk id="1076" creationId="{D5B8DD05-45E5-9BF0-3ADA-A8F960D6E910}"/>
          </ac:picMkLst>
        </pc:picChg>
        <pc:picChg chg="del">
          <ac:chgData name="Gonzalo Pozo Melero" userId="bd923a79-0206-49b8-926a-a7ad5517b68b" providerId="ADAL" clId="{66C4E58B-E924-467F-8D99-7F95CED4204C}" dt="2022-09-05T09:02:29.767" v="671" actId="478"/>
          <ac:picMkLst>
            <pc:docMk/>
            <pc:sldMk cId="2170128684" sldId="461"/>
            <ac:picMk id="1077" creationId="{B63755EF-BC61-F664-DC74-835DC8B16C9F}"/>
          </ac:picMkLst>
        </pc:picChg>
        <pc:picChg chg="del">
          <ac:chgData name="Gonzalo Pozo Melero" userId="bd923a79-0206-49b8-926a-a7ad5517b68b" providerId="ADAL" clId="{66C4E58B-E924-467F-8D99-7F95CED4204C}" dt="2022-09-05T09:02:29.767" v="671" actId="478"/>
          <ac:picMkLst>
            <pc:docMk/>
            <pc:sldMk cId="2170128684" sldId="461"/>
            <ac:picMk id="1078" creationId="{A508EE92-FB12-15E1-FDE3-D5CD3F7F4081}"/>
          </ac:picMkLst>
        </pc:picChg>
      </pc:sldChg>
      <pc:sldChg chg="addSp delSp modSp new mod">
        <pc:chgData name="Gonzalo Pozo Melero" userId="bd923a79-0206-49b8-926a-a7ad5517b68b" providerId="ADAL" clId="{66C4E58B-E924-467F-8D99-7F95CED4204C}" dt="2022-09-05T10:45:38.443" v="1056" actId="1076"/>
        <pc:sldMkLst>
          <pc:docMk/>
          <pc:sldMk cId="3591803717" sldId="462"/>
        </pc:sldMkLst>
        <pc:spChg chg="del">
          <ac:chgData name="Gonzalo Pozo Melero" userId="bd923a79-0206-49b8-926a-a7ad5517b68b" providerId="ADAL" clId="{66C4E58B-E924-467F-8D99-7F95CED4204C}" dt="2022-09-05T09:14:11.670" v="776" actId="478"/>
          <ac:spMkLst>
            <pc:docMk/>
            <pc:sldMk cId="3591803717" sldId="462"/>
            <ac:spMk id="2" creationId="{4D9BF513-C3F9-F8C0-B4F9-E9F61DBB3046}"/>
          </ac:spMkLst>
        </pc:spChg>
        <pc:spChg chg="mod">
          <ac:chgData name="Gonzalo Pozo Melero" userId="bd923a79-0206-49b8-926a-a7ad5517b68b" providerId="ADAL" clId="{66C4E58B-E924-467F-8D99-7F95CED4204C}" dt="2022-09-05T09:16:30.582" v="822" actId="14100"/>
          <ac:spMkLst>
            <pc:docMk/>
            <pc:sldMk cId="3591803717" sldId="462"/>
            <ac:spMk id="3" creationId="{7342087E-3E27-0456-245F-C3A0E60E2B63}"/>
          </ac:spMkLst>
        </pc:spChg>
        <pc:picChg chg="add mod">
          <ac:chgData name="Gonzalo Pozo Melero" userId="bd923a79-0206-49b8-926a-a7ad5517b68b" providerId="ADAL" clId="{66C4E58B-E924-467F-8D99-7F95CED4204C}" dt="2022-09-05T10:45:38.443" v="1056" actId="1076"/>
          <ac:picMkLst>
            <pc:docMk/>
            <pc:sldMk cId="3591803717" sldId="462"/>
            <ac:picMk id="5" creationId="{B02857A2-414E-DC4A-9533-EDD8979F10A7}"/>
          </ac:picMkLst>
        </pc:picChg>
        <pc:picChg chg="add mod">
          <ac:chgData name="Gonzalo Pozo Melero" userId="bd923a79-0206-49b8-926a-a7ad5517b68b" providerId="ADAL" clId="{66C4E58B-E924-467F-8D99-7F95CED4204C}" dt="2022-09-05T09:16:36.149" v="824" actId="1076"/>
          <ac:picMkLst>
            <pc:docMk/>
            <pc:sldMk cId="3591803717" sldId="462"/>
            <ac:picMk id="7" creationId="{BC4FA1E3-6635-3075-C1E2-62220DD4C7E2}"/>
          </ac:picMkLst>
        </pc:picChg>
      </pc:sldChg>
      <pc:sldChg chg="addSp delSp modSp new mod">
        <pc:chgData name="Gonzalo Pozo Melero" userId="bd923a79-0206-49b8-926a-a7ad5517b68b" providerId="ADAL" clId="{66C4E58B-E924-467F-8D99-7F95CED4204C}" dt="2022-09-05T10:37:28.516" v="908" actId="14100"/>
        <pc:sldMkLst>
          <pc:docMk/>
          <pc:sldMk cId="1600985453" sldId="463"/>
        </pc:sldMkLst>
        <pc:spChg chg="del">
          <ac:chgData name="Gonzalo Pozo Melero" userId="bd923a79-0206-49b8-926a-a7ad5517b68b" providerId="ADAL" clId="{66C4E58B-E924-467F-8D99-7F95CED4204C}" dt="2022-09-05T09:18:12.733" v="854" actId="478"/>
          <ac:spMkLst>
            <pc:docMk/>
            <pc:sldMk cId="1600985453" sldId="463"/>
            <ac:spMk id="2" creationId="{587F7C5E-8038-D0C1-FD2D-D0D8830A2A98}"/>
          </ac:spMkLst>
        </pc:spChg>
        <pc:spChg chg="mod">
          <ac:chgData name="Gonzalo Pozo Melero" userId="bd923a79-0206-49b8-926a-a7ad5517b68b" providerId="ADAL" clId="{66C4E58B-E924-467F-8D99-7F95CED4204C}" dt="2022-09-05T09:18:16.277" v="855" actId="1076"/>
          <ac:spMkLst>
            <pc:docMk/>
            <pc:sldMk cId="1600985453" sldId="463"/>
            <ac:spMk id="3" creationId="{89E71A4B-0DC0-811D-AC86-491F095C88C3}"/>
          </ac:spMkLst>
        </pc:spChg>
        <pc:spChg chg="add mod">
          <ac:chgData name="Gonzalo Pozo Melero" userId="bd923a79-0206-49b8-926a-a7ad5517b68b" providerId="ADAL" clId="{66C4E58B-E924-467F-8D99-7F95CED4204C}" dt="2022-09-05T09:19:37.549" v="887" actId="1076"/>
          <ac:spMkLst>
            <pc:docMk/>
            <pc:sldMk cId="1600985453" sldId="463"/>
            <ac:spMk id="7" creationId="{E7EEAE25-F5BB-E1B0-A06C-05D6E6EDA3EF}"/>
          </ac:spMkLst>
        </pc:spChg>
        <pc:spChg chg="add mod">
          <ac:chgData name="Gonzalo Pozo Melero" userId="bd923a79-0206-49b8-926a-a7ad5517b68b" providerId="ADAL" clId="{66C4E58B-E924-467F-8D99-7F95CED4204C}" dt="2022-09-05T09:20:19.859" v="895" actId="2711"/>
          <ac:spMkLst>
            <pc:docMk/>
            <pc:sldMk cId="1600985453" sldId="463"/>
            <ac:spMk id="11" creationId="{058471F0-4506-CEFD-E4A4-CFF1E6126C9C}"/>
          </ac:spMkLst>
        </pc:spChg>
        <pc:spChg chg="mod">
          <ac:chgData name="Gonzalo Pozo Melero" userId="bd923a79-0206-49b8-926a-a7ad5517b68b" providerId="ADAL" clId="{66C4E58B-E924-467F-8D99-7F95CED4204C}" dt="2022-09-02T13:28:18.219" v="95"/>
          <ac:spMkLst>
            <pc:docMk/>
            <pc:sldMk cId="1600985453" sldId="463"/>
            <ac:spMk id="6146" creationId="{F4E12CA0-BB2C-427B-A9F2-B97BD55BFDBE}"/>
          </ac:spMkLst>
        </pc:spChg>
        <pc:picChg chg="add del mod">
          <ac:chgData name="Gonzalo Pozo Melero" userId="bd923a79-0206-49b8-926a-a7ad5517b68b" providerId="ADAL" clId="{66C4E58B-E924-467F-8D99-7F95CED4204C}" dt="2022-09-05T10:37:22.676" v="905" actId="478"/>
          <ac:picMkLst>
            <pc:docMk/>
            <pc:sldMk cId="1600985453" sldId="463"/>
            <ac:picMk id="5" creationId="{B8E3AE21-03B3-B00F-B4CF-9E5A66DEC388}"/>
          </ac:picMkLst>
        </pc:picChg>
        <pc:picChg chg="add mod">
          <ac:chgData name="Gonzalo Pozo Melero" userId="bd923a79-0206-49b8-926a-a7ad5517b68b" providerId="ADAL" clId="{66C4E58B-E924-467F-8D99-7F95CED4204C}" dt="2022-09-05T09:18:57.557" v="869" actId="14100"/>
          <ac:picMkLst>
            <pc:docMk/>
            <pc:sldMk cId="1600985453" sldId="463"/>
            <ac:picMk id="9" creationId="{178723AC-4E1C-C6D2-8AF3-E0CA76012B93}"/>
          </ac:picMkLst>
        </pc:picChg>
        <pc:picChg chg="add mod">
          <ac:chgData name="Gonzalo Pozo Melero" userId="bd923a79-0206-49b8-926a-a7ad5517b68b" providerId="ADAL" clId="{66C4E58B-E924-467F-8D99-7F95CED4204C}" dt="2022-09-05T09:19:14.442" v="878" actId="1076"/>
          <ac:picMkLst>
            <pc:docMk/>
            <pc:sldMk cId="1600985453" sldId="463"/>
            <ac:picMk id="13" creationId="{4631AE7F-F482-33E5-A0F3-FEEDC4DCE28C}"/>
          </ac:picMkLst>
        </pc:picChg>
        <pc:picChg chg="add mod">
          <ac:chgData name="Gonzalo Pozo Melero" userId="bd923a79-0206-49b8-926a-a7ad5517b68b" providerId="ADAL" clId="{66C4E58B-E924-467F-8D99-7F95CED4204C}" dt="2022-09-05T10:37:28.516" v="908" actId="14100"/>
          <ac:picMkLst>
            <pc:docMk/>
            <pc:sldMk cId="1600985453" sldId="463"/>
            <ac:picMk id="14" creationId="{87BB7728-B4AA-1B70-7210-0E5F915393A5}"/>
          </ac:picMkLst>
        </pc:picChg>
      </pc:sldChg>
      <pc:sldChg chg="addSp delSp modSp new mod ord">
        <pc:chgData name="Gonzalo Pozo Melero" userId="bd923a79-0206-49b8-926a-a7ad5517b68b" providerId="ADAL" clId="{66C4E58B-E924-467F-8D99-7F95CED4204C}" dt="2022-09-05T10:45:31.082" v="1055" actId="1076"/>
        <pc:sldMkLst>
          <pc:docMk/>
          <pc:sldMk cId="4061203234" sldId="464"/>
        </pc:sldMkLst>
        <pc:spChg chg="del">
          <ac:chgData name="Gonzalo Pozo Melero" userId="bd923a79-0206-49b8-926a-a7ad5517b68b" providerId="ADAL" clId="{66C4E58B-E924-467F-8D99-7F95CED4204C}" dt="2022-09-05T10:38:13.188" v="920" actId="478"/>
          <ac:spMkLst>
            <pc:docMk/>
            <pc:sldMk cId="4061203234" sldId="464"/>
            <ac:spMk id="2" creationId="{32122C06-F950-7494-F0D9-583F6E4BC9DE}"/>
          </ac:spMkLst>
        </pc:spChg>
        <pc:spChg chg="mod">
          <ac:chgData name="Gonzalo Pozo Melero" userId="bd923a79-0206-49b8-926a-a7ad5517b68b" providerId="ADAL" clId="{66C4E58B-E924-467F-8D99-7F95CED4204C}" dt="2022-09-05T10:45:31.082" v="1055" actId="1076"/>
          <ac:spMkLst>
            <pc:docMk/>
            <pc:sldMk cId="4061203234" sldId="464"/>
            <ac:spMk id="3" creationId="{A26533A9-10D1-9BF5-4C2E-7D99973BD5B2}"/>
          </ac:spMkLst>
        </pc:spChg>
        <pc:spChg chg="add mod">
          <ac:chgData name="Gonzalo Pozo Melero" userId="bd923a79-0206-49b8-926a-a7ad5517b68b" providerId="ADAL" clId="{66C4E58B-E924-467F-8D99-7F95CED4204C}" dt="2022-09-05T10:45:09.618" v="1048" actId="164"/>
          <ac:spMkLst>
            <pc:docMk/>
            <pc:sldMk cId="4061203234" sldId="464"/>
            <ac:spMk id="10" creationId="{56F5414F-0253-37BB-63EE-61B895D6561D}"/>
          </ac:spMkLst>
        </pc:spChg>
        <pc:spChg chg="add mod">
          <ac:chgData name="Gonzalo Pozo Melero" userId="bd923a79-0206-49b8-926a-a7ad5517b68b" providerId="ADAL" clId="{66C4E58B-E924-467F-8D99-7F95CED4204C}" dt="2022-09-05T10:45:09.618" v="1048" actId="164"/>
          <ac:spMkLst>
            <pc:docMk/>
            <pc:sldMk cId="4061203234" sldId="464"/>
            <ac:spMk id="11" creationId="{7C47A58C-EC79-1BBB-4935-AC4285BB8B69}"/>
          </ac:spMkLst>
        </pc:spChg>
        <pc:spChg chg="add mod">
          <ac:chgData name="Gonzalo Pozo Melero" userId="bd923a79-0206-49b8-926a-a7ad5517b68b" providerId="ADAL" clId="{66C4E58B-E924-467F-8D99-7F95CED4204C}" dt="2022-09-05T10:45:09.618" v="1048" actId="164"/>
          <ac:spMkLst>
            <pc:docMk/>
            <pc:sldMk cId="4061203234" sldId="464"/>
            <ac:spMk id="12" creationId="{151CEE6D-550A-AEE9-13FF-21059CF9CD88}"/>
          </ac:spMkLst>
        </pc:spChg>
        <pc:spChg chg="add mod">
          <ac:chgData name="Gonzalo Pozo Melero" userId="bd923a79-0206-49b8-926a-a7ad5517b68b" providerId="ADAL" clId="{66C4E58B-E924-467F-8D99-7F95CED4204C}" dt="2022-09-05T10:45:09.618" v="1048" actId="164"/>
          <ac:spMkLst>
            <pc:docMk/>
            <pc:sldMk cId="4061203234" sldId="464"/>
            <ac:spMk id="13" creationId="{0F7BC9C1-F85A-E1F6-A190-34F9BEEDE154}"/>
          </ac:spMkLst>
        </pc:spChg>
        <pc:spChg chg="add mod">
          <ac:chgData name="Gonzalo Pozo Melero" userId="bd923a79-0206-49b8-926a-a7ad5517b68b" providerId="ADAL" clId="{66C4E58B-E924-467F-8D99-7F95CED4204C}" dt="2022-09-05T10:45:09.618" v="1048" actId="164"/>
          <ac:spMkLst>
            <pc:docMk/>
            <pc:sldMk cId="4061203234" sldId="464"/>
            <ac:spMk id="14" creationId="{42D9D1E2-9C98-FD5D-BDF6-A2D5B8F07234}"/>
          </ac:spMkLst>
        </pc:spChg>
        <pc:spChg chg="add mod">
          <ac:chgData name="Gonzalo Pozo Melero" userId="bd923a79-0206-49b8-926a-a7ad5517b68b" providerId="ADAL" clId="{66C4E58B-E924-467F-8D99-7F95CED4204C}" dt="2022-09-05T10:45:09.618" v="1048" actId="164"/>
          <ac:spMkLst>
            <pc:docMk/>
            <pc:sldMk cId="4061203234" sldId="464"/>
            <ac:spMk id="15" creationId="{4BD1E7FA-200F-32FE-0FE0-968598312E21}"/>
          </ac:spMkLst>
        </pc:spChg>
        <pc:spChg chg="add mod">
          <ac:chgData name="Gonzalo Pozo Melero" userId="bd923a79-0206-49b8-926a-a7ad5517b68b" providerId="ADAL" clId="{66C4E58B-E924-467F-8D99-7F95CED4204C}" dt="2022-09-05T10:45:09.618" v="1048" actId="164"/>
          <ac:spMkLst>
            <pc:docMk/>
            <pc:sldMk cId="4061203234" sldId="464"/>
            <ac:spMk id="16" creationId="{AB4AD5DE-3CF4-3BD6-325E-3B5458E721A1}"/>
          </ac:spMkLst>
        </pc:spChg>
        <pc:spChg chg="add mod">
          <ac:chgData name="Gonzalo Pozo Melero" userId="bd923a79-0206-49b8-926a-a7ad5517b68b" providerId="ADAL" clId="{66C4E58B-E924-467F-8D99-7F95CED4204C}" dt="2022-09-05T10:45:09.618" v="1048" actId="164"/>
          <ac:spMkLst>
            <pc:docMk/>
            <pc:sldMk cId="4061203234" sldId="464"/>
            <ac:spMk id="19" creationId="{168780AE-F41D-F424-D5DF-F82E3479ABBC}"/>
          </ac:spMkLst>
        </pc:spChg>
        <pc:spChg chg="add del mod">
          <ac:chgData name="Gonzalo Pozo Melero" userId="bd923a79-0206-49b8-926a-a7ad5517b68b" providerId="ADAL" clId="{66C4E58B-E924-467F-8D99-7F95CED4204C}" dt="2022-09-05T10:44:20.485" v="1021"/>
          <ac:spMkLst>
            <pc:docMk/>
            <pc:sldMk cId="4061203234" sldId="464"/>
            <ac:spMk id="20" creationId="{DBF3D9BF-535D-D74F-4938-A62069377031}"/>
          </ac:spMkLst>
        </pc:spChg>
        <pc:spChg chg="add mod">
          <ac:chgData name="Gonzalo Pozo Melero" userId="bd923a79-0206-49b8-926a-a7ad5517b68b" providerId="ADAL" clId="{66C4E58B-E924-467F-8D99-7F95CED4204C}" dt="2022-09-05T10:45:09.618" v="1048" actId="164"/>
          <ac:spMkLst>
            <pc:docMk/>
            <pc:sldMk cId="4061203234" sldId="464"/>
            <ac:spMk id="21" creationId="{411209F6-3495-620D-73D1-9086A268FFBD}"/>
          </ac:spMkLst>
        </pc:spChg>
        <pc:spChg chg="add mod">
          <ac:chgData name="Gonzalo Pozo Melero" userId="bd923a79-0206-49b8-926a-a7ad5517b68b" providerId="ADAL" clId="{66C4E58B-E924-467F-8D99-7F95CED4204C}" dt="2022-09-05T10:45:09.618" v="1048" actId="164"/>
          <ac:spMkLst>
            <pc:docMk/>
            <pc:sldMk cId="4061203234" sldId="464"/>
            <ac:spMk id="22" creationId="{1C5C6AE2-433E-8B69-5416-221E7B3ECF7D}"/>
          </ac:spMkLst>
        </pc:spChg>
        <pc:grpChg chg="add del mod">
          <ac:chgData name="Gonzalo Pozo Melero" userId="bd923a79-0206-49b8-926a-a7ad5517b68b" providerId="ADAL" clId="{66C4E58B-E924-467F-8D99-7F95CED4204C}" dt="2022-09-05T10:45:17.849" v="1051" actId="478"/>
          <ac:grpSpMkLst>
            <pc:docMk/>
            <pc:sldMk cId="4061203234" sldId="464"/>
            <ac:grpSpMk id="23" creationId="{2CD2D5F0-8CB5-32FF-A71B-DE4CAAAA2B34}"/>
          </ac:grpSpMkLst>
        </pc:grpChg>
        <pc:picChg chg="add del mod modCrop">
          <ac:chgData name="Gonzalo Pozo Melero" userId="bd923a79-0206-49b8-926a-a7ad5517b68b" providerId="ADAL" clId="{66C4E58B-E924-467F-8D99-7F95CED4204C}" dt="2022-09-05T10:37:49.708" v="911" actId="478"/>
          <ac:picMkLst>
            <pc:docMk/>
            <pc:sldMk cId="4061203234" sldId="464"/>
            <ac:picMk id="5" creationId="{AC693BF7-E83A-B4D5-3035-07CE71539892}"/>
          </ac:picMkLst>
        </pc:picChg>
        <pc:picChg chg="add del mod">
          <ac:chgData name="Gonzalo Pozo Melero" userId="bd923a79-0206-49b8-926a-a7ad5517b68b" providerId="ADAL" clId="{66C4E58B-E924-467F-8D99-7F95CED4204C}" dt="2022-09-05T10:45:18.874" v="1052" actId="478"/>
          <ac:picMkLst>
            <pc:docMk/>
            <pc:sldMk cId="4061203234" sldId="464"/>
            <ac:picMk id="7" creationId="{32ABC49A-B7D2-997C-95C9-AAC255EB4836}"/>
          </ac:picMkLst>
        </pc:picChg>
        <pc:picChg chg="add mod">
          <ac:chgData name="Gonzalo Pozo Melero" userId="bd923a79-0206-49b8-926a-a7ad5517b68b" providerId="ADAL" clId="{66C4E58B-E924-467F-8D99-7F95CED4204C}" dt="2022-09-05T10:45:09.618" v="1048" actId="164"/>
          <ac:picMkLst>
            <pc:docMk/>
            <pc:sldMk cId="4061203234" sldId="464"/>
            <ac:picMk id="9" creationId="{E01E6EB9-01CD-2C0C-9F0B-799415BFFDAD}"/>
          </ac:picMkLst>
        </pc:picChg>
        <pc:cxnChg chg="add mod">
          <ac:chgData name="Gonzalo Pozo Melero" userId="bd923a79-0206-49b8-926a-a7ad5517b68b" providerId="ADAL" clId="{66C4E58B-E924-467F-8D99-7F95CED4204C}" dt="2022-09-05T10:45:09.618" v="1048" actId="164"/>
          <ac:cxnSpMkLst>
            <pc:docMk/>
            <pc:sldMk cId="4061203234" sldId="464"/>
            <ac:cxnSpMk id="18" creationId="{051C1EC7-D62E-83FE-882F-FD7966923512}"/>
          </ac:cxnSpMkLst>
        </pc:cxnChg>
      </pc:sldChg>
      <pc:sldChg chg="addSp delSp modSp new mod">
        <pc:chgData name="Gonzalo Pozo Melero" userId="bd923a79-0206-49b8-926a-a7ad5517b68b" providerId="ADAL" clId="{66C4E58B-E924-467F-8D99-7F95CED4204C}" dt="2022-09-05T10:59:40.035" v="1171" actId="14100"/>
        <pc:sldMkLst>
          <pc:docMk/>
          <pc:sldMk cId="2182820932" sldId="465"/>
        </pc:sldMkLst>
        <pc:spChg chg="del">
          <ac:chgData name="Gonzalo Pozo Melero" userId="bd923a79-0206-49b8-926a-a7ad5517b68b" providerId="ADAL" clId="{66C4E58B-E924-467F-8D99-7F95CED4204C}" dt="2022-09-05T10:49:38.346" v="1087" actId="478"/>
          <ac:spMkLst>
            <pc:docMk/>
            <pc:sldMk cId="2182820932" sldId="465"/>
            <ac:spMk id="2" creationId="{FA5F8D52-EB00-F875-5377-6C5F6131F101}"/>
          </ac:spMkLst>
        </pc:spChg>
        <pc:spChg chg="mod">
          <ac:chgData name="Gonzalo Pozo Melero" userId="bd923a79-0206-49b8-926a-a7ad5517b68b" providerId="ADAL" clId="{66C4E58B-E924-467F-8D99-7F95CED4204C}" dt="2022-09-05T10:59:35.225" v="1167" actId="1076"/>
          <ac:spMkLst>
            <pc:docMk/>
            <pc:sldMk cId="2182820932" sldId="465"/>
            <ac:spMk id="3" creationId="{6D9EC5B5-57A0-71DA-7A26-384786469B78}"/>
          </ac:spMkLst>
        </pc:spChg>
        <pc:picChg chg="add mod">
          <ac:chgData name="Gonzalo Pozo Melero" userId="bd923a79-0206-49b8-926a-a7ad5517b68b" providerId="ADAL" clId="{66C4E58B-E924-467F-8D99-7F95CED4204C}" dt="2022-09-05T10:59:36.890" v="1168" actId="1076"/>
          <ac:picMkLst>
            <pc:docMk/>
            <pc:sldMk cId="2182820932" sldId="465"/>
            <ac:picMk id="4" creationId="{BB57008D-AB20-2333-2451-0F9A1A9A9B1C}"/>
          </ac:picMkLst>
        </pc:picChg>
        <pc:picChg chg="add mod">
          <ac:chgData name="Gonzalo Pozo Melero" userId="bd923a79-0206-49b8-926a-a7ad5517b68b" providerId="ADAL" clId="{66C4E58B-E924-467F-8D99-7F95CED4204C}" dt="2022-09-05T10:59:40.035" v="1171" actId="14100"/>
          <ac:picMkLst>
            <pc:docMk/>
            <pc:sldMk cId="2182820932" sldId="465"/>
            <ac:picMk id="5" creationId="{BF112E3F-0650-B560-8C23-A29CF6CFA352}"/>
          </ac:picMkLst>
        </pc:picChg>
      </pc:sldChg>
      <pc:sldChg chg="addSp modSp add mod">
        <pc:chgData name="Gonzalo Pozo Melero" userId="bd923a79-0206-49b8-926a-a7ad5517b68b" providerId="ADAL" clId="{66C4E58B-E924-467F-8D99-7F95CED4204C}" dt="2022-09-05T11:01:08.441" v="1205" actId="20577"/>
        <pc:sldMkLst>
          <pc:docMk/>
          <pc:sldMk cId="3911573297" sldId="466"/>
        </pc:sldMkLst>
        <pc:spChg chg="mod">
          <ac:chgData name="Gonzalo Pozo Melero" userId="bd923a79-0206-49b8-926a-a7ad5517b68b" providerId="ADAL" clId="{66C4E58B-E924-467F-8D99-7F95CED4204C}" dt="2022-09-05T11:01:08.441" v="1205" actId="20577"/>
          <ac:spMkLst>
            <pc:docMk/>
            <pc:sldMk cId="3911573297" sldId="466"/>
            <ac:spMk id="3" creationId="{6D9EC5B5-57A0-71DA-7A26-384786469B78}"/>
          </ac:spMkLst>
        </pc:spChg>
        <pc:spChg chg="mod">
          <ac:chgData name="Gonzalo Pozo Melero" userId="bd923a79-0206-49b8-926a-a7ad5517b68b" providerId="ADAL" clId="{66C4E58B-E924-467F-8D99-7F95CED4204C}" dt="2022-09-02T13:28:18.219" v="95"/>
          <ac:spMkLst>
            <pc:docMk/>
            <pc:sldMk cId="3911573297" sldId="466"/>
            <ac:spMk id="8194" creationId="{30448EB1-70B0-4C3A-9A29-BA5285F4BD2B}"/>
          </ac:spMkLst>
        </pc:spChg>
        <pc:picChg chg="add mod">
          <ac:chgData name="Gonzalo Pozo Melero" userId="bd923a79-0206-49b8-926a-a7ad5517b68b" providerId="ADAL" clId="{66C4E58B-E924-467F-8D99-7F95CED4204C}" dt="2022-09-05T11:01:05.296" v="1202" actId="1076"/>
          <ac:picMkLst>
            <pc:docMk/>
            <pc:sldMk cId="3911573297" sldId="466"/>
            <ac:picMk id="4" creationId="{8D649A69-ADAC-CCD0-7D0C-F97B036461F1}"/>
          </ac:picMkLst>
        </pc:picChg>
        <pc:picChg chg="add mod">
          <ac:chgData name="Gonzalo Pozo Melero" userId="bd923a79-0206-49b8-926a-a7ad5517b68b" providerId="ADAL" clId="{66C4E58B-E924-467F-8D99-7F95CED4204C}" dt="2022-09-05T11:01:06.657" v="1203" actId="1076"/>
          <ac:picMkLst>
            <pc:docMk/>
            <pc:sldMk cId="3911573297" sldId="466"/>
            <ac:picMk id="6" creationId="{3B9DC63F-A338-E615-EFBE-261F021A9436}"/>
          </ac:picMkLst>
        </pc:picChg>
      </pc:sldChg>
      <pc:sldChg chg="addSp delSp modSp add mod">
        <pc:chgData name="Gonzalo Pozo Melero" userId="bd923a79-0206-49b8-926a-a7ad5517b68b" providerId="ADAL" clId="{66C4E58B-E924-467F-8D99-7F95CED4204C}" dt="2022-09-05T11:03:54.472" v="1267" actId="14100"/>
        <pc:sldMkLst>
          <pc:docMk/>
          <pc:sldMk cId="2718375582" sldId="467"/>
        </pc:sldMkLst>
        <pc:spChg chg="mod">
          <ac:chgData name="Gonzalo Pozo Melero" userId="bd923a79-0206-49b8-926a-a7ad5517b68b" providerId="ADAL" clId="{66C4E58B-E924-467F-8D99-7F95CED4204C}" dt="2022-09-05T11:03:49.457" v="1265" actId="20577"/>
          <ac:spMkLst>
            <pc:docMk/>
            <pc:sldMk cId="2718375582" sldId="467"/>
            <ac:spMk id="3" creationId="{6D9EC5B5-57A0-71DA-7A26-384786469B78}"/>
          </ac:spMkLst>
        </pc:spChg>
        <pc:picChg chg="add mod modCrop">
          <ac:chgData name="Gonzalo Pozo Melero" userId="bd923a79-0206-49b8-926a-a7ad5517b68b" providerId="ADAL" clId="{66C4E58B-E924-467F-8D99-7F95CED4204C}" dt="2022-09-05T11:03:48.328" v="1264" actId="1076"/>
          <ac:picMkLst>
            <pc:docMk/>
            <pc:sldMk cId="2718375582" sldId="467"/>
            <ac:picMk id="4" creationId="{04A89980-3631-626C-8D44-E227A970AF23}"/>
          </ac:picMkLst>
        </pc:picChg>
        <pc:picChg chg="add mod modCrop">
          <ac:chgData name="Gonzalo Pozo Melero" userId="bd923a79-0206-49b8-926a-a7ad5517b68b" providerId="ADAL" clId="{66C4E58B-E924-467F-8D99-7F95CED4204C}" dt="2022-09-05T11:03:54.472" v="1267" actId="14100"/>
          <ac:picMkLst>
            <pc:docMk/>
            <pc:sldMk cId="2718375582" sldId="467"/>
            <ac:picMk id="6" creationId="{CBC4D65D-AF0B-C26D-656B-8908E18EB3B7}"/>
          </ac:picMkLst>
        </pc:picChg>
        <pc:picChg chg="add del mod modCrop">
          <ac:chgData name="Gonzalo Pozo Melero" userId="bd923a79-0206-49b8-926a-a7ad5517b68b" providerId="ADAL" clId="{66C4E58B-E924-467F-8D99-7F95CED4204C}" dt="2022-09-05T11:03:36.112" v="1260" actId="478"/>
          <ac:picMkLst>
            <pc:docMk/>
            <pc:sldMk cId="2718375582" sldId="467"/>
            <ac:picMk id="8" creationId="{51EBE971-007F-48FB-24E6-BF027BA54438}"/>
          </ac:picMkLst>
        </pc:picChg>
      </pc:sldChg>
      <pc:sldChg chg="delSp modSp add mod">
        <pc:chgData name="Gonzalo Pozo Melero" userId="bd923a79-0206-49b8-926a-a7ad5517b68b" providerId="ADAL" clId="{66C4E58B-E924-467F-8D99-7F95CED4204C}" dt="2022-09-05T11:04:25.480" v="1288" actId="1035"/>
        <pc:sldMkLst>
          <pc:docMk/>
          <pc:sldMk cId="2089511656" sldId="468"/>
        </pc:sldMkLst>
        <pc:spChg chg="mod">
          <ac:chgData name="Gonzalo Pozo Melero" userId="bd923a79-0206-49b8-926a-a7ad5517b68b" providerId="ADAL" clId="{66C4E58B-E924-467F-8D99-7F95CED4204C}" dt="2022-09-05T11:04:25.480" v="1288" actId="1035"/>
          <ac:spMkLst>
            <pc:docMk/>
            <pc:sldMk cId="2089511656" sldId="468"/>
            <ac:spMk id="3" creationId="{6D9EC5B5-57A0-71DA-7A26-384786469B78}"/>
          </ac:spMkLst>
        </pc:spChg>
        <pc:picChg chg="del">
          <ac:chgData name="Gonzalo Pozo Melero" userId="bd923a79-0206-49b8-926a-a7ad5517b68b" providerId="ADAL" clId="{66C4E58B-E924-467F-8D99-7F95CED4204C}" dt="2022-09-05T11:04:04.536" v="1277" actId="478"/>
          <ac:picMkLst>
            <pc:docMk/>
            <pc:sldMk cId="2089511656" sldId="468"/>
            <ac:picMk id="4" creationId="{04A89980-3631-626C-8D44-E227A970AF23}"/>
          </ac:picMkLst>
        </pc:picChg>
        <pc:picChg chg="del">
          <ac:chgData name="Gonzalo Pozo Melero" userId="bd923a79-0206-49b8-926a-a7ad5517b68b" providerId="ADAL" clId="{66C4E58B-E924-467F-8D99-7F95CED4204C}" dt="2022-09-05T11:03:58.280" v="1268" actId="478"/>
          <ac:picMkLst>
            <pc:docMk/>
            <pc:sldMk cId="2089511656" sldId="468"/>
            <ac:picMk id="6" creationId="{CBC4D65D-AF0B-C26D-656B-8908E18EB3B7}"/>
          </ac:picMkLst>
        </pc:picChg>
        <pc:picChg chg="mod">
          <ac:chgData name="Gonzalo Pozo Melero" userId="bd923a79-0206-49b8-926a-a7ad5517b68b" providerId="ADAL" clId="{66C4E58B-E924-467F-8D99-7F95CED4204C}" dt="2022-09-05T11:04:13.720" v="1281" actId="14100"/>
          <ac:picMkLst>
            <pc:docMk/>
            <pc:sldMk cId="2089511656" sldId="468"/>
            <ac:picMk id="8" creationId="{51EBE971-007F-48FB-24E6-BF027BA54438}"/>
          </ac:picMkLst>
        </pc:picChg>
      </pc:sldChg>
      <pc:sldChg chg="modSp add del">
        <pc:chgData name="Gonzalo Pozo Melero" userId="bd923a79-0206-49b8-926a-a7ad5517b68b" providerId="ADAL" clId="{66C4E58B-E924-467F-8D99-7F95CED4204C}" dt="2022-09-02T13:28:32.204" v="96"/>
        <pc:sldMkLst>
          <pc:docMk/>
          <pc:sldMk cId="3467812984" sldId="469"/>
        </pc:sldMkLst>
        <pc:spChg chg="del">
          <ac:chgData name="Gonzalo Pozo Melero" userId="bd923a79-0206-49b8-926a-a7ad5517b68b" providerId="ADAL" clId="{66C4E58B-E924-467F-8D99-7F95CED4204C}" dt="2022-09-05T11:09:22.192" v="1342" actId="478"/>
          <ac:spMkLst>
            <pc:docMk/>
            <pc:sldMk cId="3467812984" sldId="469"/>
            <ac:spMk id="2" creationId="{E0389F73-FB61-055D-2B8E-4A68215931DE}"/>
          </ac:spMkLst>
        </pc:spChg>
        <pc:spChg chg="mod">
          <ac:chgData name="Gonzalo Pozo Melero" userId="bd923a79-0206-49b8-926a-a7ad5517b68b" providerId="ADAL" clId="{66C4E58B-E924-467F-8D99-7F95CED4204C}" dt="2022-09-05T11:15:31.143" v="1524" actId="1076"/>
          <ac:spMkLst>
            <pc:docMk/>
            <pc:sldMk cId="3467812984" sldId="469"/>
            <ac:spMk id="3" creationId="{8A4CB9DD-9BA4-557A-3C98-EBD86845A8A1}"/>
          </ac:spMkLst>
        </pc:spChg>
        <pc:spChg chg="add mod">
          <ac:chgData name="Gonzalo Pozo Melero" userId="bd923a79-0206-49b8-926a-a7ad5517b68b" providerId="ADAL" clId="{66C4E58B-E924-467F-8D99-7F95CED4204C}" dt="2022-09-05T11:15:27.172" v="1523" actId="404"/>
          <ac:spMkLst>
            <pc:docMk/>
            <pc:sldMk cId="3467812984" sldId="469"/>
            <ac:spMk id="5" creationId="{E744C095-98C3-5076-2FBC-56C81E297B29}"/>
          </ac:spMkLst>
        </pc:spChg>
        <pc:spChg chg="add mod">
          <ac:chgData name="Gonzalo Pozo Melero" userId="bd923a79-0206-49b8-926a-a7ad5517b68b" providerId="ADAL" clId="{66C4E58B-E924-467F-8D99-7F95CED4204C}" dt="2022-09-05T11:11:46.727" v="1366" actId="1076"/>
          <ac:spMkLst>
            <pc:docMk/>
            <pc:sldMk cId="3467812984" sldId="469"/>
            <ac:spMk id="6" creationId="{792B1539-98D7-157D-94A6-D9E7B91FDE13}"/>
          </ac:spMkLst>
        </pc:spChg>
        <pc:spChg chg="add mod">
          <ac:chgData name="Gonzalo Pozo Melero" userId="bd923a79-0206-49b8-926a-a7ad5517b68b" providerId="ADAL" clId="{66C4E58B-E924-467F-8D99-7F95CED4204C}" dt="2022-09-05T11:13:00.983" v="1453" actId="1076"/>
          <ac:spMkLst>
            <pc:docMk/>
            <pc:sldMk cId="3467812984" sldId="469"/>
            <ac:spMk id="7" creationId="{631001F3-5F5B-FAA4-E01D-04B778DA8550}"/>
          </ac:spMkLst>
        </pc:spChg>
        <pc:spChg chg="add mod">
          <ac:chgData name="Gonzalo Pozo Melero" userId="bd923a79-0206-49b8-926a-a7ad5517b68b" providerId="ADAL" clId="{66C4E58B-E924-467F-8D99-7F95CED4204C}" dt="2022-09-05T11:13:10.322" v="1456" actId="14100"/>
          <ac:spMkLst>
            <pc:docMk/>
            <pc:sldMk cId="3467812984" sldId="469"/>
            <ac:spMk id="9" creationId="{3BEFC787-4835-B0D9-683A-3CC855FB48A7}"/>
          </ac:spMkLst>
        </pc:spChg>
        <pc:spChg chg="add mod">
          <ac:chgData name="Gonzalo Pozo Melero" userId="bd923a79-0206-49b8-926a-a7ad5517b68b" providerId="ADAL" clId="{66C4E58B-E924-467F-8D99-7F95CED4204C}" dt="2022-09-05T11:14:33.383" v="1487" actId="1076"/>
          <ac:spMkLst>
            <pc:docMk/>
            <pc:sldMk cId="3467812984" sldId="469"/>
            <ac:spMk id="10" creationId="{CB74663B-EE55-0C23-425A-E024FDCFD1F4}"/>
          </ac:spMkLst>
        </pc:spChg>
        <pc:spChg chg="add mod">
          <ac:chgData name="Gonzalo Pozo Melero" userId="bd923a79-0206-49b8-926a-a7ad5517b68b" providerId="ADAL" clId="{66C4E58B-E924-467F-8D99-7F95CED4204C}" dt="2022-09-05T11:15:17.745" v="1522" actId="20577"/>
          <ac:spMkLst>
            <pc:docMk/>
            <pc:sldMk cId="3467812984" sldId="469"/>
            <ac:spMk id="11" creationId="{F97394A0-8C75-8D69-A741-863ACB2D5678}"/>
          </ac:spMkLst>
        </pc:spChg>
        <pc:spChg chg="mod">
          <ac:chgData name="Gonzalo Pozo Melero" userId="bd923a79-0206-49b8-926a-a7ad5517b68b" providerId="ADAL" clId="{66C4E58B-E924-467F-8D99-7F95CED4204C}" dt="2022-09-02T13:28:18.219" v="95"/>
          <ac:spMkLst>
            <pc:docMk/>
            <pc:sldMk cId="3467812984" sldId="469"/>
            <ac:spMk id="10242" creationId="{53B43E69-0B1C-4B7A-85AC-11F154ECC797}"/>
          </ac:spMkLst>
        </pc:spChg>
      </pc:sldChg>
      <pc:sldChg chg="addSp delSp modSp new mod">
        <pc:chgData name="Gonzalo Pozo Melero" userId="bd923a79-0206-49b8-926a-a7ad5517b68b" providerId="ADAL" clId="{66C4E58B-E924-467F-8D99-7F95CED4204C}" dt="2022-09-05T12:43:23.356" v="1664" actId="1076"/>
        <pc:sldMkLst>
          <pc:docMk/>
          <pc:sldMk cId="3679795515" sldId="470"/>
        </pc:sldMkLst>
        <pc:spChg chg="del">
          <ac:chgData name="Gonzalo Pozo Melero" userId="bd923a79-0206-49b8-926a-a7ad5517b68b" providerId="ADAL" clId="{66C4E58B-E924-467F-8D99-7F95CED4204C}" dt="2022-09-05T12:37:39.765" v="1529" actId="478"/>
          <ac:spMkLst>
            <pc:docMk/>
            <pc:sldMk cId="3679795515" sldId="470"/>
            <ac:spMk id="2" creationId="{A8EADBEF-273D-F0EF-330A-332B2B207777}"/>
          </ac:spMkLst>
        </pc:spChg>
        <pc:spChg chg="del">
          <ac:chgData name="Gonzalo Pozo Melero" userId="bd923a79-0206-49b8-926a-a7ad5517b68b" providerId="ADAL" clId="{66C4E58B-E924-467F-8D99-7F95CED4204C}" dt="2022-09-05T12:37:41.085" v="1530" actId="478"/>
          <ac:spMkLst>
            <pc:docMk/>
            <pc:sldMk cId="3679795515" sldId="470"/>
            <ac:spMk id="3" creationId="{6F9DB994-547E-22F9-D1A7-710FCAC450A8}"/>
          </ac:spMkLst>
        </pc:spChg>
        <pc:spChg chg="add mod">
          <ac:chgData name="Gonzalo Pozo Melero" userId="bd923a79-0206-49b8-926a-a7ad5517b68b" providerId="ADAL" clId="{66C4E58B-E924-467F-8D99-7F95CED4204C}" dt="2022-09-05T12:43:15.643" v="1660" actId="404"/>
          <ac:spMkLst>
            <pc:docMk/>
            <pc:sldMk cId="3679795515" sldId="470"/>
            <ac:spMk id="5" creationId="{50351128-CD01-D14C-4004-C19DDF52D560}"/>
          </ac:spMkLst>
        </pc:spChg>
        <pc:spChg chg="add mod">
          <ac:chgData name="Gonzalo Pozo Melero" userId="bd923a79-0206-49b8-926a-a7ad5517b68b" providerId="ADAL" clId="{66C4E58B-E924-467F-8D99-7F95CED4204C}" dt="2022-09-05T12:43:19.993" v="1663" actId="404"/>
          <ac:spMkLst>
            <pc:docMk/>
            <pc:sldMk cId="3679795515" sldId="470"/>
            <ac:spMk id="7" creationId="{267F73DB-D16E-DBDC-BD33-D91D4D13010A}"/>
          </ac:spMkLst>
        </pc:spChg>
        <pc:spChg chg="mod">
          <ac:chgData name="Gonzalo Pozo Melero" userId="bd923a79-0206-49b8-926a-a7ad5517b68b" providerId="ADAL" clId="{66C4E58B-E924-467F-8D99-7F95CED4204C}" dt="2022-09-02T13:28:18.219" v="95"/>
          <ac:spMkLst>
            <pc:docMk/>
            <pc:sldMk cId="3679795515" sldId="470"/>
            <ac:spMk id="11266" creationId="{F6FC84F3-5F0C-4229-8046-5A212ED841CA}"/>
          </ac:spMkLst>
        </pc:spChg>
        <pc:picChg chg="add mod">
          <ac:chgData name="Gonzalo Pozo Melero" userId="bd923a79-0206-49b8-926a-a7ad5517b68b" providerId="ADAL" clId="{66C4E58B-E924-467F-8D99-7F95CED4204C}" dt="2022-09-05T12:43:17.044" v="1661" actId="1076"/>
          <ac:picMkLst>
            <pc:docMk/>
            <pc:sldMk cId="3679795515" sldId="470"/>
            <ac:picMk id="4" creationId="{1589855E-2E9A-85D2-A851-71A647A1397A}"/>
          </ac:picMkLst>
        </pc:picChg>
        <pc:picChg chg="add mod">
          <ac:chgData name="Gonzalo Pozo Melero" userId="bd923a79-0206-49b8-926a-a7ad5517b68b" providerId="ADAL" clId="{66C4E58B-E924-467F-8D99-7F95CED4204C}" dt="2022-09-05T12:43:23.356" v="1664" actId="1076"/>
          <ac:picMkLst>
            <pc:docMk/>
            <pc:sldMk cId="3679795515" sldId="470"/>
            <ac:picMk id="6" creationId="{89A884AD-7443-9304-CD09-5DB2F528EF16}"/>
          </ac:picMkLst>
        </pc:picChg>
      </pc:sldChg>
      <pc:sldChg chg="addSp delSp modSp new mod">
        <pc:chgData name="Gonzalo Pozo Melero" userId="bd923a79-0206-49b8-926a-a7ad5517b68b" providerId="ADAL" clId="{66C4E58B-E924-467F-8D99-7F95CED4204C}" dt="2022-09-05T12:43:31.324" v="1669" actId="1076"/>
        <pc:sldMkLst>
          <pc:docMk/>
          <pc:sldMk cId="1980016653" sldId="471"/>
        </pc:sldMkLst>
        <pc:spChg chg="del">
          <ac:chgData name="Gonzalo Pozo Melero" userId="bd923a79-0206-49b8-926a-a7ad5517b68b" providerId="ADAL" clId="{66C4E58B-E924-467F-8D99-7F95CED4204C}" dt="2022-09-05T12:38:40.628" v="1544" actId="478"/>
          <ac:spMkLst>
            <pc:docMk/>
            <pc:sldMk cId="1980016653" sldId="471"/>
            <ac:spMk id="2" creationId="{15DC8FB9-771F-713A-C541-E26F64AFB620}"/>
          </ac:spMkLst>
        </pc:spChg>
        <pc:spChg chg="del">
          <ac:chgData name="Gonzalo Pozo Melero" userId="bd923a79-0206-49b8-926a-a7ad5517b68b" providerId="ADAL" clId="{66C4E58B-E924-467F-8D99-7F95CED4204C}" dt="2022-09-05T12:38:38.341" v="1543" actId="478"/>
          <ac:spMkLst>
            <pc:docMk/>
            <pc:sldMk cId="1980016653" sldId="471"/>
            <ac:spMk id="3" creationId="{DEC096D8-36CF-E44E-7EE2-E8A290E98A4E}"/>
          </ac:spMkLst>
        </pc:spChg>
        <pc:spChg chg="add mod">
          <ac:chgData name="Gonzalo Pozo Melero" userId="bd923a79-0206-49b8-926a-a7ad5517b68b" providerId="ADAL" clId="{66C4E58B-E924-467F-8D99-7F95CED4204C}" dt="2022-09-05T12:43:27.097" v="1666" actId="404"/>
          <ac:spMkLst>
            <pc:docMk/>
            <pc:sldMk cId="1980016653" sldId="471"/>
            <ac:spMk id="4" creationId="{1AAD0A41-036A-061E-01C8-2F83D2AB4559}"/>
          </ac:spMkLst>
        </pc:spChg>
        <pc:spChg chg="add del mod">
          <ac:chgData name="Gonzalo Pozo Melero" userId="bd923a79-0206-49b8-926a-a7ad5517b68b" providerId="ADAL" clId="{66C4E58B-E924-467F-8D99-7F95CED4204C}" dt="2022-09-05T12:38:42.509" v="1545" actId="478"/>
          <ac:spMkLst>
            <pc:docMk/>
            <pc:sldMk cId="1980016653" sldId="471"/>
            <ac:spMk id="6" creationId="{A10D063D-E3E3-8630-AEAE-1C3BB479FCC3}"/>
          </ac:spMkLst>
        </pc:spChg>
        <pc:spChg chg="add mod">
          <ac:chgData name="Gonzalo Pozo Melero" userId="bd923a79-0206-49b8-926a-a7ad5517b68b" providerId="ADAL" clId="{66C4E58B-E924-467F-8D99-7F95CED4204C}" dt="2022-09-05T12:38:35.865" v="1542"/>
          <ac:spMkLst>
            <pc:docMk/>
            <pc:sldMk cId="1980016653" sldId="471"/>
            <ac:spMk id="10" creationId="{012B7519-C813-1E3D-6195-936986692966}"/>
          </ac:spMkLst>
        </pc:spChg>
        <pc:spChg chg="add mod">
          <ac:chgData name="Gonzalo Pozo Melero" userId="bd923a79-0206-49b8-926a-a7ad5517b68b" providerId="ADAL" clId="{66C4E58B-E924-467F-8D99-7F95CED4204C}" dt="2022-09-05T12:43:29.570" v="1668" actId="404"/>
          <ac:spMkLst>
            <pc:docMk/>
            <pc:sldMk cId="1980016653" sldId="471"/>
            <ac:spMk id="11" creationId="{45C677B0-C01F-2DF1-E64E-C310B48E773F}"/>
          </ac:spMkLst>
        </pc:spChg>
        <pc:graphicFrameChg chg="add del mod">
          <ac:chgData name="Gonzalo Pozo Melero" userId="bd923a79-0206-49b8-926a-a7ad5517b68b" providerId="ADAL" clId="{66C4E58B-E924-467F-8D99-7F95CED4204C}" dt="2022-09-05T12:38:44.415" v="1546" actId="478"/>
          <ac:graphicFrameMkLst>
            <pc:docMk/>
            <pc:sldMk cId="1980016653" sldId="471"/>
            <ac:graphicFrameMk id="7" creationId="{75127265-7F70-90B7-0EC5-91FE38968579}"/>
          </ac:graphicFrameMkLst>
        </pc:graphicFrameChg>
        <pc:picChg chg="add mod">
          <ac:chgData name="Gonzalo Pozo Melero" userId="bd923a79-0206-49b8-926a-a7ad5517b68b" providerId="ADAL" clId="{66C4E58B-E924-467F-8D99-7F95CED4204C}" dt="2022-09-05T12:38:50.117" v="1549" actId="1076"/>
          <ac:picMkLst>
            <pc:docMk/>
            <pc:sldMk cId="1980016653" sldId="471"/>
            <ac:picMk id="5" creationId="{DBFA7E8E-9251-0340-2CB8-ABC6855621B6}"/>
          </ac:picMkLst>
        </pc:picChg>
        <pc:picChg chg="add mod">
          <ac:chgData name="Gonzalo Pozo Melero" userId="bd923a79-0206-49b8-926a-a7ad5517b68b" providerId="ADAL" clId="{66C4E58B-E924-467F-8D99-7F95CED4204C}" dt="2022-09-05T12:43:31.324" v="1669" actId="1076"/>
          <ac:picMkLst>
            <pc:docMk/>
            <pc:sldMk cId="1980016653" sldId="471"/>
            <ac:picMk id="12" creationId="{AFEB7BAC-1A84-A301-63E9-3B345A53217D}"/>
          </ac:picMkLst>
        </pc:picChg>
        <pc:cxnChg chg="add del mod">
          <ac:chgData name="Gonzalo Pozo Melero" userId="bd923a79-0206-49b8-926a-a7ad5517b68b" providerId="ADAL" clId="{66C4E58B-E924-467F-8D99-7F95CED4204C}" dt="2022-09-05T12:38:59.413" v="1552" actId="478"/>
          <ac:cxnSpMkLst>
            <pc:docMk/>
            <pc:sldMk cId="1980016653" sldId="471"/>
            <ac:cxnSpMk id="8" creationId="{01E6FF14-3099-3AEB-C823-3D844B5B576F}"/>
          </ac:cxnSpMkLst>
        </pc:cxnChg>
        <pc:cxnChg chg="add del mod">
          <ac:chgData name="Gonzalo Pozo Melero" userId="bd923a79-0206-49b8-926a-a7ad5517b68b" providerId="ADAL" clId="{66C4E58B-E924-467F-8D99-7F95CED4204C}" dt="2022-09-05T12:38:52.060" v="1550" actId="478"/>
          <ac:cxnSpMkLst>
            <pc:docMk/>
            <pc:sldMk cId="1980016653" sldId="471"/>
            <ac:cxnSpMk id="9" creationId="{0E977A33-B239-8697-D479-656F0BFD8CBC}"/>
          </ac:cxnSpMkLst>
        </pc:cxnChg>
      </pc:sldChg>
      <pc:sldChg chg="addSp delSp modSp new mod">
        <pc:chgData name="Gonzalo Pozo Melero" userId="bd923a79-0206-49b8-926a-a7ad5517b68b" providerId="ADAL" clId="{66C4E58B-E924-467F-8D99-7F95CED4204C}" dt="2022-09-05T12:44:13.814" v="1682" actId="14100"/>
        <pc:sldMkLst>
          <pc:docMk/>
          <pc:sldMk cId="1630628863" sldId="472"/>
        </pc:sldMkLst>
        <pc:spChg chg="del">
          <ac:chgData name="Gonzalo Pozo Melero" userId="bd923a79-0206-49b8-926a-a7ad5517b68b" providerId="ADAL" clId="{66C4E58B-E924-467F-8D99-7F95CED4204C}" dt="2022-09-05T12:40:05.693" v="1562" actId="478"/>
          <ac:spMkLst>
            <pc:docMk/>
            <pc:sldMk cId="1630628863" sldId="472"/>
            <ac:spMk id="2" creationId="{823662E3-E93A-84DE-05FC-39D0F45B3D77}"/>
          </ac:spMkLst>
        </pc:spChg>
        <pc:spChg chg="del">
          <ac:chgData name="Gonzalo Pozo Melero" userId="bd923a79-0206-49b8-926a-a7ad5517b68b" providerId="ADAL" clId="{66C4E58B-E924-467F-8D99-7F95CED4204C}" dt="2022-09-05T12:40:07.396" v="1563" actId="478"/>
          <ac:spMkLst>
            <pc:docMk/>
            <pc:sldMk cId="1630628863" sldId="472"/>
            <ac:spMk id="3" creationId="{A4E10B1E-5DF2-331D-806E-7937E5492383}"/>
          </ac:spMkLst>
        </pc:spChg>
        <pc:spChg chg="add mod">
          <ac:chgData name="Gonzalo Pozo Melero" userId="bd923a79-0206-49b8-926a-a7ad5517b68b" providerId="ADAL" clId="{66C4E58B-E924-467F-8D99-7F95CED4204C}" dt="2022-09-05T12:43:35.694" v="1670" actId="404"/>
          <ac:spMkLst>
            <pc:docMk/>
            <pc:sldMk cId="1630628863" sldId="472"/>
            <ac:spMk id="4" creationId="{5970060A-7F49-1825-82B7-C6A81097FA0C}"/>
          </ac:spMkLst>
        </pc:spChg>
        <pc:spChg chg="add mod">
          <ac:chgData name="Gonzalo Pozo Melero" userId="bd923a79-0206-49b8-926a-a7ad5517b68b" providerId="ADAL" clId="{66C4E58B-E924-467F-8D99-7F95CED4204C}" dt="2022-09-05T12:43:37.673" v="1671" actId="404"/>
          <ac:spMkLst>
            <pc:docMk/>
            <pc:sldMk cId="1630628863" sldId="472"/>
            <ac:spMk id="6" creationId="{0C846EEF-C925-98A3-F2EF-8093F544B86E}"/>
          </ac:spMkLst>
        </pc:spChg>
        <pc:spChg chg="add del mod">
          <ac:chgData name="Gonzalo Pozo Melero" userId="bd923a79-0206-49b8-926a-a7ad5517b68b" providerId="ADAL" clId="{66C4E58B-E924-467F-8D99-7F95CED4204C}" dt="2022-09-05T12:40:38.293" v="1568" actId="478"/>
          <ac:spMkLst>
            <pc:docMk/>
            <pc:sldMk cId="1630628863" sldId="472"/>
            <ac:spMk id="8" creationId="{3293ABBA-0990-823F-C19F-1FCF02143A1E}"/>
          </ac:spMkLst>
        </pc:spChg>
        <pc:spChg chg="add mod">
          <ac:chgData name="Gonzalo Pozo Melero" userId="bd923a79-0206-49b8-926a-a7ad5517b68b" providerId="ADAL" clId="{66C4E58B-E924-467F-8D99-7F95CED4204C}" dt="2022-09-05T12:44:03.244" v="1675" actId="1076"/>
          <ac:spMkLst>
            <pc:docMk/>
            <pc:sldMk cId="1630628863" sldId="472"/>
            <ac:spMk id="9" creationId="{CCD597BA-2911-72C2-BAED-884CECD888B0}"/>
          </ac:spMkLst>
        </pc:spChg>
        <pc:picChg chg="add mod">
          <ac:chgData name="Gonzalo Pozo Melero" userId="bd923a79-0206-49b8-926a-a7ad5517b68b" providerId="ADAL" clId="{66C4E58B-E924-467F-8D99-7F95CED4204C}" dt="2022-09-05T12:42:18.193" v="1621" actId="14100"/>
          <ac:picMkLst>
            <pc:docMk/>
            <pc:sldMk cId="1630628863" sldId="472"/>
            <ac:picMk id="5" creationId="{A238A145-A021-3376-1761-5A90B88CA308}"/>
          </ac:picMkLst>
        </pc:picChg>
        <pc:picChg chg="add mod">
          <ac:chgData name="Gonzalo Pozo Melero" userId="bd923a79-0206-49b8-926a-a7ad5517b68b" providerId="ADAL" clId="{66C4E58B-E924-467F-8D99-7F95CED4204C}" dt="2022-09-05T12:43:56.515" v="1674" actId="1076"/>
          <ac:picMkLst>
            <pc:docMk/>
            <pc:sldMk cId="1630628863" sldId="472"/>
            <ac:picMk id="7" creationId="{F3C0C22C-BF5B-8C4C-F7B2-06DC3A12FA97}"/>
          </ac:picMkLst>
        </pc:picChg>
        <pc:picChg chg="add mod">
          <ac:chgData name="Gonzalo Pozo Melero" userId="bd923a79-0206-49b8-926a-a7ad5517b68b" providerId="ADAL" clId="{66C4E58B-E924-467F-8D99-7F95CED4204C}" dt="2022-09-05T12:44:13.814" v="1682" actId="14100"/>
          <ac:picMkLst>
            <pc:docMk/>
            <pc:sldMk cId="1630628863" sldId="472"/>
            <ac:picMk id="10" creationId="{70D42A67-CAD9-7A3F-FE3E-74D7D9911780}"/>
          </ac:picMkLst>
        </pc:picChg>
      </pc:sldChg>
      <pc:sldChg chg="addSp delSp modSp new mod">
        <pc:chgData name="Gonzalo Pozo Melero" userId="bd923a79-0206-49b8-926a-a7ad5517b68b" providerId="ADAL" clId="{66C4E58B-E924-467F-8D99-7F95CED4204C}" dt="2022-09-05T12:47:17.964" v="1742" actId="1076"/>
        <pc:sldMkLst>
          <pc:docMk/>
          <pc:sldMk cId="1837791776" sldId="473"/>
        </pc:sldMkLst>
        <pc:spChg chg="del">
          <ac:chgData name="Gonzalo Pozo Melero" userId="bd923a79-0206-49b8-926a-a7ad5517b68b" providerId="ADAL" clId="{66C4E58B-E924-467F-8D99-7F95CED4204C}" dt="2022-09-05T12:44:47.557" v="1685" actId="478"/>
          <ac:spMkLst>
            <pc:docMk/>
            <pc:sldMk cId="1837791776" sldId="473"/>
            <ac:spMk id="2" creationId="{85B37189-4C62-5CFB-E452-DDEBFE1D32FC}"/>
          </ac:spMkLst>
        </pc:spChg>
        <pc:spChg chg="del">
          <ac:chgData name="Gonzalo Pozo Melero" userId="bd923a79-0206-49b8-926a-a7ad5517b68b" providerId="ADAL" clId="{66C4E58B-E924-467F-8D99-7F95CED4204C}" dt="2022-09-05T12:44:49.380" v="1686" actId="478"/>
          <ac:spMkLst>
            <pc:docMk/>
            <pc:sldMk cId="1837791776" sldId="473"/>
            <ac:spMk id="3" creationId="{536A279A-15C1-42F0-1F8E-4365B7915C56}"/>
          </ac:spMkLst>
        </pc:spChg>
        <pc:spChg chg="add mod">
          <ac:chgData name="Gonzalo Pozo Melero" userId="bd923a79-0206-49b8-926a-a7ad5517b68b" providerId="ADAL" clId="{66C4E58B-E924-467F-8D99-7F95CED4204C}" dt="2022-09-05T12:46:28.733" v="1732" actId="20577"/>
          <ac:spMkLst>
            <pc:docMk/>
            <pc:sldMk cId="1837791776" sldId="473"/>
            <ac:spMk id="4" creationId="{2E1A6A94-DAAC-4FFA-004B-E22504D0B310}"/>
          </ac:spMkLst>
        </pc:spChg>
        <pc:spChg chg="add mod">
          <ac:chgData name="Gonzalo Pozo Melero" userId="bd923a79-0206-49b8-926a-a7ad5517b68b" providerId="ADAL" clId="{66C4E58B-E924-467F-8D99-7F95CED4204C}" dt="2022-09-05T12:46:44.925" v="1736" actId="6549"/>
          <ac:spMkLst>
            <pc:docMk/>
            <pc:sldMk cId="1837791776" sldId="473"/>
            <ac:spMk id="6" creationId="{759D0FC6-8500-655D-E37F-8FF0DE228F42}"/>
          </ac:spMkLst>
        </pc:spChg>
        <pc:spChg chg="add mod">
          <ac:chgData name="Gonzalo Pozo Melero" userId="bd923a79-0206-49b8-926a-a7ad5517b68b" providerId="ADAL" clId="{66C4E58B-E924-467F-8D99-7F95CED4204C}" dt="2022-09-05T12:46:09.471" v="1708" actId="404"/>
          <ac:spMkLst>
            <pc:docMk/>
            <pc:sldMk cId="1837791776" sldId="473"/>
            <ac:spMk id="8" creationId="{5381F524-55FB-F653-9685-1A5E7DB1721E}"/>
          </ac:spMkLst>
        </pc:spChg>
        <pc:picChg chg="add mod">
          <ac:chgData name="Gonzalo Pozo Melero" userId="bd923a79-0206-49b8-926a-a7ad5517b68b" providerId="ADAL" clId="{66C4E58B-E924-467F-8D99-7F95CED4204C}" dt="2022-09-05T12:46:04.235" v="1705" actId="1076"/>
          <ac:picMkLst>
            <pc:docMk/>
            <pc:sldMk cId="1837791776" sldId="473"/>
            <ac:picMk id="5" creationId="{0A9BB7D2-FA81-44FB-FD67-8DB34AB29473}"/>
          </ac:picMkLst>
        </pc:picChg>
        <pc:picChg chg="add mod">
          <ac:chgData name="Gonzalo Pozo Melero" userId="bd923a79-0206-49b8-926a-a7ad5517b68b" providerId="ADAL" clId="{66C4E58B-E924-467F-8D99-7F95CED4204C}" dt="2022-09-05T12:46:47.931" v="1738" actId="1076"/>
          <ac:picMkLst>
            <pc:docMk/>
            <pc:sldMk cId="1837791776" sldId="473"/>
            <ac:picMk id="7" creationId="{3386FC63-61A7-2CA4-7AC2-442532AEA5A3}"/>
          </ac:picMkLst>
        </pc:picChg>
        <pc:picChg chg="add mod modCrop">
          <ac:chgData name="Gonzalo Pozo Melero" userId="bd923a79-0206-49b8-926a-a7ad5517b68b" providerId="ADAL" clId="{66C4E58B-E924-467F-8D99-7F95CED4204C}" dt="2022-09-05T12:47:17.964" v="1742" actId="1076"/>
          <ac:picMkLst>
            <pc:docMk/>
            <pc:sldMk cId="1837791776" sldId="473"/>
            <ac:picMk id="9" creationId="{9C07F99F-5A7C-7FF9-DF93-575A898DB476}"/>
          </ac:picMkLst>
        </pc:picChg>
      </pc:sldChg>
      <pc:sldChg chg="addSp delSp modSp new mod">
        <pc:chgData name="Gonzalo Pozo Melero" userId="bd923a79-0206-49b8-926a-a7ad5517b68b" providerId="ADAL" clId="{66C4E58B-E924-467F-8D99-7F95CED4204C}" dt="2022-09-05T13:00:32.899" v="1865" actId="2711"/>
        <pc:sldMkLst>
          <pc:docMk/>
          <pc:sldMk cId="213149568" sldId="474"/>
        </pc:sldMkLst>
        <pc:spChg chg="del">
          <ac:chgData name="Gonzalo Pozo Melero" userId="bd923a79-0206-49b8-926a-a7ad5517b68b" providerId="ADAL" clId="{66C4E58B-E924-467F-8D99-7F95CED4204C}" dt="2022-09-05T12:48:57.260" v="1745" actId="478"/>
          <ac:spMkLst>
            <pc:docMk/>
            <pc:sldMk cId="213149568" sldId="474"/>
            <ac:spMk id="2" creationId="{B8492B23-9E98-CEE8-99A6-FFBF13A41517}"/>
          </ac:spMkLst>
        </pc:spChg>
        <pc:spChg chg="del">
          <ac:chgData name="Gonzalo Pozo Melero" userId="bd923a79-0206-49b8-926a-a7ad5517b68b" providerId="ADAL" clId="{66C4E58B-E924-467F-8D99-7F95CED4204C}" dt="2022-09-05T12:48:59.835" v="1746" actId="478"/>
          <ac:spMkLst>
            <pc:docMk/>
            <pc:sldMk cId="213149568" sldId="474"/>
            <ac:spMk id="3" creationId="{300FFBB1-A28B-7EF1-4C96-75C913E5CD2C}"/>
          </ac:spMkLst>
        </pc:spChg>
        <pc:spChg chg="add mod">
          <ac:chgData name="Gonzalo Pozo Melero" userId="bd923a79-0206-49b8-926a-a7ad5517b68b" providerId="ADAL" clId="{66C4E58B-E924-467F-8D99-7F95CED4204C}" dt="2022-09-05T12:56:32.365" v="1797" actId="20577"/>
          <ac:spMkLst>
            <pc:docMk/>
            <pc:sldMk cId="213149568" sldId="474"/>
            <ac:spMk id="9" creationId="{088901F0-E487-2B72-A270-F3D9CE6BCD96}"/>
          </ac:spMkLst>
        </pc:spChg>
        <pc:spChg chg="add del mod">
          <ac:chgData name="Gonzalo Pozo Melero" userId="bd923a79-0206-49b8-926a-a7ad5517b68b" providerId="ADAL" clId="{66C4E58B-E924-467F-8D99-7F95CED4204C}" dt="2022-09-05T12:50:07.325" v="1752"/>
          <ac:spMkLst>
            <pc:docMk/>
            <pc:sldMk cId="213149568" sldId="474"/>
            <ac:spMk id="10" creationId="{082A5418-F00B-F135-5CC6-398EFD02B109}"/>
          </ac:spMkLst>
        </pc:spChg>
        <pc:spChg chg="add del">
          <ac:chgData name="Gonzalo Pozo Melero" userId="bd923a79-0206-49b8-926a-a7ad5517b68b" providerId="ADAL" clId="{66C4E58B-E924-467F-8D99-7F95CED4204C}" dt="2022-09-05T12:50:12.627" v="1756" actId="478"/>
          <ac:spMkLst>
            <pc:docMk/>
            <pc:sldMk cId="213149568" sldId="474"/>
            <ac:spMk id="11" creationId="{7F435652-7B8C-ADAC-19EA-1B375EDD1683}"/>
          </ac:spMkLst>
        </pc:spChg>
        <pc:spChg chg="add del mod">
          <ac:chgData name="Gonzalo Pozo Melero" userId="bd923a79-0206-49b8-926a-a7ad5517b68b" providerId="ADAL" clId="{66C4E58B-E924-467F-8D99-7F95CED4204C}" dt="2022-09-05T12:50:10.082" v="1754" actId="478"/>
          <ac:spMkLst>
            <pc:docMk/>
            <pc:sldMk cId="213149568" sldId="474"/>
            <ac:spMk id="12" creationId="{6A679562-A3DE-D640-611F-2387937E7A38}"/>
          </ac:spMkLst>
        </pc:spChg>
        <pc:spChg chg="add mod">
          <ac:chgData name="Gonzalo Pozo Melero" userId="bd923a79-0206-49b8-926a-a7ad5517b68b" providerId="ADAL" clId="{66C4E58B-E924-467F-8D99-7F95CED4204C}" dt="2022-09-05T12:56:37.061" v="1799" actId="20577"/>
          <ac:spMkLst>
            <pc:docMk/>
            <pc:sldMk cId="213149568" sldId="474"/>
            <ac:spMk id="13" creationId="{E503D9CD-4B13-C942-628E-3DC53F3EA3F8}"/>
          </ac:spMkLst>
        </pc:spChg>
        <pc:spChg chg="add del">
          <ac:chgData name="Gonzalo Pozo Melero" userId="bd923a79-0206-49b8-926a-a7ad5517b68b" providerId="ADAL" clId="{66C4E58B-E924-467F-8D99-7F95CED4204C}" dt="2022-09-05T12:55:18.599" v="1775" actId="478"/>
          <ac:spMkLst>
            <pc:docMk/>
            <pc:sldMk cId="213149568" sldId="474"/>
            <ac:spMk id="14" creationId="{91EDE934-C3F5-DEED-2D9B-5394B9F22398}"/>
          </ac:spMkLst>
        </pc:spChg>
        <pc:spChg chg="add del mod">
          <ac:chgData name="Gonzalo Pozo Melero" userId="bd923a79-0206-49b8-926a-a7ad5517b68b" providerId="ADAL" clId="{66C4E58B-E924-467F-8D99-7F95CED4204C}" dt="2022-09-05T12:55:22.865" v="1779" actId="478"/>
          <ac:spMkLst>
            <pc:docMk/>
            <pc:sldMk cId="213149568" sldId="474"/>
            <ac:spMk id="15" creationId="{6818C09E-57B1-D473-49EF-71D2C4F5C8F2}"/>
          </ac:spMkLst>
        </pc:spChg>
        <pc:spChg chg="add mod">
          <ac:chgData name="Gonzalo Pozo Melero" userId="bd923a79-0206-49b8-926a-a7ad5517b68b" providerId="ADAL" clId="{66C4E58B-E924-467F-8D99-7F95CED4204C}" dt="2022-09-05T13:00:32.899" v="1865" actId="2711"/>
          <ac:spMkLst>
            <pc:docMk/>
            <pc:sldMk cId="213149568" sldId="474"/>
            <ac:spMk id="16" creationId="{90927C90-275E-BBB4-A5C0-137B255674BA}"/>
          </ac:spMkLst>
        </pc:spChg>
        <pc:spChg chg="add">
          <ac:chgData name="Gonzalo Pozo Melero" userId="bd923a79-0206-49b8-926a-a7ad5517b68b" providerId="ADAL" clId="{66C4E58B-E924-467F-8D99-7F95CED4204C}" dt="2022-09-05T12:48:51.153" v="1744"/>
          <ac:spMkLst>
            <pc:docMk/>
            <pc:sldMk cId="213149568" sldId="474"/>
            <ac:spMk id="17" creationId="{BED93EAD-F885-E11A-1D74-4FE5E21E683F}"/>
          </ac:spMkLst>
        </pc:spChg>
        <pc:graphicFrameChg chg="add del">
          <ac:chgData name="Gonzalo Pozo Melero" userId="bd923a79-0206-49b8-926a-a7ad5517b68b" providerId="ADAL" clId="{66C4E58B-E924-467F-8D99-7F95CED4204C}" dt="2022-09-05T12:50:13.461" v="1757" actId="478"/>
          <ac:graphicFrameMkLst>
            <pc:docMk/>
            <pc:sldMk cId="213149568" sldId="474"/>
            <ac:graphicFrameMk id="4" creationId="{0236B44C-AFEE-4AA8-BA02-5F45EE852D69}"/>
          </ac:graphicFrameMkLst>
        </pc:graphicFrameChg>
        <pc:graphicFrameChg chg="add del">
          <ac:chgData name="Gonzalo Pozo Melero" userId="bd923a79-0206-49b8-926a-a7ad5517b68b" providerId="ADAL" clId="{66C4E58B-E924-467F-8D99-7F95CED4204C}" dt="2022-09-05T12:50:10.866" v="1755" actId="478"/>
          <ac:graphicFrameMkLst>
            <pc:docMk/>
            <pc:sldMk cId="213149568" sldId="474"/>
            <ac:graphicFrameMk id="5" creationId="{F085EB49-EB56-0E51-2830-17382A6F871C}"/>
          </ac:graphicFrameMkLst>
        </pc:graphicFrameChg>
        <pc:graphicFrameChg chg="add del">
          <ac:chgData name="Gonzalo Pozo Melero" userId="bd923a79-0206-49b8-926a-a7ad5517b68b" providerId="ADAL" clId="{66C4E58B-E924-467F-8D99-7F95CED4204C}" dt="2022-09-05T12:50:07.323" v="1750" actId="478"/>
          <ac:graphicFrameMkLst>
            <pc:docMk/>
            <pc:sldMk cId="213149568" sldId="474"/>
            <ac:graphicFrameMk id="6" creationId="{A59E2241-5597-EE68-D95B-60C3305D7955}"/>
          </ac:graphicFrameMkLst>
        </pc:graphicFrameChg>
        <pc:graphicFrameChg chg="add del">
          <ac:chgData name="Gonzalo Pozo Melero" userId="bd923a79-0206-49b8-926a-a7ad5517b68b" providerId="ADAL" clId="{66C4E58B-E924-467F-8D99-7F95CED4204C}" dt="2022-09-05T12:55:19.867" v="1776" actId="478"/>
          <ac:graphicFrameMkLst>
            <pc:docMk/>
            <pc:sldMk cId="213149568" sldId="474"/>
            <ac:graphicFrameMk id="7" creationId="{D8966385-42D5-4B7C-8913-9B982B1C173B}"/>
          </ac:graphicFrameMkLst>
        </pc:graphicFrameChg>
        <pc:graphicFrameChg chg="add del">
          <ac:chgData name="Gonzalo Pozo Melero" userId="bd923a79-0206-49b8-926a-a7ad5517b68b" providerId="ADAL" clId="{66C4E58B-E924-467F-8D99-7F95CED4204C}" dt="2022-09-05T12:55:21.451" v="1778" actId="478"/>
          <ac:graphicFrameMkLst>
            <pc:docMk/>
            <pc:sldMk cId="213149568" sldId="474"/>
            <ac:graphicFrameMk id="8" creationId="{84F691F3-AD9C-1E84-2867-9E92F1B8D0FF}"/>
          </ac:graphicFrameMkLst>
        </pc:graphicFrameChg>
        <pc:picChg chg="add mod">
          <ac:chgData name="Gonzalo Pozo Melero" userId="bd923a79-0206-49b8-926a-a7ad5517b68b" providerId="ADAL" clId="{66C4E58B-E924-467F-8D99-7F95CED4204C}" dt="2022-09-05T12:56:14.946" v="1792" actId="1076"/>
          <ac:picMkLst>
            <pc:docMk/>
            <pc:sldMk cId="213149568" sldId="474"/>
            <ac:picMk id="21" creationId="{D8C01D59-3D5D-A8BD-5B29-65139C1D34B5}"/>
          </ac:picMkLst>
        </pc:picChg>
        <pc:picChg chg="add mod">
          <ac:chgData name="Gonzalo Pozo Melero" userId="bd923a79-0206-49b8-926a-a7ad5517b68b" providerId="ADAL" clId="{66C4E58B-E924-467F-8D99-7F95CED4204C}" dt="2022-09-05T12:56:13.386" v="1791" actId="1076"/>
          <ac:picMkLst>
            <pc:docMk/>
            <pc:sldMk cId="213149568" sldId="474"/>
            <ac:picMk id="2049" creationId="{CE784363-494A-E756-CEC1-FBDD00A9EBFF}"/>
          </ac:picMkLst>
        </pc:picChg>
        <pc:picChg chg="add del">
          <ac:chgData name="Gonzalo Pozo Melero" userId="bd923a79-0206-49b8-926a-a7ad5517b68b" providerId="ADAL" clId="{66C4E58B-E924-467F-8D99-7F95CED4204C}" dt="2022-09-05T12:55:16.370" v="1774" actId="478"/>
          <ac:picMkLst>
            <pc:docMk/>
            <pc:sldMk cId="213149568" sldId="474"/>
            <ac:picMk id="2052" creationId="{A191BC02-5191-E145-84AB-C1B59BD69C6E}"/>
          </ac:picMkLst>
        </pc:picChg>
        <pc:picChg chg="add mod">
          <ac:chgData name="Gonzalo Pozo Melero" userId="bd923a79-0206-49b8-926a-a7ad5517b68b" providerId="ADAL" clId="{66C4E58B-E924-467F-8D99-7F95CED4204C}" dt="2022-09-05T12:55:50.514" v="1788" actId="1076"/>
          <ac:picMkLst>
            <pc:docMk/>
            <pc:sldMk cId="213149568" sldId="474"/>
            <ac:picMk id="2056" creationId="{83E0659F-85C8-20C5-CE5E-60E3974749F4}"/>
          </ac:picMkLst>
        </pc:picChg>
      </pc:sldChg>
      <pc:sldChg chg="addSp delSp modSp new mod">
        <pc:chgData name="Gonzalo Pozo Melero" userId="bd923a79-0206-49b8-926a-a7ad5517b68b" providerId="ADAL" clId="{66C4E58B-E924-467F-8D99-7F95CED4204C}" dt="2022-09-05T13:00:42.571" v="1867" actId="255"/>
        <pc:sldMkLst>
          <pc:docMk/>
          <pc:sldMk cId="553443191" sldId="475"/>
        </pc:sldMkLst>
        <pc:spChg chg="del">
          <ac:chgData name="Gonzalo Pozo Melero" userId="bd923a79-0206-49b8-926a-a7ad5517b68b" providerId="ADAL" clId="{66C4E58B-E924-467F-8D99-7F95CED4204C}" dt="2022-09-05T12:56:58.420" v="1808" actId="478"/>
          <ac:spMkLst>
            <pc:docMk/>
            <pc:sldMk cId="553443191" sldId="475"/>
            <ac:spMk id="2" creationId="{F6DC0AE6-D65E-AE21-EC2F-19AF93F5D995}"/>
          </ac:spMkLst>
        </pc:spChg>
        <pc:spChg chg="del">
          <ac:chgData name="Gonzalo Pozo Melero" userId="bd923a79-0206-49b8-926a-a7ad5517b68b" providerId="ADAL" clId="{66C4E58B-E924-467F-8D99-7F95CED4204C}" dt="2022-09-05T12:56:59.810" v="1809" actId="478"/>
          <ac:spMkLst>
            <pc:docMk/>
            <pc:sldMk cId="553443191" sldId="475"/>
            <ac:spMk id="3" creationId="{5B7FDD9D-CBBC-0FF9-D62F-F7BFB10CE686}"/>
          </ac:spMkLst>
        </pc:spChg>
        <pc:spChg chg="add mod">
          <ac:chgData name="Gonzalo Pozo Melero" userId="bd923a79-0206-49b8-926a-a7ad5517b68b" providerId="ADAL" clId="{66C4E58B-E924-467F-8D99-7F95CED4204C}" dt="2022-09-05T13:00:42.571" v="1867" actId="255"/>
          <ac:spMkLst>
            <pc:docMk/>
            <pc:sldMk cId="553443191" sldId="475"/>
            <ac:spMk id="4" creationId="{08F76481-7C36-D1CD-A931-A223BCBA7AF3}"/>
          </ac:spMkLst>
        </pc:spChg>
        <pc:spChg chg="add del mod">
          <ac:chgData name="Gonzalo Pozo Melero" userId="bd923a79-0206-49b8-926a-a7ad5517b68b" providerId="ADAL" clId="{66C4E58B-E924-467F-8D99-7F95CED4204C}" dt="2022-09-05T12:57:15.825" v="1812" actId="478"/>
          <ac:spMkLst>
            <pc:docMk/>
            <pc:sldMk cId="553443191" sldId="475"/>
            <ac:spMk id="5" creationId="{CD30E2C6-5D0C-A2B0-9336-BC13C9645788}"/>
          </ac:spMkLst>
        </pc:spChg>
        <pc:spChg chg="add mod">
          <ac:chgData name="Gonzalo Pozo Melero" userId="bd923a79-0206-49b8-926a-a7ad5517b68b" providerId="ADAL" clId="{66C4E58B-E924-467F-8D99-7F95CED4204C}" dt="2022-09-05T13:00:42.571" v="1867" actId="255"/>
          <ac:spMkLst>
            <pc:docMk/>
            <pc:sldMk cId="553443191" sldId="475"/>
            <ac:spMk id="6" creationId="{841A8974-0C66-AD7B-D5B2-102C3B5A5362}"/>
          </ac:spMkLst>
        </pc:spChg>
        <pc:spChg chg="add del mod">
          <ac:chgData name="Gonzalo Pozo Melero" userId="bd923a79-0206-49b8-926a-a7ad5517b68b" providerId="ADAL" clId="{66C4E58B-E924-467F-8D99-7F95CED4204C}" dt="2022-09-05T12:57:31.681" v="1816" actId="478"/>
          <ac:spMkLst>
            <pc:docMk/>
            <pc:sldMk cId="553443191" sldId="475"/>
            <ac:spMk id="7" creationId="{3E6375D4-CFA9-2218-02DE-85AD545A1D8C}"/>
          </ac:spMkLst>
        </pc:spChg>
        <pc:spChg chg="add mod">
          <ac:chgData name="Gonzalo Pozo Melero" userId="bd923a79-0206-49b8-926a-a7ad5517b68b" providerId="ADAL" clId="{66C4E58B-E924-467F-8D99-7F95CED4204C}" dt="2022-09-05T13:00:42.571" v="1867" actId="255"/>
          <ac:spMkLst>
            <pc:docMk/>
            <pc:sldMk cId="553443191" sldId="475"/>
            <ac:spMk id="8" creationId="{75AC5290-35B8-8433-1186-4E7780B663E5}"/>
          </ac:spMkLst>
        </pc:spChg>
        <pc:spChg chg="add del mod">
          <ac:chgData name="Gonzalo Pozo Melero" userId="bd923a79-0206-49b8-926a-a7ad5517b68b" providerId="ADAL" clId="{66C4E58B-E924-467F-8D99-7F95CED4204C}" dt="2022-09-05T12:57:46.394" v="1820" actId="478"/>
          <ac:spMkLst>
            <pc:docMk/>
            <pc:sldMk cId="553443191" sldId="475"/>
            <ac:spMk id="9" creationId="{37EC1DF5-4F95-D833-E75F-6356EB27090B}"/>
          </ac:spMkLst>
        </pc:spChg>
        <pc:picChg chg="add mod">
          <ac:chgData name="Gonzalo Pozo Melero" userId="bd923a79-0206-49b8-926a-a7ad5517b68b" providerId="ADAL" clId="{66C4E58B-E924-467F-8D99-7F95CED4204C}" dt="2022-09-05T12:57:16.802" v="1813" actId="1076"/>
          <ac:picMkLst>
            <pc:docMk/>
            <pc:sldMk cId="553443191" sldId="475"/>
            <ac:picMk id="4097" creationId="{D2F1B0CB-88EB-97DA-6D4F-4E06F43BE2F6}"/>
          </ac:picMkLst>
        </pc:picChg>
        <pc:picChg chg="add mod">
          <ac:chgData name="Gonzalo Pozo Melero" userId="bd923a79-0206-49b8-926a-a7ad5517b68b" providerId="ADAL" clId="{66C4E58B-E924-467F-8D99-7F95CED4204C}" dt="2022-09-05T12:57:33.179" v="1817" actId="1076"/>
          <ac:picMkLst>
            <pc:docMk/>
            <pc:sldMk cId="553443191" sldId="475"/>
            <ac:picMk id="4100" creationId="{2942A3D1-A262-C227-02CD-179A928F0571}"/>
          </ac:picMkLst>
        </pc:picChg>
        <pc:picChg chg="add mod">
          <ac:chgData name="Gonzalo Pozo Melero" userId="bd923a79-0206-49b8-926a-a7ad5517b68b" providerId="ADAL" clId="{66C4E58B-E924-467F-8D99-7F95CED4204C}" dt="2022-09-05T12:57:47.763" v="1821" actId="1076"/>
          <ac:picMkLst>
            <pc:docMk/>
            <pc:sldMk cId="553443191" sldId="475"/>
            <ac:picMk id="4103" creationId="{89492B6C-ED47-0DEC-9B2B-9B8881D26A39}"/>
          </ac:picMkLst>
        </pc:picChg>
      </pc:sldChg>
      <pc:sldChg chg="modSp add del">
        <pc:chgData name="Gonzalo Pozo Melero" userId="bd923a79-0206-49b8-926a-a7ad5517b68b" providerId="ADAL" clId="{66C4E58B-E924-467F-8D99-7F95CED4204C}" dt="2022-09-02T13:28:32.204" v="96"/>
        <pc:sldMkLst>
          <pc:docMk/>
          <pc:sldMk cId="3491817133" sldId="475"/>
        </pc:sldMkLst>
        <pc:spChg chg="mod">
          <ac:chgData name="Gonzalo Pozo Melero" userId="bd923a79-0206-49b8-926a-a7ad5517b68b" providerId="ADAL" clId="{66C4E58B-E924-467F-8D99-7F95CED4204C}" dt="2022-09-02T13:28:18.219" v="95"/>
          <ac:spMkLst>
            <pc:docMk/>
            <pc:sldMk cId="3491817133" sldId="475"/>
            <ac:spMk id="2" creationId="{DBB74054-A7BB-439F-9240-E2CC01BD8B1A}"/>
          </ac:spMkLst>
        </pc:spChg>
      </pc:sldChg>
      <pc:sldChg chg="addSp delSp modSp new mod">
        <pc:chgData name="Gonzalo Pozo Melero" userId="bd923a79-0206-49b8-926a-a7ad5517b68b" providerId="ADAL" clId="{66C4E58B-E924-467F-8D99-7F95CED4204C}" dt="2022-09-05T13:01:32.861" v="1879" actId="20577"/>
        <pc:sldMkLst>
          <pc:docMk/>
          <pc:sldMk cId="1031283553" sldId="476"/>
        </pc:sldMkLst>
        <pc:spChg chg="del">
          <ac:chgData name="Gonzalo Pozo Melero" userId="bd923a79-0206-49b8-926a-a7ad5517b68b" providerId="ADAL" clId="{66C4E58B-E924-467F-8D99-7F95CED4204C}" dt="2022-09-05T12:58:18.755" v="1826" actId="478"/>
          <ac:spMkLst>
            <pc:docMk/>
            <pc:sldMk cId="1031283553" sldId="476"/>
            <ac:spMk id="2" creationId="{505D1508-69AF-884A-4FF6-43C99E383E2A}"/>
          </ac:spMkLst>
        </pc:spChg>
        <pc:spChg chg="del">
          <ac:chgData name="Gonzalo Pozo Melero" userId="bd923a79-0206-49b8-926a-a7ad5517b68b" providerId="ADAL" clId="{66C4E58B-E924-467F-8D99-7F95CED4204C}" dt="2022-09-05T12:58:21.762" v="1828" actId="478"/>
          <ac:spMkLst>
            <pc:docMk/>
            <pc:sldMk cId="1031283553" sldId="476"/>
            <ac:spMk id="3" creationId="{A6384DCE-47D0-8966-41A7-A285CF4AA09C}"/>
          </ac:spMkLst>
        </pc:spChg>
        <pc:spChg chg="add mod">
          <ac:chgData name="Gonzalo Pozo Melero" userId="bd923a79-0206-49b8-926a-a7ad5517b68b" providerId="ADAL" clId="{66C4E58B-E924-467F-8D99-7F95CED4204C}" dt="2022-09-05T13:01:24.154" v="1877" actId="1076"/>
          <ac:spMkLst>
            <pc:docMk/>
            <pc:sldMk cId="1031283553" sldId="476"/>
            <ac:spMk id="4" creationId="{AC07C9B6-6AA6-6F4E-4298-18978795DA9A}"/>
          </ac:spMkLst>
        </pc:spChg>
        <pc:spChg chg="add del">
          <ac:chgData name="Gonzalo Pozo Melero" userId="bd923a79-0206-49b8-926a-a7ad5517b68b" providerId="ADAL" clId="{66C4E58B-E924-467F-8D99-7F95CED4204C}" dt="2022-09-05T12:58:19.633" v="1827" actId="478"/>
          <ac:spMkLst>
            <pc:docMk/>
            <pc:sldMk cId="1031283553" sldId="476"/>
            <ac:spMk id="5" creationId="{7A9A8551-0A94-4EEF-121C-4F5CDF53AAA8}"/>
          </ac:spMkLst>
        </pc:spChg>
        <pc:spChg chg="add mod">
          <ac:chgData name="Gonzalo Pozo Melero" userId="bd923a79-0206-49b8-926a-a7ad5517b68b" providerId="ADAL" clId="{66C4E58B-E924-467F-8D99-7F95CED4204C}" dt="2022-09-05T13:00:55.300" v="1869" actId="255"/>
          <ac:spMkLst>
            <pc:docMk/>
            <pc:sldMk cId="1031283553" sldId="476"/>
            <ac:spMk id="6" creationId="{B782223C-D6F2-CABE-469B-C9EE9FE87CC0}"/>
          </ac:spMkLst>
        </pc:spChg>
        <pc:spChg chg="add del mod">
          <ac:chgData name="Gonzalo Pozo Melero" userId="bd923a79-0206-49b8-926a-a7ad5517b68b" providerId="ADAL" clId="{66C4E58B-E924-467F-8D99-7F95CED4204C}" dt="2022-09-05T12:58:55.801" v="1845" actId="478"/>
          <ac:spMkLst>
            <pc:docMk/>
            <pc:sldMk cId="1031283553" sldId="476"/>
            <ac:spMk id="7" creationId="{18B0F7BF-FC30-1714-03CF-193FEC1E1593}"/>
          </ac:spMkLst>
        </pc:spChg>
        <pc:spChg chg="add mod">
          <ac:chgData name="Gonzalo Pozo Melero" userId="bd923a79-0206-49b8-926a-a7ad5517b68b" providerId="ADAL" clId="{66C4E58B-E924-467F-8D99-7F95CED4204C}" dt="2022-09-05T13:01:32.861" v="1879" actId="20577"/>
          <ac:spMkLst>
            <pc:docMk/>
            <pc:sldMk cId="1031283553" sldId="476"/>
            <ac:spMk id="8" creationId="{4121AF90-4F87-C6C8-755F-2AD9320138EF}"/>
          </ac:spMkLst>
        </pc:spChg>
        <pc:spChg chg="add del mod">
          <ac:chgData name="Gonzalo Pozo Melero" userId="bd923a79-0206-49b8-926a-a7ad5517b68b" providerId="ADAL" clId="{66C4E58B-E924-467F-8D99-7F95CED4204C}" dt="2022-09-05T12:59:19.078" v="1850" actId="478"/>
          <ac:spMkLst>
            <pc:docMk/>
            <pc:sldMk cId="1031283553" sldId="476"/>
            <ac:spMk id="9" creationId="{78DA7249-6A6B-CC68-50D6-49311EF82CF7}"/>
          </ac:spMkLst>
        </pc:spChg>
        <pc:picChg chg="add mod">
          <ac:chgData name="Gonzalo Pozo Melero" userId="bd923a79-0206-49b8-926a-a7ad5517b68b" providerId="ADAL" clId="{66C4E58B-E924-467F-8D99-7F95CED4204C}" dt="2022-09-05T12:58:40.770" v="1842" actId="1076"/>
          <ac:picMkLst>
            <pc:docMk/>
            <pc:sldMk cId="1031283553" sldId="476"/>
            <ac:picMk id="5121" creationId="{F07B22F3-ED4D-DBD8-E8A9-E7202D0204BC}"/>
          </ac:picMkLst>
        </pc:picChg>
        <pc:picChg chg="add mod">
          <ac:chgData name="Gonzalo Pozo Melero" userId="bd923a79-0206-49b8-926a-a7ad5517b68b" providerId="ADAL" clId="{66C4E58B-E924-467F-8D99-7F95CED4204C}" dt="2022-09-05T12:58:57.754" v="1846" actId="1076"/>
          <ac:picMkLst>
            <pc:docMk/>
            <pc:sldMk cId="1031283553" sldId="476"/>
            <ac:picMk id="5124" creationId="{ED2C0349-16EA-39E7-F328-37EA88448A02}"/>
          </ac:picMkLst>
        </pc:picChg>
        <pc:picChg chg="add mod">
          <ac:chgData name="Gonzalo Pozo Melero" userId="bd923a79-0206-49b8-926a-a7ad5517b68b" providerId="ADAL" clId="{66C4E58B-E924-467F-8D99-7F95CED4204C}" dt="2022-09-05T12:59:21.562" v="1851" actId="1076"/>
          <ac:picMkLst>
            <pc:docMk/>
            <pc:sldMk cId="1031283553" sldId="476"/>
            <ac:picMk id="5127" creationId="{3959F4D3-C93F-BE32-D816-D6064B0A13DD}"/>
          </ac:picMkLst>
        </pc:picChg>
      </pc:sldChg>
      <pc:sldChg chg="modSp add del">
        <pc:chgData name="Gonzalo Pozo Melero" userId="bd923a79-0206-49b8-926a-a7ad5517b68b" providerId="ADAL" clId="{66C4E58B-E924-467F-8D99-7F95CED4204C}" dt="2022-09-02T13:28:32.204" v="96"/>
        <pc:sldMkLst>
          <pc:docMk/>
          <pc:sldMk cId="2157279371" sldId="476"/>
        </pc:sldMkLst>
        <pc:spChg chg="mod">
          <ac:chgData name="Gonzalo Pozo Melero" userId="bd923a79-0206-49b8-926a-a7ad5517b68b" providerId="ADAL" clId="{66C4E58B-E924-467F-8D99-7F95CED4204C}" dt="2022-09-02T13:28:18.219" v="95"/>
          <ac:spMkLst>
            <pc:docMk/>
            <pc:sldMk cId="2157279371" sldId="476"/>
            <ac:spMk id="2" creationId="{A13A1F2A-1CDC-4C1C-8CF1-E1BB6B8A8E6D}"/>
          </ac:spMkLst>
        </pc:spChg>
      </pc:sldChg>
      <pc:sldChg chg="addSp delSp modSp new mod">
        <pc:chgData name="Gonzalo Pozo Melero" userId="bd923a79-0206-49b8-926a-a7ad5517b68b" providerId="ADAL" clId="{66C4E58B-E924-467F-8D99-7F95CED4204C}" dt="2022-09-05T13:04:23.314" v="1899" actId="14100"/>
        <pc:sldMkLst>
          <pc:docMk/>
          <pc:sldMk cId="639659737" sldId="477"/>
        </pc:sldMkLst>
        <pc:spChg chg="del">
          <ac:chgData name="Gonzalo Pozo Melero" userId="bd923a79-0206-49b8-926a-a7ad5517b68b" providerId="ADAL" clId="{66C4E58B-E924-467F-8D99-7F95CED4204C}" dt="2022-09-05T12:59:50.994" v="1857" actId="478"/>
          <ac:spMkLst>
            <pc:docMk/>
            <pc:sldMk cId="639659737" sldId="477"/>
            <ac:spMk id="2" creationId="{8F23AE59-36AB-BD0E-447C-35E3FD8DBC8D}"/>
          </ac:spMkLst>
        </pc:spChg>
        <pc:spChg chg="del">
          <ac:chgData name="Gonzalo Pozo Melero" userId="bd923a79-0206-49b8-926a-a7ad5517b68b" providerId="ADAL" clId="{66C4E58B-E924-467F-8D99-7F95CED4204C}" dt="2022-09-05T12:59:49.616" v="1856" actId="478"/>
          <ac:spMkLst>
            <pc:docMk/>
            <pc:sldMk cId="639659737" sldId="477"/>
            <ac:spMk id="3" creationId="{F994EAFC-ED4B-700D-A409-577B1278656D}"/>
          </ac:spMkLst>
        </pc:spChg>
        <pc:spChg chg="add mod">
          <ac:chgData name="Gonzalo Pozo Melero" userId="bd923a79-0206-49b8-926a-a7ad5517b68b" providerId="ADAL" clId="{66C4E58B-E924-467F-8D99-7F95CED4204C}" dt="2022-09-05T13:01:42.266" v="1882" actId="1076"/>
          <ac:spMkLst>
            <pc:docMk/>
            <pc:sldMk cId="639659737" sldId="477"/>
            <ac:spMk id="4" creationId="{8687829F-DC93-A90D-BA0E-EFCC0788932A}"/>
          </ac:spMkLst>
        </pc:spChg>
        <pc:spChg chg="add del">
          <ac:chgData name="Gonzalo Pozo Melero" userId="bd923a79-0206-49b8-926a-a7ad5517b68b" providerId="ADAL" clId="{66C4E58B-E924-467F-8D99-7F95CED4204C}" dt="2022-09-05T12:59:48.019" v="1855" actId="478"/>
          <ac:spMkLst>
            <pc:docMk/>
            <pc:sldMk cId="639659737" sldId="477"/>
            <ac:spMk id="5" creationId="{0C181AA4-A4B4-8D8D-924B-EE8FE7744D7F}"/>
          </ac:spMkLst>
        </pc:spChg>
        <pc:spChg chg="add">
          <ac:chgData name="Gonzalo Pozo Melero" userId="bd923a79-0206-49b8-926a-a7ad5517b68b" providerId="ADAL" clId="{66C4E58B-E924-467F-8D99-7F95CED4204C}" dt="2022-09-05T12:59:45.406" v="1854"/>
          <ac:spMkLst>
            <pc:docMk/>
            <pc:sldMk cId="639659737" sldId="477"/>
            <ac:spMk id="6" creationId="{8FA1CFDE-98F4-64D7-E529-8D9B9E7E0AA3}"/>
          </ac:spMkLst>
        </pc:spChg>
        <pc:spChg chg="add del mod">
          <ac:chgData name="Gonzalo Pozo Melero" userId="bd923a79-0206-49b8-926a-a7ad5517b68b" providerId="ADAL" clId="{66C4E58B-E924-467F-8D99-7F95CED4204C}" dt="2022-09-05T13:00:00.073" v="1861" actId="478"/>
          <ac:spMkLst>
            <pc:docMk/>
            <pc:sldMk cId="639659737" sldId="477"/>
            <ac:spMk id="7" creationId="{66049F26-EBD8-2656-3A0A-D34A2EB13E29}"/>
          </ac:spMkLst>
        </pc:spChg>
        <pc:spChg chg="add mod">
          <ac:chgData name="Gonzalo Pozo Melero" userId="bd923a79-0206-49b8-926a-a7ad5517b68b" providerId="ADAL" clId="{66C4E58B-E924-467F-8D99-7F95CED4204C}" dt="2022-09-05T13:04:20.347" v="1898" actId="164"/>
          <ac:spMkLst>
            <pc:docMk/>
            <pc:sldMk cId="639659737" sldId="477"/>
            <ac:spMk id="10" creationId="{16C318F2-2A57-4392-6CFE-E9C0C63798DF}"/>
          </ac:spMkLst>
        </pc:spChg>
        <pc:spChg chg="add mod">
          <ac:chgData name="Gonzalo Pozo Melero" userId="bd923a79-0206-49b8-926a-a7ad5517b68b" providerId="ADAL" clId="{66C4E58B-E924-467F-8D99-7F95CED4204C}" dt="2022-09-05T13:04:20.347" v="1898" actId="164"/>
          <ac:spMkLst>
            <pc:docMk/>
            <pc:sldMk cId="639659737" sldId="477"/>
            <ac:spMk id="12" creationId="{59FC63E7-1355-8AB1-C21C-D096496FF377}"/>
          </ac:spMkLst>
        </pc:spChg>
        <pc:spChg chg="add mod">
          <ac:chgData name="Gonzalo Pozo Melero" userId="bd923a79-0206-49b8-926a-a7ad5517b68b" providerId="ADAL" clId="{66C4E58B-E924-467F-8D99-7F95CED4204C}" dt="2022-09-05T13:04:20.347" v="1898" actId="164"/>
          <ac:spMkLst>
            <pc:docMk/>
            <pc:sldMk cId="639659737" sldId="477"/>
            <ac:spMk id="13" creationId="{835C0222-9CEE-1D79-1C45-5CA540BB622E}"/>
          </ac:spMkLst>
        </pc:spChg>
        <pc:spChg chg="add mod">
          <ac:chgData name="Gonzalo Pozo Melero" userId="bd923a79-0206-49b8-926a-a7ad5517b68b" providerId="ADAL" clId="{66C4E58B-E924-467F-8D99-7F95CED4204C}" dt="2022-09-05T13:04:20.347" v="1898" actId="164"/>
          <ac:spMkLst>
            <pc:docMk/>
            <pc:sldMk cId="639659737" sldId="477"/>
            <ac:spMk id="14" creationId="{54FAE523-23F3-D0AA-86A9-40D6E50ABCB0}"/>
          </ac:spMkLst>
        </pc:spChg>
        <pc:grpChg chg="add mod">
          <ac:chgData name="Gonzalo Pozo Melero" userId="bd923a79-0206-49b8-926a-a7ad5517b68b" providerId="ADAL" clId="{66C4E58B-E924-467F-8D99-7F95CED4204C}" dt="2022-09-05T13:04:23.314" v="1899" actId="14100"/>
          <ac:grpSpMkLst>
            <pc:docMk/>
            <pc:sldMk cId="639659737" sldId="477"/>
            <ac:grpSpMk id="11" creationId="{9D431665-512A-E916-B365-A56C4A821119}"/>
          </ac:grpSpMkLst>
        </pc:grpChg>
        <pc:picChg chg="add mod">
          <ac:chgData name="Gonzalo Pozo Melero" userId="bd923a79-0206-49b8-926a-a7ad5517b68b" providerId="ADAL" clId="{66C4E58B-E924-467F-8D99-7F95CED4204C}" dt="2022-09-05T13:04:20.347" v="1898" actId="164"/>
          <ac:picMkLst>
            <pc:docMk/>
            <pc:sldMk cId="639659737" sldId="477"/>
            <ac:picMk id="9" creationId="{F3F417ED-234F-11C3-B40B-46049318ABC9}"/>
          </ac:picMkLst>
        </pc:picChg>
        <pc:picChg chg="add del mod">
          <ac:chgData name="Gonzalo Pozo Melero" userId="bd923a79-0206-49b8-926a-a7ad5517b68b" providerId="ADAL" clId="{66C4E58B-E924-467F-8D99-7F95CED4204C}" dt="2022-09-05T13:03:49.258" v="1886" actId="478"/>
          <ac:picMkLst>
            <pc:docMk/>
            <pc:sldMk cId="639659737" sldId="477"/>
            <ac:picMk id="6145" creationId="{C5BEB744-39C5-9BB5-E052-28550BA281DB}"/>
          </ac:picMkLst>
        </pc:picChg>
      </pc:sldChg>
      <pc:sldChg chg="modSp add del">
        <pc:chgData name="Gonzalo Pozo Melero" userId="bd923a79-0206-49b8-926a-a7ad5517b68b" providerId="ADAL" clId="{66C4E58B-E924-467F-8D99-7F95CED4204C}" dt="2022-09-02T13:28:32.204" v="96"/>
        <pc:sldMkLst>
          <pc:docMk/>
          <pc:sldMk cId="4171010658" sldId="477"/>
        </pc:sldMkLst>
        <pc:spChg chg="mod">
          <ac:chgData name="Gonzalo Pozo Melero" userId="bd923a79-0206-49b8-926a-a7ad5517b68b" providerId="ADAL" clId="{66C4E58B-E924-467F-8D99-7F95CED4204C}" dt="2022-09-02T13:28:18.219" v="95"/>
          <ac:spMkLst>
            <pc:docMk/>
            <pc:sldMk cId="4171010658" sldId="477"/>
            <ac:spMk id="2" creationId="{DBB74054-A7BB-439F-9240-E2CC01BD8B1A}"/>
          </ac:spMkLst>
        </pc:spChg>
      </pc:sldChg>
      <pc:sldChg chg="modSp add del">
        <pc:chgData name="Gonzalo Pozo Melero" userId="bd923a79-0206-49b8-926a-a7ad5517b68b" providerId="ADAL" clId="{66C4E58B-E924-467F-8D99-7F95CED4204C}" dt="2022-09-02T13:28:32.204" v="96"/>
        <pc:sldMkLst>
          <pc:docMk/>
          <pc:sldMk cId="1632685077" sldId="478"/>
        </pc:sldMkLst>
        <pc:spChg chg="mod">
          <ac:chgData name="Gonzalo Pozo Melero" userId="bd923a79-0206-49b8-926a-a7ad5517b68b" providerId="ADAL" clId="{66C4E58B-E924-467F-8D99-7F95CED4204C}" dt="2022-09-02T13:28:18.219" v="95"/>
          <ac:spMkLst>
            <pc:docMk/>
            <pc:sldMk cId="1632685077" sldId="478"/>
            <ac:spMk id="2" creationId="{DBB74054-A7BB-439F-9240-E2CC01BD8B1A}"/>
          </ac:spMkLst>
        </pc:spChg>
      </pc:sldChg>
      <pc:sldChg chg="addSp delSp modSp new mod">
        <pc:chgData name="Gonzalo Pozo Melero" userId="bd923a79-0206-49b8-926a-a7ad5517b68b" providerId="ADAL" clId="{66C4E58B-E924-467F-8D99-7F95CED4204C}" dt="2022-09-05T13:16:14.044" v="2041" actId="20577"/>
        <pc:sldMkLst>
          <pc:docMk/>
          <pc:sldMk cId="3500452887" sldId="478"/>
        </pc:sldMkLst>
        <pc:spChg chg="del">
          <ac:chgData name="Gonzalo Pozo Melero" userId="bd923a79-0206-49b8-926a-a7ad5517b68b" providerId="ADAL" clId="{66C4E58B-E924-467F-8D99-7F95CED4204C}" dt="2022-09-05T13:10:38.169" v="1948" actId="478"/>
          <ac:spMkLst>
            <pc:docMk/>
            <pc:sldMk cId="3500452887" sldId="478"/>
            <ac:spMk id="2" creationId="{04BF14F1-C107-5063-97E4-61C6B96C2586}"/>
          </ac:spMkLst>
        </pc:spChg>
        <pc:spChg chg="del">
          <ac:chgData name="Gonzalo Pozo Melero" userId="bd923a79-0206-49b8-926a-a7ad5517b68b" providerId="ADAL" clId="{66C4E58B-E924-467F-8D99-7F95CED4204C}" dt="2022-09-05T13:10:36.705" v="1947" actId="478"/>
          <ac:spMkLst>
            <pc:docMk/>
            <pc:sldMk cId="3500452887" sldId="478"/>
            <ac:spMk id="3" creationId="{2FA74D8D-BCC9-D301-18C2-772304901297}"/>
          </ac:spMkLst>
        </pc:spChg>
        <pc:spChg chg="add mod">
          <ac:chgData name="Gonzalo Pozo Melero" userId="bd923a79-0206-49b8-926a-a7ad5517b68b" providerId="ADAL" clId="{66C4E58B-E924-467F-8D99-7F95CED4204C}" dt="2022-09-05T13:16:14.044" v="2041" actId="20577"/>
          <ac:spMkLst>
            <pc:docMk/>
            <pc:sldMk cId="3500452887" sldId="478"/>
            <ac:spMk id="5" creationId="{5D5038D6-9742-E4C6-AF9F-12F26C640D74}"/>
          </ac:spMkLst>
        </pc:spChg>
        <pc:spChg chg="mod">
          <ac:chgData name="Gonzalo Pozo Melero" userId="bd923a79-0206-49b8-926a-a7ad5517b68b" providerId="ADAL" clId="{66C4E58B-E924-467F-8D99-7F95CED4204C}" dt="2022-09-05T13:10:57.876" v="1956"/>
          <ac:spMkLst>
            <pc:docMk/>
            <pc:sldMk cId="3500452887" sldId="478"/>
            <ac:spMk id="8" creationId="{0EB8879E-E12E-829D-0FEF-5C68403AB2E3}"/>
          </ac:spMkLst>
        </pc:spChg>
        <pc:spChg chg="mod">
          <ac:chgData name="Gonzalo Pozo Melero" userId="bd923a79-0206-49b8-926a-a7ad5517b68b" providerId="ADAL" clId="{66C4E58B-E924-467F-8D99-7F95CED4204C}" dt="2022-09-05T13:11:01.574" v="1958" actId="1076"/>
          <ac:spMkLst>
            <pc:docMk/>
            <pc:sldMk cId="3500452887" sldId="478"/>
            <ac:spMk id="10" creationId="{D1FDD1D1-8CDA-1C63-5E4D-39353B311484}"/>
          </ac:spMkLst>
        </pc:spChg>
        <pc:spChg chg="mod">
          <ac:chgData name="Gonzalo Pozo Melero" userId="bd923a79-0206-49b8-926a-a7ad5517b68b" providerId="ADAL" clId="{66C4E58B-E924-467F-8D99-7F95CED4204C}" dt="2022-09-05T13:10:57.876" v="1956"/>
          <ac:spMkLst>
            <pc:docMk/>
            <pc:sldMk cId="3500452887" sldId="478"/>
            <ac:spMk id="11" creationId="{973EFA3D-113F-78FE-334C-1B3C71E7999D}"/>
          </ac:spMkLst>
        </pc:spChg>
        <pc:grpChg chg="add mod">
          <ac:chgData name="Gonzalo Pozo Melero" userId="bd923a79-0206-49b8-926a-a7ad5517b68b" providerId="ADAL" clId="{66C4E58B-E924-467F-8D99-7F95CED4204C}" dt="2022-09-05T13:13:08.553" v="1986" actId="1076"/>
          <ac:grpSpMkLst>
            <pc:docMk/>
            <pc:sldMk cId="3500452887" sldId="478"/>
            <ac:grpSpMk id="6" creationId="{7FF5B0EA-2005-8554-B136-B1B7EB743E8B}"/>
          </ac:grpSpMkLst>
        </pc:grpChg>
        <pc:grpChg chg="mod">
          <ac:chgData name="Gonzalo Pozo Melero" userId="bd923a79-0206-49b8-926a-a7ad5517b68b" providerId="ADAL" clId="{66C4E58B-E924-467F-8D99-7F95CED4204C}" dt="2022-09-05T13:10:57.876" v="1956"/>
          <ac:grpSpMkLst>
            <pc:docMk/>
            <pc:sldMk cId="3500452887" sldId="478"/>
            <ac:grpSpMk id="7" creationId="{3B3B0C5E-0F44-1A34-D201-DB554B0FAB63}"/>
          </ac:grpSpMkLst>
        </pc:grpChg>
        <pc:picChg chg="mod">
          <ac:chgData name="Gonzalo Pozo Melero" userId="bd923a79-0206-49b8-926a-a7ad5517b68b" providerId="ADAL" clId="{66C4E58B-E924-467F-8D99-7F95CED4204C}" dt="2022-09-05T13:10:57.876" v="1956"/>
          <ac:picMkLst>
            <pc:docMk/>
            <pc:sldMk cId="3500452887" sldId="478"/>
            <ac:picMk id="9" creationId="{E90DC5D4-C1FA-3D01-8CE8-D1DD50D6EBBE}"/>
          </ac:picMkLst>
        </pc:picChg>
        <pc:picChg chg="add del mod ord">
          <ac:chgData name="Gonzalo Pozo Melero" userId="bd923a79-0206-49b8-926a-a7ad5517b68b" providerId="ADAL" clId="{66C4E58B-E924-467F-8D99-7F95CED4204C}" dt="2022-09-05T13:14:26.904" v="2013" actId="478"/>
          <ac:picMkLst>
            <pc:docMk/>
            <pc:sldMk cId="3500452887" sldId="478"/>
            <ac:picMk id="12" creationId="{5D2B3FB6-3620-E896-D3C5-5B44D8CFEB64}"/>
          </ac:picMkLst>
        </pc:picChg>
        <pc:picChg chg="add mod">
          <ac:chgData name="Gonzalo Pozo Melero" userId="bd923a79-0206-49b8-926a-a7ad5517b68b" providerId="ADAL" clId="{66C4E58B-E924-467F-8D99-7F95CED4204C}" dt="2022-09-05T13:16:04.936" v="2036" actId="1076"/>
          <ac:picMkLst>
            <pc:docMk/>
            <pc:sldMk cId="3500452887" sldId="478"/>
            <ac:picMk id="13" creationId="{1B0687DF-0ACB-3600-F0EA-6AB9B66551FA}"/>
          </ac:picMkLst>
        </pc:picChg>
        <pc:picChg chg="add mod">
          <ac:chgData name="Gonzalo Pozo Melero" userId="bd923a79-0206-49b8-926a-a7ad5517b68b" providerId="ADAL" clId="{66C4E58B-E924-467F-8D99-7F95CED4204C}" dt="2022-09-05T13:16:07.128" v="2037" actId="1076"/>
          <ac:picMkLst>
            <pc:docMk/>
            <pc:sldMk cId="3500452887" sldId="478"/>
            <ac:picMk id="14" creationId="{D42155AB-D5AC-974A-EA37-E4EE946B49F1}"/>
          </ac:picMkLst>
        </pc:picChg>
      </pc:sldChg>
      <pc:sldChg chg="addSp delSp modSp new mod">
        <pc:chgData name="Gonzalo Pozo Melero" userId="bd923a79-0206-49b8-926a-a7ad5517b68b" providerId="ADAL" clId="{66C4E58B-E924-467F-8D99-7F95CED4204C}" dt="2022-09-05T13:21:33.263" v="2084" actId="1076"/>
        <pc:sldMkLst>
          <pc:docMk/>
          <pc:sldMk cId="3181690439" sldId="479"/>
        </pc:sldMkLst>
        <pc:spChg chg="del">
          <ac:chgData name="Gonzalo Pozo Melero" userId="bd923a79-0206-49b8-926a-a7ad5517b68b" providerId="ADAL" clId="{66C4E58B-E924-467F-8D99-7F95CED4204C}" dt="2022-09-05T13:18:24.584" v="2043" actId="478"/>
          <ac:spMkLst>
            <pc:docMk/>
            <pc:sldMk cId="3181690439" sldId="479"/>
            <ac:spMk id="2" creationId="{07A3A8AA-F889-BED1-67E5-4F0F2D19692E}"/>
          </ac:spMkLst>
        </pc:spChg>
        <pc:spChg chg="del">
          <ac:chgData name="Gonzalo Pozo Melero" userId="bd923a79-0206-49b8-926a-a7ad5517b68b" providerId="ADAL" clId="{66C4E58B-E924-467F-8D99-7F95CED4204C}" dt="2022-09-05T13:18:25.705" v="2044" actId="478"/>
          <ac:spMkLst>
            <pc:docMk/>
            <pc:sldMk cId="3181690439" sldId="479"/>
            <ac:spMk id="3" creationId="{BAD3DCEA-B9D6-6434-C766-4E5A5CBDB4B6}"/>
          </ac:spMkLst>
        </pc:spChg>
        <pc:spChg chg="add mod">
          <ac:chgData name="Gonzalo Pozo Melero" userId="bd923a79-0206-49b8-926a-a7ad5517b68b" providerId="ADAL" clId="{66C4E58B-E924-467F-8D99-7F95CED4204C}" dt="2022-09-05T13:21:09.257" v="2080" actId="20577"/>
          <ac:spMkLst>
            <pc:docMk/>
            <pc:sldMk cId="3181690439" sldId="479"/>
            <ac:spMk id="5" creationId="{D70D77F3-A63C-6909-5A7B-56F9300EF299}"/>
          </ac:spMkLst>
        </pc:spChg>
        <pc:spChg chg="add mod">
          <ac:chgData name="Gonzalo Pozo Melero" userId="bd923a79-0206-49b8-926a-a7ad5517b68b" providerId="ADAL" clId="{66C4E58B-E924-467F-8D99-7F95CED4204C}" dt="2022-09-05T13:21:33.263" v="2084" actId="1076"/>
          <ac:spMkLst>
            <pc:docMk/>
            <pc:sldMk cId="3181690439" sldId="479"/>
            <ac:spMk id="7" creationId="{06D9D3E9-4F0B-4BC1-A8F7-8F65A11D4291}"/>
          </ac:spMkLst>
        </pc:spChg>
        <pc:picChg chg="add mod">
          <ac:chgData name="Gonzalo Pozo Melero" userId="bd923a79-0206-49b8-926a-a7ad5517b68b" providerId="ADAL" clId="{66C4E58B-E924-467F-8D99-7F95CED4204C}" dt="2022-09-05T13:21:33.263" v="2084" actId="1076"/>
          <ac:picMkLst>
            <pc:docMk/>
            <pc:sldMk cId="3181690439" sldId="479"/>
            <ac:picMk id="8" creationId="{E69B2C2C-B708-6D04-CE11-D7F873567022}"/>
          </ac:picMkLst>
        </pc:picChg>
      </pc:sldChg>
      <pc:sldChg chg="modSp add del">
        <pc:chgData name="Gonzalo Pozo Melero" userId="bd923a79-0206-49b8-926a-a7ad5517b68b" providerId="ADAL" clId="{66C4E58B-E924-467F-8D99-7F95CED4204C}" dt="2022-09-02T13:28:32.204" v="96"/>
        <pc:sldMkLst>
          <pc:docMk/>
          <pc:sldMk cId="4109829589" sldId="479"/>
        </pc:sldMkLst>
        <pc:spChg chg="mod">
          <ac:chgData name="Gonzalo Pozo Melero" userId="bd923a79-0206-49b8-926a-a7ad5517b68b" providerId="ADAL" clId="{66C4E58B-E924-467F-8D99-7F95CED4204C}" dt="2022-09-02T13:28:18.219" v="95"/>
          <ac:spMkLst>
            <pc:docMk/>
            <pc:sldMk cId="4109829589" sldId="479"/>
            <ac:spMk id="2" creationId="{DBB74054-A7BB-439F-9240-E2CC01BD8B1A}"/>
          </ac:spMkLst>
        </pc:spChg>
      </pc:sldChg>
      <pc:sldChg chg="modSp add del">
        <pc:chgData name="Gonzalo Pozo Melero" userId="bd923a79-0206-49b8-926a-a7ad5517b68b" providerId="ADAL" clId="{66C4E58B-E924-467F-8D99-7F95CED4204C}" dt="2022-09-02T13:28:32.204" v="96"/>
        <pc:sldMkLst>
          <pc:docMk/>
          <pc:sldMk cId="390768690" sldId="480"/>
        </pc:sldMkLst>
        <pc:spChg chg="mod">
          <ac:chgData name="Gonzalo Pozo Melero" userId="bd923a79-0206-49b8-926a-a7ad5517b68b" providerId="ADAL" clId="{66C4E58B-E924-467F-8D99-7F95CED4204C}" dt="2022-09-02T13:28:18.219" v="95"/>
          <ac:spMkLst>
            <pc:docMk/>
            <pc:sldMk cId="390768690" sldId="480"/>
            <ac:spMk id="2" creationId="{DBB74054-A7BB-439F-9240-E2CC01BD8B1A}"/>
          </ac:spMkLst>
        </pc:spChg>
      </pc:sldChg>
      <pc:sldChg chg="addSp delSp modSp new mod">
        <pc:chgData name="Gonzalo Pozo Melero" userId="bd923a79-0206-49b8-926a-a7ad5517b68b" providerId="ADAL" clId="{66C4E58B-E924-467F-8D99-7F95CED4204C}" dt="2022-09-05T13:22:32.416" v="2096" actId="1076"/>
        <pc:sldMkLst>
          <pc:docMk/>
          <pc:sldMk cId="1151960906" sldId="480"/>
        </pc:sldMkLst>
        <pc:spChg chg="del">
          <ac:chgData name="Gonzalo Pozo Melero" userId="bd923a79-0206-49b8-926a-a7ad5517b68b" providerId="ADAL" clId="{66C4E58B-E924-467F-8D99-7F95CED4204C}" dt="2022-09-05T13:22:08.768" v="2087" actId="478"/>
          <ac:spMkLst>
            <pc:docMk/>
            <pc:sldMk cId="1151960906" sldId="480"/>
            <ac:spMk id="2" creationId="{466EEAC4-FA8E-9C78-B761-3436CE734B9B}"/>
          </ac:spMkLst>
        </pc:spChg>
        <pc:spChg chg="del">
          <ac:chgData name="Gonzalo Pozo Melero" userId="bd923a79-0206-49b8-926a-a7ad5517b68b" providerId="ADAL" clId="{66C4E58B-E924-467F-8D99-7F95CED4204C}" dt="2022-09-05T13:22:09.564" v="2088" actId="478"/>
          <ac:spMkLst>
            <pc:docMk/>
            <pc:sldMk cId="1151960906" sldId="480"/>
            <ac:spMk id="3" creationId="{40E19B20-4731-68D6-9D28-366EF6BBA2AA}"/>
          </ac:spMkLst>
        </pc:spChg>
        <pc:spChg chg="add mod">
          <ac:chgData name="Gonzalo Pozo Melero" userId="bd923a79-0206-49b8-926a-a7ad5517b68b" providerId="ADAL" clId="{66C4E58B-E924-467F-8D99-7F95CED4204C}" dt="2022-09-05T13:22:14.828" v="2090" actId="255"/>
          <ac:spMkLst>
            <pc:docMk/>
            <pc:sldMk cId="1151960906" sldId="480"/>
            <ac:spMk id="4" creationId="{A4AC0B55-8D8A-D2ED-F6E3-04BA70C7811D}"/>
          </ac:spMkLst>
        </pc:spChg>
        <pc:spChg chg="mod">
          <ac:chgData name="Gonzalo Pozo Melero" userId="bd923a79-0206-49b8-926a-a7ad5517b68b" providerId="ADAL" clId="{66C4E58B-E924-467F-8D99-7F95CED4204C}" dt="2022-09-05T13:22:06.990" v="2086"/>
          <ac:spMkLst>
            <pc:docMk/>
            <pc:sldMk cId="1151960906" sldId="480"/>
            <ac:spMk id="7" creationId="{06950ED3-4172-7942-4460-A17D2EC195A9}"/>
          </ac:spMkLst>
        </pc:spChg>
        <pc:spChg chg="add mod">
          <ac:chgData name="Gonzalo Pozo Melero" userId="bd923a79-0206-49b8-926a-a7ad5517b68b" providerId="ADAL" clId="{66C4E58B-E924-467F-8D99-7F95CED4204C}" dt="2022-09-05T13:22:30.596" v="2095" actId="255"/>
          <ac:spMkLst>
            <pc:docMk/>
            <pc:sldMk cId="1151960906" sldId="480"/>
            <ac:spMk id="8" creationId="{CA4129AB-DD8C-E61D-38DD-AFF534A77EE1}"/>
          </ac:spMkLst>
        </pc:spChg>
        <pc:spChg chg="mod">
          <ac:chgData name="Gonzalo Pozo Melero" userId="bd923a79-0206-49b8-926a-a7ad5517b68b" providerId="ADAL" clId="{66C4E58B-E924-467F-8D99-7F95CED4204C}" dt="2022-09-05T13:22:23.336" v="2092"/>
          <ac:spMkLst>
            <pc:docMk/>
            <pc:sldMk cId="1151960906" sldId="480"/>
            <ac:spMk id="11" creationId="{B708307F-64D9-CBA9-EB41-30A791993EB7}"/>
          </ac:spMkLst>
        </pc:spChg>
        <pc:spChg chg="mod">
          <ac:chgData name="Gonzalo Pozo Melero" userId="bd923a79-0206-49b8-926a-a7ad5517b68b" providerId="ADAL" clId="{66C4E58B-E924-467F-8D99-7F95CED4204C}" dt="2022-09-05T13:22:23.336" v="2092"/>
          <ac:spMkLst>
            <pc:docMk/>
            <pc:sldMk cId="1151960906" sldId="480"/>
            <ac:spMk id="13" creationId="{EFC3C2CB-A58F-21F0-FC1D-E7307C0829BA}"/>
          </ac:spMkLst>
        </pc:spChg>
        <pc:grpChg chg="add mod">
          <ac:chgData name="Gonzalo Pozo Melero" userId="bd923a79-0206-49b8-926a-a7ad5517b68b" providerId="ADAL" clId="{66C4E58B-E924-467F-8D99-7F95CED4204C}" dt="2022-09-05T13:22:16.416" v="2091" actId="1076"/>
          <ac:grpSpMkLst>
            <pc:docMk/>
            <pc:sldMk cId="1151960906" sldId="480"/>
            <ac:grpSpMk id="5" creationId="{15C2320D-A929-B68B-461E-35863A17D868}"/>
          </ac:grpSpMkLst>
        </pc:grpChg>
        <pc:grpChg chg="add mod">
          <ac:chgData name="Gonzalo Pozo Melero" userId="bd923a79-0206-49b8-926a-a7ad5517b68b" providerId="ADAL" clId="{66C4E58B-E924-467F-8D99-7F95CED4204C}" dt="2022-09-05T13:22:32.416" v="2096" actId="1076"/>
          <ac:grpSpMkLst>
            <pc:docMk/>
            <pc:sldMk cId="1151960906" sldId="480"/>
            <ac:grpSpMk id="9" creationId="{FBAFB9FC-7DC2-41C9-EAF0-F42B9896B01F}"/>
          </ac:grpSpMkLst>
        </pc:grpChg>
        <pc:grpChg chg="mod">
          <ac:chgData name="Gonzalo Pozo Melero" userId="bd923a79-0206-49b8-926a-a7ad5517b68b" providerId="ADAL" clId="{66C4E58B-E924-467F-8D99-7F95CED4204C}" dt="2022-09-05T13:22:23.336" v="2092"/>
          <ac:grpSpMkLst>
            <pc:docMk/>
            <pc:sldMk cId="1151960906" sldId="480"/>
            <ac:grpSpMk id="10" creationId="{C3D95922-620F-83A2-B1BC-77F28D3BC28C}"/>
          </ac:grpSpMkLst>
        </pc:grpChg>
        <pc:picChg chg="mod">
          <ac:chgData name="Gonzalo Pozo Melero" userId="bd923a79-0206-49b8-926a-a7ad5517b68b" providerId="ADAL" clId="{66C4E58B-E924-467F-8D99-7F95CED4204C}" dt="2022-09-05T13:22:06.990" v="2086"/>
          <ac:picMkLst>
            <pc:docMk/>
            <pc:sldMk cId="1151960906" sldId="480"/>
            <ac:picMk id="6" creationId="{1D5D9E2B-0497-6156-E440-70E4BAB6DBF5}"/>
          </ac:picMkLst>
        </pc:picChg>
        <pc:picChg chg="mod">
          <ac:chgData name="Gonzalo Pozo Melero" userId="bd923a79-0206-49b8-926a-a7ad5517b68b" providerId="ADAL" clId="{66C4E58B-E924-467F-8D99-7F95CED4204C}" dt="2022-09-05T13:22:23.336" v="2092"/>
          <ac:picMkLst>
            <pc:docMk/>
            <pc:sldMk cId="1151960906" sldId="480"/>
            <ac:picMk id="12" creationId="{1974F51E-1117-5547-1FBC-26347CA82E5B}"/>
          </ac:picMkLst>
        </pc:picChg>
      </pc:sldChg>
      <pc:sldChg chg="modSp add del">
        <pc:chgData name="Gonzalo Pozo Melero" userId="bd923a79-0206-49b8-926a-a7ad5517b68b" providerId="ADAL" clId="{66C4E58B-E924-467F-8D99-7F95CED4204C}" dt="2022-09-02T13:28:32.204" v="96"/>
        <pc:sldMkLst>
          <pc:docMk/>
          <pc:sldMk cId="663279819" sldId="481"/>
        </pc:sldMkLst>
        <pc:spChg chg="mod">
          <ac:chgData name="Gonzalo Pozo Melero" userId="bd923a79-0206-49b8-926a-a7ad5517b68b" providerId="ADAL" clId="{66C4E58B-E924-467F-8D99-7F95CED4204C}" dt="2022-09-02T13:28:18.219" v="95"/>
          <ac:spMkLst>
            <pc:docMk/>
            <pc:sldMk cId="663279819" sldId="481"/>
            <ac:spMk id="7170" creationId="{421E1DCC-8AED-4CB5-96CF-6B79111EE6EA}"/>
          </ac:spMkLst>
        </pc:spChg>
      </pc:sldChg>
      <pc:sldChg chg="addSp delSp modSp new mod">
        <pc:chgData name="Gonzalo Pozo Melero" userId="bd923a79-0206-49b8-926a-a7ad5517b68b" providerId="ADAL" clId="{66C4E58B-E924-467F-8D99-7F95CED4204C}" dt="2022-09-05T13:25:47.520" v="2155" actId="20577"/>
        <pc:sldMkLst>
          <pc:docMk/>
          <pc:sldMk cId="1010978099" sldId="481"/>
        </pc:sldMkLst>
        <pc:spChg chg="del">
          <ac:chgData name="Gonzalo Pozo Melero" userId="bd923a79-0206-49b8-926a-a7ad5517b68b" providerId="ADAL" clId="{66C4E58B-E924-467F-8D99-7F95CED4204C}" dt="2022-09-05T13:22:58.463" v="2099" actId="478"/>
          <ac:spMkLst>
            <pc:docMk/>
            <pc:sldMk cId="1010978099" sldId="481"/>
            <ac:spMk id="2" creationId="{4D4E1870-DA4E-9269-E7D8-04E22EFE7C9F}"/>
          </ac:spMkLst>
        </pc:spChg>
        <pc:spChg chg="del">
          <ac:chgData name="Gonzalo Pozo Melero" userId="bd923a79-0206-49b8-926a-a7ad5517b68b" providerId="ADAL" clId="{66C4E58B-E924-467F-8D99-7F95CED4204C}" dt="2022-09-05T13:23:00.040" v="2100" actId="478"/>
          <ac:spMkLst>
            <pc:docMk/>
            <pc:sldMk cId="1010978099" sldId="481"/>
            <ac:spMk id="3" creationId="{58C9DEAC-42EB-764D-F70B-5D518EDC910E}"/>
          </ac:spMkLst>
        </pc:spChg>
        <pc:spChg chg="add mod">
          <ac:chgData name="Gonzalo Pozo Melero" userId="bd923a79-0206-49b8-926a-a7ad5517b68b" providerId="ADAL" clId="{66C4E58B-E924-467F-8D99-7F95CED4204C}" dt="2022-09-05T13:23:09.842" v="2104" actId="14100"/>
          <ac:spMkLst>
            <pc:docMk/>
            <pc:sldMk cId="1010978099" sldId="481"/>
            <ac:spMk id="4" creationId="{52795E65-E391-C112-0B00-B201653A988C}"/>
          </ac:spMkLst>
        </pc:spChg>
        <pc:spChg chg="mod">
          <ac:chgData name="Gonzalo Pozo Melero" userId="bd923a79-0206-49b8-926a-a7ad5517b68b" providerId="ADAL" clId="{66C4E58B-E924-467F-8D99-7F95CED4204C}" dt="2022-09-05T13:25:01.735" v="2123" actId="1076"/>
          <ac:spMkLst>
            <pc:docMk/>
            <pc:sldMk cId="1010978099" sldId="481"/>
            <ac:spMk id="7" creationId="{C8784D65-0F79-262E-0658-23DF57058667}"/>
          </ac:spMkLst>
        </pc:spChg>
        <pc:spChg chg="mod">
          <ac:chgData name="Gonzalo Pozo Melero" userId="bd923a79-0206-49b8-926a-a7ad5517b68b" providerId="ADAL" clId="{66C4E58B-E924-467F-8D99-7F95CED4204C}" dt="2022-09-05T13:25:13.495" v="2141" actId="1035"/>
          <ac:spMkLst>
            <pc:docMk/>
            <pc:sldMk cId="1010978099" sldId="481"/>
            <ac:spMk id="8" creationId="{F5C316BD-2CB5-271F-7FF3-924678F917AE}"/>
          </ac:spMkLst>
        </pc:spChg>
        <pc:spChg chg="mod">
          <ac:chgData name="Gonzalo Pozo Melero" userId="bd923a79-0206-49b8-926a-a7ad5517b68b" providerId="ADAL" clId="{66C4E58B-E924-467F-8D99-7F95CED4204C}" dt="2022-09-05T13:24:59.038" v="2122" actId="255"/>
          <ac:spMkLst>
            <pc:docMk/>
            <pc:sldMk cId="1010978099" sldId="481"/>
            <ac:spMk id="9" creationId="{C5087061-50F1-96B9-B383-371F36D63474}"/>
          </ac:spMkLst>
        </pc:spChg>
        <pc:spChg chg="mod">
          <ac:chgData name="Gonzalo Pozo Melero" userId="bd923a79-0206-49b8-926a-a7ad5517b68b" providerId="ADAL" clId="{66C4E58B-E924-467F-8D99-7F95CED4204C}" dt="2022-09-05T13:24:59.038" v="2122" actId="255"/>
          <ac:spMkLst>
            <pc:docMk/>
            <pc:sldMk cId="1010978099" sldId="481"/>
            <ac:spMk id="10" creationId="{9C6B30C6-686F-148C-BDD5-78562C89BADA}"/>
          </ac:spMkLst>
        </pc:spChg>
        <pc:spChg chg="add del mod">
          <ac:chgData name="Gonzalo Pozo Melero" userId="bd923a79-0206-49b8-926a-a7ad5517b68b" providerId="ADAL" clId="{66C4E58B-E924-467F-8D99-7F95CED4204C}" dt="2022-09-05T13:25:21.511" v="2146" actId="1036"/>
          <ac:spMkLst>
            <pc:docMk/>
            <pc:sldMk cId="1010978099" sldId="481"/>
            <ac:spMk id="11" creationId="{0E07ABA6-77D7-2ACF-E3CC-4DE000EE07BE}"/>
          </ac:spMkLst>
        </pc:spChg>
        <pc:spChg chg="add mod">
          <ac:chgData name="Gonzalo Pozo Melero" userId="bd923a79-0206-49b8-926a-a7ad5517b68b" providerId="ADAL" clId="{66C4E58B-E924-467F-8D99-7F95CED4204C}" dt="2022-09-05T13:25:26.823" v="2147" actId="1076"/>
          <ac:spMkLst>
            <pc:docMk/>
            <pc:sldMk cId="1010978099" sldId="481"/>
            <ac:spMk id="12" creationId="{6BCC1555-28C2-96BE-C709-F7E978E82009}"/>
          </ac:spMkLst>
        </pc:spChg>
        <pc:spChg chg="mod">
          <ac:chgData name="Gonzalo Pozo Melero" userId="bd923a79-0206-49b8-926a-a7ad5517b68b" providerId="ADAL" clId="{66C4E58B-E924-467F-8D99-7F95CED4204C}" dt="2022-09-05T13:24:24.029" v="2115" actId="255"/>
          <ac:spMkLst>
            <pc:docMk/>
            <pc:sldMk cId="1010978099" sldId="481"/>
            <ac:spMk id="15" creationId="{1512E30E-E597-19A4-844E-068B2AC39577}"/>
          </ac:spMkLst>
        </pc:spChg>
        <pc:spChg chg="mod">
          <ac:chgData name="Gonzalo Pozo Melero" userId="bd923a79-0206-49b8-926a-a7ad5517b68b" providerId="ADAL" clId="{66C4E58B-E924-467F-8D99-7F95CED4204C}" dt="2022-09-05T13:24:24.029" v="2115" actId="255"/>
          <ac:spMkLst>
            <pc:docMk/>
            <pc:sldMk cId="1010978099" sldId="481"/>
            <ac:spMk id="16" creationId="{106AD631-497F-090F-FB72-2BF9E0F41942}"/>
          </ac:spMkLst>
        </pc:spChg>
        <pc:spChg chg="mod">
          <ac:chgData name="Gonzalo Pozo Melero" userId="bd923a79-0206-49b8-926a-a7ad5517b68b" providerId="ADAL" clId="{66C4E58B-E924-467F-8D99-7F95CED4204C}" dt="2022-09-05T13:24:28.359" v="2116" actId="1076"/>
          <ac:spMkLst>
            <pc:docMk/>
            <pc:sldMk cId="1010978099" sldId="481"/>
            <ac:spMk id="17" creationId="{1B861A04-282E-712E-2D0E-1D99834EDDBC}"/>
          </ac:spMkLst>
        </pc:spChg>
        <pc:spChg chg="mod">
          <ac:chgData name="Gonzalo Pozo Melero" userId="bd923a79-0206-49b8-926a-a7ad5517b68b" providerId="ADAL" clId="{66C4E58B-E924-467F-8D99-7F95CED4204C}" dt="2022-09-05T13:24:33.679" v="2118" actId="1076"/>
          <ac:spMkLst>
            <pc:docMk/>
            <pc:sldMk cId="1010978099" sldId="481"/>
            <ac:spMk id="18" creationId="{39499D0E-461F-0C2E-3DD4-C15344BD71F2}"/>
          </ac:spMkLst>
        </pc:spChg>
        <pc:spChg chg="mod">
          <ac:chgData name="Gonzalo Pozo Melero" userId="bd923a79-0206-49b8-926a-a7ad5517b68b" providerId="ADAL" clId="{66C4E58B-E924-467F-8D99-7F95CED4204C}" dt="2022-09-05T13:24:31.351" v="2117" actId="1076"/>
          <ac:spMkLst>
            <pc:docMk/>
            <pc:sldMk cId="1010978099" sldId="481"/>
            <ac:spMk id="19" creationId="{79E5249E-5A36-ED9E-C127-C6CD86F4020E}"/>
          </ac:spMkLst>
        </pc:spChg>
        <pc:spChg chg="add mod">
          <ac:chgData name="Gonzalo Pozo Melero" userId="bd923a79-0206-49b8-926a-a7ad5517b68b" providerId="ADAL" clId="{66C4E58B-E924-467F-8D99-7F95CED4204C}" dt="2022-09-05T13:25:47.520" v="2155" actId="20577"/>
          <ac:spMkLst>
            <pc:docMk/>
            <pc:sldMk cId="1010978099" sldId="481"/>
            <ac:spMk id="20" creationId="{5B171122-3A26-E5DD-1827-EBF9279EE607}"/>
          </ac:spMkLst>
        </pc:spChg>
        <pc:grpChg chg="add mod">
          <ac:chgData name="Gonzalo Pozo Melero" userId="bd923a79-0206-49b8-926a-a7ad5517b68b" providerId="ADAL" clId="{66C4E58B-E924-467F-8D99-7F95CED4204C}" dt="2022-09-05T13:25:03.759" v="2124" actId="1076"/>
          <ac:grpSpMkLst>
            <pc:docMk/>
            <pc:sldMk cId="1010978099" sldId="481"/>
            <ac:grpSpMk id="5" creationId="{8BAE0514-0888-844D-4A23-F32372F5AA24}"/>
          </ac:grpSpMkLst>
        </pc:grpChg>
        <pc:grpChg chg="add mod">
          <ac:chgData name="Gonzalo Pozo Melero" userId="bd923a79-0206-49b8-926a-a7ad5517b68b" providerId="ADAL" clId="{66C4E58B-E924-467F-8D99-7F95CED4204C}" dt="2022-09-05T13:25:28.903" v="2148" actId="1076"/>
          <ac:grpSpMkLst>
            <pc:docMk/>
            <pc:sldMk cId="1010978099" sldId="481"/>
            <ac:grpSpMk id="13" creationId="{EF7D5FDD-A90B-B2ED-B1AE-9FF5DC9826DE}"/>
          </ac:grpSpMkLst>
        </pc:grpChg>
        <pc:picChg chg="mod">
          <ac:chgData name="Gonzalo Pozo Melero" userId="bd923a79-0206-49b8-926a-a7ad5517b68b" providerId="ADAL" clId="{66C4E58B-E924-467F-8D99-7F95CED4204C}" dt="2022-09-05T13:25:06.919" v="2125" actId="1076"/>
          <ac:picMkLst>
            <pc:docMk/>
            <pc:sldMk cId="1010978099" sldId="481"/>
            <ac:picMk id="6" creationId="{039E5DA5-F335-F540-3E00-4755FE7CA581}"/>
          </ac:picMkLst>
        </pc:picChg>
        <pc:picChg chg="mod">
          <ac:chgData name="Gonzalo Pozo Melero" userId="bd923a79-0206-49b8-926a-a7ad5517b68b" providerId="ADAL" clId="{66C4E58B-E924-467F-8D99-7F95CED4204C}" dt="2022-09-05T13:24:09.921" v="2110"/>
          <ac:picMkLst>
            <pc:docMk/>
            <pc:sldMk cId="1010978099" sldId="481"/>
            <ac:picMk id="14" creationId="{052D0C14-2158-FC82-6494-B91FFCE673FA}"/>
          </ac:picMkLst>
        </pc:picChg>
        <pc:picChg chg="add mod">
          <ac:chgData name="Gonzalo Pozo Melero" userId="bd923a79-0206-49b8-926a-a7ad5517b68b" providerId="ADAL" clId="{66C4E58B-E924-467F-8D99-7F95CED4204C}" dt="2022-09-05T13:25:40.247" v="2153" actId="1076"/>
          <ac:picMkLst>
            <pc:docMk/>
            <pc:sldMk cId="1010978099" sldId="481"/>
            <ac:picMk id="21" creationId="{C85A6C65-0B03-D685-4876-8FF133667407}"/>
          </ac:picMkLst>
        </pc:picChg>
      </pc:sldChg>
      <pc:sldChg chg="modSp add del">
        <pc:chgData name="Gonzalo Pozo Melero" userId="bd923a79-0206-49b8-926a-a7ad5517b68b" providerId="ADAL" clId="{66C4E58B-E924-467F-8D99-7F95CED4204C}" dt="2022-09-02T13:28:32.204" v="96"/>
        <pc:sldMkLst>
          <pc:docMk/>
          <pc:sldMk cId="2462832212" sldId="482"/>
        </pc:sldMkLst>
        <pc:spChg chg="mod">
          <ac:chgData name="Gonzalo Pozo Melero" userId="bd923a79-0206-49b8-926a-a7ad5517b68b" providerId="ADAL" clId="{66C4E58B-E924-467F-8D99-7F95CED4204C}" dt="2022-09-02T13:28:18.219" v="95"/>
          <ac:spMkLst>
            <pc:docMk/>
            <pc:sldMk cId="2462832212" sldId="482"/>
            <ac:spMk id="9218" creationId="{0211A140-F206-4969-95B0-A6882FFFB236}"/>
          </ac:spMkLst>
        </pc:spChg>
      </pc:sldChg>
      <pc:sldChg chg="addSp delSp modSp new mod">
        <pc:chgData name="Gonzalo Pozo Melero" userId="bd923a79-0206-49b8-926a-a7ad5517b68b" providerId="ADAL" clId="{66C4E58B-E924-467F-8D99-7F95CED4204C}" dt="2022-09-05T13:33:47.534" v="2267" actId="1076"/>
        <pc:sldMkLst>
          <pc:docMk/>
          <pc:sldMk cId="3762476963" sldId="482"/>
        </pc:sldMkLst>
        <pc:spChg chg="del">
          <ac:chgData name="Gonzalo Pozo Melero" userId="bd923a79-0206-49b8-926a-a7ad5517b68b" providerId="ADAL" clId="{66C4E58B-E924-467F-8D99-7F95CED4204C}" dt="2022-09-05T13:28:57.039" v="2178" actId="478"/>
          <ac:spMkLst>
            <pc:docMk/>
            <pc:sldMk cId="3762476963" sldId="482"/>
            <ac:spMk id="2" creationId="{7FD89FA9-8B8A-0DC5-371E-9346DA04E12E}"/>
          </ac:spMkLst>
        </pc:spChg>
        <pc:spChg chg="del">
          <ac:chgData name="Gonzalo Pozo Melero" userId="bd923a79-0206-49b8-926a-a7ad5517b68b" providerId="ADAL" clId="{66C4E58B-E924-467F-8D99-7F95CED4204C}" dt="2022-09-05T13:27:46.432" v="2157"/>
          <ac:spMkLst>
            <pc:docMk/>
            <pc:sldMk cId="3762476963" sldId="482"/>
            <ac:spMk id="3" creationId="{0AD598B3-9D20-3E4E-7ECE-CB98D3B75A21}"/>
          </ac:spMkLst>
        </pc:spChg>
        <pc:spChg chg="add mod">
          <ac:chgData name="Gonzalo Pozo Melero" userId="bd923a79-0206-49b8-926a-a7ad5517b68b" providerId="ADAL" clId="{66C4E58B-E924-467F-8D99-7F95CED4204C}" dt="2022-09-05T13:32:44.013" v="2252" actId="1076"/>
          <ac:spMkLst>
            <pc:docMk/>
            <pc:sldMk cId="3762476963" sldId="482"/>
            <ac:spMk id="6" creationId="{9FB8A0C5-6337-ABE7-2701-BD51A79ECB54}"/>
          </ac:spMkLst>
        </pc:spChg>
        <pc:graphicFrameChg chg="add del mod modGraphic">
          <ac:chgData name="Gonzalo Pozo Melero" userId="bd923a79-0206-49b8-926a-a7ad5517b68b" providerId="ADAL" clId="{66C4E58B-E924-467F-8D99-7F95CED4204C}" dt="2022-09-05T13:30:47.108" v="2207" actId="478"/>
          <ac:graphicFrameMkLst>
            <pc:docMk/>
            <pc:sldMk cId="3762476963" sldId="482"/>
            <ac:graphicFrameMk id="4" creationId="{68C95F71-7CBE-B7B2-8FBA-A5874CA890D2}"/>
          </ac:graphicFrameMkLst>
        </pc:graphicFrameChg>
        <pc:graphicFrameChg chg="add del mod">
          <ac:chgData name="Gonzalo Pozo Melero" userId="bd923a79-0206-49b8-926a-a7ad5517b68b" providerId="ADAL" clId="{66C4E58B-E924-467F-8D99-7F95CED4204C}" dt="2022-09-05T13:29:13.864" v="2185" actId="478"/>
          <ac:graphicFrameMkLst>
            <pc:docMk/>
            <pc:sldMk cId="3762476963" sldId="482"/>
            <ac:graphicFrameMk id="5" creationId="{AEDC535A-16CB-8AFE-47E1-9B682E369BF0}"/>
          </ac:graphicFrameMkLst>
        </pc:graphicFrameChg>
        <pc:graphicFrameChg chg="add del mod">
          <ac:chgData name="Gonzalo Pozo Melero" userId="bd923a79-0206-49b8-926a-a7ad5517b68b" providerId="ADAL" clId="{66C4E58B-E924-467F-8D99-7F95CED4204C}" dt="2022-09-05T13:30:42.534" v="2204"/>
          <ac:graphicFrameMkLst>
            <pc:docMk/>
            <pc:sldMk cId="3762476963" sldId="482"/>
            <ac:graphicFrameMk id="7" creationId="{93C44011-B0F7-BB43-E0E0-23576CBC7F60}"/>
          </ac:graphicFrameMkLst>
        </pc:graphicFrameChg>
        <pc:graphicFrameChg chg="add del mod">
          <ac:chgData name="Gonzalo Pozo Melero" userId="bd923a79-0206-49b8-926a-a7ad5517b68b" providerId="ADAL" clId="{66C4E58B-E924-467F-8D99-7F95CED4204C}" dt="2022-09-05T13:33:44.640" v="2266" actId="478"/>
          <ac:graphicFrameMkLst>
            <pc:docMk/>
            <pc:sldMk cId="3762476963" sldId="482"/>
            <ac:graphicFrameMk id="8" creationId="{7C7429B1-4121-CF9B-3CAC-8FE6B8BE6C3A}"/>
          </ac:graphicFrameMkLst>
        </pc:graphicFrameChg>
        <pc:graphicFrameChg chg="add mod modGraphic">
          <ac:chgData name="Gonzalo Pozo Melero" userId="bd923a79-0206-49b8-926a-a7ad5517b68b" providerId="ADAL" clId="{66C4E58B-E924-467F-8D99-7F95CED4204C}" dt="2022-09-05T13:33:47.534" v="2267" actId="1076"/>
          <ac:graphicFrameMkLst>
            <pc:docMk/>
            <pc:sldMk cId="3762476963" sldId="482"/>
            <ac:graphicFrameMk id="9" creationId="{370F611E-D9A8-7B4C-6E29-0337617CD40D}"/>
          </ac:graphicFrameMkLst>
        </pc:graphicFrameChg>
      </pc:sldChg>
      <pc:sldChg chg="addSp delSp modSp new mod">
        <pc:chgData name="Gonzalo Pozo Melero" userId="bd923a79-0206-49b8-926a-a7ad5517b68b" providerId="ADAL" clId="{66C4E58B-E924-467F-8D99-7F95CED4204C}" dt="2022-09-05T13:31:22.654" v="2213" actId="1076"/>
        <pc:sldMkLst>
          <pc:docMk/>
          <pc:sldMk cId="729098439" sldId="483"/>
        </pc:sldMkLst>
        <pc:spChg chg="del">
          <ac:chgData name="Gonzalo Pozo Melero" userId="bd923a79-0206-49b8-926a-a7ad5517b68b" providerId="ADAL" clId="{66C4E58B-E924-467F-8D99-7F95CED4204C}" dt="2022-09-05T13:28:29.622" v="2167" actId="478"/>
          <ac:spMkLst>
            <pc:docMk/>
            <pc:sldMk cId="729098439" sldId="483"/>
            <ac:spMk id="2" creationId="{595CEBAD-AE3F-E5A4-7D8F-176E0DE052DE}"/>
          </ac:spMkLst>
        </pc:spChg>
        <pc:spChg chg="del mod">
          <ac:chgData name="Gonzalo Pozo Melero" userId="bd923a79-0206-49b8-926a-a7ad5517b68b" providerId="ADAL" clId="{66C4E58B-E924-467F-8D99-7F95CED4204C}" dt="2022-09-05T13:28:28.102" v="2166" actId="478"/>
          <ac:spMkLst>
            <pc:docMk/>
            <pc:sldMk cId="729098439" sldId="483"/>
            <ac:spMk id="3" creationId="{F8F9B3B7-8B20-79F7-E1F3-4E448789F45F}"/>
          </ac:spMkLst>
        </pc:spChg>
        <pc:spChg chg="add mod">
          <ac:chgData name="Gonzalo Pozo Melero" userId="bd923a79-0206-49b8-926a-a7ad5517b68b" providerId="ADAL" clId="{66C4E58B-E924-467F-8D99-7F95CED4204C}" dt="2022-09-05T13:31:22.654" v="2213" actId="1076"/>
          <ac:spMkLst>
            <pc:docMk/>
            <pc:sldMk cId="729098439" sldId="483"/>
            <ac:spMk id="5" creationId="{EA665625-6914-F81A-EF94-E6BC5BECF86C}"/>
          </ac:spMkLst>
        </pc:spChg>
        <pc:spChg chg="add del mod">
          <ac:chgData name="Gonzalo Pozo Melero" userId="bd923a79-0206-49b8-926a-a7ad5517b68b" providerId="ADAL" clId="{66C4E58B-E924-467F-8D99-7F95CED4204C}" dt="2022-09-05T13:28:30.647" v="2168" actId="478"/>
          <ac:spMkLst>
            <pc:docMk/>
            <pc:sldMk cId="729098439" sldId="483"/>
            <ac:spMk id="7" creationId="{1468482D-E3AE-73D6-C834-DD8BB491AADC}"/>
          </ac:spMkLst>
        </pc:spChg>
      </pc:sldChg>
      <pc:sldChg chg="modSp add del">
        <pc:chgData name="Gonzalo Pozo Melero" userId="bd923a79-0206-49b8-926a-a7ad5517b68b" providerId="ADAL" clId="{66C4E58B-E924-467F-8D99-7F95CED4204C}" dt="2022-09-02T13:28:32.204" v="96"/>
        <pc:sldMkLst>
          <pc:docMk/>
          <pc:sldMk cId="3733844230" sldId="483"/>
        </pc:sldMkLst>
        <pc:spChg chg="mod">
          <ac:chgData name="Gonzalo Pozo Melero" userId="bd923a79-0206-49b8-926a-a7ad5517b68b" providerId="ADAL" clId="{66C4E58B-E924-467F-8D99-7F95CED4204C}" dt="2022-09-02T13:28:18.219" v="95"/>
          <ac:spMkLst>
            <pc:docMk/>
            <pc:sldMk cId="3733844230" sldId="483"/>
            <ac:spMk id="9218" creationId="{0211A140-F206-4969-95B0-A6882FFFB236}"/>
          </ac:spMkLst>
        </pc:spChg>
      </pc:sldChg>
      <pc:sldChg chg="modSp add del">
        <pc:chgData name="Gonzalo Pozo Melero" userId="bd923a79-0206-49b8-926a-a7ad5517b68b" providerId="ADAL" clId="{66C4E58B-E924-467F-8D99-7F95CED4204C}" dt="2022-09-02T13:28:32.204" v="96"/>
        <pc:sldMkLst>
          <pc:docMk/>
          <pc:sldMk cId="570796106" sldId="484"/>
        </pc:sldMkLst>
        <pc:spChg chg="mod">
          <ac:chgData name="Gonzalo Pozo Melero" userId="bd923a79-0206-49b8-926a-a7ad5517b68b" providerId="ADAL" clId="{66C4E58B-E924-467F-8D99-7F95CED4204C}" dt="2022-09-02T13:28:18.219" v="95"/>
          <ac:spMkLst>
            <pc:docMk/>
            <pc:sldMk cId="570796106" sldId="484"/>
            <ac:spMk id="9218" creationId="{0211A140-F206-4969-95B0-A6882FFFB236}"/>
          </ac:spMkLst>
        </pc:spChg>
      </pc:sldChg>
      <pc:sldChg chg="addSp delSp modSp new mod">
        <pc:chgData name="Gonzalo Pozo Melero" userId="bd923a79-0206-49b8-926a-a7ad5517b68b" providerId="ADAL" clId="{66C4E58B-E924-467F-8D99-7F95CED4204C}" dt="2022-09-05T13:53:05.701" v="2563" actId="1076"/>
        <pc:sldMkLst>
          <pc:docMk/>
          <pc:sldMk cId="1882884857" sldId="484"/>
        </pc:sldMkLst>
        <pc:spChg chg="del">
          <ac:chgData name="Gonzalo Pozo Melero" userId="bd923a79-0206-49b8-926a-a7ad5517b68b" providerId="ADAL" clId="{66C4E58B-E924-467F-8D99-7F95CED4204C}" dt="2022-09-05T13:49:04.879" v="2488" actId="478"/>
          <ac:spMkLst>
            <pc:docMk/>
            <pc:sldMk cId="1882884857" sldId="484"/>
            <ac:spMk id="2" creationId="{995D18A7-8737-C0FB-32C2-CB0C545EFCA4}"/>
          </ac:spMkLst>
        </pc:spChg>
        <pc:spChg chg="del">
          <ac:chgData name="Gonzalo Pozo Melero" userId="bd923a79-0206-49b8-926a-a7ad5517b68b" providerId="ADAL" clId="{66C4E58B-E924-467F-8D99-7F95CED4204C}" dt="2022-09-05T13:48:59.863" v="2486" actId="478"/>
          <ac:spMkLst>
            <pc:docMk/>
            <pc:sldMk cId="1882884857" sldId="484"/>
            <ac:spMk id="3" creationId="{7C7A1317-0665-B555-B20B-497A9A94A59E}"/>
          </ac:spMkLst>
        </pc:spChg>
        <pc:spChg chg="add del mod">
          <ac:chgData name="Gonzalo Pozo Melero" userId="bd923a79-0206-49b8-926a-a7ad5517b68b" providerId="ADAL" clId="{66C4E58B-E924-467F-8D99-7F95CED4204C}" dt="2022-09-05T13:49:02.847" v="2487" actId="478"/>
          <ac:spMkLst>
            <pc:docMk/>
            <pc:sldMk cId="1882884857" sldId="484"/>
            <ac:spMk id="4" creationId="{43B48372-23F7-D295-0DBC-9134DAA51503}"/>
          </ac:spMkLst>
        </pc:spChg>
        <pc:spChg chg="add del mod">
          <ac:chgData name="Gonzalo Pozo Melero" userId="bd923a79-0206-49b8-926a-a7ad5517b68b" providerId="ADAL" clId="{66C4E58B-E924-467F-8D99-7F95CED4204C}" dt="2022-09-05T13:49:02.847" v="2487" actId="478"/>
          <ac:spMkLst>
            <pc:docMk/>
            <pc:sldMk cId="1882884857" sldId="484"/>
            <ac:spMk id="5" creationId="{A9FFE666-873C-3F38-5355-95D4EA50FCDE}"/>
          </ac:spMkLst>
        </pc:spChg>
        <pc:spChg chg="add del mod">
          <ac:chgData name="Gonzalo Pozo Melero" userId="bd923a79-0206-49b8-926a-a7ad5517b68b" providerId="ADAL" clId="{66C4E58B-E924-467F-8D99-7F95CED4204C}" dt="2022-09-05T13:49:02.847" v="2487" actId="478"/>
          <ac:spMkLst>
            <pc:docMk/>
            <pc:sldMk cId="1882884857" sldId="484"/>
            <ac:spMk id="6" creationId="{099B877D-3EE6-32A9-67A1-9F74782A07B0}"/>
          </ac:spMkLst>
        </pc:spChg>
        <pc:spChg chg="add del mod">
          <ac:chgData name="Gonzalo Pozo Melero" userId="bd923a79-0206-49b8-926a-a7ad5517b68b" providerId="ADAL" clId="{66C4E58B-E924-467F-8D99-7F95CED4204C}" dt="2022-09-05T13:49:02.847" v="2487" actId="478"/>
          <ac:spMkLst>
            <pc:docMk/>
            <pc:sldMk cId="1882884857" sldId="484"/>
            <ac:spMk id="7" creationId="{166F85C9-E516-01AE-D09F-824EDFC53482}"/>
          </ac:spMkLst>
        </pc:spChg>
        <pc:spChg chg="add del mod">
          <ac:chgData name="Gonzalo Pozo Melero" userId="bd923a79-0206-49b8-926a-a7ad5517b68b" providerId="ADAL" clId="{66C4E58B-E924-467F-8D99-7F95CED4204C}" dt="2022-09-05T13:49:02.847" v="2487" actId="478"/>
          <ac:spMkLst>
            <pc:docMk/>
            <pc:sldMk cId="1882884857" sldId="484"/>
            <ac:spMk id="8" creationId="{EB260020-86C5-F042-C94A-BE46B686744D}"/>
          </ac:spMkLst>
        </pc:spChg>
        <pc:spChg chg="add del mod">
          <ac:chgData name="Gonzalo Pozo Melero" userId="bd923a79-0206-49b8-926a-a7ad5517b68b" providerId="ADAL" clId="{66C4E58B-E924-467F-8D99-7F95CED4204C}" dt="2022-09-05T13:49:02.847" v="2487" actId="478"/>
          <ac:spMkLst>
            <pc:docMk/>
            <pc:sldMk cId="1882884857" sldId="484"/>
            <ac:spMk id="9" creationId="{65EE46DC-AA95-6B10-35A7-C243C0E85497}"/>
          </ac:spMkLst>
        </pc:spChg>
        <pc:spChg chg="add del mod">
          <ac:chgData name="Gonzalo Pozo Melero" userId="bd923a79-0206-49b8-926a-a7ad5517b68b" providerId="ADAL" clId="{66C4E58B-E924-467F-8D99-7F95CED4204C}" dt="2022-09-05T13:49:02.847" v="2487" actId="478"/>
          <ac:spMkLst>
            <pc:docMk/>
            <pc:sldMk cId="1882884857" sldId="484"/>
            <ac:spMk id="13" creationId="{B40F132F-15D2-D8BD-9631-DC5EE24E77C8}"/>
          </ac:spMkLst>
        </pc:spChg>
        <pc:spChg chg="add del mod">
          <ac:chgData name="Gonzalo Pozo Melero" userId="bd923a79-0206-49b8-926a-a7ad5517b68b" providerId="ADAL" clId="{66C4E58B-E924-467F-8D99-7F95CED4204C}" dt="2022-09-05T13:49:02.847" v="2487" actId="478"/>
          <ac:spMkLst>
            <pc:docMk/>
            <pc:sldMk cId="1882884857" sldId="484"/>
            <ac:spMk id="14" creationId="{D010381C-016C-B7F3-56AC-245251AAFC84}"/>
          </ac:spMkLst>
        </pc:spChg>
        <pc:spChg chg="add mod">
          <ac:chgData name="Gonzalo Pozo Melero" userId="bd923a79-0206-49b8-926a-a7ad5517b68b" providerId="ADAL" clId="{66C4E58B-E924-467F-8D99-7F95CED4204C}" dt="2022-09-05T13:52:50.901" v="2560" actId="1076"/>
          <ac:spMkLst>
            <pc:docMk/>
            <pc:sldMk cId="1882884857" sldId="484"/>
            <ac:spMk id="15" creationId="{2E88BC2C-DD93-E5FE-3118-E2ADBFC96540}"/>
          </ac:spMkLst>
        </pc:spChg>
        <pc:spChg chg="add del mod">
          <ac:chgData name="Gonzalo Pozo Melero" userId="bd923a79-0206-49b8-926a-a7ad5517b68b" providerId="ADAL" clId="{66C4E58B-E924-467F-8D99-7F95CED4204C}" dt="2022-09-05T13:52:30.717" v="2554" actId="478"/>
          <ac:spMkLst>
            <pc:docMk/>
            <pc:sldMk cId="1882884857" sldId="484"/>
            <ac:spMk id="16" creationId="{F2A64467-BB14-CA73-EA17-2CE9854DC9C5}"/>
          </ac:spMkLst>
        </pc:spChg>
        <pc:spChg chg="add del mod">
          <ac:chgData name="Gonzalo Pozo Melero" userId="bd923a79-0206-49b8-926a-a7ad5517b68b" providerId="ADAL" clId="{66C4E58B-E924-467F-8D99-7F95CED4204C}" dt="2022-09-05T13:51:37.101" v="2517" actId="478"/>
          <ac:spMkLst>
            <pc:docMk/>
            <pc:sldMk cId="1882884857" sldId="484"/>
            <ac:spMk id="17" creationId="{603D2B66-E128-3DCC-F745-7FD12BAA77B6}"/>
          </ac:spMkLst>
        </pc:spChg>
        <pc:spChg chg="add del mod">
          <ac:chgData name="Gonzalo Pozo Melero" userId="bd923a79-0206-49b8-926a-a7ad5517b68b" providerId="ADAL" clId="{66C4E58B-E924-467F-8D99-7F95CED4204C}" dt="2022-09-05T13:53:05.701" v="2563" actId="1076"/>
          <ac:spMkLst>
            <pc:docMk/>
            <pc:sldMk cId="1882884857" sldId="484"/>
            <ac:spMk id="18" creationId="{5F76D8B6-EC67-F3BF-98FD-C6394A122618}"/>
          </ac:spMkLst>
        </pc:spChg>
        <pc:grpChg chg="add del mod">
          <ac:chgData name="Gonzalo Pozo Melero" userId="bd923a79-0206-49b8-926a-a7ad5517b68b" providerId="ADAL" clId="{66C4E58B-E924-467F-8D99-7F95CED4204C}" dt="2022-09-05T13:49:02.847" v="2487" actId="478"/>
          <ac:grpSpMkLst>
            <pc:docMk/>
            <pc:sldMk cId="1882884857" sldId="484"/>
            <ac:grpSpMk id="10" creationId="{FEF8501C-C875-74E1-FA88-F7A787ECD531}"/>
          </ac:grpSpMkLst>
        </pc:grpChg>
        <pc:picChg chg="add mod">
          <ac:chgData name="Gonzalo Pozo Melero" userId="bd923a79-0206-49b8-926a-a7ad5517b68b" providerId="ADAL" clId="{66C4E58B-E924-467F-8D99-7F95CED4204C}" dt="2022-09-05T13:53:01.822" v="2562" actId="14100"/>
          <ac:picMkLst>
            <pc:docMk/>
            <pc:sldMk cId="1882884857" sldId="484"/>
            <ac:picMk id="19" creationId="{E8DFDE33-84D0-9C6A-C3D5-343488E513C6}"/>
          </ac:picMkLst>
        </pc:picChg>
        <pc:picChg chg="add mod">
          <ac:chgData name="Gonzalo Pozo Melero" userId="bd923a79-0206-49b8-926a-a7ad5517b68b" providerId="ADAL" clId="{66C4E58B-E924-467F-8D99-7F95CED4204C}" dt="2022-09-05T13:53:01.822" v="2562" actId="14100"/>
          <ac:picMkLst>
            <pc:docMk/>
            <pc:sldMk cId="1882884857" sldId="484"/>
            <ac:picMk id="20" creationId="{6E426A2F-824C-D7F0-E752-FC0EB1732321}"/>
          </ac:picMkLst>
        </pc:picChg>
        <pc:picChg chg="add mod">
          <ac:chgData name="Gonzalo Pozo Melero" userId="bd923a79-0206-49b8-926a-a7ad5517b68b" providerId="ADAL" clId="{66C4E58B-E924-467F-8D99-7F95CED4204C}" dt="2022-09-05T13:53:01.822" v="2562" actId="14100"/>
          <ac:picMkLst>
            <pc:docMk/>
            <pc:sldMk cId="1882884857" sldId="484"/>
            <ac:picMk id="21" creationId="{A68DBB53-453B-476A-FC82-84E69C45D1C7}"/>
          </ac:picMkLst>
        </pc:picChg>
        <pc:cxnChg chg="mod">
          <ac:chgData name="Gonzalo Pozo Melero" userId="bd923a79-0206-49b8-926a-a7ad5517b68b" providerId="ADAL" clId="{66C4E58B-E924-467F-8D99-7F95CED4204C}" dt="2022-09-05T13:48:51.474" v="2485"/>
          <ac:cxnSpMkLst>
            <pc:docMk/>
            <pc:sldMk cId="1882884857" sldId="484"/>
            <ac:cxnSpMk id="11" creationId="{22B3B722-9F12-3F35-66D4-3FF7CF7E0033}"/>
          </ac:cxnSpMkLst>
        </pc:cxnChg>
        <pc:cxnChg chg="mod">
          <ac:chgData name="Gonzalo Pozo Melero" userId="bd923a79-0206-49b8-926a-a7ad5517b68b" providerId="ADAL" clId="{66C4E58B-E924-467F-8D99-7F95CED4204C}" dt="2022-09-05T13:48:51.474" v="2485"/>
          <ac:cxnSpMkLst>
            <pc:docMk/>
            <pc:sldMk cId="1882884857" sldId="484"/>
            <ac:cxnSpMk id="12" creationId="{CC22FBB8-A8B5-4CB6-55A7-B6756E4D1208}"/>
          </ac:cxnSpMkLst>
        </pc:cxnChg>
      </pc:sldChg>
      <pc:sldChg chg="modSp add del">
        <pc:chgData name="Gonzalo Pozo Melero" userId="bd923a79-0206-49b8-926a-a7ad5517b68b" providerId="ADAL" clId="{66C4E58B-E924-467F-8D99-7F95CED4204C}" dt="2022-09-02T13:28:32.204" v="96"/>
        <pc:sldMkLst>
          <pc:docMk/>
          <pc:sldMk cId="1134640962" sldId="485"/>
        </pc:sldMkLst>
        <pc:spChg chg="mod">
          <ac:chgData name="Gonzalo Pozo Melero" userId="bd923a79-0206-49b8-926a-a7ad5517b68b" providerId="ADAL" clId="{66C4E58B-E924-467F-8D99-7F95CED4204C}" dt="2022-09-02T13:28:18.219" v="95"/>
          <ac:spMkLst>
            <pc:docMk/>
            <pc:sldMk cId="1134640962" sldId="485"/>
            <ac:spMk id="9218" creationId="{0211A140-F206-4969-95B0-A6882FFFB236}"/>
          </ac:spMkLst>
        </pc:spChg>
      </pc:sldChg>
      <pc:sldChg chg="addSp delSp modSp new mod">
        <pc:chgData name="Gonzalo Pozo Melero" userId="bd923a79-0206-49b8-926a-a7ad5517b68b" providerId="ADAL" clId="{66C4E58B-E924-467F-8D99-7F95CED4204C}" dt="2022-09-05T13:56:05.910" v="2602" actId="1076"/>
        <pc:sldMkLst>
          <pc:docMk/>
          <pc:sldMk cId="2925550735" sldId="485"/>
        </pc:sldMkLst>
        <pc:spChg chg="del mod">
          <ac:chgData name="Gonzalo Pozo Melero" userId="bd923a79-0206-49b8-926a-a7ad5517b68b" providerId="ADAL" clId="{66C4E58B-E924-467F-8D99-7F95CED4204C}" dt="2022-09-05T13:53:33.830" v="2567" actId="478"/>
          <ac:spMkLst>
            <pc:docMk/>
            <pc:sldMk cId="2925550735" sldId="485"/>
            <ac:spMk id="2" creationId="{7971A79A-189B-D49E-0E96-DD563C522815}"/>
          </ac:spMkLst>
        </pc:spChg>
        <pc:spChg chg="del mod">
          <ac:chgData name="Gonzalo Pozo Melero" userId="bd923a79-0206-49b8-926a-a7ad5517b68b" providerId="ADAL" clId="{66C4E58B-E924-467F-8D99-7F95CED4204C}" dt="2022-09-05T13:53:36.430" v="2569" actId="478"/>
          <ac:spMkLst>
            <pc:docMk/>
            <pc:sldMk cId="2925550735" sldId="485"/>
            <ac:spMk id="3" creationId="{FB7AA337-30A6-EAA5-5699-B8D3CF60FAA4}"/>
          </ac:spMkLst>
        </pc:spChg>
        <pc:spChg chg="add mod">
          <ac:chgData name="Gonzalo Pozo Melero" userId="bd923a79-0206-49b8-926a-a7ad5517b68b" providerId="ADAL" clId="{66C4E58B-E924-467F-8D99-7F95CED4204C}" dt="2022-09-05T13:55:24.245" v="2597" actId="1076"/>
          <ac:spMkLst>
            <pc:docMk/>
            <pc:sldMk cId="2925550735" sldId="485"/>
            <ac:spMk id="4" creationId="{EFF128C1-4824-CCBB-B52E-C9D34960F7BB}"/>
          </ac:spMkLst>
        </pc:spChg>
        <pc:spChg chg="add">
          <ac:chgData name="Gonzalo Pozo Melero" userId="bd923a79-0206-49b8-926a-a7ad5517b68b" providerId="ADAL" clId="{66C4E58B-E924-467F-8D99-7F95CED4204C}" dt="2022-09-05T13:53:25.752" v="2565"/>
          <ac:spMkLst>
            <pc:docMk/>
            <pc:sldMk cId="2925550735" sldId="485"/>
            <ac:spMk id="5" creationId="{28E7F458-1033-BC2F-92B9-D08C8D5D1D85}"/>
          </ac:spMkLst>
        </pc:spChg>
        <pc:spChg chg="add del mod">
          <ac:chgData name="Gonzalo Pozo Melero" userId="bd923a79-0206-49b8-926a-a7ad5517b68b" providerId="ADAL" clId="{66C4E58B-E924-467F-8D99-7F95CED4204C}" dt="2022-09-05T13:55:31.646" v="2599"/>
          <ac:spMkLst>
            <pc:docMk/>
            <pc:sldMk cId="2925550735" sldId="485"/>
            <ac:spMk id="6" creationId="{FF4DDAB7-D10D-2AD3-F36A-730C166ED0BE}"/>
          </ac:spMkLst>
        </pc:spChg>
        <pc:picChg chg="add mod">
          <ac:chgData name="Gonzalo Pozo Melero" userId="bd923a79-0206-49b8-926a-a7ad5517b68b" providerId="ADAL" clId="{66C4E58B-E924-467F-8D99-7F95CED4204C}" dt="2022-09-05T13:56:05.910" v="2602" actId="1076"/>
          <ac:picMkLst>
            <pc:docMk/>
            <pc:sldMk cId="2925550735" sldId="485"/>
            <ac:picMk id="7" creationId="{CE362B05-4444-5032-8406-EC1E1053CB47}"/>
          </ac:picMkLst>
        </pc:picChg>
      </pc:sldChg>
      <pc:sldChg chg="modSp add del">
        <pc:chgData name="Gonzalo Pozo Melero" userId="bd923a79-0206-49b8-926a-a7ad5517b68b" providerId="ADAL" clId="{66C4E58B-E924-467F-8D99-7F95CED4204C}" dt="2022-09-02T13:28:32.204" v="96"/>
        <pc:sldMkLst>
          <pc:docMk/>
          <pc:sldMk cId="2451607678" sldId="486"/>
        </pc:sldMkLst>
        <pc:spChg chg="mod">
          <ac:chgData name="Gonzalo Pozo Melero" userId="bd923a79-0206-49b8-926a-a7ad5517b68b" providerId="ADAL" clId="{66C4E58B-E924-467F-8D99-7F95CED4204C}" dt="2022-09-02T13:28:18.219" v="95"/>
          <ac:spMkLst>
            <pc:docMk/>
            <pc:sldMk cId="2451607678" sldId="486"/>
            <ac:spMk id="9218" creationId="{0211A140-F206-4969-95B0-A6882FFFB236}"/>
          </ac:spMkLst>
        </pc:spChg>
      </pc:sldChg>
      <pc:sldChg chg="addSp delSp modSp new mod">
        <pc:chgData name="Gonzalo Pozo Melero" userId="bd923a79-0206-49b8-926a-a7ad5517b68b" providerId="ADAL" clId="{66C4E58B-E924-467F-8D99-7F95CED4204C}" dt="2022-09-05T13:59:13.172" v="2643" actId="20577"/>
        <pc:sldMkLst>
          <pc:docMk/>
          <pc:sldMk cId="4259339981" sldId="486"/>
        </pc:sldMkLst>
        <pc:spChg chg="del">
          <ac:chgData name="Gonzalo Pozo Melero" userId="bd923a79-0206-49b8-926a-a7ad5517b68b" providerId="ADAL" clId="{66C4E58B-E924-467F-8D99-7F95CED4204C}" dt="2022-09-05T13:56:29.741" v="2607" actId="478"/>
          <ac:spMkLst>
            <pc:docMk/>
            <pc:sldMk cId="4259339981" sldId="486"/>
            <ac:spMk id="2" creationId="{41FDA855-AB04-D8B2-BD4D-E943B182DAAC}"/>
          </ac:spMkLst>
        </pc:spChg>
        <pc:spChg chg="del">
          <ac:chgData name="Gonzalo Pozo Melero" userId="bd923a79-0206-49b8-926a-a7ad5517b68b" providerId="ADAL" clId="{66C4E58B-E924-467F-8D99-7F95CED4204C}" dt="2022-09-05T13:56:31.398" v="2608" actId="478"/>
          <ac:spMkLst>
            <pc:docMk/>
            <pc:sldMk cId="4259339981" sldId="486"/>
            <ac:spMk id="3" creationId="{7375F973-DC5F-EED6-87A7-5AAE30E6D1AE}"/>
          </ac:spMkLst>
        </pc:spChg>
        <pc:spChg chg="add mod">
          <ac:chgData name="Gonzalo Pozo Melero" userId="bd923a79-0206-49b8-926a-a7ad5517b68b" providerId="ADAL" clId="{66C4E58B-E924-467F-8D99-7F95CED4204C}" dt="2022-09-05T13:59:13.172" v="2643" actId="20577"/>
          <ac:spMkLst>
            <pc:docMk/>
            <pc:sldMk cId="4259339981" sldId="486"/>
            <ac:spMk id="5" creationId="{F7F003E9-350F-8A19-895A-E1E4762039FE}"/>
          </ac:spMkLst>
        </pc:spChg>
      </pc:sldChg>
      <pc:sldChg chg="modSp add del">
        <pc:chgData name="Gonzalo Pozo Melero" userId="bd923a79-0206-49b8-926a-a7ad5517b68b" providerId="ADAL" clId="{66C4E58B-E924-467F-8D99-7F95CED4204C}" dt="2022-09-02T13:28:32.204" v="96"/>
        <pc:sldMkLst>
          <pc:docMk/>
          <pc:sldMk cId="2157838423" sldId="487"/>
        </pc:sldMkLst>
        <pc:spChg chg="mod">
          <ac:chgData name="Gonzalo Pozo Melero" userId="bd923a79-0206-49b8-926a-a7ad5517b68b" providerId="ADAL" clId="{66C4E58B-E924-467F-8D99-7F95CED4204C}" dt="2022-09-02T13:28:18.219" v="95"/>
          <ac:spMkLst>
            <pc:docMk/>
            <pc:sldMk cId="2157838423" sldId="487"/>
            <ac:spMk id="9218" creationId="{0211A140-F206-4969-95B0-A6882FFFB236}"/>
          </ac:spMkLst>
        </pc:spChg>
      </pc:sldChg>
      <pc:sldChg chg="addSp delSp modSp new mod">
        <pc:chgData name="Gonzalo Pozo Melero" userId="bd923a79-0206-49b8-926a-a7ad5517b68b" providerId="ADAL" clId="{66C4E58B-E924-467F-8D99-7F95CED4204C}" dt="2022-09-05T14:05:06.996" v="2693" actId="1076"/>
        <pc:sldMkLst>
          <pc:docMk/>
          <pc:sldMk cId="2378789240" sldId="487"/>
        </pc:sldMkLst>
        <pc:spChg chg="del">
          <ac:chgData name="Gonzalo Pozo Melero" userId="bd923a79-0206-49b8-926a-a7ad5517b68b" providerId="ADAL" clId="{66C4E58B-E924-467F-8D99-7F95CED4204C}" dt="2022-09-05T14:03:28.516" v="2648" actId="478"/>
          <ac:spMkLst>
            <pc:docMk/>
            <pc:sldMk cId="2378789240" sldId="487"/>
            <ac:spMk id="2" creationId="{75833834-DA75-E86C-351C-0AFEA4166F44}"/>
          </ac:spMkLst>
        </pc:spChg>
        <pc:spChg chg="del">
          <ac:chgData name="Gonzalo Pozo Melero" userId="bd923a79-0206-49b8-926a-a7ad5517b68b" providerId="ADAL" clId="{66C4E58B-E924-467F-8D99-7F95CED4204C}" dt="2022-09-05T14:03:27.645" v="2647" actId="478"/>
          <ac:spMkLst>
            <pc:docMk/>
            <pc:sldMk cId="2378789240" sldId="487"/>
            <ac:spMk id="3" creationId="{B1426EB9-5285-BEE2-3B0E-E58787A2AA71}"/>
          </ac:spMkLst>
        </pc:spChg>
        <pc:spChg chg="add mod">
          <ac:chgData name="Gonzalo Pozo Melero" userId="bd923a79-0206-49b8-926a-a7ad5517b68b" providerId="ADAL" clId="{66C4E58B-E924-467F-8D99-7F95CED4204C}" dt="2022-09-05T14:04:04.068" v="2664" actId="1076"/>
          <ac:spMkLst>
            <pc:docMk/>
            <pc:sldMk cId="2378789240" sldId="487"/>
            <ac:spMk id="5" creationId="{AC445266-B157-7370-BB79-A3208276309A}"/>
          </ac:spMkLst>
        </pc:spChg>
        <pc:spChg chg="add mod">
          <ac:chgData name="Gonzalo Pozo Melero" userId="bd923a79-0206-49b8-926a-a7ad5517b68b" providerId="ADAL" clId="{66C4E58B-E924-467F-8D99-7F95CED4204C}" dt="2022-09-05T14:04:18.324" v="2669" actId="1076"/>
          <ac:spMkLst>
            <pc:docMk/>
            <pc:sldMk cId="2378789240" sldId="487"/>
            <ac:spMk id="6" creationId="{BAD33B2D-FA8B-E574-4388-9BAC175A5CBA}"/>
          </ac:spMkLst>
        </pc:spChg>
        <pc:spChg chg="add mod">
          <ac:chgData name="Gonzalo Pozo Melero" userId="bd923a79-0206-49b8-926a-a7ad5517b68b" providerId="ADAL" clId="{66C4E58B-E924-467F-8D99-7F95CED4204C}" dt="2022-09-05T14:04:54.540" v="2687" actId="1076"/>
          <ac:spMkLst>
            <pc:docMk/>
            <pc:sldMk cId="2378789240" sldId="487"/>
            <ac:spMk id="8" creationId="{36E6029C-C9B7-76B4-149C-36A17C4A22F3}"/>
          </ac:spMkLst>
        </pc:spChg>
        <pc:picChg chg="add mod">
          <ac:chgData name="Gonzalo Pozo Melero" userId="bd923a79-0206-49b8-926a-a7ad5517b68b" providerId="ADAL" clId="{66C4E58B-E924-467F-8D99-7F95CED4204C}" dt="2022-09-05T14:05:05.212" v="2692" actId="1076"/>
          <ac:picMkLst>
            <pc:docMk/>
            <pc:sldMk cId="2378789240" sldId="487"/>
            <ac:picMk id="4" creationId="{9732D672-1A79-48B6-4AEC-08C229CB79C5}"/>
          </ac:picMkLst>
        </pc:picChg>
        <pc:picChg chg="add mod">
          <ac:chgData name="Gonzalo Pozo Melero" userId="bd923a79-0206-49b8-926a-a7ad5517b68b" providerId="ADAL" clId="{66C4E58B-E924-467F-8D99-7F95CED4204C}" dt="2022-09-05T14:05:04.212" v="2691" actId="1076"/>
          <ac:picMkLst>
            <pc:docMk/>
            <pc:sldMk cId="2378789240" sldId="487"/>
            <ac:picMk id="7" creationId="{83D80FF5-495D-1A83-3EF2-166995906982}"/>
          </ac:picMkLst>
        </pc:picChg>
        <pc:picChg chg="add mod">
          <ac:chgData name="Gonzalo Pozo Melero" userId="bd923a79-0206-49b8-926a-a7ad5517b68b" providerId="ADAL" clId="{66C4E58B-E924-467F-8D99-7F95CED4204C}" dt="2022-09-05T14:05:06.996" v="2693" actId="1076"/>
          <ac:picMkLst>
            <pc:docMk/>
            <pc:sldMk cId="2378789240" sldId="487"/>
            <ac:picMk id="9" creationId="{CA88C62D-302F-9005-AB17-F44B5AF3B197}"/>
          </ac:picMkLst>
        </pc:picChg>
      </pc:sldChg>
      <pc:sldChg chg="modSp add del">
        <pc:chgData name="Gonzalo Pozo Melero" userId="bd923a79-0206-49b8-926a-a7ad5517b68b" providerId="ADAL" clId="{66C4E58B-E924-467F-8D99-7F95CED4204C}" dt="2022-09-02T13:28:32.204" v="96"/>
        <pc:sldMkLst>
          <pc:docMk/>
          <pc:sldMk cId="758243970" sldId="488"/>
        </pc:sldMkLst>
        <pc:spChg chg="mod">
          <ac:chgData name="Gonzalo Pozo Melero" userId="bd923a79-0206-49b8-926a-a7ad5517b68b" providerId="ADAL" clId="{66C4E58B-E924-467F-8D99-7F95CED4204C}" dt="2022-09-02T13:28:18.219" v="95"/>
          <ac:spMkLst>
            <pc:docMk/>
            <pc:sldMk cId="758243970" sldId="488"/>
            <ac:spMk id="9218" creationId="{0211A140-F206-4969-95B0-A6882FFFB236}"/>
          </ac:spMkLst>
        </pc:spChg>
      </pc:sldChg>
      <pc:sldChg chg="addSp delSp modSp new mod">
        <pc:chgData name="Gonzalo Pozo Melero" userId="bd923a79-0206-49b8-926a-a7ad5517b68b" providerId="ADAL" clId="{66C4E58B-E924-467F-8D99-7F95CED4204C}" dt="2022-09-05T14:07:35.764" v="2719" actId="1076"/>
        <pc:sldMkLst>
          <pc:docMk/>
          <pc:sldMk cId="1535191530" sldId="488"/>
        </pc:sldMkLst>
        <pc:spChg chg="del">
          <ac:chgData name="Gonzalo Pozo Melero" userId="bd923a79-0206-49b8-926a-a7ad5517b68b" providerId="ADAL" clId="{66C4E58B-E924-467F-8D99-7F95CED4204C}" dt="2022-09-05T14:05:11.924" v="2695" actId="478"/>
          <ac:spMkLst>
            <pc:docMk/>
            <pc:sldMk cId="1535191530" sldId="488"/>
            <ac:spMk id="2" creationId="{300CF74D-8740-352B-CC2F-2D9DBD47961E}"/>
          </ac:spMkLst>
        </pc:spChg>
        <pc:spChg chg="del">
          <ac:chgData name="Gonzalo Pozo Melero" userId="bd923a79-0206-49b8-926a-a7ad5517b68b" providerId="ADAL" clId="{66C4E58B-E924-467F-8D99-7F95CED4204C}" dt="2022-09-05T14:05:12.893" v="2696" actId="478"/>
          <ac:spMkLst>
            <pc:docMk/>
            <pc:sldMk cId="1535191530" sldId="488"/>
            <ac:spMk id="3" creationId="{0F24C3DD-4AA1-821B-B616-B8181C519F38}"/>
          </ac:spMkLst>
        </pc:spChg>
        <pc:spChg chg="add mod">
          <ac:chgData name="Gonzalo Pozo Melero" userId="bd923a79-0206-49b8-926a-a7ad5517b68b" providerId="ADAL" clId="{66C4E58B-E924-467F-8D99-7F95CED4204C}" dt="2022-09-05T14:07:27.309" v="2716" actId="6549"/>
          <ac:spMkLst>
            <pc:docMk/>
            <pc:sldMk cId="1535191530" sldId="488"/>
            <ac:spMk id="5" creationId="{AD947920-0436-41D4-8809-9A99ACD68F16}"/>
          </ac:spMkLst>
        </pc:spChg>
        <pc:picChg chg="add mod">
          <ac:chgData name="Gonzalo Pozo Melero" userId="bd923a79-0206-49b8-926a-a7ad5517b68b" providerId="ADAL" clId="{66C4E58B-E924-467F-8D99-7F95CED4204C}" dt="2022-09-05T14:07:35.764" v="2719" actId="1076"/>
          <ac:picMkLst>
            <pc:docMk/>
            <pc:sldMk cId="1535191530" sldId="488"/>
            <ac:picMk id="6" creationId="{8BBDCC09-796A-4012-2C9C-B16BDDDDC290}"/>
          </ac:picMkLst>
        </pc:picChg>
      </pc:sldChg>
      <pc:sldChg chg="modSp add del">
        <pc:chgData name="Gonzalo Pozo Melero" userId="bd923a79-0206-49b8-926a-a7ad5517b68b" providerId="ADAL" clId="{66C4E58B-E924-467F-8D99-7F95CED4204C}" dt="2022-09-02T13:28:32.204" v="96"/>
        <pc:sldMkLst>
          <pc:docMk/>
          <pc:sldMk cId="1903008639" sldId="489"/>
        </pc:sldMkLst>
        <pc:spChg chg="mod">
          <ac:chgData name="Gonzalo Pozo Melero" userId="bd923a79-0206-49b8-926a-a7ad5517b68b" providerId="ADAL" clId="{66C4E58B-E924-467F-8D99-7F95CED4204C}" dt="2022-09-02T13:28:18.219" v="95"/>
          <ac:spMkLst>
            <pc:docMk/>
            <pc:sldMk cId="1903008639" sldId="489"/>
            <ac:spMk id="9218" creationId="{0211A140-F206-4969-95B0-A6882FFFB236}"/>
          </ac:spMkLst>
        </pc:spChg>
      </pc:sldChg>
      <pc:sldChg chg="addSp delSp modSp new mod">
        <pc:chgData name="Gonzalo Pozo Melero" userId="bd923a79-0206-49b8-926a-a7ad5517b68b" providerId="ADAL" clId="{66C4E58B-E924-467F-8D99-7F95CED4204C}" dt="2022-09-05T14:12:10.971" v="2793" actId="1076"/>
        <pc:sldMkLst>
          <pc:docMk/>
          <pc:sldMk cId="3137795667" sldId="489"/>
        </pc:sldMkLst>
        <pc:spChg chg="del">
          <ac:chgData name="Gonzalo Pozo Melero" userId="bd923a79-0206-49b8-926a-a7ad5517b68b" providerId="ADAL" clId="{66C4E58B-E924-467F-8D99-7F95CED4204C}" dt="2022-09-05T14:09:54.573" v="2754" actId="478"/>
          <ac:spMkLst>
            <pc:docMk/>
            <pc:sldMk cId="3137795667" sldId="489"/>
            <ac:spMk id="2" creationId="{7925B5FA-DD48-758D-C295-0804B66DF430}"/>
          </ac:spMkLst>
        </pc:spChg>
        <pc:spChg chg="del">
          <ac:chgData name="Gonzalo Pozo Melero" userId="bd923a79-0206-49b8-926a-a7ad5517b68b" providerId="ADAL" clId="{66C4E58B-E924-467F-8D99-7F95CED4204C}" dt="2022-09-05T14:09:55.956" v="2755" actId="478"/>
          <ac:spMkLst>
            <pc:docMk/>
            <pc:sldMk cId="3137795667" sldId="489"/>
            <ac:spMk id="3" creationId="{E952CA21-C1CA-BE11-2430-AEAAEFDD21E6}"/>
          </ac:spMkLst>
        </pc:spChg>
        <pc:spChg chg="add mod">
          <ac:chgData name="Gonzalo Pozo Melero" userId="bd923a79-0206-49b8-926a-a7ad5517b68b" providerId="ADAL" clId="{66C4E58B-E924-467F-8D99-7F95CED4204C}" dt="2022-09-05T14:12:06.548" v="2791" actId="20577"/>
          <ac:spMkLst>
            <pc:docMk/>
            <pc:sldMk cId="3137795667" sldId="489"/>
            <ac:spMk id="4" creationId="{57ED2D46-E70A-7B99-2C30-AAE84F440BF4}"/>
          </ac:spMkLst>
        </pc:spChg>
        <pc:spChg chg="add mod">
          <ac:chgData name="Gonzalo Pozo Melero" userId="bd923a79-0206-49b8-926a-a7ad5517b68b" providerId="ADAL" clId="{66C4E58B-E924-467F-8D99-7F95CED4204C}" dt="2022-09-05T14:10:20.348" v="2767" actId="1076"/>
          <ac:spMkLst>
            <pc:docMk/>
            <pc:sldMk cId="3137795667" sldId="489"/>
            <ac:spMk id="5" creationId="{A16C1495-70A8-75A9-E034-3498C59A5A5E}"/>
          </ac:spMkLst>
        </pc:spChg>
        <pc:spChg chg="add mod">
          <ac:chgData name="Gonzalo Pozo Melero" userId="bd923a79-0206-49b8-926a-a7ad5517b68b" providerId="ADAL" clId="{66C4E58B-E924-467F-8D99-7F95CED4204C}" dt="2022-09-05T14:10:46.419" v="2771" actId="1076"/>
          <ac:spMkLst>
            <pc:docMk/>
            <pc:sldMk cId="3137795667" sldId="489"/>
            <ac:spMk id="6" creationId="{E34C9601-8D51-40C1-583F-1AA7BAB11BCF}"/>
          </ac:spMkLst>
        </pc:spChg>
        <pc:spChg chg="add mod">
          <ac:chgData name="Gonzalo Pozo Melero" userId="bd923a79-0206-49b8-926a-a7ad5517b68b" providerId="ADAL" clId="{66C4E58B-E924-467F-8D99-7F95CED4204C}" dt="2022-09-05T14:11:32.956" v="2783" actId="1076"/>
          <ac:spMkLst>
            <pc:docMk/>
            <pc:sldMk cId="3137795667" sldId="489"/>
            <ac:spMk id="7" creationId="{37A3969D-0008-6AE1-63A7-D9D493248F99}"/>
          </ac:spMkLst>
        </pc:spChg>
        <pc:spChg chg="mod">
          <ac:chgData name="Gonzalo Pozo Melero" userId="bd923a79-0206-49b8-926a-a7ad5517b68b" providerId="ADAL" clId="{66C4E58B-E924-467F-8D99-7F95CED4204C}" dt="2022-09-05T14:10:42.079" v="2770" actId="255"/>
          <ac:spMkLst>
            <pc:docMk/>
            <pc:sldMk cId="3137795667" sldId="489"/>
            <ac:spMk id="10" creationId="{B94C96C2-D15D-D38D-7B30-70BDA9ABF47F}"/>
          </ac:spMkLst>
        </pc:spChg>
        <pc:spChg chg="mod">
          <ac:chgData name="Gonzalo Pozo Melero" userId="bd923a79-0206-49b8-926a-a7ad5517b68b" providerId="ADAL" clId="{66C4E58B-E924-467F-8D99-7F95CED4204C}" dt="2022-09-05T14:10:42.079" v="2770" actId="255"/>
          <ac:spMkLst>
            <pc:docMk/>
            <pc:sldMk cId="3137795667" sldId="489"/>
            <ac:spMk id="11" creationId="{86E41839-2FB5-D368-1CA1-1E313D902387}"/>
          </ac:spMkLst>
        </pc:spChg>
        <pc:spChg chg="mod">
          <ac:chgData name="Gonzalo Pozo Melero" userId="bd923a79-0206-49b8-926a-a7ad5517b68b" providerId="ADAL" clId="{66C4E58B-E924-467F-8D99-7F95CED4204C}" dt="2022-09-05T14:10:42.079" v="2770" actId="255"/>
          <ac:spMkLst>
            <pc:docMk/>
            <pc:sldMk cId="3137795667" sldId="489"/>
            <ac:spMk id="12" creationId="{A4778C6A-9C62-CF34-357B-8BD426CB54C3}"/>
          </ac:spMkLst>
        </pc:spChg>
        <pc:spChg chg="mod">
          <ac:chgData name="Gonzalo Pozo Melero" userId="bd923a79-0206-49b8-926a-a7ad5517b68b" providerId="ADAL" clId="{66C4E58B-E924-467F-8D99-7F95CED4204C}" dt="2022-09-05T14:11:27.887" v="2782" actId="1076"/>
          <ac:spMkLst>
            <pc:docMk/>
            <pc:sldMk cId="3137795667" sldId="489"/>
            <ac:spMk id="15" creationId="{5A9C4258-EC8F-DCF3-F1B8-DD02CC8A197D}"/>
          </ac:spMkLst>
        </pc:spChg>
        <pc:spChg chg="mod">
          <ac:chgData name="Gonzalo Pozo Melero" userId="bd923a79-0206-49b8-926a-a7ad5517b68b" providerId="ADAL" clId="{66C4E58B-E924-467F-8D99-7F95CED4204C}" dt="2022-09-05T14:10:42.079" v="2770" actId="255"/>
          <ac:spMkLst>
            <pc:docMk/>
            <pc:sldMk cId="3137795667" sldId="489"/>
            <ac:spMk id="19" creationId="{B0BC028E-3801-92CD-F3EC-9096FB9B9272}"/>
          </ac:spMkLst>
        </pc:spChg>
        <pc:spChg chg="mod">
          <ac:chgData name="Gonzalo Pozo Melero" userId="bd923a79-0206-49b8-926a-a7ad5517b68b" providerId="ADAL" clId="{66C4E58B-E924-467F-8D99-7F95CED4204C}" dt="2022-09-05T14:10:42.079" v="2770" actId="255"/>
          <ac:spMkLst>
            <pc:docMk/>
            <pc:sldMk cId="3137795667" sldId="489"/>
            <ac:spMk id="20" creationId="{96356DD2-FD46-8BBD-5003-2A06DE24162A}"/>
          </ac:spMkLst>
        </pc:spChg>
        <pc:spChg chg="add mod">
          <ac:chgData name="Gonzalo Pozo Melero" userId="bd923a79-0206-49b8-926a-a7ad5517b68b" providerId="ADAL" clId="{66C4E58B-E924-467F-8D99-7F95CED4204C}" dt="2022-09-05T14:11:32.956" v="2783" actId="1076"/>
          <ac:spMkLst>
            <pc:docMk/>
            <pc:sldMk cId="3137795667" sldId="489"/>
            <ac:spMk id="21" creationId="{C283E831-A9FD-D0FC-53E0-71ED2EAFA62C}"/>
          </ac:spMkLst>
        </pc:spChg>
        <pc:spChg chg="add mod">
          <ac:chgData name="Gonzalo Pozo Melero" userId="bd923a79-0206-49b8-926a-a7ad5517b68b" providerId="ADAL" clId="{66C4E58B-E924-467F-8D99-7F95CED4204C}" dt="2022-09-05T14:11:58.274" v="2789" actId="113"/>
          <ac:spMkLst>
            <pc:docMk/>
            <pc:sldMk cId="3137795667" sldId="489"/>
            <ac:spMk id="22" creationId="{6C393747-6AA9-588C-FA23-3758ACD460A1}"/>
          </ac:spMkLst>
        </pc:spChg>
        <pc:grpChg chg="add mod">
          <ac:chgData name="Gonzalo Pozo Melero" userId="bd923a79-0206-49b8-926a-a7ad5517b68b" providerId="ADAL" clId="{66C4E58B-E924-467F-8D99-7F95CED4204C}" dt="2022-09-05T14:11:25.301" v="2781" actId="1076"/>
          <ac:grpSpMkLst>
            <pc:docMk/>
            <pc:sldMk cId="3137795667" sldId="489"/>
            <ac:grpSpMk id="8" creationId="{21219A76-2042-BE9E-4277-93E63A65069F}"/>
          </ac:grpSpMkLst>
        </pc:grpChg>
        <pc:grpChg chg="mod">
          <ac:chgData name="Gonzalo Pozo Melero" userId="bd923a79-0206-49b8-926a-a7ad5517b68b" providerId="ADAL" clId="{66C4E58B-E924-467F-8D99-7F95CED4204C}" dt="2022-09-05T14:10:42.079" v="2770" actId="255"/>
          <ac:grpSpMkLst>
            <pc:docMk/>
            <pc:sldMk cId="3137795667" sldId="489"/>
            <ac:grpSpMk id="9" creationId="{AB4D3ED2-86F2-00F8-83C1-B13E02CEF4B4}"/>
          </ac:grpSpMkLst>
        </pc:grpChg>
        <pc:picChg chg="add mod">
          <ac:chgData name="Gonzalo Pozo Melero" userId="bd923a79-0206-49b8-926a-a7ad5517b68b" providerId="ADAL" clId="{66C4E58B-E924-467F-8D99-7F95CED4204C}" dt="2022-09-05T14:12:10.971" v="2793" actId="1076"/>
          <ac:picMkLst>
            <pc:docMk/>
            <pc:sldMk cId="3137795667" sldId="489"/>
            <ac:picMk id="23" creationId="{9A119013-4DEE-72A1-B338-5FE0CF3DAA6E}"/>
          </ac:picMkLst>
        </pc:picChg>
        <pc:cxnChg chg="mod">
          <ac:chgData name="Gonzalo Pozo Melero" userId="bd923a79-0206-49b8-926a-a7ad5517b68b" providerId="ADAL" clId="{66C4E58B-E924-467F-8D99-7F95CED4204C}" dt="2022-09-05T14:10:42.079" v="2770" actId="255"/>
          <ac:cxnSpMkLst>
            <pc:docMk/>
            <pc:sldMk cId="3137795667" sldId="489"/>
            <ac:cxnSpMk id="13" creationId="{7CE65391-D509-7578-FEEB-5723FFF81E62}"/>
          </ac:cxnSpMkLst>
        </pc:cxnChg>
        <pc:cxnChg chg="mod">
          <ac:chgData name="Gonzalo Pozo Melero" userId="bd923a79-0206-49b8-926a-a7ad5517b68b" providerId="ADAL" clId="{66C4E58B-E924-467F-8D99-7F95CED4204C}" dt="2022-09-05T14:10:42.079" v="2770" actId="255"/>
          <ac:cxnSpMkLst>
            <pc:docMk/>
            <pc:sldMk cId="3137795667" sldId="489"/>
            <ac:cxnSpMk id="14" creationId="{FCC28192-421C-B22A-07C0-426763DE28D5}"/>
          </ac:cxnSpMkLst>
        </pc:cxnChg>
        <pc:cxnChg chg="mod">
          <ac:chgData name="Gonzalo Pozo Melero" userId="bd923a79-0206-49b8-926a-a7ad5517b68b" providerId="ADAL" clId="{66C4E58B-E924-467F-8D99-7F95CED4204C}" dt="2022-09-05T14:10:42.079" v="2770" actId="255"/>
          <ac:cxnSpMkLst>
            <pc:docMk/>
            <pc:sldMk cId="3137795667" sldId="489"/>
            <ac:cxnSpMk id="16" creationId="{B98B184F-21D3-F79C-896B-D7473B322B8F}"/>
          </ac:cxnSpMkLst>
        </pc:cxnChg>
        <pc:cxnChg chg="mod">
          <ac:chgData name="Gonzalo Pozo Melero" userId="bd923a79-0206-49b8-926a-a7ad5517b68b" providerId="ADAL" clId="{66C4E58B-E924-467F-8D99-7F95CED4204C}" dt="2022-09-05T14:10:42.079" v="2770" actId="255"/>
          <ac:cxnSpMkLst>
            <pc:docMk/>
            <pc:sldMk cId="3137795667" sldId="489"/>
            <ac:cxnSpMk id="17" creationId="{9C84960D-5A0A-9381-F0D9-FBF3E643FB20}"/>
          </ac:cxnSpMkLst>
        </pc:cxnChg>
        <pc:cxnChg chg="mod">
          <ac:chgData name="Gonzalo Pozo Melero" userId="bd923a79-0206-49b8-926a-a7ad5517b68b" providerId="ADAL" clId="{66C4E58B-E924-467F-8D99-7F95CED4204C}" dt="2022-09-05T14:10:42.079" v="2770" actId="255"/>
          <ac:cxnSpMkLst>
            <pc:docMk/>
            <pc:sldMk cId="3137795667" sldId="489"/>
            <ac:cxnSpMk id="18" creationId="{2020A419-5A17-7388-81B8-05CF5403F29D}"/>
          </ac:cxnSpMkLst>
        </pc:cxnChg>
      </pc:sldChg>
      <pc:sldChg chg="modSp add del">
        <pc:chgData name="Gonzalo Pozo Melero" userId="bd923a79-0206-49b8-926a-a7ad5517b68b" providerId="ADAL" clId="{66C4E58B-E924-467F-8D99-7F95CED4204C}" dt="2022-09-02T13:28:32.204" v="96"/>
        <pc:sldMkLst>
          <pc:docMk/>
          <pc:sldMk cId="2499512144" sldId="490"/>
        </pc:sldMkLst>
        <pc:spChg chg="mod">
          <ac:chgData name="Gonzalo Pozo Melero" userId="bd923a79-0206-49b8-926a-a7ad5517b68b" providerId="ADAL" clId="{66C4E58B-E924-467F-8D99-7F95CED4204C}" dt="2022-09-02T13:28:18.219" v="95"/>
          <ac:spMkLst>
            <pc:docMk/>
            <pc:sldMk cId="2499512144" sldId="490"/>
            <ac:spMk id="9218" creationId="{0211A140-F206-4969-95B0-A6882FFFB236}"/>
          </ac:spMkLst>
        </pc:spChg>
      </pc:sldChg>
      <pc:sldChg chg="addSp delSp modSp new mod modAnim">
        <pc:chgData name="Gonzalo Pozo Melero" userId="bd923a79-0206-49b8-926a-a7ad5517b68b" providerId="ADAL" clId="{66C4E58B-E924-467F-8D99-7F95CED4204C}" dt="2022-09-05T14:16:24.267" v="2857" actId="14100"/>
        <pc:sldMkLst>
          <pc:docMk/>
          <pc:sldMk cId="3271215326" sldId="490"/>
        </pc:sldMkLst>
        <pc:spChg chg="del">
          <ac:chgData name="Gonzalo Pozo Melero" userId="bd923a79-0206-49b8-926a-a7ad5517b68b" providerId="ADAL" clId="{66C4E58B-E924-467F-8D99-7F95CED4204C}" dt="2022-09-05T14:12:41.862" v="2797" actId="478"/>
          <ac:spMkLst>
            <pc:docMk/>
            <pc:sldMk cId="3271215326" sldId="490"/>
            <ac:spMk id="2" creationId="{7E3BFAEA-154E-B349-AD24-F1AD763FF401}"/>
          </ac:spMkLst>
        </pc:spChg>
        <pc:spChg chg="del">
          <ac:chgData name="Gonzalo Pozo Melero" userId="bd923a79-0206-49b8-926a-a7ad5517b68b" providerId="ADAL" clId="{66C4E58B-E924-467F-8D99-7F95CED4204C}" dt="2022-09-05T14:12:45.076" v="2798" actId="478"/>
          <ac:spMkLst>
            <pc:docMk/>
            <pc:sldMk cId="3271215326" sldId="490"/>
            <ac:spMk id="3" creationId="{15E6D29F-FAE2-35DE-2A6E-06C9736E2500}"/>
          </ac:spMkLst>
        </pc:spChg>
        <pc:spChg chg="add mod">
          <ac:chgData name="Gonzalo Pozo Melero" userId="bd923a79-0206-49b8-926a-a7ad5517b68b" providerId="ADAL" clId="{66C4E58B-E924-467F-8D99-7F95CED4204C}" dt="2022-09-05T14:12:50.588" v="2801" actId="255"/>
          <ac:spMkLst>
            <pc:docMk/>
            <pc:sldMk cId="3271215326" sldId="490"/>
            <ac:spMk id="4" creationId="{2AE09A33-CC71-FF1C-6280-6EC571372682}"/>
          </ac:spMkLst>
        </pc:spChg>
        <pc:spChg chg="add mod">
          <ac:chgData name="Gonzalo Pozo Melero" userId="bd923a79-0206-49b8-926a-a7ad5517b68b" providerId="ADAL" clId="{66C4E58B-E924-467F-8D99-7F95CED4204C}" dt="2022-09-05T14:16:24.267" v="2857" actId="14100"/>
          <ac:spMkLst>
            <pc:docMk/>
            <pc:sldMk cId="3271215326" sldId="490"/>
            <ac:spMk id="5" creationId="{0449EE99-0B85-2FB1-79D1-847E2E785D76}"/>
          </ac:spMkLst>
        </pc:spChg>
        <pc:spChg chg="mod">
          <ac:chgData name="Gonzalo Pozo Melero" userId="bd923a79-0206-49b8-926a-a7ad5517b68b" providerId="ADAL" clId="{66C4E58B-E924-467F-8D99-7F95CED4204C}" dt="2022-09-05T14:12:37.978" v="2795"/>
          <ac:spMkLst>
            <pc:docMk/>
            <pc:sldMk cId="3271215326" sldId="490"/>
            <ac:spMk id="7" creationId="{1D24F12B-9FB5-B19B-B66C-53629E769CA4}"/>
          </ac:spMkLst>
        </pc:spChg>
        <pc:spChg chg="mod">
          <ac:chgData name="Gonzalo Pozo Melero" userId="bd923a79-0206-49b8-926a-a7ad5517b68b" providerId="ADAL" clId="{66C4E58B-E924-467F-8D99-7F95CED4204C}" dt="2022-09-05T14:12:37.978" v="2795"/>
          <ac:spMkLst>
            <pc:docMk/>
            <pc:sldMk cId="3271215326" sldId="490"/>
            <ac:spMk id="8" creationId="{98985785-C583-F214-9049-672DE3DA365E}"/>
          </ac:spMkLst>
        </pc:spChg>
        <pc:spChg chg="mod">
          <ac:chgData name="Gonzalo Pozo Melero" userId="bd923a79-0206-49b8-926a-a7ad5517b68b" providerId="ADAL" clId="{66C4E58B-E924-467F-8D99-7F95CED4204C}" dt="2022-09-05T14:14:36.294" v="2828" actId="1076"/>
          <ac:spMkLst>
            <pc:docMk/>
            <pc:sldMk cId="3271215326" sldId="490"/>
            <ac:spMk id="11" creationId="{AD032B23-4CEC-0993-5BA1-FCBCDFDD4869}"/>
          </ac:spMkLst>
        </pc:spChg>
        <pc:spChg chg="mod">
          <ac:chgData name="Gonzalo Pozo Melero" userId="bd923a79-0206-49b8-926a-a7ad5517b68b" providerId="ADAL" clId="{66C4E58B-E924-467F-8D99-7F95CED4204C}" dt="2022-09-05T14:12:37.978" v="2795"/>
          <ac:spMkLst>
            <pc:docMk/>
            <pc:sldMk cId="3271215326" sldId="490"/>
            <ac:spMk id="15" creationId="{36FD5BD6-BA4E-45BA-02D9-CB61FF1C4C79}"/>
          </ac:spMkLst>
        </pc:spChg>
        <pc:spChg chg="mod">
          <ac:chgData name="Gonzalo Pozo Melero" userId="bd923a79-0206-49b8-926a-a7ad5517b68b" providerId="ADAL" clId="{66C4E58B-E924-467F-8D99-7F95CED4204C}" dt="2022-09-05T14:14:40.749" v="2829" actId="1076"/>
          <ac:spMkLst>
            <pc:docMk/>
            <pc:sldMk cId="3271215326" sldId="490"/>
            <ac:spMk id="16" creationId="{6AE874BD-3EAC-4318-F7F3-ED072BEBB61C}"/>
          </ac:spMkLst>
        </pc:spChg>
        <pc:spChg chg="add mod">
          <ac:chgData name="Gonzalo Pozo Melero" userId="bd923a79-0206-49b8-926a-a7ad5517b68b" providerId="ADAL" clId="{66C4E58B-E924-467F-8D99-7F95CED4204C}" dt="2022-09-05T14:14:46.395" v="2830" actId="1076"/>
          <ac:spMkLst>
            <pc:docMk/>
            <pc:sldMk cId="3271215326" sldId="490"/>
            <ac:spMk id="17" creationId="{B52ECE78-1A80-557F-9EBF-8528B4F9B0A0}"/>
          </ac:spMkLst>
        </pc:spChg>
        <pc:spChg chg="add mod">
          <ac:chgData name="Gonzalo Pozo Melero" userId="bd923a79-0206-49b8-926a-a7ad5517b68b" providerId="ADAL" clId="{66C4E58B-E924-467F-8D99-7F95CED4204C}" dt="2022-09-05T14:14:46.395" v="2830" actId="1076"/>
          <ac:spMkLst>
            <pc:docMk/>
            <pc:sldMk cId="3271215326" sldId="490"/>
            <ac:spMk id="18" creationId="{805BC81A-9554-C0D3-5D1C-D9B4A87649BB}"/>
          </ac:spMkLst>
        </pc:spChg>
        <pc:spChg chg="add mod">
          <ac:chgData name="Gonzalo Pozo Melero" userId="bd923a79-0206-49b8-926a-a7ad5517b68b" providerId="ADAL" clId="{66C4E58B-E924-467F-8D99-7F95CED4204C}" dt="2022-09-05T14:14:50.253" v="2831" actId="1076"/>
          <ac:spMkLst>
            <pc:docMk/>
            <pc:sldMk cId="3271215326" sldId="490"/>
            <ac:spMk id="19" creationId="{053CA5D3-E281-CBCF-464A-4EAD6164411A}"/>
          </ac:spMkLst>
        </pc:spChg>
        <pc:grpChg chg="add mod">
          <ac:chgData name="Gonzalo Pozo Melero" userId="bd923a79-0206-49b8-926a-a7ad5517b68b" providerId="ADAL" clId="{66C4E58B-E924-467F-8D99-7F95CED4204C}" dt="2022-09-05T14:14:31.412" v="2827" actId="14100"/>
          <ac:grpSpMkLst>
            <pc:docMk/>
            <pc:sldMk cId="3271215326" sldId="490"/>
            <ac:grpSpMk id="6" creationId="{55F92D4A-91CC-D175-B297-C52EE4A1A8DF}"/>
          </ac:grpSpMkLst>
        </pc:grpChg>
        <pc:picChg chg="add mod">
          <ac:chgData name="Gonzalo Pozo Melero" userId="bd923a79-0206-49b8-926a-a7ad5517b68b" providerId="ADAL" clId="{66C4E58B-E924-467F-8D99-7F95CED4204C}" dt="2022-09-05T14:14:50.253" v="2831" actId="1076"/>
          <ac:picMkLst>
            <pc:docMk/>
            <pc:sldMk cId="3271215326" sldId="490"/>
            <ac:picMk id="20" creationId="{6D0AF42B-FD43-1A60-3AF1-1DFD847952B2}"/>
          </ac:picMkLst>
        </pc:picChg>
        <pc:cxnChg chg="mod">
          <ac:chgData name="Gonzalo Pozo Melero" userId="bd923a79-0206-49b8-926a-a7ad5517b68b" providerId="ADAL" clId="{66C4E58B-E924-467F-8D99-7F95CED4204C}" dt="2022-09-05T14:12:37.978" v="2795"/>
          <ac:cxnSpMkLst>
            <pc:docMk/>
            <pc:sldMk cId="3271215326" sldId="490"/>
            <ac:cxnSpMk id="9" creationId="{E2623120-E2E1-CA52-25C9-8DCA826259E0}"/>
          </ac:cxnSpMkLst>
        </pc:cxnChg>
        <pc:cxnChg chg="mod">
          <ac:chgData name="Gonzalo Pozo Melero" userId="bd923a79-0206-49b8-926a-a7ad5517b68b" providerId="ADAL" clId="{66C4E58B-E924-467F-8D99-7F95CED4204C}" dt="2022-09-05T14:12:37.978" v="2795"/>
          <ac:cxnSpMkLst>
            <pc:docMk/>
            <pc:sldMk cId="3271215326" sldId="490"/>
            <ac:cxnSpMk id="10" creationId="{76AED4D4-80FA-6B63-9992-70C9F7CF4585}"/>
          </ac:cxnSpMkLst>
        </pc:cxnChg>
        <pc:cxnChg chg="mod">
          <ac:chgData name="Gonzalo Pozo Melero" userId="bd923a79-0206-49b8-926a-a7ad5517b68b" providerId="ADAL" clId="{66C4E58B-E924-467F-8D99-7F95CED4204C}" dt="2022-09-05T14:12:37.978" v="2795"/>
          <ac:cxnSpMkLst>
            <pc:docMk/>
            <pc:sldMk cId="3271215326" sldId="490"/>
            <ac:cxnSpMk id="12" creationId="{C8E0B096-71A5-D6CB-877E-AE6E9B010347}"/>
          </ac:cxnSpMkLst>
        </pc:cxnChg>
        <pc:cxnChg chg="mod">
          <ac:chgData name="Gonzalo Pozo Melero" userId="bd923a79-0206-49b8-926a-a7ad5517b68b" providerId="ADAL" clId="{66C4E58B-E924-467F-8D99-7F95CED4204C}" dt="2022-09-05T14:12:37.978" v="2795"/>
          <ac:cxnSpMkLst>
            <pc:docMk/>
            <pc:sldMk cId="3271215326" sldId="490"/>
            <ac:cxnSpMk id="13" creationId="{3B8C00B6-9E78-BA72-8F42-DE5A4397FDED}"/>
          </ac:cxnSpMkLst>
        </pc:cxnChg>
        <pc:cxnChg chg="mod">
          <ac:chgData name="Gonzalo Pozo Melero" userId="bd923a79-0206-49b8-926a-a7ad5517b68b" providerId="ADAL" clId="{66C4E58B-E924-467F-8D99-7F95CED4204C}" dt="2022-09-05T14:12:37.978" v="2795"/>
          <ac:cxnSpMkLst>
            <pc:docMk/>
            <pc:sldMk cId="3271215326" sldId="490"/>
            <ac:cxnSpMk id="14" creationId="{43951386-DAAB-AA57-7600-902C9B68D0F2}"/>
          </ac:cxnSpMkLst>
        </pc:cxnChg>
      </pc:sldChg>
      <pc:sldChg chg="addSp delSp modSp new mod">
        <pc:chgData name="Gonzalo Pozo Melero" userId="bd923a79-0206-49b8-926a-a7ad5517b68b" providerId="ADAL" clId="{66C4E58B-E924-467F-8D99-7F95CED4204C}" dt="2022-09-05T14:16:11.101" v="2854" actId="20577"/>
        <pc:sldMkLst>
          <pc:docMk/>
          <pc:sldMk cId="601858891" sldId="491"/>
        </pc:sldMkLst>
        <pc:spChg chg="del">
          <ac:chgData name="Gonzalo Pozo Melero" userId="bd923a79-0206-49b8-926a-a7ad5517b68b" providerId="ADAL" clId="{66C4E58B-E924-467F-8D99-7F95CED4204C}" dt="2022-09-05T14:15:20.764" v="2834" actId="478"/>
          <ac:spMkLst>
            <pc:docMk/>
            <pc:sldMk cId="601858891" sldId="491"/>
            <ac:spMk id="2" creationId="{0387747A-A084-D542-FE30-995B3709EF7E}"/>
          </ac:spMkLst>
        </pc:spChg>
        <pc:spChg chg="del">
          <ac:chgData name="Gonzalo Pozo Melero" userId="bd923a79-0206-49b8-926a-a7ad5517b68b" providerId="ADAL" clId="{66C4E58B-E924-467F-8D99-7F95CED4204C}" dt="2022-09-05T14:15:23.787" v="2835" actId="478"/>
          <ac:spMkLst>
            <pc:docMk/>
            <pc:sldMk cId="601858891" sldId="491"/>
            <ac:spMk id="3" creationId="{DF6A5F39-CEDC-66D8-A2B5-59E903136B43}"/>
          </ac:spMkLst>
        </pc:spChg>
        <pc:spChg chg="add mod">
          <ac:chgData name="Gonzalo Pozo Melero" userId="bd923a79-0206-49b8-926a-a7ad5517b68b" providerId="ADAL" clId="{66C4E58B-E924-467F-8D99-7F95CED4204C}" dt="2022-09-05T14:16:11.101" v="2854" actId="20577"/>
          <ac:spMkLst>
            <pc:docMk/>
            <pc:sldMk cId="601858891" sldId="491"/>
            <ac:spMk id="4" creationId="{6DDCE96C-95AC-C072-E3F5-2B59853A97A3}"/>
          </ac:spMkLst>
        </pc:spChg>
        <pc:spChg chg="add mod">
          <ac:chgData name="Gonzalo Pozo Melero" userId="bd923a79-0206-49b8-926a-a7ad5517b68b" providerId="ADAL" clId="{66C4E58B-E924-467F-8D99-7F95CED4204C}" dt="2022-09-05T14:15:42.608" v="2845" actId="14100"/>
          <ac:spMkLst>
            <pc:docMk/>
            <pc:sldMk cId="601858891" sldId="491"/>
            <ac:spMk id="5" creationId="{BBEAC184-072B-EFA7-B2B4-CEBFCFB9A096}"/>
          </ac:spMkLst>
        </pc:spChg>
      </pc:sldChg>
      <pc:sldChg chg="modSp add del">
        <pc:chgData name="Gonzalo Pozo Melero" userId="bd923a79-0206-49b8-926a-a7ad5517b68b" providerId="ADAL" clId="{66C4E58B-E924-467F-8D99-7F95CED4204C}" dt="2022-09-02T13:28:32.204" v="96"/>
        <pc:sldMkLst>
          <pc:docMk/>
          <pc:sldMk cId="2457301952" sldId="491"/>
        </pc:sldMkLst>
        <pc:spChg chg="mod">
          <ac:chgData name="Gonzalo Pozo Melero" userId="bd923a79-0206-49b8-926a-a7ad5517b68b" providerId="ADAL" clId="{66C4E58B-E924-467F-8D99-7F95CED4204C}" dt="2022-09-02T13:28:18.219" v="95"/>
          <ac:spMkLst>
            <pc:docMk/>
            <pc:sldMk cId="2457301952" sldId="491"/>
            <ac:spMk id="10242" creationId="{53B43E69-0B1C-4B7A-85AC-11F154ECC797}"/>
          </ac:spMkLst>
        </pc:spChg>
      </pc:sldChg>
      <pc:sldChg chg="modSp add del">
        <pc:chgData name="Gonzalo Pozo Melero" userId="bd923a79-0206-49b8-926a-a7ad5517b68b" providerId="ADAL" clId="{66C4E58B-E924-467F-8D99-7F95CED4204C}" dt="2022-09-02T13:28:32.204" v="96"/>
        <pc:sldMkLst>
          <pc:docMk/>
          <pc:sldMk cId="3835875485" sldId="492"/>
        </pc:sldMkLst>
        <pc:spChg chg="mod">
          <ac:chgData name="Gonzalo Pozo Melero" userId="bd923a79-0206-49b8-926a-a7ad5517b68b" providerId="ADAL" clId="{66C4E58B-E924-467F-8D99-7F95CED4204C}" dt="2022-09-02T13:28:18.219" v="95"/>
          <ac:spMkLst>
            <pc:docMk/>
            <pc:sldMk cId="3835875485" sldId="492"/>
            <ac:spMk id="2" creationId="{7DB887C7-56E4-4B08-843E-135A29C8F522}"/>
          </ac:spMkLst>
        </pc:spChg>
      </pc:sldChg>
      <pc:sldChg chg="modSp add del">
        <pc:chgData name="Gonzalo Pozo Melero" userId="bd923a79-0206-49b8-926a-a7ad5517b68b" providerId="ADAL" clId="{66C4E58B-E924-467F-8D99-7F95CED4204C}" dt="2022-09-02T13:28:32.204" v="96"/>
        <pc:sldMkLst>
          <pc:docMk/>
          <pc:sldMk cId="432802017" sldId="493"/>
        </pc:sldMkLst>
        <pc:spChg chg="mod">
          <ac:chgData name="Gonzalo Pozo Melero" userId="bd923a79-0206-49b8-926a-a7ad5517b68b" providerId="ADAL" clId="{66C4E58B-E924-467F-8D99-7F95CED4204C}" dt="2022-09-02T13:28:18.219" v="95"/>
          <ac:spMkLst>
            <pc:docMk/>
            <pc:sldMk cId="432802017" sldId="493"/>
            <ac:spMk id="2" creationId="{8B629A1B-B897-4172-B8D7-45570D0985D4}"/>
          </ac:spMkLst>
        </pc:spChg>
      </pc:sldChg>
      <pc:sldChg chg="modSp add del">
        <pc:chgData name="Gonzalo Pozo Melero" userId="bd923a79-0206-49b8-926a-a7ad5517b68b" providerId="ADAL" clId="{66C4E58B-E924-467F-8D99-7F95CED4204C}" dt="2022-09-02T13:28:32.204" v="96"/>
        <pc:sldMkLst>
          <pc:docMk/>
          <pc:sldMk cId="580180625" sldId="494"/>
        </pc:sldMkLst>
        <pc:spChg chg="mod">
          <ac:chgData name="Gonzalo Pozo Melero" userId="bd923a79-0206-49b8-926a-a7ad5517b68b" providerId="ADAL" clId="{66C4E58B-E924-467F-8D99-7F95CED4204C}" dt="2022-09-02T13:28:18.219" v="95"/>
          <ac:spMkLst>
            <pc:docMk/>
            <pc:sldMk cId="580180625" sldId="494"/>
            <ac:spMk id="2" creationId="{8B629A1B-B897-4172-B8D7-45570D0985D4}"/>
          </ac:spMkLst>
        </pc:spChg>
      </pc:sldChg>
      <pc:sldChg chg="modSp add del">
        <pc:chgData name="Gonzalo Pozo Melero" userId="bd923a79-0206-49b8-926a-a7ad5517b68b" providerId="ADAL" clId="{66C4E58B-E924-467F-8D99-7F95CED4204C}" dt="2022-09-02T13:28:32.204" v="96"/>
        <pc:sldMkLst>
          <pc:docMk/>
          <pc:sldMk cId="3702366000" sldId="495"/>
        </pc:sldMkLst>
        <pc:spChg chg="mod">
          <ac:chgData name="Gonzalo Pozo Melero" userId="bd923a79-0206-49b8-926a-a7ad5517b68b" providerId="ADAL" clId="{66C4E58B-E924-467F-8D99-7F95CED4204C}" dt="2022-09-02T13:28:18.219" v="95"/>
          <ac:spMkLst>
            <pc:docMk/>
            <pc:sldMk cId="3702366000" sldId="495"/>
            <ac:spMk id="2" creationId="{8B629A1B-B897-4172-B8D7-45570D0985D4}"/>
          </ac:spMkLst>
        </pc:spChg>
      </pc:sldChg>
      <pc:sldChg chg="modSp add del">
        <pc:chgData name="Gonzalo Pozo Melero" userId="bd923a79-0206-49b8-926a-a7ad5517b68b" providerId="ADAL" clId="{66C4E58B-E924-467F-8D99-7F95CED4204C}" dt="2022-09-02T13:28:32.204" v="96"/>
        <pc:sldMkLst>
          <pc:docMk/>
          <pc:sldMk cId="3075079670" sldId="496"/>
        </pc:sldMkLst>
        <pc:spChg chg="mod">
          <ac:chgData name="Gonzalo Pozo Melero" userId="bd923a79-0206-49b8-926a-a7ad5517b68b" providerId="ADAL" clId="{66C4E58B-E924-467F-8D99-7F95CED4204C}" dt="2022-09-02T13:28:18.219" v="95"/>
          <ac:spMkLst>
            <pc:docMk/>
            <pc:sldMk cId="3075079670" sldId="496"/>
            <ac:spMk id="2" creationId="{8B629A1B-B897-4172-B8D7-45570D0985D4}"/>
          </ac:spMkLst>
        </pc:spChg>
      </pc:sldChg>
      <pc:sldMasterChg chg="delSldLayout">
        <pc:chgData name="Gonzalo Pozo Melero" userId="bd923a79-0206-49b8-926a-a7ad5517b68b" providerId="ADAL" clId="{66C4E58B-E924-467F-8D99-7F95CED4204C}" dt="2022-09-02T13:33:16.756" v="200" actId="47"/>
        <pc:sldMasterMkLst>
          <pc:docMk/>
          <pc:sldMasterMk cId="0" sldId="2147483661"/>
        </pc:sldMasterMkLst>
        <pc:sldLayoutChg chg="del">
          <pc:chgData name="Gonzalo Pozo Melero" userId="bd923a79-0206-49b8-926a-a7ad5517b68b" providerId="ADAL" clId="{66C4E58B-E924-467F-8D99-7F95CED4204C}" dt="2022-09-02T13:33:16.756" v="200" actId="47"/>
          <pc:sldLayoutMkLst>
            <pc:docMk/>
            <pc:sldMasterMk cId="0" sldId="2147483661"/>
            <pc:sldLayoutMk cId="3462699861" sldId="2147483675"/>
          </pc:sldLayoutMkLst>
        </pc:sldLayoutChg>
      </pc:sldMasterChg>
    </pc:docChg>
  </pc:docChgLst>
  <pc:docChgLst>
    <pc:chgData name="Gonzalo Del Pozo Melero" userId="bd923a79-0206-49b8-926a-a7ad5517b68b" providerId="ADAL" clId="{C287AC4B-F586-4CC7-BD8C-E6615AA75820}"/>
    <pc:docChg chg="modSld">
      <pc:chgData name="Gonzalo Del Pozo Melero" userId="bd923a79-0206-49b8-926a-a7ad5517b68b" providerId="ADAL" clId="{C287AC4B-F586-4CC7-BD8C-E6615AA75820}" dt="2019-01-17T18:41:32.256" v="58" actId="1076"/>
      <pc:docMkLst>
        <pc:docMk/>
      </pc:docMkLst>
      <pc:sldChg chg="addSp delSp modSp">
        <pc:chgData name="Gonzalo Del Pozo Melero" userId="bd923a79-0206-49b8-926a-a7ad5517b68b" providerId="ADAL" clId="{C287AC4B-F586-4CC7-BD8C-E6615AA75820}" dt="2019-01-17T18:37:47.496" v="7" actId="1076"/>
        <pc:sldMkLst>
          <pc:docMk/>
          <pc:sldMk cId="965730798" sldId="281"/>
        </pc:sldMkLst>
        <pc:spChg chg="mod">
          <ac:chgData name="Gonzalo Del Pozo Melero" userId="bd923a79-0206-49b8-926a-a7ad5517b68b" providerId="ADAL" clId="{C287AC4B-F586-4CC7-BD8C-E6615AA75820}" dt="2019-01-17T18:37:38.154" v="2" actId="164"/>
          <ac:spMkLst>
            <pc:docMk/>
            <pc:sldMk cId="965730798" sldId="281"/>
            <ac:spMk id="345"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46"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47"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48"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49"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50"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51" creationId="{00000000-0000-0000-0000-000000000000}"/>
          </ac:spMkLst>
        </pc:spChg>
        <pc:grpChg chg="add del mod">
          <ac:chgData name="Gonzalo Del Pozo Melero" userId="bd923a79-0206-49b8-926a-a7ad5517b68b" providerId="ADAL" clId="{C287AC4B-F586-4CC7-BD8C-E6615AA75820}" dt="2019-01-17T18:37:39.472" v="3"/>
          <ac:grpSpMkLst>
            <pc:docMk/>
            <pc:sldMk cId="965730798" sldId="281"/>
            <ac:grpSpMk id="2" creationId="{4BFD7EB6-01CF-425F-843E-BC1DA67B4DDD}"/>
          </ac:grpSpMkLst>
        </pc:grpChg>
        <pc:grpChg chg="add del">
          <ac:chgData name="Gonzalo Del Pozo Melero" userId="bd923a79-0206-49b8-926a-a7ad5517b68b" providerId="ADAL" clId="{C287AC4B-F586-4CC7-BD8C-E6615AA75820}" dt="2019-01-17T18:37:42.826" v="5"/>
          <ac:grpSpMkLst>
            <pc:docMk/>
            <pc:sldMk cId="965730798" sldId="281"/>
            <ac:grpSpMk id="18" creationId="{6E6E3BEF-4E60-4ED9-B570-18FD3A9772F8}"/>
          </ac:grpSpMkLst>
        </pc:grpChg>
        <pc:picChg chg="add mod">
          <ac:chgData name="Gonzalo Del Pozo Melero" userId="bd923a79-0206-49b8-926a-a7ad5517b68b" providerId="ADAL" clId="{C287AC4B-F586-4CC7-BD8C-E6615AA75820}" dt="2019-01-17T18:37:47.496" v="7" actId="1076"/>
          <ac:picMkLst>
            <pc:docMk/>
            <pc:sldMk cId="965730798" sldId="281"/>
            <ac:picMk id="3" creationId="{CB56637C-0B6F-4AB0-9C44-34464AE91756}"/>
          </ac:picMkLst>
        </pc:picChg>
        <pc:picChg chg="add del mod">
          <ac:chgData name="Gonzalo Del Pozo Melero" userId="bd923a79-0206-49b8-926a-a7ad5517b68b" providerId="ADAL" clId="{C287AC4B-F586-4CC7-BD8C-E6615AA75820}" dt="2019-01-17T18:37:38.154" v="2" actId="164"/>
          <ac:picMkLst>
            <pc:docMk/>
            <pc:sldMk cId="965730798" sldId="281"/>
            <ac:picMk id="344" creationId="{00000000-0000-0000-0000-000000000000}"/>
          </ac:picMkLst>
        </pc:picChg>
      </pc:sldChg>
      <pc:sldChg chg="addSp delSp modSp">
        <pc:chgData name="Gonzalo Del Pozo Melero" userId="bd923a79-0206-49b8-926a-a7ad5517b68b" providerId="ADAL" clId="{C287AC4B-F586-4CC7-BD8C-E6615AA75820}" dt="2019-01-17T18:38:16.917" v="19" actId="1076"/>
        <pc:sldMkLst>
          <pc:docMk/>
          <pc:sldMk cId="2134462560" sldId="282"/>
        </pc:sldMkLst>
        <pc:picChg chg="add mod">
          <ac:chgData name="Gonzalo Del Pozo Melero" userId="bd923a79-0206-49b8-926a-a7ad5517b68b" providerId="ADAL" clId="{C287AC4B-F586-4CC7-BD8C-E6615AA75820}" dt="2019-01-17T18:38:08.048" v="12" actId="1076"/>
          <ac:picMkLst>
            <pc:docMk/>
            <pc:sldMk cId="2134462560" sldId="282"/>
            <ac:picMk id="2" creationId="{873CE67D-A73D-4C0B-B051-5DE230631F69}"/>
          </ac:picMkLst>
        </pc:picChg>
        <pc:picChg chg="add mod">
          <ac:chgData name="Gonzalo Del Pozo Melero" userId="bd923a79-0206-49b8-926a-a7ad5517b68b" providerId="ADAL" clId="{C287AC4B-F586-4CC7-BD8C-E6615AA75820}" dt="2019-01-17T18:38:16.917" v="19" actId="1076"/>
          <ac:picMkLst>
            <pc:docMk/>
            <pc:sldMk cId="2134462560" sldId="282"/>
            <ac:picMk id="3" creationId="{C0FC30D9-A449-4548-BEF8-20FCB222B44B}"/>
          </ac:picMkLst>
        </pc:picChg>
        <pc:picChg chg="add del">
          <ac:chgData name="Gonzalo Del Pozo Melero" userId="bd923a79-0206-49b8-926a-a7ad5517b68b" providerId="ADAL" clId="{C287AC4B-F586-4CC7-BD8C-E6615AA75820}" dt="2019-01-17T18:38:03.613" v="10"/>
          <ac:picMkLst>
            <pc:docMk/>
            <pc:sldMk cId="2134462560" sldId="282"/>
            <ac:picMk id="12" creationId="{1024CFBA-B1C8-4CFF-838C-52394C6FC912}"/>
          </ac:picMkLst>
        </pc:picChg>
        <pc:picChg chg="add del">
          <ac:chgData name="Gonzalo Del Pozo Melero" userId="bd923a79-0206-49b8-926a-a7ad5517b68b" providerId="ADAL" clId="{C287AC4B-F586-4CC7-BD8C-E6615AA75820}" dt="2019-01-17T18:38:12.267" v="17"/>
          <ac:picMkLst>
            <pc:docMk/>
            <pc:sldMk cId="2134462560" sldId="282"/>
            <ac:picMk id="14" creationId="{D91CE05E-9E3F-4897-9A25-53C16BBCD5BC}"/>
          </ac:picMkLst>
        </pc:picChg>
        <pc:picChg chg="del">
          <ac:chgData name="Gonzalo Del Pozo Melero" userId="bd923a79-0206-49b8-926a-a7ad5517b68b" providerId="ADAL" clId="{C287AC4B-F586-4CC7-BD8C-E6615AA75820}" dt="2019-01-17T18:38:09.631" v="13"/>
          <ac:picMkLst>
            <pc:docMk/>
            <pc:sldMk cId="2134462560" sldId="282"/>
            <ac:picMk id="357" creationId="{00000000-0000-0000-0000-000000000000}"/>
          </ac:picMkLst>
        </pc:picChg>
        <pc:picChg chg="del">
          <ac:chgData name="Gonzalo Del Pozo Melero" userId="bd923a79-0206-49b8-926a-a7ad5517b68b" providerId="ADAL" clId="{C287AC4B-F586-4CC7-BD8C-E6615AA75820}" dt="2019-01-17T18:38:00.653" v="8"/>
          <ac:picMkLst>
            <pc:docMk/>
            <pc:sldMk cId="2134462560" sldId="282"/>
            <ac:picMk id="358" creationId="{00000000-0000-0000-0000-000000000000}"/>
          </ac:picMkLst>
        </pc:picChg>
      </pc:sldChg>
      <pc:sldChg chg="addSp delSp">
        <pc:chgData name="Gonzalo Del Pozo Melero" userId="bd923a79-0206-49b8-926a-a7ad5517b68b" providerId="ADAL" clId="{C287AC4B-F586-4CC7-BD8C-E6615AA75820}" dt="2019-01-17T18:38:31.394" v="23"/>
        <pc:sldMkLst>
          <pc:docMk/>
          <pc:sldMk cId="807876677" sldId="283"/>
        </pc:sldMkLst>
        <pc:grpChg chg="del">
          <ac:chgData name="Gonzalo Del Pozo Melero" userId="bd923a79-0206-49b8-926a-a7ad5517b68b" providerId="ADAL" clId="{C287AC4B-F586-4CC7-BD8C-E6615AA75820}" dt="2019-01-17T18:38:28.222" v="20"/>
          <ac:grpSpMkLst>
            <pc:docMk/>
            <pc:sldMk cId="807876677" sldId="283"/>
            <ac:grpSpMk id="2" creationId="{3ECCB09A-EBF5-4067-88FB-7F2209E8E42C}"/>
          </ac:grpSpMkLst>
        </pc:grpChg>
        <pc:grpChg chg="add del">
          <ac:chgData name="Gonzalo Del Pozo Melero" userId="bd923a79-0206-49b8-926a-a7ad5517b68b" providerId="ADAL" clId="{C287AC4B-F586-4CC7-BD8C-E6615AA75820}" dt="2019-01-17T18:38:31.290" v="22"/>
          <ac:grpSpMkLst>
            <pc:docMk/>
            <pc:sldMk cId="807876677" sldId="283"/>
            <ac:grpSpMk id="26" creationId="{CF114667-6B21-409C-9767-7C214596066A}"/>
          </ac:grpSpMkLst>
        </pc:grpChg>
        <pc:picChg chg="add">
          <ac:chgData name="Gonzalo Del Pozo Melero" userId="bd923a79-0206-49b8-926a-a7ad5517b68b" providerId="ADAL" clId="{C287AC4B-F586-4CC7-BD8C-E6615AA75820}" dt="2019-01-17T18:38:31.394" v="23"/>
          <ac:picMkLst>
            <pc:docMk/>
            <pc:sldMk cId="807876677" sldId="283"/>
            <ac:picMk id="3" creationId="{540FAD4E-7815-450E-899A-0D1492481A98}"/>
          </ac:picMkLst>
        </pc:picChg>
      </pc:sldChg>
      <pc:sldChg chg="addSp delSp modSp">
        <pc:chgData name="Gonzalo Del Pozo Melero" userId="bd923a79-0206-49b8-926a-a7ad5517b68b" providerId="ADAL" clId="{C287AC4B-F586-4CC7-BD8C-E6615AA75820}" dt="2019-01-17T18:39:39.610" v="33" actId="1076"/>
        <pc:sldMkLst>
          <pc:docMk/>
          <pc:sldMk cId="958317093" sldId="284"/>
        </pc:sldMkLst>
        <pc:picChg chg="del">
          <ac:chgData name="Gonzalo Del Pozo Melero" userId="bd923a79-0206-49b8-926a-a7ad5517b68b" providerId="ADAL" clId="{C287AC4B-F586-4CC7-BD8C-E6615AA75820}" dt="2019-01-17T18:39:33.883" v="29"/>
          <ac:picMkLst>
            <pc:docMk/>
            <pc:sldMk cId="958317093" sldId="284"/>
            <ac:picMk id="2" creationId="{4A77C6D8-399D-442B-A2F7-1D35A0A70A67}"/>
          </ac:picMkLst>
        </pc:picChg>
        <pc:picChg chg="add mod">
          <ac:chgData name="Gonzalo Del Pozo Melero" userId="bd923a79-0206-49b8-926a-a7ad5517b68b" providerId="ADAL" clId="{C287AC4B-F586-4CC7-BD8C-E6615AA75820}" dt="2019-01-17T18:39:31.074" v="28" actId="1076"/>
          <ac:picMkLst>
            <pc:docMk/>
            <pc:sldMk cId="958317093" sldId="284"/>
            <ac:picMk id="32" creationId="{DFC52221-7112-49B4-B986-0A4A61D9C5C7}"/>
          </ac:picMkLst>
        </pc:picChg>
        <pc:picChg chg="add mod">
          <ac:chgData name="Gonzalo Del Pozo Melero" userId="bd923a79-0206-49b8-926a-a7ad5517b68b" providerId="ADAL" clId="{C287AC4B-F586-4CC7-BD8C-E6615AA75820}" dt="2019-01-17T18:39:39.610" v="33" actId="1076"/>
          <ac:picMkLst>
            <pc:docMk/>
            <pc:sldMk cId="958317093" sldId="284"/>
            <ac:picMk id="33" creationId="{04F4B2B3-0971-4939-A480-4574C3EA1AC2}"/>
          </ac:picMkLst>
        </pc:picChg>
        <pc:picChg chg="add del">
          <ac:chgData name="Gonzalo Del Pozo Melero" userId="bd923a79-0206-49b8-926a-a7ad5517b68b" providerId="ADAL" clId="{C287AC4B-F586-4CC7-BD8C-E6615AA75820}" dt="2019-01-17T18:39:27.016" v="26"/>
          <ac:picMkLst>
            <pc:docMk/>
            <pc:sldMk cId="958317093" sldId="284"/>
            <ac:picMk id="151" creationId="{C6CACF10-D95A-4C18-AA7E-3BBF06CC340D}"/>
          </ac:picMkLst>
        </pc:picChg>
        <pc:picChg chg="add del">
          <ac:chgData name="Gonzalo Del Pozo Melero" userId="bd923a79-0206-49b8-926a-a7ad5517b68b" providerId="ADAL" clId="{C287AC4B-F586-4CC7-BD8C-E6615AA75820}" dt="2019-01-17T18:39:36.356" v="31"/>
          <ac:picMkLst>
            <pc:docMk/>
            <pc:sldMk cId="958317093" sldId="284"/>
            <ac:picMk id="153" creationId="{221A44C1-1843-4F02-9B6C-20630CCD9A90}"/>
          </ac:picMkLst>
        </pc:picChg>
        <pc:picChg chg="del">
          <ac:chgData name="Gonzalo Del Pozo Melero" userId="bd923a79-0206-49b8-926a-a7ad5517b68b" providerId="ADAL" clId="{C287AC4B-F586-4CC7-BD8C-E6615AA75820}" dt="2019-01-17T18:39:23.599" v="24"/>
          <ac:picMkLst>
            <pc:docMk/>
            <pc:sldMk cId="958317093" sldId="284"/>
            <ac:picMk id="418" creationId="{00000000-0000-0000-0000-000000000000}"/>
          </ac:picMkLst>
        </pc:picChg>
      </pc:sldChg>
      <pc:sldChg chg="addSp delSp modSp">
        <pc:chgData name="Gonzalo Del Pozo Melero" userId="bd923a79-0206-49b8-926a-a7ad5517b68b" providerId="ADAL" clId="{C287AC4B-F586-4CC7-BD8C-E6615AA75820}" dt="2019-01-17T18:40:08.881" v="40" actId="1076"/>
        <pc:sldMkLst>
          <pc:docMk/>
          <pc:sldMk cId="2398811529" sldId="285"/>
        </pc:sldMkLst>
        <pc:picChg chg="del">
          <ac:chgData name="Gonzalo Del Pozo Melero" userId="bd923a79-0206-49b8-926a-a7ad5517b68b" providerId="ADAL" clId="{C287AC4B-F586-4CC7-BD8C-E6615AA75820}" dt="2019-01-17T18:40:00.209" v="34"/>
          <ac:picMkLst>
            <pc:docMk/>
            <pc:sldMk cId="2398811529" sldId="285"/>
            <ac:picMk id="32" creationId="{C2E08B38-97E1-48F7-9B0B-6272A7E63C5D}"/>
          </ac:picMkLst>
        </pc:picChg>
        <pc:picChg chg="add mod">
          <ac:chgData name="Gonzalo Del Pozo Melero" userId="bd923a79-0206-49b8-926a-a7ad5517b68b" providerId="ADAL" clId="{C287AC4B-F586-4CC7-BD8C-E6615AA75820}" dt="2019-01-17T18:40:08.881" v="40" actId="1076"/>
          <ac:picMkLst>
            <pc:docMk/>
            <pc:sldMk cId="2398811529" sldId="285"/>
            <ac:picMk id="33" creationId="{7418D9BC-51C6-4532-A301-CEC731722AAD}"/>
          </ac:picMkLst>
        </pc:picChg>
        <pc:picChg chg="add del">
          <ac:chgData name="Gonzalo Del Pozo Melero" userId="bd923a79-0206-49b8-926a-a7ad5517b68b" providerId="ADAL" clId="{C287AC4B-F586-4CC7-BD8C-E6615AA75820}" dt="2019-01-17T18:40:03.513" v="38"/>
          <ac:picMkLst>
            <pc:docMk/>
            <pc:sldMk cId="2398811529" sldId="285"/>
            <ac:picMk id="141" creationId="{B93496B7-48A1-4910-B2D5-6915EF11DC8E}"/>
          </ac:picMkLst>
        </pc:picChg>
      </pc:sldChg>
      <pc:sldChg chg="addSp delSp modSp">
        <pc:chgData name="Gonzalo Del Pozo Melero" userId="bd923a79-0206-49b8-926a-a7ad5517b68b" providerId="ADAL" clId="{C287AC4B-F586-4CC7-BD8C-E6615AA75820}" dt="2019-01-17T18:41:32.256" v="58" actId="1076"/>
        <pc:sldMkLst>
          <pc:docMk/>
          <pc:sldMk cId="4280055076" sldId="288"/>
        </pc:sldMkLst>
        <pc:spChg chg="mod">
          <ac:chgData name="Gonzalo Del Pozo Melero" userId="bd923a79-0206-49b8-926a-a7ad5517b68b" providerId="ADAL" clId="{C287AC4B-F586-4CC7-BD8C-E6615AA75820}" dt="2019-01-17T18:41:22.310" v="53" actId="164"/>
          <ac:spMkLst>
            <pc:docMk/>
            <pc:sldMk cId="4280055076" sldId="288"/>
            <ac:spMk id="487"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88"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89"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90"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91"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92"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93"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495"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496"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497"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498"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499" creationId="{00000000-0000-0000-0000-000000000000}"/>
          </ac:spMkLst>
        </pc:spChg>
        <pc:spChg chg="mod">
          <ac:chgData name="Gonzalo Del Pozo Melero" userId="bd923a79-0206-49b8-926a-a7ad5517b68b" providerId="ADAL" clId="{C287AC4B-F586-4CC7-BD8C-E6615AA75820}" dt="2019-01-17T18:41:22.310" v="53" actId="164"/>
          <ac:spMkLst>
            <pc:docMk/>
            <pc:sldMk cId="4280055076" sldId="288"/>
            <ac:spMk id="507" creationId="{00000000-0000-0000-0000-000000000000}"/>
          </ac:spMkLst>
        </pc:spChg>
        <pc:spChg chg="mod">
          <ac:chgData name="Gonzalo Del Pozo Melero" userId="bd923a79-0206-49b8-926a-a7ad5517b68b" providerId="ADAL" clId="{C287AC4B-F586-4CC7-BD8C-E6615AA75820}" dt="2019-01-17T18:41:22.310" v="53" actId="164"/>
          <ac:spMkLst>
            <pc:docMk/>
            <pc:sldMk cId="4280055076" sldId="288"/>
            <ac:spMk id="508"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516"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517" creationId="{00000000-0000-0000-0000-000000000000}"/>
          </ac:spMkLst>
        </pc:spChg>
        <pc:grpChg chg="mod">
          <ac:chgData name="Gonzalo Del Pozo Melero" userId="bd923a79-0206-49b8-926a-a7ad5517b68b" providerId="ADAL" clId="{C287AC4B-F586-4CC7-BD8C-E6615AA75820}" dt="2019-01-17T18:41:13.367" v="52" actId="164"/>
          <ac:grpSpMkLst>
            <pc:docMk/>
            <pc:sldMk cId="4280055076" sldId="288"/>
            <ac:grpSpMk id="2" creationId="{00000000-0000-0000-0000-000000000000}"/>
          </ac:grpSpMkLst>
        </pc:grpChg>
        <pc:grpChg chg="add mod">
          <ac:chgData name="Gonzalo Del Pozo Melero" userId="bd923a79-0206-49b8-926a-a7ad5517b68b" providerId="ADAL" clId="{C287AC4B-F586-4CC7-BD8C-E6615AA75820}" dt="2019-01-17T18:41:05.620" v="51" actId="164"/>
          <ac:grpSpMkLst>
            <pc:docMk/>
            <pc:sldMk cId="4280055076" sldId="288"/>
            <ac:grpSpMk id="35" creationId="{22791149-3D6E-4E79-85C7-EC629114FD0C}"/>
          </ac:grpSpMkLst>
        </pc:grpChg>
        <pc:grpChg chg="add mod">
          <ac:chgData name="Gonzalo Del Pozo Melero" userId="bd923a79-0206-49b8-926a-a7ad5517b68b" providerId="ADAL" clId="{C287AC4B-F586-4CC7-BD8C-E6615AA75820}" dt="2019-01-17T18:41:22.310" v="53" actId="164"/>
          <ac:grpSpMkLst>
            <pc:docMk/>
            <pc:sldMk cId="4280055076" sldId="288"/>
            <ac:grpSpMk id="36" creationId="{A0D5C7BC-8E55-4CE6-ACCF-A6695A65DCDD}"/>
          </ac:grpSpMkLst>
        </pc:grpChg>
        <pc:grpChg chg="add del mod">
          <ac:chgData name="Gonzalo Del Pozo Melero" userId="bd923a79-0206-49b8-926a-a7ad5517b68b" providerId="ADAL" clId="{C287AC4B-F586-4CC7-BD8C-E6615AA75820}" dt="2019-01-17T18:41:25.401" v="54"/>
          <ac:grpSpMkLst>
            <pc:docMk/>
            <pc:sldMk cId="4280055076" sldId="288"/>
            <ac:grpSpMk id="37" creationId="{A8847255-516E-4DE3-9757-7AA7E06BA6B6}"/>
          </ac:grpSpMkLst>
        </pc:grpChg>
        <pc:grpChg chg="add del">
          <ac:chgData name="Gonzalo Del Pozo Melero" userId="bd923a79-0206-49b8-926a-a7ad5517b68b" providerId="ADAL" clId="{C287AC4B-F586-4CC7-BD8C-E6615AA75820}" dt="2019-01-17T18:41:28.882" v="56"/>
          <ac:grpSpMkLst>
            <pc:docMk/>
            <pc:sldMk cId="4280055076" sldId="288"/>
            <ac:grpSpMk id="158" creationId="{9D0A945B-8BAC-428E-9438-681B5C1E863E}"/>
          </ac:grpSpMkLst>
        </pc:grpChg>
        <pc:grpChg chg="mod">
          <ac:chgData name="Gonzalo Del Pozo Melero" userId="bd923a79-0206-49b8-926a-a7ad5517b68b" providerId="ADAL" clId="{C287AC4B-F586-4CC7-BD8C-E6615AA75820}" dt="2019-01-17T18:41:05.620" v="51" actId="164"/>
          <ac:grpSpMkLst>
            <pc:docMk/>
            <pc:sldMk cId="4280055076" sldId="288"/>
            <ac:grpSpMk id="543" creationId="{00000000-0000-0000-0000-000000000000}"/>
          </ac:grpSpMkLst>
        </pc:grpChg>
        <pc:picChg chg="del">
          <ac:chgData name="Gonzalo Del Pozo Melero" userId="bd923a79-0206-49b8-926a-a7ad5517b68b" providerId="ADAL" clId="{C287AC4B-F586-4CC7-BD8C-E6615AA75820}" dt="2019-01-17T18:40:48.336" v="46"/>
          <ac:picMkLst>
            <pc:docMk/>
            <pc:sldMk cId="4280055076" sldId="288"/>
            <ac:picMk id="32" creationId="{F8E2C24C-6801-46D0-B4DF-D4BA0EC8B0D3}"/>
          </ac:picMkLst>
        </pc:picChg>
        <pc:picChg chg="add mod">
          <ac:chgData name="Gonzalo Del Pozo Melero" userId="bd923a79-0206-49b8-926a-a7ad5517b68b" providerId="ADAL" clId="{C287AC4B-F586-4CC7-BD8C-E6615AA75820}" dt="2019-01-17T18:40:45.889" v="45" actId="1076"/>
          <ac:picMkLst>
            <pc:docMk/>
            <pc:sldMk cId="4280055076" sldId="288"/>
            <ac:picMk id="33" creationId="{9F0F3D4B-74EF-4205-A4DF-FF7B641CAA56}"/>
          </ac:picMkLst>
        </pc:picChg>
        <pc:picChg chg="add mod">
          <ac:chgData name="Gonzalo Del Pozo Melero" userId="bd923a79-0206-49b8-926a-a7ad5517b68b" providerId="ADAL" clId="{C287AC4B-F586-4CC7-BD8C-E6615AA75820}" dt="2019-01-17T18:40:55.006" v="50" actId="1076"/>
          <ac:picMkLst>
            <pc:docMk/>
            <pc:sldMk cId="4280055076" sldId="288"/>
            <ac:picMk id="34" creationId="{4A159AF2-B8F6-430A-A477-34049E28E4DB}"/>
          </ac:picMkLst>
        </pc:picChg>
        <pc:picChg chg="add mod">
          <ac:chgData name="Gonzalo Del Pozo Melero" userId="bd923a79-0206-49b8-926a-a7ad5517b68b" providerId="ADAL" clId="{C287AC4B-F586-4CC7-BD8C-E6615AA75820}" dt="2019-01-17T18:41:32.256" v="58" actId="1076"/>
          <ac:picMkLst>
            <pc:docMk/>
            <pc:sldMk cId="4280055076" sldId="288"/>
            <ac:picMk id="38" creationId="{7D6D55CB-EB57-4519-A3CE-ADE8E53688DA}"/>
          </ac:picMkLst>
        </pc:picChg>
        <pc:picChg chg="add del">
          <ac:chgData name="Gonzalo Del Pozo Melero" userId="bd923a79-0206-49b8-926a-a7ad5517b68b" providerId="ADAL" clId="{C287AC4B-F586-4CC7-BD8C-E6615AA75820}" dt="2019-01-17T18:40:43.104" v="43"/>
          <ac:picMkLst>
            <pc:docMk/>
            <pc:sldMk cId="4280055076" sldId="288"/>
            <ac:picMk id="151" creationId="{4233072B-C8A9-4B24-94E7-CF1B14A1C647}"/>
          </ac:picMkLst>
        </pc:picChg>
        <pc:picChg chg="add del">
          <ac:chgData name="Gonzalo Del Pozo Melero" userId="bd923a79-0206-49b8-926a-a7ad5517b68b" providerId="ADAL" clId="{C287AC4B-F586-4CC7-BD8C-E6615AA75820}" dt="2019-01-17T18:40:50.545" v="48"/>
          <ac:picMkLst>
            <pc:docMk/>
            <pc:sldMk cId="4280055076" sldId="288"/>
            <ac:picMk id="153" creationId="{80E6A9E1-139F-434E-8576-28C8E897E583}"/>
          </ac:picMkLst>
        </pc:picChg>
        <pc:picChg chg="del">
          <ac:chgData name="Gonzalo Del Pozo Melero" userId="bd923a79-0206-49b8-926a-a7ad5517b68b" providerId="ADAL" clId="{C287AC4B-F586-4CC7-BD8C-E6615AA75820}" dt="2019-01-17T18:40:40.652" v="41"/>
          <ac:picMkLst>
            <pc:docMk/>
            <pc:sldMk cId="4280055076" sldId="288"/>
            <ac:picMk id="518" creationId="{00000000-0000-0000-0000-000000000000}"/>
          </ac:picMkLst>
        </pc:picChg>
      </pc:sldChg>
    </pc:docChg>
  </pc:docChgLst>
  <pc:docChgLst>
    <pc:chgData name="Gonzalo Pozo Melero" userId="bd923a79-0206-49b8-926a-a7ad5517b68b" providerId="ADAL" clId="{713DE828-A0E2-4229-B424-7706E2D9DA36}"/>
    <pc:docChg chg="undo custSel addSld delSld modSld">
      <pc:chgData name="Gonzalo Pozo Melero" userId="bd923a79-0206-49b8-926a-a7ad5517b68b" providerId="ADAL" clId="{713DE828-A0E2-4229-B424-7706E2D9DA36}" dt="2020-09-28T18:35:50.924" v="3907"/>
      <pc:docMkLst>
        <pc:docMk/>
      </pc:docMkLst>
      <pc:sldChg chg="modSp">
        <pc:chgData name="Gonzalo Pozo Melero" userId="bd923a79-0206-49b8-926a-a7ad5517b68b" providerId="ADAL" clId="{713DE828-A0E2-4229-B424-7706E2D9DA36}" dt="2020-09-25T14:29:14.537" v="10" actId="20577"/>
        <pc:sldMkLst>
          <pc:docMk/>
          <pc:sldMk cId="0" sldId="256"/>
        </pc:sldMkLst>
        <pc:spChg chg="mod">
          <ac:chgData name="Gonzalo Pozo Melero" userId="bd923a79-0206-49b8-926a-a7ad5517b68b" providerId="ADAL" clId="{713DE828-A0E2-4229-B424-7706E2D9DA36}" dt="2020-09-25T14:29:14.537" v="10" actId="20577"/>
          <ac:spMkLst>
            <pc:docMk/>
            <pc:sldMk cId="0" sldId="256"/>
            <ac:spMk id="94" creationId="{00000000-0000-0000-0000-000000000000}"/>
          </ac:spMkLst>
        </pc:spChg>
      </pc:sldChg>
      <pc:sldChg chg="addSp delSp modSp add modAnim addCm delCm">
        <pc:chgData name="Gonzalo Pozo Melero" userId="bd923a79-0206-49b8-926a-a7ad5517b68b" providerId="ADAL" clId="{713DE828-A0E2-4229-B424-7706E2D9DA36}" dt="2020-09-25T15:18:04.503" v="830" actId="1592"/>
        <pc:sldMkLst>
          <pc:docMk/>
          <pc:sldMk cId="3557428953" sldId="257"/>
        </pc:sldMkLst>
        <pc:spChg chg="del">
          <ac:chgData name="Gonzalo Pozo Melero" userId="bd923a79-0206-49b8-926a-a7ad5517b68b" providerId="ADAL" clId="{713DE828-A0E2-4229-B424-7706E2D9DA36}" dt="2020-09-25T14:29:38.830" v="49" actId="478"/>
          <ac:spMkLst>
            <pc:docMk/>
            <pc:sldMk cId="3557428953" sldId="257"/>
            <ac:spMk id="2" creationId="{E547AFB0-CF95-40E0-A8BD-923BDFD8C531}"/>
          </ac:spMkLst>
        </pc:spChg>
        <pc:spChg chg="del mod">
          <ac:chgData name="Gonzalo Pozo Melero" userId="bd923a79-0206-49b8-926a-a7ad5517b68b" providerId="ADAL" clId="{713DE828-A0E2-4229-B424-7706E2D9DA36}" dt="2020-09-25T14:38:02.500" v="54" actId="478"/>
          <ac:spMkLst>
            <pc:docMk/>
            <pc:sldMk cId="3557428953" sldId="257"/>
            <ac:spMk id="3" creationId="{B0D54D60-2A79-4D90-A092-687291C58F53}"/>
          </ac:spMkLst>
        </pc:spChg>
        <pc:spChg chg="add mod">
          <ac:chgData name="Gonzalo Pozo Melero" userId="bd923a79-0206-49b8-926a-a7ad5517b68b" providerId="ADAL" clId="{713DE828-A0E2-4229-B424-7706E2D9DA36}" dt="2020-09-25T15:18:01.249" v="829" actId="113"/>
          <ac:spMkLst>
            <pc:docMk/>
            <pc:sldMk cId="3557428953" sldId="257"/>
            <ac:spMk id="5" creationId="{441A9328-40F8-49D3-B754-385A385786EA}"/>
          </ac:spMkLst>
        </pc:spChg>
        <pc:spChg chg="add mod">
          <ac:chgData name="Gonzalo Pozo Melero" userId="bd923a79-0206-49b8-926a-a7ad5517b68b" providerId="ADAL" clId="{713DE828-A0E2-4229-B424-7706E2D9DA36}" dt="2020-09-25T14:40:21.147" v="140" actId="164"/>
          <ac:spMkLst>
            <pc:docMk/>
            <pc:sldMk cId="3557428953" sldId="257"/>
            <ac:spMk id="10" creationId="{088C54D7-1DFD-42A5-B824-75025765F508}"/>
          </ac:spMkLst>
        </pc:spChg>
        <pc:spChg chg="add mod">
          <ac:chgData name="Gonzalo Pozo Melero" userId="bd923a79-0206-49b8-926a-a7ad5517b68b" providerId="ADAL" clId="{713DE828-A0E2-4229-B424-7706E2D9DA36}" dt="2020-09-25T14:40:21.147" v="140" actId="164"/>
          <ac:spMkLst>
            <pc:docMk/>
            <pc:sldMk cId="3557428953" sldId="257"/>
            <ac:spMk id="11" creationId="{CF61FC7A-BCE4-4965-9DEB-1237E73B04FF}"/>
          </ac:spMkLst>
        </pc:spChg>
        <pc:spChg chg="add mod">
          <ac:chgData name="Gonzalo Pozo Melero" userId="bd923a79-0206-49b8-926a-a7ad5517b68b" providerId="ADAL" clId="{713DE828-A0E2-4229-B424-7706E2D9DA36}" dt="2020-09-25T14:42:52.839" v="184" actId="164"/>
          <ac:spMkLst>
            <pc:docMk/>
            <pc:sldMk cId="3557428953" sldId="257"/>
            <ac:spMk id="20" creationId="{60A7AEAC-93C9-4298-81FE-4CE4BE5E8BA0}"/>
          </ac:spMkLst>
        </pc:spChg>
        <pc:spChg chg="add mod">
          <ac:chgData name="Gonzalo Pozo Melero" userId="bd923a79-0206-49b8-926a-a7ad5517b68b" providerId="ADAL" clId="{713DE828-A0E2-4229-B424-7706E2D9DA36}" dt="2020-09-25T14:42:52.839" v="184" actId="164"/>
          <ac:spMkLst>
            <pc:docMk/>
            <pc:sldMk cId="3557428953" sldId="257"/>
            <ac:spMk id="21" creationId="{05E1BDA9-B232-467A-B1CA-07338D8227DF}"/>
          </ac:spMkLst>
        </pc:spChg>
        <pc:spChg chg="add mod">
          <ac:chgData name="Gonzalo Pozo Melero" userId="bd923a79-0206-49b8-926a-a7ad5517b68b" providerId="ADAL" clId="{713DE828-A0E2-4229-B424-7706E2D9DA36}" dt="2020-09-25T14:42:52.839" v="184" actId="164"/>
          <ac:spMkLst>
            <pc:docMk/>
            <pc:sldMk cId="3557428953" sldId="257"/>
            <ac:spMk id="22" creationId="{1A1076A6-EE28-4DDD-891D-18817873BE90}"/>
          </ac:spMkLst>
        </pc:spChg>
        <pc:spChg chg="add mod">
          <ac:chgData name="Gonzalo Pozo Melero" userId="bd923a79-0206-49b8-926a-a7ad5517b68b" providerId="ADAL" clId="{713DE828-A0E2-4229-B424-7706E2D9DA36}" dt="2020-09-25T14:42:52.839" v="184" actId="164"/>
          <ac:spMkLst>
            <pc:docMk/>
            <pc:sldMk cId="3557428953" sldId="257"/>
            <ac:spMk id="23" creationId="{7B87B493-F55E-4FC8-A21A-6E1E9A80C670}"/>
          </ac:spMkLst>
        </pc:spChg>
        <pc:spChg chg="add mod">
          <ac:chgData name="Gonzalo Pozo Melero" userId="bd923a79-0206-49b8-926a-a7ad5517b68b" providerId="ADAL" clId="{713DE828-A0E2-4229-B424-7706E2D9DA36}" dt="2020-09-25T15:04:46.688" v="679" actId="20577"/>
          <ac:spMkLst>
            <pc:docMk/>
            <pc:sldMk cId="3557428953" sldId="257"/>
            <ac:spMk id="25" creationId="{9604EA14-BC82-4ED2-BCE9-88D74603CC33}"/>
          </ac:spMkLst>
        </pc:spChg>
        <pc:spChg chg="add mod">
          <ac:chgData name="Gonzalo Pozo Melero" userId="bd923a79-0206-49b8-926a-a7ad5517b68b" providerId="ADAL" clId="{713DE828-A0E2-4229-B424-7706E2D9DA36}" dt="2020-09-25T14:46:16.077" v="257" actId="164"/>
          <ac:spMkLst>
            <pc:docMk/>
            <pc:sldMk cId="3557428953" sldId="257"/>
            <ac:spMk id="26" creationId="{DDC40CCB-0263-496A-8AD2-6E86CC24187F}"/>
          </ac:spMkLst>
        </pc:spChg>
        <pc:spChg chg="add mod">
          <ac:chgData name="Gonzalo Pozo Melero" userId="bd923a79-0206-49b8-926a-a7ad5517b68b" providerId="ADAL" clId="{713DE828-A0E2-4229-B424-7706E2D9DA36}" dt="2020-09-25T14:46:16.077" v="257" actId="164"/>
          <ac:spMkLst>
            <pc:docMk/>
            <pc:sldMk cId="3557428953" sldId="257"/>
            <ac:spMk id="27" creationId="{ABB3CBF9-3F46-4EDD-9877-FC0623DDFC40}"/>
          </ac:spMkLst>
        </pc:spChg>
        <pc:spChg chg="add mod">
          <ac:chgData name="Gonzalo Pozo Melero" userId="bd923a79-0206-49b8-926a-a7ad5517b68b" providerId="ADAL" clId="{713DE828-A0E2-4229-B424-7706E2D9DA36}" dt="2020-09-25T14:46:16.077" v="257" actId="164"/>
          <ac:spMkLst>
            <pc:docMk/>
            <pc:sldMk cId="3557428953" sldId="257"/>
            <ac:spMk id="28" creationId="{62DDAF0F-92C3-4894-8EB5-4624CCC0C84E}"/>
          </ac:spMkLst>
        </pc:spChg>
        <pc:spChg chg="add mod">
          <ac:chgData name="Gonzalo Pozo Melero" userId="bd923a79-0206-49b8-926a-a7ad5517b68b" providerId="ADAL" clId="{713DE828-A0E2-4229-B424-7706E2D9DA36}" dt="2020-09-25T15:05:42.428" v="688" actId="1076"/>
          <ac:spMkLst>
            <pc:docMk/>
            <pc:sldMk cId="3557428953" sldId="257"/>
            <ac:spMk id="29" creationId="{402EC1ED-1B02-4FCD-B2C7-86159C634DA0}"/>
          </ac:spMkLst>
        </pc:spChg>
        <pc:spChg chg="add mod">
          <ac:chgData name="Gonzalo Pozo Melero" userId="bd923a79-0206-49b8-926a-a7ad5517b68b" providerId="ADAL" clId="{713DE828-A0E2-4229-B424-7706E2D9DA36}" dt="2020-09-25T14:48:17.737" v="297" actId="164"/>
          <ac:spMkLst>
            <pc:docMk/>
            <pc:sldMk cId="3557428953" sldId="257"/>
            <ac:spMk id="31" creationId="{C83A1DDC-F317-4726-A505-97D88D53C47C}"/>
          </ac:spMkLst>
        </pc:spChg>
        <pc:spChg chg="add mod">
          <ac:chgData name="Gonzalo Pozo Melero" userId="bd923a79-0206-49b8-926a-a7ad5517b68b" providerId="ADAL" clId="{713DE828-A0E2-4229-B424-7706E2D9DA36}" dt="2020-09-25T14:48:17.737" v="297" actId="164"/>
          <ac:spMkLst>
            <pc:docMk/>
            <pc:sldMk cId="3557428953" sldId="257"/>
            <ac:spMk id="32" creationId="{777BAC6B-7D67-4313-9589-D701C5BAC65D}"/>
          </ac:spMkLst>
        </pc:spChg>
        <pc:spChg chg="add mod">
          <ac:chgData name="Gonzalo Pozo Melero" userId="bd923a79-0206-49b8-926a-a7ad5517b68b" providerId="ADAL" clId="{713DE828-A0E2-4229-B424-7706E2D9DA36}" dt="2020-09-25T14:48:26.769" v="306" actId="20577"/>
          <ac:spMkLst>
            <pc:docMk/>
            <pc:sldMk cId="3557428953" sldId="257"/>
            <ac:spMk id="34" creationId="{B770BE22-89AB-4B61-A282-827F1BFED69D}"/>
          </ac:spMkLst>
        </pc:spChg>
        <pc:spChg chg="add mod">
          <ac:chgData name="Gonzalo Pozo Melero" userId="bd923a79-0206-49b8-926a-a7ad5517b68b" providerId="ADAL" clId="{713DE828-A0E2-4229-B424-7706E2D9DA36}" dt="2020-09-25T15:05:46.987" v="689" actId="164"/>
          <ac:spMkLst>
            <pc:docMk/>
            <pc:sldMk cId="3557428953" sldId="257"/>
            <ac:spMk id="35" creationId="{F2D20708-B1DC-44C0-9942-7B8E4C900812}"/>
          </ac:spMkLst>
        </pc:spChg>
        <pc:spChg chg="add mod">
          <ac:chgData name="Gonzalo Pozo Melero" userId="bd923a79-0206-49b8-926a-a7ad5517b68b" providerId="ADAL" clId="{713DE828-A0E2-4229-B424-7706E2D9DA36}" dt="2020-09-25T15:05:46.987" v="689" actId="164"/>
          <ac:spMkLst>
            <pc:docMk/>
            <pc:sldMk cId="3557428953" sldId="257"/>
            <ac:spMk id="36" creationId="{0882BCDB-AB3E-415F-A7A9-246433C68495}"/>
          </ac:spMkLst>
        </pc:spChg>
        <pc:spChg chg="add mod">
          <ac:chgData name="Gonzalo Pozo Melero" userId="bd923a79-0206-49b8-926a-a7ad5517b68b" providerId="ADAL" clId="{713DE828-A0E2-4229-B424-7706E2D9DA36}" dt="2020-09-25T15:15:58.183" v="825" actId="947"/>
          <ac:spMkLst>
            <pc:docMk/>
            <pc:sldMk cId="3557428953" sldId="257"/>
            <ac:spMk id="38" creationId="{C2573320-8F5D-4947-B2D6-C2CE903478DE}"/>
          </ac:spMkLst>
        </pc:spChg>
        <pc:spChg chg="add mod">
          <ac:chgData name="Gonzalo Pozo Melero" userId="bd923a79-0206-49b8-926a-a7ad5517b68b" providerId="ADAL" clId="{713DE828-A0E2-4229-B424-7706E2D9DA36}" dt="2020-09-25T15:15:12.595" v="813" actId="20577"/>
          <ac:spMkLst>
            <pc:docMk/>
            <pc:sldMk cId="3557428953" sldId="257"/>
            <ac:spMk id="39" creationId="{75C12957-D3A5-4125-94B8-56C77AE537E4}"/>
          </ac:spMkLst>
        </pc:spChg>
        <pc:spChg chg="add mod">
          <ac:chgData name="Gonzalo Pozo Melero" userId="bd923a79-0206-49b8-926a-a7ad5517b68b" providerId="ADAL" clId="{713DE828-A0E2-4229-B424-7706E2D9DA36}" dt="2020-09-25T15:15:26.565" v="817" actId="1076"/>
          <ac:spMkLst>
            <pc:docMk/>
            <pc:sldMk cId="3557428953" sldId="257"/>
            <ac:spMk id="40" creationId="{A1BB0D3D-9FC4-4BE5-8D60-E277727E8C02}"/>
          </ac:spMkLst>
        </pc:spChg>
        <pc:grpChg chg="add mod">
          <ac:chgData name="Gonzalo Pozo Melero" userId="bd923a79-0206-49b8-926a-a7ad5517b68b" providerId="ADAL" clId="{713DE828-A0E2-4229-B424-7706E2D9DA36}" dt="2020-09-25T14:42:21.200" v="174" actId="1076"/>
          <ac:grpSpMkLst>
            <pc:docMk/>
            <pc:sldMk cId="3557428953" sldId="257"/>
            <ac:grpSpMk id="12" creationId="{88BB366C-B3A9-4193-9145-0A3AF48ACC7A}"/>
          </ac:grpSpMkLst>
        </pc:grpChg>
        <pc:grpChg chg="add mod">
          <ac:chgData name="Gonzalo Pozo Melero" userId="bd923a79-0206-49b8-926a-a7ad5517b68b" providerId="ADAL" clId="{713DE828-A0E2-4229-B424-7706E2D9DA36}" dt="2020-09-25T14:42:01.277" v="153" actId="164"/>
          <ac:grpSpMkLst>
            <pc:docMk/>
            <pc:sldMk cId="3557428953" sldId="257"/>
            <ac:grpSpMk id="19" creationId="{A5A59C8D-7297-4EA0-B551-46A808676FC7}"/>
          </ac:grpSpMkLst>
        </pc:grpChg>
        <pc:grpChg chg="add mod">
          <ac:chgData name="Gonzalo Pozo Melero" userId="bd923a79-0206-49b8-926a-a7ad5517b68b" providerId="ADAL" clId="{713DE828-A0E2-4229-B424-7706E2D9DA36}" dt="2020-09-25T14:42:52.839" v="184" actId="164"/>
          <ac:grpSpMkLst>
            <pc:docMk/>
            <pc:sldMk cId="3557428953" sldId="257"/>
            <ac:grpSpMk id="24" creationId="{85F5CBA2-514C-4322-A6E2-F3816E412861}"/>
          </ac:grpSpMkLst>
        </pc:grpChg>
        <pc:grpChg chg="add mod">
          <ac:chgData name="Gonzalo Pozo Melero" userId="bd923a79-0206-49b8-926a-a7ad5517b68b" providerId="ADAL" clId="{713DE828-A0E2-4229-B424-7706E2D9DA36}" dt="2020-09-25T14:46:16.077" v="257" actId="164"/>
          <ac:grpSpMkLst>
            <pc:docMk/>
            <pc:sldMk cId="3557428953" sldId="257"/>
            <ac:grpSpMk id="30" creationId="{5AD5243E-F215-4EF3-8A1E-45303F9946CE}"/>
          </ac:grpSpMkLst>
        </pc:grpChg>
        <pc:grpChg chg="add mod">
          <ac:chgData name="Gonzalo Pozo Melero" userId="bd923a79-0206-49b8-926a-a7ad5517b68b" providerId="ADAL" clId="{713DE828-A0E2-4229-B424-7706E2D9DA36}" dt="2020-09-25T14:48:17.737" v="297" actId="164"/>
          <ac:grpSpMkLst>
            <pc:docMk/>
            <pc:sldMk cId="3557428953" sldId="257"/>
            <ac:grpSpMk id="33" creationId="{450DCEF2-5109-4D0C-90FC-A0A158734BDC}"/>
          </ac:grpSpMkLst>
        </pc:grpChg>
        <pc:grpChg chg="add mod">
          <ac:chgData name="Gonzalo Pozo Melero" userId="bd923a79-0206-49b8-926a-a7ad5517b68b" providerId="ADAL" clId="{713DE828-A0E2-4229-B424-7706E2D9DA36}" dt="2020-09-25T15:05:46.987" v="689" actId="164"/>
          <ac:grpSpMkLst>
            <pc:docMk/>
            <pc:sldMk cId="3557428953" sldId="257"/>
            <ac:grpSpMk id="37" creationId="{EC345B2F-72CD-4CC9-97B2-9694185069D7}"/>
          </ac:grpSpMkLst>
        </pc:grpChg>
        <pc:picChg chg="add del mod">
          <ac:chgData name="Gonzalo Pozo Melero" userId="bd923a79-0206-49b8-926a-a7ad5517b68b" providerId="ADAL" clId="{713DE828-A0E2-4229-B424-7706E2D9DA36}" dt="2020-09-25T14:39:01.882" v="63" actId="478"/>
          <ac:picMkLst>
            <pc:docMk/>
            <pc:sldMk cId="3557428953" sldId="257"/>
            <ac:picMk id="4" creationId="{4B08B974-E814-4167-BC21-7EC474212349}"/>
          </ac:picMkLst>
        </pc:picChg>
        <pc:picChg chg="add mod modCrop">
          <ac:chgData name="Gonzalo Pozo Melero" userId="bd923a79-0206-49b8-926a-a7ad5517b68b" providerId="ADAL" clId="{713DE828-A0E2-4229-B424-7706E2D9DA36}" dt="2020-09-25T14:40:21.147" v="140" actId="164"/>
          <ac:picMkLst>
            <pc:docMk/>
            <pc:sldMk cId="3557428953" sldId="257"/>
            <ac:picMk id="6" creationId="{BA73C6D9-30F8-442C-A416-6367A1E84B15}"/>
          </ac:picMkLst>
        </pc:picChg>
        <pc:cxnChg chg="add mod">
          <ac:chgData name="Gonzalo Pozo Melero" userId="bd923a79-0206-49b8-926a-a7ad5517b68b" providerId="ADAL" clId="{713DE828-A0E2-4229-B424-7706E2D9DA36}" dt="2020-09-25T14:40:21.147" v="140" actId="164"/>
          <ac:cxnSpMkLst>
            <pc:docMk/>
            <pc:sldMk cId="3557428953" sldId="257"/>
            <ac:cxnSpMk id="8" creationId="{402EB063-F794-4335-A7E9-F2711F9D9BB5}"/>
          </ac:cxnSpMkLst>
        </pc:cxnChg>
        <pc:cxnChg chg="add mod">
          <ac:chgData name="Gonzalo Pozo Melero" userId="bd923a79-0206-49b8-926a-a7ad5517b68b" providerId="ADAL" clId="{713DE828-A0E2-4229-B424-7706E2D9DA36}" dt="2020-09-25T14:40:21.147" v="140" actId="164"/>
          <ac:cxnSpMkLst>
            <pc:docMk/>
            <pc:sldMk cId="3557428953" sldId="257"/>
            <ac:cxnSpMk id="9" creationId="{66B1E997-928A-463C-A18C-E94F1C638203}"/>
          </ac:cxnSpMkLst>
        </pc:cxnChg>
        <pc:cxnChg chg="add mod">
          <ac:chgData name="Gonzalo Pozo Melero" userId="bd923a79-0206-49b8-926a-a7ad5517b68b" providerId="ADAL" clId="{713DE828-A0E2-4229-B424-7706E2D9DA36}" dt="2020-09-25T14:42:01.277" v="153" actId="164"/>
          <ac:cxnSpMkLst>
            <pc:docMk/>
            <pc:sldMk cId="3557428953" sldId="257"/>
            <ac:cxnSpMk id="14" creationId="{E8BB5DA0-3405-4D81-A4F0-676BDC7F5BC9}"/>
          </ac:cxnSpMkLst>
        </pc:cxnChg>
        <pc:cxnChg chg="add del mod">
          <ac:chgData name="Gonzalo Pozo Melero" userId="bd923a79-0206-49b8-926a-a7ad5517b68b" providerId="ADAL" clId="{713DE828-A0E2-4229-B424-7706E2D9DA36}" dt="2020-09-25T14:42:01.277" v="153" actId="164"/>
          <ac:cxnSpMkLst>
            <pc:docMk/>
            <pc:sldMk cId="3557428953" sldId="257"/>
            <ac:cxnSpMk id="15" creationId="{BDF73171-C1B8-4019-948C-5685208F424A}"/>
          </ac:cxnSpMkLst>
        </pc:cxnChg>
        <pc:cxnChg chg="add mod">
          <ac:chgData name="Gonzalo Pozo Melero" userId="bd923a79-0206-49b8-926a-a7ad5517b68b" providerId="ADAL" clId="{713DE828-A0E2-4229-B424-7706E2D9DA36}" dt="2020-09-25T14:42:01.277" v="153" actId="164"/>
          <ac:cxnSpMkLst>
            <pc:docMk/>
            <pc:sldMk cId="3557428953" sldId="257"/>
            <ac:cxnSpMk id="17" creationId="{19DBECE0-6B17-4907-9906-910A3CC47A6D}"/>
          </ac:cxnSpMkLst>
        </pc:cxnChg>
        <pc:cxnChg chg="add mod">
          <ac:chgData name="Gonzalo Pozo Melero" userId="bd923a79-0206-49b8-926a-a7ad5517b68b" providerId="ADAL" clId="{713DE828-A0E2-4229-B424-7706E2D9DA36}" dt="2020-09-25T14:42:01.277" v="153" actId="164"/>
          <ac:cxnSpMkLst>
            <pc:docMk/>
            <pc:sldMk cId="3557428953" sldId="257"/>
            <ac:cxnSpMk id="18" creationId="{C88D6EF7-F113-4CB7-8AAE-7EA170A0093E}"/>
          </ac:cxnSpMkLst>
        </pc:cxnChg>
      </pc:sldChg>
      <pc:sldChg chg="addSp delSp modSp add delAnim modAnim">
        <pc:chgData name="Gonzalo Pozo Melero" userId="bd923a79-0206-49b8-926a-a7ad5517b68b" providerId="ADAL" clId="{713DE828-A0E2-4229-B424-7706E2D9DA36}" dt="2020-09-25T15:17:11.088" v="828"/>
        <pc:sldMkLst>
          <pc:docMk/>
          <pc:sldMk cId="2386133237" sldId="258"/>
        </pc:sldMkLst>
        <pc:spChg chg="add mod">
          <ac:chgData name="Gonzalo Pozo Melero" userId="bd923a79-0206-49b8-926a-a7ad5517b68b" providerId="ADAL" clId="{713DE828-A0E2-4229-B424-7706E2D9DA36}" dt="2020-09-25T15:13:04.027" v="768" actId="1076"/>
          <ac:spMkLst>
            <pc:docMk/>
            <pc:sldMk cId="2386133237" sldId="258"/>
            <ac:spMk id="2" creationId="{BDED8F80-C2C3-4842-8892-5EE0983A642F}"/>
          </ac:spMkLst>
        </pc:spChg>
        <pc:spChg chg="add mod">
          <ac:chgData name="Gonzalo Pozo Melero" userId="bd923a79-0206-49b8-926a-a7ad5517b68b" providerId="ADAL" clId="{713DE828-A0E2-4229-B424-7706E2D9DA36}" dt="2020-09-25T15:13:32.311" v="771" actId="1076"/>
          <ac:spMkLst>
            <pc:docMk/>
            <pc:sldMk cId="2386133237" sldId="258"/>
            <ac:spMk id="3" creationId="{DADB54C7-7948-42A8-BF84-7F88240A2191}"/>
          </ac:spMkLst>
        </pc:spChg>
        <pc:spChg chg="add mod">
          <ac:chgData name="Gonzalo Pozo Melero" userId="bd923a79-0206-49b8-926a-a7ad5517b68b" providerId="ADAL" clId="{713DE828-A0E2-4229-B424-7706E2D9DA36}" dt="2020-09-25T15:13:44.674" v="773" actId="1076"/>
          <ac:spMkLst>
            <pc:docMk/>
            <pc:sldMk cId="2386133237" sldId="258"/>
            <ac:spMk id="4" creationId="{ED6AC531-B2E3-4C3C-B5D9-8032D71E476A}"/>
          </ac:spMkLst>
        </pc:spChg>
        <pc:spChg chg="del">
          <ac:chgData name="Gonzalo Pozo Melero" userId="bd923a79-0206-49b8-926a-a7ad5517b68b" providerId="ADAL" clId="{713DE828-A0E2-4229-B424-7706E2D9DA36}" dt="2020-09-25T14:54:00.568" v="398" actId="478"/>
          <ac:spMkLst>
            <pc:docMk/>
            <pc:sldMk cId="2386133237" sldId="258"/>
            <ac:spMk id="5" creationId="{441A9328-40F8-49D3-B754-385A385786EA}"/>
          </ac:spMkLst>
        </pc:spChg>
        <pc:spChg chg="add mod">
          <ac:chgData name="Gonzalo Pozo Melero" userId="bd923a79-0206-49b8-926a-a7ad5517b68b" providerId="ADAL" clId="{713DE828-A0E2-4229-B424-7706E2D9DA36}" dt="2020-09-25T15:13:57.676" v="776" actId="208"/>
          <ac:spMkLst>
            <pc:docMk/>
            <pc:sldMk cId="2386133237" sldId="258"/>
            <ac:spMk id="7" creationId="{68869F85-CAEE-48DA-B20B-6E85D246B15C}"/>
          </ac:spMkLst>
        </pc:spChg>
        <pc:spChg chg="add mod">
          <ac:chgData name="Gonzalo Pozo Melero" userId="bd923a79-0206-49b8-926a-a7ad5517b68b" providerId="ADAL" clId="{713DE828-A0E2-4229-B424-7706E2D9DA36}" dt="2020-09-25T15:13:36.565" v="772" actId="1076"/>
          <ac:spMkLst>
            <pc:docMk/>
            <pc:sldMk cId="2386133237" sldId="258"/>
            <ac:spMk id="13" creationId="{CA42E33B-3D39-4103-BB59-E95D8B7F4F4E}"/>
          </ac:spMkLst>
        </pc:spChg>
        <pc:spChg chg="mod">
          <ac:chgData name="Gonzalo Pozo Melero" userId="bd923a79-0206-49b8-926a-a7ad5517b68b" providerId="ADAL" clId="{713DE828-A0E2-4229-B424-7706E2D9DA36}" dt="2020-09-25T15:12:44.165" v="762" actId="1076"/>
          <ac:spMkLst>
            <pc:docMk/>
            <pc:sldMk cId="2386133237" sldId="258"/>
            <ac:spMk id="25" creationId="{9604EA14-BC82-4ED2-BCE9-88D74603CC33}"/>
          </ac:spMkLst>
        </pc:spChg>
        <pc:spChg chg="del topLvl">
          <ac:chgData name="Gonzalo Pozo Melero" userId="bd923a79-0206-49b8-926a-a7ad5517b68b" providerId="ADAL" clId="{713DE828-A0E2-4229-B424-7706E2D9DA36}" dt="2020-09-25T14:54:15.127" v="460" actId="478"/>
          <ac:spMkLst>
            <pc:docMk/>
            <pc:sldMk cId="2386133237" sldId="258"/>
            <ac:spMk id="31" creationId="{C83A1DDC-F317-4726-A505-97D88D53C47C}"/>
          </ac:spMkLst>
        </pc:spChg>
        <pc:spChg chg="del topLvl">
          <ac:chgData name="Gonzalo Pozo Melero" userId="bd923a79-0206-49b8-926a-a7ad5517b68b" providerId="ADAL" clId="{713DE828-A0E2-4229-B424-7706E2D9DA36}" dt="2020-09-25T14:54:16.733" v="461" actId="478"/>
          <ac:spMkLst>
            <pc:docMk/>
            <pc:sldMk cId="2386133237" sldId="258"/>
            <ac:spMk id="32" creationId="{777BAC6B-7D67-4313-9589-D701C5BAC65D}"/>
          </ac:spMkLst>
        </pc:spChg>
        <pc:spChg chg="del mod">
          <ac:chgData name="Gonzalo Pozo Melero" userId="bd923a79-0206-49b8-926a-a7ad5517b68b" providerId="ADAL" clId="{713DE828-A0E2-4229-B424-7706E2D9DA36}" dt="2020-09-25T14:54:18.729" v="462" actId="478"/>
          <ac:spMkLst>
            <pc:docMk/>
            <pc:sldMk cId="2386133237" sldId="258"/>
            <ac:spMk id="34" creationId="{B770BE22-89AB-4B61-A282-827F1BFED69D}"/>
          </ac:spMkLst>
        </pc:spChg>
        <pc:spChg chg="add mod">
          <ac:chgData name="Gonzalo Pozo Melero" userId="bd923a79-0206-49b8-926a-a7ad5517b68b" providerId="ADAL" clId="{713DE828-A0E2-4229-B424-7706E2D9DA36}" dt="2020-09-25T15:13:13.348" v="770" actId="20577"/>
          <ac:spMkLst>
            <pc:docMk/>
            <pc:sldMk cId="2386133237" sldId="258"/>
            <ac:spMk id="35" creationId="{69FCE628-7839-424C-B6BE-6EBC150125F8}"/>
          </ac:spMkLst>
        </pc:spChg>
        <pc:spChg chg="add mod">
          <ac:chgData name="Gonzalo Pozo Melero" userId="bd923a79-0206-49b8-926a-a7ad5517b68b" providerId="ADAL" clId="{713DE828-A0E2-4229-B424-7706E2D9DA36}" dt="2020-09-25T15:13:47.574" v="774" actId="1076"/>
          <ac:spMkLst>
            <pc:docMk/>
            <pc:sldMk cId="2386133237" sldId="258"/>
            <ac:spMk id="36" creationId="{5ED9A5A1-B27B-4962-A6A1-FDB6FD765813}"/>
          </ac:spMkLst>
        </pc:spChg>
        <pc:spChg chg="add del mod">
          <ac:chgData name="Gonzalo Pozo Melero" userId="bd923a79-0206-49b8-926a-a7ad5517b68b" providerId="ADAL" clId="{713DE828-A0E2-4229-B424-7706E2D9DA36}" dt="2020-09-25T15:10:05.629" v="709" actId="478"/>
          <ac:spMkLst>
            <pc:docMk/>
            <pc:sldMk cId="2386133237" sldId="258"/>
            <ac:spMk id="37" creationId="{D1647347-3805-4AD7-B36F-3963B845831B}"/>
          </ac:spMkLst>
        </pc:spChg>
        <pc:grpChg chg="mod">
          <ac:chgData name="Gonzalo Pozo Melero" userId="bd923a79-0206-49b8-926a-a7ad5517b68b" providerId="ADAL" clId="{713DE828-A0E2-4229-B424-7706E2D9DA36}" dt="2020-09-25T15:12:27.800" v="755" actId="164"/>
          <ac:grpSpMkLst>
            <pc:docMk/>
            <pc:sldMk cId="2386133237" sldId="258"/>
            <ac:grpSpMk id="12" creationId="{88BB366C-B3A9-4193-9145-0A3AF48ACC7A}"/>
          </ac:grpSpMkLst>
        </pc:grpChg>
        <pc:grpChg chg="add mod">
          <ac:chgData name="Gonzalo Pozo Melero" userId="bd923a79-0206-49b8-926a-a7ad5517b68b" providerId="ADAL" clId="{713DE828-A0E2-4229-B424-7706E2D9DA36}" dt="2020-09-25T15:12:34.844" v="758" actId="14100"/>
          <ac:grpSpMkLst>
            <pc:docMk/>
            <pc:sldMk cId="2386133237" sldId="258"/>
            <ac:grpSpMk id="16" creationId="{403428F3-7279-45DF-9B7A-C134E528486F}"/>
          </ac:grpSpMkLst>
        </pc:grpChg>
        <pc:grpChg chg="mod">
          <ac:chgData name="Gonzalo Pozo Melero" userId="bd923a79-0206-49b8-926a-a7ad5517b68b" providerId="ADAL" clId="{713DE828-A0E2-4229-B424-7706E2D9DA36}" dt="2020-09-25T15:12:27.800" v="755" actId="164"/>
          <ac:grpSpMkLst>
            <pc:docMk/>
            <pc:sldMk cId="2386133237" sldId="258"/>
            <ac:grpSpMk id="19" creationId="{A5A59C8D-7297-4EA0-B551-46A808676FC7}"/>
          </ac:grpSpMkLst>
        </pc:grpChg>
        <pc:grpChg chg="mod">
          <ac:chgData name="Gonzalo Pozo Melero" userId="bd923a79-0206-49b8-926a-a7ad5517b68b" providerId="ADAL" clId="{713DE828-A0E2-4229-B424-7706E2D9DA36}" dt="2020-09-25T15:12:27.800" v="755" actId="164"/>
          <ac:grpSpMkLst>
            <pc:docMk/>
            <pc:sldMk cId="2386133237" sldId="258"/>
            <ac:grpSpMk id="24" creationId="{85F5CBA2-514C-4322-A6E2-F3816E412861}"/>
          </ac:grpSpMkLst>
        </pc:grpChg>
        <pc:grpChg chg="mod">
          <ac:chgData name="Gonzalo Pozo Melero" userId="bd923a79-0206-49b8-926a-a7ad5517b68b" providerId="ADAL" clId="{713DE828-A0E2-4229-B424-7706E2D9DA36}" dt="2020-09-25T15:12:27.800" v="755" actId="164"/>
          <ac:grpSpMkLst>
            <pc:docMk/>
            <pc:sldMk cId="2386133237" sldId="258"/>
            <ac:grpSpMk id="30" creationId="{5AD5243E-F215-4EF3-8A1E-45303F9946CE}"/>
          </ac:grpSpMkLst>
        </pc:grpChg>
        <pc:grpChg chg="del mod">
          <ac:chgData name="Gonzalo Pozo Melero" userId="bd923a79-0206-49b8-926a-a7ad5517b68b" providerId="ADAL" clId="{713DE828-A0E2-4229-B424-7706E2D9DA36}" dt="2020-09-25T14:54:15.127" v="460" actId="478"/>
          <ac:grpSpMkLst>
            <pc:docMk/>
            <pc:sldMk cId="2386133237" sldId="258"/>
            <ac:grpSpMk id="33" creationId="{450DCEF2-5109-4D0C-90FC-A0A158734BDC}"/>
          </ac:grpSpMkLst>
        </pc:grpChg>
      </pc:sldChg>
      <pc:sldChg chg="addSp delSp modSp add delAnim modAnim">
        <pc:chgData name="Gonzalo Pozo Melero" userId="bd923a79-0206-49b8-926a-a7ad5517b68b" providerId="ADAL" clId="{713DE828-A0E2-4229-B424-7706E2D9DA36}" dt="2020-09-25T15:32:40.601" v="1170"/>
        <pc:sldMkLst>
          <pc:docMk/>
          <pc:sldMk cId="1452167791" sldId="259"/>
        </pc:sldMkLst>
        <pc:spChg chg="add mod">
          <ac:chgData name="Gonzalo Pozo Melero" userId="bd923a79-0206-49b8-926a-a7ad5517b68b" providerId="ADAL" clId="{713DE828-A0E2-4229-B424-7706E2D9DA36}" dt="2020-09-25T15:31:01.482" v="1100" actId="1076"/>
          <ac:spMkLst>
            <pc:docMk/>
            <pc:sldMk cId="1452167791" sldId="259"/>
            <ac:spMk id="3" creationId="{8ABA628C-482E-40B0-B2A1-7A98BDAA376E}"/>
          </ac:spMkLst>
        </pc:spChg>
        <pc:spChg chg="mod">
          <ac:chgData name="Gonzalo Pozo Melero" userId="bd923a79-0206-49b8-926a-a7ad5517b68b" providerId="ADAL" clId="{713DE828-A0E2-4229-B424-7706E2D9DA36}" dt="2020-09-25T15:18:52.592" v="833" actId="404"/>
          <ac:spMkLst>
            <pc:docMk/>
            <pc:sldMk cId="1452167791" sldId="259"/>
            <ac:spMk id="5" creationId="{441A9328-40F8-49D3-B754-385A385786EA}"/>
          </ac:spMkLst>
        </pc:spChg>
        <pc:spChg chg="mod ord">
          <ac:chgData name="Gonzalo Pozo Melero" userId="bd923a79-0206-49b8-926a-a7ad5517b68b" providerId="ADAL" clId="{713DE828-A0E2-4229-B424-7706E2D9DA36}" dt="2020-09-25T15:20:54.075" v="856" actId="1076"/>
          <ac:spMkLst>
            <pc:docMk/>
            <pc:sldMk cId="1452167791" sldId="259"/>
            <ac:spMk id="22" creationId="{1A1076A6-EE28-4DDD-891D-18817873BE90}"/>
          </ac:spMkLst>
        </pc:spChg>
        <pc:spChg chg="mod">
          <ac:chgData name="Gonzalo Pozo Melero" userId="bd923a79-0206-49b8-926a-a7ad5517b68b" providerId="ADAL" clId="{713DE828-A0E2-4229-B424-7706E2D9DA36}" dt="2020-09-25T15:26:00.465" v="941" actId="1076"/>
          <ac:spMkLst>
            <pc:docMk/>
            <pc:sldMk cId="1452167791" sldId="259"/>
            <ac:spMk id="25" creationId="{9604EA14-BC82-4ED2-BCE9-88D74603CC33}"/>
          </ac:spMkLst>
        </pc:spChg>
        <pc:spChg chg="del mod">
          <ac:chgData name="Gonzalo Pozo Melero" userId="bd923a79-0206-49b8-926a-a7ad5517b68b" providerId="ADAL" clId="{713DE828-A0E2-4229-B424-7706E2D9DA36}" dt="2020-09-25T15:27:19.436" v="976" actId="478"/>
          <ac:spMkLst>
            <pc:docMk/>
            <pc:sldMk cId="1452167791" sldId="259"/>
            <ac:spMk id="34" creationId="{B770BE22-89AB-4B61-A282-827F1BFED69D}"/>
          </ac:spMkLst>
        </pc:spChg>
        <pc:spChg chg="mod">
          <ac:chgData name="Gonzalo Pozo Melero" userId="bd923a79-0206-49b8-926a-a7ad5517b68b" providerId="ADAL" clId="{713DE828-A0E2-4229-B424-7706E2D9DA36}" dt="2020-09-25T15:20:38.317" v="851" actId="1076"/>
          <ac:spMkLst>
            <pc:docMk/>
            <pc:sldMk cId="1452167791" sldId="259"/>
            <ac:spMk id="35" creationId="{F2D20708-B1DC-44C0-9942-7B8E4C900812}"/>
          </ac:spMkLst>
        </pc:spChg>
        <pc:spChg chg="mod">
          <ac:chgData name="Gonzalo Pozo Melero" userId="bd923a79-0206-49b8-926a-a7ad5517b68b" providerId="ADAL" clId="{713DE828-A0E2-4229-B424-7706E2D9DA36}" dt="2020-09-25T15:20:05.566" v="845" actId="14100"/>
          <ac:spMkLst>
            <pc:docMk/>
            <pc:sldMk cId="1452167791" sldId="259"/>
            <ac:spMk id="36" creationId="{0882BCDB-AB3E-415F-A7A9-246433C68495}"/>
          </ac:spMkLst>
        </pc:spChg>
        <pc:spChg chg="add del mod">
          <ac:chgData name="Gonzalo Pozo Melero" userId="bd923a79-0206-49b8-926a-a7ad5517b68b" providerId="ADAL" clId="{713DE828-A0E2-4229-B424-7706E2D9DA36}" dt="2020-09-25T15:23:41.646" v="911" actId="1076"/>
          <ac:spMkLst>
            <pc:docMk/>
            <pc:sldMk cId="1452167791" sldId="259"/>
            <ac:spMk id="38" creationId="{C2573320-8F5D-4947-B2D6-C2CE903478DE}"/>
          </ac:spMkLst>
        </pc:spChg>
        <pc:spChg chg="del">
          <ac:chgData name="Gonzalo Pozo Melero" userId="bd923a79-0206-49b8-926a-a7ad5517b68b" providerId="ADAL" clId="{713DE828-A0E2-4229-B424-7706E2D9DA36}" dt="2020-09-25T15:22:53.669" v="884" actId="478"/>
          <ac:spMkLst>
            <pc:docMk/>
            <pc:sldMk cId="1452167791" sldId="259"/>
            <ac:spMk id="39" creationId="{75C12957-D3A5-4125-94B8-56C77AE537E4}"/>
          </ac:spMkLst>
        </pc:spChg>
        <pc:spChg chg="del">
          <ac:chgData name="Gonzalo Pozo Melero" userId="bd923a79-0206-49b8-926a-a7ad5517b68b" providerId="ADAL" clId="{713DE828-A0E2-4229-B424-7706E2D9DA36}" dt="2020-09-25T15:27:16.736" v="974" actId="478"/>
          <ac:spMkLst>
            <pc:docMk/>
            <pc:sldMk cId="1452167791" sldId="259"/>
            <ac:spMk id="40" creationId="{A1BB0D3D-9FC4-4BE5-8D60-E277727E8C02}"/>
          </ac:spMkLst>
        </pc:spChg>
        <pc:spChg chg="add mod">
          <ac:chgData name="Gonzalo Pozo Melero" userId="bd923a79-0206-49b8-926a-a7ad5517b68b" providerId="ADAL" clId="{713DE828-A0E2-4229-B424-7706E2D9DA36}" dt="2020-09-25T15:23:39.014" v="910" actId="1076"/>
          <ac:spMkLst>
            <pc:docMk/>
            <pc:sldMk cId="1452167791" sldId="259"/>
            <ac:spMk id="41" creationId="{B7DF1EA8-76A7-4A63-9CD0-EC9F1160075A}"/>
          </ac:spMkLst>
        </pc:spChg>
        <pc:spChg chg="add mod">
          <ac:chgData name="Gonzalo Pozo Melero" userId="bd923a79-0206-49b8-926a-a7ad5517b68b" providerId="ADAL" clId="{713DE828-A0E2-4229-B424-7706E2D9DA36}" dt="2020-09-25T15:23:39.014" v="910" actId="1076"/>
          <ac:spMkLst>
            <pc:docMk/>
            <pc:sldMk cId="1452167791" sldId="259"/>
            <ac:spMk id="42" creationId="{8931FD0F-BF13-481A-8901-7316A682404F}"/>
          </ac:spMkLst>
        </pc:spChg>
        <pc:spChg chg="add mod">
          <ac:chgData name="Gonzalo Pozo Melero" userId="bd923a79-0206-49b8-926a-a7ad5517b68b" providerId="ADAL" clId="{713DE828-A0E2-4229-B424-7706E2D9DA36}" dt="2020-09-25T15:23:39.014" v="910" actId="1076"/>
          <ac:spMkLst>
            <pc:docMk/>
            <pc:sldMk cId="1452167791" sldId="259"/>
            <ac:spMk id="43" creationId="{71E7940B-F29E-4614-8033-5C60BC887661}"/>
          </ac:spMkLst>
        </pc:spChg>
        <pc:spChg chg="add mod">
          <ac:chgData name="Gonzalo Pozo Melero" userId="bd923a79-0206-49b8-926a-a7ad5517b68b" providerId="ADAL" clId="{713DE828-A0E2-4229-B424-7706E2D9DA36}" dt="2020-09-25T15:23:39.014" v="910" actId="1076"/>
          <ac:spMkLst>
            <pc:docMk/>
            <pc:sldMk cId="1452167791" sldId="259"/>
            <ac:spMk id="44" creationId="{C9F4886D-FA9A-4E73-B8F5-BFB66E77A8E8}"/>
          </ac:spMkLst>
        </pc:spChg>
        <pc:spChg chg="add del mod">
          <ac:chgData name="Gonzalo Pozo Melero" userId="bd923a79-0206-49b8-926a-a7ad5517b68b" providerId="ADAL" clId="{713DE828-A0E2-4229-B424-7706E2D9DA36}" dt="2020-09-25T15:24:58.690" v="914" actId="478"/>
          <ac:spMkLst>
            <pc:docMk/>
            <pc:sldMk cId="1452167791" sldId="259"/>
            <ac:spMk id="45" creationId="{5F273304-0CDE-4947-B7E3-8E808D84E253}"/>
          </ac:spMkLst>
        </pc:spChg>
        <pc:spChg chg="add mod">
          <ac:chgData name="Gonzalo Pozo Melero" userId="bd923a79-0206-49b8-926a-a7ad5517b68b" providerId="ADAL" clId="{713DE828-A0E2-4229-B424-7706E2D9DA36}" dt="2020-09-25T15:26:56.008" v="973" actId="20577"/>
          <ac:spMkLst>
            <pc:docMk/>
            <pc:sldMk cId="1452167791" sldId="259"/>
            <ac:spMk id="46" creationId="{3C70ED19-4967-4F2B-AA87-2BA4354406FD}"/>
          </ac:spMkLst>
        </pc:spChg>
        <pc:spChg chg="add mod">
          <ac:chgData name="Gonzalo Pozo Melero" userId="bd923a79-0206-49b8-926a-a7ad5517b68b" providerId="ADAL" clId="{713DE828-A0E2-4229-B424-7706E2D9DA36}" dt="2020-09-25T15:29:12.857" v="1029" actId="20577"/>
          <ac:spMkLst>
            <pc:docMk/>
            <pc:sldMk cId="1452167791" sldId="259"/>
            <ac:spMk id="47" creationId="{BCAE2BFF-D2BC-4A06-AC2F-E3D4BDA05F05}"/>
          </ac:spMkLst>
        </pc:spChg>
        <pc:spChg chg="add mod">
          <ac:chgData name="Gonzalo Pozo Melero" userId="bd923a79-0206-49b8-926a-a7ad5517b68b" providerId="ADAL" clId="{713DE828-A0E2-4229-B424-7706E2D9DA36}" dt="2020-09-25T15:30:07.754" v="1061" actId="1076"/>
          <ac:spMkLst>
            <pc:docMk/>
            <pc:sldMk cId="1452167791" sldId="259"/>
            <ac:spMk id="48" creationId="{418C02C9-20EE-48E7-AF13-CF5C4BD9DC66}"/>
          </ac:spMkLst>
        </pc:spChg>
        <pc:spChg chg="add mod">
          <ac:chgData name="Gonzalo Pozo Melero" userId="bd923a79-0206-49b8-926a-a7ad5517b68b" providerId="ADAL" clId="{713DE828-A0E2-4229-B424-7706E2D9DA36}" dt="2020-09-25T15:30:31.218" v="1078" actId="20577"/>
          <ac:spMkLst>
            <pc:docMk/>
            <pc:sldMk cId="1452167791" sldId="259"/>
            <ac:spMk id="49" creationId="{1BAB732B-F528-4E97-B005-DAFCA2F2B433}"/>
          </ac:spMkLst>
        </pc:spChg>
        <pc:spChg chg="add mod">
          <ac:chgData name="Gonzalo Pozo Melero" userId="bd923a79-0206-49b8-926a-a7ad5517b68b" providerId="ADAL" clId="{713DE828-A0E2-4229-B424-7706E2D9DA36}" dt="2020-09-25T15:32:29.192" v="1167" actId="1076"/>
          <ac:spMkLst>
            <pc:docMk/>
            <pc:sldMk cId="1452167791" sldId="259"/>
            <ac:spMk id="50" creationId="{83949ED6-872E-4C09-950F-00CA1F53206B}"/>
          </ac:spMkLst>
        </pc:spChg>
        <pc:grpChg chg="del">
          <ac:chgData name="Gonzalo Pozo Melero" userId="bd923a79-0206-49b8-926a-a7ad5517b68b" providerId="ADAL" clId="{713DE828-A0E2-4229-B424-7706E2D9DA36}" dt="2020-09-25T15:19:28.568" v="836" actId="478"/>
          <ac:grpSpMkLst>
            <pc:docMk/>
            <pc:sldMk cId="1452167791" sldId="259"/>
            <ac:grpSpMk id="12" creationId="{88BB366C-B3A9-4193-9145-0A3AF48ACC7A}"/>
          </ac:grpSpMkLst>
        </pc:grpChg>
        <pc:grpChg chg="mod ord">
          <ac:chgData name="Gonzalo Pozo Melero" userId="bd923a79-0206-49b8-926a-a7ad5517b68b" providerId="ADAL" clId="{713DE828-A0E2-4229-B424-7706E2D9DA36}" dt="2020-09-25T15:23:39.014" v="910" actId="1076"/>
          <ac:grpSpMkLst>
            <pc:docMk/>
            <pc:sldMk cId="1452167791" sldId="259"/>
            <ac:grpSpMk id="19" creationId="{A5A59C8D-7297-4EA0-B551-46A808676FC7}"/>
          </ac:grpSpMkLst>
        </pc:grpChg>
        <pc:grpChg chg="del">
          <ac:chgData name="Gonzalo Pozo Melero" userId="bd923a79-0206-49b8-926a-a7ad5517b68b" providerId="ADAL" clId="{713DE828-A0E2-4229-B424-7706E2D9DA36}" dt="2020-09-25T15:22:46.975" v="882" actId="478"/>
          <ac:grpSpMkLst>
            <pc:docMk/>
            <pc:sldMk cId="1452167791" sldId="259"/>
            <ac:grpSpMk id="24" creationId="{85F5CBA2-514C-4322-A6E2-F3816E412861}"/>
          </ac:grpSpMkLst>
        </pc:grpChg>
        <pc:grpChg chg="del mod">
          <ac:chgData name="Gonzalo Pozo Melero" userId="bd923a79-0206-49b8-926a-a7ad5517b68b" providerId="ADAL" clId="{713DE828-A0E2-4229-B424-7706E2D9DA36}" dt="2020-09-25T15:22:50.204" v="883" actId="478"/>
          <ac:grpSpMkLst>
            <pc:docMk/>
            <pc:sldMk cId="1452167791" sldId="259"/>
            <ac:grpSpMk id="30" creationId="{5AD5243E-F215-4EF3-8A1E-45303F9946CE}"/>
          </ac:grpSpMkLst>
        </pc:grpChg>
        <pc:grpChg chg="del mod">
          <ac:chgData name="Gonzalo Pozo Melero" userId="bd923a79-0206-49b8-926a-a7ad5517b68b" providerId="ADAL" clId="{713DE828-A0E2-4229-B424-7706E2D9DA36}" dt="2020-09-25T15:27:18.093" v="975" actId="478"/>
          <ac:grpSpMkLst>
            <pc:docMk/>
            <pc:sldMk cId="1452167791" sldId="259"/>
            <ac:grpSpMk id="33" creationId="{450DCEF2-5109-4D0C-90FC-A0A158734BDC}"/>
          </ac:grpSpMkLst>
        </pc:grpChg>
        <pc:grpChg chg="mod ord">
          <ac:chgData name="Gonzalo Pozo Melero" userId="bd923a79-0206-49b8-926a-a7ad5517b68b" providerId="ADAL" clId="{713DE828-A0E2-4229-B424-7706E2D9DA36}" dt="2020-09-25T15:23:39.014" v="910" actId="1076"/>
          <ac:grpSpMkLst>
            <pc:docMk/>
            <pc:sldMk cId="1452167791" sldId="259"/>
            <ac:grpSpMk id="37" creationId="{EC345B2F-72CD-4CC9-97B2-9694185069D7}"/>
          </ac:grpSpMkLst>
        </pc:grpChg>
        <pc:picChg chg="add mod">
          <ac:chgData name="Gonzalo Pozo Melero" userId="bd923a79-0206-49b8-926a-a7ad5517b68b" providerId="ADAL" clId="{713DE828-A0E2-4229-B424-7706E2D9DA36}" dt="2020-09-25T15:23:39.014" v="910" actId="1076"/>
          <ac:picMkLst>
            <pc:docMk/>
            <pc:sldMk cId="1452167791" sldId="259"/>
            <ac:picMk id="2" creationId="{6A41BB10-A36B-4C47-AF50-8E731CB753E8}"/>
          </ac:picMkLst>
        </pc:picChg>
        <pc:cxnChg chg="del">
          <ac:chgData name="Gonzalo Pozo Melero" userId="bd923a79-0206-49b8-926a-a7ad5517b68b" providerId="ADAL" clId="{713DE828-A0E2-4229-B424-7706E2D9DA36}" dt="2020-09-25T15:21:32.855" v="867" actId="478"/>
          <ac:cxnSpMkLst>
            <pc:docMk/>
            <pc:sldMk cId="1452167791" sldId="259"/>
            <ac:cxnSpMk id="14" creationId="{E8BB5DA0-3405-4D81-A4F0-676BDC7F5BC9}"/>
          </ac:cxnSpMkLst>
        </pc:cxnChg>
        <pc:cxnChg chg="del">
          <ac:chgData name="Gonzalo Pozo Melero" userId="bd923a79-0206-49b8-926a-a7ad5517b68b" providerId="ADAL" clId="{713DE828-A0E2-4229-B424-7706E2D9DA36}" dt="2020-09-25T15:21:35.661" v="868" actId="478"/>
          <ac:cxnSpMkLst>
            <pc:docMk/>
            <pc:sldMk cId="1452167791" sldId="259"/>
            <ac:cxnSpMk id="17" creationId="{19DBECE0-6B17-4907-9906-910A3CC47A6D}"/>
          </ac:cxnSpMkLst>
        </pc:cxnChg>
      </pc:sldChg>
      <pc:sldChg chg="addSp delSp modSp add delAnim modAnim">
        <pc:chgData name="Gonzalo Pozo Melero" userId="bd923a79-0206-49b8-926a-a7ad5517b68b" providerId="ADAL" clId="{713DE828-A0E2-4229-B424-7706E2D9DA36}" dt="2020-09-25T16:12:22.351" v="1643"/>
        <pc:sldMkLst>
          <pc:docMk/>
          <pc:sldMk cId="1448396980" sldId="260"/>
        </pc:sldMkLst>
        <pc:spChg chg="del">
          <ac:chgData name="Gonzalo Pozo Melero" userId="bd923a79-0206-49b8-926a-a7ad5517b68b" providerId="ADAL" clId="{713DE828-A0E2-4229-B424-7706E2D9DA36}" dt="2020-09-25T15:39:01.141" v="1194" actId="478"/>
          <ac:spMkLst>
            <pc:docMk/>
            <pc:sldMk cId="1448396980" sldId="260"/>
            <ac:spMk id="3" creationId="{8ABA628C-482E-40B0-B2A1-7A98BDAA376E}"/>
          </ac:spMkLst>
        </pc:spChg>
        <pc:spChg chg="mod">
          <ac:chgData name="Gonzalo Pozo Melero" userId="bd923a79-0206-49b8-926a-a7ad5517b68b" providerId="ADAL" clId="{713DE828-A0E2-4229-B424-7706E2D9DA36}" dt="2020-09-25T15:38:04.163" v="1172" actId="20577"/>
          <ac:spMkLst>
            <pc:docMk/>
            <pc:sldMk cId="1448396980" sldId="260"/>
            <ac:spMk id="5" creationId="{441A9328-40F8-49D3-B754-385A385786EA}"/>
          </ac:spMkLst>
        </pc:spChg>
        <pc:spChg chg="add mod">
          <ac:chgData name="Gonzalo Pozo Melero" userId="bd923a79-0206-49b8-926a-a7ad5517b68b" providerId="ADAL" clId="{713DE828-A0E2-4229-B424-7706E2D9DA36}" dt="2020-09-25T15:40:16.686" v="1209" actId="1076"/>
          <ac:spMkLst>
            <pc:docMk/>
            <pc:sldMk cId="1448396980" sldId="260"/>
            <ac:spMk id="7" creationId="{1D9233C8-5E6C-4BF2-BDF3-653BF8AC4706}"/>
          </ac:spMkLst>
        </pc:spChg>
        <pc:spChg chg="add mod">
          <ac:chgData name="Gonzalo Pozo Melero" userId="bd923a79-0206-49b8-926a-a7ad5517b68b" providerId="ADAL" clId="{713DE828-A0E2-4229-B424-7706E2D9DA36}" dt="2020-09-25T15:42:31.838" v="1286" actId="164"/>
          <ac:spMkLst>
            <pc:docMk/>
            <pc:sldMk cId="1448396980" sldId="260"/>
            <ac:spMk id="8" creationId="{B3EA7D54-A2AD-42C3-9046-D6C8A8313AD5}"/>
          </ac:spMkLst>
        </pc:spChg>
        <pc:spChg chg="add mod">
          <ac:chgData name="Gonzalo Pozo Melero" userId="bd923a79-0206-49b8-926a-a7ad5517b68b" providerId="ADAL" clId="{713DE828-A0E2-4229-B424-7706E2D9DA36}" dt="2020-09-25T15:51:04.288" v="1456" actId="1076"/>
          <ac:spMkLst>
            <pc:docMk/>
            <pc:sldMk cId="1448396980" sldId="260"/>
            <ac:spMk id="11" creationId="{602E9D7E-CA08-4CD2-BD16-F97F0A4F6632}"/>
          </ac:spMkLst>
        </pc:spChg>
        <pc:spChg chg="add mod">
          <ac:chgData name="Gonzalo Pozo Melero" userId="bd923a79-0206-49b8-926a-a7ad5517b68b" providerId="ADAL" clId="{713DE828-A0E2-4229-B424-7706E2D9DA36}" dt="2020-09-25T16:12:15.481" v="1642" actId="1076"/>
          <ac:spMkLst>
            <pc:docMk/>
            <pc:sldMk cId="1448396980" sldId="260"/>
            <ac:spMk id="12" creationId="{C51651D3-F829-468B-BB36-4A28D48B7759}"/>
          </ac:spMkLst>
        </pc:spChg>
        <pc:spChg chg="mod">
          <ac:chgData name="Gonzalo Pozo Melero" userId="bd923a79-0206-49b8-926a-a7ad5517b68b" providerId="ADAL" clId="{713DE828-A0E2-4229-B424-7706E2D9DA36}" dt="2020-09-25T15:39:19.016" v="1198" actId="1076"/>
          <ac:spMkLst>
            <pc:docMk/>
            <pc:sldMk cId="1448396980" sldId="260"/>
            <ac:spMk id="25" creationId="{9604EA14-BC82-4ED2-BCE9-88D74603CC33}"/>
          </ac:spMkLst>
        </pc:spChg>
        <pc:spChg chg="add mod">
          <ac:chgData name="Gonzalo Pozo Melero" userId="bd923a79-0206-49b8-926a-a7ad5517b68b" providerId="ADAL" clId="{713DE828-A0E2-4229-B424-7706E2D9DA36}" dt="2020-09-25T15:42:31.838" v="1286" actId="164"/>
          <ac:spMkLst>
            <pc:docMk/>
            <pc:sldMk cId="1448396980" sldId="260"/>
            <ac:spMk id="28" creationId="{AFED7121-B29E-413E-993E-CE421D21DA39}"/>
          </ac:spMkLst>
        </pc:spChg>
        <pc:spChg chg="add mod">
          <ac:chgData name="Gonzalo Pozo Melero" userId="bd923a79-0206-49b8-926a-a7ad5517b68b" providerId="ADAL" clId="{713DE828-A0E2-4229-B424-7706E2D9DA36}" dt="2020-09-25T15:41:47.376" v="1276" actId="20577"/>
          <ac:spMkLst>
            <pc:docMk/>
            <pc:sldMk cId="1448396980" sldId="260"/>
            <ac:spMk id="29" creationId="{4FED0A01-10D0-43AA-A55D-8600E0C8200A}"/>
          </ac:spMkLst>
        </pc:spChg>
        <pc:spChg chg="add mod">
          <ac:chgData name="Gonzalo Pozo Melero" userId="bd923a79-0206-49b8-926a-a7ad5517b68b" providerId="ADAL" clId="{713DE828-A0E2-4229-B424-7706E2D9DA36}" dt="2020-09-25T15:41:55.889" v="1279" actId="20577"/>
          <ac:spMkLst>
            <pc:docMk/>
            <pc:sldMk cId="1448396980" sldId="260"/>
            <ac:spMk id="30" creationId="{C80A8A51-026F-49D4-A9BC-A793B98928CC}"/>
          </ac:spMkLst>
        </pc:spChg>
        <pc:spChg chg="add mod">
          <ac:chgData name="Gonzalo Pozo Melero" userId="bd923a79-0206-49b8-926a-a7ad5517b68b" providerId="ADAL" clId="{713DE828-A0E2-4229-B424-7706E2D9DA36}" dt="2020-09-25T15:42:05.197" v="1282" actId="20577"/>
          <ac:spMkLst>
            <pc:docMk/>
            <pc:sldMk cId="1448396980" sldId="260"/>
            <ac:spMk id="31" creationId="{A2C8A53B-8107-48DD-8898-78BAC7DF7578}"/>
          </ac:spMkLst>
        </pc:spChg>
        <pc:spChg chg="add mod">
          <ac:chgData name="Gonzalo Pozo Melero" userId="bd923a79-0206-49b8-926a-a7ad5517b68b" providerId="ADAL" clId="{713DE828-A0E2-4229-B424-7706E2D9DA36}" dt="2020-09-25T15:42:12.685" v="1285" actId="20577"/>
          <ac:spMkLst>
            <pc:docMk/>
            <pc:sldMk cId="1448396980" sldId="260"/>
            <ac:spMk id="32" creationId="{192B8D49-D200-4054-A168-E5896E994BD7}"/>
          </ac:spMkLst>
        </pc:spChg>
        <pc:spChg chg="add mod">
          <ac:chgData name="Gonzalo Pozo Melero" userId="bd923a79-0206-49b8-926a-a7ad5517b68b" providerId="ADAL" clId="{713DE828-A0E2-4229-B424-7706E2D9DA36}" dt="2020-09-25T15:47:07.345" v="1345"/>
          <ac:spMkLst>
            <pc:docMk/>
            <pc:sldMk cId="1448396980" sldId="260"/>
            <ac:spMk id="34" creationId="{5E90335C-0605-443C-BCDB-E9FD72994B30}"/>
          </ac:spMkLst>
        </pc:spChg>
        <pc:spChg chg="del">
          <ac:chgData name="Gonzalo Pozo Melero" userId="bd923a79-0206-49b8-926a-a7ad5517b68b" providerId="ADAL" clId="{713DE828-A0E2-4229-B424-7706E2D9DA36}" dt="2020-09-25T15:39:08.492" v="1197" actId="478"/>
          <ac:spMkLst>
            <pc:docMk/>
            <pc:sldMk cId="1448396980" sldId="260"/>
            <ac:spMk id="38" creationId="{C2573320-8F5D-4947-B2D6-C2CE903478DE}"/>
          </ac:spMkLst>
        </pc:spChg>
        <pc:spChg chg="add mod">
          <ac:chgData name="Gonzalo Pozo Melero" userId="bd923a79-0206-49b8-926a-a7ad5517b68b" providerId="ADAL" clId="{713DE828-A0E2-4229-B424-7706E2D9DA36}" dt="2020-09-25T15:44:58.551" v="1309" actId="14100"/>
          <ac:spMkLst>
            <pc:docMk/>
            <pc:sldMk cId="1448396980" sldId="260"/>
            <ac:spMk id="39" creationId="{7C5F19C6-36D8-4196-BB95-DB9971F5D136}"/>
          </ac:spMkLst>
        </pc:spChg>
        <pc:spChg chg="add mod">
          <ac:chgData name="Gonzalo Pozo Melero" userId="bd923a79-0206-49b8-926a-a7ad5517b68b" providerId="ADAL" clId="{713DE828-A0E2-4229-B424-7706E2D9DA36}" dt="2020-09-25T15:47:59.659" v="1369" actId="20577"/>
          <ac:spMkLst>
            <pc:docMk/>
            <pc:sldMk cId="1448396980" sldId="260"/>
            <ac:spMk id="40" creationId="{6B98A583-2BC3-4E13-922B-23CD28FD7B87}"/>
          </ac:spMkLst>
        </pc:spChg>
        <pc:spChg chg="mod">
          <ac:chgData name="Gonzalo Pozo Melero" userId="bd923a79-0206-49b8-926a-a7ad5517b68b" providerId="ADAL" clId="{713DE828-A0E2-4229-B424-7706E2D9DA36}" dt="2020-09-25T15:38:13.307" v="1173" actId="1076"/>
          <ac:spMkLst>
            <pc:docMk/>
            <pc:sldMk cId="1448396980" sldId="260"/>
            <ac:spMk id="41" creationId="{B7DF1EA8-76A7-4A63-9CD0-EC9F1160075A}"/>
          </ac:spMkLst>
        </pc:spChg>
        <pc:spChg chg="mod">
          <ac:chgData name="Gonzalo Pozo Melero" userId="bd923a79-0206-49b8-926a-a7ad5517b68b" providerId="ADAL" clId="{713DE828-A0E2-4229-B424-7706E2D9DA36}" dt="2020-09-25T15:38:13.307" v="1173" actId="1076"/>
          <ac:spMkLst>
            <pc:docMk/>
            <pc:sldMk cId="1448396980" sldId="260"/>
            <ac:spMk id="42" creationId="{8931FD0F-BF13-481A-8901-7316A682404F}"/>
          </ac:spMkLst>
        </pc:spChg>
        <pc:spChg chg="mod">
          <ac:chgData name="Gonzalo Pozo Melero" userId="bd923a79-0206-49b8-926a-a7ad5517b68b" providerId="ADAL" clId="{713DE828-A0E2-4229-B424-7706E2D9DA36}" dt="2020-09-25T15:38:13.307" v="1173" actId="1076"/>
          <ac:spMkLst>
            <pc:docMk/>
            <pc:sldMk cId="1448396980" sldId="260"/>
            <ac:spMk id="43" creationId="{71E7940B-F29E-4614-8033-5C60BC887661}"/>
          </ac:spMkLst>
        </pc:spChg>
        <pc:spChg chg="mod">
          <ac:chgData name="Gonzalo Pozo Melero" userId="bd923a79-0206-49b8-926a-a7ad5517b68b" providerId="ADAL" clId="{713DE828-A0E2-4229-B424-7706E2D9DA36}" dt="2020-09-25T15:38:13.307" v="1173" actId="1076"/>
          <ac:spMkLst>
            <pc:docMk/>
            <pc:sldMk cId="1448396980" sldId="260"/>
            <ac:spMk id="44" creationId="{C9F4886D-FA9A-4E73-B8F5-BFB66E77A8E8}"/>
          </ac:spMkLst>
        </pc:spChg>
        <pc:spChg chg="add mod">
          <ac:chgData name="Gonzalo Pozo Melero" userId="bd923a79-0206-49b8-926a-a7ad5517b68b" providerId="ADAL" clId="{713DE828-A0E2-4229-B424-7706E2D9DA36}" dt="2020-09-25T15:51:01.298" v="1455" actId="1076"/>
          <ac:spMkLst>
            <pc:docMk/>
            <pc:sldMk cId="1448396980" sldId="260"/>
            <ac:spMk id="45" creationId="{8B9A5BA2-8ECE-486E-A1EF-035A61B66ECE}"/>
          </ac:spMkLst>
        </pc:spChg>
        <pc:spChg chg="mod">
          <ac:chgData name="Gonzalo Pozo Melero" userId="bd923a79-0206-49b8-926a-a7ad5517b68b" providerId="ADAL" clId="{713DE828-A0E2-4229-B424-7706E2D9DA36}" dt="2020-09-25T15:39:39.880" v="1203" actId="20577"/>
          <ac:spMkLst>
            <pc:docMk/>
            <pc:sldMk cId="1448396980" sldId="260"/>
            <ac:spMk id="46" creationId="{3C70ED19-4967-4F2B-AA87-2BA4354406FD}"/>
          </ac:spMkLst>
        </pc:spChg>
        <pc:spChg chg="del mod">
          <ac:chgData name="Gonzalo Pozo Melero" userId="bd923a79-0206-49b8-926a-a7ad5517b68b" providerId="ADAL" clId="{713DE828-A0E2-4229-B424-7706E2D9DA36}" dt="2020-09-25T15:48:07.995" v="1370" actId="478"/>
          <ac:spMkLst>
            <pc:docMk/>
            <pc:sldMk cId="1448396980" sldId="260"/>
            <ac:spMk id="47" creationId="{BCAE2BFF-D2BC-4A06-AC2F-E3D4BDA05F05}"/>
          </ac:spMkLst>
        </pc:spChg>
        <pc:spChg chg="del mod">
          <ac:chgData name="Gonzalo Pozo Melero" userId="bd923a79-0206-49b8-926a-a7ad5517b68b" providerId="ADAL" clId="{713DE828-A0E2-4229-B424-7706E2D9DA36}" dt="2020-09-25T15:49:02.920" v="1381" actId="478"/>
          <ac:spMkLst>
            <pc:docMk/>
            <pc:sldMk cId="1448396980" sldId="260"/>
            <ac:spMk id="48" creationId="{418C02C9-20EE-48E7-AF13-CF5C4BD9DC66}"/>
          </ac:spMkLst>
        </pc:spChg>
        <pc:spChg chg="del mod">
          <ac:chgData name="Gonzalo Pozo Melero" userId="bd923a79-0206-49b8-926a-a7ad5517b68b" providerId="ADAL" clId="{713DE828-A0E2-4229-B424-7706E2D9DA36}" dt="2020-09-25T15:49:05.108" v="1382" actId="478"/>
          <ac:spMkLst>
            <pc:docMk/>
            <pc:sldMk cId="1448396980" sldId="260"/>
            <ac:spMk id="49" creationId="{1BAB732B-F528-4E97-B005-DAFCA2F2B433}"/>
          </ac:spMkLst>
        </pc:spChg>
        <pc:spChg chg="del">
          <ac:chgData name="Gonzalo Pozo Melero" userId="bd923a79-0206-49b8-926a-a7ad5517b68b" providerId="ADAL" clId="{713DE828-A0E2-4229-B424-7706E2D9DA36}" dt="2020-09-25T15:38:59.358" v="1193" actId="478"/>
          <ac:spMkLst>
            <pc:docMk/>
            <pc:sldMk cId="1448396980" sldId="260"/>
            <ac:spMk id="50" creationId="{83949ED6-872E-4C09-950F-00CA1F53206B}"/>
          </ac:spMkLst>
        </pc:spChg>
        <pc:spChg chg="add mod">
          <ac:chgData name="Gonzalo Pozo Melero" userId="bd923a79-0206-49b8-926a-a7ad5517b68b" providerId="ADAL" clId="{713DE828-A0E2-4229-B424-7706E2D9DA36}" dt="2020-09-25T15:50:55.675" v="1454" actId="20577"/>
          <ac:spMkLst>
            <pc:docMk/>
            <pc:sldMk cId="1448396980" sldId="260"/>
            <ac:spMk id="51" creationId="{8CA39EE7-D651-4EDF-9260-953C032226A6}"/>
          </ac:spMkLst>
        </pc:spChg>
        <pc:spChg chg="add mod">
          <ac:chgData name="Gonzalo Pozo Melero" userId="bd923a79-0206-49b8-926a-a7ad5517b68b" providerId="ADAL" clId="{713DE828-A0E2-4229-B424-7706E2D9DA36}" dt="2020-09-25T15:51:37.123" v="1467" actId="1076"/>
          <ac:spMkLst>
            <pc:docMk/>
            <pc:sldMk cId="1448396980" sldId="260"/>
            <ac:spMk id="52" creationId="{23B9B525-482D-4450-9EA4-9EE947265C42}"/>
          </ac:spMkLst>
        </pc:spChg>
        <pc:spChg chg="add mod">
          <ac:chgData name="Gonzalo Pozo Melero" userId="bd923a79-0206-49b8-926a-a7ad5517b68b" providerId="ADAL" clId="{713DE828-A0E2-4229-B424-7706E2D9DA36}" dt="2020-09-25T15:52:12.193" v="1478" actId="14100"/>
          <ac:spMkLst>
            <pc:docMk/>
            <pc:sldMk cId="1448396980" sldId="260"/>
            <ac:spMk id="53" creationId="{4EB0E9A1-3DBE-46C1-9D10-A627C2164B75}"/>
          </ac:spMkLst>
        </pc:spChg>
        <pc:spChg chg="add mod">
          <ac:chgData name="Gonzalo Pozo Melero" userId="bd923a79-0206-49b8-926a-a7ad5517b68b" providerId="ADAL" clId="{713DE828-A0E2-4229-B424-7706E2D9DA36}" dt="2020-09-25T16:03:20.090" v="1580" actId="20577"/>
          <ac:spMkLst>
            <pc:docMk/>
            <pc:sldMk cId="1448396980" sldId="260"/>
            <ac:spMk id="54" creationId="{0A488CA7-5136-4DF1-B1B7-94D844B76851}"/>
          </ac:spMkLst>
        </pc:spChg>
        <pc:spChg chg="add mod">
          <ac:chgData name="Gonzalo Pozo Melero" userId="bd923a79-0206-49b8-926a-a7ad5517b68b" providerId="ADAL" clId="{713DE828-A0E2-4229-B424-7706E2D9DA36}" dt="2020-09-25T16:03:34.752" v="1591" actId="6549"/>
          <ac:spMkLst>
            <pc:docMk/>
            <pc:sldMk cId="1448396980" sldId="260"/>
            <ac:spMk id="55" creationId="{F4D37C7E-2BFA-4697-B29F-BC0B6186A5AA}"/>
          </ac:spMkLst>
        </pc:spChg>
        <pc:spChg chg="add mod">
          <ac:chgData name="Gonzalo Pozo Melero" userId="bd923a79-0206-49b8-926a-a7ad5517b68b" providerId="ADAL" clId="{713DE828-A0E2-4229-B424-7706E2D9DA36}" dt="2020-09-25T16:06:32.452" v="1613" actId="20577"/>
          <ac:spMkLst>
            <pc:docMk/>
            <pc:sldMk cId="1448396980" sldId="260"/>
            <ac:spMk id="56" creationId="{3E8A47F0-6F8C-4E54-9887-B8B007820CA7}"/>
          </ac:spMkLst>
        </pc:spChg>
        <pc:spChg chg="add mod">
          <ac:chgData name="Gonzalo Pozo Melero" userId="bd923a79-0206-49b8-926a-a7ad5517b68b" providerId="ADAL" clId="{713DE828-A0E2-4229-B424-7706E2D9DA36}" dt="2020-09-25T16:05:32.238" v="1612" actId="20577"/>
          <ac:spMkLst>
            <pc:docMk/>
            <pc:sldMk cId="1448396980" sldId="260"/>
            <ac:spMk id="57" creationId="{C0B31B10-270F-442B-8A53-DB0ABB93AEC7}"/>
          </ac:spMkLst>
        </pc:spChg>
        <pc:grpChg chg="add mod">
          <ac:chgData name="Gonzalo Pozo Melero" userId="bd923a79-0206-49b8-926a-a7ad5517b68b" providerId="ADAL" clId="{713DE828-A0E2-4229-B424-7706E2D9DA36}" dt="2020-09-25T15:42:31.838" v="1286" actId="164"/>
          <ac:grpSpMkLst>
            <pc:docMk/>
            <pc:sldMk cId="1448396980" sldId="260"/>
            <ac:grpSpMk id="10" creationId="{5103E70F-0BC6-462E-A57D-34C7DA7C1A37}"/>
          </ac:grpSpMkLst>
        </pc:grpChg>
        <pc:grpChg chg="mod">
          <ac:chgData name="Gonzalo Pozo Melero" userId="bd923a79-0206-49b8-926a-a7ad5517b68b" providerId="ADAL" clId="{713DE828-A0E2-4229-B424-7706E2D9DA36}" dt="2020-09-25T15:38:13.307" v="1173" actId="1076"/>
          <ac:grpSpMkLst>
            <pc:docMk/>
            <pc:sldMk cId="1448396980" sldId="260"/>
            <ac:grpSpMk id="19" creationId="{A5A59C8D-7297-4EA0-B551-46A808676FC7}"/>
          </ac:grpSpMkLst>
        </pc:grpChg>
        <pc:grpChg chg="mod">
          <ac:chgData name="Gonzalo Pozo Melero" userId="bd923a79-0206-49b8-926a-a7ad5517b68b" providerId="ADAL" clId="{713DE828-A0E2-4229-B424-7706E2D9DA36}" dt="2020-09-25T15:38:13.307" v="1173" actId="1076"/>
          <ac:grpSpMkLst>
            <pc:docMk/>
            <pc:sldMk cId="1448396980" sldId="260"/>
            <ac:grpSpMk id="37" creationId="{EC345B2F-72CD-4CC9-97B2-9694185069D7}"/>
          </ac:grpSpMkLst>
        </pc:grpChg>
        <pc:picChg chg="mod">
          <ac:chgData name="Gonzalo Pozo Melero" userId="bd923a79-0206-49b8-926a-a7ad5517b68b" providerId="ADAL" clId="{713DE828-A0E2-4229-B424-7706E2D9DA36}" dt="2020-09-25T15:38:13.307" v="1173" actId="1076"/>
          <ac:picMkLst>
            <pc:docMk/>
            <pc:sldMk cId="1448396980" sldId="260"/>
            <ac:picMk id="2" creationId="{6A41BB10-A36B-4C47-AF50-8E731CB753E8}"/>
          </ac:picMkLst>
        </pc:picChg>
        <pc:cxnChg chg="add mod">
          <ac:chgData name="Gonzalo Pozo Melero" userId="bd923a79-0206-49b8-926a-a7ad5517b68b" providerId="ADAL" clId="{713DE828-A0E2-4229-B424-7706E2D9DA36}" dt="2020-09-25T15:38:47.057" v="1192" actId="1037"/>
          <ac:cxnSpMkLst>
            <pc:docMk/>
            <pc:sldMk cId="1448396980" sldId="260"/>
            <ac:cxnSpMk id="6" creationId="{4063B960-DBAA-4698-9302-C71F4DF3B40A}"/>
          </ac:cxnSpMkLst>
        </pc:cxnChg>
        <pc:cxnChg chg="add mod">
          <ac:chgData name="Gonzalo Pozo Melero" userId="bd923a79-0206-49b8-926a-a7ad5517b68b" providerId="ADAL" clId="{713DE828-A0E2-4229-B424-7706E2D9DA36}" dt="2020-09-25T15:40:46.228" v="1251" actId="1035"/>
          <ac:cxnSpMkLst>
            <pc:docMk/>
            <pc:sldMk cId="1448396980" sldId="260"/>
            <ac:cxnSpMk id="26" creationId="{01A83310-C2EB-4FCD-909C-271C79463FE9}"/>
          </ac:cxnSpMkLst>
        </pc:cxnChg>
      </pc:sldChg>
      <pc:sldChg chg="del">
        <pc:chgData name="Gonzalo Pozo Melero" userId="bd923a79-0206-49b8-926a-a7ad5517b68b" providerId="ADAL" clId="{713DE828-A0E2-4229-B424-7706E2D9DA36}" dt="2020-09-25T14:29:29.910" v="15" actId="2696"/>
        <pc:sldMkLst>
          <pc:docMk/>
          <pc:sldMk cId="1791992262" sldId="261"/>
        </pc:sldMkLst>
        <pc:spChg chg="del">
          <ac:chgData name="Gonzalo Pozo Melero" userId="bd923a79-0206-49b8-926a-a7ad5517b68b" providerId="ADAL" clId="{713DE828-A0E2-4229-B424-7706E2D9DA36}" dt="2020-09-28T13:22:23.329" v="1646" actId="478"/>
          <ac:spMkLst>
            <pc:docMk/>
            <pc:sldMk cId="1791992262" sldId="261"/>
            <ac:spMk id="2" creationId="{8A8E52E1-DB15-4050-9644-E7759DAB83DF}"/>
          </ac:spMkLst>
        </pc:spChg>
        <pc:spChg chg="del">
          <ac:chgData name="Gonzalo Pozo Melero" userId="bd923a79-0206-49b8-926a-a7ad5517b68b" providerId="ADAL" clId="{713DE828-A0E2-4229-B424-7706E2D9DA36}" dt="2020-09-28T13:22:25.534" v="1647" actId="478"/>
          <ac:spMkLst>
            <pc:docMk/>
            <pc:sldMk cId="1791992262" sldId="261"/>
            <ac:spMk id="3" creationId="{36EE025C-46C8-4B2B-AB37-9EA849104857}"/>
          </ac:spMkLst>
        </pc:spChg>
        <pc:spChg chg="add mod">
          <ac:chgData name="Gonzalo Pozo Melero" userId="bd923a79-0206-49b8-926a-a7ad5517b68b" providerId="ADAL" clId="{713DE828-A0E2-4229-B424-7706E2D9DA36}" dt="2020-09-28T13:55:27.216" v="2206" actId="1076"/>
          <ac:spMkLst>
            <pc:docMk/>
            <pc:sldMk cId="1791992262" sldId="261"/>
            <ac:spMk id="4" creationId="{415F7BC9-D98A-4B69-8B28-0271D0B298CA}"/>
          </ac:spMkLst>
        </pc:spChg>
        <pc:spChg chg="add mod">
          <ac:chgData name="Gonzalo Pozo Melero" userId="bd923a79-0206-49b8-926a-a7ad5517b68b" providerId="ADAL" clId="{713DE828-A0E2-4229-B424-7706E2D9DA36}" dt="2020-09-28T13:24:38.137" v="1670" actId="1076"/>
          <ac:spMkLst>
            <pc:docMk/>
            <pc:sldMk cId="1791992262" sldId="261"/>
            <ac:spMk id="8" creationId="{74FB67F4-D156-46B1-A62F-EDEBC8919CC8}"/>
          </ac:spMkLst>
        </pc:spChg>
        <pc:picChg chg="add mod">
          <ac:chgData name="Gonzalo Pozo Melero" userId="bd923a79-0206-49b8-926a-a7ad5517b68b" providerId="ADAL" clId="{713DE828-A0E2-4229-B424-7706E2D9DA36}" dt="2020-09-28T13:24:16.349" v="1657" actId="1076"/>
          <ac:picMkLst>
            <pc:docMk/>
            <pc:sldMk cId="1791992262" sldId="261"/>
            <ac:picMk id="5" creationId="{8E7AB88A-CCB3-443D-BB1F-C114C13246B4}"/>
          </ac:picMkLst>
        </pc:picChg>
        <pc:picChg chg="add mod">
          <ac:chgData name="Gonzalo Pozo Melero" userId="bd923a79-0206-49b8-926a-a7ad5517b68b" providerId="ADAL" clId="{713DE828-A0E2-4229-B424-7706E2D9DA36}" dt="2020-09-28T13:24:28.116" v="1661" actId="1076"/>
          <ac:picMkLst>
            <pc:docMk/>
            <pc:sldMk cId="1791992262" sldId="261"/>
            <ac:picMk id="6" creationId="{97928998-CA8E-4F05-B0D9-A2029964EB95}"/>
          </ac:picMkLst>
        </pc:picChg>
        <pc:picChg chg="add mod">
          <ac:chgData name="Gonzalo Pozo Melero" userId="bd923a79-0206-49b8-926a-a7ad5517b68b" providerId="ADAL" clId="{713DE828-A0E2-4229-B424-7706E2D9DA36}" dt="2020-09-28T13:24:29.168" v="1662" actId="1076"/>
          <ac:picMkLst>
            <pc:docMk/>
            <pc:sldMk cId="1791992262" sldId="261"/>
            <ac:picMk id="7" creationId="{6BC12B17-34E0-4516-9893-49778428F287}"/>
          </ac:picMkLst>
        </pc:picChg>
      </pc:sldChg>
      <pc:sldChg chg="del">
        <pc:chgData name="Gonzalo Pozo Melero" userId="bd923a79-0206-49b8-926a-a7ad5517b68b" providerId="ADAL" clId="{713DE828-A0E2-4229-B424-7706E2D9DA36}" dt="2020-09-25T14:29:29.939" v="16" actId="2696"/>
        <pc:sldMkLst>
          <pc:docMk/>
          <pc:sldMk cId="55470064" sldId="262"/>
        </pc:sldMkLst>
        <pc:spChg chg="del">
          <ac:chgData name="Gonzalo Pozo Melero" userId="bd923a79-0206-49b8-926a-a7ad5517b68b" providerId="ADAL" clId="{713DE828-A0E2-4229-B424-7706E2D9DA36}" dt="2020-09-28T13:24:53.432" v="1675" actId="478"/>
          <ac:spMkLst>
            <pc:docMk/>
            <pc:sldMk cId="55470064" sldId="262"/>
            <ac:spMk id="4" creationId="{415F7BC9-D98A-4B69-8B28-0271D0B298CA}"/>
          </ac:spMkLst>
        </pc:spChg>
        <pc:spChg chg="del">
          <ac:chgData name="Gonzalo Pozo Melero" userId="bd923a79-0206-49b8-926a-a7ad5517b68b" providerId="ADAL" clId="{713DE828-A0E2-4229-B424-7706E2D9DA36}" dt="2020-09-28T13:24:52.265" v="1674" actId="478"/>
          <ac:spMkLst>
            <pc:docMk/>
            <pc:sldMk cId="55470064" sldId="262"/>
            <ac:spMk id="8" creationId="{74FB67F4-D156-46B1-A62F-EDEBC8919CC8}"/>
          </ac:spMkLst>
        </pc:spChg>
        <pc:spChg chg="add mod">
          <ac:chgData name="Gonzalo Pozo Melero" userId="bd923a79-0206-49b8-926a-a7ad5517b68b" providerId="ADAL" clId="{713DE828-A0E2-4229-B424-7706E2D9DA36}" dt="2020-09-28T13:42:07.834" v="1950" actId="164"/>
          <ac:spMkLst>
            <pc:docMk/>
            <pc:sldMk cId="55470064" sldId="262"/>
            <ac:spMk id="13" creationId="{642CC74E-C696-43D9-8CB0-2DDCE6242AAE}"/>
          </ac:spMkLst>
        </pc:spChg>
        <pc:spChg chg="add mod">
          <ac:chgData name="Gonzalo Pozo Melero" userId="bd923a79-0206-49b8-926a-a7ad5517b68b" providerId="ADAL" clId="{713DE828-A0E2-4229-B424-7706E2D9DA36}" dt="2020-09-28T13:42:07.834" v="1950" actId="164"/>
          <ac:spMkLst>
            <pc:docMk/>
            <pc:sldMk cId="55470064" sldId="262"/>
            <ac:spMk id="14" creationId="{5594A798-74E4-4498-BFE9-70D3426B4D61}"/>
          </ac:spMkLst>
        </pc:spChg>
        <pc:spChg chg="add mod">
          <ac:chgData name="Gonzalo Pozo Melero" userId="bd923a79-0206-49b8-926a-a7ad5517b68b" providerId="ADAL" clId="{713DE828-A0E2-4229-B424-7706E2D9DA36}" dt="2020-09-28T13:42:07.834" v="1950" actId="164"/>
          <ac:spMkLst>
            <pc:docMk/>
            <pc:sldMk cId="55470064" sldId="262"/>
            <ac:spMk id="15" creationId="{0E401143-53FC-4CA7-ACC5-969A2F7ACC37}"/>
          </ac:spMkLst>
        </pc:spChg>
        <pc:spChg chg="add mod">
          <ac:chgData name="Gonzalo Pozo Melero" userId="bd923a79-0206-49b8-926a-a7ad5517b68b" providerId="ADAL" clId="{713DE828-A0E2-4229-B424-7706E2D9DA36}" dt="2020-09-28T13:33:47.463" v="1819" actId="20577"/>
          <ac:spMkLst>
            <pc:docMk/>
            <pc:sldMk cId="55470064" sldId="262"/>
            <ac:spMk id="16" creationId="{E67BB06D-274E-4B8A-B640-D65C94FC856F}"/>
          </ac:spMkLst>
        </pc:spChg>
        <pc:spChg chg="add mod">
          <ac:chgData name="Gonzalo Pozo Melero" userId="bd923a79-0206-49b8-926a-a7ad5517b68b" providerId="ADAL" clId="{713DE828-A0E2-4229-B424-7706E2D9DA36}" dt="2020-09-28T13:41:36.365" v="1946" actId="6549"/>
          <ac:spMkLst>
            <pc:docMk/>
            <pc:sldMk cId="55470064" sldId="262"/>
            <ac:spMk id="24" creationId="{4B04DE83-ED5D-4715-B5CD-6D6C8C4B72E6}"/>
          </ac:spMkLst>
        </pc:spChg>
        <pc:spChg chg="add mod">
          <ac:chgData name="Gonzalo Pozo Melero" userId="bd923a79-0206-49b8-926a-a7ad5517b68b" providerId="ADAL" clId="{713DE828-A0E2-4229-B424-7706E2D9DA36}" dt="2020-09-28T13:42:07.834" v="1950" actId="164"/>
          <ac:spMkLst>
            <pc:docMk/>
            <pc:sldMk cId="55470064" sldId="262"/>
            <ac:spMk id="25" creationId="{5AC81BF1-4F8A-4D8C-888A-634380569056}"/>
          </ac:spMkLst>
        </pc:spChg>
        <pc:spChg chg="add mod">
          <ac:chgData name="Gonzalo Pozo Melero" userId="bd923a79-0206-49b8-926a-a7ad5517b68b" providerId="ADAL" clId="{713DE828-A0E2-4229-B424-7706E2D9DA36}" dt="2020-09-28T13:42:07.834" v="1950" actId="164"/>
          <ac:spMkLst>
            <pc:docMk/>
            <pc:sldMk cId="55470064" sldId="262"/>
            <ac:spMk id="26" creationId="{A124628C-3D90-4121-9E4F-8E03D4B713C0}"/>
          </ac:spMkLst>
        </pc:spChg>
        <pc:spChg chg="add mod">
          <ac:chgData name="Gonzalo Pozo Melero" userId="bd923a79-0206-49b8-926a-a7ad5517b68b" providerId="ADAL" clId="{713DE828-A0E2-4229-B424-7706E2D9DA36}" dt="2020-09-28T13:42:07.834" v="1950" actId="164"/>
          <ac:spMkLst>
            <pc:docMk/>
            <pc:sldMk cId="55470064" sldId="262"/>
            <ac:spMk id="27" creationId="{CACD7331-29CF-4220-A3B9-13DBCF0B42CE}"/>
          </ac:spMkLst>
        </pc:spChg>
        <pc:spChg chg="add mod">
          <ac:chgData name="Gonzalo Pozo Melero" userId="bd923a79-0206-49b8-926a-a7ad5517b68b" providerId="ADAL" clId="{713DE828-A0E2-4229-B424-7706E2D9DA36}" dt="2020-09-28T13:51:13.054" v="2169" actId="208"/>
          <ac:spMkLst>
            <pc:docMk/>
            <pc:sldMk cId="55470064" sldId="262"/>
            <ac:spMk id="28" creationId="{6D25BFEE-FB9E-47D4-9CC1-4521E7E60830}"/>
          </ac:spMkLst>
        </pc:spChg>
        <pc:spChg chg="del">
          <ac:chgData name="Gonzalo Pozo Melero" userId="bd923a79-0206-49b8-926a-a7ad5517b68b" providerId="ADAL" clId="{713DE828-A0E2-4229-B424-7706E2D9DA36}" dt="2020-09-28T13:43:30.514" v="1965" actId="478"/>
          <ac:spMkLst>
            <pc:docMk/>
            <pc:sldMk cId="55470064" sldId="262"/>
            <ac:spMk id="36" creationId="{0E2A7C08-0D1A-4771-97E5-9999178A53EE}"/>
          </ac:spMkLst>
        </pc:spChg>
        <pc:spChg chg="mod">
          <ac:chgData name="Gonzalo Pozo Melero" userId="bd923a79-0206-49b8-926a-a7ad5517b68b" providerId="ADAL" clId="{713DE828-A0E2-4229-B424-7706E2D9DA36}" dt="2020-09-28T13:43:10.667" v="1960" actId="1076"/>
          <ac:spMkLst>
            <pc:docMk/>
            <pc:sldMk cId="55470064" sldId="262"/>
            <ac:spMk id="38" creationId="{B62EB49B-7D57-44B5-A997-9A38F0F65A86}"/>
          </ac:spMkLst>
        </pc:spChg>
        <pc:spChg chg="add mod">
          <ac:chgData name="Gonzalo Pozo Melero" userId="bd923a79-0206-49b8-926a-a7ad5517b68b" providerId="ADAL" clId="{713DE828-A0E2-4229-B424-7706E2D9DA36}" dt="2020-09-28T13:43:25.911" v="1964" actId="20577"/>
          <ac:spMkLst>
            <pc:docMk/>
            <pc:sldMk cId="55470064" sldId="262"/>
            <ac:spMk id="46" creationId="{E7E53DCF-E94D-4F3D-AF61-0918394E5132}"/>
          </ac:spMkLst>
        </pc:spChg>
        <pc:spChg chg="add mod">
          <ac:chgData name="Gonzalo Pozo Melero" userId="bd923a79-0206-49b8-926a-a7ad5517b68b" providerId="ADAL" clId="{713DE828-A0E2-4229-B424-7706E2D9DA36}" dt="2020-09-28T13:43:42.562" v="1968" actId="1076"/>
          <ac:spMkLst>
            <pc:docMk/>
            <pc:sldMk cId="55470064" sldId="262"/>
            <ac:spMk id="47" creationId="{79C0E922-35CE-4167-BB55-1BDD9A5C01C2}"/>
          </ac:spMkLst>
        </pc:spChg>
        <pc:spChg chg="add mod">
          <ac:chgData name="Gonzalo Pozo Melero" userId="bd923a79-0206-49b8-926a-a7ad5517b68b" providerId="ADAL" clId="{713DE828-A0E2-4229-B424-7706E2D9DA36}" dt="2020-09-28T13:47:30.316" v="2064" actId="14100"/>
          <ac:spMkLst>
            <pc:docMk/>
            <pc:sldMk cId="55470064" sldId="262"/>
            <ac:spMk id="48" creationId="{944CF591-71D9-4CA4-AC9F-1A44F7169C93}"/>
          </ac:spMkLst>
        </pc:spChg>
        <pc:spChg chg="add mod">
          <ac:chgData name="Gonzalo Pozo Melero" userId="bd923a79-0206-49b8-926a-a7ad5517b68b" providerId="ADAL" clId="{713DE828-A0E2-4229-B424-7706E2D9DA36}" dt="2020-09-28T13:50:32.066" v="2163"/>
          <ac:spMkLst>
            <pc:docMk/>
            <pc:sldMk cId="55470064" sldId="262"/>
            <ac:spMk id="49" creationId="{D14B5F9D-A593-4D51-96FD-79D331B4F3B0}"/>
          </ac:spMkLst>
        </pc:spChg>
        <pc:grpChg chg="add mod">
          <ac:chgData name="Gonzalo Pozo Melero" userId="bd923a79-0206-49b8-926a-a7ad5517b68b" providerId="ADAL" clId="{713DE828-A0E2-4229-B424-7706E2D9DA36}" dt="2020-09-28T13:42:07.834" v="1950" actId="164"/>
          <ac:grpSpMkLst>
            <pc:docMk/>
            <pc:sldMk cId="55470064" sldId="262"/>
            <ac:grpSpMk id="23" creationId="{EA03E678-4228-45AF-A9F5-4697B140426E}"/>
          </ac:grpSpMkLst>
        </pc:grpChg>
        <pc:grpChg chg="add mod">
          <ac:chgData name="Gonzalo Pozo Melero" userId="bd923a79-0206-49b8-926a-a7ad5517b68b" providerId="ADAL" clId="{713DE828-A0E2-4229-B424-7706E2D9DA36}" dt="2020-09-28T13:42:07.834" v="1950" actId="164"/>
          <ac:grpSpMkLst>
            <pc:docMk/>
            <pc:sldMk cId="55470064" sldId="262"/>
            <ac:grpSpMk id="30" creationId="{42874C63-3A94-4290-806B-6E2AB6D9F33C}"/>
          </ac:grpSpMkLst>
        </pc:grpChg>
        <pc:grpChg chg="add mod">
          <ac:chgData name="Gonzalo Pozo Melero" userId="bd923a79-0206-49b8-926a-a7ad5517b68b" providerId="ADAL" clId="{713DE828-A0E2-4229-B424-7706E2D9DA36}" dt="2020-09-28T13:43:34.752" v="1966" actId="1076"/>
          <ac:grpSpMkLst>
            <pc:docMk/>
            <pc:sldMk cId="55470064" sldId="262"/>
            <ac:grpSpMk id="31" creationId="{C9CA0A1A-651B-4E03-BB4B-94789682F3C5}"/>
          </ac:grpSpMkLst>
        </pc:grpChg>
        <pc:grpChg chg="del mod">
          <ac:chgData name="Gonzalo Pozo Melero" userId="bd923a79-0206-49b8-926a-a7ad5517b68b" providerId="ADAL" clId="{713DE828-A0E2-4229-B424-7706E2D9DA36}" dt="2020-09-28T13:42:35.271" v="1957" actId="478"/>
          <ac:grpSpMkLst>
            <pc:docMk/>
            <pc:sldMk cId="55470064" sldId="262"/>
            <ac:grpSpMk id="40" creationId="{3B18BEB6-2B91-4EA3-9384-FCAE8BAB900A}"/>
          </ac:grpSpMkLst>
        </pc:grpChg>
        <pc:picChg chg="del">
          <ac:chgData name="Gonzalo Pozo Melero" userId="bd923a79-0206-49b8-926a-a7ad5517b68b" providerId="ADAL" clId="{713DE828-A0E2-4229-B424-7706E2D9DA36}" dt="2020-09-28T13:24:50.125" v="1672" actId="478"/>
          <ac:picMkLst>
            <pc:docMk/>
            <pc:sldMk cId="55470064" sldId="262"/>
            <ac:picMk id="5" creationId="{8E7AB88A-CCB3-443D-BB1F-C114C13246B4}"/>
          </ac:picMkLst>
        </pc:picChg>
        <pc:picChg chg="mod">
          <ac:chgData name="Gonzalo Pozo Melero" userId="bd923a79-0206-49b8-926a-a7ad5517b68b" providerId="ADAL" clId="{713DE828-A0E2-4229-B424-7706E2D9DA36}" dt="2020-09-28T13:24:55.443" v="1676" actId="1076"/>
          <ac:picMkLst>
            <pc:docMk/>
            <pc:sldMk cId="55470064" sldId="262"/>
            <ac:picMk id="6" creationId="{97928998-CA8E-4F05-B0D9-A2029964EB95}"/>
          </ac:picMkLst>
        </pc:picChg>
        <pc:picChg chg="del">
          <ac:chgData name="Gonzalo Pozo Melero" userId="bd923a79-0206-49b8-926a-a7ad5517b68b" providerId="ADAL" clId="{713DE828-A0E2-4229-B424-7706E2D9DA36}" dt="2020-09-28T13:24:50.963" v="1673" actId="478"/>
          <ac:picMkLst>
            <pc:docMk/>
            <pc:sldMk cId="55470064" sldId="262"/>
            <ac:picMk id="7" creationId="{6BC12B17-34E0-4516-9893-49778428F287}"/>
          </ac:picMkLst>
        </pc:picChg>
        <pc:picChg chg="add mod">
          <ac:chgData name="Gonzalo Pozo Melero" userId="bd923a79-0206-49b8-926a-a7ad5517b68b" providerId="ADAL" clId="{713DE828-A0E2-4229-B424-7706E2D9DA36}" dt="2020-09-28T13:41:49.725" v="1949" actId="1076"/>
          <ac:picMkLst>
            <pc:docMk/>
            <pc:sldMk cId="55470064" sldId="262"/>
            <ac:picMk id="29" creationId="{A522F774-93FA-497E-BF20-9770005EC636}"/>
          </ac:picMkLst>
        </pc:picChg>
        <pc:cxnChg chg="add mod">
          <ac:chgData name="Gonzalo Pozo Melero" userId="bd923a79-0206-49b8-926a-a7ad5517b68b" providerId="ADAL" clId="{713DE828-A0E2-4229-B424-7706E2D9DA36}" dt="2020-09-28T13:42:07.834" v="1950" actId="164"/>
          <ac:cxnSpMkLst>
            <pc:docMk/>
            <pc:sldMk cId="55470064" sldId="262"/>
            <ac:cxnSpMk id="3" creationId="{419CDF61-5FC9-40A7-9143-2704CD9F53EA}"/>
          </ac:cxnSpMkLst>
        </pc:cxnChg>
        <pc:cxnChg chg="add mod">
          <ac:chgData name="Gonzalo Pozo Melero" userId="bd923a79-0206-49b8-926a-a7ad5517b68b" providerId="ADAL" clId="{713DE828-A0E2-4229-B424-7706E2D9DA36}" dt="2020-09-28T13:42:07.834" v="1950" actId="164"/>
          <ac:cxnSpMkLst>
            <pc:docMk/>
            <pc:sldMk cId="55470064" sldId="262"/>
            <ac:cxnSpMk id="9" creationId="{4E75E01B-2380-4948-B6D7-5E769A528C73}"/>
          </ac:cxnSpMkLst>
        </pc:cxnChg>
        <pc:cxnChg chg="add mod">
          <ac:chgData name="Gonzalo Pozo Melero" userId="bd923a79-0206-49b8-926a-a7ad5517b68b" providerId="ADAL" clId="{713DE828-A0E2-4229-B424-7706E2D9DA36}" dt="2020-09-28T13:42:07.834" v="1950" actId="164"/>
          <ac:cxnSpMkLst>
            <pc:docMk/>
            <pc:sldMk cId="55470064" sldId="262"/>
            <ac:cxnSpMk id="10" creationId="{5479E361-A7A0-42A4-A1F5-AD59B8E2AEEA}"/>
          </ac:cxnSpMkLst>
        </pc:cxnChg>
        <pc:cxnChg chg="add mod">
          <ac:chgData name="Gonzalo Pozo Melero" userId="bd923a79-0206-49b8-926a-a7ad5517b68b" providerId="ADAL" clId="{713DE828-A0E2-4229-B424-7706E2D9DA36}" dt="2020-09-28T13:42:07.834" v="1950" actId="164"/>
          <ac:cxnSpMkLst>
            <pc:docMk/>
            <pc:sldMk cId="55470064" sldId="262"/>
            <ac:cxnSpMk id="11" creationId="{72B52A55-9EFE-491D-A6BE-5684DEFA6178}"/>
          </ac:cxnSpMkLst>
        </pc:cxnChg>
        <pc:cxnChg chg="add del">
          <ac:chgData name="Gonzalo Pozo Melero" userId="bd923a79-0206-49b8-926a-a7ad5517b68b" providerId="ADAL" clId="{713DE828-A0E2-4229-B424-7706E2D9DA36}" dt="2020-09-28T13:29:40.563" v="1719" actId="478"/>
          <ac:cxnSpMkLst>
            <pc:docMk/>
            <pc:sldMk cId="55470064" sldId="262"/>
            <ac:cxnSpMk id="17" creationId="{4668A412-6B62-467F-A27F-E4B296C078BC}"/>
          </ac:cxnSpMkLst>
        </pc:cxnChg>
        <pc:cxnChg chg="add mod">
          <ac:chgData name="Gonzalo Pozo Melero" userId="bd923a79-0206-49b8-926a-a7ad5517b68b" providerId="ADAL" clId="{713DE828-A0E2-4229-B424-7706E2D9DA36}" dt="2020-09-28T13:42:07.834" v="1950" actId="164"/>
          <ac:cxnSpMkLst>
            <pc:docMk/>
            <pc:sldMk cId="55470064" sldId="262"/>
            <ac:cxnSpMk id="18" creationId="{C64A88E6-BB4A-4EE7-A074-5CAF61D8D770}"/>
          </ac:cxnSpMkLst>
        </pc:cxnChg>
        <pc:cxnChg chg="add mod">
          <ac:chgData name="Gonzalo Pozo Melero" userId="bd923a79-0206-49b8-926a-a7ad5517b68b" providerId="ADAL" clId="{713DE828-A0E2-4229-B424-7706E2D9DA36}" dt="2020-09-28T13:30:37.739" v="1752" actId="164"/>
          <ac:cxnSpMkLst>
            <pc:docMk/>
            <pc:sldMk cId="55470064" sldId="262"/>
            <ac:cxnSpMk id="20" creationId="{03A9996E-95CF-436A-AFB4-1A025DC29401}"/>
          </ac:cxnSpMkLst>
        </pc:cxnChg>
        <pc:cxnChg chg="add mod">
          <ac:chgData name="Gonzalo Pozo Melero" userId="bd923a79-0206-49b8-926a-a7ad5517b68b" providerId="ADAL" clId="{713DE828-A0E2-4229-B424-7706E2D9DA36}" dt="2020-09-28T13:30:37.739" v="1752" actId="164"/>
          <ac:cxnSpMkLst>
            <pc:docMk/>
            <pc:sldMk cId="55470064" sldId="262"/>
            <ac:cxnSpMk id="21" creationId="{C16B2142-5613-49BA-8B98-6F18147EE1D9}"/>
          </ac:cxnSpMkLst>
        </pc:cxnChg>
        <pc:cxnChg chg="del">
          <ac:chgData name="Gonzalo Pozo Melero" userId="bd923a79-0206-49b8-926a-a7ad5517b68b" providerId="ADAL" clId="{713DE828-A0E2-4229-B424-7706E2D9DA36}" dt="2020-09-28T13:43:14.122" v="1961" actId="478"/>
          <ac:cxnSpMkLst>
            <pc:docMk/>
            <pc:sldMk cId="55470064" sldId="262"/>
            <ac:cxnSpMk id="34" creationId="{60E7FFDB-D4D8-4118-9EF4-DD5DD096BAFF}"/>
          </ac:cxnSpMkLst>
        </pc:cxnChg>
        <pc:cxnChg chg="mod">
          <ac:chgData name="Gonzalo Pozo Melero" userId="bd923a79-0206-49b8-926a-a7ad5517b68b" providerId="ADAL" clId="{713DE828-A0E2-4229-B424-7706E2D9DA36}" dt="2020-09-28T13:42:43.959" v="1959" actId="1076"/>
          <ac:cxnSpMkLst>
            <pc:docMk/>
            <pc:sldMk cId="55470064" sldId="262"/>
            <ac:cxnSpMk id="39" creationId="{FF799001-8FC3-45D0-908E-F5933F999974}"/>
          </ac:cxnSpMkLst>
        </pc:cxnChg>
        <pc:cxnChg chg="del">
          <ac:chgData name="Gonzalo Pozo Melero" userId="bd923a79-0206-49b8-926a-a7ad5517b68b" providerId="ADAL" clId="{713DE828-A0E2-4229-B424-7706E2D9DA36}" dt="2020-09-28T13:42:37.051" v="1958" actId="478"/>
          <ac:cxnSpMkLst>
            <pc:docMk/>
            <pc:sldMk cId="55470064" sldId="262"/>
            <ac:cxnSpMk id="44" creationId="{95ADA36B-886F-493F-90F5-CB4FDD3D27C5}"/>
          </ac:cxnSpMkLst>
        </pc:cxnChg>
        <pc:cxnChg chg="del">
          <ac:chgData name="Gonzalo Pozo Melero" userId="bd923a79-0206-49b8-926a-a7ad5517b68b" providerId="ADAL" clId="{713DE828-A0E2-4229-B424-7706E2D9DA36}" dt="2020-09-28T13:42:35.271" v="1957" actId="478"/>
          <ac:cxnSpMkLst>
            <pc:docMk/>
            <pc:sldMk cId="55470064" sldId="262"/>
            <ac:cxnSpMk id="45" creationId="{FEA938AB-E230-4620-8274-277A58918D9C}"/>
          </ac:cxnSpMkLst>
        </pc:cxnChg>
      </pc:sldChg>
      <pc:sldChg chg="del">
        <pc:chgData name="Gonzalo Pozo Melero" userId="bd923a79-0206-49b8-926a-a7ad5517b68b" providerId="ADAL" clId="{713DE828-A0E2-4229-B424-7706E2D9DA36}" dt="2020-09-25T14:29:29.992" v="17" actId="2696"/>
        <pc:sldMkLst>
          <pc:docMk/>
          <pc:sldMk cId="965730798" sldId="263"/>
        </pc:sldMkLst>
        <pc:spChg chg="del">
          <ac:chgData name="Gonzalo Pozo Melero" userId="bd923a79-0206-49b8-926a-a7ad5517b68b" providerId="ADAL" clId="{713DE828-A0E2-4229-B424-7706E2D9DA36}" dt="2020-09-28T13:51:49.997" v="2178" actId="478"/>
          <ac:spMkLst>
            <pc:docMk/>
            <pc:sldMk cId="965730798" sldId="263"/>
            <ac:spMk id="16" creationId="{E67BB06D-274E-4B8A-B640-D65C94FC856F}"/>
          </ac:spMkLst>
        </pc:spChg>
        <pc:spChg chg="del">
          <ac:chgData name="Gonzalo Pozo Melero" userId="bd923a79-0206-49b8-926a-a7ad5517b68b" providerId="ADAL" clId="{713DE828-A0E2-4229-B424-7706E2D9DA36}" dt="2020-09-28T13:51:48.594" v="2177" actId="478"/>
          <ac:spMkLst>
            <pc:docMk/>
            <pc:sldMk cId="965730798" sldId="263"/>
            <ac:spMk id="24" creationId="{4B04DE83-ED5D-4715-B5CD-6D6C8C4B72E6}"/>
          </ac:spMkLst>
        </pc:spChg>
        <pc:spChg chg="mod">
          <ac:chgData name="Gonzalo Pozo Melero" userId="bd923a79-0206-49b8-926a-a7ad5517b68b" providerId="ADAL" clId="{713DE828-A0E2-4229-B424-7706E2D9DA36}" dt="2020-09-28T13:52:34.171" v="2197" actId="6549"/>
          <ac:spMkLst>
            <pc:docMk/>
            <pc:sldMk cId="965730798" sldId="263"/>
            <ac:spMk id="28" creationId="{6D25BFEE-FB9E-47D4-9CC1-4521E7E60830}"/>
          </ac:spMkLst>
        </pc:spChg>
        <pc:spChg chg="add mod">
          <ac:chgData name="Gonzalo Pozo Melero" userId="bd923a79-0206-49b8-926a-a7ad5517b68b" providerId="ADAL" clId="{713DE828-A0E2-4229-B424-7706E2D9DA36}" dt="2020-09-28T13:52:30.647" v="2195" actId="1076"/>
          <ac:spMkLst>
            <pc:docMk/>
            <pc:sldMk cId="965730798" sldId="263"/>
            <ac:spMk id="36" creationId="{656A8C0D-FDCB-407B-ADC2-CE8835ECD78B}"/>
          </ac:spMkLst>
        </pc:spChg>
        <pc:spChg chg="add mod">
          <ac:chgData name="Gonzalo Pozo Melero" userId="bd923a79-0206-49b8-926a-a7ad5517b68b" providerId="ADAL" clId="{713DE828-A0E2-4229-B424-7706E2D9DA36}" dt="2020-09-28T13:53:44.543" v="2202" actId="1076"/>
          <ac:spMkLst>
            <pc:docMk/>
            <pc:sldMk cId="965730798" sldId="263"/>
            <ac:spMk id="40" creationId="{00C43788-3360-46BD-9EF8-21955EF5A5C3}"/>
          </ac:spMkLst>
        </pc:spChg>
        <pc:spChg chg="del">
          <ac:chgData name="Gonzalo Pozo Melero" userId="bd923a79-0206-49b8-926a-a7ad5517b68b" providerId="ADAL" clId="{713DE828-A0E2-4229-B424-7706E2D9DA36}" dt="2020-09-28T13:52:06.681" v="2185" actId="478"/>
          <ac:spMkLst>
            <pc:docMk/>
            <pc:sldMk cId="965730798" sldId="263"/>
            <ac:spMk id="46" creationId="{E7E53DCF-E94D-4F3D-AF61-0918394E5132}"/>
          </ac:spMkLst>
        </pc:spChg>
        <pc:spChg chg="del">
          <ac:chgData name="Gonzalo Pozo Melero" userId="bd923a79-0206-49b8-926a-a7ad5517b68b" providerId="ADAL" clId="{713DE828-A0E2-4229-B424-7706E2D9DA36}" dt="2020-09-28T13:52:05.034" v="2184" actId="478"/>
          <ac:spMkLst>
            <pc:docMk/>
            <pc:sldMk cId="965730798" sldId="263"/>
            <ac:spMk id="47" creationId="{79C0E922-35CE-4167-BB55-1BDD9A5C01C2}"/>
          </ac:spMkLst>
        </pc:spChg>
        <pc:spChg chg="del">
          <ac:chgData name="Gonzalo Pozo Melero" userId="bd923a79-0206-49b8-926a-a7ad5517b68b" providerId="ADAL" clId="{713DE828-A0E2-4229-B424-7706E2D9DA36}" dt="2020-09-28T13:51:46.533" v="2176" actId="478"/>
          <ac:spMkLst>
            <pc:docMk/>
            <pc:sldMk cId="965730798" sldId="263"/>
            <ac:spMk id="48" creationId="{944CF591-71D9-4CA4-AC9F-1A44F7169C93}"/>
          </ac:spMkLst>
        </pc:spChg>
        <pc:spChg chg="mod">
          <ac:chgData name="Gonzalo Pozo Melero" userId="bd923a79-0206-49b8-926a-a7ad5517b68b" providerId="ADAL" clId="{713DE828-A0E2-4229-B424-7706E2D9DA36}" dt="2020-09-28T13:52:24.650" v="2193" actId="1076"/>
          <ac:spMkLst>
            <pc:docMk/>
            <pc:sldMk cId="965730798" sldId="263"/>
            <ac:spMk id="49" creationId="{D14B5F9D-A593-4D51-96FD-79D331B4F3B0}"/>
          </ac:spMkLst>
        </pc:spChg>
        <pc:grpChg chg="del">
          <ac:chgData name="Gonzalo Pozo Melero" userId="bd923a79-0206-49b8-926a-a7ad5517b68b" providerId="ADAL" clId="{713DE828-A0E2-4229-B424-7706E2D9DA36}" dt="2020-09-28T13:52:02.705" v="2182" actId="478"/>
          <ac:grpSpMkLst>
            <pc:docMk/>
            <pc:sldMk cId="965730798" sldId="263"/>
            <ac:grpSpMk id="30" creationId="{42874C63-3A94-4290-806B-6E2AB6D9F33C}"/>
          </ac:grpSpMkLst>
        </pc:grpChg>
        <pc:grpChg chg="del">
          <ac:chgData name="Gonzalo Pozo Melero" userId="bd923a79-0206-49b8-926a-a7ad5517b68b" providerId="ADAL" clId="{713DE828-A0E2-4229-B424-7706E2D9DA36}" dt="2020-09-28T13:52:04.258" v="2183" actId="478"/>
          <ac:grpSpMkLst>
            <pc:docMk/>
            <pc:sldMk cId="965730798" sldId="263"/>
            <ac:grpSpMk id="31" creationId="{C9CA0A1A-651B-4E03-BB4B-94789682F3C5}"/>
          </ac:grpSpMkLst>
        </pc:grpChg>
        <pc:picChg chg="mod">
          <ac:chgData name="Gonzalo Pozo Melero" userId="bd923a79-0206-49b8-926a-a7ad5517b68b" providerId="ADAL" clId="{713DE828-A0E2-4229-B424-7706E2D9DA36}" dt="2020-09-28T13:52:09.508" v="2187" actId="1076"/>
          <ac:picMkLst>
            <pc:docMk/>
            <pc:sldMk cId="965730798" sldId="263"/>
            <ac:picMk id="6" creationId="{97928998-CA8E-4F05-B0D9-A2029964EB95}"/>
          </ac:picMkLst>
        </pc:picChg>
        <pc:picChg chg="mod">
          <ac:chgData name="Gonzalo Pozo Melero" userId="bd923a79-0206-49b8-926a-a7ad5517b68b" providerId="ADAL" clId="{713DE828-A0E2-4229-B424-7706E2D9DA36}" dt="2020-09-28T13:52:10.915" v="2188" actId="1076"/>
          <ac:picMkLst>
            <pc:docMk/>
            <pc:sldMk cId="965730798" sldId="263"/>
            <ac:picMk id="29" creationId="{A522F774-93FA-497E-BF20-9770005EC636}"/>
          </ac:picMkLst>
        </pc:picChg>
        <pc:picChg chg="add mod">
          <ac:chgData name="Gonzalo Pozo Melero" userId="bd923a79-0206-49b8-926a-a7ad5517b68b" providerId="ADAL" clId="{713DE828-A0E2-4229-B424-7706E2D9DA36}" dt="2020-09-28T13:53:53.036" v="2204" actId="1076"/>
          <ac:picMkLst>
            <pc:docMk/>
            <pc:sldMk cId="965730798" sldId="263"/>
            <ac:picMk id="44" creationId="{18184798-8E5B-4411-9A53-FDEE4107A281}"/>
          </ac:picMkLst>
        </pc:picChg>
      </pc:sldChg>
      <pc:sldChg chg="addSp delSp modSp add modAnim">
        <pc:chgData name="Gonzalo Pozo Melero" userId="bd923a79-0206-49b8-926a-a7ad5517b68b" providerId="ADAL" clId="{713DE828-A0E2-4229-B424-7706E2D9DA36}" dt="2020-09-28T14:31:45.099" v="2722"/>
        <pc:sldMkLst>
          <pc:docMk/>
          <pc:sldMk cId="2134462560" sldId="264"/>
        </pc:sldMkLst>
        <pc:spChg chg="mod">
          <ac:chgData name="Gonzalo Pozo Melero" userId="bd923a79-0206-49b8-926a-a7ad5517b68b" providerId="ADAL" clId="{713DE828-A0E2-4229-B424-7706E2D9DA36}" dt="2020-09-28T13:55:41.171" v="2209"/>
          <ac:spMkLst>
            <pc:docMk/>
            <pc:sldMk cId="2134462560" sldId="264"/>
            <ac:spMk id="4" creationId="{415F7BC9-D98A-4B69-8B28-0271D0B298CA}"/>
          </ac:spMkLst>
        </pc:spChg>
        <pc:spChg chg="del">
          <ac:chgData name="Gonzalo Pozo Melero" userId="bd923a79-0206-49b8-926a-a7ad5517b68b" providerId="ADAL" clId="{713DE828-A0E2-4229-B424-7706E2D9DA36}" dt="2020-09-28T13:55:46.902" v="2212" actId="478"/>
          <ac:spMkLst>
            <pc:docMk/>
            <pc:sldMk cId="2134462560" sldId="264"/>
            <ac:spMk id="8" creationId="{74FB67F4-D156-46B1-A62F-EDEBC8919CC8}"/>
          </ac:spMkLst>
        </pc:spChg>
        <pc:spChg chg="add mod">
          <ac:chgData name="Gonzalo Pozo Melero" userId="bd923a79-0206-49b8-926a-a7ad5517b68b" providerId="ADAL" clId="{713DE828-A0E2-4229-B424-7706E2D9DA36}" dt="2020-09-28T14:15:38.134" v="2223" actId="1076"/>
          <ac:spMkLst>
            <pc:docMk/>
            <pc:sldMk cId="2134462560" sldId="264"/>
            <ac:spMk id="12" creationId="{C954B918-440E-4C85-94C9-2E2C3EB04778}"/>
          </ac:spMkLst>
        </pc:spChg>
        <pc:spChg chg="add mod">
          <ac:chgData name="Gonzalo Pozo Melero" userId="bd923a79-0206-49b8-926a-a7ad5517b68b" providerId="ADAL" clId="{713DE828-A0E2-4229-B424-7706E2D9DA36}" dt="2020-09-28T14:16:13.545" v="2231" actId="1076"/>
          <ac:spMkLst>
            <pc:docMk/>
            <pc:sldMk cId="2134462560" sldId="264"/>
            <ac:spMk id="13" creationId="{42C1A80C-0A2D-4FB1-ADEA-3A865C59B151}"/>
          </ac:spMkLst>
        </pc:spChg>
        <pc:spChg chg="add mod">
          <ac:chgData name="Gonzalo Pozo Melero" userId="bd923a79-0206-49b8-926a-a7ad5517b68b" providerId="ADAL" clId="{713DE828-A0E2-4229-B424-7706E2D9DA36}" dt="2020-09-28T14:31:24.787" v="2717" actId="1076"/>
          <ac:spMkLst>
            <pc:docMk/>
            <pc:sldMk cId="2134462560" sldId="264"/>
            <ac:spMk id="14" creationId="{6564202E-DF26-4475-90BC-EF5B29AFA29A}"/>
          </ac:spMkLst>
        </pc:spChg>
        <pc:spChg chg="add mod">
          <ac:chgData name="Gonzalo Pozo Melero" userId="bd923a79-0206-49b8-926a-a7ad5517b68b" providerId="ADAL" clId="{713DE828-A0E2-4229-B424-7706E2D9DA36}" dt="2020-09-28T14:18:26.715" v="2313" actId="20577"/>
          <ac:spMkLst>
            <pc:docMk/>
            <pc:sldMk cId="2134462560" sldId="264"/>
            <ac:spMk id="15" creationId="{05EC7CE4-9502-46F6-8FAE-C8D5AE766F12}"/>
          </ac:spMkLst>
        </pc:spChg>
        <pc:spChg chg="add mod">
          <ac:chgData name="Gonzalo Pozo Melero" userId="bd923a79-0206-49b8-926a-a7ad5517b68b" providerId="ADAL" clId="{713DE828-A0E2-4229-B424-7706E2D9DA36}" dt="2020-09-28T14:20:38.455" v="2404" actId="20577"/>
          <ac:spMkLst>
            <pc:docMk/>
            <pc:sldMk cId="2134462560" sldId="264"/>
            <ac:spMk id="16" creationId="{3DBA3563-1D9C-49DA-A3AA-5C85C9292846}"/>
          </ac:spMkLst>
        </pc:spChg>
        <pc:spChg chg="add mod">
          <ac:chgData name="Gonzalo Pozo Melero" userId="bd923a79-0206-49b8-926a-a7ad5517b68b" providerId="ADAL" clId="{713DE828-A0E2-4229-B424-7706E2D9DA36}" dt="2020-09-28T14:21:46.376" v="2425"/>
          <ac:spMkLst>
            <pc:docMk/>
            <pc:sldMk cId="2134462560" sldId="264"/>
            <ac:spMk id="17" creationId="{1B5A792B-4447-4629-BD3D-9D37F81875A6}"/>
          </ac:spMkLst>
        </pc:spChg>
        <pc:spChg chg="add mod">
          <ac:chgData name="Gonzalo Pozo Melero" userId="bd923a79-0206-49b8-926a-a7ad5517b68b" providerId="ADAL" clId="{713DE828-A0E2-4229-B424-7706E2D9DA36}" dt="2020-09-28T14:21:56.102" v="2428" actId="13822"/>
          <ac:spMkLst>
            <pc:docMk/>
            <pc:sldMk cId="2134462560" sldId="264"/>
            <ac:spMk id="18" creationId="{5D90CEF3-7136-44E7-BDE3-B3625626CD9C}"/>
          </ac:spMkLst>
        </pc:spChg>
        <pc:spChg chg="add mod">
          <ac:chgData name="Gonzalo Pozo Melero" userId="bd923a79-0206-49b8-926a-a7ad5517b68b" providerId="ADAL" clId="{713DE828-A0E2-4229-B424-7706E2D9DA36}" dt="2020-09-28T14:23:17.191" v="2568" actId="20577"/>
          <ac:spMkLst>
            <pc:docMk/>
            <pc:sldMk cId="2134462560" sldId="264"/>
            <ac:spMk id="19" creationId="{4E29B8FA-79E3-40DF-9A60-6B4D6F47E867}"/>
          </ac:spMkLst>
        </pc:spChg>
        <pc:picChg chg="add mod">
          <ac:chgData name="Gonzalo Pozo Melero" userId="bd923a79-0206-49b8-926a-a7ad5517b68b" providerId="ADAL" clId="{713DE828-A0E2-4229-B424-7706E2D9DA36}" dt="2020-09-28T14:09:44.250" v="2217" actId="1076"/>
          <ac:picMkLst>
            <pc:docMk/>
            <pc:sldMk cId="2134462560" sldId="264"/>
            <ac:picMk id="2" creationId="{7337E416-FDF5-410D-8AA1-1E9278DF3E65}"/>
          </ac:picMkLst>
        </pc:picChg>
        <pc:picChg chg="del">
          <ac:chgData name="Gonzalo Pozo Melero" userId="bd923a79-0206-49b8-926a-a7ad5517b68b" providerId="ADAL" clId="{713DE828-A0E2-4229-B424-7706E2D9DA36}" dt="2020-09-28T13:55:44.799" v="2210" actId="478"/>
          <ac:picMkLst>
            <pc:docMk/>
            <pc:sldMk cId="2134462560" sldId="264"/>
            <ac:picMk id="5" creationId="{8E7AB88A-CCB3-443D-BB1F-C114C13246B4}"/>
          </ac:picMkLst>
        </pc:picChg>
        <pc:picChg chg="del">
          <ac:chgData name="Gonzalo Pozo Melero" userId="bd923a79-0206-49b8-926a-a7ad5517b68b" providerId="ADAL" clId="{713DE828-A0E2-4229-B424-7706E2D9DA36}" dt="2020-09-28T13:55:45.242" v="2211" actId="478"/>
          <ac:picMkLst>
            <pc:docMk/>
            <pc:sldMk cId="2134462560" sldId="264"/>
            <ac:picMk id="6" creationId="{97928998-CA8E-4F05-B0D9-A2029964EB95}"/>
          </ac:picMkLst>
        </pc:picChg>
        <pc:picChg chg="del">
          <ac:chgData name="Gonzalo Pozo Melero" userId="bd923a79-0206-49b8-926a-a7ad5517b68b" providerId="ADAL" clId="{713DE828-A0E2-4229-B424-7706E2D9DA36}" dt="2020-09-28T13:55:47.337" v="2213" actId="478"/>
          <ac:picMkLst>
            <pc:docMk/>
            <pc:sldMk cId="2134462560" sldId="264"/>
            <ac:picMk id="7" creationId="{6BC12B17-34E0-4516-9893-49778428F287}"/>
          </ac:picMkLst>
        </pc:picChg>
        <pc:cxnChg chg="add mod">
          <ac:chgData name="Gonzalo Pozo Melero" userId="bd923a79-0206-49b8-926a-a7ad5517b68b" providerId="ADAL" clId="{713DE828-A0E2-4229-B424-7706E2D9DA36}" dt="2020-09-28T14:15:22.466" v="2219" actId="13822"/>
          <ac:cxnSpMkLst>
            <pc:docMk/>
            <pc:sldMk cId="2134462560" sldId="264"/>
            <ac:cxnSpMk id="9" creationId="{0E77376D-17A0-40B9-9E96-84C115922DC6}"/>
          </ac:cxnSpMkLst>
        </pc:cxnChg>
        <pc:cxnChg chg="add mod">
          <ac:chgData name="Gonzalo Pozo Melero" userId="bd923a79-0206-49b8-926a-a7ad5517b68b" providerId="ADAL" clId="{713DE828-A0E2-4229-B424-7706E2D9DA36}" dt="2020-09-28T14:15:27.826" v="2221" actId="13822"/>
          <ac:cxnSpMkLst>
            <pc:docMk/>
            <pc:sldMk cId="2134462560" sldId="264"/>
            <ac:cxnSpMk id="11" creationId="{226E9033-58D4-4C40-A321-D1E49CC9D74B}"/>
          </ac:cxnSpMkLst>
        </pc:cxnChg>
      </pc:sldChg>
      <pc:sldChg chg="del">
        <pc:chgData name="Gonzalo Pozo Melero" userId="bd923a79-0206-49b8-926a-a7ad5517b68b" providerId="ADAL" clId="{713DE828-A0E2-4229-B424-7706E2D9DA36}" dt="2020-09-25T14:29:30.187" v="19" actId="2696"/>
        <pc:sldMkLst>
          <pc:docMk/>
          <pc:sldMk cId="807876677" sldId="265"/>
        </pc:sldMkLst>
        <pc:spChg chg="mod">
          <ac:chgData name="Gonzalo Pozo Melero" userId="bd923a79-0206-49b8-926a-a7ad5517b68b" providerId="ADAL" clId="{713DE828-A0E2-4229-B424-7706E2D9DA36}" dt="2020-09-28T14:24:05.342" v="2607" actId="1076"/>
          <ac:spMkLst>
            <pc:docMk/>
            <pc:sldMk cId="807876677" sldId="265"/>
            <ac:spMk id="12" creationId="{C954B918-440E-4C85-94C9-2E2C3EB04778}"/>
          </ac:spMkLst>
        </pc:spChg>
        <pc:spChg chg="del mod">
          <ac:chgData name="Gonzalo Pozo Melero" userId="bd923a79-0206-49b8-926a-a7ad5517b68b" providerId="ADAL" clId="{713DE828-A0E2-4229-B424-7706E2D9DA36}" dt="2020-09-28T14:25:15.815" v="2634" actId="478"/>
          <ac:spMkLst>
            <pc:docMk/>
            <pc:sldMk cId="807876677" sldId="265"/>
            <ac:spMk id="13" creationId="{42C1A80C-0A2D-4FB1-ADEA-3A865C59B151}"/>
          </ac:spMkLst>
        </pc:spChg>
        <pc:spChg chg="mod">
          <ac:chgData name="Gonzalo Pozo Melero" userId="bd923a79-0206-49b8-926a-a7ad5517b68b" providerId="ADAL" clId="{713DE828-A0E2-4229-B424-7706E2D9DA36}" dt="2020-09-28T14:24:21.858" v="2616" actId="1076"/>
          <ac:spMkLst>
            <pc:docMk/>
            <pc:sldMk cId="807876677" sldId="265"/>
            <ac:spMk id="14" creationId="{6564202E-DF26-4475-90BC-EF5B29AFA29A}"/>
          </ac:spMkLst>
        </pc:spChg>
        <pc:spChg chg="del">
          <ac:chgData name="Gonzalo Pozo Melero" userId="bd923a79-0206-49b8-926a-a7ad5517b68b" providerId="ADAL" clId="{713DE828-A0E2-4229-B424-7706E2D9DA36}" dt="2020-09-28T14:24:25.547" v="2617" actId="478"/>
          <ac:spMkLst>
            <pc:docMk/>
            <pc:sldMk cId="807876677" sldId="265"/>
            <ac:spMk id="15" creationId="{05EC7CE4-9502-46F6-8FAE-C8D5AE766F12}"/>
          </ac:spMkLst>
        </pc:spChg>
        <pc:spChg chg="mod">
          <ac:chgData name="Gonzalo Pozo Melero" userId="bd923a79-0206-49b8-926a-a7ad5517b68b" providerId="ADAL" clId="{713DE828-A0E2-4229-B424-7706E2D9DA36}" dt="2020-09-28T14:28:03.348" v="2656" actId="1076"/>
          <ac:spMkLst>
            <pc:docMk/>
            <pc:sldMk cId="807876677" sldId="265"/>
            <ac:spMk id="16" creationId="{3DBA3563-1D9C-49DA-A3AA-5C85C9292846}"/>
          </ac:spMkLst>
        </pc:spChg>
        <pc:spChg chg="mod">
          <ac:chgData name="Gonzalo Pozo Melero" userId="bd923a79-0206-49b8-926a-a7ad5517b68b" providerId="ADAL" clId="{713DE828-A0E2-4229-B424-7706E2D9DA36}" dt="2020-09-28T14:29:20.358" v="2668" actId="20577"/>
          <ac:spMkLst>
            <pc:docMk/>
            <pc:sldMk cId="807876677" sldId="265"/>
            <ac:spMk id="17" creationId="{1B5A792B-4447-4629-BD3D-9D37F81875A6}"/>
          </ac:spMkLst>
        </pc:spChg>
        <pc:spChg chg="mod">
          <ac:chgData name="Gonzalo Pozo Melero" userId="bd923a79-0206-49b8-926a-a7ad5517b68b" providerId="ADAL" clId="{713DE828-A0E2-4229-B424-7706E2D9DA36}" dt="2020-09-28T14:31:15.188" v="2716" actId="1076"/>
          <ac:spMkLst>
            <pc:docMk/>
            <pc:sldMk cId="807876677" sldId="265"/>
            <ac:spMk id="18" creationId="{5D90CEF3-7136-44E7-BDE3-B3625626CD9C}"/>
          </ac:spMkLst>
        </pc:spChg>
        <pc:spChg chg="del">
          <ac:chgData name="Gonzalo Pozo Melero" userId="bd923a79-0206-49b8-926a-a7ad5517b68b" providerId="ADAL" clId="{713DE828-A0E2-4229-B424-7706E2D9DA36}" dt="2020-09-28T14:24:28.135" v="2618" actId="478"/>
          <ac:spMkLst>
            <pc:docMk/>
            <pc:sldMk cId="807876677" sldId="265"/>
            <ac:spMk id="19" creationId="{4E29B8FA-79E3-40DF-9A60-6B4D6F47E867}"/>
          </ac:spMkLst>
        </pc:spChg>
        <pc:spChg chg="add mod">
          <ac:chgData name="Gonzalo Pozo Melero" userId="bd923a79-0206-49b8-926a-a7ad5517b68b" providerId="ADAL" clId="{713DE828-A0E2-4229-B424-7706E2D9DA36}" dt="2020-09-28T14:24:18.281" v="2615" actId="6549"/>
          <ac:spMkLst>
            <pc:docMk/>
            <pc:sldMk cId="807876677" sldId="265"/>
            <ac:spMk id="21" creationId="{1510B90E-B19C-4A27-BC68-A1AA583E64BC}"/>
          </ac:spMkLst>
        </pc:spChg>
        <pc:spChg chg="add mod">
          <ac:chgData name="Gonzalo Pozo Melero" userId="bd923a79-0206-49b8-926a-a7ad5517b68b" providerId="ADAL" clId="{713DE828-A0E2-4229-B424-7706E2D9DA36}" dt="2020-09-28T14:28:09.281" v="2658" actId="1076"/>
          <ac:spMkLst>
            <pc:docMk/>
            <pc:sldMk cId="807876677" sldId="265"/>
            <ac:spMk id="24" creationId="{5C06E2B0-124D-4C8B-BC37-FE6A8AA41E4E}"/>
          </ac:spMkLst>
        </pc:spChg>
        <pc:grpChg chg="add mod">
          <ac:chgData name="Gonzalo Pozo Melero" userId="bd923a79-0206-49b8-926a-a7ad5517b68b" providerId="ADAL" clId="{713DE828-A0E2-4229-B424-7706E2D9DA36}" dt="2020-09-28T14:25:10.840" v="2632" actId="1076"/>
          <ac:grpSpMkLst>
            <pc:docMk/>
            <pc:sldMk cId="807876677" sldId="265"/>
            <ac:grpSpMk id="6" creationId="{48811F6B-1773-4FD7-B7A6-946345D5836F}"/>
          </ac:grpSpMkLst>
        </pc:grpChg>
        <pc:cxnChg chg="add mod">
          <ac:chgData name="Gonzalo Pozo Melero" userId="bd923a79-0206-49b8-926a-a7ad5517b68b" providerId="ADAL" clId="{713DE828-A0E2-4229-B424-7706E2D9DA36}" dt="2020-09-28T14:23:38.230" v="2576" actId="692"/>
          <ac:cxnSpMkLst>
            <pc:docMk/>
            <pc:sldMk cId="807876677" sldId="265"/>
            <ac:cxnSpMk id="5" creationId="{569BBE50-AD07-4BF8-AC42-8164DD6D2BE3}"/>
          </ac:cxnSpMkLst>
        </pc:cxnChg>
        <pc:cxnChg chg="mod">
          <ac:chgData name="Gonzalo Pozo Melero" userId="bd923a79-0206-49b8-926a-a7ad5517b68b" providerId="ADAL" clId="{713DE828-A0E2-4229-B424-7706E2D9DA36}" dt="2020-09-28T14:25:27.395" v="2637" actId="14100"/>
          <ac:cxnSpMkLst>
            <pc:docMk/>
            <pc:sldMk cId="807876677" sldId="265"/>
            <ac:cxnSpMk id="9" creationId="{0E77376D-17A0-40B9-9E96-84C115922DC6}"/>
          </ac:cxnSpMkLst>
        </pc:cxnChg>
        <pc:cxnChg chg="add mod">
          <ac:chgData name="Gonzalo Pozo Melero" userId="bd923a79-0206-49b8-926a-a7ad5517b68b" providerId="ADAL" clId="{713DE828-A0E2-4229-B424-7706E2D9DA36}" dt="2020-09-28T14:24:08.887" v="2609" actId="1076"/>
          <ac:cxnSpMkLst>
            <pc:docMk/>
            <pc:sldMk cId="807876677" sldId="265"/>
            <ac:cxnSpMk id="20" creationId="{A3CB2007-C8DA-4900-8DF2-15BFD6808ACB}"/>
          </ac:cxnSpMkLst>
        </pc:cxnChg>
        <pc:cxnChg chg="add mod">
          <ac:chgData name="Gonzalo Pozo Melero" userId="bd923a79-0206-49b8-926a-a7ad5517b68b" providerId="ADAL" clId="{713DE828-A0E2-4229-B424-7706E2D9DA36}" dt="2020-09-28T14:25:08.455" v="2631" actId="164"/>
          <ac:cxnSpMkLst>
            <pc:docMk/>
            <pc:sldMk cId="807876677" sldId="265"/>
            <ac:cxnSpMk id="22" creationId="{73B9CA32-C9AC-4799-B745-DB5D8C322F04}"/>
          </ac:cxnSpMkLst>
        </pc:cxnChg>
        <pc:cxnChg chg="add mod">
          <ac:chgData name="Gonzalo Pozo Melero" userId="bd923a79-0206-49b8-926a-a7ad5517b68b" providerId="ADAL" clId="{713DE828-A0E2-4229-B424-7706E2D9DA36}" dt="2020-09-28T14:25:08.455" v="2631" actId="164"/>
          <ac:cxnSpMkLst>
            <pc:docMk/>
            <pc:sldMk cId="807876677" sldId="265"/>
            <ac:cxnSpMk id="23" creationId="{CAA5AB18-B484-4BD2-BE67-890B0A7D0102}"/>
          </ac:cxnSpMkLst>
        </pc:cxnChg>
      </pc:sldChg>
      <pc:sldChg chg="addSp delSp modSp add">
        <pc:chgData name="Gonzalo Pozo Melero" userId="bd923a79-0206-49b8-926a-a7ad5517b68b" providerId="ADAL" clId="{713DE828-A0E2-4229-B424-7706E2D9DA36}" dt="2020-09-28T14:35:45.703" v="2739" actId="167"/>
        <pc:sldMkLst>
          <pc:docMk/>
          <pc:sldMk cId="1872831258" sldId="266"/>
        </pc:sldMkLst>
        <pc:spChg chg="add mod">
          <ac:chgData name="Gonzalo Pozo Melero" userId="bd923a79-0206-49b8-926a-a7ad5517b68b" providerId="ADAL" clId="{713DE828-A0E2-4229-B424-7706E2D9DA36}" dt="2020-09-28T17:59:51.026" v="3340" actId="404"/>
          <ac:spMkLst>
            <pc:docMk/>
            <pc:sldMk cId="1872831258" sldId="266"/>
            <ac:spMk id="2" creationId="{4A498B16-5081-479B-8B84-B40A3B0B8649}"/>
          </ac:spMkLst>
        </pc:spChg>
        <pc:spChg chg="mod">
          <ac:chgData name="Gonzalo Pozo Melero" userId="bd923a79-0206-49b8-926a-a7ad5517b68b" providerId="ADAL" clId="{713DE828-A0E2-4229-B424-7706E2D9DA36}" dt="2020-09-28T14:35:22.782" v="2734" actId="20577"/>
          <ac:spMkLst>
            <pc:docMk/>
            <pc:sldMk cId="1872831258" sldId="266"/>
            <ac:spMk id="4" creationId="{415F7BC9-D98A-4B69-8B28-0271D0B298CA}"/>
          </ac:spMkLst>
        </pc:spChg>
        <pc:spChg chg="add mod">
          <ac:chgData name="Gonzalo Pozo Melero" userId="bd923a79-0206-49b8-926a-a7ad5517b68b" providerId="ADAL" clId="{713DE828-A0E2-4229-B424-7706E2D9DA36}" dt="2020-09-28T18:08:37.026" v="3497" actId="1037"/>
          <ac:spMkLst>
            <pc:docMk/>
            <pc:sldMk cId="1872831258" sldId="266"/>
            <ac:spMk id="6" creationId="{58122530-413F-4B20-9F00-9647B773AEC8}"/>
          </ac:spMkLst>
        </pc:spChg>
        <pc:spChg chg="mod ord">
          <ac:chgData name="Gonzalo Pozo Melero" userId="bd923a79-0206-49b8-926a-a7ad5517b68b" providerId="ADAL" clId="{713DE828-A0E2-4229-B424-7706E2D9DA36}" dt="2020-09-28T18:08:27.379" v="3488" actId="166"/>
          <ac:spMkLst>
            <pc:docMk/>
            <pc:sldMk cId="1872831258" sldId="266"/>
            <ac:spMk id="12" creationId="{C954B918-440E-4C85-94C9-2E2C3EB04778}"/>
          </ac:spMkLst>
        </pc:spChg>
        <pc:spChg chg="mod ord">
          <ac:chgData name="Gonzalo Pozo Melero" userId="bd923a79-0206-49b8-926a-a7ad5517b68b" providerId="ADAL" clId="{713DE828-A0E2-4229-B424-7706E2D9DA36}" dt="2020-09-28T18:07:38.746" v="3461" actId="166"/>
          <ac:spMkLst>
            <pc:docMk/>
            <pc:sldMk cId="1872831258" sldId="266"/>
            <ac:spMk id="13" creationId="{42C1A80C-0A2D-4FB1-ADEA-3A865C59B151}"/>
          </ac:spMkLst>
        </pc:spChg>
        <pc:spChg chg="mod">
          <ac:chgData name="Gonzalo Pozo Melero" userId="bd923a79-0206-49b8-926a-a7ad5517b68b" providerId="ADAL" clId="{713DE828-A0E2-4229-B424-7706E2D9DA36}" dt="2020-09-28T18:09:19.293" v="3504" actId="20577"/>
          <ac:spMkLst>
            <pc:docMk/>
            <pc:sldMk cId="1872831258" sldId="266"/>
            <ac:spMk id="14" creationId="{6564202E-DF26-4475-90BC-EF5B29AFA29A}"/>
          </ac:spMkLst>
        </pc:spChg>
        <pc:spChg chg="del">
          <ac:chgData name="Gonzalo Pozo Melero" userId="bd923a79-0206-49b8-926a-a7ad5517b68b" providerId="ADAL" clId="{713DE828-A0E2-4229-B424-7706E2D9DA36}" dt="2020-09-28T17:41:31.638" v="2768" actId="478"/>
          <ac:spMkLst>
            <pc:docMk/>
            <pc:sldMk cId="1872831258" sldId="266"/>
            <ac:spMk id="15" creationId="{05EC7CE4-9502-46F6-8FAE-C8D5AE766F12}"/>
          </ac:spMkLst>
        </pc:spChg>
        <pc:spChg chg="del">
          <ac:chgData name="Gonzalo Pozo Melero" userId="bd923a79-0206-49b8-926a-a7ad5517b68b" providerId="ADAL" clId="{713DE828-A0E2-4229-B424-7706E2D9DA36}" dt="2020-09-28T17:41:33.815" v="2770" actId="478"/>
          <ac:spMkLst>
            <pc:docMk/>
            <pc:sldMk cId="1872831258" sldId="266"/>
            <ac:spMk id="16" creationId="{3DBA3563-1D9C-49DA-A3AA-5C85C9292846}"/>
          </ac:spMkLst>
        </pc:spChg>
        <pc:spChg chg="del">
          <ac:chgData name="Gonzalo Pozo Melero" userId="bd923a79-0206-49b8-926a-a7ad5517b68b" providerId="ADAL" clId="{713DE828-A0E2-4229-B424-7706E2D9DA36}" dt="2020-09-28T17:41:34.872" v="2771" actId="478"/>
          <ac:spMkLst>
            <pc:docMk/>
            <pc:sldMk cId="1872831258" sldId="266"/>
            <ac:spMk id="17" creationId="{1B5A792B-4447-4629-BD3D-9D37F81875A6}"/>
          </ac:spMkLst>
        </pc:spChg>
        <pc:spChg chg="del">
          <ac:chgData name="Gonzalo Pozo Melero" userId="bd923a79-0206-49b8-926a-a7ad5517b68b" providerId="ADAL" clId="{713DE828-A0E2-4229-B424-7706E2D9DA36}" dt="2020-09-28T17:41:32.301" v="2769" actId="478"/>
          <ac:spMkLst>
            <pc:docMk/>
            <pc:sldMk cId="1872831258" sldId="266"/>
            <ac:spMk id="18" creationId="{5D90CEF3-7136-44E7-BDE3-B3625626CD9C}"/>
          </ac:spMkLst>
        </pc:spChg>
        <pc:spChg chg="del">
          <ac:chgData name="Gonzalo Pozo Melero" userId="bd923a79-0206-49b8-926a-a7ad5517b68b" providerId="ADAL" clId="{713DE828-A0E2-4229-B424-7706E2D9DA36}" dt="2020-09-28T17:41:36.544" v="2772" actId="478"/>
          <ac:spMkLst>
            <pc:docMk/>
            <pc:sldMk cId="1872831258" sldId="266"/>
            <ac:spMk id="19" creationId="{4E29B8FA-79E3-40DF-9A60-6B4D6F47E867}"/>
          </ac:spMkLst>
        </pc:spChg>
        <pc:spChg chg="add mod">
          <ac:chgData name="Gonzalo Pozo Melero" userId="bd923a79-0206-49b8-926a-a7ad5517b68b" providerId="ADAL" clId="{713DE828-A0E2-4229-B424-7706E2D9DA36}" dt="2020-09-28T18:09:17.504" v="3503" actId="20577"/>
          <ac:spMkLst>
            <pc:docMk/>
            <pc:sldMk cId="1872831258" sldId="266"/>
            <ac:spMk id="20" creationId="{4CC6AF22-BB43-425A-95BB-42D4FB22B4F1}"/>
          </ac:spMkLst>
        </pc:spChg>
        <pc:spChg chg="add mod">
          <ac:chgData name="Gonzalo Pozo Melero" userId="bd923a79-0206-49b8-926a-a7ad5517b68b" providerId="ADAL" clId="{713DE828-A0E2-4229-B424-7706E2D9DA36}" dt="2020-09-28T18:10:41.065" v="3560" actId="20577"/>
          <ac:spMkLst>
            <pc:docMk/>
            <pc:sldMk cId="1872831258" sldId="266"/>
            <ac:spMk id="21" creationId="{D838B761-9961-43F5-BAC3-C0BE8DE6FDC6}"/>
          </ac:spMkLst>
        </pc:spChg>
        <pc:spChg chg="add mod">
          <ac:chgData name="Gonzalo Pozo Melero" userId="bd923a79-0206-49b8-926a-a7ad5517b68b" providerId="ADAL" clId="{713DE828-A0E2-4229-B424-7706E2D9DA36}" dt="2020-09-28T18:09:41.909" v="3507" actId="1076"/>
          <ac:spMkLst>
            <pc:docMk/>
            <pc:sldMk cId="1872831258" sldId="266"/>
            <ac:spMk id="23" creationId="{C7E90309-C9F8-4F91-8688-8A36E275E6AE}"/>
          </ac:spMkLst>
        </pc:spChg>
        <pc:spChg chg="add mod">
          <ac:chgData name="Gonzalo Pozo Melero" userId="bd923a79-0206-49b8-926a-a7ad5517b68b" providerId="ADAL" clId="{713DE828-A0E2-4229-B424-7706E2D9DA36}" dt="2020-09-28T18:07:07.512" v="3453" actId="20577"/>
          <ac:spMkLst>
            <pc:docMk/>
            <pc:sldMk cId="1872831258" sldId="266"/>
            <ac:spMk id="24" creationId="{490E02E0-F377-4A07-B2B2-E691302AF6A0}"/>
          </ac:spMkLst>
        </pc:spChg>
        <pc:spChg chg="add mod">
          <ac:chgData name="Gonzalo Pozo Melero" userId="bd923a79-0206-49b8-926a-a7ad5517b68b" providerId="ADAL" clId="{713DE828-A0E2-4229-B424-7706E2D9DA36}" dt="2020-09-28T18:12:02.823" v="3587" actId="20577"/>
          <ac:spMkLst>
            <pc:docMk/>
            <pc:sldMk cId="1872831258" sldId="266"/>
            <ac:spMk id="25" creationId="{5A5E9150-D8DB-44D9-B105-B4BD4EF1DEF8}"/>
          </ac:spMkLst>
        </pc:spChg>
        <pc:spChg chg="add mod">
          <ac:chgData name="Gonzalo Pozo Melero" userId="bd923a79-0206-49b8-926a-a7ad5517b68b" providerId="ADAL" clId="{713DE828-A0E2-4229-B424-7706E2D9DA36}" dt="2020-09-28T18:08:12.700" v="3477" actId="1036"/>
          <ac:spMkLst>
            <pc:docMk/>
            <pc:sldMk cId="1872831258" sldId="266"/>
            <ac:spMk id="26" creationId="{1128FF0E-59C3-4991-857D-EA0E44B02112}"/>
          </ac:spMkLst>
        </pc:spChg>
        <pc:spChg chg="add mod">
          <ac:chgData name="Gonzalo Pozo Melero" userId="bd923a79-0206-49b8-926a-a7ad5517b68b" providerId="ADAL" clId="{713DE828-A0E2-4229-B424-7706E2D9DA36}" dt="2020-09-28T18:09:00.649" v="3500" actId="1076"/>
          <ac:spMkLst>
            <pc:docMk/>
            <pc:sldMk cId="1872831258" sldId="266"/>
            <ac:spMk id="27" creationId="{68F1916B-ABF6-4B36-95D0-F6D920A7AB97}"/>
          </ac:spMkLst>
        </pc:spChg>
        <pc:spChg chg="add mod">
          <ac:chgData name="Gonzalo Pozo Melero" userId="bd923a79-0206-49b8-926a-a7ad5517b68b" providerId="ADAL" clId="{713DE828-A0E2-4229-B424-7706E2D9DA36}" dt="2020-09-28T18:10:25.408" v="3558" actId="947"/>
          <ac:spMkLst>
            <pc:docMk/>
            <pc:sldMk cId="1872831258" sldId="266"/>
            <ac:spMk id="28" creationId="{824E9EA1-E947-4836-9897-230D295CF0DE}"/>
          </ac:spMkLst>
        </pc:spChg>
        <pc:spChg chg="add mod">
          <ac:chgData name="Gonzalo Pozo Melero" userId="bd923a79-0206-49b8-926a-a7ad5517b68b" providerId="ADAL" clId="{713DE828-A0E2-4229-B424-7706E2D9DA36}" dt="2020-09-28T18:12:06.960" v="3588" actId="1076"/>
          <ac:spMkLst>
            <pc:docMk/>
            <pc:sldMk cId="1872831258" sldId="266"/>
            <ac:spMk id="29" creationId="{90637398-A2C9-4F83-9DDC-D91664AFAD9F}"/>
          </ac:spMkLst>
        </pc:spChg>
        <pc:spChg chg="add mod">
          <ac:chgData name="Gonzalo Pozo Melero" userId="bd923a79-0206-49b8-926a-a7ad5517b68b" providerId="ADAL" clId="{713DE828-A0E2-4229-B424-7706E2D9DA36}" dt="2020-09-28T18:12:10.240" v="3589" actId="1076"/>
          <ac:spMkLst>
            <pc:docMk/>
            <pc:sldMk cId="1872831258" sldId="266"/>
            <ac:spMk id="30" creationId="{02EF9878-1DA4-4CA2-9DDF-66C31A875B49}"/>
          </ac:spMkLst>
        </pc:spChg>
        <pc:spChg chg="add mod">
          <ac:chgData name="Gonzalo Pozo Melero" userId="bd923a79-0206-49b8-926a-a7ad5517b68b" providerId="ADAL" clId="{713DE828-A0E2-4229-B424-7706E2D9DA36}" dt="2020-09-28T18:12:52.806" v="3603"/>
          <ac:spMkLst>
            <pc:docMk/>
            <pc:sldMk cId="1872831258" sldId="266"/>
            <ac:spMk id="31" creationId="{DB0886C2-1A5A-4A22-9D58-295D3D00D252}"/>
          </ac:spMkLst>
        </pc:spChg>
        <pc:spChg chg="add mod">
          <ac:chgData name="Gonzalo Pozo Melero" userId="bd923a79-0206-49b8-926a-a7ad5517b68b" providerId="ADAL" clId="{713DE828-A0E2-4229-B424-7706E2D9DA36}" dt="2020-09-28T18:13:13.288" v="3606" actId="1076"/>
          <ac:spMkLst>
            <pc:docMk/>
            <pc:sldMk cId="1872831258" sldId="266"/>
            <ac:spMk id="32" creationId="{8AA5FF89-A674-4B80-BD5E-F466F4980EFA}"/>
          </ac:spMkLst>
        </pc:spChg>
        <pc:picChg chg="del mod">
          <ac:chgData name="Gonzalo Pozo Melero" userId="bd923a79-0206-49b8-926a-a7ad5517b68b" providerId="ADAL" clId="{713DE828-A0E2-4229-B424-7706E2D9DA36}" dt="2020-09-28T14:35:39.641" v="2736" actId="478"/>
          <ac:picMkLst>
            <pc:docMk/>
            <pc:sldMk cId="1872831258" sldId="266"/>
            <ac:picMk id="2" creationId="{7337E416-FDF5-410D-8AA1-1E9278DF3E65}"/>
          </ac:picMkLst>
        </pc:picChg>
        <pc:picChg chg="add mod ord">
          <ac:chgData name="Gonzalo Pozo Melero" userId="bd923a79-0206-49b8-926a-a7ad5517b68b" providerId="ADAL" clId="{713DE828-A0E2-4229-B424-7706E2D9DA36}" dt="2020-09-28T14:35:45.703" v="2739" actId="167"/>
          <ac:picMkLst>
            <pc:docMk/>
            <pc:sldMk cId="1872831258" sldId="266"/>
            <ac:picMk id="3" creationId="{A43CE594-DBD5-4BBC-938B-775598C78EE4}"/>
          </ac:picMkLst>
        </pc:picChg>
        <pc:cxnChg chg="mod">
          <ac:chgData name="Gonzalo Pozo Melero" userId="bd923a79-0206-49b8-926a-a7ad5517b68b" providerId="ADAL" clId="{713DE828-A0E2-4229-B424-7706E2D9DA36}" dt="2020-09-28T18:09:39.477" v="3506" actId="1076"/>
          <ac:cxnSpMkLst>
            <pc:docMk/>
            <pc:sldMk cId="1872831258" sldId="266"/>
            <ac:cxnSpMk id="9" creationId="{0E77376D-17A0-40B9-9E96-84C115922DC6}"/>
          </ac:cxnSpMkLst>
        </pc:cxnChg>
        <pc:cxnChg chg="mod">
          <ac:chgData name="Gonzalo Pozo Melero" userId="bd923a79-0206-49b8-926a-a7ad5517b68b" providerId="ADAL" clId="{713DE828-A0E2-4229-B424-7706E2D9DA36}" dt="2020-09-28T17:59:00.419" v="3249" actId="1076"/>
          <ac:cxnSpMkLst>
            <pc:docMk/>
            <pc:sldMk cId="1872831258" sldId="266"/>
            <ac:cxnSpMk id="11" creationId="{226E9033-58D4-4C40-A321-D1E49CC9D74B}"/>
          </ac:cxnSpMkLst>
        </pc:cxnChg>
        <pc:cxnChg chg="add mod">
          <ac:chgData name="Gonzalo Pozo Melero" userId="bd923a79-0206-49b8-926a-a7ad5517b68b" providerId="ADAL" clId="{713DE828-A0E2-4229-B424-7706E2D9DA36}" dt="2020-09-28T18:04:51.664" v="3397" actId="1076"/>
          <ac:cxnSpMkLst>
            <pc:docMk/>
            <pc:sldMk cId="1872831258" sldId="266"/>
            <ac:cxnSpMk id="22" creationId="{DAB4EE13-E03B-4C02-A4CA-4B047202BA2F}"/>
          </ac:cxnSpMkLst>
        </pc:cxnChg>
      </pc:sldChg>
      <pc:sldChg chg="del">
        <pc:chgData name="Gonzalo Pozo Melero" userId="bd923a79-0206-49b8-926a-a7ad5517b68b" providerId="ADAL" clId="{713DE828-A0E2-4229-B424-7706E2D9DA36}" dt="2020-09-25T14:29:30.293" v="21" actId="2696"/>
        <pc:sldMkLst>
          <pc:docMk/>
          <pc:sldMk cId="3015489625" sldId="267"/>
        </pc:sldMkLst>
        <pc:spChg chg="mod">
          <ac:chgData name="Gonzalo Pozo Melero" userId="bd923a79-0206-49b8-926a-a7ad5517b68b" providerId="ADAL" clId="{713DE828-A0E2-4229-B424-7706E2D9DA36}" dt="2020-09-28T17:38:39.826" v="2743"/>
          <ac:spMkLst>
            <pc:docMk/>
            <pc:sldMk cId="3015489625" sldId="267"/>
            <ac:spMk id="4" creationId="{415F7BC9-D98A-4B69-8B28-0271D0B298CA}"/>
          </ac:spMkLst>
        </pc:spChg>
        <pc:spChg chg="add mod">
          <ac:chgData name="Gonzalo Pozo Melero" userId="bd923a79-0206-49b8-926a-a7ad5517b68b" providerId="ADAL" clId="{713DE828-A0E2-4229-B424-7706E2D9DA36}" dt="2020-09-28T17:43:25.432" v="2851" actId="1076"/>
          <ac:spMkLst>
            <pc:docMk/>
            <pc:sldMk cId="3015489625" sldId="267"/>
            <ac:spMk id="8" creationId="{73A39DFC-E9B9-4203-B0F5-658CFFB63FAE}"/>
          </ac:spMkLst>
        </pc:spChg>
        <pc:spChg chg="mod">
          <ac:chgData name="Gonzalo Pozo Melero" userId="bd923a79-0206-49b8-926a-a7ad5517b68b" providerId="ADAL" clId="{713DE828-A0E2-4229-B424-7706E2D9DA36}" dt="2020-09-28T17:51:19.973" v="3053" actId="164"/>
          <ac:spMkLst>
            <pc:docMk/>
            <pc:sldMk cId="3015489625" sldId="267"/>
            <ac:spMk id="12" creationId="{C954B918-440E-4C85-94C9-2E2C3EB04778}"/>
          </ac:spMkLst>
        </pc:spChg>
        <pc:spChg chg="del">
          <ac:chgData name="Gonzalo Pozo Melero" userId="bd923a79-0206-49b8-926a-a7ad5517b68b" providerId="ADAL" clId="{713DE828-A0E2-4229-B424-7706E2D9DA36}" dt="2020-09-28T17:39:34.658" v="2762" actId="478"/>
          <ac:spMkLst>
            <pc:docMk/>
            <pc:sldMk cId="3015489625" sldId="267"/>
            <ac:spMk id="14" creationId="{6564202E-DF26-4475-90BC-EF5B29AFA29A}"/>
          </ac:spMkLst>
        </pc:spChg>
        <pc:spChg chg="mod">
          <ac:chgData name="Gonzalo Pozo Melero" userId="bd923a79-0206-49b8-926a-a7ad5517b68b" providerId="ADAL" clId="{713DE828-A0E2-4229-B424-7706E2D9DA36}" dt="2020-09-28T17:42:51.525" v="2783" actId="20577"/>
          <ac:spMkLst>
            <pc:docMk/>
            <pc:sldMk cId="3015489625" sldId="267"/>
            <ac:spMk id="16" creationId="{3DBA3563-1D9C-49DA-A3AA-5C85C9292846}"/>
          </ac:spMkLst>
        </pc:spChg>
        <pc:spChg chg="del mod">
          <ac:chgData name="Gonzalo Pozo Melero" userId="bd923a79-0206-49b8-926a-a7ad5517b68b" providerId="ADAL" clId="{713DE828-A0E2-4229-B424-7706E2D9DA36}" dt="2020-09-28T17:53:47.850" v="3137" actId="478"/>
          <ac:spMkLst>
            <pc:docMk/>
            <pc:sldMk cId="3015489625" sldId="267"/>
            <ac:spMk id="17" creationId="{1B5A792B-4447-4629-BD3D-9D37F81875A6}"/>
          </ac:spMkLst>
        </pc:spChg>
        <pc:spChg chg="del mod">
          <ac:chgData name="Gonzalo Pozo Melero" userId="bd923a79-0206-49b8-926a-a7ad5517b68b" providerId="ADAL" clId="{713DE828-A0E2-4229-B424-7706E2D9DA36}" dt="2020-09-28T17:55:20.405" v="3201" actId="478"/>
          <ac:spMkLst>
            <pc:docMk/>
            <pc:sldMk cId="3015489625" sldId="267"/>
            <ac:spMk id="18" creationId="{5D90CEF3-7136-44E7-BDE3-B3625626CD9C}"/>
          </ac:spMkLst>
        </pc:spChg>
        <pc:spChg chg="add mod">
          <ac:chgData name="Gonzalo Pozo Melero" userId="bd923a79-0206-49b8-926a-a7ad5517b68b" providerId="ADAL" clId="{713DE828-A0E2-4229-B424-7706E2D9DA36}" dt="2020-09-28T17:51:19.973" v="3053" actId="164"/>
          <ac:spMkLst>
            <pc:docMk/>
            <pc:sldMk cId="3015489625" sldId="267"/>
            <ac:spMk id="19" creationId="{FECC1D6C-3513-42F6-A68C-3AE9AB2C33B8}"/>
          </ac:spMkLst>
        </pc:spChg>
        <pc:spChg chg="del">
          <ac:chgData name="Gonzalo Pozo Melero" userId="bd923a79-0206-49b8-926a-a7ad5517b68b" providerId="ADAL" clId="{713DE828-A0E2-4229-B424-7706E2D9DA36}" dt="2020-09-28T17:39:35.812" v="2763" actId="478"/>
          <ac:spMkLst>
            <pc:docMk/>
            <pc:sldMk cId="3015489625" sldId="267"/>
            <ac:spMk id="21" creationId="{1510B90E-B19C-4A27-BC68-A1AA583E64BC}"/>
          </ac:spMkLst>
        </pc:spChg>
        <pc:spChg chg="mod">
          <ac:chgData name="Gonzalo Pozo Melero" userId="bd923a79-0206-49b8-926a-a7ad5517b68b" providerId="ADAL" clId="{713DE828-A0E2-4229-B424-7706E2D9DA36}" dt="2020-09-28T17:51:29.153" v="3056" actId="1076"/>
          <ac:spMkLst>
            <pc:docMk/>
            <pc:sldMk cId="3015489625" sldId="267"/>
            <ac:spMk id="24" creationId="{5C06E2B0-124D-4C8B-BC37-FE6A8AA41E4E}"/>
          </ac:spMkLst>
        </pc:spChg>
        <pc:spChg chg="add mod">
          <ac:chgData name="Gonzalo Pozo Melero" userId="bd923a79-0206-49b8-926a-a7ad5517b68b" providerId="ADAL" clId="{713DE828-A0E2-4229-B424-7706E2D9DA36}" dt="2020-09-28T17:39:47.003" v="2766" actId="1076"/>
          <ac:spMkLst>
            <pc:docMk/>
            <pc:sldMk cId="3015489625" sldId="267"/>
            <ac:spMk id="25" creationId="{C9128F6B-C3F7-43CD-A55F-FE17DA888E8D}"/>
          </ac:spMkLst>
        </pc:spChg>
        <pc:spChg chg="add mod">
          <ac:chgData name="Gonzalo Pozo Melero" userId="bd923a79-0206-49b8-926a-a7ad5517b68b" providerId="ADAL" clId="{713DE828-A0E2-4229-B424-7706E2D9DA36}" dt="2020-09-28T17:51:56.603" v="3075" actId="1076"/>
          <ac:spMkLst>
            <pc:docMk/>
            <pc:sldMk cId="3015489625" sldId="267"/>
            <ac:spMk id="26" creationId="{01D521E4-E45B-49B7-85F5-D71996B00E82}"/>
          </ac:spMkLst>
        </pc:spChg>
        <pc:spChg chg="add mod">
          <ac:chgData name="Gonzalo Pozo Melero" userId="bd923a79-0206-49b8-926a-a7ad5517b68b" providerId="ADAL" clId="{713DE828-A0E2-4229-B424-7706E2D9DA36}" dt="2020-09-28T17:52:00.380" v="3076" actId="1076"/>
          <ac:spMkLst>
            <pc:docMk/>
            <pc:sldMk cId="3015489625" sldId="267"/>
            <ac:spMk id="27" creationId="{E7F1EA83-BDF0-49E5-8D27-71AE63AE8A59}"/>
          </ac:spMkLst>
        </pc:spChg>
        <pc:spChg chg="add mod">
          <ac:chgData name="Gonzalo Pozo Melero" userId="bd923a79-0206-49b8-926a-a7ad5517b68b" providerId="ADAL" clId="{713DE828-A0E2-4229-B424-7706E2D9DA36}" dt="2020-09-28T17:52:02.815" v="3077" actId="1076"/>
          <ac:spMkLst>
            <pc:docMk/>
            <pc:sldMk cId="3015489625" sldId="267"/>
            <ac:spMk id="28" creationId="{9309A5A7-222A-4C22-BC71-0930F796CB83}"/>
          </ac:spMkLst>
        </pc:spChg>
        <pc:spChg chg="add mod ord">
          <ac:chgData name="Gonzalo Pozo Melero" userId="bd923a79-0206-49b8-926a-a7ad5517b68b" providerId="ADAL" clId="{713DE828-A0E2-4229-B424-7706E2D9DA36}" dt="2020-09-28T17:51:19.973" v="3053" actId="164"/>
          <ac:spMkLst>
            <pc:docMk/>
            <pc:sldMk cId="3015489625" sldId="267"/>
            <ac:spMk id="29" creationId="{7A50F9E0-63A5-49E8-A632-3E04D29A0E28}"/>
          </ac:spMkLst>
        </pc:spChg>
        <pc:spChg chg="add mod">
          <ac:chgData name="Gonzalo Pozo Melero" userId="bd923a79-0206-49b8-926a-a7ad5517b68b" providerId="ADAL" clId="{713DE828-A0E2-4229-B424-7706E2D9DA36}" dt="2020-09-28T17:51:19.973" v="3053" actId="164"/>
          <ac:spMkLst>
            <pc:docMk/>
            <pc:sldMk cId="3015489625" sldId="267"/>
            <ac:spMk id="30" creationId="{6F908FA0-6202-406C-830F-8773C8975935}"/>
          </ac:spMkLst>
        </pc:spChg>
        <pc:spChg chg="add mod">
          <ac:chgData name="Gonzalo Pozo Melero" userId="bd923a79-0206-49b8-926a-a7ad5517b68b" providerId="ADAL" clId="{713DE828-A0E2-4229-B424-7706E2D9DA36}" dt="2020-09-28T17:51:19.973" v="3053" actId="164"/>
          <ac:spMkLst>
            <pc:docMk/>
            <pc:sldMk cId="3015489625" sldId="267"/>
            <ac:spMk id="31" creationId="{3F56C195-149B-40B9-8319-5B5A1F47AFCA}"/>
          </ac:spMkLst>
        </pc:spChg>
        <pc:spChg chg="add mod">
          <ac:chgData name="Gonzalo Pozo Melero" userId="bd923a79-0206-49b8-926a-a7ad5517b68b" providerId="ADAL" clId="{713DE828-A0E2-4229-B424-7706E2D9DA36}" dt="2020-09-28T17:51:19.973" v="3053" actId="164"/>
          <ac:spMkLst>
            <pc:docMk/>
            <pc:sldMk cId="3015489625" sldId="267"/>
            <ac:spMk id="32" creationId="{0C90ED70-AFB1-473F-9DBE-AC975DC950F8}"/>
          </ac:spMkLst>
        </pc:spChg>
        <pc:spChg chg="add mod">
          <ac:chgData name="Gonzalo Pozo Melero" userId="bd923a79-0206-49b8-926a-a7ad5517b68b" providerId="ADAL" clId="{713DE828-A0E2-4229-B424-7706E2D9DA36}" dt="2020-09-28T17:51:54.362" v="3074" actId="1076"/>
          <ac:spMkLst>
            <pc:docMk/>
            <pc:sldMk cId="3015489625" sldId="267"/>
            <ac:spMk id="34" creationId="{67942E06-3333-44FE-ABC9-CC28AC384A59}"/>
          </ac:spMkLst>
        </pc:spChg>
        <pc:spChg chg="add mod">
          <ac:chgData name="Gonzalo Pozo Melero" userId="bd923a79-0206-49b8-926a-a7ad5517b68b" providerId="ADAL" clId="{713DE828-A0E2-4229-B424-7706E2D9DA36}" dt="2020-09-28T17:52:40.710" v="3087" actId="164"/>
          <ac:spMkLst>
            <pc:docMk/>
            <pc:sldMk cId="3015489625" sldId="267"/>
            <ac:spMk id="36" creationId="{77799A37-9026-475F-A06D-016CAFC28B8C}"/>
          </ac:spMkLst>
        </pc:spChg>
        <pc:spChg chg="add mod">
          <ac:chgData name="Gonzalo Pozo Melero" userId="bd923a79-0206-49b8-926a-a7ad5517b68b" providerId="ADAL" clId="{713DE828-A0E2-4229-B424-7706E2D9DA36}" dt="2020-09-28T17:52:40.710" v="3087" actId="164"/>
          <ac:spMkLst>
            <pc:docMk/>
            <pc:sldMk cId="3015489625" sldId="267"/>
            <ac:spMk id="37" creationId="{0EFE02FC-1F5B-4AA6-A6D6-C312402E8372}"/>
          </ac:spMkLst>
        </pc:spChg>
        <pc:spChg chg="add mod">
          <ac:chgData name="Gonzalo Pozo Melero" userId="bd923a79-0206-49b8-926a-a7ad5517b68b" providerId="ADAL" clId="{713DE828-A0E2-4229-B424-7706E2D9DA36}" dt="2020-09-28T17:52:40.710" v="3087" actId="164"/>
          <ac:spMkLst>
            <pc:docMk/>
            <pc:sldMk cId="3015489625" sldId="267"/>
            <ac:spMk id="38" creationId="{43B52B58-DEAD-4194-9BBF-757EB0CE756A}"/>
          </ac:spMkLst>
        </pc:spChg>
        <pc:spChg chg="add mod">
          <ac:chgData name="Gonzalo Pozo Melero" userId="bd923a79-0206-49b8-926a-a7ad5517b68b" providerId="ADAL" clId="{713DE828-A0E2-4229-B424-7706E2D9DA36}" dt="2020-09-28T17:56:50.985" v="3240" actId="20577"/>
          <ac:spMkLst>
            <pc:docMk/>
            <pc:sldMk cId="3015489625" sldId="267"/>
            <ac:spMk id="43" creationId="{38D7F0DD-3D4A-4528-95D1-A56AE61ED4AC}"/>
          </ac:spMkLst>
        </pc:spChg>
        <pc:spChg chg="add mod">
          <ac:chgData name="Gonzalo Pozo Melero" userId="bd923a79-0206-49b8-926a-a7ad5517b68b" providerId="ADAL" clId="{713DE828-A0E2-4229-B424-7706E2D9DA36}" dt="2020-09-28T17:57:00.039" v="3241" actId="13822"/>
          <ac:spMkLst>
            <pc:docMk/>
            <pc:sldMk cId="3015489625" sldId="267"/>
            <ac:spMk id="46" creationId="{C7116E32-686F-4B67-B543-065C8C30A2E2}"/>
          </ac:spMkLst>
        </pc:spChg>
        <pc:grpChg chg="del">
          <ac:chgData name="Gonzalo Pozo Melero" userId="bd923a79-0206-49b8-926a-a7ad5517b68b" providerId="ADAL" clId="{713DE828-A0E2-4229-B424-7706E2D9DA36}" dt="2020-09-28T17:39:31.809" v="2760" actId="478"/>
          <ac:grpSpMkLst>
            <pc:docMk/>
            <pc:sldMk cId="3015489625" sldId="267"/>
            <ac:grpSpMk id="6" creationId="{48811F6B-1773-4FD7-B7A6-946345D5836F}"/>
          </ac:grpSpMkLst>
        </pc:grpChg>
        <pc:grpChg chg="add mod ord">
          <ac:chgData name="Gonzalo Pozo Melero" userId="bd923a79-0206-49b8-926a-a7ad5517b68b" providerId="ADAL" clId="{713DE828-A0E2-4229-B424-7706E2D9DA36}" dt="2020-09-28T17:51:23.891" v="3055" actId="167"/>
          <ac:grpSpMkLst>
            <pc:docMk/>
            <pc:sldMk cId="3015489625" sldId="267"/>
            <ac:grpSpMk id="33" creationId="{11996E74-C582-4F23-B271-2CFF17B443A9}"/>
          </ac:grpSpMkLst>
        </pc:grpChg>
        <pc:grpChg chg="add mod">
          <ac:chgData name="Gonzalo Pozo Melero" userId="bd923a79-0206-49b8-926a-a7ad5517b68b" providerId="ADAL" clId="{713DE828-A0E2-4229-B424-7706E2D9DA36}" dt="2020-09-28T17:53:03.975" v="3130" actId="164"/>
          <ac:grpSpMkLst>
            <pc:docMk/>
            <pc:sldMk cId="3015489625" sldId="267"/>
            <ac:grpSpMk id="39" creationId="{BF3AEA97-BE19-4AC0-B733-EB00EF03A216}"/>
          </ac:grpSpMkLst>
        </pc:grpChg>
        <pc:grpChg chg="add mod">
          <ac:chgData name="Gonzalo Pozo Melero" userId="bd923a79-0206-49b8-926a-a7ad5517b68b" providerId="ADAL" clId="{713DE828-A0E2-4229-B424-7706E2D9DA36}" dt="2020-09-28T18:25:03.632" v="3651" actId="1076"/>
          <ac:grpSpMkLst>
            <pc:docMk/>
            <pc:sldMk cId="3015489625" sldId="267"/>
            <ac:grpSpMk id="41" creationId="{64143934-60A8-467A-85DA-E490399CF922}"/>
          </ac:grpSpMkLst>
        </pc:grpChg>
        <pc:grpChg chg="add mod">
          <ac:chgData name="Gonzalo Pozo Melero" userId="bd923a79-0206-49b8-926a-a7ad5517b68b" providerId="ADAL" clId="{713DE828-A0E2-4229-B424-7706E2D9DA36}" dt="2020-09-28T17:56:40.014" v="3236" actId="1076"/>
          <ac:grpSpMkLst>
            <pc:docMk/>
            <pc:sldMk cId="3015489625" sldId="267"/>
            <ac:grpSpMk id="45" creationId="{D64584D1-0312-4ABD-8349-AD92DC679DAA}"/>
          </ac:grpSpMkLst>
        </pc:grpChg>
        <pc:picChg chg="del">
          <ac:chgData name="Gonzalo Pozo Melero" userId="bd923a79-0206-49b8-926a-a7ad5517b68b" providerId="ADAL" clId="{713DE828-A0E2-4229-B424-7706E2D9DA36}" dt="2020-09-28T17:38:58.059" v="2744" actId="478"/>
          <ac:picMkLst>
            <pc:docMk/>
            <pc:sldMk cId="3015489625" sldId="267"/>
            <ac:picMk id="2" creationId="{7337E416-FDF5-410D-8AA1-1E9278DF3E65}"/>
          </ac:picMkLst>
        </pc:picChg>
        <pc:picChg chg="add del mod ord modCrop">
          <ac:chgData name="Gonzalo Pozo Melero" userId="bd923a79-0206-49b8-926a-a7ad5517b68b" providerId="ADAL" clId="{713DE828-A0E2-4229-B424-7706E2D9DA36}" dt="2020-09-28T17:49:53.962" v="3027" actId="478"/>
          <ac:picMkLst>
            <pc:docMk/>
            <pc:sldMk cId="3015489625" sldId="267"/>
            <ac:picMk id="3" creationId="{0495DDB1-A2E8-4563-A29F-2D532DCE48B1}"/>
          </ac:picMkLst>
        </pc:picChg>
        <pc:picChg chg="add mod ord">
          <ac:chgData name="Gonzalo Pozo Melero" userId="bd923a79-0206-49b8-926a-a7ad5517b68b" providerId="ADAL" clId="{713DE828-A0E2-4229-B424-7706E2D9DA36}" dt="2020-09-28T17:51:19.973" v="3053" actId="164"/>
          <ac:picMkLst>
            <pc:docMk/>
            <pc:sldMk cId="3015489625" sldId="267"/>
            <ac:picMk id="10" creationId="{8A74B558-6E01-4C46-A3D9-32C00A129A5B}"/>
          </ac:picMkLst>
        </pc:picChg>
        <pc:picChg chg="add mod">
          <ac:chgData name="Gonzalo Pozo Melero" userId="bd923a79-0206-49b8-926a-a7ad5517b68b" providerId="ADAL" clId="{713DE828-A0E2-4229-B424-7706E2D9DA36}" dt="2020-09-28T17:52:40.710" v="3087" actId="164"/>
          <ac:picMkLst>
            <pc:docMk/>
            <pc:sldMk cId="3015489625" sldId="267"/>
            <ac:picMk id="35" creationId="{39DC9A74-5C84-4D19-8DAA-6723E6766315}"/>
          </ac:picMkLst>
        </pc:picChg>
        <pc:picChg chg="add mod modCrop">
          <ac:chgData name="Gonzalo Pozo Melero" userId="bd923a79-0206-49b8-926a-a7ad5517b68b" providerId="ADAL" clId="{713DE828-A0E2-4229-B424-7706E2D9DA36}" dt="2020-09-28T17:56:34.006" v="3235" actId="732"/>
          <ac:picMkLst>
            <pc:docMk/>
            <pc:sldMk cId="3015489625" sldId="267"/>
            <ac:picMk id="42" creationId="{67B2F485-E15D-47BF-A5C3-1C0D5AB75A3E}"/>
          </ac:picMkLst>
        </pc:picChg>
        <pc:cxnChg chg="del">
          <ac:chgData name="Gonzalo Pozo Melero" userId="bd923a79-0206-49b8-926a-a7ad5517b68b" providerId="ADAL" clId="{713DE828-A0E2-4229-B424-7706E2D9DA36}" dt="2020-09-28T17:39:33.100" v="2761" actId="478"/>
          <ac:cxnSpMkLst>
            <pc:docMk/>
            <pc:sldMk cId="3015489625" sldId="267"/>
            <ac:cxnSpMk id="5" creationId="{569BBE50-AD07-4BF8-AC42-8164DD6D2BE3}"/>
          </ac:cxnSpMkLst>
        </pc:cxnChg>
        <pc:cxnChg chg="mod">
          <ac:chgData name="Gonzalo Pozo Melero" userId="bd923a79-0206-49b8-926a-a7ad5517b68b" providerId="ADAL" clId="{713DE828-A0E2-4229-B424-7706E2D9DA36}" dt="2020-09-28T17:51:19.973" v="3053" actId="164"/>
          <ac:cxnSpMkLst>
            <pc:docMk/>
            <pc:sldMk cId="3015489625" sldId="267"/>
            <ac:cxnSpMk id="9" creationId="{0E77376D-17A0-40B9-9E96-84C115922DC6}"/>
          </ac:cxnSpMkLst>
        </pc:cxnChg>
        <pc:cxnChg chg="mod">
          <ac:chgData name="Gonzalo Pozo Melero" userId="bd923a79-0206-49b8-926a-a7ad5517b68b" providerId="ADAL" clId="{713DE828-A0E2-4229-B424-7706E2D9DA36}" dt="2020-09-28T17:51:19.973" v="3053" actId="164"/>
          <ac:cxnSpMkLst>
            <pc:docMk/>
            <pc:sldMk cId="3015489625" sldId="267"/>
            <ac:cxnSpMk id="11" creationId="{226E9033-58D4-4C40-A321-D1E49CC9D74B}"/>
          </ac:cxnSpMkLst>
        </pc:cxnChg>
        <pc:cxnChg chg="add mod">
          <ac:chgData name="Gonzalo Pozo Melero" userId="bd923a79-0206-49b8-926a-a7ad5517b68b" providerId="ADAL" clId="{713DE828-A0E2-4229-B424-7706E2D9DA36}" dt="2020-09-28T17:51:19.973" v="3053" actId="164"/>
          <ac:cxnSpMkLst>
            <pc:docMk/>
            <pc:sldMk cId="3015489625" sldId="267"/>
            <ac:cxnSpMk id="15" creationId="{4064E118-C703-4129-8E8A-859BBFE8FE1C}"/>
          </ac:cxnSpMkLst>
        </pc:cxnChg>
        <pc:cxnChg chg="del">
          <ac:chgData name="Gonzalo Pozo Melero" userId="bd923a79-0206-49b8-926a-a7ad5517b68b" providerId="ADAL" clId="{713DE828-A0E2-4229-B424-7706E2D9DA36}" dt="2020-09-28T17:39:36.604" v="2764" actId="478"/>
          <ac:cxnSpMkLst>
            <pc:docMk/>
            <pc:sldMk cId="3015489625" sldId="267"/>
            <ac:cxnSpMk id="20" creationId="{A3CB2007-C8DA-4900-8DF2-15BFD6808ACB}"/>
          </ac:cxnSpMkLst>
        </pc:cxnChg>
        <pc:cxnChg chg="add mod">
          <ac:chgData name="Gonzalo Pozo Melero" userId="bd923a79-0206-49b8-926a-a7ad5517b68b" providerId="ADAL" clId="{713DE828-A0E2-4229-B424-7706E2D9DA36}" dt="2020-09-28T17:53:03.975" v="3130" actId="164"/>
          <ac:cxnSpMkLst>
            <pc:docMk/>
            <pc:sldMk cId="3015489625" sldId="267"/>
            <ac:cxnSpMk id="40" creationId="{9B06F5CC-FDC4-419B-BB23-C946E503D05B}"/>
          </ac:cxnSpMkLst>
        </pc:cxnChg>
        <pc:cxnChg chg="add mod">
          <ac:chgData name="Gonzalo Pozo Melero" userId="bd923a79-0206-49b8-926a-a7ad5517b68b" providerId="ADAL" clId="{713DE828-A0E2-4229-B424-7706E2D9DA36}" dt="2020-09-28T17:54:50.175" v="3191" actId="164"/>
          <ac:cxnSpMkLst>
            <pc:docMk/>
            <pc:sldMk cId="3015489625" sldId="267"/>
            <ac:cxnSpMk id="44" creationId="{664114CA-6F1D-4763-8DD5-4C259AD1D367}"/>
          </ac:cxnSpMkLst>
        </pc:cxnChg>
      </pc:sldChg>
      <pc:sldChg chg="addSp delSp modSp add">
        <pc:chgData name="Gonzalo Pozo Melero" userId="bd923a79-0206-49b8-926a-a7ad5517b68b" providerId="ADAL" clId="{713DE828-A0E2-4229-B424-7706E2D9DA36}" dt="2020-09-28T18:35:12.639" v="3906" actId="1076"/>
        <pc:sldMkLst>
          <pc:docMk/>
          <pc:sldMk cId="2398811529" sldId="268"/>
        </pc:sldMkLst>
        <pc:spChg chg="mod">
          <ac:chgData name="Gonzalo Pozo Melero" userId="bd923a79-0206-49b8-926a-a7ad5517b68b" providerId="ADAL" clId="{713DE828-A0E2-4229-B424-7706E2D9DA36}" dt="2020-09-28T18:35:12.639" v="3906" actId="1076"/>
          <ac:spMkLst>
            <pc:docMk/>
            <pc:sldMk cId="2398811529" sldId="268"/>
            <ac:spMk id="2" creationId="{4A498B16-5081-479B-8B84-B40A3B0B8649}"/>
          </ac:spMkLst>
        </pc:spChg>
        <pc:spChg chg="del">
          <ac:chgData name="Gonzalo Pozo Melero" userId="bd923a79-0206-49b8-926a-a7ad5517b68b" providerId="ADAL" clId="{713DE828-A0E2-4229-B424-7706E2D9DA36}" dt="2020-09-28T18:13:20.370" v="3608" actId="478"/>
          <ac:spMkLst>
            <pc:docMk/>
            <pc:sldMk cId="2398811529" sldId="268"/>
            <ac:spMk id="4" creationId="{415F7BC9-D98A-4B69-8B28-0271D0B298CA}"/>
          </ac:spMkLst>
        </pc:spChg>
        <pc:spChg chg="del mod">
          <ac:chgData name="Gonzalo Pozo Melero" userId="bd923a79-0206-49b8-926a-a7ad5517b68b" providerId="ADAL" clId="{713DE828-A0E2-4229-B424-7706E2D9DA36}" dt="2020-09-28T18:24:02.825" v="3628" actId="478"/>
          <ac:spMkLst>
            <pc:docMk/>
            <pc:sldMk cId="2398811529" sldId="268"/>
            <ac:spMk id="6" creationId="{58122530-413F-4B20-9F00-9647B773AEC8}"/>
          </ac:spMkLst>
        </pc:spChg>
        <pc:spChg chg="add mod">
          <ac:chgData name="Gonzalo Pozo Melero" userId="bd923a79-0206-49b8-926a-a7ad5517b68b" providerId="ADAL" clId="{713DE828-A0E2-4229-B424-7706E2D9DA36}" dt="2020-09-28T18:24:35.094" v="3641" actId="2085"/>
          <ac:spMkLst>
            <pc:docMk/>
            <pc:sldMk cId="2398811529" sldId="268"/>
            <ac:spMk id="7" creationId="{A212CF0D-2450-400A-AB87-154234B3A27F}"/>
          </ac:spMkLst>
        </pc:spChg>
        <pc:spChg chg="mod">
          <ac:chgData name="Gonzalo Pozo Melero" userId="bd923a79-0206-49b8-926a-a7ad5517b68b" providerId="ADAL" clId="{713DE828-A0E2-4229-B424-7706E2D9DA36}" dt="2020-09-28T18:24:15.182" v="3632" actId="1076"/>
          <ac:spMkLst>
            <pc:docMk/>
            <pc:sldMk cId="2398811529" sldId="268"/>
            <ac:spMk id="12" creationId="{C954B918-440E-4C85-94C9-2E2C3EB04778}"/>
          </ac:spMkLst>
        </pc:spChg>
        <pc:spChg chg="mod">
          <ac:chgData name="Gonzalo Pozo Melero" userId="bd923a79-0206-49b8-926a-a7ad5517b68b" providerId="ADAL" clId="{713DE828-A0E2-4229-B424-7706E2D9DA36}" dt="2020-09-28T18:26:02.477" v="3682" actId="1076"/>
          <ac:spMkLst>
            <pc:docMk/>
            <pc:sldMk cId="2398811529" sldId="268"/>
            <ac:spMk id="13" creationId="{42C1A80C-0A2D-4FB1-ADEA-3A865C59B151}"/>
          </ac:spMkLst>
        </pc:spChg>
        <pc:spChg chg="mod">
          <ac:chgData name="Gonzalo Pozo Melero" userId="bd923a79-0206-49b8-926a-a7ad5517b68b" providerId="ADAL" clId="{713DE828-A0E2-4229-B424-7706E2D9DA36}" dt="2020-09-28T18:35:07.776" v="3903" actId="1076"/>
          <ac:spMkLst>
            <pc:docMk/>
            <pc:sldMk cId="2398811529" sldId="268"/>
            <ac:spMk id="14" creationId="{6564202E-DF26-4475-90BC-EF5B29AFA29A}"/>
          </ac:spMkLst>
        </pc:spChg>
        <pc:spChg chg="mod ord">
          <ac:chgData name="Gonzalo Pozo Melero" userId="bd923a79-0206-49b8-926a-a7ad5517b68b" providerId="ADAL" clId="{713DE828-A0E2-4229-B424-7706E2D9DA36}" dt="2020-09-28T18:26:09.434" v="3683" actId="1076"/>
          <ac:spMkLst>
            <pc:docMk/>
            <pc:sldMk cId="2398811529" sldId="268"/>
            <ac:spMk id="23" creationId="{C7E90309-C9F8-4F91-8688-8A36E275E6AE}"/>
          </ac:spMkLst>
        </pc:spChg>
        <pc:spChg chg="mod">
          <ac:chgData name="Gonzalo Pozo Melero" userId="bd923a79-0206-49b8-926a-a7ad5517b68b" providerId="ADAL" clId="{713DE828-A0E2-4229-B424-7706E2D9DA36}" dt="2020-09-28T18:24:23.563" v="3636" actId="1076"/>
          <ac:spMkLst>
            <pc:docMk/>
            <pc:sldMk cId="2398811529" sldId="268"/>
            <ac:spMk id="24" creationId="{490E02E0-F377-4A07-B2B2-E691302AF6A0}"/>
          </ac:spMkLst>
        </pc:spChg>
        <pc:spChg chg="del">
          <ac:chgData name="Gonzalo Pozo Melero" userId="bd923a79-0206-49b8-926a-a7ad5517b68b" providerId="ADAL" clId="{713DE828-A0E2-4229-B424-7706E2D9DA36}" dt="2020-09-28T18:24:18.161" v="3634" actId="478"/>
          <ac:spMkLst>
            <pc:docMk/>
            <pc:sldMk cId="2398811529" sldId="268"/>
            <ac:spMk id="26" creationId="{1128FF0E-59C3-4991-857D-EA0E44B02112}"/>
          </ac:spMkLst>
        </pc:spChg>
        <pc:spChg chg="del">
          <ac:chgData name="Gonzalo Pozo Melero" userId="bd923a79-0206-49b8-926a-a7ad5517b68b" providerId="ADAL" clId="{713DE828-A0E2-4229-B424-7706E2D9DA36}" dt="2020-09-28T18:24:12.111" v="3631" actId="478"/>
          <ac:spMkLst>
            <pc:docMk/>
            <pc:sldMk cId="2398811529" sldId="268"/>
            <ac:spMk id="27" creationId="{68F1916B-ABF6-4B36-95D0-F6D920A7AB97}"/>
          </ac:spMkLst>
        </pc:spChg>
        <pc:spChg chg="mod">
          <ac:chgData name="Gonzalo Pozo Melero" userId="bd923a79-0206-49b8-926a-a7ad5517b68b" providerId="ADAL" clId="{713DE828-A0E2-4229-B424-7706E2D9DA36}" dt="2020-09-28T18:23:41.450" v="3621" actId="14100"/>
          <ac:spMkLst>
            <pc:docMk/>
            <pc:sldMk cId="2398811529" sldId="268"/>
            <ac:spMk id="28" creationId="{824E9EA1-E947-4836-9897-230D295CF0DE}"/>
          </ac:spMkLst>
        </pc:spChg>
        <pc:spChg chg="mod">
          <ac:chgData name="Gonzalo Pozo Melero" userId="bd923a79-0206-49b8-926a-a7ad5517b68b" providerId="ADAL" clId="{713DE828-A0E2-4229-B424-7706E2D9DA36}" dt="2020-09-28T18:33:55.593" v="3874" actId="13822"/>
          <ac:spMkLst>
            <pc:docMk/>
            <pc:sldMk cId="2398811529" sldId="268"/>
            <ac:spMk id="31" creationId="{DB0886C2-1A5A-4A22-9D58-295D3D00D252}"/>
          </ac:spMkLst>
        </pc:spChg>
        <pc:spChg chg="add mod">
          <ac:chgData name="Gonzalo Pozo Melero" userId="bd923a79-0206-49b8-926a-a7ad5517b68b" providerId="ADAL" clId="{713DE828-A0E2-4229-B424-7706E2D9DA36}" dt="2020-09-28T18:24:39.986" v="3643" actId="1076"/>
          <ac:spMkLst>
            <pc:docMk/>
            <pc:sldMk cId="2398811529" sldId="268"/>
            <ac:spMk id="33" creationId="{77B20BCF-02B7-4ABC-9BB3-2C98D2E88922}"/>
          </ac:spMkLst>
        </pc:spChg>
        <pc:spChg chg="add mod">
          <ac:chgData name="Gonzalo Pozo Melero" userId="bd923a79-0206-49b8-926a-a7ad5517b68b" providerId="ADAL" clId="{713DE828-A0E2-4229-B424-7706E2D9DA36}" dt="2020-09-28T18:24:42.405" v="3645" actId="1076"/>
          <ac:spMkLst>
            <pc:docMk/>
            <pc:sldMk cId="2398811529" sldId="268"/>
            <ac:spMk id="34" creationId="{14CA6D2C-F9D4-4C50-BBD9-2B89247FBE3D}"/>
          </ac:spMkLst>
        </pc:spChg>
        <pc:spChg chg="add mod">
          <ac:chgData name="Gonzalo Pozo Melero" userId="bd923a79-0206-49b8-926a-a7ad5517b68b" providerId="ADAL" clId="{713DE828-A0E2-4229-B424-7706E2D9DA36}" dt="2020-09-28T18:24:44.774" v="3647" actId="1076"/>
          <ac:spMkLst>
            <pc:docMk/>
            <pc:sldMk cId="2398811529" sldId="268"/>
            <ac:spMk id="35" creationId="{7B12A1FD-9CAE-43A4-B2EE-862BF493185A}"/>
          </ac:spMkLst>
        </pc:spChg>
        <pc:spChg chg="add mod">
          <ac:chgData name="Gonzalo Pozo Melero" userId="bd923a79-0206-49b8-926a-a7ad5517b68b" providerId="ADAL" clId="{713DE828-A0E2-4229-B424-7706E2D9DA36}" dt="2020-09-28T18:24:47.433" v="3649" actId="1076"/>
          <ac:spMkLst>
            <pc:docMk/>
            <pc:sldMk cId="2398811529" sldId="268"/>
            <ac:spMk id="36" creationId="{7C24B0DC-5A4B-4489-8823-24BC490A97DA}"/>
          </ac:spMkLst>
        </pc:spChg>
        <pc:spChg chg="add mod ord">
          <ac:chgData name="Gonzalo Pozo Melero" userId="bd923a79-0206-49b8-926a-a7ad5517b68b" providerId="ADAL" clId="{713DE828-A0E2-4229-B424-7706E2D9DA36}" dt="2020-09-28T18:30:34.951" v="3766" actId="166"/>
          <ac:spMkLst>
            <pc:docMk/>
            <pc:sldMk cId="2398811529" sldId="268"/>
            <ac:spMk id="39" creationId="{6C4C2117-8A29-4E7C-A847-C25A004DC1CF}"/>
          </ac:spMkLst>
        </pc:spChg>
        <pc:spChg chg="add mod">
          <ac:chgData name="Gonzalo Pozo Melero" userId="bd923a79-0206-49b8-926a-a7ad5517b68b" providerId="ADAL" clId="{713DE828-A0E2-4229-B424-7706E2D9DA36}" dt="2020-09-28T18:30:31.342" v="3765" actId="404"/>
          <ac:spMkLst>
            <pc:docMk/>
            <pc:sldMk cId="2398811529" sldId="268"/>
            <ac:spMk id="40" creationId="{F26C6793-6CBE-491E-B426-2ADACF77E8E0}"/>
          </ac:spMkLst>
        </pc:spChg>
        <pc:picChg chg="del mod">
          <ac:chgData name="Gonzalo Pozo Melero" userId="bd923a79-0206-49b8-926a-a7ad5517b68b" providerId="ADAL" clId="{713DE828-A0E2-4229-B424-7706E2D9DA36}" dt="2020-09-28T18:26:19.792" v="3685" actId="478"/>
          <ac:picMkLst>
            <pc:docMk/>
            <pc:sldMk cId="2398811529" sldId="268"/>
            <ac:picMk id="3" creationId="{A43CE594-DBD5-4BBC-938B-775598C78EE4}"/>
          </ac:picMkLst>
        </pc:picChg>
        <pc:picChg chg="add mod ord">
          <ac:chgData name="Gonzalo Pozo Melero" userId="bd923a79-0206-49b8-926a-a7ad5517b68b" providerId="ADAL" clId="{713DE828-A0E2-4229-B424-7706E2D9DA36}" dt="2020-09-28T18:30:01.036" v="3754" actId="1076"/>
          <ac:picMkLst>
            <pc:docMk/>
            <pc:sldMk cId="2398811529" sldId="268"/>
            <ac:picMk id="5" creationId="{546EC480-CB75-4FC2-A78F-DDCA5FC157E1}"/>
          </ac:picMkLst>
        </pc:picChg>
        <pc:picChg chg="add del">
          <ac:chgData name="Gonzalo Pozo Melero" userId="bd923a79-0206-49b8-926a-a7ad5517b68b" providerId="ADAL" clId="{713DE828-A0E2-4229-B424-7706E2D9DA36}" dt="2020-09-28T18:26:56.300" v="3688" actId="478"/>
          <ac:picMkLst>
            <pc:docMk/>
            <pc:sldMk cId="2398811529" sldId="268"/>
            <ac:picMk id="8" creationId="{3D6E98B0-6C4B-4CA8-B35E-01EAF8A7645D}"/>
          </ac:picMkLst>
        </pc:picChg>
        <pc:cxnChg chg="mod">
          <ac:chgData name="Gonzalo Pozo Melero" userId="bd923a79-0206-49b8-926a-a7ad5517b68b" providerId="ADAL" clId="{713DE828-A0E2-4229-B424-7706E2D9DA36}" dt="2020-09-28T18:24:51.548" v="3650" actId="1076"/>
          <ac:cxnSpMkLst>
            <pc:docMk/>
            <pc:sldMk cId="2398811529" sldId="268"/>
            <ac:cxnSpMk id="9" creationId="{0E77376D-17A0-40B9-9E96-84C115922DC6}"/>
          </ac:cxnSpMkLst>
        </pc:cxnChg>
        <pc:cxnChg chg="mod">
          <ac:chgData name="Gonzalo Pozo Melero" userId="bd923a79-0206-49b8-926a-a7ad5517b68b" providerId="ADAL" clId="{713DE828-A0E2-4229-B424-7706E2D9DA36}" dt="2020-09-28T18:24:16.679" v="3633" actId="1076"/>
          <ac:cxnSpMkLst>
            <pc:docMk/>
            <pc:sldMk cId="2398811529" sldId="268"/>
            <ac:cxnSpMk id="11" creationId="{226E9033-58D4-4C40-A321-D1E49CC9D74B}"/>
          </ac:cxnSpMkLst>
        </pc:cxnChg>
        <pc:cxnChg chg="mod">
          <ac:chgData name="Gonzalo Pozo Melero" userId="bd923a79-0206-49b8-926a-a7ad5517b68b" providerId="ADAL" clId="{713DE828-A0E2-4229-B424-7706E2D9DA36}" dt="2020-09-28T18:24:20.724" v="3635" actId="1076"/>
          <ac:cxnSpMkLst>
            <pc:docMk/>
            <pc:sldMk cId="2398811529" sldId="268"/>
            <ac:cxnSpMk id="22" creationId="{DAB4EE13-E03B-4C02-A4CA-4B047202BA2F}"/>
          </ac:cxnSpMkLst>
        </pc:cxnChg>
        <pc:cxnChg chg="add mod">
          <ac:chgData name="Gonzalo Pozo Melero" userId="bd923a79-0206-49b8-926a-a7ad5517b68b" providerId="ADAL" clId="{713DE828-A0E2-4229-B424-7706E2D9DA36}" dt="2020-09-28T18:25:36.077" v="3665" actId="1076"/>
          <ac:cxnSpMkLst>
            <pc:docMk/>
            <pc:sldMk cId="2398811529" sldId="268"/>
            <ac:cxnSpMk id="37" creationId="{F062BC95-115E-48B3-A227-712EE21666DA}"/>
          </ac:cxnSpMkLst>
        </pc:cxnChg>
        <pc:cxnChg chg="add mod">
          <ac:chgData name="Gonzalo Pozo Melero" userId="bd923a79-0206-49b8-926a-a7ad5517b68b" providerId="ADAL" clId="{713DE828-A0E2-4229-B424-7706E2D9DA36}" dt="2020-09-28T18:25:24.582" v="3661" actId="1035"/>
          <ac:cxnSpMkLst>
            <pc:docMk/>
            <pc:sldMk cId="2398811529" sldId="268"/>
            <ac:cxnSpMk id="38" creationId="{FF90DC34-6FE1-4B52-87C4-873509A1F94D}"/>
          </ac:cxnSpMkLst>
        </pc:cxnChg>
      </pc:sldChg>
      <pc:sldChg chg="addSp delSp modSp add delAnim modAnim">
        <pc:chgData name="Gonzalo Pozo Melero" userId="bd923a79-0206-49b8-926a-a7ad5517b68b" providerId="ADAL" clId="{713DE828-A0E2-4229-B424-7706E2D9DA36}" dt="2020-09-28T18:35:50.924" v="3907"/>
        <pc:sldMkLst>
          <pc:docMk/>
          <pc:sldMk cId="2982435057" sldId="269"/>
        </pc:sldMkLst>
        <pc:spChg chg="del">
          <ac:chgData name="Gonzalo Pozo Melero" userId="bd923a79-0206-49b8-926a-a7ad5517b68b" providerId="ADAL" clId="{713DE828-A0E2-4229-B424-7706E2D9DA36}" dt="2020-09-28T18:27:24.751" v="3697" actId="478"/>
          <ac:spMkLst>
            <pc:docMk/>
            <pc:sldMk cId="2982435057" sldId="269"/>
            <ac:spMk id="2" creationId="{4A498B16-5081-479B-8B84-B40A3B0B8649}"/>
          </ac:spMkLst>
        </pc:spChg>
        <pc:spChg chg="mod ord">
          <ac:chgData name="Gonzalo Pozo Melero" userId="bd923a79-0206-49b8-926a-a7ad5517b68b" providerId="ADAL" clId="{713DE828-A0E2-4229-B424-7706E2D9DA36}" dt="2020-09-28T18:29:12.654" v="3742" actId="1076"/>
          <ac:spMkLst>
            <pc:docMk/>
            <pc:sldMk cId="2982435057" sldId="269"/>
            <ac:spMk id="7" creationId="{A212CF0D-2450-400A-AB87-154234B3A27F}"/>
          </ac:spMkLst>
        </pc:spChg>
        <pc:spChg chg="mod ord">
          <ac:chgData name="Gonzalo Pozo Melero" userId="bd923a79-0206-49b8-926a-a7ad5517b68b" providerId="ADAL" clId="{713DE828-A0E2-4229-B424-7706E2D9DA36}" dt="2020-09-28T18:31:26.131" v="3776" actId="164"/>
          <ac:spMkLst>
            <pc:docMk/>
            <pc:sldMk cId="2982435057" sldId="269"/>
            <ac:spMk id="12" creationId="{C954B918-440E-4C85-94C9-2E2C3EB04778}"/>
          </ac:spMkLst>
        </pc:spChg>
        <pc:spChg chg="mod ord">
          <ac:chgData name="Gonzalo Pozo Melero" userId="bd923a79-0206-49b8-926a-a7ad5517b68b" providerId="ADAL" clId="{713DE828-A0E2-4229-B424-7706E2D9DA36}" dt="2020-09-28T18:31:39.381" v="3782" actId="1076"/>
          <ac:spMkLst>
            <pc:docMk/>
            <pc:sldMk cId="2982435057" sldId="269"/>
            <ac:spMk id="13" creationId="{42C1A80C-0A2D-4FB1-ADEA-3A865C59B151}"/>
          </ac:spMkLst>
        </pc:spChg>
        <pc:spChg chg="del">
          <ac:chgData name="Gonzalo Pozo Melero" userId="bd923a79-0206-49b8-926a-a7ad5517b68b" providerId="ADAL" clId="{713DE828-A0E2-4229-B424-7706E2D9DA36}" dt="2020-09-28T18:27:22.686" v="3696" actId="478"/>
          <ac:spMkLst>
            <pc:docMk/>
            <pc:sldMk cId="2982435057" sldId="269"/>
            <ac:spMk id="14" creationId="{6564202E-DF26-4475-90BC-EF5B29AFA29A}"/>
          </ac:spMkLst>
        </pc:spChg>
        <pc:spChg chg="del">
          <ac:chgData name="Gonzalo Pozo Melero" userId="bd923a79-0206-49b8-926a-a7ad5517b68b" providerId="ADAL" clId="{713DE828-A0E2-4229-B424-7706E2D9DA36}" dt="2020-09-28T18:27:17.650" v="3693" actId="478"/>
          <ac:spMkLst>
            <pc:docMk/>
            <pc:sldMk cId="2982435057" sldId="269"/>
            <ac:spMk id="20" creationId="{4CC6AF22-BB43-425A-95BB-42D4FB22B4F1}"/>
          </ac:spMkLst>
        </pc:spChg>
        <pc:spChg chg="del mod">
          <ac:chgData name="Gonzalo Pozo Melero" userId="bd923a79-0206-49b8-926a-a7ad5517b68b" providerId="ADAL" clId="{713DE828-A0E2-4229-B424-7706E2D9DA36}" dt="2020-09-28T18:34:44.839" v="3901" actId="478"/>
          <ac:spMkLst>
            <pc:docMk/>
            <pc:sldMk cId="2982435057" sldId="269"/>
            <ac:spMk id="21" creationId="{D838B761-9961-43F5-BAC3-C0BE8DE6FDC6}"/>
          </ac:spMkLst>
        </pc:spChg>
        <pc:spChg chg="mod ord">
          <ac:chgData name="Gonzalo Pozo Melero" userId="bd923a79-0206-49b8-926a-a7ad5517b68b" providerId="ADAL" clId="{713DE828-A0E2-4229-B424-7706E2D9DA36}" dt="2020-09-28T18:31:35.611" v="3780" actId="1076"/>
          <ac:spMkLst>
            <pc:docMk/>
            <pc:sldMk cId="2982435057" sldId="269"/>
            <ac:spMk id="23" creationId="{C7E90309-C9F8-4F91-8688-8A36E275E6AE}"/>
          </ac:spMkLst>
        </pc:spChg>
        <pc:spChg chg="mod ord">
          <ac:chgData name="Gonzalo Pozo Melero" userId="bd923a79-0206-49b8-926a-a7ad5517b68b" providerId="ADAL" clId="{713DE828-A0E2-4229-B424-7706E2D9DA36}" dt="2020-09-28T18:31:26.131" v="3776" actId="164"/>
          <ac:spMkLst>
            <pc:docMk/>
            <pc:sldMk cId="2982435057" sldId="269"/>
            <ac:spMk id="24" creationId="{490E02E0-F377-4A07-B2B2-E691302AF6A0}"/>
          </ac:spMkLst>
        </pc:spChg>
        <pc:spChg chg="mod">
          <ac:chgData name="Gonzalo Pozo Melero" userId="bd923a79-0206-49b8-926a-a7ad5517b68b" providerId="ADAL" clId="{713DE828-A0E2-4229-B424-7706E2D9DA36}" dt="2020-09-28T18:32:22.705" v="3810" actId="6549"/>
          <ac:spMkLst>
            <pc:docMk/>
            <pc:sldMk cId="2982435057" sldId="269"/>
            <ac:spMk id="25" creationId="{5A5E9150-D8DB-44D9-B105-B4BD4EF1DEF8}"/>
          </ac:spMkLst>
        </pc:spChg>
        <pc:spChg chg="mod">
          <ac:chgData name="Gonzalo Pozo Melero" userId="bd923a79-0206-49b8-926a-a7ad5517b68b" providerId="ADAL" clId="{713DE828-A0E2-4229-B424-7706E2D9DA36}" dt="2020-09-28T18:31:51.754" v="3792" actId="20577"/>
          <ac:spMkLst>
            <pc:docMk/>
            <pc:sldMk cId="2982435057" sldId="269"/>
            <ac:spMk id="28" creationId="{824E9EA1-E947-4836-9897-230D295CF0DE}"/>
          </ac:spMkLst>
        </pc:spChg>
        <pc:spChg chg="mod">
          <ac:chgData name="Gonzalo Pozo Melero" userId="bd923a79-0206-49b8-926a-a7ad5517b68b" providerId="ADAL" clId="{713DE828-A0E2-4229-B424-7706E2D9DA36}" dt="2020-09-28T18:32:25.905" v="3811" actId="1076"/>
          <ac:spMkLst>
            <pc:docMk/>
            <pc:sldMk cId="2982435057" sldId="269"/>
            <ac:spMk id="29" creationId="{90637398-A2C9-4F83-9DDC-D91664AFAD9F}"/>
          </ac:spMkLst>
        </pc:spChg>
        <pc:spChg chg="mod">
          <ac:chgData name="Gonzalo Pozo Melero" userId="bd923a79-0206-49b8-926a-a7ad5517b68b" providerId="ADAL" clId="{713DE828-A0E2-4229-B424-7706E2D9DA36}" dt="2020-09-28T18:33:45.777" v="3872" actId="13822"/>
          <ac:spMkLst>
            <pc:docMk/>
            <pc:sldMk cId="2982435057" sldId="269"/>
            <ac:spMk id="30" creationId="{02EF9878-1DA4-4CA2-9DDF-66C31A875B49}"/>
          </ac:spMkLst>
        </pc:spChg>
        <pc:spChg chg="mod">
          <ac:chgData name="Gonzalo Pozo Melero" userId="bd923a79-0206-49b8-926a-a7ad5517b68b" providerId="ADAL" clId="{713DE828-A0E2-4229-B424-7706E2D9DA36}" dt="2020-09-28T18:34:26.763" v="3886" actId="20577"/>
          <ac:spMkLst>
            <pc:docMk/>
            <pc:sldMk cId="2982435057" sldId="269"/>
            <ac:spMk id="31" creationId="{DB0886C2-1A5A-4A22-9D58-295D3D00D252}"/>
          </ac:spMkLst>
        </pc:spChg>
        <pc:spChg chg="mod">
          <ac:chgData name="Gonzalo Pozo Melero" userId="bd923a79-0206-49b8-926a-a7ad5517b68b" providerId="ADAL" clId="{713DE828-A0E2-4229-B424-7706E2D9DA36}" dt="2020-09-28T18:27:38.782" v="3722" actId="313"/>
          <ac:spMkLst>
            <pc:docMk/>
            <pc:sldMk cId="2982435057" sldId="269"/>
            <ac:spMk id="32" creationId="{8AA5FF89-A674-4B80-BD5E-F466F4980EFA}"/>
          </ac:spMkLst>
        </pc:spChg>
        <pc:spChg chg="mod ord">
          <ac:chgData name="Gonzalo Pozo Melero" userId="bd923a79-0206-49b8-926a-a7ad5517b68b" providerId="ADAL" clId="{713DE828-A0E2-4229-B424-7706E2D9DA36}" dt="2020-09-28T18:29:08.813" v="3741" actId="166"/>
          <ac:spMkLst>
            <pc:docMk/>
            <pc:sldMk cId="2982435057" sldId="269"/>
            <ac:spMk id="33" creationId="{77B20BCF-02B7-4ABC-9BB3-2C98D2E88922}"/>
          </ac:spMkLst>
        </pc:spChg>
        <pc:spChg chg="mod ord">
          <ac:chgData name="Gonzalo Pozo Melero" userId="bd923a79-0206-49b8-926a-a7ad5517b68b" providerId="ADAL" clId="{713DE828-A0E2-4229-B424-7706E2D9DA36}" dt="2020-09-28T18:29:08.813" v="3741" actId="166"/>
          <ac:spMkLst>
            <pc:docMk/>
            <pc:sldMk cId="2982435057" sldId="269"/>
            <ac:spMk id="34" creationId="{14CA6D2C-F9D4-4C50-BBD9-2B89247FBE3D}"/>
          </ac:spMkLst>
        </pc:spChg>
        <pc:spChg chg="mod">
          <ac:chgData name="Gonzalo Pozo Melero" userId="bd923a79-0206-49b8-926a-a7ad5517b68b" providerId="ADAL" clId="{713DE828-A0E2-4229-B424-7706E2D9DA36}" dt="2020-09-28T18:29:02.350" v="3738" actId="1076"/>
          <ac:spMkLst>
            <pc:docMk/>
            <pc:sldMk cId="2982435057" sldId="269"/>
            <ac:spMk id="36" creationId="{7C24B0DC-5A4B-4489-8823-24BC490A97DA}"/>
          </ac:spMkLst>
        </pc:spChg>
        <pc:spChg chg="del mod ord">
          <ac:chgData name="Gonzalo Pozo Melero" userId="bd923a79-0206-49b8-926a-a7ad5517b68b" providerId="ADAL" clId="{713DE828-A0E2-4229-B424-7706E2D9DA36}" dt="2020-09-28T18:31:56.675" v="3795" actId="478"/>
          <ac:spMkLst>
            <pc:docMk/>
            <pc:sldMk cId="2982435057" sldId="269"/>
            <ac:spMk id="39" creationId="{6C4C2117-8A29-4E7C-A847-C25A004DC1CF}"/>
          </ac:spMkLst>
        </pc:spChg>
        <pc:spChg chg="add mod">
          <ac:chgData name="Gonzalo Pozo Melero" userId="bd923a79-0206-49b8-926a-a7ad5517b68b" providerId="ADAL" clId="{713DE828-A0E2-4229-B424-7706E2D9DA36}" dt="2020-09-28T18:34:40.512" v="3900" actId="6549"/>
          <ac:spMkLst>
            <pc:docMk/>
            <pc:sldMk cId="2982435057" sldId="269"/>
            <ac:spMk id="40" creationId="{DB548968-B455-47DB-99D7-68FFED29CF8F}"/>
          </ac:spMkLst>
        </pc:spChg>
        <pc:grpChg chg="add mod ord">
          <ac:chgData name="Gonzalo Pozo Melero" userId="bd923a79-0206-49b8-926a-a7ad5517b68b" providerId="ADAL" clId="{713DE828-A0E2-4229-B424-7706E2D9DA36}" dt="2020-09-28T18:31:27.945" v="3777" actId="166"/>
          <ac:grpSpMkLst>
            <pc:docMk/>
            <pc:sldMk cId="2982435057" sldId="269"/>
            <ac:grpSpMk id="10" creationId="{D32D2EDC-DD65-476C-A7A9-F3A5512E3383}"/>
          </ac:grpSpMkLst>
        </pc:grpChg>
        <pc:picChg chg="add del mod">
          <ac:chgData name="Gonzalo Pozo Melero" userId="bd923a79-0206-49b8-926a-a7ad5517b68b" providerId="ADAL" clId="{713DE828-A0E2-4229-B424-7706E2D9DA36}" dt="2020-09-28T18:31:04.594" v="3768" actId="478"/>
          <ac:picMkLst>
            <pc:docMk/>
            <pc:sldMk cId="2982435057" sldId="269"/>
            <ac:picMk id="3" creationId="{8304A060-BEA0-471B-BC91-B5824BE0B779}"/>
          </ac:picMkLst>
        </pc:picChg>
        <pc:picChg chg="del mod">
          <ac:chgData name="Gonzalo Pozo Melero" userId="bd923a79-0206-49b8-926a-a7ad5517b68b" providerId="ADAL" clId="{713DE828-A0E2-4229-B424-7706E2D9DA36}" dt="2020-09-28T18:27:05.265" v="3690" actId="478"/>
          <ac:picMkLst>
            <pc:docMk/>
            <pc:sldMk cId="2982435057" sldId="269"/>
            <ac:picMk id="5" creationId="{546EC480-CB75-4FC2-A78F-DDCA5FC157E1}"/>
          </ac:picMkLst>
        </pc:picChg>
        <pc:picChg chg="add mod">
          <ac:chgData name="Gonzalo Pozo Melero" userId="bd923a79-0206-49b8-926a-a7ad5517b68b" providerId="ADAL" clId="{713DE828-A0E2-4229-B424-7706E2D9DA36}" dt="2020-09-28T18:31:33.231" v="3779" actId="1076"/>
          <ac:picMkLst>
            <pc:docMk/>
            <pc:sldMk cId="2982435057" sldId="269"/>
            <ac:picMk id="6" creationId="{31A8BAA1-B06D-4407-A7F8-449C957794A1}"/>
          </ac:picMkLst>
        </pc:picChg>
        <pc:picChg chg="mod">
          <ac:chgData name="Gonzalo Pozo Melero" userId="bd923a79-0206-49b8-926a-a7ad5517b68b" providerId="ADAL" clId="{713DE828-A0E2-4229-B424-7706E2D9DA36}" dt="2020-09-28T18:28:03.928" v="3731" actId="1076"/>
          <ac:picMkLst>
            <pc:docMk/>
            <pc:sldMk cId="2982435057" sldId="269"/>
            <ac:picMk id="8" creationId="{3D6E98B0-6C4B-4CA8-B35E-01EAF8A7645D}"/>
          </ac:picMkLst>
        </pc:picChg>
        <pc:cxnChg chg="mod ord">
          <ac:chgData name="Gonzalo Pozo Melero" userId="bd923a79-0206-49b8-926a-a7ad5517b68b" providerId="ADAL" clId="{713DE828-A0E2-4229-B424-7706E2D9DA36}" dt="2020-09-28T18:31:37.367" v="3781" actId="1076"/>
          <ac:cxnSpMkLst>
            <pc:docMk/>
            <pc:sldMk cId="2982435057" sldId="269"/>
            <ac:cxnSpMk id="9" creationId="{0E77376D-17A0-40B9-9E96-84C115922DC6}"/>
          </ac:cxnSpMkLst>
        </pc:cxnChg>
        <pc:cxnChg chg="mod ord">
          <ac:chgData name="Gonzalo Pozo Melero" userId="bd923a79-0206-49b8-926a-a7ad5517b68b" providerId="ADAL" clId="{713DE828-A0E2-4229-B424-7706E2D9DA36}" dt="2020-09-28T18:31:26.131" v="3776" actId="164"/>
          <ac:cxnSpMkLst>
            <pc:docMk/>
            <pc:sldMk cId="2982435057" sldId="269"/>
            <ac:cxnSpMk id="11" creationId="{226E9033-58D4-4C40-A321-D1E49CC9D74B}"/>
          </ac:cxnSpMkLst>
        </pc:cxnChg>
        <pc:cxnChg chg="del mod ord">
          <ac:chgData name="Gonzalo Pozo Melero" userId="bd923a79-0206-49b8-926a-a7ad5517b68b" providerId="ADAL" clId="{713DE828-A0E2-4229-B424-7706E2D9DA36}" dt="2020-09-28T18:31:54.862" v="3794" actId="478"/>
          <ac:cxnSpMkLst>
            <pc:docMk/>
            <pc:sldMk cId="2982435057" sldId="269"/>
            <ac:cxnSpMk id="22" creationId="{DAB4EE13-E03B-4C02-A4CA-4B047202BA2F}"/>
          </ac:cxnSpMkLst>
        </pc:cxnChg>
        <pc:cxnChg chg="del mod ord">
          <ac:chgData name="Gonzalo Pozo Melero" userId="bd923a79-0206-49b8-926a-a7ad5517b68b" providerId="ADAL" clId="{713DE828-A0E2-4229-B424-7706E2D9DA36}" dt="2020-09-28T18:31:54.422" v="3793" actId="478"/>
          <ac:cxnSpMkLst>
            <pc:docMk/>
            <pc:sldMk cId="2982435057" sldId="269"/>
            <ac:cxnSpMk id="37" creationId="{F062BC95-115E-48B3-A227-712EE21666DA}"/>
          </ac:cxnSpMkLst>
        </pc:cxnChg>
        <pc:cxnChg chg="del mod ord">
          <ac:chgData name="Gonzalo Pozo Melero" userId="bd923a79-0206-49b8-926a-a7ad5517b68b" providerId="ADAL" clId="{713DE828-A0E2-4229-B424-7706E2D9DA36}" dt="2020-09-28T18:31:58.043" v="3796" actId="478"/>
          <ac:cxnSpMkLst>
            <pc:docMk/>
            <pc:sldMk cId="2982435057" sldId="269"/>
            <ac:cxnSpMk id="38" creationId="{FF90DC34-6FE1-4B52-87C4-873509A1F94D}"/>
          </ac:cxnSpMkLst>
        </pc:cxnChg>
      </pc:sldChg>
      <pc:sldChg chg="del">
        <pc:chgData name="Gonzalo Pozo Melero" userId="bd923a79-0206-49b8-926a-a7ad5517b68b" providerId="ADAL" clId="{713DE828-A0E2-4229-B424-7706E2D9DA36}" dt="2020-09-25T14:29:30.866" v="26" actId="2696"/>
        <pc:sldMkLst>
          <pc:docMk/>
          <pc:sldMk cId="3274053967" sldId="270"/>
        </pc:sldMkLst>
      </pc:sldChg>
      <pc:sldChg chg="del">
        <pc:chgData name="Gonzalo Pozo Melero" userId="bd923a79-0206-49b8-926a-a7ad5517b68b" providerId="ADAL" clId="{713DE828-A0E2-4229-B424-7706E2D9DA36}" dt="2020-09-25T14:29:30.910" v="27" actId="2696"/>
        <pc:sldMkLst>
          <pc:docMk/>
          <pc:sldMk cId="3191623635" sldId="271"/>
        </pc:sldMkLst>
      </pc:sldChg>
      <pc:sldChg chg="del">
        <pc:chgData name="Gonzalo Pozo Melero" userId="bd923a79-0206-49b8-926a-a7ad5517b68b" providerId="ADAL" clId="{713DE828-A0E2-4229-B424-7706E2D9DA36}" dt="2020-09-25T14:29:30.947" v="28" actId="2696"/>
        <pc:sldMkLst>
          <pc:docMk/>
          <pc:sldMk cId="1602474517" sldId="272"/>
        </pc:sldMkLst>
      </pc:sldChg>
      <pc:sldChg chg="del">
        <pc:chgData name="Gonzalo Pozo Melero" userId="bd923a79-0206-49b8-926a-a7ad5517b68b" providerId="ADAL" clId="{713DE828-A0E2-4229-B424-7706E2D9DA36}" dt="2020-09-25T14:29:30.964" v="29" actId="2696"/>
        <pc:sldMkLst>
          <pc:docMk/>
          <pc:sldMk cId="1768720743" sldId="273"/>
        </pc:sldMkLst>
      </pc:sldChg>
      <pc:sldChg chg="del">
        <pc:chgData name="Gonzalo Pozo Melero" userId="bd923a79-0206-49b8-926a-a7ad5517b68b" providerId="ADAL" clId="{713DE828-A0E2-4229-B424-7706E2D9DA36}" dt="2020-09-25T14:29:30.986" v="30" actId="2696"/>
        <pc:sldMkLst>
          <pc:docMk/>
          <pc:sldMk cId="0" sldId="274"/>
        </pc:sldMkLst>
      </pc:sldChg>
      <pc:sldChg chg="del">
        <pc:chgData name="Gonzalo Pozo Melero" userId="bd923a79-0206-49b8-926a-a7ad5517b68b" providerId="ADAL" clId="{713DE828-A0E2-4229-B424-7706E2D9DA36}" dt="2020-09-25T14:29:31.054" v="31" actId="2696"/>
        <pc:sldMkLst>
          <pc:docMk/>
          <pc:sldMk cId="3557428953" sldId="275"/>
        </pc:sldMkLst>
      </pc:sldChg>
      <pc:sldChg chg="del">
        <pc:chgData name="Gonzalo Pozo Melero" userId="bd923a79-0206-49b8-926a-a7ad5517b68b" providerId="ADAL" clId="{713DE828-A0E2-4229-B424-7706E2D9DA36}" dt="2020-09-25T14:29:31.203" v="32" actId="2696"/>
        <pc:sldMkLst>
          <pc:docMk/>
          <pc:sldMk cId="2386133237" sldId="276"/>
        </pc:sldMkLst>
      </pc:sldChg>
      <pc:sldChg chg="del">
        <pc:chgData name="Gonzalo Pozo Melero" userId="bd923a79-0206-49b8-926a-a7ad5517b68b" providerId="ADAL" clId="{713DE828-A0E2-4229-B424-7706E2D9DA36}" dt="2020-09-25T14:29:31.352" v="33" actId="2696"/>
        <pc:sldMkLst>
          <pc:docMk/>
          <pc:sldMk cId="1452167791" sldId="277"/>
        </pc:sldMkLst>
      </pc:sldChg>
      <pc:sldChg chg="del">
        <pc:chgData name="Gonzalo Pozo Melero" userId="bd923a79-0206-49b8-926a-a7ad5517b68b" providerId="ADAL" clId="{713DE828-A0E2-4229-B424-7706E2D9DA36}" dt="2020-09-25T14:29:31.930" v="35" actId="2696"/>
        <pc:sldMkLst>
          <pc:docMk/>
          <pc:sldMk cId="1448396980" sldId="278"/>
        </pc:sldMkLst>
      </pc:sldChg>
      <pc:sldChg chg="del">
        <pc:chgData name="Gonzalo Pozo Melero" userId="bd923a79-0206-49b8-926a-a7ad5517b68b" providerId="ADAL" clId="{713DE828-A0E2-4229-B424-7706E2D9DA36}" dt="2020-09-25T14:29:31.966" v="36" actId="2696"/>
        <pc:sldMkLst>
          <pc:docMk/>
          <pc:sldMk cId="1791992262" sldId="279"/>
        </pc:sldMkLst>
      </pc:sldChg>
      <pc:sldChg chg="del">
        <pc:chgData name="Gonzalo Pozo Melero" userId="bd923a79-0206-49b8-926a-a7ad5517b68b" providerId="ADAL" clId="{713DE828-A0E2-4229-B424-7706E2D9DA36}" dt="2020-09-25T14:29:31.989" v="37" actId="2696"/>
        <pc:sldMkLst>
          <pc:docMk/>
          <pc:sldMk cId="55470064" sldId="280"/>
        </pc:sldMkLst>
      </pc:sldChg>
      <pc:sldChg chg="del">
        <pc:chgData name="Gonzalo Pozo Melero" userId="bd923a79-0206-49b8-926a-a7ad5517b68b" providerId="ADAL" clId="{713DE828-A0E2-4229-B424-7706E2D9DA36}" dt="2020-09-25T14:29:32.010" v="38" actId="2696"/>
        <pc:sldMkLst>
          <pc:docMk/>
          <pc:sldMk cId="965730798" sldId="281"/>
        </pc:sldMkLst>
      </pc:sldChg>
      <pc:sldChg chg="del">
        <pc:chgData name="Gonzalo Pozo Melero" userId="bd923a79-0206-49b8-926a-a7ad5517b68b" providerId="ADAL" clId="{713DE828-A0E2-4229-B424-7706E2D9DA36}" dt="2020-09-25T14:29:32.022" v="39" actId="2696"/>
        <pc:sldMkLst>
          <pc:docMk/>
          <pc:sldMk cId="2134462560" sldId="282"/>
        </pc:sldMkLst>
      </pc:sldChg>
      <pc:sldChg chg="del">
        <pc:chgData name="Gonzalo Pozo Melero" userId="bd923a79-0206-49b8-926a-a7ad5517b68b" providerId="ADAL" clId="{713DE828-A0E2-4229-B424-7706E2D9DA36}" dt="2020-09-25T14:29:32.064" v="40" actId="2696"/>
        <pc:sldMkLst>
          <pc:docMk/>
          <pc:sldMk cId="807876677" sldId="283"/>
        </pc:sldMkLst>
      </pc:sldChg>
      <pc:sldChg chg="del">
        <pc:chgData name="Gonzalo Pozo Melero" userId="bd923a79-0206-49b8-926a-a7ad5517b68b" providerId="ADAL" clId="{713DE828-A0E2-4229-B424-7706E2D9DA36}" dt="2020-09-25T14:29:32.120" v="41" actId="2696"/>
        <pc:sldMkLst>
          <pc:docMk/>
          <pc:sldMk cId="958317093" sldId="284"/>
        </pc:sldMkLst>
      </pc:sldChg>
      <pc:sldChg chg="del">
        <pc:chgData name="Gonzalo Pozo Melero" userId="bd923a79-0206-49b8-926a-a7ad5517b68b" providerId="ADAL" clId="{713DE828-A0E2-4229-B424-7706E2D9DA36}" dt="2020-09-25T14:29:32.197" v="42" actId="2696"/>
        <pc:sldMkLst>
          <pc:docMk/>
          <pc:sldMk cId="2398811529" sldId="285"/>
        </pc:sldMkLst>
      </pc:sldChg>
      <pc:sldChg chg="del">
        <pc:chgData name="Gonzalo Pozo Melero" userId="bd923a79-0206-49b8-926a-a7ad5517b68b" providerId="ADAL" clId="{713DE828-A0E2-4229-B424-7706E2D9DA36}" dt="2020-09-25T14:29:32.276" v="43" actId="2696"/>
        <pc:sldMkLst>
          <pc:docMk/>
          <pc:sldMk cId="3015489625" sldId="286"/>
        </pc:sldMkLst>
      </pc:sldChg>
      <pc:sldChg chg="del">
        <pc:chgData name="Gonzalo Pozo Melero" userId="bd923a79-0206-49b8-926a-a7ad5517b68b" providerId="ADAL" clId="{713DE828-A0E2-4229-B424-7706E2D9DA36}" dt="2020-09-25T14:29:32.322" v="44" actId="2696"/>
        <pc:sldMkLst>
          <pc:docMk/>
          <pc:sldMk cId="730335541" sldId="287"/>
        </pc:sldMkLst>
      </pc:sldChg>
      <pc:sldChg chg="del">
        <pc:chgData name="Gonzalo Pozo Melero" userId="bd923a79-0206-49b8-926a-a7ad5517b68b" providerId="ADAL" clId="{713DE828-A0E2-4229-B424-7706E2D9DA36}" dt="2020-09-25T14:29:32.372" v="45" actId="2696"/>
        <pc:sldMkLst>
          <pc:docMk/>
          <pc:sldMk cId="4280055076" sldId="288"/>
        </pc:sldMkLst>
      </pc:sldChg>
      <pc:sldChg chg="del">
        <pc:chgData name="Gonzalo Pozo Melero" userId="bd923a79-0206-49b8-926a-a7ad5517b68b" providerId="ADAL" clId="{713DE828-A0E2-4229-B424-7706E2D9DA36}" dt="2020-09-25T14:29:32.418" v="46" actId="2696"/>
        <pc:sldMkLst>
          <pc:docMk/>
          <pc:sldMk cId="3089028493" sldId="289"/>
        </pc:sldMkLst>
      </pc:sldChg>
      <pc:sldChg chg="del">
        <pc:chgData name="Gonzalo Pozo Melero" userId="bd923a79-0206-49b8-926a-a7ad5517b68b" providerId="ADAL" clId="{713DE828-A0E2-4229-B424-7706E2D9DA36}" dt="2020-09-25T14:29:32.428" v="47" actId="2696"/>
        <pc:sldMkLst>
          <pc:docMk/>
          <pc:sldMk cId="438750888" sldId="290"/>
        </pc:sldMkLst>
      </pc:sldChg>
      <pc:sldChg chg="del">
        <pc:chgData name="Gonzalo Pozo Melero" userId="bd923a79-0206-49b8-926a-a7ad5517b68b" providerId="ADAL" clId="{713DE828-A0E2-4229-B424-7706E2D9DA36}" dt="2020-09-25T14:29:30.690" v="24" actId="2696"/>
        <pc:sldMkLst>
          <pc:docMk/>
          <pc:sldMk cId="2861674420" sldId="291"/>
        </pc:sldMkLst>
      </pc:sldChg>
      <pc:sldChg chg="del">
        <pc:chgData name="Gonzalo Pozo Melero" userId="bd923a79-0206-49b8-926a-a7ad5517b68b" providerId="ADAL" clId="{713DE828-A0E2-4229-B424-7706E2D9DA36}" dt="2020-09-25T14:29:30.788" v="25" actId="2696"/>
        <pc:sldMkLst>
          <pc:docMk/>
          <pc:sldMk cId="1384224873" sldId="292"/>
        </pc:sldMkLst>
      </pc:sldChg>
      <pc:sldChg chg="del">
        <pc:chgData name="Gonzalo Pozo Melero" userId="bd923a79-0206-49b8-926a-a7ad5517b68b" providerId="ADAL" clId="{713DE828-A0E2-4229-B424-7706E2D9DA36}" dt="2020-09-25T14:29:31.620" v="34" actId="2696"/>
        <pc:sldMkLst>
          <pc:docMk/>
          <pc:sldMk cId="188402320" sldId="293"/>
        </pc:sldMkLst>
      </pc:sldChg>
    </pc:docChg>
  </pc:docChgLst>
  <pc:docChgLst>
    <pc:chgData name="Gonzalo Pozo Melero" userId="bd923a79-0206-49b8-926a-a7ad5517b68b" providerId="ADAL" clId="{FBDF03BF-0103-4B41-8FE4-E1932AEEA824}"/>
    <pc:docChg chg="undo custSel addSld delSld modSld sldOrd">
      <pc:chgData name="Gonzalo Pozo Melero" userId="bd923a79-0206-49b8-926a-a7ad5517b68b" providerId="ADAL" clId="{FBDF03BF-0103-4B41-8FE4-E1932AEEA824}" dt="2023-12-18T16:21:49.986" v="247" actId="1038"/>
      <pc:docMkLst>
        <pc:docMk/>
      </pc:docMkLst>
      <pc:sldChg chg="modSp mod">
        <pc:chgData name="Gonzalo Pozo Melero" userId="bd923a79-0206-49b8-926a-a7ad5517b68b" providerId="ADAL" clId="{FBDF03BF-0103-4B41-8FE4-E1932AEEA824}" dt="2023-12-18T16:08:56.166" v="45" actId="20577"/>
        <pc:sldMkLst>
          <pc:docMk/>
          <pc:sldMk cId="30226639" sldId="303"/>
        </pc:sldMkLst>
        <pc:spChg chg="mod">
          <ac:chgData name="Gonzalo Pozo Melero" userId="bd923a79-0206-49b8-926a-a7ad5517b68b" providerId="ADAL" clId="{FBDF03BF-0103-4B41-8FE4-E1932AEEA824}" dt="2023-12-18T16:08:56.166" v="45" actId="20577"/>
          <ac:spMkLst>
            <pc:docMk/>
            <pc:sldMk cId="30226639" sldId="303"/>
            <ac:spMk id="11" creationId="{8FE324D2-FFF0-6840-2FA0-C70E7475A2D9}"/>
          </ac:spMkLst>
        </pc:spChg>
        <pc:spChg chg="mod">
          <ac:chgData name="Gonzalo Pozo Melero" userId="bd923a79-0206-49b8-926a-a7ad5517b68b" providerId="ADAL" clId="{FBDF03BF-0103-4B41-8FE4-E1932AEEA824}" dt="2023-12-18T16:08:44.371" v="41" actId="14100"/>
          <ac:spMkLst>
            <pc:docMk/>
            <pc:sldMk cId="30226639" sldId="303"/>
            <ac:spMk id="92" creationId="{00000000-0000-0000-0000-000000000000}"/>
          </ac:spMkLst>
        </pc:spChg>
        <pc:spChg chg="mod">
          <ac:chgData name="Gonzalo Pozo Melero" userId="bd923a79-0206-49b8-926a-a7ad5517b68b" providerId="ADAL" clId="{FBDF03BF-0103-4B41-8FE4-E1932AEEA824}" dt="2023-12-18T16:08:52.607" v="43" actId="948"/>
          <ac:spMkLst>
            <pc:docMk/>
            <pc:sldMk cId="30226639" sldId="303"/>
            <ac:spMk id="94" creationId="{00000000-0000-0000-0000-000000000000}"/>
          </ac:spMkLst>
        </pc:spChg>
      </pc:sldChg>
      <pc:sldChg chg="del">
        <pc:chgData name="Gonzalo Pozo Melero" userId="bd923a79-0206-49b8-926a-a7ad5517b68b" providerId="ADAL" clId="{FBDF03BF-0103-4B41-8FE4-E1932AEEA824}" dt="2023-12-18T16:09:45.445" v="72" actId="47"/>
        <pc:sldMkLst>
          <pc:docMk/>
          <pc:sldMk cId="1414429541" sldId="304"/>
        </pc:sldMkLst>
      </pc:sldChg>
      <pc:sldChg chg="modSp mod">
        <pc:chgData name="Gonzalo Pozo Melero" userId="bd923a79-0206-49b8-926a-a7ad5517b68b" providerId="ADAL" clId="{FBDF03BF-0103-4B41-8FE4-E1932AEEA824}" dt="2023-12-18T16:21:49.986" v="247" actId="1038"/>
        <pc:sldMkLst>
          <pc:docMk/>
          <pc:sldMk cId="3583820528" sldId="314"/>
        </pc:sldMkLst>
        <pc:cxnChg chg="mod">
          <ac:chgData name="Gonzalo Pozo Melero" userId="bd923a79-0206-49b8-926a-a7ad5517b68b" providerId="ADAL" clId="{FBDF03BF-0103-4B41-8FE4-E1932AEEA824}" dt="2023-12-18T16:21:47.862" v="245" actId="1076"/>
          <ac:cxnSpMkLst>
            <pc:docMk/>
            <pc:sldMk cId="3583820528" sldId="314"/>
            <ac:cxnSpMk id="5" creationId="{901E3ACC-14F5-400D-A805-D718859EBC19}"/>
          </ac:cxnSpMkLst>
        </pc:cxnChg>
        <pc:cxnChg chg="mod">
          <ac:chgData name="Gonzalo Pozo Melero" userId="bd923a79-0206-49b8-926a-a7ad5517b68b" providerId="ADAL" clId="{FBDF03BF-0103-4B41-8FE4-E1932AEEA824}" dt="2023-12-18T16:21:47.862" v="245" actId="1076"/>
          <ac:cxnSpMkLst>
            <pc:docMk/>
            <pc:sldMk cId="3583820528" sldId="314"/>
            <ac:cxnSpMk id="6" creationId="{7A112063-7CF4-4C34-B05D-130D9612886C}"/>
          </ac:cxnSpMkLst>
        </pc:cxnChg>
        <pc:cxnChg chg="mod">
          <ac:chgData name="Gonzalo Pozo Melero" userId="bd923a79-0206-49b8-926a-a7ad5517b68b" providerId="ADAL" clId="{FBDF03BF-0103-4B41-8FE4-E1932AEEA824}" dt="2023-12-18T16:21:49.986" v="247" actId="1038"/>
          <ac:cxnSpMkLst>
            <pc:docMk/>
            <pc:sldMk cId="3583820528" sldId="314"/>
            <ac:cxnSpMk id="7" creationId="{534DA932-BD5B-4E85-A59A-426350375BB6}"/>
          </ac:cxnSpMkLst>
        </pc:cxnChg>
      </pc:sldChg>
      <pc:sldChg chg="del">
        <pc:chgData name="Gonzalo Pozo Melero" userId="bd923a79-0206-49b8-926a-a7ad5517b68b" providerId="ADAL" clId="{FBDF03BF-0103-4B41-8FE4-E1932AEEA824}" dt="2023-12-18T16:18:42.383" v="152" actId="47"/>
        <pc:sldMkLst>
          <pc:docMk/>
          <pc:sldMk cId="0" sldId="326"/>
        </pc:sldMkLst>
      </pc:sldChg>
      <pc:sldChg chg="del">
        <pc:chgData name="Gonzalo Pozo Melero" userId="bd923a79-0206-49b8-926a-a7ad5517b68b" providerId="ADAL" clId="{FBDF03BF-0103-4B41-8FE4-E1932AEEA824}" dt="2023-12-18T16:18:42.383" v="152" actId="47"/>
        <pc:sldMkLst>
          <pc:docMk/>
          <pc:sldMk cId="1075208303" sldId="327"/>
        </pc:sldMkLst>
      </pc:sldChg>
      <pc:sldChg chg="del">
        <pc:chgData name="Gonzalo Pozo Melero" userId="bd923a79-0206-49b8-926a-a7ad5517b68b" providerId="ADAL" clId="{FBDF03BF-0103-4B41-8FE4-E1932AEEA824}" dt="2023-12-18T16:18:42.383" v="152" actId="47"/>
        <pc:sldMkLst>
          <pc:docMk/>
          <pc:sldMk cId="2253188930" sldId="328"/>
        </pc:sldMkLst>
      </pc:sldChg>
      <pc:sldChg chg="del">
        <pc:chgData name="Gonzalo Pozo Melero" userId="bd923a79-0206-49b8-926a-a7ad5517b68b" providerId="ADAL" clId="{FBDF03BF-0103-4B41-8FE4-E1932AEEA824}" dt="2023-12-18T16:18:42.383" v="152" actId="47"/>
        <pc:sldMkLst>
          <pc:docMk/>
          <pc:sldMk cId="3581814653" sldId="329"/>
        </pc:sldMkLst>
      </pc:sldChg>
      <pc:sldChg chg="del">
        <pc:chgData name="Gonzalo Pozo Melero" userId="bd923a79-0206-49b8-926a-a7ad5517b68b" providerId="ADAL" clId="{FBDF03BF-0103-4B41-8FE4-E1932AEEA824}" dt="2023-12-18T16:18:42.383" v="152" actId="47"/>
        <pc:sldMkLst>
          <pc:docMk/>
          <pc:sldMk cId="4184597177" sldId="330"/>
        </pc:sldMkLst>
      </pc:sldChg>
      <pc:sldChg chg="del">
        <pc:chgData name="Gonzalo Pozo Melero" userId="bd923a79-0206-49b8-926a-a7ad5517b68b" providerId="ADAL" clId="{FBDF03BF-0103-4B41-8FE4-E1932AEEA824}" dt="2023-12-18T16:18:42.383" v="152" actId="47"/>
        <pc:sldMkLst>
          <pc:docMk/>
          <pc:sldMk cId="405754616" sldId="331"/>
        </pc:sldMkLst>
      </pc:sldChg>
      <pc:sldChg chg="del">
        <pc:chgData name="Gonzalo Pozo Melero" userId="bd923a79-0206-49b8-926a-a7ad5517b68b" providerId="ADAL" clId="{FBDF03BF-0103-4B41-8FE4-E1932AEEA824}" dt="2023-12-18T16:18:42.383" v="152" actId="47"/>
        <pc:sldMkLst>
          <pc:docMk/>
          <pc:sldMk cId="2960596199" sldId="332"/>
        </pc:sldMkLst>
      </pc:sldChg>
      <pc:sldChg chg="del">
        <pc:chgData name="Gonzalo Pozo Melero" userId="bd923a79-0206-49b8-926a-a7ad5517b68b" providerId="ADAL" clId="{FBDF03BF-0103-4B41-8FE4-E1932AEEA824}" dt="2023-12-18T16:18:42.383" v="152" actId="47"/>
        <pc:sldMkLst>
          <pc:docMk/>
          <pc:sldMk cId="1876739114" sldId="333"/>
        </pc:sldMkLst>
      </pc:sldChg>
      <pc:sldChg chg="del">
        <pc:chgData name="Gonzalo Pozo Melero" userId="bd923a79-0206-49b8-926a-a7ad5517b68b" providerId="ADAL" clId="{FBDF03BF-0103-4B41-8FE4-E1932AEEA824}" dt="2023-12-18T16:18:42.383" v="152" actId="47"/>
        <pc:sldMkLst>
          <pc:docMk/>
          <pc:sldMk cId="3080776427" sldId="334"/>
        </pc:sldMkLst>
      </pc:sldChg>
      <pc:sldChg chg="del">
        <pc:chgData name="Gonzalo Pozo Melero" userId="bd923a79-0206-49b8-926a-a7ad5517b68b" providerId="ADAL" clId="{FBDF03BF-0103-4B41-8FE4-E1932AEEA824}" dt="2023-12-18T16:18:42.383" v="152" actId="47"/>
        <pc:sldMkLst>
          <pc:docMk/>
          <pc:sldMk cId="1688049851" sldId="335"/>
        </pc:sldMkLst>
      </pc:sldChg>
      <pc:sldChg chg="del">
        <pc:chgData name="Gonzalo Pozo Melero" userId="bd923a79-0206-49b8-926a-a7ad5517b68b" providerId="ADAL" clId="{FBDF03BF-0103-4B41-8FE4-E1932AEEA824}" dt="2023-12-18T16:18:42.383" v="152" actId="47"/>
        <pc:sldMkLst>
          <pc:docMk/>
          <pc:sldMk cId="173238891" sldId="336"/>
        </pc:sldMkLst>
      </pc:sldChg>
      <pc:sldChg chg="del">
        <pc:chgData name="Gonzalo Pozo Melero" userId="bd923a79-0206-49b8-926a-a7ad5517b68b" providerId="ADAL" clId="{FBDF03BF-0103-4B41-8FE4-E1932AEEA824}" dt="2023-12-18T16:18:42.383" v="152" actId="47"/>
        <pc:sldMkLst>
          <pc:docMk/>
          <pc:sldMk cId="3799573522" sldId="337"/>
        </pc:sldMkLst>
      </pc:sldChg>
      <pc:sldChg chg="del">
        <pc:chgData name="Gonzalo Pozo Melero" userId="bd923a79-0206-49b8-926a-a7ad5517b68b" providerId="ADAL" clId="{FBDF03BF-0103-4B41-8FE4-E1932AEEA824}" dt="2023-12-18T16:18:42.383" v="152" actId="47"/>
        <pc:sldMkLst>
          <pc:docMk/>
          <pc:sldMk cId="669041679" sldId="338"/>
        </pc:sldMkLst>
      </pc:sldChg>
      <pc:sldChg chg="del">
        <pc:chgData name="Gonzalo Pozo Melero" userId="bd923a79-0206-49b8-926a-a7ad5517b68b" providerId="ADAL" clId="{FBDF03BF-0103-4B41-8FE4-E1932AEEA824}" dt="2023-12-18T16:18:42.383" v="152" actId="47"/>
        <pc:sldMkLst>
          <pc:docMk/>
          <pc:sldMk cId="1425785213" sldId="339"/>
        </pc:sldMkLst>
      </pc:sldChg>
      <pc:sldChg chg="del">
        <pc:chgData name="Gonzalo Pozo Melero" userId="bd923a79-0206-49b8-926a-a7ad5517b68b" providerId="ADAL" clId="{FBDF03BF-0103-4B41-8FE4-E1932AEEA824}" dt="2023-12-18T16:18:42.383" v="152" actId="47"/>
        <pc:sldMkLst>
          <pc:docMk/>
          <pc:sldMk cId="403926103" sldId="340"/>
        </pc:sldMkLst>
      </pc:sldChg>
      <pc:sldChg chg="del">
        <pc:chgData name="Gonzalo Pozo Melero" userId="bd923a79-0206-49b8-926a-a7ad5517b68b" providerId="ADAL" clId="{FBDF03BF-0103-4B41-8FE4-E1932AEEA824}" dt="2023-12-18T16:18:42.383" v="152" actId="47"/>
        <pc:sldMkLst>
          <pc:docMk/>
          <pc:sldMk cId="2113118211" sldId="341"/>
        </pc:sldMkLst>
      </pc:sldChg>
      <pc:sldChg chg="del">
        <pc:chgData name="Gonzalo Pozo Melero" userId="bd923a79-0206-49b8-926a-a7ad5517b68b" providerId="ADAL" clId="{FBDF03BF-0103-4B41-8FE4-E1932AEEA824}" dt="2023-12-18T16:18:42.383" v="152" actId="47"/>
        <pc:sldMkLst>
          <pc:docMk/>
          <pc:sldMk cId="1378853172" sldId="342"/>
        </pc:sldMkLst>
      </pc:sldChg>
      <pc:sldChg chg="del">
        <pc:chgData name="Gonzalo Pozo Melero" userId="bd923a79-0206-49b8-926a-a7ad5517b68b" providerId="ADAL" clId="{FBDF03BF-0103-4B41-8FE4-E1932AEEA824}" dt="2023-12-18T16:18:42.383" v="152" actId="47"/>
        <pc:sldMkLst>
          <pc:docMk/>
          <pc:sldMk cId="1914981252" sldId="343"/>
        </pc:sldMkLst>
      </pc:sldChg>
      <pc:sldChg chg="modSp mod">
        <pc:chgData name="Gonzalo Pozo Melero" userId="bd923a79-0206-49b8-926a-a7ad5517b68b" providerId="ADAL" clId="{FBDF03BF-0103-4B41-8FE4-E1932AEEA824}" dt="2023-12-18T16:21:34.325" v="244" actId="108"/>
        <pc:sldMkLst>
          <pc:docMk/>
          <pc:sldMk cId="2762179241" sldId="381"/>
        </pc:sldMkLst>
        <pc:spChg chg="mod">
          <ac:chgData name="Gonzalo Pozo Melero" userId="bd923a79-0206-49b8-926a-a7ad5517b68b" providerId="ADAL" clId="{FBDF03BF-0103-4B41-8FE4-E1932AEEA824}" dt="2023-12-18T16:21:34.325" v="244" actId="108"/>
          <ac:spMkLst>
            <pc:docMk/>
            <pc:sldMk cId="2762179241" sldId="381"/>
            <ac:spMk id="2" creationId="{984DC9EB-4D33-4CFC-8660-9228A982D0AD}"/>
          </ac:spMkLst>
        </pc:spChg>
      </pc:sldChg>
      <pc:sldChg chg="modSp mod">
        <pc:chgData name="Gonzalo Pozo Melero" userId="bd923a79-0206-49b8-926a-a7ad5517b68b" providerId="ADAL" clId="{FBDF03BF-0103-4B41-8FE4-E1932AEEA824}" dt="2023-12-18T16:21:26.814" v="238" actId="108"/>
        <pc:sldMkLst>
          <pc:docMk/>
          <pc:sldMk cId="4120987559" sldId="383"/>
        </pc:sldMkLst>
        <pc:spChg chg="mod">
          <ac:chgData name="Gonzalo Pozo Melero" userId="bd923a79-0206-49b8-926a-a7ad5517b68b" providerId="ADAL" clId="{FBDF03BF-0103-4B41-8FE4-E1932AEEA824}" dt="2023-12-18T16:21:26.814" v="238" actId="108"/>
          <ac:spMkLst>
            <pc:docMk/>
            <pc:sldMk cId="4120987559" sldId="383"/>
            <ac:spMk id="3" creationId="{7DE332EE-BB04-4788-9325-9A9BAEC9A1A1}"/>
          </ac:spMkLst>
        </pc:spChg>
      </pc:sldChg>
      <pc:sldChg chg="modSp mod">
        <pc:chgData name="Gonzalo Pozo Melero" userId="bd923a79-0206-49b8-926a-a7ad5517b68b" providerId="ADAL" clId="{FBDF03BF-0103-4B41-8FE4-E1932AEEA824}" dt="2023-12-18T16:21:24.614" v="237" actId="108"/>
        <pc:sldMkLst>
          <pc:docMk/>
          <pc:sldMk cId="687017874" sldId="384"/>
        </pc:sldMkLst>
        <pc:spChg chg="mod">
          <ac:chgData name="Gonzalo Pozo Melero" userId="bd923a79-0206-49b8-926a-a7ad5517b68b" providerId="ADAL" clId="{FBDF03BF-0103-4B41-8FE4-E1932AEEA824}" dt="2023-12-18T16:21:24.614" v="237" actId="108"/>
          <ac:spMkLst>
            <pc:docMk/>
            <pc:sldMk cId="687017874" sldId="384"/>
            <ac:spMk id="2" creationId="{B0B59AD3-3398-4B3C-85C9-D7EA94F780CE}"/>
          </ac:spMkLst>
        </pc:spChg>
      </pc:sldChg>
      <pc:sldChg chg="modSp mod">
        <pc:chgData name="Gonzalo Pozo Melero" userId="bd923a79-0206-49b8-926a-a7ad5517b68b" providerId="ADAL" clId="{FBDF03BF-0103-4B41-8FE4-E1932AEEA824}" dt="2023-12-18T16:21:20.255" v="233" actId="108"/>
        <pc:sldMkLst>
          <pc:docMk/>
          <pc:sldMk cId="3821357016" sldId="385"/>
        </pc:sldMkLst>
        <pc:spChg chg="mod">
          <ac:chgData name="Gonzalo Pozo Melero" userId="bd923a79-0206-49b8-926a-a7ad5517b68b" providerId="ADAL" clId="{FBDF03BF-0103-4B41-8FE4-E1932AEEA824}" dt="2023-12-18T16:21:20.255" v="233" actId="108"/>
          <ac:spMkLst>
            <pc:docMk/>
            <pc:sldMk cId="3821357016" sldId="385"/>
            <ac:spMk id="2" creationId="{41E6C03F-0D9C-4276-9E25-F02BF1956CCB}"/>
          </ac:spMkLst>
        </pc:spChg>
      </pc:sldChg>
      <pc:sldChg chg="modSp mod">
        <pc:chgData name="Gonzalo Pozo Melero" userId="bd923a79-0206-49b8-926a-a7ad5517b68b" providerId="ADAL" clId="{FBDF03BF-0103-4B41-8FE4-E1932AEEA824}" dt="2023-12-18T16:21:21.965" v="234" actId="108"/>
        <pc:sldMkLst>
          <pc:docMk/>
          <pc:sldMk cId="2489045717" sldId="386"/>
        </pc:sldMkLst>
        <pc:spChg chg="mod">
          <ac:chgData name="Gonzalo Pozo Melero" userId="bd923a79-0206-49b8-926a-a7ad5517b68b" providerId="ADAL" clId="{FBDF03BF-0103-4B41-8FE4-E1932AEEA824}" dt="2023-12-18T16:21:21.965" v="234" actId="108"/>
          <ac:spMkLst>
            <pc:docMk/>
            <pc:sldMk cId="2489045717" sldId="386"/>
            <ac:spMk id="2" creationId="{A4DAD701-5272-4CCC-B7B0-4540200519EA}"/>
          </ac:spMkLst>
        </pc:spChg>
      </pc:sldChg>
      <pc:sldChg chg="modSp mod">
        <pc:chgData name="Gonzalo Pozo Melero" userId="bd923a79-0206-49b8-926a-a7ad5517b68b" providerId="ADAL" clId="{FBDF03BF-0103-4B41-8FE4-E1932AEEA824}" dt="2023-12-18T16:21:19.438" v="232" actId="108"/>
        <pc:sldMkLst>
          <pc:docMk/>
          <pc:sldMk cId="1493365610" sldId="387"/>
        </pc:sldMkLst>
        <pc:spChg chg="mod">
          <ac:chgData name="Gonzalo Pozo Melero" userId="bd923a79-0206-49b8-926a-a7ad5517b68b" providerId="ADAL" clId="{FBDF03BF-0103-4B41-8FE4-E1932AEEA824}" dt="2023-12-18T16:21:19.438" v="232" actId="108"/>
          <ac:spMkLst>
            <pc:docMk/>
            <pc:sldMk cId="1493365610" sldId="387"/>
            <ac:spMk id="3" creationId="{3EC9A5D0-05B6-452A-A215-58DE9358260C}"/>
          </ac:spMkLst>
        </pc:spChg>
      </pc:sldChg>
      <pc:sldChg chg="modSp mod">
        <pc:chgData name="Gonzalo Pozo Melero" userId="bd923a79-0206-49b8-926a-a7ad5517b68b" providerId="ADAL" clId="{FBDF03BF-0103-4B41-8FE4-E1932AEEA824}" dt="2023-12-18T16:21:18.390" v="231" actId="108"/>
        <pc:sldMkLst>
          <pc:docMk/>
          <pc:sldMk cId="3836549558" sldId="389"/>
        </pc:sldMkLst>
        <pc:spChg chg="mod">
          <ac:chgData name="Gonzalo Pozo Melero" userId="bd923a79-0206-49b8-926a-a7ad5517b68b" providerId="ADAL" clId="{FBDF03BF-0103-4B41-8FE4-E1932AEEA824}" dt="2023-12-18T16:21:18.390" v="231" actId="108"/>
          <ac:spMkLst>
            <pc:docMk/>
            <pc:sldMk cId="3836549558" sldId="389"/>
            <ac:spMk id="2" creationId="{6AF15B25-7B67-4130-8FFA-33FECA7EB8DC}"/>
          </ac:spMkLst>
        </pc:spChg>
      </pc:sldChg>
      <pc:sldChg chg="modSp mod">
        <pc:chgData name="Gonzalo Pozo Melero" userId="bd923a79-0206-49b8-926a-a7ad5517b68b" providerId="ADAL" clId="{FBDF03BF-0103-4B41-8FE4-E1932AEEA824}" dt="2023-12-18T16:21:23.846" v="236" actId="108"/>
        <pc:sldMkLst>
          <pc:docMk/>
          <pc:sldMk cId="800632159" sldId="390"/>
        </pc:sldMkLst>
        <pc:spChg chg="mod">
          <ac:chgData name="Gonzalo Pozo Melero" userId="bd923a79-0206-49b8-926a-a7ad5517b68b" providerId="ADAL" clId="{FBDF03BF-0103-4B41-8FE4-E1932AEEA824}" dt="2023-12-18T16:21:23.846" v="236" actId="108"/>
          <ac:spMkLst>
            <pc:docMk/>
            <pc:sldMk cId="800632159" sldId="390"/>
            <ac:spMk id="3" creationId="{EC742E08-A284-4A6E-80E1-605B42DDA7F9}"/>
          </ac:spMkLst>
        </pc:spChg>
      </pc:sldChg>
      <pc:sldChg chg="modSp mod">
        <pc:chgData name="Gonzalo Pozo Melero" userId="bd923a79-0206-49b8-926a-a7ad5517b68b" providerId="ADAL" clId="{FBDF03BF-0103-4B41-8FE4-E1932AEEA824}" dt="2023-12-18T16:21:23.158" v="235" actId="108"/>
        <pc:sldMkLst>
          <pc:docMk/>
          <pc:sldMk cId="2297636157" sldId="391"/>
        </pc:sldMkLst>
        <pc:spChg chg="mod">
          <ac:chgData name="Gonzalo Pozo Melero" userId="bd923a79-0206-49b8-926a-a7ad5517b68b" providerId="ADAL" clId="{FBDF03BF-0103-4B41-8FE4-E1932AEEA824}" dt="2023-12-18T16:21:23.158" v="235" actId="108"/>
          <ac:spMkLst>
            <pc:docMk/>
            <pc:sldMk cId="2297636157" sldId="391"/>
            <ac:spMk id="2" creationId="{62500C83-9586-4C87-9AA8-AADBB8A2AC4F}"/>
          </ac:spMkLst>
        </pc:spChg>
      </pc:sldChg>
      <pc:sldChg chg="modSp mod">
        <pc:chgData name="Gonzalo Pozo Melero" userId="bd923a79-0206-49b8-926a-a7ad5517b68b" providerId="ADAL" clId="{FBDF03BF-0103-4B41-8FE4-E1932AEEA824}" dt="2023-12-18T16:21:17.613" v="230" actId="108"/>
        <pc:sldMkLst>
          <pc:docMk/>
          <pc:sldMk cId="2204130964" sldId="392"/>
        </pc:sldMkLst>
        <pc:spChg chg="mod">
          <ac:chgData name="Gonzalo Pozo Melero" userId="bd923a79-0206-49b8-926a-a7ad5517b68b" providerId="ADAL" clId="{FBDF03BF-0103-4B41-8FE4-E1932AEEA824}" dt="2023-12-18T16:21:17.613" v="230" actId="108"/>
          <ac:spMkLst>
            <pc:docMk/>
            <pc:sldMk cId="2204130964" sldId="392"/>
            <ac:spMk id="2" creationId="{7A750B30-ECEC-4081-9786-2190E6D6342A}"/>
          </ac:spMkLst>
        </pc:spChg>
      </pc:sldChg>
      <pc:sldChg chg="modSp mod">
        <pc:chgData name="Gonzalo Pozo Melero" userId="bd923a79-0206-49b8-926a-a7ad5517b68b" providerId="ADAL" clId="{FBDF03BF-0103-4B41-8FE4-E1932AEEA824}" dt="2023-12-18T16:21:16.456" v="228" actId="108"/>
        <pc:sldMkLst>
          <pc:docMk/>
          <pc:sldMk cId="104179851" sldId="393"/>
        </pc:sldMkLst>
        <pc:spChg chg="mod">
          <ac:chgData name="Gonzalo Pozo Melero" userId="bd923a79-0206-49b8-926a-a7ad5517b68b" providerId="ADAL" clId="{FBDF03BF-0103-4B41-8FE4-E1932AEEA824}" dt="2023-12-18T16:21:16.456" v="228" actId="108"/>
          <ac:spMkLst>
            <pc:docMk/>
            <pc:sldMk cId="104179851" sldId="393"/>
            <ac:spMk id="2" creationId="{88E0B4EE-3A22-4322-9596-CBBF5A01BC3B}"/>
          </ac:spMkLst>
        </pc:spChg>
      </pc:sldChg>
      <pc:sldChg chg="modSp mod">
        <pc:chgData name="Gonzalo Pozo Melero" userId="bd923a79-0206-49b8-926a-a7ad5517b68b" providerId="ADAL" clId="{FBDF03BF-0103-4B41-8FE4-E1932AEEA824}" dt="2023-12-18T16:21:15.422" v="226" actId="108"/>
        <pc:sldMkLst>
          <pc:docMk/>
          <pc:sldMk cId="3865104428" sldId="394"/>
        </pc:sldMkLst>
        <pc:spChg chg="mod">
          <ac:chgData name="Gonzalo Pozo Melero" userId="bd923a79-0206-49b8-926a-a7ad5517b68b" providerId="ADAL" clId="{FBDF03BF-0103-4B41-8FE4-E1932AEEA824}" dt="2023-12-18T16:21:15.422" v="226" actId="108"/>
          <ac:spMkLst>
            <pc:docMk/>
            <pc:sldMk cId="3865104428" sldId="394"/>
            <ac:spMk id="18" creationId="{2F00AC17-2199-4FB7-B06E-A5313E61E39A}"/>
          </ac:spMkLst>
        </pc:spChg>
      </pc:sldChg>
      <pc:sldChg chg="modSp mod">
        <pc:chgData name="Gonzalo Pozo Melero" userId="bd923a79-0206-49b8-926a-a7ad5517b68b" providerId="ADAL" clId="{FBDF03BF-0103-4B41-8FE4-E1932AEEA824}" dt="2023-12-18T16:21:14.086" v="225" actId="108"/>
        <pc:sldMkLst>
          <pc:docMk/>
          <pc:sldMk cId="2129975974" sldId="395"/>
        </pc:sldMkLst>
        <pc:spChg chg="mod">
          <ac:chgData name="Gonzalo Pozo Melero" userId="bd923a79-0206-49b8-926a-a7ad5517b68b" providerId="ADAL" clId="{FBDF03BF-0103-4B41-8FE4-E1932AEEA824}" dt="2023-12-18T16:21:14.086" v="225" actId="108"/>
          <ac:spMkLst>
            <pc:docMk/>
            <pc:sldMk cId="2129975974" sldId="395"/>
            <ac:spMk id="2" creationId="{472FD87E-66B5-4206-BBC3-65888E8894C1}"/>
          </ac:spMkLst>
        </pc:spChg>
      </pc:sldChg>
      <pc:sldChg chg="modSp mod">
        <pc:chgData name="Gonzalo Pozo Melero" userId="bd923a79-0206-49b8-926a-a7ad5517b68b" providerId="ADAL" clId="{FBDF03BF-0103-4B41-8FE4-E1932AEEA824}" dt="2023-12-18T16:19:43.938" v="155" actId="108"/>
        <pc:sldMkLst>
          <pc:docMk/>
          <pc:sldMk cId="2128812613" sldId="396"/>
        </pc:sldMkLst>
        <pc:spChg chg="mod">
          <ac:chgData name="Gonzalo Pozo Melero" userId="bd923a79-0206-49b8-926a-a7ad5517b68b" providerId="ADAL" clId="{FBDF03BF-0103-4B41-8FE4-E1932AEEA824}" dt="2023-12-18T16:19:43.938" v="155" actId="108"/>
          <ac:spMkLst>
            <pc:docMk/>
            <pc:sldMk cId="2128812613" sldId="396"/>
            <ac:spMk id="3" creationId="{E7A346F6-BFA5-4968-B140-451A3E1CDA0E}"/>
          </ac:spMkLst>
        </pc:spChg>
      </pc:sldChg>
      <pc:sldChg chg="modSp mod">
        <pc:chgData name="Gonzalo Pozo Melero" userId="bd923a79-0206-49b8-926a-a7ad5517b68b" providerId="ADAL" clId="{FBDF03BF-0103-4B41-8FE4-E1932AEEA824}" dt="2023-12-18T16:20:01.302" v="159" actId="108"/>
        <pc:sldMkLst>
          <pc:docMk/>
          <pc:sldMk cId="2070819164" sldId="398"/>
        </pc:sldMkLst>
        <pc:spChg chg="mod">
          <ac:chgData name="Gonzalo Pozo Melero" userId="bd923a79-0206-49b8-926a-a7ad5517b68b" providerId="ADAL" clId="{FBDF03BF-0103-4B41-8FE4-E1932AEEA824}" dt="2023-12-18T16:20:01.302" v="159" actId="108"/>
          <ac:spMkLst>
            <pc:docMk/>
            <pc:sldMk cId="2070819164" sldId="398"/>
            <ac:spMk id="2" creationId="{687DFF94-468F-4A7F-9A44-A508AEA4B2F6}"/>
          </ac:spMkLst>
        </pc:spChg>
      </pc:sldChg>
      <pc:sldChg chg="modSp mod">
        <pc:chgData name="Gonzalo Pozo Melero" userId="bd923a79-0206-49b8-926a-a7ad5517b68b" providerId="ADAL" clId="{FBDF03BF-0103-4B41-8FE4-E1932AEEA824}" dt="2023-12-18T16:20:03.653" v="160" actId="108"/>
        <pc:sldMkLst>
          <pc:docMk/>
          <pc:sldMk cId="4228856462" sldId="399"/>
        </pc:sldMkLst>
        <pc:spChg chg="mod">
          <ac:chgData name="Gonzalo Pozo Melero" userId="bd923a79-0206-49b8-926a-a7ad5517b68b" providerId="ADAL" clId="{FBDF03BF-0103-4B41-8FE4-E1932AEEA824}" dt="2023-12-18T16:20:03.653" v="160" actId="108"/>
          <ac:spMkLst>
            <pc:docMk/>
            <pc:sldMk cId="4228856462" sldId="399"/>
            <ac:spMk id="3" creationId="{9A7430CD-88C7-46DE-9814-C9928E1F447D}"/>
          </ac:spMkLst>
        </pc:spChg>
      </pc:sldChg>
      <pc:sldChg chg="modSp mod">
        <pc:chgData name="Gonzalo Pozo Melero" userId="bd923a79-0206-49b8-926a-a7ad5517b68b" providerId="ADAL" clId="{FBDF03BF-0103-4B41-8FE4-E1932AEEA824}" dt="2023-12-18T16:20:07.997" v="163" actId="108"/>
        <pc:sldMkLst>
          <pc:docMk/>
          <pc:sldMk cId="1819700000" sldId="400"/>
        </pc:sldMkLst>
        <pc:spChg chg="mod">
          <ac:chgData name="Gonzalo Pozo Melero" userId="bd923a79-0206-49b8-926a-a7ad5517b68b" providerId="ADAL" clId="{FBDF03BF-0103-4B41-8FE4-E1932AEEA824}" dt="2023-12-18T16:20:07.997" v="163" actId="108"/>
          <ac:spMkLst>
            <pc:docMk/>
            <pc:sldMk cId="1819700000" sldId="400"/>
            <ac:spMk id="2" creationId="{5635EA16-CFC8-4829-AA46-4CEE06F33677}"/>
          </ac:spMkLst>
        </pc:spChg>
      </pc:sldChg>
      <pc:sldChg chg="modSp mod">
        <pc:chgData name="Gonzalo Pozo Melero" userId="bd923a79-0206-49b8-926a-a7ad5517b68b" providerId="ADAL" clId="{FBDF03BF-0103-4B41-8FE4-E1932AEEA824}" dt="2023-12-18T16:20:07.084" v="162" actId="108"/>
        <pc:sldMkLst>
          <pc:docMk/>
          <pc:sldMk cId="167343452" sldId="401"/>
        </pc:sldMkLst>
        <pc:spChg chg="mod">
          <ac:chgData name="Gonzalo Pozo Melero" userId="bd923a79-0206-49b8-926a-a7ad5517b68b" providerId="ADAL" clId="{FBDF03BF-0103-4B41-8FE4-E1932AEEA824}" dt="2023-12-18T16:20:07.084" v="162" actId="108"/>
          <ac:spMkLst>
            <pc:docMk/>
            <pc:sldMk cId="167343452" sldId="401"/>
            <ac:spMk id="2" creationId="{BF4B29AA-B50D-430E-A38E-5BF66FCB141F}"/>
          </ac:spMkLst>
        </pc:spChg>
      </pc:sldChg>
      <pc:sldChg chg="modSp mod">
        <pc:chgData name="Gonzalo Pozo Melero" userId="bd923a79-0206-49b8-926a-a7ad5517b68b" providerId="ADAL" clId="{FBDF03BF-0103-4B41-8FE4-E1932AEEA824}" dt="2023-12-18T16:20:09.493" v="164" actId="108"/>
        <pc:sldMkLst>
          <pc:docMk/>
          <pc:sldMk cId="4010661907" sldId="402"/>
        </pc:sldMkLst>
        <pc:spChg chg="mod">
          <ac:chgData name="Gonzalo Pozo Melero" userId="bd923a79-0206-49b8-926a-a7ad5517b68b" providerId="ADAL" clId="{FBDF03BF-0103-4B41-8FE4-E1932AEEA824}" dt="2023-12-18T16:20:09.493" v="164" actId="108"/>
          <ac:spMkLst>
            <pc:docMk/>
            <pc:sldMk cId="4010661907" sldId="402"/>
            <ac:spMk id="2" creationId="{0E417920-8859-42C1-B76C-12214AEE182D}"/>
          </ac:spMkLst>
        </pc:spChg>
      </pc:sldChg>
      <pc:sldChg chg="modSp mod">
        <pc:chgData name="Gonzalo Pozo Melero" userId="bd923a79-0206-49b8-926a-a7ad5517b68b" providerId="ADAL" clId="{FBDF03BF-0103-4B41-8FE4-E1932AEEA824}" dt="2023-12-18T16:20:10.429" v="165" actId="108"/>
        <pc:sldMkLst>
          <pc:docMk/>
          <pc:sldMk cId="619581195" sldId="403"/>
        </pc:sldMkLst>
        <pc:spChg chg="mod">
          <ac:chgData name="Gonzalo Pozo Melero" userId="bd923a79-0206-49b8-926a-a7ad5517b68b" providerId="ADAL" clId="{FBDF03BF-0103-4B41-8FE4-E1932AEEA824}" dt="2023-12-18T16:20:10.429" v="165" actId="108"/>
          <ac:spMkLst>
            <pc:docMk/>
            <pc:sldMk cId="619581195" sldId="403"/>
            <ac:spMk id="7" creationId="{76AC982B-4F9D-4174-BE9E-0B9ADB654C29}"/>
          </ac:spMkLst>
        </pc:spChg>
      </pc:sldChg>
      <pc:sldChg chg="modSp mod">
        <pc:chgData name="Gonzalo Pozo Melero" userId="bd923a79-0206-49b8-926a-a7ad5517b68b" providerId="ADAL" clId="{FBDF03BF-0103-4B41-8FE4-E1932AEEA824}" dt="2023-12-18T16:20:11.565" v="166" actId="108"/>
        <pc:sldMkLst>
          <pc:docMk/>
          <pc:sldMk cId="3042723513" sldId="404"/>
        </pc:sldMkLst>
        <pc:spChg chg="mod">
          <ac:chgData name="Gonzalo Pozo Melero" userId="bd923a79-0206-49b8-926a-a7ad5517b68b" providerId="ADAL" clId="{FBDF03BF-0103-4B41-8FE4-E1932AEEA824}" dt="2023-12-18T16:20:11.565" v="166" actId="108"/>
          <ac:spMkLst>
            <pc:docMk/>
            <pc:sldMk cId="3042723513" sldId="404"/>
            <ac:spMk id="6" creationId="{2B26DB0F-2CA4-44A3-9D9C-BCC22864BC4A}"/>
          </ac:spMkLst>
        </pc:spChg>
      </pc:sldChg>
      <pc:sldChg chg="modSp mod">
        <pc:chgData name="Gonzalo Pozo Melero" userId="bd923a79-0206-49b8-926a-a7ad5517b68b" providerId="ADAL" clId="{FBDF03BF-0103-4B41-8FE4-E1932AEEA824}" dt="2023-12-18T16:20:14.332" v="170" actId="108"/>
        <pc:sldMkLst>
          <pc:docMk/>
          <pc:sldMk cId="3910624449" sldId="406"/>
        </pc:sldMkLst>
        <pc:spChg chg="mod">
          <ac:chgData name="Gonzalo Pozo Melero" userId="bd923a79-0206-49b8-926a-a7ad5517b68b" providerId="ADAL" clId="{FBDF03BF-0103-4B41-8FE4-E1932AEEA824}" dt="2023-12-18T16:20:14.332" v="170" actId="108"/>
          <ac:spMkLst>
            <pc:docMk/>
            <pc:sldMk cId="3910624449" sldId="406"/>
            <ac:spMk id="3" creationId="{127768F0-F4B8-49D9-B03D-0F0CEF45ECB8}"/>
          </ac:spMkLst>
        </pc:spChg>
      </pc:sldChg>
      <pc:sldChg chg="modSp mod">
        <pc:chgData name="Gonzalo Pozo Melero" userId="bd923a79-0206-49b8-926a-a7ad5517b68b" providerId="ADAL" clId="{FBDF03BF-0103-4B41-8FE4-E1932AEEA824}" dt="2023-12-18T16:20:14.859" v="171" actId="108"/>
        <pc:sldMkLst>
          <pc:docMk/>
          <pc:sldMk cId="244042529" sldId="407"/>
        </pc:sldMkLst>
        <pc:spChg chg="mod">
          <ac:chgData name="Gonzalo Pozo Melero" userId="bd923a79-0206-49b8-926a-a7ad5517b68b" providerId="ADAL" clId="{FBDF03BF-0103-4B41-8FE4-E1932AEEA824}" dt="2023-12-18T16:20:14.859" v="171" actId="108"/>
          <ac:spMkLst>
            <pc:docMk/>
            <pc:sldMk cId="244042529" sldId="407"/>
            <ac:spMk id="9" creationId="{1F2E1047-93DF-4858-82EE-E1561A4F010C}"/>
          </ac:spMkLst>
        </pc:spChg>
      </pc:sldChg>
      <pc:sldChg chg="modSp mod">
        <pc:chgData name="Gonzalo Pozo Melero" userId="bd923a79-0206-49b8-926a-a7ad5517b68b" providerId="ADAL" clId="{FBDF03BF-0103-4B41-8FE4-E1932AEEA824}" dt="2023-12-18T16:20:16.101" v="172" actId="108"/>
        <pc:sldMkLst>
          <pc:docMk/>
          <pc:sldMk cId="4123971154" sldId="408"/>
        </pc:sldMkLst>
        <pc:spChg chg="mod">
          <ac:chgData name="Gonzalo Pozo Melero" userId="bd923a79-0206-49b8-926a-a7ad5517b68b" providerId="ADAL" clId="{FBDF03BF-0103-4B41-8FE4-E1932AEEA824}" dt="2023-12-18T16:20:16.101" v="172" actId="108"/>
          <ac:spMkLst>
            <pc:docMk/>
            <pc:sldMk cId="4123971154" sldId="408"/>
            <ac:spMk id="13" creationId="{7C2FC2A0-E981-4AB2-99B8-88B60DB0E225}"/>
          </ac:spMkLst>
        </pc:spChg>
      </pc:sldChg>
      <pc:sldChg chg="modSp mod">
        <pc:chgData name="Gonzalo Pozo Melero" userId="bd923a79-0206-49b8-926a-a7ad5517b68b" providerId="ADAL" clId="{FBDF03BF-0103-4B41-8FE4-E1932AEEA824}" dt="2023-12-18T16:20:16.781" v="173" actId="108"/>
        <pc:sldMkLst>
          <pc:docMk/>
          <pc:sldMk cId="3864621146" sldId="409"/>
        </pc:sldMkLst>
        <pc:spChg chg="mod">
          <ac:chgData name="Gonzalo Pozo Melero" userId="bd923a79-0206-49b8-926a-a7ad5517b68b" providerId="ADAL" clId="{FBDF03BF-0103-4B41-8FE4-E1932AEEA824}" dt="2023-12-18T16:20:16.781" v="173" actId="108"/>
          <ac:spMkLst>
            <pc:docMk/>
            <pc:sldMk cId="3864621146" sldId="409"/>
            <ac:spMk id="17" creationId="{178BC53F-EA3A-4D61-8C6C-47CE9791676C}"/>
          </ac:spMkLst>
        </pc:spChg>
      </pc:sldChg>
      <pc:sldChg chg="modSp mod">
        <pc:chgData name="Gonzalo Pozo Melero" userId="bd923a79-0206-49b8-926a-a7ad5517b68b" providerId="ADAL" clId="{FBDF03BF-0103-4B41-8FE4-E1932AEEA824}" dt="2023-12-18T16:20:17.413" v="174" actId="108"/>
        <pc:sldMkLst>
          <pc:docMk/>
          <pc:sldMk cId="217356139" sldId="410"/>
        </pc:sldMkLst>
        <pc:spChg chg="mod">
          <ac:chgData name="Gonzalo Pozo Melero" userId="bd923a79-0206-49b8-926a-a7ad5517b68b" providerId="ADAL" clId="{FBDF03BF-0103-4B41-8FE4-E1932AEEA824}" dt="2023-12-18T16:20:17.413" v="174" actId="108"/>
          <ac:spMkLst>
            <pc:docMk/>
            <pc:sldMk cId="217356139" sldId="410"/>
            <ac:spMk id="7" creationId="{0905CE14-DBAA-4565-A251-C252838234EE}"/>
          </ac:spMkLst>
        </pc:spChg>
      </pc:sldChg>
      <pc:sldChg chg="modSp mod">
        <pc:chgData name="Gonzalo Pozo Melero" userId="bd923a79-0206-49b8-926a-a7ad5517b68b" providerId="ADAL" clId="{FBDF03BF-0103-4B41-8FE4-E1932AEEA824}" dt="2023-12-18T16:20:18.055" v="175" actId="108"/>
        <pc:sldMkLst>
          <pc:docMk/>
          <pc:sldMk cId="282557853" sldId="411"/>
        </pc:sldMkLst>
        <pc:spChg chg="mod">
          <ac:chgData name="Gonzalo Pozo Melero" userId="bd923a79-0206-49b8-926a-a7ad5517b68b" providerId="ADAL" clId="{FBDF03BF-0103-4B41-8FE4-E1932AEEA824}" dt="2023-12-18T16:20:18.055" v="175" actId="108"/>
          <ac:spMkLst>
            <pc:docMk/>
            <pc:sldMk cId="282557853" sldId="411"/>
            <ac:spMk id="11" creationId="{71C318F4-82F4-4069-A77E-8946EC2BE6B3}"/>
          </ac:spMkLst>
        </pc:spChg>
      </pc:sldChg>
      <pc:sldChg chg="modSp mod">
        <pc:chgData name="Gonzalo Pozo Melero" userId="bd923a79-0206-49b8-926a-a7ad5517b68b" providerId="ADAL" clId="{FBDF03BF-0103-4B41-8FE4-E1932AEEA824}" dt="2023-12-18T16:20:21.989" v="182" actId="108"/>
        <pc:sldMkLst>
          <pc:docMk/>
          <pc:sldMk cId="1900549159" sldId="413"/>
        </pc:sldMkLst>
        <pc:spChg chg="mod">
          <ac:chgData name="Gonzalo Pozo Melero" userId="bd923a79-0206-49b8-926a-a7ad5517b68b" providerId="ADAL" clId="{FBDF03BF-0103-4B41-8FE4-E1932AEEA824}" dt="2023-12-18T16:20:21.989" v="182" actId="108"/>
          <ac:spMkLst>
            <pc:docMk/>
            <pc:sldMk cId="1900549159" sldId="413"/>
            <ac:spMk id="2" creationId="{5A8A00ED-2A7C-475B-9B81-0F8C9BB4B9E8}"/>
          </ac:spMkLst>
        </pc:spChg>
      </pc:sldChg>
      <pc:sldChg chg="modSp mod">
        <pc:chgData name="Gonzalo Pozo Melero" userId="bd923a79-0206-49b8-926a-a7ad5517b68b" providerId="ADAL" clId="{FBDF03BF-0103-4B41-8FE4-E1932AEEA824}" dt="2023-12-18T16:20:22.846" v="183" actId="108"/>
        <pc:sldMkLst>
          <pc:docMk/>
          <pc:sldMk cId="2709928724" sldId="414"/>
        </pc:sldMkLst>
        <pc:spChg chg="mod">
          <ac:chgData name="Gonzalo Pozo Melero" userId="bd923a79-0206-49b8-926a-a7ad5517b68b" providerId="ADAL" clId="{FBDF03BF-0103-4B41-8FE4-E1932AEEA824}" dt="2023-12-18T16:20:22.846" v="183" actId="108"/>
          <ac:spMkLst>
            <pc:docMk/>
            <pc:sldMk cId="2709928724" sldId="414"/>
            <ac:spMk id="2" creationId="{D5BD81F5-CA1D-4D7C-8CDE-065D55176E6A}"/>
          </ac:spMkLst>
        </pc:spChg>
        <pc:spChg chg="mod">
          <ac:chgData name="Gonzalo Pozo Melero" userId="bd923a79-0206-49b8-926a-a7ad5517b68b" providerId="ADAL" clId="{FBDF03BF-0103-4B41-8FE4-E1932AEEA824}" dt="2023-12-18T16:17:28.199" v="136" actId="20577"/>
          <ac:spMkLst>
            <pc:docMk/>
            <pc:sldMk cId="2709928724" sldId="414"/>
            <ac:spMk id="5" creationId="{73DB75A6-BFD3-40A4-BBB5-080131275E51}"/>
          </ac:spMkLst>
        </pc:spChg>
      </pc:sldChg>
      <pc:sldChg chg="modSp mod">
        <pc:chgData name="Gonzalo Pozo Melero" userId="bd923a79-0206-49b8-926a-a7ad5517b68b" providerId="ADAL" clId="{FBDF03BF-0103-4B41-8FE4-E1932AEEA824}" dt="2023-12-18T16:20:23.389" v="184" actId="108"/>
        <pc:sldMkLst>
          <pc:docMk/>
          <pc:sldMk cId="395779754" sldId="415"/>
        </pc:sldMkLst>
        <pc:spChg chg="mod">
          <ac:chgData name="Gonzalo Pozo Melero" userId="bd923a79-0206-49b8-926a-a7ad5517b68b" providerId="ADAL" clId="{FBDF03BF-0103-4B41-8FE4-E1932AEEA824}" dt="2023-12-18T16:20:23.389" v="184" actId="108"/>
          <ac:spMkLst>
            <pc:docMk/>
            <pc:sldMk cId="395779754" sldId="415"/>
            <ac:spMk id="2" creationId="{B5550F7A-943F-4174-8AEE-00E1A227C52D}"/>
          </ac:spMkLst>
        </pc:spChg>
      </pc:sldChg>
      <pc:sldChg chg="modSp mod">
        <pc:chgData name="Gonzalo Pozo Melero" userId="bd923a79-0206-49b8-926a-a7ad5517b68b" providerId="ADAL" clId="{FBDF03BF-0103-4B41-8FE4-E1932AEEA824}" dt="2023-12-18T16:20:23.933" v="185" actId="108"/>
        <pc:sldMkLst>
          <pc:docMk/>
          <pc:sldMk cId="2246362419" sldId="416"/>
        </pc:sldMkLst>
        <pc:spChg chg="mod">
          <ac:chgData name="Gonzalo Pozo Melero" userId="bd923a79-0206-49b8-926a-a7ad5517b68b" providerId="ADAL" clId="{FBDF03BF-0103-4B41-8FE4-E1932AEEA824}" dt="2023-12-18T16:20:23.933" v="185" actId="108"/>
          <ac:spMkLst>
            <pc:docMk/>
            <pc:sldMk cId="2246362419" sldId="416"/>
            <ac:spMk id="3" creationId="{5829A729-A8F6-4F32-B217-AA4309EED222}"/>
          </ac:spMkLst>
        </pc:spChg>
        <pc:spChg chg="mod">
          <ac:chgData name="Gonzalo Pozo Melero" userId="bd923a79-0206-49b8-926a-a7ad5517b68b" providerId="ADAL" clId="{FBDF03BF-0103-4B41-8FE4-E1932AEEA824}" dt="2023-12-18T16:17:37.198" v="138" actId="20577"/>
          <ac:spMkLst>
            <pc:docMk/>
            <pc:sldMk cId="2246362419" sldId="416"/>
            <ac:spMk id="4" creationId="{4CA79FCB-26D9-4692-940C-5F244F2C2268}"/>
          </ac:spMkLst>
        </pc:spChg>
      </pc:sldChg>
      <pc:sldChg chg="modSp mod">
        <pc:chgData name="Gonzalo Pozo Melero" userId="bd923a79-0206-49b8-926a-a7ad5517b68b" providerId="ADAL" clId="{FBDF03BF-0103-4B41-8FE4-E1932AEEA824}" dt="2023-12-18T16:20:25.016" v="186" actId="108"/>
        <pc:sldMkLst>
          <pc:docMk/>
          <pc:sldMk cId="1746204797" sldId="417"/>
        </pc:sldMkLst>
        <pc:spChg chg="mod">
          <ac:chgData name="Gonzalo Pozo Melero" userId="bd923a79-0206-49b8-926a-a7ad5517b68b" providerId="ADAL" clId="{FBDF03BF-0103-4B41-8FE4-E1932AEEA824}" dt="2023-12-18T16:20:25.016" v="186" actId="108"/>
          <ac:spMkLst>
            <pc:docMk/>
            <pc:sldMk cId="1746204797" sldId="417"/>
            <ac:spMk id="2" creationId="{04552D72-391E-4D9D-B170-458F81DBE292}"/>
          </ac:spMkLst>
        </pc:spChg>
      </pc:sldChg>
      <pc:sldChg chg="modSp mod">
        <pc:chgData name="Gonzalo Pozo Melero" userId="bd923a79-0206-49b8-926a-a7ad5517b68b" providerId="ADAL" clId="{FBDF03BF-0103-4B41-8FE4-E1932AEEA824}" dt="2023-12-18T16:20:25.661" v="187" actId="108"/>
        <pc:sldMkLst>
          <pc:docMk/>
          <pc:sldMk cId="1819475915" sldId="418"/>
        </pc:sldMkLst>
        <pc:spChg chg="mod">
          <ac:chgData name="Gonzalo Pozo Melero" userId="bd923a79-0206-49b8-926a-a7ad5517b68b" providerId="ADAL" clId="{FBDF03BF-0103-4B41-8FE4-E1932AEEA824}" dt="2023-12-18T16:20:25.661" v="187" actId="108"/>
          <ac:spMkLst>
            <pc:docMk/>
            <pc:sldMk cId="1819475915" sldId="418"/>
            <ac:spMk id="2" creationId="{232E4BD4-F5C3-4471-A83F-9704DAD720BB}"/>
          </ac:spMkLst>
        </pc:spChg>
      </pc:sldChg>
      <pc:sldChg chg="modSp mod">
        <pc:chgData name="Gonzalo Pozo Melero" userId="bd923a79-0206-49b8-926a-a7ad5517b68b" providerId="ADAL" clId="{FBDF03BF-0103-4B41-8FE4-E1932AEEA824}" dt="2023-12-18T16:20:26.221" v="188" actId="108"/>
        <pc:sldMkLst>
          <pc:docMk/>
          <pc:sldMk cId="126364527" sldId="419"/>
        </pc:sldMkLst>
        <pc:spChg chg="mod">
          <ac:chgData name="Gonzalo Pozo Melero" userId="bd923a79-0206-49b8-926a-a7ad5517b68b" providerId="ADAL" clId="{FBDF03BF-0103-4B41-8FE4-E1932AEEA824}" dt="2023-12-18T16:20:26.221" v="188" actId="108"/>
          <ac:spMkLst>
            <pc:docMk/>
            <pc:sldMk cId="126364527" sldId="419"/>
            <ac:spMk id="2" creationId="{EEF8E8D7-B275-48E3-B942-62ABE03EC97F}"/>
          </ac:spMkLst>
        </pc:spChg>
      </pc:sldChg>
      <pc:sldChg chg="modSp mod">
        <pc:chgData name="Gonzalo Pozo Melero" userId="bd923a79-0206-49b8-926a-a7ad5517b68b" providerId="ADAL" clId="{FBDF03BF-0103-4B41-8FE4-E1932AEEA824}" dt="2023-12-18T16:20:27.019" v="189" actId="108"/>
        <pc:sldMkLst>
          <pc:docMk/>
          <pc:sldMk cId="4061539632" sldId="420"/>
        </pc:sldMkLst>
        <pc:spChg chg="mod">
          <ac:chgData name="Gonzalo Pozo Melero" userId="bd923a79-0206-49b8-926a-a7ad5517b68b" providerId="ADAL" clId="{FBDF03BF-0103-4B41-8FE4-E1932AEEA824}" dt="2023-12-18T16:20:27.019" v="189" actId="108"/>
          <ac:spMkLst>
            <pc:docMk/>
            <pc:sldMk cId="4061539632" sldId="420"/>
            <ac:spMk id="2" creationId="{E4BCEF0B-EE48-4507-BD4D-D2A59D1BDAD9}"/>
          </ac:spMkLst>
        </pc:spChg>
        <pc:spChg chg="mod">
          <ac:chgData name="Gonzalo Pozo Melero" userId="bd923a79-0206-49b8-926a-a7ad5517b68b" providerId="ADAL" clId="{FBDF03BF-0103-4B41-8FE4-E1932AEEA824}" dt="2023-12-18T16:17:44.782" v="140" actId="20577"/>
          <ac:spMkLst>
            <pc:docMk/>
            <pc:sldMk cId="4061539632" sldId="420"/>
            <ac:spMk id="4" creationId="{F3C52638-F2E2-4992-9DB9-24C66E19FED8}"/>
          </ac:spMkLst>
        </pc:spChg>
      </pc:sldChg>
      <pc:sldChg chg="modSp mod">
        <pc:chgData name="Gonzalo Pozo Melero" userId="bd923a79-0206-49b8-926a-a7ad5517b68b" providerId="ADAL" clId="{FBDF03BF-0103-4B41-8FE4-E1932AEEA824}" dt="2023-12-18T16:20:27.653" v="190" actId="108"/>
        <pc:sldMkLst>
          <pc:docMk/>
          <pc:sldMk cId="3779279218" sldId="421"/>
        </pc:sldMkLst>
        <pc:spChg chg="mod">
          <ac:chgData name="Gonzalo Pozo Melero" userId="bd923a79-0206-49b8-926a-a7ad5517b68b" providerId="ADAL" clId="{FBDF03BF-0103-4B41-8FE4-E1932AEEA824}" dt="2023-12-18T16:20:27.653" v="190" actId="108"/>
          <ac:spMkLst>
            <pc:docMk/>
            <pc:sldMk cId="3779279218" sldId="421"/>
            <ac:spMk id="2" creationId="{91E6C148-7DBF-4364-AD1C-F81C5BF1A2D8}"/>
          </ac:spMkLst>
        </pc:spChg>
      </pc:sldChg>
      <pc:sldChg chg="modSp mod">
        <pc:chgData name="Gonzalo Pozo Melero" userId="bd923a79-0206-49b8-926a-a7ad5517b68b" providerId="ADAL" clId="{FBDF03BF-0103-4B41-8FE4-E1932AEEA824}" dt="2023-12-18T16:20:28.152" v="191" actId="108"/>
        <pc:sldMkLst>
          <pc:docMk/>
          <pc:sldMk cId="465576133" sldId="422"/>
        </pc:sldMkLst>
        <pc:spChg chg="mod">
          <ac:chgData name="Gonzalo Pozo Melero" userId="bd923a79-0206-49b8-926a-a7ad5517b68b" providerId="ADAL" clId="{FBDF03BF-0103-4B41-8FE4-E1932AEEA824}" dt="2023-12-18T16:20:28.152" v="191" actId="108"/>
          <ac:spMkLst>
            <pc:docMk/>
            <pc:sldMk cId="465576133" sldId="422"/>
            <ac:spMk id="2" creationId="{29B10CEE-9222-4DBC-BCEE-DC2C5FC5EB8E}"/>
          </ac:spMkLst>
        </pc:spChg>
      </pc:sldChg>
      <pc:sldChg chg="modSp mod">
        <pc:chgData name="Gonzalo Pozo Melero" userId="bd923a79-0206-49b8-926a-a7ad5517b68b" providerId="ADAL" clId="{FBDF03BF-0103-4B41-8FE4-E1932AEEA824}" dt="2023-12-18T16:20:28.622" v="192" actId="108"/>
        <pc:sldMkLst>
          <pc:docMk/>
          <pc:sldMk cId="392188008" sldId="423"/>
        </pc:sldMkLst>
        <pc:spChg chg="mod">
          <ac:chgData name="Gonzalo Pozo Melero" userId="bd923a79-0206-49b8-926a-a7ad5517b68b" providerId="ADAL" clId="{FBDF03BF-0103-4B41-8FE4-E1932AEEA824}" dt="2023-12-18T16:20:28.622" v="192" actId="108"/>
          <ac:spMkLst>
            <pc:docMk/>
            <pc:sldMk cId="392188008" sldId="423"/>
            <ac:spMk id="3" creationId="{82200CFB-C24F-4F76-A1EB-B1F7B7E2BF36}"/>
          </ac:spMkLst>
        </pc:spChg>
        <pc:spChg chg="mod">
          <ac:chgData name="Gonzalo Pozo Melero" userId="bd923a79-0206-49b8-926a-a7ad5517b68b" providerId="ADAL" clId="{FBDF03BF-0103-4B41-8FE4-E1932AEEA824}" dt="2023-12-18T16:17:55.111" v="142" actId="20577"/>
          <ac:spMkLst>
            <pc:docMk/>
            <pc:sldMk cId="392188008" sldId="423"/>
            <ac:spMk id="4" creationId="{DC1316DB-5FEE-45B3-87E1-E88C9B72DC33}"/>
          </ac:spMkLst>
        </pc:spChg>
      </pc:sldChg>
      <pc:sldChg chg="modSp mod">
        <pc:chgData name="Gonzalo Pozo Melero" userId="bd923a79-0206-49b8-926a-a7ad5517b68b" providerId="ADAL" clId="{FBDF03BF-0103-4B41-8FE4-E1932AEEA824}" dt="2023-12-18T16:20:29.861" v="193" actId="108"/>
        <pc:sldMkLst>
          <pc:docMk/>
          <pc:sldMk cId="3176935530" sldId="424"/>
        </pc:sldMkLst>
        <pc:spChg chg="mod">
          <ac:chgData name="Gonzalo Pozo Melero" userId="bd923a79-0206-49b8-926a-a7ad5517b68b" providerId="ADAL" clId="{FBDF03BF-0103-4B41-8FE4-E1932AEEA824}" dt="2023-12-18T16:20:29.861" v="193" actId="108"/>
          <ac:spMkLst>
            <pc:docMk/>
            <pc:sldMk cId="3176935530" sldId="424"/>
            <ac:spMk id="2" creationId="{5D68FD69-64A7-450F-876C-599ACFBB85BE}"/>
          </ac:spMkLst>
        </pc:spChg>
      </pc:sldChg>
      <pc:sldChg chg="modSp mod">
        <pc:chgData name="Gonzalo Pozo Melero" userId="bd923a79-0206-49b8-926a-a7ad5517b68b" providerId="ADAL" clId="{FBDF03BF-0103-4B41-8FE4-E1932AEEA824}" dt="2023-12-18T16:20:30.573" v="194" actId="108"/>
        <pc:sldMkLst>
          <pc:docMk/>
          <pc:sldMk cId="212123918" sldId="425"/>
        </pc:sldMkLst>
        <pc:spChg chg="mod">
          <ac:chgData name="Gonzalo Pozo Melero" userId="bd923a79-0206-49b8-926a-a7ad5517b68b" providerId="ADAL" clId="{FBDF03BF-0103-4B41-8FE4-E1932AEEA824}" dt="2023-12-18T16:20:30.573" v="194" actId="108"/>
          <ac:spMkLst>
            <pc:docMk/>
            <pc:sldMk cId="212123918" sldId="425"/>
            <ac:spMk id="2" creationId="{58969EB3-ED39-48BA-9908-E87C00F4D8A4}"/>
          </ac:spMkLst>
        </pc:spChg>
      </pc:sldChg>
      <pc:sldChg chg="modSp mod">
        <pc:chgData name="Gonzalo Pozo Melero" userId="bd923a79-0206-49b8-926a-a7ad5517b68b" providerId="ADAL" clId="{FBDF03BF-0103-4B41-8FE4-E1932AEEA824}" dt="2023-12-18T16:20:31.133" v="195" actId="108"/>
        <pc:sldMkLst>
          <pc:docMk/>
          <pc:sldMk cId="1193256317" sldId="426"/>
        </pc:sldMkLst>
        <pc:spChg chg="mod">
          <ac:chgData name="Gonzalo Pozo Melero" userId="bd923a79-0206-49b8-926a-a7ad5517b68b" providerId="ADAL" clId="{FBDF03BF-0103-4B41-8FE4-E1932AEEA824}" dt="2023-12-18T16:20:31.133" v="195" actId="108"/>
          <ac:spMkLst>
            <pc:docMk/>
            <pc:sldMk cId="1193256317" sldId="426"/>
            <ac:spMk id="7" creationId="{7521EDDC-1CC7-4DC4-AC33-EBA5D60917E5}"/>
          </ac:spMkLst>
        </pc:spChg>
      </pc:sldChg>
      <pc:sldChg chg="modSp mod">
        <pc:chgData name="Gonzalo Pozo Melero" userId="bd923a79-0206-49b8-926a-a7ad5517b68b" providerId="ADAL" clId="{FBDF03BF-0103-4B41-8FE4-E1932AEEA824}" dt="2023-12-18T16:20:31.733" v="196" actId="108"/>
        <pc:sldMkLst>
          <pc:docMk/>
          <pc:sldMk cId="3982545001" sldId="427"/>
        </pc:sldMkLst>
        <pc:spChg chg="mod">
          <ac:chgData name="Gonzalo Pozo Melero" userId="bd923a79-0206-49b8-926a-a7ad5517b68b" providerId="ADAL" clId="{FBDF03BF-0103-4B41-8FE4-E1932AEEA824}" dt="2023-12-18T16:20:31.733" v="196" actId="108"/>
          <ac:spMkLst>
            <pc:docMk/>
            <pc:sldMk cId="3982545001" sldId="427"/>
            <ac:spMk id="2" creationId="{2B594D3F-A61F-4D28-AB85-EB211E4EBFFD}"/>
          </ac:spMkLst>
        </pc:spChg>
        <pc:spChg chg="mod">
          <ac:chgData name="Gonzalo Pozo Melero" userId="bd923a79-0206-49b8-926a-a7ad5517b68b" providerId="ADAL" clId="{FBDF03BF-0103-4B41-8FE4-E1932AEEA824}" dt="2023-12-18T16:18:04.183" v="144" actId="20577"/>
          <ac:spMkLst>
            <pc:docMk/>
            <pc:sldMk cId="3982545001" sldId="427"/>
            <ac:spMk id="4" creationId="{27D723C2-956C-4B45-AC05-B65745446829}"/>
          </ac:spMkLst>
        </pc:spChg>
      </pc:sldChg>
      <pc:sldChg chg="modSp mod">
        <pc:chgData name="Gonzalo Pozo Melero" userId="bd923a79-0206-49b8-926a-a7ad5517b68b" providerId="ADAL" clId="{FBDF03BF-0103-4B41-8FE4-E1932AEEA824}" dt="2023-12-18T16:20:32.248" v="197" actId="108"/>
        <pc:sldMkLst>
          <pc:docMk/>
          <pc:sldMk cId="509481839" sldId="428"/>
        </pc:sldMkLst>
        <pc:spChg chg="mod">
          <ac:chgData name="Gonzalo Pozo Melero" userId="bd923a79-0206-49b8-926a-a7ad5517b68b" providerId="ADAL" clId="{FBDF03BF-0103-4B41-8FE4-E1932AEEA824}" dt="2023-12-18T16:20:32.248" v="197" actId="108"/>
          <ac:spMkLst>
            <pc:docMk/>
            <pc:sldMk cId="509481839" sldId="428"/>
            <ac:spMk id="3" creationId="{0C920521-F5B1-4F8E-89EF-735BFDFFA064}"/>
          </ac:spMkLst>
        </pc:spChg>
      </pc:sldChg>
      <pc:sldChg chg="modSp mod">
        <pc:chgData name="Gonzalo Pozo Melero" userId="bd923a79-0206-49b8-926a-a7ad5517b68b" providerId="ADAL" clId="{FBDF03BF-0103-4B41-8FE4-E1932AEEA824}" dt="2023-12-18T16:20:32.709" v="198" actId="108"/>
        <pc:sldMkLst>
          <pc:docMk/>
          <pc:sldMk cId="4181270814" sldId="429"/>
        </pc:sldMkLst>
        <pc:spChg chg="mod">
          <ac:chgData name="Gonzalo Pozo Melero" userId="bd923a79-0206-49b8-926a-a7ad5517b68b" providerId="ADAL" clId="{FBDF03BF-0103-4B41-8FE4-E1932AEEA824}" dt="2023-12-18T16:20:32.709" v="198" actId="108"/>
          <ac:spMkLst>
            <pc:docMk/>
            <pc:sldMk cId="4181270814" sldId="429"/>
            <ac:spMk id="2" creationId="{3AB2E21A-6228-436B-B9BB-634F0A039EC5}"/>
          </ac:spMkLst>
        </pc:spChg>
      </pc:sldChg>
      <pc:sldChg chg="modSp mod">
        <pc:chgData name="Gonzalo Pozo Melero" userId="bd923a79-0206-49b8-926a-a7ad5517b68b" providerId="ADAL" clId="{FBDF03BF-0103-4B41-8FE4-E1932AEEA824}" dt="2023-12-18T16:20:33.224" v="199" actId="108"/>
        <pc:sldMkLst>
          <pc:docMk/>
          <pc:sldMk cId="3196295278" sldId="430"/>
        </pc:sldMkLst>
        <pc:spChg chg="mod">
          <ac:chgData name="Gonzalo Pozo Melero" userId="bd923a79-0206-49b8-926a-a7ad5517b68b" providerId="ADAL" clId="{FBDF03BF-0103-4B41-8FE4-E1932AEEA824}" dt="2023-12-18T16:20:33.224" v="199" actId="108"/>
          <ac:spMkLst>
            <pc:docMk/>
            <pc:sldMk cId="3196295278" sldId="430"/>
            <ac:spMk id="2" creationId="{DB6517AC-12F0-49CF-BD73-F15367C0E323}"/>
          </ac:spMkLst>
        </pc:spChg>
      </pc:sldChg>
      <pc:sldChg chg="modSp mod">
        <pc:chgData name="Gonzalo Pozo Melero" userId="bd923a79-0206-49b8-926a-a7ad5517b68b" providerId="ADAL" clId="{FBDF03BF-0103-4B41-8FE4-E1932AEEA824}" dt="2023-12-18T16:20:33.685" v="200" actId="108"/>
        <pc:sldMkLst>
          <pc:docMk/>
          <pc:sldMk cId="3418300694" sldId="431"/>
        </pc:sldMkLst>
        <pc:spChg chg="mod">
          <ac:chgData name="Gonzalo Pozo Melero" userId="bd923a79-0206-49b8-926a-a7ad5517b68b" providerId="ADAL" clId="{FBDF03BF-0103-4B41-8FE4-E1932AEEA824}" dt="2023-12-18T16:20:33.685" v="200" actId="108"/>
          <ac:spMkLst>
            <pc:docMk/>
            <pc:sldMk cId="3418300694" sldId="431"/>
            <ac:spMk id="2" creationId="{7EB680E2-859D-4EF7-A542-EF95CE7DB4F2}"/>
          </ac:spMkLst>
        </pc:spChg>
        <pc:spChg chg="mod">
          <ac:chgData name="Gonzalo Pozo Melero" userId="bd923a79-0206-49b8-926a-a7ad5517b68b" providerId="ADAL" clId="{FBDF03BF-0103-4B41-8FE4-E1932AEEA824}" dt="2023-12-18T16:18:10.992" v="146" actId="20577"/>
          <ac:spMkLst>
            <pc:docMk/>
            <pc:sldMk cId="3418300694" sldId="431"/>
            <ac:spMk id="4" creationId="{A1DAA5E1-6E63-4251-B366-DD950021D2E3}"/>
          </ac:spMkLst>
        </pc:spChg>
      </pc:sldChg>
      <pc:sldChg chg="modSp mod">
        <pc:chgData name="Gonzalo Pozo Melero" userId="bd923a79-0206-49b8-926a-a7ad5517b68b" providerId="ADAL" clId="{FBDF03BF-0103-4B41-8FE4-E1932AEEA824}" dt="2023-12-18T16:20:34.142" v="201" actId="108"/>
        <pc:sldMkLst>
          <pc:docMk/>
          <pc:sldMk cId="1373337651" sldId="432"/>
        </pc:sldMkLst>
        <pc:spChg chg="mod">
          <ac:chgData name="Gonzalo Pozo Melero" userId="bd923a79-0206-49b8-926a-a7ad5517b68b" providerId="ADAL" clId="{FBDF03BF-0103-4B41-8FE4-E1932AEEA824}" dt="2023-12-18T16:20:34.142" v="201" actId="108"/>
          <ac:spMkLst>
            <pc:docMk/>
            <pc:sldMk cId="1373337651" sldId="432"/>
            <ac:spMk id="2" creationId="{9EAC402E-32EF-4F6F-B139-248E31E27368}"/>
          </ac:spMkLst>
        </pc:spChg>
      </pc:sldChg>
      <pc:sldChg chg="modSp mod">
        <pc:chgData name="Gonzalo Pozo Melero" userId="bd923a79-0206-49b8-926a-a7ad5517b68b" providerId="ADAL" clId="{FBDF03BF-0103-4B41-8FE4-E1932AEEA824}" dt="2023-12-18T16:20:34.581" v="202" actId="108"/>
        <pc:sldMkLst>
          <pc:docMk/>
          <pc:sldMk cId="1171845805" sldId="433"/>
        </pc:sldMkLst>
        <pc:spChg chg="mod">
          <ac:chgData name="Gonzalo Pozo Melero" userId="bd923a79-0206-49b8-926a-a7ad5517b68b" providerId="ADAL" clId="{FBDF03BF-0103-4B41-8FE4-E1932AEEA824}" dt="2023-12-18T16:20:34.581" v="202" actId="108"/>
          <ac:spMkLst>
            <pc:docMk/>
            <pc:sldMk cId="1171845805" sldId="433"/>
            <ac:spMk id="8" creationId="{B8D66909-9CF5-4E8A-BE31-80772CC46360}"/>
          </ac:spMkLst>
        </pc:spChg>
      </pc:sldChg>
      <pc:sldChg chg="modSp mod">
        <pc:chgData name="Gonzalo Pozo Melero" userId="bd923a79-0206-49b8-926a-a7ad5517b68b" providerId="ADAL" clId="{FBDF03BF-0103-4B41-8FE4-E1932AEEA824}" dt="2023-12-18T16:20:38.046" v="206" actId="108"/>
        <pc:sldMkLst>
          <pc:docMk/>
          <pc:sldMk cId="1655782033" sldId="434"/>
        </pc:sldMkLst>
        <pc:spChg chg="mod">
          <ac:chgData name="Gonzalo Pozo Melero" userId="bd923a79-0206-49b8-926a-a7ad5517b68b" providerId="ADAL" clId="{FBDF03BF-0103-4B41-8FE4-E1932AEEA824}" dt="2023-12-18T16:20:38.046" v="206" actId="108"/>
          <ac:spMkLst>
            <pc:docMk/>
            <pc:sldMk cId="1655782033" sldId="434"/>
            <ac:spMk id="2" creationId="{68AB8674-CB6E-4438-9DD6-C80162F1644E}"/>
          </ac:spMkLst>
        </pc:spChg>
        <pc:spChg chg="mod">
          <ac:chgData name="Gonzalo Pozo Melero" userId="bd923a79-0206-49b8-926a-a7ad5517b68b" providerId="ADAL" clId="{FBDF03BF-0103-4B41-8FE4-E1932AEEA824}" dt="2023-12-18T16:18:30.344" v="151" actId="20577"/>
          <ac:spMkLst>
            <pc:docMk/>
            <pc:sldMk cId="1655782033" sldId="434"/>
            <ac:spMk id="4" creationId="{5494FBCA-B4A0-4A6C-A246-1B5F1F047542}"/>
          </ac:spMkLst>
        </pc:spChg>
      </pc:sldChg>
      <pc:sldChg chg="modSp mod">
        <pc:chgData name="Gonzalo Pozo Melero" userId="bd923a79-0206-49b8-926a-a7ad5517b68b" providerId="ADAL" clId="{FBDF03BF-0103-4B41-8FE4-E1932AEEA824}" dt="2023-12-18T16:20:48.953" v="222" actId="1037"/>
        <pc:sldMkLst>
          <pc:docMk/>
          <pc:sldMk cId="531508831" sldId="435"/>
        </pc:sldMkLst>
        <pc:spChg chg="mod">
          <ac:chgData name="Gonzalo Pozo Melero" userId="bd923a79-0206-49b8-926a-a7ad5517b68b" providerId="ADAL" clId="{FBDF03BF-0103-4B41-8FE4-E1932AEEA824}" dt="2023-12-18T16:20:48.953" v="222" actId="1037"/>
          <ac:spMkLst>
            <pc:docMk/>
            <pc:sldMk cId="531508831" sldId="435"/>
            <ac:spMk id="2" creationId="{45BF748C-7897-42DB-BC58-08BF0E688BE9}"/>
          </ac:spMkLst>
        </pc:spChg>
        <pc:picChg chg="mod">
          <ac:chgData name="Gonzalo Pozo Melero" userId="bd923a79-0206-49b8-926a-a7ad5517b68b" providerId="ADAL" clId="{FBDF03BF-0103-4B41-8FE4-E1932AEEA824}" dt="2023-12-18T16:18:49.956" v="153" actId="1076"/>
          <ac:picMkLst>
            <pc:docMk/>
            <pc:sldMk cId="531508831" sldId="435"/>
            <ac:picMk id="3" creationId="{970095E8-293E-4F3F-984E-25A762CE93A2}"/>
          </ac:picMkLst>
        </pc:picChg>
      </pc:sldChg>
      <pc:sldChg chg="del">
        <pc:chgData name="Gonzalo Pozo Melero" userId="bd923a79-0206-49b8-926a-a7ad5517b68b" providerId="ADAL" clId="{FBDF03BF-0103-4B41-8FE4-E1932AEEA824}" dt="2023-12-18T16:16:39.244" v="112" actId="47"/>
        <pc:sldMkLst>
          <pc:docMk/>
          <pc:sldMk cId="970262681" sldId="438"/>
        </pc:sldMkLst>
      </pc:sldChg>
      <pc:sldChg chg="modSp mod">
        <pc:chgData name="Gonzalo Pozo Melero" userId="bd923a79-0206-49b8-926a-a7ad5517b68b" providerId="ADAL" clId="{FBDF03BF-0103-4B41-8FE4-E1932AEEA824}" dt="2023-12-18T16:20:35.205" v="203" actId="108"/>
        <pc:sldMkLst>
          <pc:docMk/>
          <pc:sldMk cId="1294123356" sldId="439"/>
        </pc:sldMkLst>
        <pc:spChg chg="mod">
          <ac:chgData name="Gonzalo Pozo Melero" userId="bd923a79-0206-49b8-926a-a7ad5517b68b" providerId="ADAL" clId="{FBDF03BF-0103-4B41-8FE4-E1932AEEA824}" dt="2023-12-18T16:20:35.205" v="203" actId="108"/>
          <ac:spMkLst>
            <pc:docMk/>
            <pc:sldMk cId="1294123356" sldId="439"/>
            <ac:spMk id="2" creationId="{2618CF89-9245-4B15-B6F8-BDDFC8F0886A}"/>
          </ac:spMkLst>
        </pc:spChg>
        <pc:spChg chg="mod">
          <ac:chgData name="Gonzalo Pozo Melero" userId="bd923a79-0206-49b8-926a-a7ad5517b68b" providerId="ADAL" clId="{FBDF03BF-0103-4B41-8FE4-E1932AEEA824}" dt="2023-12-18T16:18:20.834" v="148" actId="20577"/>
          <ac:spMkLst>
            <pc:docMk/>
            <pc:sldMk cId="1294123356" sldId="439"/>
            <ac:spMk id="4" creationId="{5494FBCA-B4A0-4A6C-A246-1B5F1F047542}"/>
          </ac:spMkLst>
        </pc:spChg>
      </pc:sldChg>
      <pc:sldChg chg="del">
        <pc:chgData name="Gonzalo Pozo Melero" userId="bd923a79-0206-49b8-926a-a7ad5517b68b" providerId="ADAL" clId="{FBDF03BF-0103-4B41-8FE4-E1932AEEA824}" dt="2023-12-18T16:18:42.383" v="152" actId="47"/>
        <pc:sldMkLst>
          <pc:docMk/>
          <pc:sldMk cId="0" sldId="440"/>
        </pc:sldMkLst>
      </pc:sldChg>
      <pc:sldChg chg="del">
        <pc:chgData name="Gonzalo Pozo Melero" userId="bd923a79-0206-49b8-926a-a7ad5517b68b" providerId="ADAL" clId="{FBDF03BF-0103-4B41-8FE4-E1932AEEA824}" dt="2023-12-18T16:18:42.383" v="152" actId="47"/>
        <pc:sldMkLst>
          <pc:docMk/>
          <pc:sldMk cId="2698440346" sldId="441"/>
        </pc:sldMkLst>
      </pc:sldChg>
      <pc:sldChg chg="del">
        <pc:chgData name="Gonzalo Pozo Melero" userId="bd923a79-0206-49b8-926a-a7ad5517b68b" providerId="ADAL" clId="{FBDF03BF-0103-4B41-8FE4-E1932AEEA824}" dt="2023-12-18T16:18:42.383" v="152" actId="47"/>
        <pc:sldMkLst>
          <pc:docMk/>
          <pc:sldMk cId="3149217432" sldId="442"/>
        </pc:sldMkLst>
      </pc:sldChg>
      <pc:sldChg chg="del">
        <pc:chgData name="Gonzalo Pozo Melero" userId="bd923a79-0206-49b8-926a-a7ad5517b68b" providerId="ADAL" clId="{FBDF03BF-0103-4B41-8FE4-E1932AEEA824}" dt="2023-12-18T16:18:42.383" v="152" actId="47"/>
        <pc:sldMkLst>
          <pc:docMk/>
          <pc:sldMk cId="2783301787" sldId="443"/>
        </pc:sldMkLst>
      </pc:sldChg>
      <pc:sldChg chg="del">
        <pc:chgData name="Gonzalo Pozo Melero" userId="bd923a79-0206-49b8-926a-a7ad5517b68b" providerId="ADAL" clId="{FBDF03BF-0103-4B41-8FE4-E1932AEEA824}" dt="2023-12-18T16:18:42.383" v="152" actId="47"/>
        <pc:sldMkLst>
          <pc:docMk/>
          <pc:sldMk cId="3582520205" sldId="444"/>
        </pc:sldMkLst>
      </pc:sldChg>
      <pc:sldChg chg="del">
        <pc:chgData name="Gonzalo Pozo Melero" userId="bd923a79-0206-49b8-926a-a7ad5517b68b" providerId="ADAL" clId="{FBDF03BF-0103-4B41-8FE4-E1932AEEA824}" dt="2023-12-18T16:18:42.383" v="152" actId="47"/>
        <pc:sldMkLst>
          <pc:docMk/>
          <pc:sldMk cId="1953701538" sldId="445"/>
        </pc:sldMkLst>
      </pc:sldChg>
      <pc:sldChg chg="del">
        <pc:chgData name="Gonzalo Pozo Melero" userId="bd923a79-0206-49b8-926a-a7ad5517b68b" providerId="ADAL" clId="{FBDF03BF-0103-4B41-8FE4-E1932AEEA824}" dt="2023-12-18T16:18:42.383" v="152" actId="47"/>
        <pc:sldMkLst>
          <pc:docMk/>
          <pc:sldMk cId="3645583065" sldId="446"/>
        </pc:sldMkLst>
      </pc:sldChg>
      <pc:sldChg chg="del">
        <pc:chgData name="Gonzalo Pozo Melero" userId="bd923a79-0206-49b8-926a-a7ad5517b68b" providerId="ADAL" clId="{FBDF03BF-0103-4B41-8FE4-E1932AEEA824}" dt="2023-12-18T16:18:42.383" v="152" actId="47"/>
        <pc:sldMkLst>
          <pc:docMk/>
          <pc:sldMk cId="3997062514" sldId="447"/>
        </pc:sldMkLst>
      </pc:sldChg>
      <pc:sldChg chg="del">
        <pc:chgData name="Gonzalo Pozo Melero" userId="bd923a79-0206-49b8-926a-a7ad5517b68b" providerId="ADAL" clId="{FBDF03BF-0103-4B41-8FE4-E1932AEEA824}" dt="2023-12-18T16:18:42.383" v="152" actId="47"/>
        <pc:sldMkLst>
          <pc:docMk/>
          <pc:sldMk cId="0" sldId="448"/>
        </pc:sldMkLst>
      </pc:sldChg>
      <pc:sldChg chg="modSp mod">
        <pc:chgData name="Gonzalo Pozo Melero" userId="bd923a79-0206-49b8-926a-a7ad5517b68b" providerId="ADAL" clId="{FBDF03BF-0103-4B41-8FE4-E1932AEEA824}" dt="2023-12-18T16:10:01.462" v="75"/>
        <pc:sldMkLst>
          <pc:docMk/>
          <pc:sldMk cId="2779147932" sldId="449"/>
        </pc:sldMkLst>
        <pc:spChg chg="mod">
          <ac:chgData name="Gonzalo Pozo Melero" userId="bd923a79-0206-49b8-926a-a7ad5517b68b" providerId="ADAL" clId="{FBDF03BF-0103-4B41-8FE4-E1932AEEA824}" dt="2023-12-18T16:10:01.462" v="75"/>
          <ac:spMkLst>
            <pc:docMk/>
            <pc:sldMk cId="2779147932" sldId="449"/>
            <ac:spMk id="94" creationId="{00000000-0000-0000-0000-000000000000}"/>
          </ac:spMkLst>
        </pc:spChg>
      </pc:sldChg>
      <pc:sldChg chg="modSp mod">
        <pc:chgData name="Gonzalo Pozo Melero" userId="bd923a79-0206-49b8-926a-a7ad5517b68b" providerId="ADAL" clId="{FBDF03BF-0103-4B41-8FE4-E1932AEEA824}" dt="2023-12-18T16:10:41.841" v="77" actId="20577"/>
        <pc:sldMkLst>
          <pc:docMk/>
          <pc:sldMk cId="2406674669" sldId="452"/>
        </pc:sldMkLst>
        <pc:spChg chg="mod">
          <ac:chgData name="Gonzalo Pozo Melero" userId="bd923a79-0206-49b8-926a-a7ad5517b68b" providerId="ADAL" clId="{FBDF03BF-0103-4B41-8FE4-E1932AEEA824}" dt="2023-12-18T16:10:41.841" v="77" actId="20577"/>
          <ac:spMkLst>
            <pc:docMk/>
            <pc:sldMk cId="2406674669" sldId="452"/>
            <ac:spMk id="94" creationId="{00000000-0000-0000-0000-000000000000}"/>
          </ac:spMkLst>
        </pc:spChg>
      </pc:sldChg>
      <pc:sldChg chg="modSp mod">
        <pc:chgData name="Gonzalo Pozo Melero" userId="bd923a79-0206-49b8-926a-a7ad5517b68b" providerId="ADAL" clId="{FBDF03BF-0103-4B41-8FE4-E1932AEEA824}" dt="2023-12-18T16:21:32.900" v="243" actId="108"/>
        <pc:sldMkLst>
          <pc:docMk/>
          <pc:sldMk cId="1233996258" sldId="453"/>
        </pc:sldMkLst>
        <pc:spChg chg="mod">
          <ac:chgData name="Gonzalo Pozo Melero" userId="bd923a79-0206-49b8-926a-a7ad5517b68b" providerId="ADAL" clId="{FBDF03BF-0103-4B41-8FE4-E1932AEEA824}" dt="2023-12-18T16:12:11.498" v="79" actId="20577"/>
          <ac:spMkLst>
            <pc:docMk/>
            <pc:sldMk cId="1233996258" sldId="453"/>
            <ac:spMk id="94" creationId="{00000000-0000-0000-0000-000000000000}"/>
          </ac:spMkLst>
        </pc:spChg>
        <pc:spChg chg="mod">
          <ac:chgData name="Gonzalo Pozo Melero" userId="bd923a79-0206-49b8-926a-a7ad5517b68b" providerId="ADAL" clId="{FBDF03BF-0103-4B41-8FE4-E1932AEEA824}" dt="2023-12-18T16:21:32.900" v="243" actId="108"/>
          <ac:spMkLst>
            <pc:docMk/>
            <pc:sldMk cId="1233996258" sldId="453"/>
            <ac:spMk id="96" creationId="{00000000-0000-0000-0000-000000000000}"/>
          </ac:spMkLst>
        </pc:spChg>
      </pc:sldChg>
      <pc:sldChg chg="modSp mod">
        <pc:chgData name="Gonzalo Pozo Melero" userId="bd923a79-0206-49b8-926a-a7ad5517b68b" providerId="ADAL" clId="{FBDF03BF-0103-4B41-8FE4-E1932AEEA824}" dt="2023-12-18T16:19:54.832" v="156" actId="108"/>
        <pc:sldMkLst>
          <pc:docMk/>
          <pc:sldMk cId="2359114844" sldId="454"/>
        </pc:sldMkLst>
        <pc:spChg chg="mod">
          <ac:chgData name="Gonzalo Pozo Melero" userId="bd923a79-0206-49b8-926a-a7ad5517b68b" providerId="ADAL" clId="{FBDF03BF-0103-4B41-8FE4-E1932AEEA824}" dt="2023-12-18T16:13:49.388" v="103" actId="20577"/>
          <ac:spMkLst>
            <pc:docMk/>
            <pc:sldMk cId="2359114844" sldId="454"/>
            <ac:spMk id="94" creationId="{00000000-0000-0000-0000-000000000000}"/>
          </ac:spMkLst>
        </pc:spChg>
        <pc:spChg chg="mod">
          <ac:chgData name="Gonzalo Pozo Melero" userId="bd923a79-0206-49b8-926a-a7ad5517b68b" providerId="ADAL" clId="{FBDF03BF-0103-4B41-8FE4-E1932AEEA824}" dt="2023-12-18T16:19:54.832" v="156" actId="108"/>
          <ac:spMkLst>
            <pc:docMk/>
            <pc:sldMk cId="2359114844" sldId="454"/>
            <ac:spMk id="96" creationId="{00000000-0000-0000-0000-000000000000}"/>
          </ac:spMkLst>
        </pc:spChg>
      </pc:sldChg>
      <pc:sldChg chg="modSp mod">
        <pc:chgData name="Gonzalo Pozo Melero" userId="bd923a79-0206-49b8-926a-a7ad5517b68b" providerId="ADAL" clId="{FBDF03BF-0103-4B41-8FE4-E1932AEEA824}" dt="2023-12-18T16:20:12.325" v="167" actId="108"/>
        <pc:sldMkLst>
          <pc:docMk/>
          <pc:sldMk cId="2469653208" sldId="455"/>
        </pc:sldMkLst>
        <pc:spChg chg="mod">
          <ac:chgData name="Gonzalo Pozo Melero" userId="bd923a79-0206-49b8-926a-a7ad5517b68b" providerId="ADAL" clId="{FBDF03BF-0103-4B41-8FE4-E1932AEEA824}" dt="2023-12-18T16:13:43.652" v="101" actId="20577"/>
          <ac:spMkLst>
            <pc:docMk/>
            <pc:sldMk cId="2469653208" sldId="455"/>
            <ac:spMk id="94" creationId="{00000000-0000-0000-0000-000000000000}"/>
          </ac:spMkLst>
        </pc:spChg>
        <pc:spChg chg="mod">
          <ac:chgData name="Gonzalo Pozo Melero" userId="bd923a79-0206-49b8-926a-a7ad5517b68b" providerId="ADAL" clId="{FBDF03BF-0103-4B41-8FE4-E1932AEEA824}" dt="2023-12-18T16:20:12.325" v="167" actId="108"/>
          <ac:spMkLst>
            <pc:docMk/>
            <pc:sldMk cId="2469653208" sldId="455"/>
            <ac:spMk id="96" creationId="{00000000-0000-0000-0000-000000000000}"/>
          </ac:spMkLst>
        </pc:spChg>
      </pc:sldChg>
      <pc:sldChg chg="modSp mod">
        <pc:chgData name="Gonzalo Pozo Melero" userId="bd923a79-0206-49b8-926a-a7ad5517b68b" providerId="ADAL" clId="{FBDF03BF-0103-4B41-8FE4-E1932AEEA824}" dt="2023-12-18T16:20:19.577" v="177" actId="108"/>
        <pc:sldMkLst>
          <pc:docMk/>
          <pc:sldMk cId="2034703130" sldId="456"/>
        </pc:sldMkLst>
        <pc:spChg chg="mod">
          <ac:chgData name="Gonzalo Pozo Melero" userId="bd923a79-0206-49b8-926a-a7ad5517b68b" providerId="ADAL" clId="{FBDF03BF-0103-4B41-8FE4-E1932AEEA824}" dt="2023-12-18T16:15:24.130" v="110" actId="404"/>
          <ac:spMkLst>
            <pc:docMk/>
            <pc:sldMk cId="2034703130" sldId="456"/>
            <ac:spMk id="94" creationId="{00000000-0000-0000-0000-000000000000}"/>
          </ac:spMkLst>
        </pc:spChg>
        <pc:spChg chg="mod">
          <ac:chgData name="Gonzalo Pozo Melero" userId="bd923a79-0206-49b8-926a-a7ad5517b68b" providerId="ADAL" clId="{FBDF03BF-0103-4B41-8FE4-E1932AEEA824}" dt="2023-12-18T16:20:19.577" v="177" actId="108"/>
          <ac:spMkLst>
            <pc:docMk/>
            <pc:sldMk cId="2034703130" sldId="456"/>
            <ac:spMk id="96" creationId="{00000000-0000-0000-0000-000000000000}"/>
          </ac:spMkLst>
        </pc:spChg>
      </pc:sldChg>
      <pc:sldChg chg="del">
        <pc:chgData name="Gonzalo Pozo Melero" userId="bd923a79-0206-49b8-926a-a7ad5517b68b" providerId="ADAL" clId="{FBDF03BF-0103-4B41-8FE4-E1932AEEA824}" dt="2023-12-18T16:16:40.931" v="113" actId="47"/>
        <pc:sldMkLst>
          <pc:docMk/>
          <pc:sldMk cId="3717750332" sldId="457"/>
        </pc:sldMkLst>
      </pc:sldChg>
      <pc:sldChg chg="modSp mod">
        <pc:chgData name="Gonzalo Pozo Melero" userId="bd923a79-0206-49b8-926a-a7ad5517b68b" providerId="ADAL" clId="{FBDF03BF-0103-4B41-8FE4-E1932AEEA824}" dt="2023-12-18T16:20:18.821" v="176" actId="108"/>
        <pc:sldMkLst>
          <pc:docMk/>
          <pc:sldMk cId="2210655928" sldId="458"/>
        </pc:sldMkLst>
        <pc:spChg chg="mod">
          <ac:chgData name="Gonzalo Pozo Melero" userId="bd923a79-0206-49b8-926a-a7ad5517b68b" providerId="ADAL" clId="{FBDF03BF-0103-4B41-8FE4-E1932AEEA824}" dt="2023-12-18T16:14:46.036" v="104" actId="20577"/>
          <ac:spMkLst>
            <pc:docMk/>
            <pc:sldMk cId="2210655928" sldId="458"/>
            <ac:spMk id="94" creationId="{00000000-0000-0000-0000-000000000000}"/>
          </ac:spMkLst>
        </pc:spChg>
        <pc:spChg chg="mod">
          <ac:chgData name="Gonzalo Pozo Melero" userId="bd923a79-0206-49b8-926a-a7ad5517b68b" providerId="ADAL" clId="{FBDF03BF-0103-4B41-8FE4-E1932AEEA824}" dt="2023-12-18T16:20:18.821" v="176" actId="108"/>
          <ac:spMkLst>
            <pc:docMk/>
            <pc:sldMk cId="2210655928" sldId="458"/>
            <ac:spMk id="96" creationId="{00000000-0000-0000-0000-000000000000}"/>
          </ac:spMkLst>
        </pc:spChg>
      </pc:sldChg>
      <pc:sldChg chg="del">
        <pc:chgData name="Gonzalo Pozo Melero" userId="bd923a79-0206-49b8-926a-a7ad5517b68b" providerId="ADAL" clId="{FBDF03BF-0103-4B41-8FE4-E1932AEEA824}" dt="2023-12-18T16:18:42.383" v="152" actId="47"/>
        <pc:sldMkLst>
          <pc:docMk/>
          <pc:sldMk cId="329296939" sldId="459"/>
        </pc:sldMkLst>
      </pc:sldChg>
      <pc:sldChg chg="modSp mod">
        <pc:chgData name="Gonzalo Pozo Melero" userId="bd923a79-0206-49b8-926a-a7ad5517b68b" providerId="ADAL" clId="{FBDF03BF-0103-4B41-8FE4-E1932AEEA824}" dt="2023-12-18T16:21:31.918" v="242" actId="108"/>
        <pc:sldMkLst>
          <pc:docMk/>
          <pc:sldMk cId="213149568" sldId="474"/>
        </pc:sldMkLst>
        <pc:spChg chg="mod">
          <ac:chgData name="Gonzalo Pozo Melero" userId="bd923a79-0206-49b8-926a-a7ad5517b68b" providerId="ADAL" clId="{FBDF03BF-0103-4B41-8FE4-E1932AEEA824}" dt="2023-12-18T16:21:31.918" v="242" actId="108"/>
          <ac:spMkLst>
            <pc:docMk/>
            <pc:sldMk cId="213149568" sldId="474"/>
            <ac:spMk id="10" creationId="{051B0721-B080-43E2-BDB9-3F33D15540EB}"/>
          </ac:spMkLst>
        </pc:spChg>
      </pc:sldChg>
      <pc:sldChg chg="modSp mod">
        <pc:chgData name="Gonzalo Pozo Melero" userId="bd923a79-0206-49b8-926a-a7ad5517b68b" providerId="ADAL" clId="{FBDF03BF-0103-4B41-8FE4-E1932AEEA824}" dt="2023-12-18T16:21:30.853" v="241" actId="108"/>
        <pc:sldMkLst>
          <pc:docMk/>
          <pc:sldMk cId="553443191" sldId="475"/>
        </pc:sldMkLst>
        <pc:spChg chg="mod">
          <ac:chgData name="Gonzalo Pozo Melero" userId="bd923a79-0206-49b8-926a-a7ad5517b68b" providerId="ADAL" clId="{FBDF03BF-0103-4B41-8FE4-E1932AEEA824}" dt="2023-12-18T16:21:30.853" v="241" actId="108"/>
          <ac:spMkLst>
            <pc:docMk/>
            <pc:sldMk cId="553443191" sldId="475"/>
            <ac:spMk id="9" creationId="{2193992F-AD36-40D4-8763-F476DB5D9B08}"/>
          </ac:spMkLst>
        </pc:spChg>
      </pc:sldChg>
      <pc:sldChg chg="modSp mod">
        <pc:chgData name="Gonzalo Pozo Melero" userId="bd923a79-0206-49b8-926a-a7ad5517b68b" providerId="ADAL" clId="{FBDF03BF-0103-4B41-8FE4-E1932AEEA824}" dt="2023-12-18T16:21:29.136" v="240" actId="108"/>
        <pc:sldMkLst>
          <pc:docMk/>
          <pc:sldMk cId="1031283553" sldId="476"/>
        </pc:sldMkLst>
        <pc:spChg chg="mod">
          <ac:chgData name="Gonzalo Pozo Melero" userId="bd923a79-0206-49b8-926a-a7ad5517b68b" providerId="ADAL" clId="{FBDF03BF-0103-4B41-8FE4-E1932AEEA824}" dt="2023-12-18T16:21:29.136" v="240" actId="108"/>
          <ac:spMkLst>
            <pc:docMk/>
            <pc:sldMk cId="1031283553" sldId="476"/>
            <ac:spMk id="9" creationId="{87A330D1-ADE4-406D-88EF-7BD7C76CA2FF}"/>
          </ac:spMkLst>
        </pc:spChg>
      </pc:sldChg>
      <pc:sldChg chg="modSp mod">
        <pc:chgData name="Gonzalo Pozo Melero" userId="bd923a79-0206-49b8-926a-a7ad5517b68b" providerId="ADAL" clId="{FBDF03BF-0103-4B41-8FE4-E1932AEEA824}" dt="2023-12-18T16:21:27.982" v="239" actId="108"/>
        <pc:sldMkLst>
          <pc:docMk/>
          <pc:sldMk cId="639659737" sldId="477"/>
        </pc:sldMkLst>
        <pc:spChg chg="mod">
          <ac:chgData name="Gonzalo Pozo Melero" userId="bd923a79-0206-49b8-926a-a7ad5517b68b" providerId="ADAL" clId="{FBDF03BF-0103-4B41-8FE4-E1932AEEA824}" dt="2023-12-18T16:21:27.982" v="239" actId="108"/>
          <ac:spMkLst>
            <pc:docMk/>
            <pc:sldMk cId="639659737" sldId="477"/>
            <ac:spMk id="15" creationId="{BDE5B648-9976-484F-81C8-43D08DF8CBFD}"/>
          </ac:spMkLst>
        </pc:spChg>
      </pc:sldChg>
      <pc:sldChg chg="modSp mod">
        <pc:chgData name="Gonzalo Pozo Melero" userId="bd923a79-0206-49b8-926a-a7ad5517b68b" providerId="ADAL" clId="{FBDF03BF-0103-4B41-8FE4-E1932AEEA824}" dt="2023-12-18T16:19:59.516" v="158" actId="108"/>
        <pc:sldMkLst>
          <pc:docMk/>
          <pc:sldMk cId="3500452887" sldId="478"/>
        </pc:sldMkLst>
        <pc:spChg chg="mod">
          <ac:chgData name="Gonzalo Pozo Melero" userId="bd923a79-0206-49b8-926a-a7ad5517b68b" providerId="ADAL" clId="{FBDF03BF-0103-4B41-8FE4-E1932AEEA824}" dt="2023-12-18T16:19:59.516" v="158" actId="108"/>
          <ac:spMkLst>
            <pc:docMk/>
            <pc:sldMk cId="3500452887" sldId="478"/>
            <ac:spMk id="12" creationId="{4418801B-17C1-4DFB-8954-35AF2A20CFE1}"/>
          </ac:spMkLst>
        </pc:spChg>
      </pc:sldChg>
      <pc:sldChg chg="modSp mod">
        <pc:chgData name="Gonzalo Pozo Melero" userId="bd923a79-0206-49b8-926a-a7ad5517b68b" providerId="ADAL" clId="{FBDF03BF-0103-4B41-8FE4-E1932AEEA824}" dt="2023-12-18T16:19:57.245" v="157" actId="108"/>
        <pc:sldMkLst>
          <pc:docMk/>
          <pc:sldMk cId="3181690439" sldId="479"/>
        </pc:sldMkLst>
        <pc:spChg chg="mod">
          <ac:chgData name="Gonzalo Pozo Melero" userId="bd923a79-0206-49b8-926a-a7ad5517b68b" providerId="ADAL" clId="{FBDF03BF-0103-4B41-8FE4-E1932AEEA824}" dt="2023-12-18T16:19:57.245" v="157" actId="108"/>
          <ac:spMkLst>
            <pc:docMk/>
            <pc:sldMk cId="3181690439" sldId="479"/>
            <ac:spMk id="6" creationId="{7307DF5D-495F-4190-B506-9D9F37FBD288}"/>
          </ac:spMkLst>
        </pc:spChg>
      </pc:sldChg>
      <pc:sldChg chg="modSp mod">
        <pc:chgData name="Gonzalo Pozo Melero" userId="bd923a79-0206-49b8-926a-a7ad5517b68b" providerId="ADAL" clId="{FBDF03BF-0103-4B41-8FE4-E1932AEEA824}" dt="2023-12-18T16:20:13.133" v="168" actId="108"/>
        <pc:sldMkLst>
          <pc:docMk/>
          <pc:sldMk cId="1151960906" sldId="480"/>
        </pc:sldMkLst>
        <pc:spChg chg="mod">
          <ac:chgData name="Gonzalo Pozo Melero" userId="bd923a79-0206-49b8-926a-a7ad5517b68b" providerId="ADAL" clId="{FBDF03BF-0103-4B41-8FE4-E1932AEEA824}" dt="2023-12-18T16:20:13.133" v="168" actId="108"/>
          <ac:spMkLst>
            <pc:docMk/>
            <pc:sldMk cId="1151960906" sldId="480"/>
            <ac:spMk id="14" creationId="{70C39C1A-6289-4FF6-A329-188FE6D702D0}"/>
          </ac:spMkLst>
        </pc:spChg>
      </pc:sldChg>
      <pc:sldChg chg="modSp mod">
        <pc:chgData name="Gonzalo Pozo Melero" userId="bd923a79-0206-49b8-926a-a7ad5517b68b" providerId="ADAL" clId="{FBDF03BF-0103-4B41-8FE4-E1932AEEA824}" dt="2023-12-18T16:20:13.717" v="169" actId="108"/>
        <pc:sldMkLst>
          <pc:docMk/>
          <pc:sldMk cId="1010978099" sldId="481"/>
        </pc:sldMkLst>
        <pc:spChg chg="mod">
          <ac:chgData name="Gonzalo Pozo Melero" userId="bd923a79-0206-49b8-926a-a7ad5517b68b" providerId="ADAL" clId="{FBDF03BF-0103-4B41-8FE4-E1932AEEA824}" dt="2023-12-18T16:20:13.717" v="169" actId="108"/>
          <ac:spMkLst>
            <pc:docMk/>
            <pc:sldMk cId="1010978099" sldId="481"/>
            <ac:spMk id="22" creationId="{0F7D4CA4-1134-4E7A-861D-27CF0BEBA439}"/>
          </ac:spMkLst>
        </pc:spChg>
      </pc:sldChg>
      <pc:sldChg chg="modSp mod">
        <pc:chgData name="Gonzalo Pozo Melero" userId="bd923a79-0206-49b8-926a-a7ad5517b68b" providerId="ADAL" clId="{FBDF03BF-0103-4B41-8FE4-E1932AEEA824}" dt="2023-12-18T16:20:20.080" v="178" actId="108"/>
        <pc:sldMkLst>
          <pc:docMk/>
          <pc:sldMk cId="3762476963" sldId="482"/>
        </pc:sldMkLst>
        <pc:spChg chg="mod">
          <ac:chgData name="Gonzalo Pozo Melero" userId="bd923a79-0206-49b8-926a-a7ad5517b68b" providerId="ADAL" clId="{FBDF03BF-0103-4B41-8FE4-E1932AEEA824}" dt="2023-12-18T16:20:20.080" v="178" actId="108"/>
          <ac:spMkLst>
            <pc:docMk/>
            <pc:sldMk cId="3762476963" sldId="482"/>
            <ac:spMk id="4" creationId="{20519AE5-2ED7-45AA-8B0E-39073600C7C7}"/>
          </ac:spMkLst>
        </pc:spChg>
      </pc:sldChg>
      <pc:sldChg chg="del">
        <pc:chgData name="Gonzalo Pozo Melero" userId="bd923a79-0206-49b8-926a-a7ad5517b68b" providerId="ADAL" clId="{FBDF03BF-0103-4B41-8FE4-E1932AEEA824}" dt="2023-12-18T16:16:31.400" v="111" actId="47"/>
        <pc:sldMkLst>
          <pc:docMk/>
          <pc:sldMk cId="729098439" sldId="483"/>
        </pc:sldMkLst>
      </pc:sldChg>
      <pc:sldChg chg="modSp mod ord">
        <pc:chgData name="Gonzalo Pozo Melero" userId="bd923a79-0206-49b8-926a-a7ad5517b68b" providerId="ADAL" clId="{FBDF03BF-0103-4B41-8FE4-E1932AEEA824}" dt="2023-12-18T16:20:20.599" v="179" actId="108"/>
        <pc:sldMkLst>
          <pc:docMk/>
          <pc:sldMk cId="1882884857" sldId="484"/>
        </pc:sldMkLst>
        <pc:spChg chg="mod">
          <ac:chgData name="Gonzalo Pozo Melero" userId="bd923a79-0206-49b8-926a-a7ad5517b68b" providerId="ADAL" clId="{FBDF03BF-0103-4B41-8FE4-E1932AEEA824}" dt="2023-12-18T16:20:20.599" v="179" actId="108"/>
          <ac:spMkLst>
            <pc:docMk/>
            <pc:sldMk cId="1882884857" sldId="484"/>
            <ac:spMk id="7" creationId="{637719AB-63FE-4DBC-8F76-192258EDE685}"/>
          </ac:spMkLst>
        </pc:spChg>
        <pc:spChg chg="mod">
          <ac:chgData name="Gonzalo Pozo Melero" userId="bd923a79-0206-49b8-926a-a7ad5517b68b" providerId="ADAL" clId="{FBDF03BF-0103-4B41-8FE4-E1932AEEA824}" dt="2023-12-18T16:17:05.958" v="123" actId="20577"/>
          <ac:spMkLst>
            <pc:docMk/>
            <pc:sldMk cId="1882884857" sldId="484"/>
            <ac:spMk id="15" creationId="{2E88BC2C-DD93-E5FE-3118-E2ADBFC96540}"/>
          </ac:spMkLst>
        </pc:spChg>
        <pc:spChg chg="mod">
          <ac:chgData name="Gonzalo Pozo Melero" userId="bd923a79-0206-49b8-926a-a7ad5517b68b" providerId="ADAL" clId="{FBDF03BF-0103-4B41-8FE4-E1932AEEA824}" dt="2023-12-18T16:17:08.097" v="125" actId="20577"/>
          <ac:spMkLst>
            <pc:docMk/>
            <pc:sldMk cId="1882884857" sldId="484"/>
            <ac:spMk id="18" creationId="{5F76D8B6-EC67-F3BF-98FD-C6394A122618}"/>
          </ac:spMkLst>
        </pc:spChg>
      </pc:sldChg>
      <pc:sldChg chg="modSp mod ord">
        <pc:chgData name="Gonzalo Pozo Melero" userId="bd923a79-0206-49b8-926a-a7ad5517b68b" providerId="ADAL" clId="{FBDF03BF-0103-4B41-8FE4-E1932AEEA824}" dt="2023-12-18T16:20:20.976" v="180" actId="108"/>
        <pc:sldMkLst>
          <pc:docMk/>
          <pc:sldMk cId="2925550735" sldId="485"/>
        </pc:sldMkLst>
        <pc:spChg chg="mod">
          <ac:chgData name="Gonzalo Pozo Melero" userId="bd923a79-0206-49b8-926a-a7ad5517b68b" providerId="ADAL" clId="{FBDF03BF-0103-4B41-8FE4-E1932AEEA824}" dt="2023-12-18T16:17:13.859" v="129" actId="20577"/>
          <ac:spMkLst>
            <pc:docMk/>
            <pc:sldMk cId="2925550735" sldId="485"/>
            <ac:spMk id="4" creationId="{EFF128C1-4824-CCBB-B52E-C9D34960F7BB}"/>
          </ac:spMkLst>
        </pc:spChg>
        <pc:spChg chg="mod">
          <ac:chgData name="Gonzalo Pozo Melero" userId="bd923a79-0206-49b8-926a-a7ad5517b68b" providerId="ADAL" clId="{FBDF03BF-0103-4B41-8FE4-E1932AEEA824}" dt="2023-12-18T16:20:20.976" v="180" actId="108"/>
          <ac:spMkLst>
            <pc:docMk/>
            <pc:sldMk cId="2925550735" sldId="485"/>
            <ac:spMk id="6" creationId="{F7C553FD-A365-4744-AE05-3089548242AC}"/>
          </ac:spMkLst>
        </pc:spChg>
      </pc:sldChg>
      <pc:sldChg chg="modSp mod ord">
        <pc:chgData name="Gonzalo Pozo Melero" userId="bd923a79-0206-49b8-926a-a7ad5517b68b" providerId="ADAL" clId="{FBDF03BF-0103-4B41-8FE4-E1932AEEA824}" dt="2023-12-18T16:20:21.277" v="181" actId="108"/>
        <pc:sldMkLst>
          <pc:docMk/>
          <pc:sldMk cId="4259339981" sldId="486"/>
        </pc:sldMkLst>
        <pc:spChg chg="mod">
          <ac:chgData name="Gonzalo Pozo Melero" userId="bd923a79-0206-49b8-926a-a7ad5517b68b" providerId="ADAL" clId="{FBDF03BF-0103-4B41-8FE4-E1932AEEA824}" dt="2023-12-18T16:20:21.277" v="181" actId="108"/>
          <ac:spMkLst>
            <pc:docMk/>
            <pc:sldMk cId="4259339981" sldId="486"/>
            <ac:spMk id="3" creationId="{6F8EF716-4F6D-4D00-9BAC-80ABE78A5CF3}"/>
          </ac:spMkLst>
        </pc:spChg>
        <pc:spChg chg="mod">
          <ac:chgData name="Gonzalo Pozo Melero" userId="bd923a79-0206-49b8-926a-a7ad5517b68b" providerId="ADAL" clId="{FBDF03BF-0103-4B41-8FE4-E1932AEEA824}" dt="2023-12-18T16:17:19.008" v="134" actId="20577"/>
          <ac:spMkLst>
            <pc:docMk/>
            <pc:sldMk cId="4259339981" sldId="486"/>
            <ac:spMk id="5" creationId="{F7F003E9-350F-8A19-895A-E1E4762039FE}"/>
          </ac:spMkLst>
        </pc:spChg>
      </pc:sldChg>
      <pc:sldChg chg="del">
        <pc:chgData name="Gonzalo Pozo Melero" userId="bd923a79-0206-49b8-926a-a7ad5517b68b" providerId="ADAL" clId="{FBDF03BF-0103-4B41-8FE4-E1932AEEA824}" dt="2023-12-18T16:18:42.383" v="152" actId="47"/>
        <pc:sldMkLst>
          <pc:docMk/>
          <pc:sldMk cId="2378789240" sldId="487"/>
        </pc:sldMkLst>
      </pc:sldChg>
      <pc:sldChg chg="del">
        <pc:chgData name="Gonzalo Pozo Melero" userId="bd923a79-0206-49b8-926a-a7ad5517b68b" providerId="ADAL" clId="{FBDF03BF-0103-4B41-8FE4-E1932AEEA824}" dt="2023-12-18T16:18:42.383" v="152" actId="47"/>
        <pc:sldMkLst>
          <pc:docMk/>
          <pc:sldMk cId="1535191530" sldId="488"/>
        </pc:sldMkLst>
      </pc:sldChg>
      <pc:sldChg chg="del">
        <pc:chgData name="Gonzalo Pozo Melero" userId="bd923a79-0206-49b8-926a-a7ad5517b68b" providerId="ADAL" clId="{FBDF03BF-0103-4B41-8FE4-E1932AEEA824}" dt="2023-12-18T16:18:42.383" v="152" actId="47"/>
        <pc:sldMkLst>
          <pc:docMk/>
          <pc:sldMk cId="3137795667" sldId="489"/>
        </pc:sldMkLst>
      </pc:sldChg>
      <pc:sldChg chg="del">
        <pc:chgData name="Gonzalo Pozo Melero" userId="bd923a79-0206-49b8-926a-a7ad5517b68b" providerId="ADAL" clId="{FBDF03BF-0103-4B41-8FE4-E1932AEEA824}" dt="2023-12-18T16:18:42.383" v="152" actId="47"/>
        <pc:sldMkLst>
          <pc:docMk/>
          <pc:sldMk cId="3271215326" sldId="490"/>
        </pc:sldMkLst>
      </pc:sldChg>
      <pc:sldChg chg="del">
        <pc:chgData name="Gonzalo Pozo Melero" userId="bd923a79-0206-49b8-926a-a7ad5517b68b" providerId="ADAL" clId="{FBDF03BF-0103-4B41-8FE4-E1932AEEA824}" dt="2023-12-18T16:18:42.383" v="152" actId="47"/>
        <pc:sldMkLst>
          <pc:docMk/>
          <pc:sldMk cId="601858891" sldId="491"/>
        </pc:sldMkLst>
      </pc:sldChg>
      <pc:sldChg chg="modSp mod">
        <pc:chgData name="Gonzalo Pozo Melero" userId="bd923a79-0206-49b8-926a-a7ad5517b68b" providerId="ADAL" clId="{FBDF03BF-0103-4B41-8FE4-E1932AEEA824}" dt="2023-12-18T16:09:12.383" v="70" actId="20577"/>
        <pc:sldMkLst>
          <pc:docMk/>
          <pc:sldMk cId="2698213221" sldId="724"/>
        </pc:sldMkLst>
        <pc:spChg chg="mod">
          <ac:chgData name="Gonzalo Pozo Melero" userId="bd923a79-0206-49b8-926a-a7ad5517b68b" providerId="ADAL" clId="{FBDF03BF-0103-4B41-8FE4-E1932AEEA824}" dt="2023-12-18T16:09:12.383" v="70" actId="20577"/>
          <ac:spMkLst>
            <pc:docMk/>
            <pc:sldMk cId="2698213221" sldId="724"/>
            <ac:spMk id="4" creationId="{9909FAB5-22DC-41B4-9B0E-E09E982912E5}"/>
          </ac:spMkLst>
        </pc:spChg>
        <pc:spChg chg="mod">
          <ac:chgData name="Gonzalo Pozo Melero" userId="bd923a79-0206-49b8-926a-a7ad5517b68b" providerId="ADAL" clId="{FBDF03BF-0103-4B41-8FE4-E1932AEEA824}" dt="2023-12-18T16:09:09.708" v="68" actId="20577"/>
          <ac:spMkLst>
            <pc:docMk/>
            <pc:sldMk cId="2698213221" sldId="724"/>
            <ac:spMk id="6" creationId="{2B8AB59C-8828-441D-BC5D-14999DE9D133}"/>
          </ac:spMkLst>
        </pc:spChg>
      </pc:sldChg>
      <pc:sldChg chg="modSp mod">
        <pc:chgData name="Gonzalo Pozo Melero" userId="bd923a79-0206-49b8-926a-a7ad5517b68b" providerId="ADAL" clId="{FBDF03BF-0103-4B41-8FE4-E1932AEEA824}" dt="2023-12-18T16:20:35.765" v="204" actId="108"/>
        <pc:sldMkLst>
          <pc:docMk/>
          <pc:sldMk cId="4228696588" sldId="725"/>
        </pc:sldMkLst>
        <pc:spChg chg="mod">
          <ac:chgData name="Gonzalo Pozo Melero" userId="bd923a79-0206-49b8-926a-a7ad5517b68b" providerId="ADAL" clId="{FBDF03BF-0103-4B41-8FE4-E1932AEEA824}" dt="2023-12-18T16:20:35.765" v="204" actId="108"/>
          <ac:spMkLst>
            <pc:docMk/>
            <pc:sldMk cId="4228696588" sldId="725"/>
            <ac:spMk id="2" creationId="{81EDC3E9-E82E-49AE-B821-103B8FA6FC56}"/>
          </ac:spMkLst>
        </pc:spChg>
      </pc:sldChg>
      <pc:sldChg chg="modSp mod">
        <pc:chgData name="Gonzalo Pozo Melero" userId="bd923a79-0206-49b8-926a-a7ad5517b68b" providerId="ADAL" clId="{FBDF03BF-0103-4B41-8FE4-E1932AEEA824}" dt="2023-12-18T16:20:37.213" v="205" actId="108"/>
        <pc:sldMkLst>
          <pc:docMk/>
          <pc:sldMk cId="830260043" sldId="726"/>
        </pc:sldMkLst>
        <pc:spChg chg="mod">
          <ac:chgData name="Gonzalo Pozo Melero" userId="bd923a79-0206-49b8-926a-a7ad5517b68b" providerId="ADAL" clId="{FBDF03BF-0103-4B41-8FE4-E1932AEEA824}" dt="2023-12-18T16:20:37.213" v="205" actId="108"/>
          <ac:spMkLst>
            <pc:docMk/>
            <pc:sldMk cId="830260043" sldId="726"/>
            <ac:spMk id="2" creationId="{C803A1FB-F386-4020-AFC0-694571B92773}"/>
          </ac:spMkLst>
        </pc:spChg>
      </pc:sldChg>
      <pc:sldChg chg="modSp mod">
        <pc:chgData name="Gonzalo Pozo Melero" userId="bd923a79-0206-49b8-926a-a7ad5517b68b" providerId="ADAL" clId="{FBDF03BF-0103-4B41-8FE4-E1932AEEA824}" dt="2023-12-18T16:20:53.161" v="224" actId="1037"/>
        <pc:sldMkLst>
          <pc:docMk/>
          <pc:sldMk cId="2787120882" sldId="727"/>
        </pc:sldMkLst>
        <pc:spChg chg="mod">
          <ac:chgData name="Gonzalo Pozo Melero" userId="bd923a79-0206-49b8-926a-a7ad5517b68b" providerId="ADAL" clId="{FBDF03BF-0103-4B41-8FE4-E1932AEEA824}" dt="2023-12-18T16:20:53.161" v="224" actId="1037"/>
          <ac:spMkLst>
            <pc:docMk/>
            <pc:sldMk cId="2787120882" sldId="727"/>
            <ac:spMk id="2" creationId="{E0E14A44-292D-44DA-A3EE-4380306A1C9D}"/>
          </ac:spMkLst>
        </pc:spChg>
      </pc:sldChg>
      <pc:sldChg chg="add">
        <pc:chgData name="Gonzalo Pozo Melero" userId="bd923a79-0206-49b8-926a-a7ad5517b68b" providerId="ADAL" clId="{FBDF03BF-0103-4B41-8FE4-E1932AEEA824}" dt="2023-12-18T16:09:42.844" v="71"/>
        <pc:sldMkLst>
          <pc:docMk/>
          <pc:sldMk cId="1078292737" sldId="728"/>
        </pc:sldMkLst>
      </pc:sldChg>
      <pc:sldChg chg="modSp add del mod">
        <pc:chgData name="Gonzalo Pozo Melero" userId="bd923a79-0206-49b8-926a-a7ad5517b68b" providerId="ADAL" clId="{FBDF03BF-0103-4B41-8FE4-E1932AEEA824}" dt="2023-12-18T16:12:42.620" v="85" actId="2696"/>
        <pc:sldMkLst>
          <pc:docMk/>
          <pc:sldMk cId="2166418256" sldId="746"/>
        </pc:sldMkLst>
        <pc:spChg chg="mod">
          <ac:chgData name="Gonzalo Pozo Melero" userId="bd923a79-0206-49b8-926a-a7ad5517b68b" providerId="ADAL" clId="{FBDF03BF-0103-4B41-8FE4-E1932AEEA824}" dt="2023-12-18T16:12:38.977" v="84"/>
          <ac:spMkLst>
            <pc:docMk/>
            <pc:sldMk cId="2166418256" sldId="746"/>
            <ac:spMk id="94" creationId="{00000000-0000-0000-0000-000000000000}"/>
          </ac:spMkLst>
        </pc:spChg>
      </pc:sldChg>
      <pc:sldChg chg="add">
        <pc:chgData name="Gonzalo Pozo Melero" userId="bd923a79-0206-49b8-926a-a7ad5517b68b" providerId="ADAL" clId="{FBDF03BF-0103-4B41-8FE4-E1932AEEA824}" dt="2023-12-18T16:12:58.160" v="86"/>
        <pc:sldMkLst>
          <pc:docMk/>
          <pc:sldMk cId="3087973646" sldId="746"/>
        </pc:sldMkLst>
      </pc:sldChg>
    </pc:docChg>
  </pc:docChgLst>
  <pc:docChgLst>
    <pc:chgData name="Gonzalo Pozo Melero" userId="bd923a79-0206-49b8-926a-a7ad5517b68b" providerId="ADAL" clId="{830BA24F-7FB1-4B76-A789-DE7EA966E57B}"/>
    <pc:docChg chg="custSel modSld">
      <pc:chgData name="Gonzalo Pozo Melero" userId="bd923a79-0206-49b8-926a-a7ad5517b68b" providerId="ADAL" clId="{830BA24F-7FB1-4B76-A789-DE7EA966E57B}" dt="2021-03-02T15:21:40.313" v="45" actId="20577"/>
      <pc:docMkLst>
        <pc:docMk/>
      </pc:docMkLst>
      <pc:sldChg chg="addSp delSp modSp mod modAnim">
        <pc:chgData name="Gonzalo Pozo Melero" userId="bd923a79-0206-49b8-926a-a7ad5517b68b" providerId="ADAL" clId="{830BA24F-7FB1-4B76-A789-DE7EA966E57B}" dt="2021-02-24T09:50:44.862" v="39"/>
        <pc:sldMkLst>
          <pc:docMk/>
          <pc:sldMk cId="3379446253" sldId="265"/>
        </pc:sldMkLst>
        <pc:spChg chg="mod">
          <ac:chgData name="Gonzalo Pozo Melero" userId="bd923a79-0206-49b8-926a-a7ad5517b68b" providerId="ADAL" clId="{830BA24F-7FB1-4B76-A789-DE7EA966E57B}" dt="2021-02-24T09:49:02.083" v="4" actId="20577"/>
          <ac:spMkLst>
            <pc:docMk/>
            <pc:sldMk cId="3379446253" sldId="265"/>
            <ac:spMk id="2" creationId="{A90BA431-66FB-4880-99D5-898CFEFF083A}"/>
          </ac:spMkLst>
        </pc:spChg>
        <pc:spChg chg="add mod">
          <ac:chgData name="Gonzalo Pozo Melero" userId="bd923a79-0206-49b8-926a-a7ad5517b68b" providerId="ADAL" clId="{830BA24F-7FB1-4B76-A789-DE7EA966E57B}" dt="2021-02-24T09:50:32.079" v="38" actId="1076"/>
          <ac:spMkLst>
            <pc:docMk/>
            <pc:sldMk cId="3379446253" sldId="265"/>
            <ac:spMk id="15" creationId="{77F1F21A-E2A7-49B2-BFE2-048EE495BC0B}"/>
          </ac:spMkLst>
        </pc:spChg>
        <pc:picChg chg="del">
          <ac:chgData name="Gonzalo Pozo Melero" userId="bd923a79-0206-49b8-926a-a7ad5517b68b" providerId="ADAL" clId="{830BA24F-7FB1-4B76-A789-DE7EA966E57B}" dt="2021-02-24T09:50:10.191" v="33" actId="478"/>
          <ac:picMkLst>
            <pc:docMk/>
            <pc:sldMk cId="3379446253" sldId="265"/>
            <ac:picMk id="7" creationId="{067F324F-6948-4342-8176-6ADA56B9F76E}"/>
          </ac:picMkLst>
        </pc:picChg>
      </pc:sldChg>
      <pc:sldChg chg="modSp mod">
        <pc:chgData name="Gonzalo Pozo Melero" userId="bd923a79-0206-49b8-926a-a7ad5517b68b" providerId="ADAL" clId="{830BA24F-7FB1-4B76-A789-DE7EA966E57B}" dt="2021-03-02T15:21:40.313" v="45" actId="20577"/>
        <pc:sldMkLst>
          <pc:docMk/>
          <pc:sldMk cId="1602474517" sldId="272"/>
        </pc:sldMkLst>
        <pc:spChg chg="mod">
          <ac:chgData name="Gonzalo Pozo Melero" userId="bd923a79-0206-49b8-926a-a7ad5517b68b" providerId="ADAL" clId="{830BA24F-7FB1-4B76-A789-DE7EA966E57B}" dt="2021-03-02T15:21:40.313" v="45" actId="20577"/>
          <ac:spMkLst>
            <pc:docMk/>
            <pc:sldMk cId="1602474517" sldId="272"/>
            <ac:spMk id="25" creationId="{6AFEE3FA-9A97-4337-A5CB-78F243099102}"/>
          </ac:spMkLst>
        </pc:spChg>
        <pc:cxnChg chg="mod">
          <ac:chgData name="Gonzalo Pozo Melero" userId="bd923a79-0206-49b8-926a-a7ad5517b68b" providerId="ADAL" clId="{830BA24F-7FB1-4B76-A789-DE7EA966E57B}" dt="2021-03-02T15:21:11.030" v="43" actId="1076"/>
          <ac:cxnSpMkLst>
            <pc:docMk/>
            <pc:sldMk cId="1602474517" sldId="272"/>
            <ac:cxnSpMk id="10" creationId="{4607AE53-E7B0-4B30-AA0D-030A81F6651F}"/>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6.%20Transistores/Grafica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6.%20Transistores/Grafica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20-2021%20IEE_IEnergia/Tema%202.%20AO/AmplificadorOperacio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https://urjc-my.sharepoint.com/personal/gonzalo_delpozo_urjc_es/Documents/2.Docencia/1.IEE/0.%202020-2021%20IEE_IEnergia/Tema%203.%20Diodos/Grafica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Tema%203.%20Diodos/Grafica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Hoja1!$E$2</c:f>
              <c:numCache>
                <c:formatCode>General</c:formatCode>
                <c:ptCount val="1"/>
                <c:pt idx="0">
                  <c:v>3.2</c:v>
                </c:pt>
              </c:numCache>
            </c:numRef>
          </c:xVal>
          <c:yVal>
            <c:numRef>
              <c:f>Hoja1!$F$2</c:f>
              <c:numCache>
                <c:formatCode>General</c:formatCode>
                <c:ptCount val="1"/>
                <c:pt idx="0">
                  <c:v>3.6</c:v>
                </c:pt>
              </c:numCache>
            </c:numRef>
          </c:yVal>
          <c:smooth val="0"/>
          <c:extLst>
            <c:ext xmlns:c16="http://schemas.microsoft.com/office/drawing/2014/chart" uri="{C3380CC4-5D6E-409C-BE32-E72D297353CC}">
              <c16:uniqueId val="{00000000-71E1-490F-B057-693E12E8F6E1}"/>
            </c:ext>
          </c:extLst>
        </c:ser>
        <c:ser>
          <c:idx val="1"/>
          <c:order val="1"/>
          <c:tx>
            <c:strRef>
              <c:f>Hoja1!$E$3</c:f>
              <c:strCache>
                <c:ptCount val="1"/>
                <c:pt idx="0">
                  <c:v>-3.2</c:v>
                </c:pt>
              </c:strCache>
            </c:strRef>
          </c:tx>
          <c:spPr>
            <a:ln w="25400" cap="rnd">
              <a:noFill/>
              <a:round/>
            </a:ln>
            <a:effectLst/>
          </c:spPr>
          <c:marker>
            <c:symbol val="circle"/>
            <c:size val="5"/>
            <c:spPr>
              <a:solidFill>
                <a:schemeClr val="accent2"/>
              </a:solidFill>
              <a:ln w="9525">
                <a:solidFill>
                  <a:schemeClr val="accent2"/>
                </a:solidFill>
              </a:ln>
              <a:effectLst/>
            </c:spPr>
          </c:marker>
          <c:xVal>
            <c:numRef>
              <c:f>Hoja1!$E$3</c:f>
              <c:numCache>
                <c:formatCode>General</c:formatCode>
                <c:ptCount val="1"/>
                <c:pt idx="0">
                  <c:v>-3.2</c:v>
                </c:pt>
              </c:numCache>
            </c:numRef>
          </c:xVal>
          <c:yVal>
            <c:numRef>
              <c:f>Hoja1!$F$3</c:f>
              <c:numCache>
                <c:formatCode>General</c:formatCode>
                <c:ptCount val="1"/>
                <c:pt idx="0">
                  <c:v>-3.6</c:v>
                </c:pt>
              </c:numCache>
            </c:numRef>
          </c:yVal>
          <c:smooth val="0"/>
          <c:extLst>
            <c:ext xmlns:c16="http://schemas.microsoft.com/office/drawing/2014/chart" uri="{C3380CC4-5D6E-409C-BE32-E72D297353CC}">
              <c16:uniqueId val="{00000001-71E1-490F-B057-693E12E8F6E1}"/>
            </c:ext>
          </c:extLst>
        </c:ser>
        <c:dLbls>
          <c:showLegendKey val="0"/>
          <c:showVal val="0"/>
          <c:showCatName val="0"/>
          <c:showSerName val="0"/>
          <c:showPercent val="0"/>
          <c:showBubbleSize val="0"/>
        </c:dLbls>
        <c:axId val="452294016"/>
        <c:axId val="452292704"/>
      </c:scatterChart>
      <c:valAx>
        <c:axId val="452294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52292704"/>
        <c:crosses val="autoZero"/>
        <c:crossBetween val="midCat"/>
      </c:valAx>
      <c:valAx>
        <c:axId val="452292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522940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'Ej 8'!$E$1</c:f>
              <c:strCache>
                <c:ptCount val="1"/>
                <c:pt idx="0">
                  <c:v>Vout</c:v>
                </c:pt>
              </c:strCache>
            </c:strRef>
          </c:tx>
          <c:spPr>
            <a:ln w="19050" cap="rnd">
              <a:solidFill>
                <a:schemeClr val="tx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8'!$E$2:$E$100</c:f>
              <c:numCache>
                <c:formatCode>General</c:formatCode>
                <c:ptCount val="9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2.996666666666667</c:v>
                </c:pt>
                <c:pt idx="85">
                  <c:v>3.0300000000000002</c:v>
                </c:pt>
                <c:pt idx="86">
                  <c:v>3.0633333333333335</c:v>
                </c:pt>
                <c:pt idx="87">
                  <c:v>3.0966666666666667</c:v>
                </c:pt>
                <c:pt idx="88">
                  <c:v>3.13</c:v>
                </c:pt>
                <c:pt idx="89">
                  <c:v>3.1633333333333331</c:v>
                </c:pt>
                <c:pt idx="90">
                  <c:v>3.1966666666666699</c:v>
                </c:pt>
                <c:pt idx="91">
                  <c:v>3.2300000000000031</c:v>
                </c:pt>
                <c:pt idx="92">
                  <c:v>3.2633333333333363</c:v>
                </c:pt>
                <c:pt idx="93">
                  <c:v>3.2966666666666695</c:v>
                </c:pt>
                <c:pt idx="94">
                  <c:v>3.3300000000000027</c:v>
                </c:pt>
                <c:pt idx="95">
                  <c:v>3.3633333333333368</c:v>
                </c:pt>
                <c:pt idx="96">
                  <c:v>3.3966666666666701</c:v>
                </c:pt>
                <c:pt idx="97">
                  <c:v>3.4300000000000033</c:v>
                </c:pt>
                <c:pt idx="98">
                  <c:v>3.4633333333333365</c:v>
                </c:pt>
              </c:numCache>
            </c:numRef>
          </c:yVal>
          <c:smooth val="1"/>
          <c:extLst>
            <c:ext xmlns:c16="http://schemas.microsoft.com/office/drawing/2014/chart" uri="{C3380CC4-5D6E-409C-BE32-E72D297353CC}">
              <c16:uniqueId val="{00000000-BDE1-4F6B-BED6-08DD0C937573}"/>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a:t>
                </a:r>
                <a:r>
                  <a:rPr lang="es-ES" baseline="0"/>
                  <a:t> (V)</a:t>
                </a:r>
                <a:endParaRPr lang="es-E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a:t>
                </a:r>
                <a:r>
                  <a:rPr lang="es-ES" baseline="0"/>
                  <a:t> (V)</a:t>
                </a:r>
                <a:endParaRPr lang="es-E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Vout vs Vin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tx>
            <c:strRef>
              <c:f>'Ej8'!$B$1</c:f>
              <c:strCache>
                <c:ptCount val="1"/>
                <c:pt idx="0">
                  <c:v>Vout1 Corte</c:v>
                </c:pt>
              </c:strCache>
            </c:strRef>
          </c:tx>
          <c:spPr>
            <a:ln w="19050" cap="rnd">
              <a:solidFill>
                <a:schemeClr val="accent1"/>
              </a:solidFill>
              <a:round/>
            </a:ln>
            <a:effectLst/>
          </c:spPr>
          <c:marker>
            <c:symbol val="none"/>
          </c:marker>
          <c:xVal>
            <c:numRef>
              <c:f>'Ej8'!$A$2:$A$59</c:f>
              <c:numCache>
                <c:formatCode>General</c:formatCode>
                <c:ptCount val="58"/>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numCache>
            </c:numRef>
          </c:xVal>
          <c:yVal>
            <c:numRef>
              <c:f>'Ej8'!$B$2:$B$59</c:f>
              <c:numCache>
                <c:formatCode>General</c:formatCode>
                <c:ptCount val="58"/>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numCache>
            </c:numRef>
          </c:yVal>
          <c:smooth val="1"/>
          <c:extLst>
            <c:ext xmlns:c16="http://schemas.microsoft.com/office/drawing/2014/chart" uri="{C3380CC4-5D6E-409C-BE32-E72D297353CC}">
              <c16:uniqueId val="{00000000-0F14-4401-99C4-AC810741E2D0}"/>
            </c:ext>
          </c:extLst>
        </c:ser>
        <c:ser>
          <c:idx val="1"/>
          <c:order val="1"/>
          <c:tx>
            <c:strRef>
              <c:f>'Ej8'!$C$1</c:f>
              <c:strCache>
                <c:ptCount val="1"/>
                <c:pt idx="0">
                  <c:v>Vout2 Activa</c:v>
                </c:pt>
              </c:strCache>
            </c:strRef>
          </c:tx>
          <c:spPr>
            <a:ln w="19050" cap="rnd">
              <a:solidFill>
                <a:schemeClr val="accent2"/>
              </a:solidFill>
              <a:round/>
            </a:ln>
            <a:effectLst/>
          </c:spPr>
          <c:marker>
            <c:symbol val="none"/>
          </c:marker>
          <c:xVal>
            <c:numRef>
              <c:f>'Ej8'!$A$2:$A$59</c:f>
              <c:numCache>
                <c:formatCode>General</c:formatCode>
                <c:ptCount val="58"/>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numCache>
            </c:numRef>
          </c:xVal>
          <c:yVal>
            <c:numRef>
              <c:f>'Ej8'!$C$2:$C$59</c:f>
              <c:numCache>
                <c:formatCode>General</c:formatCode>
                <c:ptCount val="58"/>
                <c:pt idx="0">
                  <c:v>18</c:v>
                </c:pt>
                <c:pt idx="1">
                  <c:v>17.5</c:v>
                </c:pt>
                <c:pt idx="2">
                  <c:v>17</c:v>
                </c:pt>
                <c:pt idx="3">
                  <c:v>16.5</c:v>
                </c:pt>
                <c:pt idx="4">
                  <c:v>16</c:v>
                </c:pt>
                <c:pt idx="5">
                  <c:v>15.5</c:v>
                </c:pt>
                <c:pt idx="6">
                  <c:v>15</c:v>
                </c:pt>
                <c:pt idx="7">
                  <c:v>14.5</c:v>
                </c:pt>
                <c:pt idx="8">
                  <c:v>14</c:v>
                </c:pt>
                <c:pt idx="9">
                  <c:v>13.5</c:v>
                </c:pt>
                <c:pt idx="10">
                  <c:v>13</c:v>
                </c:pt>
                <c:pt idx="11">
                  <c:v>12.5</c:v>
                </c:pt>
                <c:pt idx="12">
                  <c:v>12</c:v>
                </c:pt>
                <c:pt idx="13">
                  <c:v>11.5</c:v>
                </c:pt>
                <c:pt idx="14">
                  <c:v>11</c:v>
                </c:pt>
                <c:pt idx="15">
                  <c:v>10.5</c:v>
                </c:pt>
                <c:pt idx="16">
                  <c:v>10</c:v>
                </c:pt>
                <c:pt idx="17">
                  <c:v>9.5</c:v>
                </c:pt>
                <c:pt idx="18">
                  <c:v>9.4499999999999993</c:v>
                </c:pt>
                <c:pt idx="19">
                  <c:v>9.1999999999999993</c:v>
                </c:pt>
                <c:pt idx="20">
                  <c:v>8.9499999999999993</c:v>
                </c:pt>
                <c:pt idx="21">
                  <c:v>8.6999999999999993</c:v>
                </c:pt>
                <c:pt idx="22">
                  <c:v>8.4499999999999993</c:v>
                </c:pt>
                <c:pt idx="23">
                  <c:v>8.1999999999999993</c:v>
                </c:pt>
                <c:pt idx="24">
                  <c:v>7.9499999999999993</c:v>
                </c:pt>
                <c:pt idx="25">
                  <c:v>7.6999999999999984</c:v>
                </c:pt>
                <c:pt idx="26">
                  <c:v>7.4499999999999984</c:v>
                </c:pt>
                <c:pt idx="27">
                  <c:v>7.1999999999999984</c:v>
                </c:pt>
                <c:pt idx="28">
                  <c:v>6.9499999999999975</c:v>
                </c:pt>
                <c:pt idx="29">
                  <c:v>6.6999999999999975</c:v>
                </c:pt>
                <c:pt idx="30">
                  <c:v>6.4499999999999975</c:v>
                </c:pt>
                <c:pt idx="31">
                  <c:v>6.1999999999999975</c:v>
                </c:pt>
                <c:pt idx="32">
                  <c:v>5.9499999999999975</c:v>
                </c:pt>
                <c:pt idx="33">
                  <c:v>5.6999999999999966</c:v>
                </c:pt>
                <c:pt idx="34">
                  <c:v>5.4499999999999966</c:v>
                </c:pt>
                <c:pt idx="35">
                  <c:v>5.1999999999999966</c:v>
                </c:pt>
                <c:pt idx="36">
                  <c:v>4.9499999999999957</c:v>
                </c:pt>
                <c:pt idx="37">
                  <c:v>4.6999999999999957</c:v>
                </c:pt>
                <c:pt idx="38">
                  <c:v>4.4499999999999957</c:v>
                </c:pt>
                <c:pt idx="39">
                  <c:v>4.1999999999999957</c:v>
                </c:pt>
                <c:pt idx="40">
                  <c:v>3.9499999999999957</c:v>
                </c:pt>
                <c:pt idx="41">
                  <c:v>3.6999999999999957</c:v>
                </c:pt>
                <c:pt idx="42">
                  <c:v>3.4499999999999957</c:v>
                </c:pt>
                <c:pt idx="43">
                  <c:v>3.199999999999994</c:v>
                </c:pt>
                <c:pt idx="44">
                  <c:v>2.949999999999994</c:v>
                </c:pt>
                <c:pt idx="45">
                  <c:v>2.6999999999999957</c:v>
                </c:pt>
                <c:pt idx="46">
                  <c:v>2.4499999999999957</c:v>
                </c:pt>
                <c:pt idx="47">
                  <c:v>2.1999999999999975</c:v>
                </c:pt>
                <c:pt idx="48">
                  <c:v>1.9499999999999975</c:v>
                </c:pt>
                <c:pt idx="49">
                  <c:v>1.6999999999999993</c:v>
                </c:pt>
                <c:pt idx="50">
                  <c:v>1.4499999999999993</c:v>
                </c:pt>
                <c:pt idx="51">
                  <c:v>1.2000000000000011</c:v>
                </c:pt>
                <c:pt idx="52">
                  <c:v>0.95000000000000107</c:v>
                </c:pt>
                <c:pt idx="53">
                  <c:v>0.70000000000000284</c:v>
                </c:pt>
                <c:pt idx="54">
                  <c:v>0.45000000000000284</c:v>
                </c:pt>
                <c:pt idx="55">
                  <c:v>0.20000000000000462</c:v>
                </c:pt>
                <c:pt idx="56">
                  <c:v>0</c:v>
                </c:pt>
                <c:pt idx="57">
                  <c:v>-0.25</c:v>
                </c:pt>
              </c:numCache>
            </c:numRef>
          </c:yVal>
          <c:smooth val="1"/>
          <c:extLst>
            <c:ext xmlns:c16="http://schemas.microsoft.com/office/drawing/2014/chart" uri="{C3380CC4-5D6E-409C-BE32-E72D297353CC}">
              <c16:uniqueId val="{00000001-0F14-4401-99C4-AC810741E2D0}"/>
            </c:ext>
          </c:extLst>
        </c:ser>
        <c:ser>
          <c:idx val="2"/>
          <c:order val="2"/>
          <c:tx>
            <c:strRef>
              <c:f>'Ej8'!$D$1</c:f>
              <c:strCache>
                <c:ptCount val="1"/>
                <c:pt idx="0">
                  <c:v>Vout 3 sat</c:v>
                </c:pt>
              </c:strCache>
            </c:strRef>
          </c:tx>
          <c:spPr>
            <a:ln w="19050" cap="rnd">
              <a:solidFill>
                <a:schemeClr val="accent3"/>
              </a:solidFill>
              <a:round/>
            </a:ln>
            <a:effectLst/>
          </c:spPr>
          <c:marker>
            <c:symbol val="none"/>
          </c:marker>
          <c:xVal>
            <c:numRef>
              <c:f>'Ej8'!$A$2:$A$64</c:f>
              <c:numCache>
                <c:formatCode>General</c:formatCode>
                <c:ptCount val="63"/>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pt idx="58">
                  <c:v>2.6999999999999997</c:v>
                </c:pt>
                <c:pt idx="59">
                  <c:v>2.7499999999999996</c:v>
                </c:pt>
                <c:pt idx="60">
                  <c:v>2.7999999999999994</c:v>
                </c:pt>
                <c:pt idx="61">
                  <c:v>2.8499999999999992</c:v>
                </c:pt>
                <c:pt idx="62">
                  <c:v>2.899999999999999</c:v>
                </c:pt>
              </c:numCache>
            </c:numRef>
          </c:xVal>
          <c:yVal>
            <c:numRef>
              <c:f>'Ej8'!$D$2:$D$64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2-0F14-4401-99C4-AC810741E2D0}"/>
            </c:ext>
          </c:extLst>
        </c:ser>
        <c:dLbls>
          <c:showLegendKey val="0"/>
          <c:showVal val="0"/>
          <c:showCatName val="0"/>
          <c:showSerName val="0"/>
          <c:showPercent val="0"/>
          <c:showBubbleSize val="0"/>
        </c:dLbls>
        <c:axId val="1219363471"/>
        <c:axId val="1222593887"/>
      </c:scatterChart>
      <c:valAx>
        <c:axId val="121936347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593887"/>
        <c:crosses val="autoZero"/>
        <c:crossBetween val="midCat"/>
      </c:valAx>
      <c:valAx>
        <c:axId val="1222593887"/>
        <c:scaling>
          <c:orientation val="minMax"/>
          <c:max val="11"/>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936347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Vout</a:t>
            </a:r>
            <a:r>
              <a:rPr lang="en-US" dirty="0"/>
              <a:t> Vs</a:t>
            </a:r>
            <a:r>
              <a:rPr lang="en-US" baseline="0" dirty="0"/>
              <a:t> Vin</a:t>
            </a:r>
            <a:endParaRPr lang="en-US" dirty="0"/>
          </a:p>
        </c:rich>
      </c:tx>
      <c:layout>
        <c:manualLayout>
          <c:xMode val="edge"/>
          <c:yMode val="edge"/>
          <c:x val="0.37749975308641975"/>
          <c:y val="2.35185185185185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lineMarker"/>
        <c:varyColors val="0"/>
        <c:ser>
          <c:idx val="0"/>
          <c:order val="0"/>
          <c:tx>
            <c:strRef>
              <c:f>'Ej8'!$E$1</c:f>
              <c:strCache>
                <c:ptCount val="1"/>
                <c:pt idx="0">
                  <c:v>Vout</c:v>
                </c:pt>
              </c:strCache>
            </c:strRef>
          </c:tx>
          <c:spPr>
            <a:ln w="19050" cap="rnd">
              <a:solidFill>
                <a:schemeClr val="tx1"/>
              </a:solidFill>
              <a:round/>
            </a:ln>
            <a:effectLst/>
          </c:spPr>
          <c:marker>
            <c:symbol val="none"/>
          </c:marker>
          <c:xVal>
            <c:numRef>
              <c:f>'Ej8'!$A$2:$A$64</c:f>
              <c:numCache>
                <c:formatCode>General</c:formatCode>
                <c:ptCount val="63"/>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pt idx="58">
                  <c:v>2.6999999999999997</c:v>
                </c:pt>
                <c:pt idx="59">
                  <c:v>2.7499999999999996</c:v>
                </c:pt>
                <c:pt idx="60">
                  <c:v>2.7999999999999994</c:v>
                </c:pt>
                <c:pt idx="61">
                  <c:v>2.8499999999999992</c:v>
                </c:pt>
                <c:pt idx="62">
                  <c:v>2.899999999999999</c:v>
                </c:pt>
              </c:numCache>
            </c:numRef>
          </c:xVal>
          <c:yVal>
            <c:numRef>
              <c:f>'Ej8'!$E$2:$E$64</c:f>
              <c:numCache>
                <c:formatCode>General</c:formatCode>
                <c:ptCount val="6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9.4499999999999993</c:v>
                </c:pt>
                <c:pt idx="19">
                  <c:v>9.1999999999999993</c:v>
                </c:pt>
                <c:pt idx="20">
                  <c:v>8.9499999999999993</c:v>
                </c:pt>
                <c:pt idx="21">
                  <c:v>8.6999999999999993</c:v>
                </c:pt>
                <c:pt idx="22">
                  <c:v>8.4499999999999993</c:v>
                </c:pt>
                <c:pt idx="23">
                  <c:v>8.1999999999999993</c:v>
                </c:pt>
                <c:pt idx="24">
                  <c:v>7.9499999999999993</c:v>
                </c:pt>
                <c:pt idx="25">
                  <c:v>7.6999999999999984</c:v>
                </c:pt>
                <c:pt idx="26">
                  <c:v>7.4499999999999984</c:v>
                </c:pt>
                <c:pt idx="27">
                  <c:v>7.1999999999999984</c:v>
                </c:pt>
                <c:pt idx="28">
                  <c:v>6.9499999999999975</c:v>
                </c:pt>
                <c:pt idx="29">
                  <c:v>6.6999999999999975</c:v>
                </c:pt>
                <c:pt idx="30">
                  <c:v>6.4499999999999975</c:v>
                </c:pt>
                <c:pt idx="31">
                  <c:v>6.1999999999999975</c:v>
                </c:pt>
                <c:pt idx="32">
                  <c:v>5.9499999999999975</c:v>
                </c:pt>
                <c:pt idx="33">
                  <c:v>5.6999999999999966</c:v>
                </c:pt>
                <c:pt idx="34">
                  <c:v>5.4499999999999966</c:v>
                </c:pt>
                <c:pt idx="35">
                  <c:v>5.1999999999999966</c:v>
                </c:pt>
                <c:pt idx="36">
                  <c:v>4.9499999999999957</c:v>
                </c:pt>
                <c:pt idx="37">
                  <c:v>4.6999999999999957</c:v>
                </c:pt>
                <c:pt idx="38">
                  <c:v>4.4499999999999957</c:v>
                </c:pt>
                <c:pt idx="39">
                  <c:v>4.1999999999999957</c:v>
                </c:pt>
                <c:pt idx="40">
                  <c:v>3.9499999999999957</c:v>
                </c:pt>
                <c:pt idx="41">
                  <c:v>3.6999999999999957</c:v>
                </c:pt>
                <c:pt idx="42">
                  <c:v>3.4499999999999957</c:v>
                </c:pt>
                <c:pt idx="43">
                  <c:v>3.199999999999994</c:v>
                </c:pt>
                <c:pt idx="44">
                  <c:v>2.949999999999994</c:v>
                </c:pt>
                <c:pt idx="45">
                  <c:v>2.6999999999999957</c:v>
                </c:pt>
                <c:pt idx="46">
                  <c:v>2.4499999999999957</c:v>
                </c:pt>
                <c:pt idx="47">
                  <c:v>2.1999999999999975</c:v>
                </c:pt>
                <c:pt idx="48">
                  <c:v>1.9499999999999975</c:v>
                </c:pt>
                <c:pt idx="49">
                  <c:v>1.6999999999999993</c:v>
                </c:pt>
                <c:pt idx="50">
                  <c:v>1.4499999999999993</c:v>
                </c:pt>
                <c:pt idx="51">
                  <c:v>1.2000000000000011</c:v>
                </c:pt>
                <c:pt idx="52">
                  <c:v>0.95000000000000107</c:v>
                </c:pt>
                <c:pt idx="53">
                  <c:v>0.70000000000000284</c:v>
                </c:pt>
                <c:pt idx="54">
                  <c:v>0.45000000000000284</c:v>
                </c:pt>
                <c:pt idx="55">
                  <c:v>0.20000000000000462</c:v>
                </c:pt>
                <c:pt idx="56">
                  <c:v>0</c:v>
                </c:pt>
                <c:pt idx="57">
                  <c:v>0</c:v>
                </c:pt>
                <c:pt idx="58">
                  <c:v>0</c:v>
                </c:pt>
                <c:pt idx="59">
                  <c:v>0</c:v>
                </c:pt>
                <c:pt idx="60">
                  <c:v>0</c:v>
                </c:pt>
                <c:pt idx="61">
                  <c:v>0</c:v>
                </c:pt>
                <c:pt idx="62">
                  <c:v>0</c:v>
                </c:pt>
              </c:numCache>
            </c:numRef>
          </c:yVal>
          <c:smooth val="0"/>
          <c:extLst>
            <c:ext xmlns:c16="http://schemas.microsoft.com/office/drawing/2014/chart" uri="{C3380CC4-5D6E-409C-BE32-E72D297353CC}">
              <c16:uniqueId val="{00000000-8CBB-4C56-B176-AFC692AE7577}"/>
            </c:ext>
          </c:extLst>
        </c:ser>
        <c:dLbls>
          <c:showLegendKey val="0"/>
          <c:showVal val="0"/>
          <c:showCatName val="0"/>
          <c:showSerName val="0"/>
          <c:showPercent val="0"/>
          <c:showBubbleSize val="0"/>
        </c:dLbls>
        <c:axId val="1192156799"/>
        <c:axId val="1222581823"/>
      </c:scatterChart>
      <c:valAx>
        <c:axId val="11921567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581823"/>
        <c:crosses val="autoZero"/>
        <c:crossBetween val="midCat"/>
      </c:valAx>
      <c:valAx>
        <c:axId val="1222581823"/>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9215679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spPr>
            <a:ln w="19050" cap="rnd">
              <a:solidFill>
                <a:schemeClr val="accent4"/>
              </a:solidFill>
              <a:round/>
            </a:ln>
            <a:effectLst/>
          </c:spPr>
          <c:marker>
            <c:symbol val="none"/>
          </c:marker>
          <c:xVal>
            <c:numRef>
              <c:f>Hoja2!$A$1:$A$6</c:f>
              <c:numCache>
                <c:formatCode>General</c:formatCode>
                <c:ptCount val="6"/>
                <c:pt idx="0">
                  <c:v>-6</c:v>
                </c:pt>
                <c:pt idx="1">
                  <c:v>-4</c:v>
                </c:pt>
                <c:pt idx="2">
                  <c:v>-3.99</c:v>
                </c:pt>
                <c:pt idx="3">
                  <c:v>7.99</c:v>
                </c:pt>
                <c:pt idx="4">
                  <c:v>8</c:v>
                </c:pt>
                <c:pt idx="5">
                  <c:v>11</c:v>
                </c:pt>
              </c:numCache>
            </c:numRef>
          </c:xVal>
          <c:yVal>
            <c:numRef>
              <c:f>Hoja2!$B$1:$B$6</c:f>
              <c:numCache>
                <c:formatCode>General</c:formatCode>
                <c:ptCount val="6"/>
                <c:pt idx="0">
                  <c:v>0</c:v>
                </c:pt>
                <c:pt idx="1">
                  <c:v>0</c:v>
                </c:pt>
                <c:pt idx="2">
                  <c:v>-15</c:v>
                </c:pt>
                <c:pt idx="3">
                  <c:v>-15</c:v>
                </c:pt>
                <c:pt idx="4">
                  <c:v>0</c:v>
                </c:pt>
                <c:pt idx="5">
                  <c:v>0</c:v>
                </c:pt>
              </c:numCache>
            </c:numRef>
          </c:yVal>
          <c:smooth val="0"/>
          <c:extLst>
            <c:ext xmlns:c16="http://schemas.microsoft.com/office/drawing/2014/chart" uri="{C3380CC4-5D6E-409C-BE32-E72D297353CC}">
              <c16:uniqueId val="{00000000-DA8D-4FF1-BC66-17B9BAAF714C}"/>
            </c:ext>
          </c:extLst>
        </c:ser>
        <c:dLbls>
          <c:showLegendKey val="0"/>
          <c:showVal val="0"/>
          <c:showCatName val="0"/>
          <c:showSerName val="0"/>
          <c:showPercent val="0"/>
          <c:showBubbleSize val="0"/>
        </c:dLbls>
        <c:axId val="652720479"/>
        <c:axId val="464608655"/>
      </c:scatterChart>
      <c:valAx>
        <c:axId val="652720479"/>
        <c:scaling>
          <c:orientation val="minMax"/>
          <c:max val="11"/>
          <c:min val="-6"/>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64608655"/>
        <c:crosses val="autoZero"/>
        <c:crossBetween val="midCat"/>
      </c:valAx>
      <c:valAx>
        <c:axId val="464608655"/>
        <c:scaling>
          <c:orientation val="minMax"/>
          <c:max val="0.5"/>
          <c:min val="-17"/>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527204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Hoja1!$A$1:$A$3</c:f>
              <c:numCache>
                <c:formatCode>General</c:formatCode>
                <c:ptCount val="3"/>
                <c:pt idx="0">
                  <c:v>-50</c:v>
                </c:pt>
                <c:pt idx="1">
                  <c:v>0</c:v>
                </c:pt>
                <c:pt idx="2">
                  <c:v>5</c:v>
                </c:pt>
              </c:numCache>
            </c:numRef>
          </c:xVal>
          <c:yVal>
            <c:numRef>
              <c:f>Hoja1!$B$1:$B$3</c:f>
              <c:numCache>
                <c:formatCode>General</c:formatCode>
                <c:ptCount val="3"/>
                <c:pt idx="0">
                  <c:v>0</c:v>
                </c:pt>
                <c:pt idx="1">
                  <c:v>-2.5</c:v>
                </c:pt>
                <c:pt idx="2">
                  <c:v>-2.75</c:v>
                </c:pt>
              </c:numCache>
            </c:numRef>
          </c:yVal>
          <c:smooth val="1"/>
          <c:extLst>
            <c:ext xmlns:c16="http://schemas.microsoft.com/office/drawing/2014/chart" uri="{C3380CC4-5D6E-409C-BE32-E72D297353CC}">
              <c16:uniqueId val="{00000000-24E8-406D-893B-22C6195E3695}"/>
            </c:ext>
          </c:extLst>
        </c:ser>
        <c:dLbls>
          <c:showLegendKey val="0"/>
          <c:showVal val="0"/>
          <c:showCatName val="0"/>
          <c:showSerName val="0"/>
          <c:showPercent val="0"/>
          <c:showBubbleSize val="0"/>
        </c:dLbls>
        <c:axId val="1894031455"/>
        <c:axId val="1661333375"/>
      </c:scatterChart>
      <c:valAx>
        <c:axId val="18940314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61333375"/>
        <c:crosses val="autoZero"/>
        <c:crossBetween val="midCat"/>
      </c:valAx>
      <c:valAx>
        <c:axId val="1661333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940314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spPr>
            <a:ln>
              <a:solidFill>
                <a:srgbClr val="00B0F0"/>
              </a:solidFill>
            </a:ln>
          </c:spPr>
          <c:marker>
            <c:symbol val="none"/>
          </c:marker>
          <c:xVal>
            <c:numRef>
              <c:f>Hoja2!$C$1:$C$4</c:f>
              <c:numCache>
                <c:formatCode>General</c:formatCode>
                <c:ptCount val="4"/>
                <c:pt idx="0">
                  <c:v>-3.01</c:v>
                </c:pt>
                <c:pt idx="1">
                  <c:v>-3</c:v>
                </c:pt>
                <c:pt idx="2">
                  <c:v>0.69</c:v>
                </c:pt>
                <c:pt idx="3">
                  <c:v>0.7</c:v>
                </c:pt>
              </c:numCache>
            </c:numRef>
          </c:xVal>
          <c:yVal>
            <c:numRef>
              <c:f>Hoja2!$D$1:$D$4</c:f>
              <c:numCache>
                <c:formatCode>General</c:formatCode>
                <c:ptCount val="4"/>
                <c:pt idx="0">
                  <c:v>-10</c:v>
                </c:pt>
                <c:pt idx="1">
                  <c:v>0</c:v>
                </c:pt>
                <c:pt idx="2">
                  <c:v>0</c:v>
                </c:pt>
                <c:pt idx="3">
                  <c:v>10</c:v>
                </c:pt>
              </c:numCache>
            </c:numRef>
          </c:yVal>
          <c:smooth val="0"/>
          <c:extLst>
            <c:ext xmlns:c16="http://schemas.microsoft.com/office/drawing/2014/chart" uri="{C3380CC4-5D6E-409C-BE32-E72D297353CC}">
              <c16:uniqueId val="{00000000-7327-4BE2-BF05-CC03CE33986E}"/>
            </c:ext>
          </c:extLst>
        </c:ser>
        <c:ser>
          <c:idx val="0"/>
          <c:order val="1"/>
          <c:spPr>
            <a:ln w="19050" cap="rnd">
              <a:solidFill>
                <a:schemeClr val="accent1"/>
              </a:solidFill>
              <a:round/>
            </a:ln>
            <a:effectLst/>
          </c:spPr>
          <c:marker>
            <c:symbol val="none"/>
          </c:marker>
          <c:dPt>
            <c:idx val="1"/>
            <c:bubble3D val="0"/>
            <c:spPr>
              <a:ln w="19050" cap="rnd">
                <a:solidFill>
                  <a:srgbClr val="FF0000"/>
                </a:solidFill>
                <a:round/>
              </a:ln>
              <a:effectLst/>
            </c:spPr>
            <c:extLst>
              <c:ext xmlns:c16="http://schemas.microsoft.com/office/drawing/2014/chart" uri="{C3380CC4-5D6E-409C-BE32-E72D297353CC}">
                <c16:uniqueId val="{00000002-7327-4BE2-BF05-CC03CE33986E}"/>
              </c:ext>
            </c:extLst>
          </c:dPt>
          <c:xVal>
            <c:numRef>
              <c:f>Hoja2!$A$1:$A$4</c:f>
              <c:numCache>
                <c:formatCode>General</c:formatCode>
                <c:ptCount val="4"/>
                <c:pt idx="0">
                  <c:v>-6</c:v>
                </c:pt>
                <c:pt idx="1">
                  <c:v>0</c:v>
                </c:pt>
              </c:numCache>
            </c:numRef>
          </c:xVal>
          <c:yVal>
            <c:numRef>
              <c:f>Hoja2!$B$1:$B$4</c:f>
              <c:numCache>
                <c:formatCode>General</c:formatCode>
                <c:ptCount val="4"/>
                <c:pt idx="0">
                  <c:v>0</c:v>
                </c:pt>
                <c:pt idx="1">
                  <c:v>-6</c:v>
                </c:pt>
              </c:numCache>
            </c:numRef>
          </c:yVal>
          <c:smooth val="0"/>
          <c:extLst>
            <c:ext xmlns:c16="http://schemas.microsoft.com/office/drawing/2014/chart" uri="{C3380CC4-5D6E-409C-BE32-E72D297353CC}">
              <c16:uniqueId val="{00000003-7327-4BE2-BF05-CC03CE33986E}"/>
            </c:ext>
          </c:extLst>
        </c:ser>
        <c:dLbls>
          <c:showLegendKey val="0"/>
          <c:showVal val="0"/>
          <c:showCatName val="0"/>
          <c:showSerName val="0"/>
          <c:showPercent val="0"/>
          <c:showBubbleSize val="0"/>
        </c:dLbls>
        <c:axId val="1013051551"/>
        <c:axId val="1014297599"/>
      </c:scatterChart>
      <c:valAx>
        <c:axId val="1013051551"/>
        <c:scaling>
          <c:orientation val="minMax"/>
          <c:max val="1"/>
          <c:min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4297599"/>
        <c:crosses val="autoZero"/>
        <c:crossBetween val="midCat"/>
      </c:valAx>
      <c:valAx>
        <c:axId val="1014297599"/>
        <c:scaling>
          <c:orientation val="minMax"/>
          <c:max val="1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3051551"/>
        <c:crosses val="autoZero"/>
        <c:crossBetween val="midCat"/>
      </c:valAx>
    </c:plotArea>
    <c:plotVisOnly val="1"/>
    <c:dispBlanksAs val="gap"/>
    <c:showDLblsOverMax val="0"/>
    <c:extLst/>
  </c:chart>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8'!$H$1</c:f>
              <c:strCache>
                <c:ptCount val="1"/>
                <c:pt idx="0">
                  <c:v>Vout1</c:v>
                </c:pt>
              </c:strCache>
            </c:strRef>
          </c:tx>
          <c:spPr>
            <a:ln w="19050" cap="rnd">
              <a:solidFill>
                <a:schemeClr val="accent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8'!$H$2:$H$100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yVal>
          <c:smooth val="1"/>
          <c:extLst>
            <c:ext xmlns:c16="http://schemas.microsoft.com/office/drawing/2014/chart" uri="{C3380CC4-5D6E-409C-BE32-E72D297353CC}">
              <c16:uniqueId val="{00000000-E139-41CE-AEC3-F9395F48BB62}"/>
            </c:ext>
          </c:extLst>
        </c:ser>
        <c:ser>
          <c:idx val="1"/>
          <c:order val="1"/>
          <c:tx>
            <c:strRef>
              <c:f>'Ej 8'!$I$1</c:f>
              <c:strCache>
                <c:ptCount val="1"/>
                <c:pt idx="0">
                  <c:v>Vout2</c:v>
                </c:pt>
              </c:strCache>
            </c:strRef>
          </c:tx>
          <c:spPr>
            <a:ln w="19050" cap="rnd">
              <a:solidFill>
                <a:schemeClr val="accent2"/>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8'!$I$2:$I$100</c:f>
              <c:numCache>
                <c:formatCode>General</c:formatCode>
                <c:ptCount val="99"/>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2.2999999999999998</c:v>
                </c:pt>
                <c:pt idx="35">
                  <c:v>2.2999999999999998</c:v>
                </c:pt>
                <c:pt idx="36">
                  <c:v>2.2999999999999998</c:v>
                </c:pt>
                <c:pt idx="37">
                  <c:v>2.2999999999999998</c:v>
                </c:pt>
                <c:pt idx="38">
                  <c:v>2.2999999999999998</c:v>
                </c:pt>
                <c:pt idx="39">
                  <c:v>2.2999999999999998</c:v>
                </c:pt>
                <c:pt idx="40">
                  <c:v>2.2999999999999998</c:v>
                </c:pt>
                <c:pt idx="41">
                  <c:v>2.2999999999999998</c:v>
                </c:pt>
                <c:pt idx="42">
                  <c:v>2.2999999999999998</c:v>
                </c:pt>
                <c:pt idx="43">
                  <c:v>2.2999999999999998</c:v>
                </c:pt>
                <c:pt idx="44">
                  <c:v>2.2999999999999998</c:v>
                </c:pt>
                <c:pt idx="45">
                  <c:v>2.2999999999999998</c:v>
                </c:pt>
                <c:pt idx="46">
                  <c:v>2.2999999999999998</c:v>
                </c:pt>
                <c:pt idx="47">
                  <c:v>2.2999999999999998</c:v>
                </c:pt>
                <c:pt idx="48">
                  <c:v>2.2999999999999998</c:v>
                </c:pt>
                <c:pt idx="49">
                  <c:v>2.2999999999999998</c:v>
                </c:pt>
                <c:pt idx="50">
                  <c:v>2.2999999999999998</c:v>
                </c:pt>
                <c:pt idx="51">
                  <c:v>2.2999999999999998</c:v>
                </c:pt>
                <c:pt idx="52">
                  <c:v>2.2999999999999998</c:v>
                </c:pt>
                <c:pt idx="53">
                  <c:v>2.2999999999999998</c:v>
                </c:pt>
                <c:pt idx="54">
                  <c:v>2.2999999999999998</c:v>
                </c:pt>
                <c:pt idx="55">
                  <c:v>2.2999999999999998</c:v>
                </c:pt>
                <c:pt idx="56">
                  <c:v>2.2999999999999998</c:v>
                </c:pt>
                <c:pt idx="57">
                  <c:v>2.2999999999999998</c:v>
                </c:pt>
                <c:pt idx="58">
                  <c:v>2.2999999999999998</c:v>
                </c:pt>
                <c:pt idx="59">
                  <c:v>2.2999999999999998</c:v>
                </c:pt>
                <c:pt idx="60">
                  <c:v>2.2999999999999998</c:v>
                </c:pt>
                <c:pt idx="61">
                  <c:v>2.2999999999999998</c:v>
                </c:pt>
                <c:pt idx="62">
                  <c:v>2.2999999999999998</c:v>
                </c:pt>
                <c:pt idx="63">
                  <c:v>2.2999999999999998</c:v>
                </c:pt>
                <c:pt idx="64">
                  <c:v>2.2999999999999998</c:v>
                </c:pt>
                <c:pt idx="65">
                  <c:v>2.2999999999999998</c:v>
                </c:pt>
                <c:pt idx="66">
                  <c:v>2.2999999999999998</c:v>
                </c:pt>
                <c:pt idx="67">
                  <c:v>2.2999999999999998</c:v>
                </c:pt>
                <c:pt idx="68">
                  <c:v>2.2999999999999998</c:v>
                </c:pt>
                <c:pt idx="69">
                  <c:v>2.2999999999999998</c:v>
                </c:pt>
                <c:pt idx="70">
                  <c:v>2.2999999999999998</c:v>
                </c:pt>
                <c:pt idx="71">
                  <c:v>2.2999999999999998</c:v>
                </c:pt>
                <c:pt idx="72">
                  <c:v>2.2999999999999998</c:v>
                </c:pt>
                <c:pt idx="73">
                  <c:v>2.2999999999999998</c:v>
                </c:pt>
                <c:pt idx="74">
                  <c:v>2.2999999999999998</c:v>
                </c:pt>
                <c:pt idx="75">
                  <c:v>2.2999999999999998</c:v>
                </c:pt>
                <c:pt idx="76">
                  <c:v>2.2999999999999998</c:v>
                </c:pt>
                <c:pt idx="77">
                  <c:v>2.2999999999999998</c:v>
                </c:pt>
                <c:pt idx="78">
                  <c:v>2.2999999999999998</c:v>
                </c:pt>
                <c:pt idx="79">
                  <c:v>2.2999999999999998</c:v>
                </c:pt>
                <c:pt idx="80">
                  <c:v>2.2999999999999998</c:v>
                </c:pt>
                <c:pt idx="81">
                  <c:v>2.2999999999999998</c:v>
                </c:pt>
                <c:pt idx="82">
                  <c:v>2.2999999999999998</c:v>
                </c:pt>
                <c:pt idx="83">
                  <c:v>2.2999999999999998</c:v>
                </c:pt>
                <c:pt idx="84">
                  <c:v>2.2999999999999998</c:v>
                </c:pt>
                <c:pt idx="85">
                  <c:v>2.2999999999999998</c:v>
                </c:pt>
                <c:pt idx="86">
                  <c:v>2.2999999999999998</c:v>
                </c:pt>
                <c:pt idx="87">
                  <c:v>2.2999999999999998</c:v>
                </c:pt>
                <c:pt idx="88">
                  <c:v>2.2999999999999998</c:v>
                </c:pt>
                <c:pt idx="89">
                  <c:v>2.2999999999999998</c:v>
                </c:pt>
                <c:pt idx="90">
                  <c:v>2.2999999999999998</c:v>
                </c:pt>
                <c:pt idx="91">
                  <c:v>2.2999999999999998</c:v>
                </c:pt>
                <c:pt idx="92">
                  <c:v>2.2999999999999998</c:v>
                </c:pt>
                <c:pt idx="93">
                  <c:v>2.2999999999999998</c:v>
                </c:pt>
                <c:pt idx="94">
                  <c:v>2.2999999999999998</c:v>
                </c:pt>
                <c:pt idx="95">
                  <c:v>2.2999999999999998</c:v>
                </c:pt>
                <c:pt idx="96">
                  <c:v>2.2999999999999998</c:v>
                </c:pt>
                <c:pt idx="97">
                  <c:v>2.2999999999999998</c:v>
                </c:pt>
                <c:pt idx="98">
                  <c:v>2.2999999999999998</c:v>
                </c:pt>
              </c:numCache>
            </c:numRef>
          </c:yVal>
          <c:smooth val="1"/>
          <c:extLst>
            <c:ext xmlns:c16="http://schemas.microsoft.com/office/drawing/2014/chart" uri="{C3380CC4-5D6E-409C-BE32-E72D297353CC}">
              <c16:uniqueId val="{00000001-E139-41CE-AEC3-F9395F48BB62}"/>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'Ej 8'!$J$1</c:f>
              <c:strCache>
                <c:ptCount val="1"/>
                <c:pt idx="0">
                  <c:v>Vout</c:v>
                </c:pt>
              </c:strCache>
            </c:strRef>
          </c:tx>
          <c:spPr>
            <a:ln w="19050" cap="rnd">
              <a:solidFill>
                <a:schemeClr val="tx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8'!$J$2:$J$100</c:f>
              <c:numCache>
                <c:formatCode>General</c:formatCode>
                <c:ptCount val="99"/>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yVal>
          <c:smooth val="1"/>
          <c:extLst>
            <c:ext xmlns:c16="http://schemas.microsoft.com/office/drawing/2014/chart" uri="{C3380CC4-5D6E-409C-BE32-E72D297353CC}">
              <c16:uniqueId val="{00000000-AE2B-4700-B1C0-6032B7641356}"/>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a:t>
                </a:r>
                <a:r>
                  <a:rPr lang="es-ES" baseline="0"/>
                  <a:t> (V)</a:t>
                </a:r>
                <a:endParaRPr lang="es-E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a:t>
                </a:r>
                <a:r>
                  <a:rPr lang="es-ES" baseline="0"/>
                  <a:t> (V)</a:t>
                </a:r>
                <a:endParaRPr lang="es-ES"/>
              </a:p>
            </c:rich>
          </c:tx>
          <c:layout>
            <c:manualLayout>
              <c:xMode val="edge"/>
              <c:yMode val="edge"/>
              <c:x val="4.3642611683848795E-2"/>
              <c:y val="0.267320621468926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8'!$M$1</c:f>
              <c:strCache>
                <c:ptCount val="1"/>
                <c:pt idx="0">
                  <c:v>V1</c:v>
                </c:pt>
              </c:strCache>
            </c:strRef>
          </c:tx>
          <c:spPr>
            <a:ln w="19050" cap="rnd">
              <a:solidFill>
                <a:schemeClr val="accent1"/>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8'!$M$2:$M$46</c:f>
              <c:numCache>
                <c:formatCode>General</c:formatCode>
                <c:ptCount val="45"/>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pt idx="26">
                  <c:v>-0.7</c:v>
                </c:pt>
                <c:pt idx="27">
                  <c:v>-0.7</c:v>
                </c:pt>
                <c:pt idx="28">
                  <c:v>-0.7</c:v>
                </c:pt>
                <c:pt idx="29">
                  <c:v>-0.7</c:v>
                </c:pt>
                <c:pt idx="30">
                  <c:v>-0.7</c:v>
                </c:pt>
                <c:pt idx="31">
                  <c:v>-0.7</c:v>
                </c:pt>
                <c:pt idx="32">
                  <c:v>-0.7</c:v>
                </c:pt>
                <c:pt idx="33">
                  <c:v>-0.7</c:v>
                </c:pt>
                <c:pt idx="34">
                  <c:v>-0.7</c:v>
                </c:pt>
                <c:pt idx="35">
                  <c:v>-0.7</c:v>
                </c:pt>
                <c:pt idx="36">
                  <c:v>-0.7</c:v>
                </c:pt>
                <c:pt idx="37">
                  <c:v>-0.7</c:v>
                </c:pt>
                <c:pt idx="38">
                  <c:v>-0.7</c:v>
                </c:pt>
                <c:pt idx="39">
                  <c:v>-0.7</c:v>
                </c:pt>
                <c:pt idx="40">
                  <c:v>-0.7</c:v>
                </c:pt>
                <c:pt idx="41">
                  <c:v>-0.7</c:v>
                </c:pt>
                <c:pt idx="42">
                  <c:v>-0.7</c:v>
                </c:pt>
                <c:pt idx="43">
                  <c:v>-0.7</c:v>
                </c:pt>
                <c:pt idx="44">
                  <c:v>-0.7</c:v>
                </c:pt>
              </c:numCache>
            </c:numRef>
          </c:yVal>
          <c:smooth val="1"/>
          <c:extLst>
            <c:ext xmlns:c16="http://schemas.microsoft.com/office/drawing/2014/chart" uri="{C3380CC4-5D6E-409C-BE32-E72D297353CC}">
              <c16:uniqueId val="{00000000-9BE3-49CE-BC99-4CFD8DAAEC3F}"/>
            </c:ext>
          </c:extLst>
        </c:ser>
        <c:ser>
          <c:idx val="1"/>
          <c:order val="1"/>
          <c:tx>
            <c:strRef>
              <c:f>'Ej 8'!$N$1</c:f>
              <c:strCache>
                <c:ptCount val="1"/>
                <c:pt idx="0">
                  <c:v>V2</c:v>
                </c:pt>
              </c:strCache>
            </c:strRef>
          </c:tx>
          <c:spPr>
            <a:ln w="19050" cap="rnd">
              <a:solidFill>
                <a:schemeClr val="accent2"/>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8'!$N$2:$N$46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yVal>
          <c:smooth val="1"/>
          <c:extLst>
            <c:ext xmlns:c16="http://schemas.microsoft.com/office/drawing/2014/chart" uri="{C3380CC4-5D6E-409C-BE32-E72D297353CC}">
              <c16:uniqueId val="{00000001-9BE3-49CE-BC99-4CFD8DAAEC3F}"/>
            </c:ext>
          </c:extLst>
        </c:ser>
        <c:ser>
          <c:idx val="2"/>
          <c:order val="2"/>
          <c:tx>
            <c:strRef>
              <c:f>'Ej 8'!$O$1</c:f>
              <c:strCache>
                <c:ptCount val="1"/>
                <c:pt idx="0">
                  <c:v>V3</c:v>
                </c:pt>
              </c:strCache>
            </c:strRef>
          </c:tx>
          <c:spPr>
            <a:ln w="19050" cap="rnd">
              <a:solidFill>
                <a:schemeClr val="accent3"/>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8'!$O$2:$O$46</c:f>
              <c:numCache>
                <c:formatCode>General</c:formatCode>
                <c:ptCount val="45"/>
                <c:pt idx="0">
                  <c:v>5.7</c:v>
                </c:pt>
                <c:pt idx="1">
                  <c:v>5.7</c:v>
                </c:pt>
                <c:pt idx="2">
                  <c:v>5.7</c:v>
                </c:pt>
                <c:pt idx="3">
                  <c:v>5.7</c:v>
                </c:pt>
                <c:pt idx="4">
                  <c:v>5.7</c:v>
                </c:pt>
                <c:pt idx="5">
                  <c:v>5.7</c:v>
                </c:pt>
                <c:pt idx="6">
                  <c:v>5.7</c:v>
                </c:pt>
                <c:pt idx="7">
                  <c:v>5.7</c:v>
                </c:pt>
                <c:pt idx="8">
                  <c:v>5.7</c:v>
                </c:pt>
                <c:pt idx="9">
                  <c:v>5.7</c:v>
                </c:pt>
                <c:pt idx="10">
                  <c:v>5.7</c:v>
                </c:pt>
                <c:pt idx="11">
                  <c:v>5.7</c:v>
                </c:pt>
                <c:pt idx="12">
                  <c:v>5.7</c:v>
                </c:pt>
                <c:pt idx="13">
                  <c:v>5.7</c:v>
                </c:pt>
                <c:pt idx="14">
                  <c:v>5.7</c:v>
                </c:pt>
                <c:pt idx="15">
                  <c:v>5.7</c:v>
                </c:pt>
                <c:pt idx="16">
                  <c:v>5.7</c:v>
                </c:pt>
                <c:pt idx="17">
                  <c:v>5.7</c:v>
                </c:pt>
                <c:pt idx="18">
                  <c:v>5.7</c:v>
                </c:pt>
                <c:pt idx="19">
                  <c:v>5.7</c:v>
                </c:pt>
                <c:pt idx="20">
                  <c:v>5.7</c:v>
                </c:pt>
                <c:pt idx="21">
                  <c:v>5.7</c:v>
                </c:pt>
                <c:pt idx="22">
                  <c:v>5.7</c:v>
                </c:pt>
                <c:pt idx="23">
                  <c:v>5.7</c:v>
                </c:pt>
                <c:pt idx="24">
                  <c:v>5.7</c:v>
                </c:pt>
                <c:pt idx="25">
                  <c:v>5.7</c:v>
                </c:pt>
                <c:pt idx="26">
                  <c:v>5.7</c:v>
                </c:pt>
                <c:pt idx="27">
                  <c:v>5.7</c:v>
                </c:pt>
                <c:pt idx="28">
                  <c:v>5.7</c:v>
                </c:pt>
                <c:pt idx="29">
                  <c:v>5.7</c:v>
                </c:pt>
                <c:pt idx="30">
                  <c:v>5.7</c:v>
                </c:pt>
                <c:pt idx="31">
                  <c:v>5.7</c:v>
                </c:pt>
                <c:pt idx="32">
                  <c:v>5.7</c:v>
                </c:pt>
                <c:pt idx="33">
                  <c:v>5.7</c:v>
                </c:pt>
                <c:pt idx="34">
                  <c:v>5.7</c:v>
                </c:pt>
                <c:pt idx="35">
                  <c:v>5.7</c:v>
                </c:pt>
                <c:pt idx="36">
                  <c:v>5.7</c:v>
                </c:pt>
                <c:pt idx="37">
                  <c:v>5.7</c:v>
                </c:pt>
                <c:pt idx="38">
                  <c:v>5.7</c:v>
                </c:pt>
                <c:pt idx="39">
                  <c:v>5.7</c:v>
                </c:pt>
                <c:pt idx="40">
                  <c:v>5.7</c:v>
                </c:pt>
                <c:pt idx="41">
                  <c:v>5.7</c:v>
                </c:pt>
                <c:pt idx="42">
                  <c:v>5.7</c:v>
                </c:pt>
                <c:pt idx="43">
                  <c:v>5.7</c:v>
                </c:pt>
                <c:pt idx="44">
                  <c:v>5.7</c:v>
                </c:pt>
              </c:numCache>
            </c:numRef>
          </c:yVal>
          <c:smooth val="1"/>
          <c:extLst>
            <c:ext xmlns:c16="http://schemas.microsoft.com/office/drawing/2014/chart" uri="{C3380CC4-5D6E-409C-BE32-E72D297353CC}">
              <c16:uniqueId val="{00000002-9BE3-49CE-BC99-4CFD8DAAEC3F}"/>
            </c:ext>
          </c:extLst>
        </c:ser>
        <c:dLbls>
          <c:showLegendKey val="0"/>
          <c:showVal val="0"/>
          <c:showCatName val="0"/>
          <c:showSerName val="0"/>
          <c:showPercent val="0"/>
          <c:showBubbleSize val="0"/>
        </c:dLbls>
        <c:axId val="1773651024"/>
        <c:axId val="1658882144"/>
      </c:scatterChart>
      <c:valAx>
        <c:axId val="1773651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2144"/>
        <c:crosses val="autoZero"/>
        <c:crossBetween val="midCat"/>
      </c:valAx>
      <c:valAx>
        <c:axId val="165888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736510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8'!$P$1</c:f>
              <c:strCache>
                <c:ptCount val="1"/>
                <c:pt idx="0">
                  <c:v>Vout</c:v>
                </c:pt>
              </c:strCache>
            </c:strRef>
          </c:tx>
          <c:spPr>
            <a:ln w="19050" cap="rnd">
              <a:solidFill>
                <a:schemeClr val="tx1"/>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8'!$P$2:$P$46</c:f>
              <c:numCache>
                <c:formatCode>General</c:formatCode>
                <c:ptCount val="45"/>
                <c:pt idx="0">
                  <c:v>-0.7</c:v>
                </c:pt>
                <c:pt idx="1">
                  <c:v>-0.7</c:v>
                </c:pt>
                <c:pt idx="2">
                  <c:v>-0.7</c:v>
                </c:pt>
                <c:pt idx="3">
                  <c:v>-0.7</c:v>
                </c:pt>
                <c:pt idx="4">
                  <c:v>-0.7</c:v>
                </c:pt>
                <c:pt idx="5">
                  <c:v>-0.7</c:v>
                </c:pt>
                <c:pt idx="6">
                  <c:v>-0.7</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5.7</c:v>
                </c:pt>
                <c:pt idx="42">
                  <c:v>5.7</c:v>
                </c:pt>
                <c:pt idx="43">
                  <c:v>5.7</c:v>
                </c:pt>
                <c:pt idx="44">
                  <c:v>5.7</c:v>
                </c:pt>
              </c:numCache>
            </c:numRef>
          </c:yVal>
          <c:smooth val="1"/>
          <c:extLst>
            <c:ext xmlns:c16="http://schemas.microsoft.com/office/drawing/2014/chart" uri="{C3380CC4-5D6E-409C-BE32-E72D297353CC}">
              <c16:uniqueId val="{00000000-F068-4CB8-A8E5-648C2CC1553C}"/>
            </c:ext>
          </c:extLst>
        </c:ser>
        <c:dLbls>
          <c:showLegendKey val="0"/>
          <c:showVal val="0"/>
          <c:showCatName val="0"/>
          <c:showSerName val="0"/>
          <c:showPercent val="0"/>
          <c:showBubbleSize val="0"/>
        </c:dLbls>
        <c:axId val="1621216272"/>
        <c:axId val="1413326768"/>
      </c:scatterChart>
      <c:valAx>
        <c:axId val="1621216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13326768"/>
        <c:crosses val="autoZero"/>
        <c:crossBetween val="midCat"/>
      </c:valAx>
      <c:valAx>
        <c:axId val="1413326768"/>
        <c:scaling>
          <c:orientation val="minMax"/>
          <c:max val="8"/>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212162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8'!$C$1</c:f>
              <c:strCache>
                <c:ptCount val="1"/>
                <c:pt idx="0">
                  <c:v>Vout=Vin/3 +0.53</c:v>
                </c:pt>
              </c:strCache>
            </c:strRef>
          </c:tx>
          <c:spPr>
            <a:ln w="19050" cap="rnd">
              <a:solidFill>
                <a:schemeClr val="accent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8'!$C$2:$C$100</c:f>
              <c:numCache>
                <c:formatCode>General</c:formatCode>
                <c:ptCount val="99"/>
                <c:pt idx="0">
                  <c:v>0.19666666666666671</c:v>
                </c:pt>
                <c:pt idx="1">
                  <c:v>0.23000000000000004</c:v>
                </c:pt>
                <c:pt idx="2">
                  <c:v>0.26333333333333336</c:v>
                </c:pt>
                <c:pt idx="3">
                  <c:v>0.29666666666666675</c:v>
                </c:pt>
                <c:pt idx="4">
                  <c:v>0.33000000000000007</c:v>
                </c:pt>
                <c:pt idx="5">
                  <c:v>0.3633333333333334</c:v>
                </c:pt>
                <c:pt idx="6">
                  <c:v>0.39666666666666672</c:v>
                </c:pt>
                <c:pt idx="7">
                  <c:v>0.43000000000000005</c:v>
                </c:pt>
                <c:pt idx="8">
                  <c:v>0.46333333333333337</c:v>
                </c:pt>
                <c:pt idx="9">
                  <c:v>0.4966666666666667</c:v>
                </c:pt>
                <c:pt idx="10">
                  <c:v>0.53</c:v>
                </c:pt>
                <c:pt idx="11">
                  <c:v>0.56333333333333335</c:v>
                </c:pt>
                <c:pt idx="12">
                  <c:v>0.59666666666666668</c:v>
                </c:pt>
                <c:pt idx="13">
                  <c:v>0.63</c:v>
                </c:pt>
                <c:pt idx="14">
                  <c:v>0.66333333333333333</c:v>
                </c:pt>
                <c:pt idx="15">
                  <c:v>0.69666666666666666</c:v>
                </c:pt>
                <c:pt idx="16">
                  <c:v>0.73</c:v>
                </c:pt>
                <c:pt idx="17">
                  <c:v>0.76333333333333331</c:v>
                </c:pt>
                <c:pt idx="18">
                  <c:v>0.79666666666666663</c:v>
                </c:pt>
                <c:pt idx="19">
                  <c:v>0.83000000000000007</c:v>
                </c:pt>
                <c:pt idx="20">
                  <c:v>0.86333333333333329</c:v>
                </c:pt>
                <c:pt idx="21">
                  <c:v>0.89666666666666672</c:v>
                </c:pt>
                <c:pt idx="22">
                  <c:v>0.92999999999999994</c:v>
                </c:pt>
                <c:pt idx="23">
                  <c:v>0.96333333333333337</c:v>
                </c:pt>
                <c:pt idx="24">
                  <c:v>0.99666666666666659</c:v>
                </c:pt>
                <c:pt idx="25">
                  <c:v>1.03</c:v>
                </c:pt>
                <c:pt idx="26">
                  <c:v>1.0633333333333335</c:v>
                </c:pt>
                <c:pt idx="27">
                  <c:v>1.0966666666666667</c:v>
                </c:pt>
                <c:pt idx="28">
                  <c:v>1.1299999999999999</c:v>
                </c:pt>
                <c:pt idx="29">
                  <c:v>1.1633333333333333</c:v>
                </c:pt>
                <c:pt idx="30">
                  <c:v>1.1966666666666668</c:v>
                </c:pt>
                <c:pt idx="31">
                  <c:v>1.23</c:v>
                </c:pt>
                <c:pt idx="32">
                  <c:v>1.2633333333333334</c:v>
                </c:pt>
                <c:pt idx="33">
                  <c:v>1.2966666666666666</c:v>
                </c:pt>
                <c:pt idx="34">
                  <c:v>1.33</c:v>
                </c:pt>
                <c:pt idx="35">
                  <c:v>1.3633333333333333</c:v>
                </c:pt>
                <c:pt idx="36">
                  <c:v>1.3966666666666667</c:v>
                </c:pt>
                <c:pt idx="37">
                  <c:v>1.4300000000000002</c:v>
                </c:pt>
                <c:pt idx="38">
                  <c:v>1.4633333333333334</c:v>
                </c:pt>
                <c:pt idx="39">
                  <c:v>1.4966666666666666</c:v>
                </c:pt>
                <c:pt idx="40">
                  <c:v>1.53</c:v>
                </c:pt>
                <c:pt idx="41">
                  <c:v>1.5633333333333335</c:v>
                </c:pt>
                <c:pt idx="42">
                  <c:v>1.5966666666666667</c:v>
                </c:pt>
                <c:pt idx="43">
                  <c:v>1.63</c:v>
                </c:pt>
                <c:pt idx="44">
                  <c:v>1.6633333333333333</c:v>
                </c:pt>
                <c:pt idx="45">
                  <c:v>1.6966666666666668</c:v>
                </c:pt>
                <c:pt idx="46">
                  <c:v>1.73</c:v>
                </c:pt>
                <c:pt idx="47">
                  <c:v>1.7633333333333334</c:v>
                </c:pt>
                <c:pt idx="48">
                  <c:v>1.7966666666666666</c:v>
                </c:pt>
                <c:pt idx="49">
                  <c:v>1.83</c:v>
                </c:pt>
                <c:pt idx="50">
                  <c:v>1.8633333333333333</c:v>
                </c:pt>
                <c:pt idx="51">
                  <c:v>1.8966666666666665</c:v>
                </c:pt>
                <c:pt idx="52">
                  <c:v>1.9300000000000002</c:v>
                </c:pt>
                <c:pt idx="53">
                  <c:v>1.9633333333333334</c:v>
                </c:pt>
                <c:pt idx="54">
                  <c:v>1.9966666666666668</c:v>
                </c:pt>
                <c:pt idx="55">
                  <c:v>2.0300000000000002</c:v>
                </c:pt>
                <c:pt idx="56">
                  <c:v>2.0633333333333335</c:v>
                </c:pt>
                <c:pt idx="57">
                  <c:v>2.0966666666666667</c:v>
                </c:pt>
                <c:pt idx="58">
                  <c:v>2.13</c:v>
                </c:pt>
                <c:pt idx="59">
                  <c:v>2.1633333333333336</c:v>
                </c:pt>
                <c:pt idx="60">
                  <c:v>2.1966666666666668</c:v>
                </c:pt>
                <c:pt idx="61">
                  <c:v>2.23</c:v>
                </c:pt>
                <c:pt idx="62">
                  <c:v>2.2633333333333336</c:v>
                </c:pt>
                <c:pt idx="63">
                  <c:v>2.2966666666666669</c:v>
                </c:pt>
                <c:pt idx="64">
                  <c:v>2.33</c:v>
                </c:pt>
                <c:pt idx="65">
                  <c:v>2.3633333333333333</c:v>
                </c:pt>
                <c:pt idx="66">
                  <c:v>2.3966666666666665</c:v>
                </c:pt>
                <c:pt idx="67">
                  <c:v>2.4300000000000002</c:v>
                </c:pt>
                <c:pt idx="68">
                  <c:v>2.4633333333333334</c:v>
                </c:pt>
                <c:pt idx="69">
                  <c:v>2.496666666666667</c:v>
                </c:pt>
                <c:pt idx="70">
                  <c:v>2.5300000000000002</c:v>
                </c:pt>
                <c:pt idx="71">
                  <c:v>2.5633333333333335</c:v>
                </c:pt>
                <c:pt idx="72">
                  <c:v>2.5966666666666667</c:v>
                </c:pt>
                <c:pt idx="73">
                  <c:v>2.63</c:v>
                </c:pt>
                <c:pt idx="74">
                  <c:v>2.6633333333333331</c:v>
                </c:pt>
                <c:pt idx="75">
                  <c:v>2.6966666666666663</c:v>
                </c:pt>
                <c:pt idx="76">
                  <c:v>2.7299999999999995</c:v>
                </c:pt>
                <c:pt idx="77">
                  <c:v>2.7633333333333336</c:v>
                </c:pt>
                <c:pt idx="78">
                  <c:v>2.7966666666666669</c:v>
                </c:pt>
                <c:pt idx="79">
                  <c:v>2.83</c:v>
                </c:pt>
                <c:pt idx="80">
                  <c:v>2.8633333333333333</c:v>
                </c:pt>
                <c:pt idx="81">
                  <c:v>2.8966666666666665</c:v>
                </c:pt>
                <c:pt idx="82">
                  <c:v>2.9299999999999997</c:v>
                </c:pt>
                <c:pt idx="83">
                  <c:v>2.9633333333333329</c:v>
                </c:pt>
                <c:pt idx="84">
                  <c:v>2.996666666666667</c:v>
                </c:pt>
                <c:pt idx="85">
                  <c:v>3.0300000000000002</c:v>
                </c:pt>
                <c:pt idx="86">
                  <c:v>3.0633333333333335</c:v>
                </c:pt>
                <c:pt idx="87">
                  <c:v>3.0966666666666667</c:v>
                </c:pt>
                <c:pt idx="88">
                  <c:v>3.13</c:v>
                </c:pt>
                <c:pt idx="89">
                  <c:v>3.1633333333333331</c:v>
                </c:pt>
                <c:pt idx="90">
                  <c:v>3.1966666666666699</c:v>
                </c:pt>
                <c:pt idx="91">
                  <c:v>3.2300000000000031</c:v>
                </c:pt>
                <c:pt idx="92">
                  <c:v>3.2633333333333363</c:v>
                </c:pt>
                <c:pt idx="93">
                  <c:v>3.2966666666666695</c:v>
                </c:pt>
                <c:pt idx="94">
                  <c:v>3.3300000000000027</c:v>
                </c:pt>
                <c:pt idx="95">
                  <c:v>3.3633333333333368</c:v>
                </c:pt>
                <c:pt idx="96">
                  <c:v>3.3966666666666701</c:v>
                </c:pt>
                <c:pt idx="97">
                  <c:v>3.4300000000000033</c:v>
                </c:pt>
                <c:pt idx="98">
                  <c:v>3.4633333333333365</c:v>
                </c:pt>
              </c:numCache>
            </c:numRef>
          </c:yVal>
          <c:smooth val="1"/>
          <c:extLst>
            <c:ext xmlns:c16="http://schemas.microsoft.com/office/drawing/2014/chart" uri="{C3380CC4-5D6E-409C-BE32-E72D297353CC}">
              <c16:uniqueId val="{00000000-4915-4D62-B79F-294B5DFC4465}"/>
            </c:ext>
          </c:extLst>
        </c:ser>
        <c:ser>
          <c:idx val="1"/>
          <c:order val="1"/>
          <c:tx>
            <c:strRef>
              <c:f>'Ej 8'!$D$1</c:f>
              <c:strCache>
                <c:ptCount val="1"/>
                <c:pt idx="0">
                  <c:v>Vout= 3</c:v>
                </c:pt>
              </c:strCache>
            </c:strRef>
          </c:tx>
          <c:spPr>
            <a:ln w="19050" cap="rnd">
              <a:solidFill>
                <a:schemeClr val="accent2"/>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8'!$D$2:$D$100</c:f>
              <c:numCache>
                <c:formatCode>General</c:formatCode>
                <c:ptCount val="9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numCache>
            </c:numRef>
          </c:yVal>
          <c:smooth val="1"/>
          <c:extLst>
            <c:ext xmlns:c16="http://schemas.microsoft.com/office/drawing/2014/chart" uri="{C3380CC4-5D6E-409C-BE32-E72D297353CC}">
              <c16:uniqueId val="{00000001-4915-4D62-B79F-294B5DFC4465}"/>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Rectangle 1"/>
          <p:cNvSpPr/>
          <p:nvPr/>
        </p:nvSpPr>
        <p:spPr>
          <a:xfrm>
            <a:off x="0" y="0"/>
            <a:ext cx="6858000" cy="9144000"/>
          </a:xfrm>
          <a:prstGeom prst="rect">
            <a:avLst/>
          </a:prstGeom>
          <a:solidFill>
            <a:srgbClr val="FFFFFF"/>
          </a:solidFill>
          <a:ln>
            <a:noFill/>
          </a:ln>
        </p:spPr>
      </p:sp>
      <p:sp>
        <p:nvSpPr>
          <p:cNvPr id="84" name="PlaceHolder 2"/>
          <p:cNvSpPr>
            <a:spLocks noGrp="1"/>
          </p:cNvSpPr>
          <p:nvPr>
            <p:ph type="hdr"/>
          </p:nvPr>
        </p:nvSpPr>
        <p:spPr>
          <a:xfrm>
            <a:off x="-360" y="0"/>
            <a:ext cx="297180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Times New Roman"/>
            </a:endParaRPr>
          </a:p>
        </p:txBody>
      </p:sp>
      <p:sp>
        <p:nvSpPr>
          <p:cNvPr id="85" name="PlaceHolder 3"/>
          <p:cNvSpPr>
            <a:spLocks noGrp="1"/>
          </p:cNvSpPr>
          <p:nvPr>
            <p:ph type="dt"/>
          </p:nvPr>
        </p:nvSpPr>
        <p:spPr>
          <a:xfrm>
            <a:off x="3884400" y="0"/>
            <a:ext cx="297180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Times New Roman"/>
            </a:endParaRPr>
          </a:p>
        </p:txBody>
      </p:sp>
      <p:sp>
        <p:nvSpPr>
          <p:cNvPr id="86" name="PlaceHolder 4"/>
          <p:cNvSpPr>
            <a:spLocks noGrp="1"/>
          </p:cNvSpPr>
          <p:nvPr>
            <p:ph type="body"/>
          </p:nvPr>
        </p:nvSpPr>
        <p:spPr>
          <a:xfrm>
            <a:off x="685800" y="4343400"/>
            <a:ext cx="5486400" cy="4114800"/>
          </a:xfrm>
          <a:prstGeom prst="rect">
            <a:avLst/>
          </a:prstGeom>
        </p:spPr>
        <p:txBody>
          <a:bodyPr lIns="0" tIns="0" rIns="0" bIns="0"/>
          <a:lstStyle/>
          <a:p>
            <a:r>
              <a:rPr lang="es-ES" sz="1200" b="0" strike="noStrike" spc="-1">
                <a:solidFill>
                  <a:srgbClr val="000000"/>
                </a:solidFill>
                <a:uFill>
                  <a:solidFill>
                    <a:srgbClr val="FFFFFF"/>
                  </a:solidFill>
                </a:uFill>
                <a:latin typeface="Times New Roman"/>
              </a:rPr>
              <a:t>Click to edit the notes format</a:t>
            </a:r>
          </a:p>
        </p:txBody>
      </p:sp>
      <p:sp>
        <p:nvSpPr>
          <p:cNvPr id="87" name="PlaceHolder 5"/>
          <p:cNvSpPr>
            <a:spLocks noGrp="1"/>
          </p:cNvSpPr>
          <p:nvPr>
            <p:ph type="ftr"/>
          </p:nvPr>
        </p:nvSpPr>
        <p:spPr>
          <a:xfrm>
            <a:off x="-360" y="8685360"/>
            <a:ext cx="2971800" cy="457200"/>
          </a:xfrm>
          <a:prstGeom prst="rect">
            <a:avLst/>
          </a:prstGeom>
        </p:spPr>
        <p:txBody>
          <a:bodyPr lIns="90000" tIns="46800" rIns="90000" bIns="46800" anchor="b"/>
          <a:lstStyle/>
          <a:p>
            <a:endParaRPr lang="es-ES" sz="2400" b="0" strike="noStrike" spc="-1">
              <a:solidFill>
                <a:srgbClr val="000000"/>
              </a:solidFill>
              <a:uFill>
                <a:solidFill>
                  <a:srgbClr val="FFFFFF"/>
                </a:solidFill>
              </a:uFill>
              <a:latin typeface="Times New Roman"/>
            </a:endParaRPr>
          </a:p>
        </p:txBody>
      </p:sp>
      <p:sp>
        <p:nvSpPr>
          <p:cNvPr id="88" name="PlaceHolder 6"/>
          <p:cNvSpPr>
            <a:spLocks noGrp="1"/>
          </p:cNvSpPr>
          <p:nvPr>
            <p:ph type="sldNum"/>
          </p:nvPr>
        </p:nvSpPr>
        <p:spPr>
          <a:xfrm>
            <a:off x="3884400" y="8685360"/>
            <a:ext cx="2971800" cy="457200"/>
          </a:xfrm>
          <a:prstGeom prst="rect">
            <a:avLst/>
          </a:prstGeom>
        </p:spPr>
        <p:txBody>
          <a:bodyPr lIns="90000" tIns="46800" rIns="90000" bIns="46800" anchor="b"/>
          <a:lstStyle/>
          <a:p>
            <a:pPr marL="216000" indent="-216000" algn="r">
              <a:buClr>
                <a:srgbClr val="000000"/>
              </a:buClr>
              <a:buSzPct val="45000"/>
              <a:buFont typeface="Wingdings" charset="2"/>
              <a:buChar char=""/>
            </a:pPr>
            <a:fld id="{7654A69B-F312-447D-A297-ECE78C3346D3}" type="slidenum">
              <a:rPr lang="es-ES" sz="1200" b="0" strike="noStrike" spc="-1">
                <a:solidFill>
                  <a:srgbClr val="000000"/>
                </a:solidFill>
                <a:uFill>
                  <a:solidFill>
                    <a:srgbClr val="FFFFFF"/>
                  </a:solidFill>
                </a:uFill>
                <a:latin typeface="Times New Roman"/>
              </a:rPr>
              <a:t>‹Nº›</a:t>
            </a:fld>
            <a:endParaRPr lang="es-E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27" name="PlaceHolder 2"/>
          <p:cNvSpPr>
            <a:spLocks noGrp="1"/>
          </p:cNvSpPr>
          <p:nvPr>
            <p:ph type="body"/>
          </p:nvPr>
        </p:nvSpPr>
        <p:spPr>
          <a:xfrm>
            <a:off x="685800" y="198108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8" name="PlaceHolder 3"/>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30"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1"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2"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3" name="PlaceHolder 5"/>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35"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6" name="PlaceHolder 3"/>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pic>
        <p:nvPicPr>
          <p:cNvPr id="37" name="Imagen 36"/>
          <p:cNvPicPr/>
          <p:nvPr/>
        </p:nvPicPr>
        <p:blipFill>
          <a:blip r:embed="rId2"/>
          <a:stretch/>
        </p:blipFill>
        <p:spPr>
          <a:xfrm>
            <a:off x="1993320" y="1981080"/>
            <a:ext cx="5157000" cy="4114800"/>
          </a:xfrm>
          <a:prstGeom prst="rect">
            <a:avLst/>
          </a:prstGeom>
          <a:ln>
            <a:noFill/>
          </a:ln>
        </p:spPr>
      </p:pic>
      <p:pic>
        <p:nvPicPr>
          <p:cNvPr id="38" name="Imagen 37"/>
          <p:cNvPicPr/>
          <p:nvPr/>
        </p:nvPicPr>
        <p:blipFill>
          <a:blip r:embed="rId2"/>
          <a:stretch/>
        </p:blipFill>
        <p:spPr>
          <a:xfrm>
            <a:off x="1993320" y="1981080"/>
            <a:ext cx="5157000" cy="41148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0" name="PlaceHolder 2"/>
          <p:cNvSpPr>
            <a:spLocks noGrp="1"/>
          </p:cNvSpPr>
          <p:nvPr>
            <p:ph type="subTitle"/>
          </p:nvPr>
        </p:nvSpPr>
        <p:spPr>
          <a:xfrm>
            <a:off x="685800" y="1981080"/>
            <a:ext cx="7772400" cy="4114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2"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4"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55" name="PlaceHolder 3"/>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85800" y="609120"/>
            <a:ext cx="7772400" cy="52995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9"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0" name="PlaceHolder 3"/>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1" name="PlaceHolder 4"/>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 name="PlaceHolder 2"/>
          <p:cNvSpPr>
            <a:spLocks noGrp="1"/>
          </p:cNvSpPr>
          <p:nvPr>
            <p:ph type="subTitle"/>
          </p:nvPr>
        </p:nvSpPr>
        <p:spPr>
          <a:xfrm>
            <a:off x="685800" y="1981080"/>
            <a:ext cx="7772400" cy="4114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3"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4"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5"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7"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8"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9" name="PlaceHolder 4"/>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1" name="PlaceHolder 2"/>
          <p:cNvSpPr>
            <a:spLocks noGrp="1"/>
          </p:cNvSpPr>
          <p:nvPr>
            <p:ph type="body"/>
          </p:nvPr>
        </p:nvSpPr>
        <p:spPr>
          <a:xfrm>
            <a:off x="685800" y="198108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2" name="PlaceHolder 3"/>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4"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5"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6"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7" name="PlaceHolder 5"/>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9"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80" name="PlaceHolder 3"/>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pic>
        <p:nvPicPr>
          <p:cNvPr id="81" name="Imagen 80"/>
          <p:cNvPicPr/>
          <p:nvPr/>
        </p:nvPicPr>
        <p:blipFill>
          <a:blip r:embed="rId2"/>
          <a:stretch/>
        </p:blipFill>
        <p:spPr>
          <a:xfrm>
            <a:off x="1993320" y="1981080"/>
            <a:ext cx="5157000" cy="4114800"/>
          </a:xfrm>
          <a:prstGeom prst="rect">
            <a:avLst/>
          </a:prstGeom>
          <a:ln>
            <a:noFill/>
          </a:ln>
        </p:spPr>
      </p:pic>
      <p:pic>
        <p:nvPicPr>
          <p:cNvPr id="82" name="Imagen 81"/>
          <p:cNvPicPr/>
          <p:nvPr/>
        </p:nvPicPr>
        <p:blipFill>
          <a:blip r:embed="rId2"/>
          <a:stretch/>
        </p:blipFill>
        <p:spPr>
          <a:xfrm>
            <a:off x="1993320" y="1981080"/>
            <a:ext cx="5157000" cy="411480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952DC-9D62-4CF7-B633-E90E26B5155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FF7159-0EC4-4EEF-81C1-6F5D181EB1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34F77C-3C0F-48B2-BB98-0B0000ACBBAC}"/>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803B06A4-CB8D-4C0C-8EE3-D8FE3DEC42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941764-DDEB-4938-B16B-B397AE9F4254}"/>
              </a:ext>
            </a:extLst>
          </p:cNvPr>
          <p:cNvSpPr>
            <a:spLocks noGrp="1"/>
          </p:cNvSpPr>
          <p:nvPr>
            <p:ph type="sldNum" sz="quarter" idx="12"/>
          </p:nvPr>
        </p:nvSpPr>
        <p:spPr/>
        <p:txBody>
          <a:bodyPr/>
          <a:lstStyle/>
          <a:p>
            <a:fld id="{78733FC4-8689-4CA5-A153-34ADD6EFE592}" type="slidenum">
              <a:rPr lang="es-ES" smtClean="0"/>
              <a:t>‹Nº›</a:t>
            </a:fld>
            <a:endParaRPr lang="es-ES"/>
          </a:p>
        </p:txBody>
      </p:sp>
    </p:spTree>
    <p:extLst>
      <p:ext uri="{BB962C8B-B14F-4D97-AF65-F5344CB8AC3E}">
        <p14:creationId xmlns:p14="http://schemas.microsoft.com/office/powerpoint/2010/main" val="379198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8"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0"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1" name="PlaceHolder 3"/>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120"/>
            <a:ext cx="7772400" cy="52995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5"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6" name="PlaceHolder 3"/>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7" name="PlaceHolder 4"/>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9"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0"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1"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23"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4"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5" name="PlaceHolder 4"/>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r>
              <a:rPr lang="es-ES" sz="4400" b="0" strike="noStrike" spc="-1">
                <a:solidFill>
                  <a:srgbClr val="000000"/>
                </a:solidFill>
                <a:uFill>
                  <a:solidFill>
                    <a:srgbClr val="FFFFFF"/>
                  </a:solidFill>
                </a:uFill>
                <a:latin typeface="Times New Roman"/>
              </a:rPr>
              <a:t>Click to edit the title text format</a:t>
            </a:r>
          </a:p>
        </p:txBody>
      </p:sp>
      <p:sp>
        <p:nvSpPr>
          <p:cNvPr id="6" name="PlaceHolder 2"/>
          <p:cNvSpPr>
            <a:spLocks noGrp="1"/>
          </p:cNvSpPr>
          <p:nvPr>
            <p:ph type="body"/>
          </p:nvPr>
        </p:nvSpPr>
        <p:spPr>
          <a:xfrm>
            <a:off x="685800" y="1981080"/>
            <a:ext cx="7772400" cy="4114800"/>
          </a:xfrm>
          <a:prstGeom prst="rect">
            <a:avLst/>
          </a:prstGeom>
        </p:spPr>
        <p:txBody>
          <a:bodyPr lIns="90000" tIns="46800" rIns="90000" bIns="46800"/>
          <a:lstStyle/>
          <a:p>
            <a:pPr marL="342720" indent="-342720">
              <a:buClr>
                <a:srgbClr val="000000"/>
              </a:buClr>
              <a:buFont typeface="Times"/>
              <a:buChar char="•"/>
            </a:pPr>
            <a:r>
              <a:rPr lang="es-ES" sz="3200" b="0" strike="noStrike" spc="-1">
                <a:solidFill>
                  <a:srgbClr val="000000"/>
                </a:solidFill>
                <a:uFill>
                  <a:solidFill>
                    <a:srgbClr val="FFFFFF"/>
                  </a:solidFill>
                </a:uFill>
                <a:latin typeface="Times New Roman"/>
              </a:rPr>
              <a:t>Click to edit the outline text format</a:t>
            </a:r>
          </a:p>
          <a:p>
            <a:pPr marL="742680" lvl="1" indent="-285480">
              <a:buClr>
                <a:srgbClr val="000000"/>
              </a:buClr>
              <a:buFont typeface="Times"/>
              <a:buChar char="–"/>
            </a:pPr>
            <a:r>
              <a:rPr lang="es-ES" sz="2800" b="0" strike="noStrike" spc="-1">
                <a:solidFill>
                  <a:srgbClr val="000000"/>
                </a:solidFill>
                <a:uFill>
                  <a:solidFill>
                    <a:srgbClr val="FFFFFF"/>
                  </a:solidFill>
                </a:uFill>
                <a:latin typeface="Times New Roman"/>
              </a:rPr>
              <a:t>Second Outline Level</a:t>
            </a:r>
          </a:p>
          <a:p>
            <a:pPr marL="1143000" lvl="2" indent="-228600">
              <a:buClr>
                <a:srgbClr val="000000"/>
              </a:buClr>
              <a:buFont typeface="Times"/>
              <a:buChar char="•"/>
            </a:pPr>
            <a:r>
              <a:rPr lang="es-ES" sz="2400" b="0" strike="noStrike" spc="-1">
                <a:solidFill>
                  <a:srgbClr val="000000"/>
                </a:solidFill>
                <a:uFill>
                  <a:solidFill>
                    <a:srgbClr val="FFFFFF"/>
                  </a:solidFill>
                </a:uFill>
                <a:latin typeface="Times New Roman"/>
              </a:rPr>
              <a:t>Third Outline Level</a:t>
            </a:r>
          </a:p>
          <a:p>
            <a:pPr marL="1600200" lvl="3" indent="-228600">
              <a:buClr>
                <a:srgbClr val="000000"/>
              </a:buClr>
              <a:buFont typeface="Times"/>
              <a:buChar char="–"/>
            </a:pPr>
            <a:r>
              <a:rPr lang="es-ES" sz="2000" b="0" strike="noStrike" spc="-1">
                <a:solidFill>
                  <a:srgbClr val="000000"/>
                </a:solidFill>
                <a:uFill>
                  <a:solidFill>
                    <a:srgbClr val="FFFFFF"/>
                  </a:solidFill>
                </a:uFill>
                <a:latin typeface="Times New Roman"/>
              </a:rPr>
              <a:t>Fourth Outline Level</a:t>
            </a:r>
          </a:p>
          <a:p>
            <a:pPr marL="2057400" lvl="4" indent="-228600">
              <a:buClr>
                <a:srgbClr val="000000"/>
              </a:buClr>
              <a:buFont typeface="Times"/>
              <a:buChar char="»"/>
            </a:pPr>
            <a:r>
              <a:rPr lang="es-ES" sz="2000" b="0" strike="noStrike" spc="-1">
                <a:solidFill>
                  <a:srgbClr val="000000"/>
                </a:solidFill>
                <a:uFill>
                  <a:solidFill>
                    <a:srgbClr val="FFFFFF"/>
                  </a:solidFill>
                </a:uFill>
                <a:latin typeface="Times New Roman"/>
              </a:rPr>
              <a:t>Fifth Outline Level</a:t>
            </a:r>
          </a:p>
          <a:p>
            <a:pPr marL="2057400" lvl="5" indent="-228600">
              <a:buClr>
                <a:srgbClr val="000000"/>
              </a:buClr>
              <a:buFont typeface="Times"/>
              <a:buChar char="»"/>
            </a:pPr>
            <a:r>
              <a:rPr lang="es-ES" sz="2000" b="0" strike="noStrike" spc="-1">
                <a:solidFill>
                  <a:srgbClr val="000000"/>
                </a:solidFill>
                <a:uFill>
                  <a:solidFill>
                    <a:srgbClr val="FFFFFF"/>
                  </a:solidFill>
                </a:uFill>
                <a:latin typeface="Times New Roman"/>
              </a:rPr>
              <a:t>Sixth Outline Level</a:t>
            </a:r>
          </a:p>
          <a:p>
            <a:pPr marL="2057400" lvl="6" indent="-228600">
              <a:buClr>
                <a:srgbClr val="000000"/>
              </a:buClr>
              <a:buFont typeface="Times"/>
              <a:buChar char="»"/>
            </a:pPr>
            <a:r>
              <a:rPr lang="es-ES" sz="2000" b="0" strike="noStrike" spc="-1">
                <a:solidFill>
                  <a:srgbClr val="000000"/>
                </a:solidFill>
                <a:uFill>
                  <a:solidFill>
                    <a:srgbClr val="FFFFFF"/>
                  </a:solidFill>
                </a:uFill>
                <a:latin typeface="Times New Roman"/>
              </a:rPr>
              <a:t>Seventh Outline Level</a:t>
            </a:r>
          </a:p>
        </p:txBody>
      </p:sp>
      <p:sp>
        <p:nvSpPr>
          <p:cNvPr id="2" name="PlaceHolder 3"/>
          <p:cNvSpPr>
            <a:spLocks noGrp="1"/>
          </p:cNvSpPr>
          <p:nvPr>
            <p:ph type="dt"/>
          </p:nvPr>
        </p:nvSpPr>
        <p:spPr>
          <a:xfrm>
            <a:off x="685800" y="6248520"/>
            <a:ext cx="190512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3" name="PlaceHolder 4"/>
          <p:cNvSpPr>
            <a:spLocks noGrp="1"/>
          </p:cNvSpPr>
          <p:nvPr>
            <p:ph type="ftr"/>
          </p:nvPr>
        </p:nvSpPr>
        <p:spPr>
          <a:xfrm>
            <a:off x="3124080" y="6248520"/>
            <a:ext cx="289584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4" name="PlaceHolder 5"/>
          <p:cNvSpPr>
            <a:spLocks noGrp="1"/>
          </p:cNvSpPr>
          <p:nvPr>
            <p:ph type="sldNum"/>
          </p:nvPr>
        </p:nvSpPr>
        <p:spPr>
          <a:xfrm>
            <a:off x="6553080" y="6248520"/>
            <a:ext cx="1905120" cy="457200"/>
          </a:xfrm>
          <a:prstGeom prst="rect">
            <a:avLst/>
          </a:prstGeom>
        </p:spPr>
        <p:txBody>
          <a:bodyPr lIns="90000" tIns="46800" rIns="90000" bIns="46800"/>
          <a:lstStyle/>
          <a:p>
            <a:pPr marL="216000" indent="-216000" algn="r">
              <a:buClr>
                <a:srgbClr val="000000"/>
              </a:buClr>
              <a:buSzPct val="45000"/>
              <a:buFont typeface="Wingdings" charset="2"/>
              <a:buChar char=""/>
            </a:pPr>
            <a:fld id="{4DB4EF93-9E71-4B80-893D-91E5F52BEB9E}" type="slidenum">
              <a:rPr lang="es-ES" sz="1400" b="0" strike="noStrike" spc="-1">
                <a:solidFill>
                  <a:srgbClr val="000000"/>
                </a:solidFill>
                <a:uFill>
                  <a:solidFill>
                    <a:srgbClr val="FFFFFF"/>
                  </a:solidFill>
                </a:uFill>
                <a:latin typeface="Arial"/>
              </a:rPr>
              <a:t>‹Nº›</a:t>
            </a:fld>
            <a:endParaRPr lang="es-ES" sz="2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CustomShape 1"/>
          <p:cNvSpPr/>
          <p:nvPr/>
        </p:nvSpPr>
        <p:spPr>
          <a:xfrm>
            <a:off x="5801040" y="0"/>
            <a:ext cx="3342600" cy="764640"/>
          </a:xfrm>
          <a:custGeom>
            <a:avLst/>
            <a:gdLst/>
            <a:ahLst/>
            <a:cxnLst/>
            <a:rect l="l" t="t" r="r" b="b"/>
            <a:pathLst>
              <a:path w="2592" h="731">
                <a:moveTo>
                  <a:pt x="1821" y="0"/>
                </a:moveTo>
                <a:lnTo>
                  <a:pt x="1825" y="0"/>
                </a:ln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40" name="CustomShape 2"/>
          <p:cNvSpPr/>
          <p:nvPr/>
        </p:nvSpPr>
        <p:spPr>
          <a:xfrm>
            <a:off x="0" y="676440"/>
            <a:ext cx="5801040" cy="882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41" name="CustomShape 3"/>
          <p:cNvSpPr/>
          <p:nvPr/>
        </p:nvSpPr>
        <p:spPr>
          <a:xfrm>
            <a:off x="9043920" y="0"/>
            <a:ext cx="10008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42" name="Picture 29"/>
          <p:cNvPicPr/>
          <p:nvPr/>
        </p:nvPicPr>
        <p:blipFill>
          <a:blip r:embed="rId15"/>
          <a:stretch/>
        </p:blipFill>
        <p:spPr>
          <a:xfrm>
            <a:off x="179280" y="77760"/>
            <a:ext cx="1368360" cy="533520"/>
          </a:xfrm>
          <a:prstGeom prst="rect">
            <a:avLst/>
          </a:prstGeom>
          <a:ln>
            <a:noFill/>
          </a:ln>
        </p:spPr>
      </p:pic>
      <p:sp>
        <p:nvSpPr>
          <p:cNvPr id="43" name="CustomShape 4"/>
          <p:cNvSpPr/>
          <p:nvPr/>
        </p:nvSpPr>
        <p:spPr>
          <a:xfrm>
            <a:off x="3440880" y="6597720"/>
            <a:ext cx="2195280" cy="2613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1100" b="0" strike="noStrike" spc="-1">
                <a:solidFill>
                  <a:srgbClr val="808080"/>
                </a:solidFill>
                <a:uFill>
                  <a:solidFill>
                    <a:srgbClr val="FFFFFF"/>
                  </a:solidFill>
                </a:uFill>
                <a:latin typeface="45 Helvetica Light"/>
              </a:rPr>
              <a:t>Ingeniería Eléctrica y Electrónica</a:t>
            </a:r>
            <a:endParaRPr lang="es-ES" sz="2400" b="0" strike="noStrike" spc="-1">
              <a:solidFill>
                <a:srgbClr val="000000"/>
              </a:solidFill>
              <a:uFill>
                <a:solidFill>
                  <a:srgbClr val="FFFFFF"/>
                </a:solidFill>
              </a:uFill>
              <a:latin typeface="Arial"/>
            </a:endParaRPr>
          </a:p>
        </p:txBody>
      </p:sp>
      <p:sp>
        <p:nvSpPr>
          <p:cNvPr id="44" name="PlaceHolder 5"/>
          <p:cNvSpPr>
            <a:spLocks noGrp="1"/>
          </p:cNvSpPr>
          <p:nvPr>
            <p:ph type="title"/>
          </p:nvPr>
        </p:nvSpPr>
        <p:spPr>
          <a:xfrm>
            <a:off x="685800" y="609120"/>
            <a:ext cx="7772400" cy="1143000"/>
          </a:xfrm>
          <a:prstGeom prst="rect">
            <a:avLst/>
          </a:prstGeom>
        </p:spPr>
        <p:txBody>
          <a:bodyPr lIns="90000" tIns="46800" rIns="90000" bIns="46800" anchor="ctr"/>
          <a:lstStyle/>
          <a:p>
            <a:pPr algn="ctr"/>
            <a:r>
              <a:rPr lang="es-ES" sz="4400" b="0" strike="noStrike" spc="-1">
                <a:solidFill>
                  <a:srgbClr val="000000"/>
                </a:solidFill>
                <a:uFill>
                  <a:solidFill>
                    <a:srgbClr val="FFFFFF"/>
                  </a:solidFill>
                </a:uFill>
                <a:latin typeface="Times New Roman"/>
              </a:rPr>
              <a:t>Click to edit the title text format</a:t>
            </a:r>
          </a:p>
        </p:txBody>
      </p:sp>
      <p:sp>
        <p:nvSpPr>
          <p:cNvPr id="45" name="PlaceHolder 6"/>
          <p:cNvSpPr>
            <a:spLocks noGrp="1"/>
          </p:cNvSpPr>
          <p:nvPr>
            <p:ph type="body"/>
          </p:nvPr>
        </p:nvSpPr>
        <p:spPr>
          <a:xfrm>
            <a:off x="685800" y="1981080"/>
            <a:ext cx="7772400" cy="4114800"/>
          </a:xfrm>
          <a:prstGeom prst="rect">
            <a:avLst/>
          </a:prstGeom>
        </p:spPr>
        <p:txBody>
          <a:bodyPr lIns="90000" tIns="46800" rIns="90000" bIns="46800"/>
          <a:lstStyle/>
          <a:p>
            <a:pPr marL="342720" indent="-342720">
              <a:buClr>
                <a:srgbClr val="000000"/>
              </a:buClr>
              <a:buFont typeface="Times"/>
              <a:buChar char="•"/>
            </a:pPr>
            <a:r>
              <a:rPr lang="es-ES" sz="3200" b="0" strike="noStrike" spc="-1">
                <a:solidFill>
                  <a:srgbClr val="000000"/>
                </a:solidFill>
                <a:uFill>
                  <a:solidFill>
                    <a:srgbClr val="FFFFFF"/>
                  </a:solidFill>
                </a:uFill>
                <a:latin typeface="Times New Roman"/>
              </a:rPr>
              <a:t>Click to edit the outline text format</a:t>
            </a:r>
          </a:p>
          <a:p>
            <a:pPr marL="742680" lvl="1" indent="-285480">
              <a:buClr>
                <a:srgbClr val="000000"/>
              </a:buClr>
              <a:buFont typeface="Times"/>
              <a:buChar char="–"/>
            </a:pPr>
            <a:r>
              <a:rPr lang="es-ES" sz="2800" b="0" strike="noStrike" spc="-1">
                <a:solidFill>
                  <a:srgbClr val="000000"/>
                </a:solidFill>
                <a:uFill>
                  <a:solidFill>
                    <a:srgbClr val="FFFFFF"/>
                  </a:solidFill>
                </a:uFill>
                <a:latin typeface="Times New Roman"/>
              </a:rPr>
              <a:t>Second Outline Level</a:t>
            </a:r>
          </a:p>
          <a:p>
            <a:pPr marL="1143000" lvl="2" indent="-228600">
              <a:buClr>
                <a:srgbClr val="000000"/>
              </a:buClr>
              <a:buFont typeface="Times"/>
              <a:buChar char="•"/>
            </a:pPr>
            <a:r>
              <a:rPr lang="es-ES" sz="2400" b="0" strike="noStrike" spc="-1">
                <a:solidFill>
                  <a:srgbClr val="000000"/>
                </a:solidFill>
                <a:uFill>
                  <a:solidFill>
                    <a:srgbClr val="FFFFFF"/>
                  </a:solidFill>
                </a:uFill>
                <a:latin typeface="Times New Roman"/>
              </a:rPr>
              <a:t>Third Outline Level</a:t>
            </a:r>
          </a:p>
          <a:p>
            <a:pPr marL="1600200" lvl="3" indent="-228600">
              <a:buClr>
                <a:srgbClr val="000000"/>
              </a:buClr>
              <a:buFont typeface="Times"/>
              <a:buChar char="–"/>
            </a:pPr>
            <a:r>
              <a:rPr lang="es-ES" sz="2000" b="0" strike="noStrike" spc="-1">
                <a:solidFill>
                  <a:srgbClr val="000000"/>
                </a:solidFill>
                <a:uFill>
                  <a:solidFill>
                    <a:srgbClr val="FFFFFF"/>
                  </a:solidFill>
                </a:uFill>
                <a:latin typeface="Times New Roman"/>
              </a:rPr>
              <a:t>Fourth Outline Level</a:t>
            </a:r>
          </a:p>
          <a:p>
            <a:pPr marL="2057400" lvl="4" indent="-228600">
              <a:buClr>
                <a:srgbClr val="000000"/>
              </a:buClr>
              <a:buFont typeface="Times"/>
              <a:buChar char="»"/>
            </a:pPr>
            <a:r>
              <a:rPr lang="es-ES" sz="2000" b="0" strike="noStrike" spc="-1">
                <a:solidFill>
                  <a:srgbClr val="000000"/>
                </a:solidFill>
                <a:uFill>
                  <a:solidFill>
                    <a:srgbClr val="FFFFFF"/>
                  </a:solidFill>
                </a:uFill>
                <a:latin typeface="Times New Roman"/>
              </a:rPr>
              <a:t>Fifth Outline Level</a:t>
            </a:r>
          </a:p>
          <a:p>
            <a:pPr marL="2057400" lvl="5" indent="-228600">
              <a:buClr>
                <a:srgbClr val="000000"/>
              </a:buClr>
              <a:buFont typeface="Times"/>
              <a:buChar char="»"/>
            </a:pPr>
            <a:r>
              <a:rPr lang="es-ES" sz="2000" b="0" strike="noStrike" spc="-1">
                <a:solidFill>
                  <a:srgbClr val="000000"/>
                </a:solidFill>
                <a:uFill>
                  <a:solidFill>
                    <a:srgbClr val="FFFFFF"/>
                  </a:solidFill>
                </a:uFill>
                <a:latin typeface="Times New Roman"/>
              </a:rPr>
              <a:t>Sixth Outline Level</a:t>
            </a:r>
          </a:p>
          <a:p>
            <a:pPr marL="2057400" lvl="6" indent="-228600">
              <a:buClr>
                <a:srgbClr val="000000"/>
              </a:buClr>
              <a:buFont typeface="Times"/>
              <a:buChar char="»"/>
            </a:pPr>
            <a:r>
              <a:rPr lang="es-ES" sz="2000" b="0" strike="noStrike" spc="-1">
                <a:solidFill>
                  <a:srgbClr val="000000"/>
                </a:solidFill>
                <a:uFill>
                  <a:solidFill>
                    <a:srgbClr val="FFFFFF"/>
                  </a:solidFill>
                </a:uFill>
                <a:latin typeface="Times New Roman"/>
              </a:rPr>
              <a:t>Seventh Outline Level</a:t>
            </a:r>
          </a:p>
        </p:txBody>
      </p:sp>
      <p:sp>
        <p:nvSpPr>
          <p:cNvPr id="46" name="PlaceHolder 7"/>
          <p:cNvSpPr>
            <a:spLocks noGrp="1"/>
          </p:cNvSpPr>
          <p:nvPr>
            <p:ph type="dt"/>
          </p:nvPr>
        </p:nvSpPr>
        <p:spPr>
          <a:xfrm>
            <a:off x="685800" y="6248520"/>
            <a:ext cx="190512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47" name="PlaceHolder 8"/>
          <p:cNvSpPr>
            <a:spLocks noGrp="1"/>
          </p:cNvSpPr>
          <p:nvPr>
            <p:ph type="sldNum"/>
          </p:nvPr>
        </p:nvSpPr>
        <p:spPr>
          <a:xfrm>
            <a:off x="8675640" y="0"/>
            <a:ext cx="571680" cy="457200"/>
          </a:xfrm>
          <a:prstGeom prst="rect">
            <a:avLst/>
          </a:prstGeom>
        </p:spPr>
        <p:txBody>
          <a:bodyPr lIns="90000" tIns="46800" rIns="90000" bIns="46800"/>
          <a:lstStyle/>
          <a:p>
            <a:pPr>
              <a:lnSpc>
                <a:spcPct val="100000"/>
              </a:lnSpc>
            </a:pPr>
            <a:fld id="{1273C471-5ED4-4B3A-AF57-1F2082BE848C}" type="slidenum">
              <a:rPr lang="es-ES" sz="1400" b="0" strike="noStrike" spc="-1">
                <a:solidFill>
                  <a:srgbClr val="FFFFFF"/>
                </a:solidFill>
                <a:uFill>
                  <a:solidFill>
                    <a:srgbClr val="FFFFFF"/>
                  </a:solidFill>
                </a:uFill>
                <a:latin typeface="Arial"/>
                <a:ea typeface="Arial"/>
              </a:rPr>
              <a:t>‹Nº›</a:t>
            </a:fld>
            <a:endParaRPr lang="es-ES" sz="2400" b="0" strike="noStrike" spc="-1">
              <a:solidFill>
                <a:srgbClr val="000000"/>
              </a:solidFill>
              <a:uFill>
                <a:solidFill>
                  <a:srgbClr val="FFFFFF"/>
                </a:solidFill>
              </a:uFill>
              <a:latin typeface="Arial"/>
            </a:endParaRPr>
          </a:p>
        </p:txBody>
      </p:sp>
      <p:sp>
        <p:nvSpPr>
          <p:cNvPr id="48" name="PlaceHolder 9"/>
          <p:cNvSpPr>
            <a:spLocks noGrp="1"/>
          </p:cNvSpPr>
          <p:nvPr>
            <p:ph type="ftr"/>
          </p:nvPr>
        </p:nvSpPr>
        <p:spPr>
          <a:xfrm>
            <a:off x="3124080" y="6608520"/>
            <a:ext cx="2895840" cy="204840"/>
          </a:xfrm>
          <a:prstGeom prst="rect">
            <a:avLst/>
          </a:prstGeom>
        </p:spPr>
        <p:txBody>
          <a:bodyPr lIns="90000" tIns="46800" rIns="90000" bIns="46800"/>
          <a:lstStyle/>
          <a:p>
            <a:pPr algn="ctr">
              <a:lnSpc>
                <a:spcPct val="100000"/>
              </a:lnSpc>
            </a:pPr>
            <a:endParaRPr lang="es-ES" sz="2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511.png"/></Relationships>
</file>

<file path=ppt/slides/_rels/slide100.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2.png"/><Relationship Id="rId1" Type="http://schemas.openxmlformats.org/officeDocument/2006/relationships/slideLayout" Target="../slideLayouts/slideLayout25.xml"/><Relationship Id="rId6" Type="http://schemas.openxmlformats.org/officeDocument/2006/relationships/chart" Target="../charts/chart3.xml"/><Relationship Id="rId5" Type="http://schemas.openxmlformats.org/officeDocument/2006/relationships/image" Target="../media/image241.png"/><Relationship Id="rId4" Type="http://schemas.openxmlformats.org/officeDocument/2006/relationships/image" Target="../media/image240.png"/></Relationships>
</file>

<file path=ppt/slides/_rels/slide101.xml.rels><?xml version="1.0" encoding="UTF-8" standalone="yes"?>
<Relationships xmlns="http://schemas.openxmlformats.org/package/2006/relationships"><Relationship Id="rId8" Type="http://schemas.openxmlformats.org/officeDocument/2006/relationships/image" Target="../media/image238.png"/><Relationship Id="rId13" Type="http://schemas.microsoft.com/office/2007/relationships/hdphoto" Target="../media/hdphoto4.wdp"/><Relationship Id="rId3" Type="http://schemas.openxmlformats.org/officeDocument/2006/relationships/image" Target="../media/image217.emf"/><Relationship Id="rId7" Type="http://schemas.microsoft.com/office/2007/relationships/hdphoto" Target="../media/hdphoto1.wdp"/><Relationship Id="rId12" Type="http://schemas.openxmlformats.org/officeDocument/2006/relationships/image" Target="../media/image243.png"/><Relationship Id="rId17" Type="http://schemas.openxmlformats.org/officeDocument/2006/relationships/image" Target="../media/image250.png"/><Relationship Id="rId2" Type="http://schemas.openxmlformats.org/officeDocument/2006/relationships/slideLayout" Target="../slideLayouts/slideLayout25.xml"/><Relationship Id="rId16" Type="http://schemas.openxmlformats.org/officeDocument/2006/relationships/image" Target="../media/image249.png"/><Relationship Id="rId1" Type="http://schemas.openxmlformats.org/officeDocument/2006/relationships/tags" Target="../tags/tag1.xml"/><Relationship Id="rId6" Type="http://schemas.openxmlformats.org/officeDocument/2006/relationships/image" Target="../media/image234.png"/><Relationship Id="rId11" Type="http://schemas.microsoft.com/office/2007/relationships/hdphoto" Target="../media/hdphoto3.wdp"/><Relationship Id="rId5" Type="http://schemas.openxmlformats.org/officeDocument/2006/relationships/image" Target="../media/image233.wmf"/><Relationship Id="rId15" Type="http://schemas.microsoft.com/office/2007/relationships/hdphoto" Target="../media/hdphoto5.wdp"/><Relationship Id="rId10" Type="http://schemas.openxmlformats.org/officeDocument/2006/relationships/image" Target="../media/image242.png"/><Relationship Id="rId4" Type="http://schemas.openxmlformats.org/officeDocument/2006/relationships/oleObject" Target="../embeddings/oleObject6.bin"/><Relationship Id="rId9" Type="http://schemas.microsoft.com/office/2007/relationships/hdphoto" Target="../media/hdphoto2.wdp"/><Relationship Id="rId14" Type="http://schemas.openxmlformats.org/officeDocument/2006/relationships/image" Target="../media/image244.png"/></Relationships>
</file>

<file path=ppt/slides/_rels/slide10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1.png"/><Relationship Id="rId7" Type="http://schemas.openxmlformats.org/officeDocument/2006/relationships/image" Target="../media/image234.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chart" Target="../charts/chart4.xml"/><Relationship Id="rId5" Type="http://schemas.openxmlformats.org/officeDocument/2006/relationships/image" Target="../media/image249.png"/><Relationship Id="rId4" Type="http://schemas.openxmlformats.org/officeDocument/2006/relationships/image" Target="../media/image252.png"/></Relationships>
</file>

<file path=ppt/slides/_rels/slide103.xml.rels><?xml version="1.0" encoding="UTF-8" standalone="yes"?>
<Relationships xmlns="http://schemas.openxmlformats.org/package/2006/relationships"><Relationship Id="rId8" Type="http://schemas.openxmlformats.org/officeDocument/2006/relationships/image" Target="../media/image247.png"/><Relationship Id="rId3" Type="http://schemas.openxmlformats.org/officeDocument/2006/relationships/image" Target="../media/image219.png"/><Relationship Id="rId7" Type="http://schemas.microsoft.com/office/2007/relationships/hdphoto" Target="../media/hdphoto7.wdp"/><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246.png"/><Relationship Id="rId5" Type="http://schemas.microsoft.com/office/2007/relationships/hdphoto" Target="../media/hdphoto6.wdp"/><Relationship Id="rId4" Type="http://schemas.openxmlformats.org/officeDocument/2006/relationships/image" Target="../media/image245.png"/><Relationship Id="rId9" Type="http://schemas.microsoft.com/office/2007/relationships/hdphoto" Target="../media/hdphoto8.wdp"/></Relationships>
</file>

<file path=ppt/slides/_rels/slide104.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image" Target="../media/image247.png"/><Relationship Id="rId7" Type="http://schemas.microsoft.com/office/2007/relationships/hdphoto" Target="../media/hdphoto9.wdp"/><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248.png"/><Relationship Id="rId5" Type="http://schemas.openxmlformats.org/officeDocument/2006/relationships/image" Target="../media/image257.png"/><Relationship Id="rId4" Type="http://schemas.microsoft.com/office/2007/relationships/hdphoto" Target="../media/hdphoto8.wdp"/></Relationships>
</file>

<file path=ppt/slides/_rels/slide10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53.png"/><Relationship Id="rId7" Type="http://schemas.openxmlformats.org/officeDocument/2006/relationships/image" Target="../media/image255.png"/><Relationship Id="rId12" Type="http://schemas.openxmlformats.org/officeDocument/2006/relationships/image" Target="../media/image266.png"/><Relationship Id="rId2" Type="http://schemas.openxmlformats.org/officeDocument/2006/relationships/slideLayout" Target="../slideLayouts/slideLayout25.xml"/><Relationship Id="rId1" Type="http://schemas.openxmlformats.org/officeDocument/2006/relationships/tags" Target="../tags/tag5.xml"/><Relationship Id="rId6" Type="http://schemas.microsoft.com/office/2007/relationships/hdphoto" Target="../media/hdphoto11.wdp"/><Relationship Id="rId11" Type="http://schemas.openxmlformats.org/officeDocument/2006/relationships/image" Target="../media/image265.png"/><Relationship Id="rId5" Type="http://schemas.openxmlformats.org/officeDocument/2006/relationships/image" Target="../media/image254.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256.png"/></Relationships>
</file>

<file path=ppt/slides/_rels/slide106.xml.rels><?xml version="1.0" encoding="UTF-8" standalone="yes"?>
<Relationships xmlns="http://schemas.openxmlformats.org/package/2006/relationships"><Relationship Id="rId8" Type="http://schemas.openxmlformats.org/officeDocument/2006/relationships/image" Target="../media/image269.png"/><Relationship Id="rId3" Type="http://schemas.openxmlformats.org/officeDocument/2006/relationships/image" Target="../media/image258.png"/><Relationship Id="rId7" Type="http://schemas.openxmlformats.org/officeDocument/2006/relationships/image" Target="../media/image268.png"/><Relationship Id="rId2" Type="http://schemas.openxmlformats.org/officeDocument/2006/relationships/slideLayout" Target="../slideLayouts/slideLayout25.xml"/><Relationship Id="rId1" Type="http://schemas.openxmlformats.org/officeDocument/2006/relationships/tags" Target="../tags/tag6.xml"/><Relationship Id="rId6" Type="http://schemas.microsoft.com/office/2007/relationships/hdphoto" Target="../media/hdphoto12.wdp"/><Relationship Id="rId5" Type="http://schemas.openxmlformats.org/officeDocument/2006/relationships/image" Target="../media/image255.png"/><Relationship Id="rId4" Type="http://schemas.microsoft.com/office/2007/relationships/hdphoto" Target="../media/hdphoto14.wdp"/><Relationship Id="rId9" Type="http://schemas.openxmlformats.org/officeDocument/2006/relationships/image" Target="../media/image271.png"/></Relationships>
</file>

<file path=ppt/slides/_rels/slide107.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slideLayout" Target="../slideLayouts/slideLayout25.xml"/><Relationship Id="rId1" Type="http://schemas.openxmlformats.org/officeDocument/2006/relationships/tags" Target="../tags/tag7.xml"/><Relationship Id="rId5" Type="http://schemas.openxmlformats.org/officeDocument/2006/relationships/image" Target="../media/image272.png"/><Relationship Id="rId4" Type="http://schemas.microsoft.com/office/2007/relationships/hdphoto" Target="../media/hdphoto9.wdp"/></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21.emf"/><Relationship Id="rId7" Type="http://schemas.openxmlformats.org/officeDocument/2006/relationships/image" Target="../media/image260.wmf"/><Relationship Id="rId12" Type="http://schemas.openxmlformats.org/officeDocument/2006/relationships/chart" Target="../charts/chart6.xml"/><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oleObject" Target="../embeddings/oleObject8.bin"/><Relationship Id="rId11" Type="http://schemas.openxmlformats.org/officeDocument/2006/relationships/chart" Target="../charts/chart5.xml"/><Relationship Id="rId5" Type="http://schemas.openxmlformats.org/officeDocument/2006/relationships/image" Target="../media/image259.wmf"/><Relationship Id="rId10" Type="http://schemas.openxmlformats.org/officeDocument/2006/relationships/image" Target="../media/image277.png"/><Relationship Id="rId4" Type="http://schemas.openxmlformats.org/officeDocument/2006/relationships/oleObject" Target="../embeddings/oleObject7.bin"/><Relationship Id="rId9" Type="http://schemas.openxmlformats.org/officeDocument/2006/relationships/image" Target="../media/image261.wmf"/></Relationships>
</file>

<file path=ppt/slides/_rels/slide109.xml.rels><?xml version="1.0" encoding="UTF-8" standalone="yes"?>
<Relationships xmlns="http://schemas.openxmlformats.org/package/2006/relationships"><Relationship Id="rId8" Type="http://schemas.openxmlformats.org/officeDocument/2006/relationships/image" Target="../media/image264.png"/><Relationship Id="rId3" Type="http://schemas.openxmlformats.org/officeDocument/2006/relationships/image" Target="../media/image222.emf"/><Relationship Id="rId7" Type="http://schemas.openxmlformats.org/officeDocument/2006/relationships/image" Target="../media/image263.wmf"/><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oleObject" Target="../embeddings/oleObject11.bin"/><Relationship Id="rId11" Type="http://schemas.microsoft.com/office/2007/relationships/hdphoto" Target="../media/hdphoto16.wdp"/><Relationship Id="rId5" Type="http://schemas.openxmlformats.org/officeDocument/2006/relationships/image" Target="../media/image262.wmf"/><Relationship Id="rId10" Type="http://schemas.openxmlformats.org/officeDocument/2006/relationships/image" Target="../media/image267.png"/><Relationship Id="rId4" Type="http://schemas.openxmlformats.org/officeDocument/2006/relationships/oleObject" Target="../embeddings/oleObject10.bin"/><Relationship Id="rId9" Type="http://schemas.microsoft.com/office/2007/relationships/hdphoto" Target="../media/hdphoto15.wdp"/></Relationships>
</file>

<file path=ppt/slides/_rels/slide11.xml.rels><?xml version="1.0" encoding="UTF-8" standalone="yes"?>
<Relationships xmlns="http://schemas.openxmlformats.org/package/2006/relationships"><Relationship Id="rId8" Type="http://schemas.openxmlformats.org/officeDocument/2006/relationships/image" Target="../media/image1113.png"/><Relationship Id="rId3" Type="http://schemas.openxmlformats.org/officeDocument/2006/relationships/image" Target="../media/image16.png"/><Relationship Id="rId7" Type="http://schemas.openxmlformats.org/officeDocument/2006/relationships/image" Target="../media/image1015.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914.png"/><Relationship Id="rId5" Type="http://schemas.openxmlformats.org/officeDocument/2006/relationships/image" Target="../media/image8.png"/><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oleObject" Target="../embeddings/oleObject12.bin"/><Relationship Id="rId7" Type="http://schemas.openxmlformats.org/officeDocument/2006/relationships/image" Target="../media/image273.png"/><Relationship Id="rId12" Type="http://schemas.openxmlformats.org/officeDocument/2006/relationships/image" Target="../media/image222.emf"/><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269.wmf"/><Relationship Id="rId11" Type="http://schemas.openxmlformats.org/officeDocument/2006/relationships/chart" Target="../charts/chart8.xml"/><Relationship Id="rId5" Type="http://schemas.openxmlformats.org/officeDocument/2006/relationships/oleObject" Target="../embeddings/oleObject13.bin"/><Relationship Id="rId10" Type="http://schemas.openxmlformats.org/officeDocument/2006/relationships/chart" Target="../charts/chart7.xml"/><Relationship Id="rId4" Type="http://schemas.openxmlformats.org/officeDocument/2006/relationships/image" Target="../media/image268.wmf"/><Relationship Id="rId9" Type="http://schemas.openxmlformats.org/officeDocument/2006/relationships/image" Target="../media/image286.png"/></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23.emf"/><Relationship Id="rId7" Type="http://schemas.openxmlformats.org/officeDocument/2006/relationships/image" Target="../media/image275.wmf"/><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oleObject" Target="../embeddings/oleObject15.bin"/><Relationship Id="rId5" Type="http://schemas.openxmlformats.org/officeDocument/2006/relationships/image" Target="../media/image274.wmf"/><Relationship Id="rId4" Type="http://schemas.openxmlformats.org/officeDocument/2006/relationships/oleObject" Target="../embeddings/oleObject14.bin"/><Relationship Id="rId9" Type="http://schemas.openxmlformats.org/officeDocument/2006/relationships/image" Target="../media/image276.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chart" Target="../charts/chart10.xml"/><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chart" Target="../charts/chart9.xml"/><Relationship Id="rId5" Type="http://schemas.openxmlformats.org/officeDocument/2006/relationships/image" Target="../media/image223.emf"/><Relationship Id="rId4" Type="http://schemas.openxmlformats.org/officeDocument/2006/relationships/image" Target="../media/image277.wmf"/></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279.png"/><Relationship Id="rId2" Type="http://schemas.openxmlformats.org/officeDocument/2006/relationships/image" Target="../media/image278.png"/><Relationship Id="rId1" Type="http://schemas.openxmlformats.org/officeDocument/2006/relationships/slideLayout" Target="../slideLayouts/slideLayout14.xml"/><Relationship Id="rId4" Type="http://schemas.openxmlformats.org/officeDocument/2006/relationships/image" Target="../media/image280.png"/></Relationships>
</file>

<file path=ppt/slides/_rels/slide115.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278.png"/><Relationship Id="rId7" Type="http://schemas.openxmlformats.org/officeDocument/2006/relationships/image" Target="../media/image296.pn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295.png"/><Relationship Id="rId11" Type="http://schemas.openxmlformats.org/officeDocument/2006/relationships/image" Target="../media/image283.png"/><Relationship Id="rId5" Type="http://schemas.openxmlformats.org/officeDocument/2006/relationships/image" Target="../media/image294.png"/><Relationship Id="rId10" Type="http://schemas.openxmlformats.org/officeDocument/2006/relationships/image" Target="../media/image282.png"/><Relationship Id="rId4" Type="http://schemas.openxmlformats.org/officeDocument/2006/relationships/image" Target="../media/image293.png"/><Relationship Id="rId9" Type="http://schemas.openxmlformats.org/officeDocument/2006/relationships/image" Target="../media/image298.png"/></Relationships>
</file>

<file path=ppt/slides/_rels/slide117.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78.png"/><Relationship Id="rId7" Type="http://schemas.openxmlformats.org/officeDocument/2006/relationships/image" Target="../media/image302.png"/><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301.png"/><Relationship Id="rId5" Type="http://schemas.openxmlformats.org/officeDocument/2006/relationships/image" Target="../media/image294.png"/><Relationship Id="rId10" Type="http://schemas.openxmlformats.org/officeDocument/2006/relationships/image" Target="../media/image305.png"/><Relationship Id="rId4" Type="http://schemas.openxmlformats.org/officeDocument/2006/relationships/image" Target="../media/image293.png"/><Relationship Id="rId9" Type="http://schemas.openxmlformats.org/officeDocument/2006/relationships/image" Target="../media/image304.png"/></Relationships>
</file>

<file path=ppt/slides/_rels/slide118.xml.rels><?xml version="1.0" encoding="UTF-8" standalone="yes"?>
<Relationships xmlns="http://schemas.openxmlformats.org/package/2006/relationships"><Relationship Id="rId3" Type="http://schemas.openxmlformats.org/officeDocument/2006/relationships/image" Target="../media/image279.png"/><Relationship Id="rId2" Type="http://schemas.openxmlformats.org/officeDocument/2006/relationships/slideLayout" Target="../slideLayouts/slideLayout25.xml"/><Relationship Id="rId1" Type="http://schemas.openxmlformats.org/officeDocument/2006/relationships/tags" Target="../tags/tag15.xml"/><Relationship Id="rId5" Type="http://schemas.openxmlformats.org/officeDocument/2006/relationships/image" Target="../media/image308.png"/><Relationship Id="rId4" Type="http://schemas.openxmlformats.org/officeDocument/2006/relationships/image" Target="../media/image307.png"/></Relationships>
</file>

<file path=ppt/slides/_rels/slide119.xml.rels><?xml version="1.0" encoding="UTF-8" standalone="yes"?>
<Relationships xmlns="http://schemas.openxmlformats.org/package/2006/relationships"><Relationship Id="rId8" Type="http://schemas.openxmlformats.org/officeDocument/2006/relationships/image" Target="../media/image315.png"/><Relationship Id="rId3" Type="http://schemas.openxmlformats.org/officeDocument/2006/relationships/image" Target="../media/image280.png"/><Relationship Id="rId7" Type="http://schemas.openxmlformats.org/officeDocument/2006/relationships/image" Target="../media/image314.png"/><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313.png"/><Relationship Id="rId5" Type="http://schemas.openxmlformats.org/officeDocument/2006/relationships/image" Target="../media/image312.png"/><Relationship Id="rId4" Type="http://schemas.openxmlformats.org/officeDocument/2006/relationships/image" Target="../media/image311.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713.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0.png"/><Relationship Id="rId5" Type="http://schemas.openxmlformats.org/officeDocument/2006/relationships/image" Target="../media/image156.png"/><Relationship Id="rId4" Type="http://schemas.openxmlformats.org/officeDocument/2006/relationships/image" Target="../media/image1413.png"/></Relationships>
</file>

<file path=ppt/slides/_rels/slide120.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280.png"/><Relationship Id="rId7" Type="http://schemas.openxmlformats.org/officeDocument/2006/relationships/image" Target="../media/image319.png"/><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318.png"/><Relationship Id="rId5" Type="http://schemas.openxmlformats.org/officeDocument/2006/relationships/image" Target="../media/image317.png"/><Relationship Id="rId4" Type="http://schemas.openxmlformats.org/officeDocument/2006/relationships/image" Target="../media/image316.png"/></Relationships>
</file>

<file path=ppt/slides/_rels/slide121.xml.rels><?xml version="1.0" encoding="UTF-8" standalone="yes"?>
<Relationships xmlns="http://schemas.openxmlformats.org/package/2006/relationships"><Relationship Id="rId8" Type="http://schemas.openxmlformats.org/officeDocument/2006/relationships/image" Target="../media/image327.png"/><Relationship Id="rId3" Type="http://schemas.openxmlformats.org/officeDocument/2006/relationships/image" Target="../media/image281.png"/><Relationship Id="rId7" Type="http://schemas.openxmlformats.org/officeDocument/2006/relationships/image" Target="../media/image326.png"/><Relationship Id="rId12" Type="http://schemas.openxmlformats.org/officeDocument/2006/relationships/image" Target="../media/image332.png"/><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325.png"/><Relationship Id="rId11" Type="http://schemas.openxmlformats.org/officeDocument/2006/relationships/image" Target="../media/image331.png"/><Relationship Id="rId5" Type="http://schemas.openxmlformats.org/officeDocument/2006/relationships/image" Target="../media/image324.png"/><Relationship Id="rId10" Type="http://schemas.openxmlformats.org/officeDocument/2006/relationships/image" Target="../media/image329.png"/><Relationship Id="rId4" Type="http://schemas.openxmlformats.org/officeDocument/2006/relationships/image" Target="../media/image323.png"/><Relationship Id="rId9" Type="http://schemas.openxmlformats.org/officeDocument/2006/relationships/image" Target="../media/image328.png"/></Relationships>
</file>

<file path=ppt/slides/_rels/slide122.xml.rels><?xml version="1.0" encoding="UTF-8" standalone="yes"?>
<Relationships xmlns="http://schemas.openxmlformats.org/package/2006/relationships"><Relationship Id="rId8" Type="http://schemas.openxmlformats.org/officeDocument/2006/relationships/image" Target="../media/image338.png"/><Relationship Id="rId3" Type="http://schemas.openxmlformats.org/officeDocument/2006/relationships/image" Target="../media/image284.png"/><Relationship Id="rId7" Type="http://schemas.openxmlformats.org/officeDocument/2006/relationships/image" Target="../media/image337.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336.png"/><Relationship Id="rId5" Type="http://schemas.openxmlformats.org/officeDocument/2006/relationships/image" Target="../media/image335.png"/><Relationship Id="rId10" Type="http://schemas.openxmlformats.org/officeDocument/2006/relationships/chart" Target="../charts/chart12.xml"/><Relationship Id="rId4" Type="http://schemas.openxmlformats.org/officeDocument/2006/relationships/image" Target="../media/image334.png"/><Relationship Id="rId9" Type="http://schemas.openxmlformats.org/officeDocument/2006/relationships/chart" Target="../charts/chart11.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285.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image" Target="../media/image288.png"/><Relationship Id="rId2" Type="http://schemas.openxmlformats.org/officeDocument/2006/relationships/image" Target="../media/image287.png"/><Relationship Id="rId1" Type="http://schemas.openxmlformats.org/officeDocument/2006/relationships/slideLayout" Target="../slideLayouts/slideLayout14.xml"/><Relationship Id="rId4" Type="http://schemas.openxmlformats.org/officeDocument/2006/relationships/image" Target="../media/image289.png"/></Relationships>
</file>

<file path=ppt/slides/_rels/slide126.xml.rels><?xml version="1.0" encoding="UTF-8" standalone="yes"?>
<Relationships xmlns="http://schemas.openxmlformats.org/package/2006/relationships"><Relationship Id="rId8" Type="http://schemas.openxmlformats.org/officeDocument/2006/relationships/image" Target="../media/image285.png"/><Relationship Id="rId3" Type="http://schemas.openxmlformats.org/officeDocument/2006/relationships/image" Target="../media/image339.png"/><Relationship Id="rId7" Type="http://schemas.openxmlformats.org/officeDocument/2006/relationships/image" Target="../media/image344.png"/><Relationship Id="rId2" Type="http://schemas.openxmlformats.org/officeDocument/2006/relationships/slideLayout" Target="../slideLayouts/slideLayout25.xml"/><Relationship Id="rId1" Type="http://schemas.openxmlformats.org/officeDocument/2006/relationships/tags" Target="../tags/tag20.xml"/><Relationship Id="rId6" Type="http://schemas.openxmlformats.org/officeDocument/2006/relationships/image" Target="../media/image343.png"/><Relationship Id="rId5" Type="http://schemas.openxmlformats.org/officeDocument/2006/relationships/image" Target="../media/image342.png"/><Relationship Id="rId4" Type="http://schemas.openxmlformats.org/officeDocument/2006/relationships/image" Target="../media/image341.png"/></Relationships>
</file>

<file path=ppt/slides/_rels/slide127.xml.rels><?xml version="1.0" encoding="UTF-8" standalone="yes"?>
<Relationships xmlns="http://schemas.openxmlformats.org/package/2006/relationships"><Relationship Id="rId8" Type="http://schemas.openxmlformats.org/officeDocument/2006/relationships/image" Target="../media/image351.png"/><Relationship Id="rId13" Type="http://schemas.openxmlformats.org/officeDocument/2006/relationships/image" Target="../media/image356.png"/><Relationship Id="rId3" Type="http://schemas.openxmlformats.org/officeDocument/2006/relationships/image" Target="../media/image339.png"/><Relationship Id="rId7" Type="http://schemas.openxmlformats.org/officeDocument/2006/relationships/image" Target="../media/image349.png"/><Relationship Id="rId12" Type="http://schemas.openxmlformats.org/officeDocument/2006/relationships/image" Target="../media/image355.png"/><Relationship Id="rId2" Type="http://schemas.openxmlformats.org/officeDocument/2006/relationships/slideLayout" Target="../slideLayouts/slideLayout25.xml"/><Relationship Id="rId1" Type="http://schemas.openxmlformats.org/officeDocument/2006/relationships/tags" Target="../tags/tag21.xml"/><Relationship Id="rId6" Type="http://schemas.openxmlformats.org/officeDocument/2006/relationships/image" Target="../media/image348.png"/><Relationship Id="rId11" Type="http://schemas.openxmlformats.org/officeDocument/2006/relationships/image" Target="../media/image354.png"/><Relationship Id="rId5" Type="http://schemas.openxmlformats.org/officeDocument/2006/relationships/image" Target="../media/image347.png"/><Relationship Id="rId10" Type="http://schemas.openxmlformats.org/officeDocument/2006/relationships/image" Target="../media/image353.png"/><Relationship Id="rId4" Type="http://schemas.openxmlformats.org/officeDocument/2006/relationships/image" Target="../media/image346.png"/><Relationship Id="rId9" Type="http://schemas.openxmlformats.org/officeDocument/2006/relationships/image" Target="../media/image352.png"/><Relationship Id="rId14" Type="http://schemas.openxmlformats.org/officeDocument/2006/relationships/image" Target="../media/image285.png"/></Relationships>
</file>

<file path=ppt/slides/_rels/slide128.xml.rels><?xml version="1.0" encoding="UTF-8" standalone="yes"?>
<Relationships xmlns="http://schemas.openxmlformats.org/package/2006/relationships"><Relationship Id="rId8" Type="http://schemas.openxmlformats.org/officeDocument/2006/relationships/image" Target="../media/image364.png"/><Relationship Id="rId3" Type="http://schemas.openxmlformats.org/officeDocument/2006/relationships/image" Target="../media/image357.png"/><Relationship Id="rId7" Type="http://schemas.openxmlformats.org/officeDocument/2006/relationships/image" Target="../media/image363.png"/><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362.png"/><Relationship Id="rId5" Type="http://schemas.openxmlformats.org/officeDocument/2006/relationships/image" Target="../media/image359.png"/><Relationship Id="rId10" Type="http://schemas.openxmlformats.org/officeDocument/2006/relationships/image" Target="../media/image287.png"/><Relationship Id="rId4" Type="http://schemas.openxmlformats.org/officeDocument/2006/relationships/image" Target="../media/image358.png"/><Relationship Id="rId9" Type="http://schemas.openxmlformats.org/officeDocument/2006/relationships/image" Target="../media/image365.png"/></Relationships>
</file>

<file path=ppt/slides/_rels/slide129.xml.rels><?xml version="1.0" encoding="UTF-8" standalone="yes"?>
<Relationships xmlns="http://schemas.openxmlformats.org/package/2006/relationships"><Relationship Id="rId8" Type="http://schemas.openxmlformats.org/officeDocument/2006/relationships/image" Target="../media/image374.png"/><Relationship Id="rId3" Type="http://schemas.openxmlformats.org/officeDocument/2006/relationships/image" Target="../media/image367.png"/><Relationship Id="rId7" Type="http://schemas.openxmlformats.org/officeDocument/2006/relationships/image" Target="../media/image373.png"/><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372.png"/><Relationship Id="rId5" Type="http://schemas.openxmlformats.org/officeDocument/2006/relationships/image" Target="../media/image369.png"/><Relationship Id="rId4" Type="http://schemas.openxmlformats.org/officeDocument/2006/relationships/image" Target="../media/image28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9.png"/><Relationship Id="rId16"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30.xml.rels><?xml version="1.0" encoding="UTF-8" standalone="yes"?>
<Relationships xmlns="http://schemas.openxmlformats.org/package/2006/relationships"><Relationship Id="rId3" Type="http://schemas.openxmlformats.org/officeDocument/2006/relationships/image" Target="../media/image289.png"/><Relationship Id="rId2" Type="http://schemas.openxmlformats.org/officeDocument/2006/relationships/slideLayout" Target="../slideLayouts/slideLayout25.xml"/><Relationship Id="rId1" Type="http://schemas.openxmlformats.org/officeDocument/2006/relationships/tags" Target="../tags/tag24.xml"/><Relationship Id="rId6" Type="http://schemas.openxmlformats.org/officeDocument/2006/relationships/image" Target="../media/image378.png"/><Relationship Id="rId5" Type="http://schemas.openxmlformats.org/officeDocument/2006/relationships/image" Target="../media/image377.png"/><Relationship Id="rId4" Type="http://schemas.openxmlformats.org/officeDocument/2006/relationships/image" Target="../media/image376.png"/></Relationships>
</file>

<file path=ppt/slides/_rels/slide131.xml.rels><?xml version="1.0" encoding="UTF-8" standalone="yes"?>
<Relationships xmlns="http://schemas.openxmlformats.org/package/2006/relationships"><Relationship Id="rId8" Type="http://schemas.openxmlformats.org/officeDocument/2006/relationships/image" Target="../media/image385.png"/><Relationship Id="rId3" Type="http://schemas.openxmlformats.org/officeDocument/2006/relationships/image" Target="../media/image290.png"/><Relationship Id="rId7" Type="http://schemas.openxmlformats.org/officeDocument/2006/relationships/image" Target="../media/image384.png"/><Relationship Id="rId2" Type="http://schemas.openxmlformats.org/officeDocument/2006/relationships/slideLayout" Target="../slideLayouts/slideLayout25.xml"/><Relationship Id="rId1" Type="http://schemas.openxmlformats.org/officeDocument/2006/relationships/tags" Target="../tags/tag25.xml"/><Relationship Id="rId6" Type="http://schemas.openxmlformats.org/officeDocument/2006/relationships/image" Target="../media/image383.png"/><Relationship Id="rId5" Type="http://schemas.openxmlformats.org/officeDocument/2006/relationships/image" Target="../media/image382.png"/><Relationship Id="rId4" Type="http://schemas.openxmlformats.org/officeDocument/2006/relationships/image" Target="../media/image381.png"/></Relationships>
</file>

<file path=ppt/slides/_rels/slide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image" Target="../media/image291.png"/><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6.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8.xml"/></Relationships>
</file>

<file path=ppt/slides/_rels/slide141.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slideLayout" Target="../slideLayouts/slideLayout25.xml"/><Relationship Id="rId1" Type="http://schemas.openxmlformats.org/officeDocument/2006/relationships/tags" Target="../tags/tag29.xml"/></Relationships>
</file>

<file path=ppt/slides/_rels/slide142.xml.rels><?xml version="1.0" encoding="UTF-8" standalone="yes"?>
<Relationships xmlns="http://schemas.openxmlformats.org/package/2006/relationships"><Relationship Id="rId3" Type="http://schemas.openxmlformats.org/officeDocument/2006/relationships/image" Target="../media/image388.png"/><Relationship Id="rId2" Type="http://schemas.openxmlformats.org/officeDocument/2006/relationships/slideLayout" Target="../slideLayouts/slideLayout25.xml"/><Relationship Id="rId1" Type="http://schemas.openxmlformats.org/officeDocument/2006/relationships/tags" Target="../tags/tag30.xml"/></Relationships>
</file>

<file path=ppt/slides/_rels/slide143.xml.rels><?xml version="1.0" encoding="UTF-8" standalone="yes"?>
<Relationships xmlns="http://schemas.openxmlformats.org/package/2006/relationships"><Relationship Id="rId3" Type="http://schemas.openxmlformats.org/officeDocument/2006/relationships/image" Target="../media/image389.png"/><Relationship Id="rId2" Type="http://schemas.openxmlformats.org/officeDocument/2006/relationships/slideLayout" Target="../slideLayouts/slideLayout25.xml"/><Relationship Id="rId1" Type="http://schemas.openxmlformats.org/officeDocument/2006/relationships/tags" Target="../tags/tag31.xml"/><Relationship Id="rId5" Type="http://schemas.openxmlformats.org/officeDocument/2006/relationships/image" Target="../media/image392.png"/><Relationship Id="rId4" Type="http://schemas.openxmlformats.org/officeDocument/2006/relationships/image" Target="../media/image391.png"/></Relationships>
</file>

<file path=ppt/slides/_rels/slide144.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slideLayout" Target="../slideLayouts/slideLayout25.xml"/><Relationship Id="rId1" Type="http://schemas.openxmlformats.org/officeDocument/2006/relationships/tags" Target="../tags/tag32.xml"/><Relationship Id="rId6" Type="http://schemas.openxmlformats.org/officeDocument/2006/relationships/image" Target="../media/image309.png"/><Relationship Id="rId5" Type="http://schemas.openxmlformats.org/officeDocument/2006/relationships/image" Target="../media/image306.png"/><Relationship Id="rId4" Type="http://schemas.openxmlformats.org/officeDocument/2006/relationships/image" Target="../media/image300.png"/></Relationships>
</file>

<file path=ppt/slides/_rels/slide145.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322.png"/><Relationship Id="rId1" Type="http://schemas.openxmlformats.org/officeDocument/2006/relationships/slideLayout" Target="../slideLayouts/slideLayout25.xml"/></Relationships>
</file>

<file path=ppt/slides/_rels/slide146.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333.png"/><Relationship Id="rId1" Type="http://schemas.openxmlformats.org/officeDocument/2006/relationships/slideLayout" Target="../slideLayouts/slideLayout25.xml"/></Relationships>
</file>

<file path=ppt/slides/_rels/slide147.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345.png"/><Relationship Id="rId1" Type="http://schemas.openxmlformats.org/officeDocument/2006/relationships/slideLayout" Target="../slideLayouts/slideLayout25.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3.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7.png"/></Relationships>
</file>

<file path=ppt/slides/_rels/slide150.xml.rels><?xml version="1.0" encoding="UTF-8" standalone="yes"?>
<Relationships xmlns="http://schemas.openxmlformats.org/package/2006/relationships"><Relationship Id="rId3" Type="http://schemas.openxmlformats.org/officeDocument/2006/relationships/image" Target="../media/image366.png"/><Relationship Id="rId2" Type="http://schemas.openxmlformats.org/officeDocument/2006/relationships/slideLayout" Target="../slideLayouts/slideLayout25.xml"/><Relationship Id="rId1" Type="http://schemas.openxmlformats.org/officeDocument/2006/relationships/tags" Target="../tags/tag35.xml"/><Relationship Id="rId6" Type="http://schemas.openxmlformats.org/officeDocument/2006/relationships/image" Target="../media/image405.png"/><Relationship Id="rId5" Type="http://schemas.openxmlformats.org/officeDocument/2006/relationships/image" Target="../media/image375.png"/><Relationship Id="rId4" Type="http://schemas.openxmlformats.org/officeDocument/2006/relationships/image" Target="../media/image368.png"/></Relationships>
</file>

<file path=ppt/slides/_rels/slide151.xml.rels><?xml version="1.0" encoding="UTF-8" standalone="yes"?>
<Relationships xmlns="http://schemas.openxmlformats.org/package/2006/relationships"><Relationship Id="rId3" Type="http://schemas.openxmlformats.org/officeDocument/2006/relationships/image" Target="../media/image407.png"/><Relationship Id="rId2" Type="http://schemas.openxmlformats.org/officeDocument/2006/relationships/image" Target="../media/image379.png"/><Relationship Id="rId1" Type="http://schemas.openxmlformats.org/officeDocument/2006/relationships/slideLayout" Target="../slideLayouts/slideLayout25.xml"/><Relationship Id="rId6" Type="http://schemas.openxmlformats.org/officeDocument/2006/relationships/image" Target="../media/image412.png"/><Relationship Id="rId5" Type="http://schemas.openxmlformats.org/officeDocument/2006/relationships/image" Target="../media/image409.png"/><Relationship Id="rId4" Type="http://schemas.openxmlformats.org/officeDocument/2006/relationships/image" Target="../media/image408.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6.xml"/></Relationships>
</file>

<file path=ppt/slides/_rels/slide154.xml.rels><?xml version="1.0" encoding="UTF-8" standalone="yes"?>
<Relationships xmlns="http://schemas.openxmlformats.org/package/2006/relationships"><Relationship Id="rId8" Type="http://schemas.openxmlformats.org/officeDocument/2006/relationships/image" Target="../media/image418.png"/><Relationship Id="rId3" Type="http://schemas.openxmlformats.org/officeDocument/2006/relationships/image" Target="../media/image413.png"/><Relationship Id="rId7" Type="http://schemas.openxmlformats.org/officeDocument/2006/relationships/image" Target="../media/image417.png"/><Relationship Id="rId2" Type="http://schemas.openxmlformats.org/officeDocument/2006/relationships/slideLayout" Target="../slideLayouts/slideLayout25.xml"/><Relationship Id="rId1" Type="http://schemas.openxmlformats.org/officeDocument/2006/relationships/tags" Target="../tags/tag37.xml"/><Relationship Id="rId6" Type="http://schemas.openxmlformats.org/officeDocument/2006/relationships/image" Target="../media/image416.png"/><Relationship Id="rId5" Type="http://schemas.openxmlformats.org/officeDocument/2006/relationships/image" Target="../media/image415.png"/><Relationship Id="rId4" Type="http://schemas.openxmlformats.org/officeDocument/2006/relationships/image" Target="../media/image414.png"/><Relationship Id="rId9" Type="http://schemas.openxmlformats.org/officeDocument/2006/relationships/image" Target="../media/image419.png"/></Relationships>
</file>

<file path=ppt/slides/_rels/slide155.xml.rels><?xml version="1.0" encoding="UTF-8" standalone="yes"?>
<Relationships xmlns="http://schemas.openxmlformats.org/package/2006/relationships"><Relationship Id="rId8" Type="http://schemas.openxmlformats.org/officeDocument/2006/relationships/image" Target="../media/image426.png"/><Relationship Id="rId3" Type="http://schemas.openxmlformats.org/officeDocument/2006/relationships/image" Target="../media/image386.png"/><Relationship Id="rId7" Type="http://schemas.openxmlformats.org/officeDocument/2006/relationships/image" Target="../media/image425.png"/><Relationship Id="rId2" Type="http://schemas.openxmlformats.org/officeDocument/2006/relationships/slideLayout" Target="../slideLayouts/slideLayout25.xml"/><Relationship Id="rId1" Type="http://schemas.openxmlformats.org/officeDocument/2006/relationships/tags" Target="../tags/tag38.xml"/><Relationship Id="rId6" Type="http://schemas.openxmlformats.org/officeDocument/2006/relationships/image" Target="../media/image424.png"/><Relationship Id="rId5" Type="http://schemas.openxmlformats.org/officeDocument/2006/relationships/image" Target="../media/image423.png"/><Relationship Id="rId4" Type="http://schemas.openxmlformats.org/officeDocument/2006/relationships/image" Target="../media/image393.png"/></Relationships>
</file>

<file path=ppt/slides/_rels/slide156.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slideLayout" Target="../slideLayouts/slideLayout25.xml"/><Relationship Id="rId1" Type="http://schemas.openxmlformats.org/officeDocument/2006/relationships/tags" Target="../tags/tag39.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0.xml"/></Relationships>
</file>

<file path=ppt/slides/_rels/slide158.xml.rels><?xml version="1.0" encoding="UTF-8" standalone="yes"?>
<Relationships xmlns="http://schemas.openxmlformats.org/package/2006/relationships"><Relationship Id="rId8" Type="http://schemas.openxmlformats.org/officeDocument/2006/relationships/image" Target="../media/image433.png"/><Relationship Id="rId3" Type="http://schemas.openxmlformats.org/officeDocument/2006/relationships/image" Target="../media/image428.png"/><Relationship Id="rId7" Type="http://schemas.openxmlformats.org/officeDocument/2006/relationships/image" Target="../media/image432.png"/><Relationship Id="rId2" Type="http://schemas.openxmlformats.org/officeDocument/2006/relationships/slideLayout" Target="../slideLayouts/slideLayout25.xml"/><Relationship Id="rId1" Type="http://schemas.openxmlformats.org/officeDocument/2006/relationships/tags" Target="../tags/tag41.xml"/><Relationship Id="rId6" Type="http://schemas.openxmlformats.org/officeDocument/2006/relationships/image" Target="../media/image394.png"/><Relationship Id="rId5" Type="http://schemas.openxmlformats.org/officeDocument/2006/relationships/image" Target="../media/image4300.png"/><Relationship Id="rId4" Type="http://schemas.openxmlformats.org/officeDocument/2006/relationships/image" Target="../media/image429.png"/><Relationship Id="rId9" Type="http://schemas.openxmlformats.org/officeDocument/2006/relationships/image" Target="../media/image434.png"/></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5.png"/></Relationships>
</file>

<file path=ppt/slides/_rels/slide160.xml.rels><?xml version="1.0" encoding="UTF-8" standalone="yes"?>
<Relationships xmlns="http://schemas.openxmlformats.org/package/2006/relationships"><Relationship Id="rId8" Type="http://schemas.openxmlformats.org/officeDocument/2006/relationships/image" Target="../media/image402.png"/><Relationship Id="rId3" Type="http://schemas.openxmlformats.org/officeDocument/2006/relationships/image" Target="../media/image396.png"/><Relationship Id="rId7" Type="http://schemas.openxmlformats.org/officeDocument/2006/relationships/image" Target="../media/image401.png"/><Relationship Id="rId2" Type="http://schemas.openxmlformats.org/officeDocument/2006/relationships/image" Target="../media/image395.png"/><Relationship Id="rId1" Type="http://schemas.openxmlformats.org/officeDocument/2006/relationships/slideLayout" Target="../slideLayouts/slideLayout25.xml"/><Relationship Id="rId6" Type="http://schemas.openxmlformats.org/officeDocument/2006/relationships/image" Target="../media/image399.png"/><Relationship Id="rId5" Type="http://schemas.openxmlformats.org/officeDocument/2006/relationships/image" Target="../media/image398.png"/><Relationship Id="rId4" Type="http://schemas.openxmlformats.org/officeDocument/2006/relationships/image" Target="../media/image397.png"/></Relationships>
</file>

<file path=ppt/slides/_rels/slide161.xml.rels><?xml version="1.0" encoding="UTF-8" standalone="yes"?>
<Relationships xmlns="http://schemas.openxmlformats.org/package/2006/relationships"><Relationship Id="rId2" Type="http://schemas.openxmlformats.org/officeDocument/2006/relationships/image" Target="../media/image403.png"/><Relationship Id="rId1" Type="http://schemas.openxmlformats.org/officeDocument/2006/relationships/slideLayout" Target="../slideLayouts/slideLayout25.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3.xml"/></Relationships>
</file>

<file path=ppt/slides/_rels/slide163.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slideLayout" Target="../slideLayouts/slideLayout25.xml"/><Relationship Id="rId1" Type="http://schemas.openxmlformats.org/officeDocument/2006/relationships/tags" Target="../tags/tag44.xml"/><Relationship Id="rId4" Type="http://schemas.openxmlformats.org/officeDocument/2006/relationships/image" Target="../media/image404.png"/></Relationships>
</file>

<file path=ppt/slides/_rels/slide164.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slideLayout" Target="../slideLayouts/slideLayout25.xml"/><Relationship Id="rId1" Type="http://schemas.openxmlformats.org/officeDocument/2006/relationships/tags" Target="../tags/tag45.xml"/><Relationship Id="rId6" Type="http://schemas.openxmlformats.org/officeDocument/2006/relationships/image" Target="../media/image421.png"/><Relationship Id="rId5" Type="http://schemas.openxmlformats.org/officeDocument/2006/relationships/image" Target="../media/image4100.png"/><Relationship Id="rId4" Type="http://schemas.openxmlformats.org/officeDocument/2006/relationships/image" Target="../media/image406.png"/></Relationships>
</file>

<file path=ppt/slides/_rels/slide165.xml.rels><?xml version="1.0" encoding="UTF-8" standalone="yes"?>
<Relationships xmlns="http://schemas.openxmlformats.org/package/2006/relationships"><Relationship Id="rId3" Type="http://schemas.openxmlformats.org/officeDocument/2006/relationships/hyperlink" Target="mailto:gonzalo.delpozo@urjc.es" TargetMode="External"/><Relationship Id="rId2" Type="http://schemas.openxmlformats.org/officeDocument/2006/relationships/hyperlink" Target="https://creativecommons.org/licenses/by-sa/4.0/deed.es"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30.png"/><Relationship Id="rId7"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4.xml"/><Relationship Id="rId6" Type="http://schemas.openxmlformats.org/officeDocument/2006/relationships/image" Target="../media/image560.png"/><Relationship Id="rId5" Type="http://schemas.openxmlformats.org/officeDocument/2006/relationships/image" Target="../media/image550.png"/><Relationship Id="rId4" Type="http://schemas.openxmlformats.org/officeDocument/2006/relationships/image" Target="../media/image540.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8.png"/><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14.xml"/><Relationship Id="rId6" Type="http://schemas.openxmlformats.org/officeDocument/2006/relationships/image" Target="../media/image59.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2.png"/><Relationship Id="rId1" Type="http://schemas.openxmlformats.org/officeDocument/2006/relationships/slideLayout" Target="../slideLayouts/slideLayout14.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1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1.png"/><Relationship Id="rId1" Type="http://schemas.openxmlformats.org/officeDocument/2006/relationships/slideLayout" Target="../slideLayouts/slideLayout14.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27.xml.rels><?xml version="1.0" encoding="UTF-8" standalone="yes"?>
<Relationships xmlns="http://schemas.openxmlformats.org/package/2006/relationships"><Relationship Id="rId8" Type="http://schemas.openxmlformats.org/officeDocument/2006/relationships/image" Target="../media/image980.png"/><Relationship Id="rId3" Type="http://schemas.openxmlformats.org/officeDocument/2006/relationships/image" Target="../media/image930.png"/><Relationship Id="rId7" Type="http://schemas.openxmlformats.org/officeDocument/2006/relationships/image" Target="../media/image970.png"/><Relationship Id="rId2" Type="http://schemas.openxmlformats.org/officeDocument/2006/relationships/image" Target="../media/image920.png"/><Relationship Id="rId1" Type="http://schemas.openxmlformats.org/officeDocument/2006/relationships/slideLayout" Target="../slideLayouts/slideLayout14.xml"/><Relationship Id="rId6" Type="http://schemas.openxmlformats.org/officeDocument/2006/relationships/image" Target="../media/image960.png"/><Relationship Id="rId5" Type="http://schemas.openxmlformats.org/officeDocument/2006/relationships/image" Target="../media/image950.png"/><Relationship Id="rId10" Type="http://schemas.openxmlformats.org/officeDocument/2006/relationships/image" Target="../media/image1000.png"/><Relationship Id="rId4" Type="http://schemas.openxmlformats.org/officeDocument/2006/relationships/image" Target="../media/image940.png"/><Relationship Id="rId9" Type="http://schemas.openxmlformats.org/officeDocument/2006/relationships/image" Target="../media/image990.png"/></Relationships>
</file>

<file path=ppt/slides/_rels/slide28.xml.rels><?xml version="1.0" encoding="UTF-8" standalone="yes"?>
<Relationships xmlns="http://schemas.openxmlformats.org/package/2006/relationships"><Relationship Id="rId2" Type="http://schemas.openxmlformats.org/officeDocument/2006/relationships/image" Target="../media/image10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04.png"/><Relationship Id="rId4" Type="http://schemas.openxmlformats.org/officeDocument/2006/relationships/image" Target="../media/image1030.png"/></Relationships>
</file>

<file path=ppt/slides/_rels/slide29.xml.rels><?xml version="1.0" encoding="UTF-8" standalone="yes"?>
<Relationships xmlns="http://schemas.openxmlformats.org/package/2006/relationships"><Relationship Id="rId3" Type="http://schemas.openxmlformats.org/officeDocument/2006/relationships/image" Target="../media/image1060.png"/><Relationship Id="rId2" Type="http://schemas.openxmlformats.org/officeDocument/2006/relationships/image" Target="../media/image10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7.png"/><Relationship Id="rId1" Type="http://schemas.openxmlformats.org/officeDocument/2006/relationships/slideLayout" Target="../slideLayouts/slideLayout1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2.png"/><Relationship Id="rId1" Type="http://schemas.openxmlformats.org/officeDocument/2006/relationships/slideLayout" Target="../slideLayouts/slideLayout1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1.png"/><Relationship Id="rId7"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14.xml"/><Relationship Id="rId6" Type="http://schemas.openxmlformats.org/officeDocument/2006/relationships/image" Target="../media/image117.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11.png"/><Relationship Id="rId1" Type="http://schemas.openxmlformats.org/officeDocument/2006/relationships/slideLayout" Target="../slideLayouts/slideLayout14.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4.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33.png"/><Relationship Id="rId2" Type="http://schemas.openxmlformats.org/officeDocument/2006/relationships/image" Target="../media/image129.png"/><Relationship Id="rId1" Type="http://schemas.openxmlformats.org/officeDocument/2006/relationships/slideLayout" Target="../slideLayouts/slideLayout14.xml"/><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130.png"/></Relationships>
</file>

<file path=ppt/slides/_rels/slide35.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7.png"/><Relationship Id="rId2" Type="http://schemas.openxmlformats.org/officeDocument/2006/relationships/image" Target="../media/image134.png"/><Relationship Id="rId1" Type="http://schemas.openxmlformats.org/officeDocument/2006/relationships/slideLayout" Target="../slideLayouts/slideLayout14.xml"/><Relationship Id="rId6" Type="http://schemas.openxmlformats.org/officeDocument/2006/relationships/image" Target="../media/image138.png"/><Relationship Id="rId5" Type="http://schemas.openxmlformats.org/officeDocument/2006/relationships/image" Target="../media/image136.png"/><Relationship Id="rId4" Type="http://schemas.openxmlformats.org/officeDocument/2006/relationships/image" Target="../media/image135.png"/></Relationships>
</file>

<file path=ppt/slides/_rels/slide36.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1.png"/><Relationship Id="rId7"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14.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11.png"/></Relationships>
</file>

<file path=ppt/slides/_rels/slide37.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7.png"/><Relationship Id="rId2" Type="http://schemas.openxmlformats.org/officeDocument/2006/relationships/image" Target="../media/image146.png"/><Relationship Id="rId1" Type="http://schemas.openxmlformats.org/officeDocument/2006/relationships/slideLayout" Target="../slideLayouts/slideLayout14.xml"/><Relationship Id="rId6" Type="http://schemas.openxmlformats.org/officeDocument/2006/relationships/image" Target="../media/image147.png"/><Relationship Id="rId5" Type="http://schemas.openxmlformats.org/officeDocument/2006/relationships/image" Target="../media/image136.png"/><Relationship Id="rId4" Type="http://schemas.openxmlformats.org/officeDocument/2006/relationships/image" Target="../media/image135.png"/></Relationships>
</file>

<file path=ppt/slides/_rels/slide38.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4.png"/><Relationship Id="rId7" Type="http://schemas.openxmlformats.org/officeDocument/2006/relationships/image" Target="../media/image153.png"/><Relationship Id="rId2" Type="http://schemas.openxmlformats.org/officeDocument/2006/relationships/image" Target="../media/image148.png"/><Relationship Id="rId1" Type="http://schemas.openxmlformats.org/officeDocument/2006/relationships/slideLayout" Target="../slideLayouts/slideLayout14.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4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57.emf"/><Relationship Id="rId2" Type="http://schemas.openxmlformats.org/officeDocument/2006/relationships/image" Target="../media/image156.e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59.emf"/><Relationship Id="rId2" Type="http://schemas.openxmlformats.org/officeDocument/2006/relationships/image" Target="../media/image158.e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60.e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49.png"/><Relationship Id="rId1" Type="http://schemas.openxmlformats.org/officeDocument/2006/relationships/slideLayout" Target="../slideLayouts/slideLayout14.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45.xml.rels><?xml version="1.0" encoding="UTF-8" standalone="yes"?>
<Relationships xmlns="http://schemas.openxmlformats.org/package/2006/relationships"><Relationship Id="rId3" Type="http://schemas.openxmlformats.org/officeDocument/2006/relationships/image" Target="../media/image810.png"/><Relationship Id="rId7" Type="http://schemas.openxmlformats.org/officeDocument/2006/relationships/image" Target="../media/image1210.png"/><Relationship Id="rId2" Type="http://schemas.openxmlformats.org/officeDocument/2006/relationships/image" Target="../media/image149.png"/><Relationship Id="rId1" Type="http://schemas.openxmlformats.org/officeDocument/2006/relationships/slideLayout" Target="../slideLayouts/slideLayout14.xml"/><Relationship Id="rId6" Type="http://schemas.openxmlformats.org/officeDocument/2006/relationships/image" Target="../media/image1110.png"/><Relationship Id="rId5" Type="http://schemas.openxmlformats.org/officeDocument/2006/relationships/image" Target="../media/image1011.png"/><Relationship Id="rId4" Type="http://schemas.openxmlformats.org/officeDocument/2006/relationships/image" Target="../media/image910.png"/></Relationships>
</file>

<file path=ppt/slides/_rels/slide46.xml.rels><?xml version="1.0" encoding="UTF-8" standalone="yes"?>
<Relationships xmlns="http://schemas.openxmlformats.org/package/2006/relationships"><Relationship Id="rId3" Type="http://schemas.openxmlformats.org/officeDocument/2006/relationships/image" Target="../media/image1410.png"/><Relationship Id="rId7" Type="http://schemas.openxmlformats.org/officeDocument/2006/relationships/image" Target="../media/image180.png"/><Relationship Id="rId2" Type="http://schemas.openxmlformats.org/officeDocument/2006/relationships/image" Target="../media/image1310.png"/><Relationship Id="rId1" Type="http://schemas.openxmlformats.org/officeDocument/2006/relationships/slideLayout" Target="../slideLayouts/slideLayout14.xml"/><Relationship Id="rId6" Type="http://schemas.openxmlformats.org/officeDocument/2006/relationships/image" Target="../media/image1710.png"/><Relationship Id="rId5" Type="http://schemas.openxmlformats.org/officeDocument/2006/relationships/image" Target="../media/image1610.png"/><Relationship Id="rId4" Type="http://schemas.openxmlformats.org/officeDocument/2006/relationships/image" Target="../media/image155.png"/></Relationships>
</file>

<file path=ppt/slides/_rels/slide4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4.xml"/><Relationship Id="rId4" Type="http://schemas.openxmlformats.org/officeDocument/2006/relationships/image" Target="../media/image210.png"/></Relationships>
</file>

<file path=ppt/slides/_rels/slide4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14.xml"/><Relationship Id="rId6" Type="http://schemas.openxmlformats.org/officeDocument/2006/relationships/image" Target="../media/image260.png"/><Relationship Id="rId5" Type="http://schemas.openxmlformats.org/officeDocument/2006/relationships/image" Target="../media/image168.png"/><Relationship Id="rId4" Type="http://schemas.openxmlformats.org/officeDocument/2006/relationships/image" Target="../media/image167.png"/></Relationships>
</file>

<file path=ppt/slides/_rels/slide4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270.png"/><Relationship Id="rId1" Type="http://schemas.openxmlformats.org/officeDocument/2006/relationships/slideLayout" Target="../slideLayouts/slideLayout14.xml"/><Relationship Id="rId5" Type="http://schemas.openxmlformats.org/officeDocument/2006/relationships/image" Target="../media/image171.png"/><Relationship Id="rId4" Type="http://schemas.openxmlformats.org/officeDocument/2006/relationships/image" Target="../media/image170.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310.png"/><Relationship Id="rId1" Type="http://schemas.openxmlformats.org/officeDocument/2006/relationships/slideLayout" Target="../slideLayouts/slideLayout14.xml"/><Relationship Id="rId5" Type="http://schemas.openxmlformats.org/officeDocument/2006/relationships/image" Target="../media/image320.png"/><Relationship Id="rId4" Type="http://schemas.openxmlformats.org/officeDocument/2006/relationships/image" Target="../media/image165.png"/></Relationships>
</file>

<file path=ppt/slides/_rels/slide51.xml.rels><?xml version="1.0" encoding="UTF-8" standalone="yes"?>
<Relationships xmlns="http://schemas.openxmlformats.org/package/2006/relationships"><Relationship Id="rId8" Type="http://schemas.openxmlformats.org/officeDocument/2006/relationships/image" Target="../media/image371.png"/><Relationship Id="rId3" Type="http://schemas.openxmlformats.org/officeDocument/2006/relationships/image" Target="../media/image168.png"/><Relationship Id="rId7" Type="http://schemas.openxmlformats.org/officeDocument/2006/relationships/image" Target="../media/image361.png"/><Relationship Id="rId2" Type="http://schemas.openxmlformats.org/officeDocument/2006/relationships/image" Target="../media/image330.png"/><Relationship Id="rId1" Type="http://schemas.openxmlformats.org/officeDocument/2006/relationships/slideLayout" Target="../slideLayouts/slideLayout14.xml"/><Relationship Id="rId6" Type="http://schemas.openxmlformats.org/officeDocument/2006/relationships/image" Target="../media/image350.png"/><Relationship Id="rId4" Type="http://schemas.openxmlformats.org/officeDocument/2006/relationships/image" Target="../media/image340.png"/></Relationships>
</file>

<file path=ppt/slides/_rels/slide5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330.png"/><Relationship Id="rId1" Type="http://schemas.openxmlformats.org/officeDocument/2006/relationships/slideLayout" Target="../slideLayouts/slideLayout14.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53.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400.png"/><Relationship Id="rId7" Type="http://schemas.openxmlformats.org/officeDocument/2006/relationships/image" Target="../media/image440.png"/><Relationship Id="rId2" Type="http://schemas.openxmlformats.org/officeDocument/2006/relationships/image" Target="../media/image390.png"/><Relationship Id="rId1" Type="http://schemas.openxmlformats.org/officeDocument/2006/relationships/slideLayout" Target="../slideLayouts/slideLayout14.xml"/><Relationship Id="rId6" Type="http://schemas.openxmlformats.org/officeDocument/2006/relationships/image" Target="../media/image172.png"/><Relationship Id="rId5" Type="http://schemas.openxmlformats.org/officeDocument/2006/relationships/image" Target="../media/image420.png"/><Relationship Id="rId4" Type="http://schemas.openxmlformats.org/officeDocument/2006/relationships/image" Target="../media/image411.png"/></Relationships>
</file>

<file path=ppt/slides/_rels/slide54.xml.rels><?xml version="1.0" encoding="UTF-8" standalone="yes"?>
<Relationships xmlns="http://schemas.openxmlformats.org/package/2006/relationships"><Relationship Id="rId8" Type="http://schemas.openxmlformats.org/officeDocument/2006/relationships/image" Target="../media/image179.png"/><Relationship Id="rId13" Type="http://schemas.openxmlformats.org/officeDocument/2006/relationships/image" Target="../media/image570.png"/><Relationship Id="rId3" Type="http://schemas.openxmlformats.org/officeDocument/2006/relationships/image" Target="../media/image174.png"/><Relationship Id="rId7" Type="http://schemas.openxmlformats.org/officeDocument/2006/relationships/image" Target="../media/image178.png"/><Relationship Id="rId12" Type="http://schemas.openxmlformats.org/officeDocument/2006/relationships/image" Target="../media/image512.png"/><Relationship Id="rId2" Type="http://schemas.openxmlformats.org/officeDocument/2006/relationships/image" Target="../media/image173.png"/><Relationship Id="rId16" Type="http://schemas.openxmlformats.org/officeDocument/2006/relationships/image" Target="../media/image181.png"/><Relationship Id="rId1" Type="http://schemas.openxmlformats.org/officeDocument/2006/relationships/slideLayout" Target="../slideLayouts/slideLayout14.xml"/><Relationship Id="rId6" Type="http://schemas.openxmlformats.org/officeDocument/2006/relationships/image" Target="../media/image177.png"/><Relationship Id="rId5" Type="http://schemas.openxmlformats.org/officeDocument/2006/relationships/image" Target="../media/image176.png"/><Relationship Id="rId15" Type="http://schemas.openxmlformats.org/officeDocument/2006/relationships/image" Target="../media/image580.png"/><Relationship Id="rId4" Type="http://schemas.openxmlformats.org/officeDocument/2006/relationships/image" Target="../media/image175.png"/><Relationship Id="rId14" Type="http://schemas.openxmlformats.org/officeDocument/2006/relationships/image" Target="../media/image561.png"/></Relationships>
</file>

<file path=ppt/slides/_rels/slide55.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14.xml"/><Relationship Id="rId5" Type="http://schemas.openxmlformats.org/officeDocument/2006/relationships/image" Target="../media/image185.png"/><Relationship Id="rId4" Type="http://schemas.openxmlformats.org/officeDocument/2006/relationships/image" Target="../media/image184.png"/></Relationships>
</file>

<file path=ppt/slides/_rels/slide5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186.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187.png"/><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610.png"/></Relationships>
</file>

<file path=ppt/slides/_rels/slide58.xml.rels><?xml version="1.0" encoding="UTF-8" standalone="yes"?>
<Relationships xmlns="http://schemas.openxmlformats.org/package/2006/relationships"><Relationship Id="rId8" Type="http://schemas.openxmlformats.org/officeDocument/2006/relationships/image" Target="../media/image670.png"/><Relationship Id="rId3" Type="http://schemas.openxmlformats.org/officeDocument/2006/relationships/image" Target="../media/image189.png"/><Relationship Id="rId7" Type="http://schemas.openxmlformats.org/officeDocument/2006/relationships/image" Target="../media/image660.png"/><Relationship Id="rId2" Type="http://schemas.openxmlformats.org/officeDocument/2006/relationships/image" Target="../media/image188.png"/><Relationship Id="rId1" Type="http://schemas.openxmlformats.org/officeDocument/2006/relationships/slideLayout" Target="../slideLayouts/slideLayout14.xml"/><Relationship Id="rId6" Type="http://schemas.openxmlformats.org/officeDocument/2006/relationships/image" Target="../media/image650.png"/><Relationship Id="rId5" Type="http://schemas.openxmlformats.org/officeDocument/2006/relationships/image" Target="../media/image192.png"/><Relationship Id="rId4" Type="http://schemas.openxmlformats.org/officeDocument/2006/relationships/image" Target="../media/image191.png"/></Relationships>
</file>

<file path=ppt/slides/_rels/slide59.xml.rels><?xml version="1.0" encoding="UTF-8" standalone="yes"?>
<Relationships xmlns="http://schemas.openxmlformats.org/package/2006/relationships"><Relationship Id="rId3" Type="http://schemas.openxmlformats.org/officeDocument/2006/relationships/image" Target="../media/image194.png"/><Relationship Id="rId7" Type="http://schemas.openxmlformats.org/officeDocument/2006/relationships/image" Target="../media/image730.png"/><Relationship Id="rId2" Type="http://schemas.openxmlformats.org/officeDocument/2006/relationships/image" Target="../media/image193.png"/><Relationship Id="rId1" Type="http://schemas.openxmlformats.org/officeDocument/2006/relationships/slideLayout" Target="../slideLayouts/slideLayout14.xml"/><Relationship Id="rId6" Type="http://schemas.openxmlformats.org/officeDocument/2006/relationships/image" Target="../media/image195.png"/><Relationship Id="rId5" Type="http://schemas.openxmlformats.org/officeDocument/2006/relationships/image" Target="../media/image711.png"/><Relationship Id="rId4" Type="http://schemas.openxmlformats.org/officeDocument/2006/relationships/image" Target="../media/image700.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196.png"/><Relationship Id="rId1" Type="http://schemas.openxmlformats.org/officeDocument/2006/relationships/slideLayout" Target="../slideLayouts/slideLayout14.xml"/><Relationship Id="rId6" Type="http://schemas.openxmlformats.org/officeDocument/2006/relationships/image" Target="../media/image780.png"/><Relationship Id="rId5" Type="http://schemas.openxmlformats.org/officeDocument/2006/relationships/image" Target="../media/image770.png"/><Relationship Id="rId4" Type="http://schemas.openxmlformats.org/officeDocument/2006/relationships/image" Target="../media/image197.png"/></Relationships>
</file>

<file path=ppt/slides/_rels/slide61.xml.rels><?xml version="1.0" encoding="UTF-8" standalone="yes"?>
<Relationships xmlns="http://schemas.openxmlformats.org/package/2006/relationships"><Relationship Id="rId2" Type="http://schemas.openxmlformats.org/officeDocument/2006/relationships/image" Target="../media/image198.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3" Type="http://schemas.openxmlformats.org/officeDocument/2006/relationships/image" Target="../media/image422.png"/><Relationship Id="rId18" Type="http://schemas.openxmlformats.org/officeDocument/2006/relationships/image" Target="../media/image911.png"/><Relationship Id="rId26" Type="http://schemas.openxmlformats.org/officeDocument/2006/relationships/image" Target="../media/image1711.png"/><Relationship Id="rId21" Type="http://schemas.openxmlformats.org/officeDocument/2006/relationships/image" Target="../media/image1211.png"/><Relationship Id="rId12" Type="http://schemas.openxmlformats.org/officeDocument/2006/relationships/image" Target="../media/image3.png"/><Relationship Id="rId17" Type="http://schemas.openxmlformats.org/officeDocument/2006/relationships/image" Target="../media/image811.png"/><Relationship Id="rId25" Type="http://schemas.openxmlformats.org/officeDocument/2006/relationships/image" Target="../media/image1611.png"/><Relationship Id="rId16" Type="http://schemas.openxmlformats.org/officeDocument/2006/relationships/image" Target="../media/image712.png"/><Relationship Id="rId20" Type="http://schemas.openxmlformats.org/officeDocument/2006/relationships/image" Target="../media/image1111.png"/><Relationship Id="rId1" Type="http://schemas.openxmlformats.org/officeDocument/2006/relationships/slideLayout" Target="../slideLayouts/slideLayout13.xml"/><Relationship Id="rId11" Type="http://schemas.openxmlformats.org/officeDocument/2006/relationships/image" Target="../media/image2.png"/><Relationship Id="rId24" Type="http://schemas.openxmlformats.org/officeDocument/2006/relationships/image" Target="../media/image157.png"/><Relationship Id="rId15" Type="http://schemas.openxmlformats.org/officeDocument/2006/relationships/image" Target="../media/image611.png"/><Relationship Id="rId23" Type="http://schemas.openxmlformats.org/officeDocument/2006/relationships/image" Target="../media/image1411.png"/><Relationship Id="rId10" Type="http://schemas.openxmlformats.org/officeDocument/2006/relationships/image" Target="../media/image3410.png"/><Relationship Id="rId19" Type="http://schemas.openxmlformats.org/officeDocument/2006/relationships/image" Target="../media/image1012.png"/><Relationship Id="rId14" Type="http://schemas.openxmlformats.org/officeDocument/2006/relationships/image" Target="../media/image513.png"/><Relationship Id="rId22" Type="http://schemas.openxmlformats.org/officeDocument/2006/relationships/image" Target="../media/image13.png"/><Relationship Id="rId27" Type="http://schemas.openxmlformats.org/officeDocument/2006/relationships/image" Target="../media/image1811.png"/></Relationships>
</file>

<file path=ppt/slides/_rels/slide63.xml.rels><?xml version="1.0" encoding="UTF-8" standalone="yes"?>
<Relationships xmlns="http://schemas.openxmlformats.org/package/2006/relationships"><Relationship Id="rId8" Type="http://schemas.openxmlformats.org/officeDocument/2006/relationships/image" Target="../media/image226.png"/><Relationship Id="rId3" Type="http://schemas.openxmlformats.org/officeDocument/2006/relationships/image" Target="../media/image1800.png"/><Relationship Id="rId7" Type="http://schemas.openxmlformats.org/officeDocument/2006/relationships/image" Target="../media/image217.png"/><Relationship Id="rId12" Type="http://schemas.openxmlformats.org/officeDocument/2006/relationships/image" Target="../media/image261.png"/><Relationship Id="rId2" Type="http://schemas.openxmlformats.org/officeDocument/2006/relationships/image" Target="../media/image1700.png"/><Relationship Id="rId1" Type="http://schemas.openxmlformats.org/officeDocument/2006/relationships/slideLayout" Target="../slideLayouts/slideLayout13.xml"/><Relationship Id="rId6" Type="http://schemas.openxmlformats.org/officeDocument/2006/relationships/image" Target="../media/image203.png"/><Relationship Id="rId11" Type="http://schemas.openxmlformats.org/officeDocument/2006/relationships/image" Target="../media/image2510.png"/><Relationship Id="rId5" Type="http://schemas.openxmlformats.org/officeDocument/2006/relationships/image" Target="../media/image611.png"/><Relationship Id="rId10" Type="http://schemas.openxmlformats.org/officeDocument/2006/relationships/image" Target="../media/image2410.png"/><Relationship Id="rId4" Type="http://schemas.openxmlformats.org/officeDocument/2006/relationships/image" Target="../media/image1910.png"/><Relationship Id="rId9" Type="http://schemas.openxmlformats.org/officeDocument/2006/relationships/image" Target="../media/image233.png"/></Relationships>
</file>

<file path=ppt/slides/_rels/slide64.xml.rels><?xml version="1.0" encoding="UTF-8" standalone="yes"?>
<Relationships xmlns="http://schemas.openxmlformats.org/package/2006/relationships"><Relationship Id="rId8" Type="http://schemas.openxmlformats.org/officeDocument/2006/relationships/image" Target="../media/image3210.png"/><Relationship Id="rId3" Type="http://schemas.openxmlformats.org/officeDocument/2006/relationships/image" Target="../media/image1800.png"/><Relationship Id="rId7" Type="http://schemas.openxmlformats.org/officeDocument/2006/relationships/image" Target="../media/image3110.png"/><Relationship Id="rId2" Type="http://schemas.openxmlformats.org/officeDocument/2006/relationships/image" Target="../media/image274.png"/><Relationship Id="rId1" Type="http://schemas.openxmlformats.org/officeDocument/2006/relationships/slideLayout" Target="../slideLayouts/slideLayout13.xml"/><Relationship Id="rId6" Type="http://schemas.openxmlformats.org/officeDocument/2006/relationships/image" Target="../media/image3010.png"/><Relationship Id="rId5" Type="http://schemas.openxmlformats.org/officeDocument/2006/relationships/image" Target="../media/image2910.png"/><Relationship Id="rId10" Type="http://schemas.openxmlformats.org/officeDocument/2006/relationships/image" Target="../media/image3510.png"/><Relationship Id="rId4" Type="http://schemas.openxmlformats.org/officeDocument/2006/relationships/image" Target="../media/image2810.png"/><Relationship Id="rId9" Type="http://schemas.openxmlformats.org/officeDocument/2006/relationships/image" Target="../media/image3310.png"/></Relationships>
</file>

<file path=ppt/slides/_rels/slide65.xml.rels><?xml version="1.0" encoding="UTF-8" standalone="yes"?>
<Relationships xmlns="http://schemas.openxmlformats.org/package/2006/relationships"><Relationship Id="rId8" Type="http://schemas.openxmlformats.org/officeDocument/2006/relationships/image" Target="../media/image4010.png"/><Relationship Id="rId3" Type="http://schemas.openxmlformats.org/officeDocument/2006/relationships/image" Target="../media/image3710.png"/><Relationship Id="rId7" Type="http://schemas.openxmlformats.org/officeDocument/2006/relationships/image" Target="../media/image3910.png"/><Relationship Id="rId2" Type="http://schemas.openxmlformats.org/officeDocument/2006/relationships/image" Target="../media/image3610.png"/><Relationship Id="rId1" Type="http://schemas.openxmlformats.org/officeDocument/2006/relationships/slideLayout" Target="../slideLayouts/slideLayout13.xml"/><Relationship Id="rId6" Type="http://schemas.openxmlformats.org/officeDocument/2006/relationships/image" Target="../media/image3810.png"/><Relationship Id="rId5" Type="http://schemas.openxmlformats.org/officeDocument/2006/relationships/image" Target="../media/image611.png"/><Relationship Id="rId10" Type="http://schemas.openxmlformats.org/officeDocument/2006/relationships/image" Target="../media/image427.png"/><Relationship Id="rId4" Type="http://schemas.openxmlformats.org/officeDocument/2006/relationships/image" Target="../media/image513.png"/><Relationship Id="rId9" Type="http://schemas.openxmlformats.org/officeDocument/2006/relationships/image" Target="../media/image4110.png"/></Relationships>
</file>

<file path=ppt/slides/_rels/slide66.xml.rels><?xml version="1.0" encoding="UTF-8" standalone="yes"?>
<Relationships xmlns="http://schemas.openxmlformats.org/package/2006/relationships"><Relationship Id="rId13" Type="http://schemas.openxmlformats.org/officeDocument/2006/relationships/image" Target="../media/image451.png"/><Relationship Id="rId26" Type="http://schemas.openxmlformats.org/officeDocument/2006/relationships/image" Target="../media/image2100.png"/><Relationship Id="rId18" Type="http://schemas.openxmlformats.org/officeDocument/2006/relationships/image" Target="../media/image911.png"/><Relationship Id="rId12" Type="http://schemas.openxmlformats.org/officeDocument/2006/relationships/image" Target="../media/image441.png"/><Relationship Id="rId17" Type="http://schemas.openxmlformats.org/officeDocument/2006/relationships/image" Target="../media/image8100.png"/><Relationship Id="rId29" Type="http://schemas.openxmlformats.org/officeDocument/2006/relationships/image" Target="../media/image513.png"/><Relationship Id="rId16" Type="http://schemas.openxmlformats.org/officeDocument/2006/relationships/image" Target="../media/image710.png"/><Relationship Id="rId1" Type="http://schemas.openxmlformats.org/officeDocument/2006/relationships/slideLayout" Target="../slideLayouts/slideLayout13.xml"/><Relationship Id="rId11" Type="http://schemas.openxmlformats.org/officeDocument/2006/relationships/image" Target="../media/image431.png"/><Relationship Id="rId32" Type="http://schemas.openxmlformats.org/officeDocument/2006/relationships/image" Target="../media/image492.png"/><Relationship Id="rId28" Type="http://schemas.openxmlformats.org/officeDocument/2006/relationships/image" Target="../media/image410.png"/><Relationship Id="rId15" Type="http://schemas.openxmlformats.org/officeDocument/2006/relationships/image" Target="../media/image611.png"/><Relationship Id="rId31" Type="http://schemas.openxmlformats.org/officeDocument/2006/relationships/image" Target="../media/image481.png"/><Relationship Id="rId10" Type="http://schemas.openxmlformats.org/officeDocument/2006/relationships/image" Target="../media/image3410.png"/><Relationship Id="rId14" Type="http://schemas.openxmlformats.org/officeDocument/2006/relationships/image" Target="../media/image461.png"/><Relationship Id="rId30" Type="http://schemas.openxmlformats.org/officeDocument/2006/relationships/image" Target="../media/image471.png"/><Relationship Id="rId27" Type="http://schemas.openxmlformats.org/officeDocument/2006/relationships/image" Target="../media/image3.png"/></Relationships>
</file>

<file path=ppt/slides/_rels/slide67.xml.rels><?xml version="1.0" encoding="UTF-8" standalone="yes"?>
<Relationships xmlns="http://schemas.openxmlformats.org/package/2006/relationships"><Relationship Id="rId13" Type="http://schemas.openxmlformats.org/officeDocument/2006/relationships/image" Target="../media/image2100.png"/><Relationship Id="rId18" Type="http://schemas.openxmlformats.org/officeDocument/2006/relationships/image" Target="../media/image710.png"/><Relationship Id="rId26" Type="http://schemas.openxmlformats.org/officeDocument/2006/relationships/image" Target="../media/image581.png"/><Relationship Id="rId21" Type="http://schemas.openxmlformats.org/officeDocument/2006/relationships/image" Target="../media/image521.png"/><Relationship Id="rId12" Type="http://schemas.openxmlformats.org/officeDocument/2006/relationships/image" Target="../media/image501.png"/><Relationship Id="rId17" Type="http://schemas.openxmlformats.org/officeDocument/2006/relationships/image" Target="../media/image611.png"/><Relationship Id="rId25" Type="http://schemas.openxmlformats.org/officeDocument/2006/relationships/image" Target="../media/image571.png"/><Relationship Id="rId16" Type="http://schemas.openxmlformats.org/officeDocument/2006/relationships/image" Target="../media/image513.png"/><Relationship Id="rId20" Type="http://schemas.openxmlformats.org/officeDocument/2006/relationships/image" Target="../media/image911.png"/><Relationship Id="rId1" Type="http://schemas.openxmlformats.org/officeDocument/2006/relationships/slideLayout" Target="../slideLayouts/slideLayout13.xml"/><Relationship Id="rId11" Type="http://schemas.openxmlformats.org/officeDocument/2006/relationships/image" Target="../media/image491.png"/><Relationship Id="rId24" Type="http://schemas.openxmlformats.org/officeDocument/2006/relationships/image" Target="../media/image562.png"/><Relationship Id="rId15" Type="http://schemas.openxmlformats.org/officeDocument/2006/relationships/image" Target="../media/image410.png"/><Relationship Id="rId23" Type="http://schemas.openxmlformats.org/officeDocument/2006/relationships/image" Target="../media/image551.png"/><Relationship Id="rId10" Type="http://schemas.openxmlformats.org/officeDocument/2006/relationships/image" Target="../media/image3410.png"/><Relationship Id="rId19" Type="http://schemas.openxmlformats.org/officeDocument/2006/relationships/image" Target="../media/image514.png"/><Relationship Id="rId14" Type="http://schemas.openxmlformats.org/officeDocument/2006/relationships/image" Target="../media/image3.png"/><Relationship Id="rId22" Type="http://schemas.openxmlformats.org/officeDocument/2006/relationships/image" Target="../media/image541.png"/></Relationships>
</file>

<file path=ppt/slides/_rels/slide68.xml.rels><?xml version="1.0" encoding="UTF-8" standalone="yes"?>
<Relationships xmlns="http://schemas.openxmlformats.org/package/2006/relationships"><Relationship Id="rId18" Type="http://schemas.openxmlformats.org/officeDocument/2006/relationships/image" Target="../media/image460.png"/><Relationship Id="rId13" Type="http://schemas.openxmlformats.org/officeDocument/2006/relationships/image" Target="../media/image513.png"/><Relationship Id="rId26" Type="http://schemas.openxmlformats.org/officeDocument/2006/relationships/oleObject" Target="../embeddings/oleObject1.bin"/><Relationship Id="rId21" Type="http://schemas.openxmlformats.org/officeDocument/2006/relationships/image" Target="../media/image490.png"/><Relationship Id="rId12" Type="http://schemas.openxmlformats.org/officeDocument/2006/relationships/image" Target="../media/image1800.png"/><Relationship Id="rId17" Type="http://schemas.openxmlformats.org/officeDocument/2006/relationships/image" Target="../media/image911.png"/><Relationship Id="rId25" Type="http://schemas.openxmlformats.org/officeDocument/2006/relationships/image" Target="../media/image531.png"/><Relationship Id="rId20" Type="http://schemas.openxmlformats.org/officeDocument/2006/relationships/image" Target="../media/image480.png"/><Relationship Id="rId16" Type="http://schemas.openxmlformats.org/officeDocument/2006/relationships/image" Target="../media/image4500.png"/><Relationship Id="rId1" Type="http://schemas.openxmlformats.org/officeDocument/2006/relationships/slideLayout" Target="../slideLayouts/slideLayout13.xml"/><Relationship Id="rId24" Type="http://schemas.openxmlformats.org/officeDocument/2006/relationships/image" Target="../media/image430.png"/><Relationship Id="rId11" Type="http://schemas.openxmlformats.org/officeDocument/2006/relationships/image" Target="../media/image3610.png"/><Relationship Id="rId23" Type="http://schemas.openxmlformats.org/officeDocument/2006/relationships/image" Target="../media/image5100.png"/><Relationship Id="rId15" Type="http://schemas.openxmlformats.org/officeDocument/2006/relationships/image" Target="../media/image4400.png"/><Relationship Id="rId10" Type="http://schemas.openxmlformats.org/officeDocument/2006/relationships/image" Target="../media/image3410.png"/><Relationship Id="rId19" Type="http://schemas.openxmlformats.org/officeDocument/2006/relationships/image" Target="../media/image470.png"/><Relationship Id="rId22" Type="http://schemas.openxmlformats.org/officeDocument/2006/relationships/image" Target="../media/image500.png"/><Relationship Id="rId14" Type="http://schemas.openxmlformats.org/officeDocument/2006/relationships/image" Target="../media/image611.png"/><Relationship Id="rId27" Type="http://schemas.openxmlformats.org/officeDocument/2006/relationships/image" Target="../media/image199.wmf"/></Relationships>
</file>

<file path=ppt/slides/_rels/slide69.xml.rels><?xml version="1.0" encoding="UTF-8" standalone="yes"?>
<Relationships xmlns="http://schemas.openxmlformats.org/package/2006/relationships"><Relationship Id="rId13" Type="http://schemas.openxmlformats.org/officeDocument/2006/relationships/image" Target="../media/image513.png"/><Relationship Id="rId18" Type="http://schemas.openxmlformats.org/officeDocument/2006/relationships/image" Target="../media/image5400.png"/><Relationship Id="rId26" Type="http://schemas.openxmlformats.org/officeDocument/2006/relationships/image" Target="../media/image199.wmf"/><Relationship Id="rId21" Type="http://schemas.openxmlformats.org/officeDocument/2006/relationships/image" Target="../media/image5700.png"/><Relationship Id="rId12" Type="http://schemas.openxmlformats.org/officeDocument/2006/relationships/image" Target="../media/image1800.png"/><Relationship Id="rId17" Type="http://schemas.openxmlformats.org/officeDocument/2006/relationships/image" Target="../media/image911.png"/><Relationship Id="rId25" Type="http://schemas.openxmlformats.org/officeDocument/2006/relationships/oleObject" Target="../embeddings/oleObject1.bin"/><Relationship Id="rId16" Type="http://schemas.openxmlformats.org/officeDocument/2006/relationships/image" Target="../media/image4500.png"/><Relationship Id="rId20" Type="http://schemas.openxmlformats.org/officeDocument/2006/relationships/image" Target="../media/image5600.png"/><Relationship Id="rId1" Type="http://schemas.openxmlformats.org/officeDocument/2006/relationships/slideLayout" Target="../slideLayouts/slideLayout13.xml"/><Relationship Id="rId11" Type="http://schemas.openxmlformats.org/officeDocument/2006/relationships/image" Target="../media/image3610.png"/><Relationship Id="rId24" Type="http://schemas.openxmlformats.org/officeDocument/2006/relationships/image" Target="../media/image531.png"/><Relationship Id="rId15" Type="http://schemas.openxmlformats.org/officeDocument/2006/relationships/image" Target="../media/image4400.png"/><Relationship Id="rId23" Type="http://schemas.openxmlformats.org/officeDocument/2006/relationships/image" Target="../media/image520.png"/><Relationship Id="rId10" Type="http://schemas.openxmlformats.org/officeDocument/2006/relationships/image" Target="../media/image3410.png"/><Relationship Id="rId19" Type="http://schemas.openxmlformats.org/officeDocument/2006/relationships/image" Target="../media/image5500.png"/><Relationship Id="rId14" Type="http://schemas.openxmlformats.org/officeDocument/2006/relationships/image" Target="../media/image611.png"/><Relationship Id="rId22" Type="http://schemas.openxmlformats.org/officeDocument/2006/relationships/image" Target="../media/image5800.png"/><Relationship Id="rId27" Type="http://schemas.openxmlformats.org/officeDocument/2006/relationships/image" Target="../media/image60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8" Type="http://schemas.openxmlformats.org/officeDocument/2006/relationships/image" Target="../media/image640.png"/><Relationship Id="rId3" Type="http://schemas.openxmlformats.org/officeDocument/2006/relationships/image" Target="../media/image630.png"/><Relationship Id="rId21" Type="http://schemas.openxmlformats.org/officeDocument/2006/relationships/image" Target="../media/image671.png"/><Relationship Id="rId17" Type="http://schemas.openxmlformats.org/officeDocument/2006/relationships/image" Target="../media/image911.png"/><Relationship Id="rId2" Type="http://schemas.openxmlformats.org/officeDocument/2006/relationships/image" Target="../media/image620.png"/><Relationship Id="rId20" Type="http://schemas.openxmlformats.org/officeDocument/2006/relationships/image" Target="../media/image661.png"/><Relationship Id="rId1" Type="http://schemas.openxmlformats.org/officeDocument/2006/relationships/slideLayout" Target="../slideLayouts/slideLayout13.xml"/><Relationship Id="rId24" Type="http://schemas.openxmlformats.org/officeDocument/2006/relationships/image" Target="../media/image701.png"/><Relationship Id="rId23" Type="http://schemas.openxmlformats.org/officeDocument/2006/relationships/image" Target="../media/image690.png"/><Relationship Id="rId19" Type="http://schemas.openxmlformats.org/officeDocument/2006/relationships/image" Target="../media/image651.png"/><Relationship Id="rId22" Type="http://schemas.openxmlformats.org/officeDocument/2006/relationships/image" Target="../media/image680.png"/></Relationships>
</file>

<file path=ppt/slides/_rels/slide72.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13.xml"/><Relationship Id="rId5" Type="http://schemas.openxmlformats.org/officeDocument/2006/relationships/image" Target="../media/image720.png"/><Relationship Id="rId4" Type="http://schemas.openxmlformats.org/officeDocument/2006/relationships/image" Target="../media/image713.png"/></Relationships>
</file>

<file path=ppt/slides/_rels/slide73.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740.png"/><Relationship Id="rId7" Type="http://schemas.openxmlformats.org/officeDocument/2006/relationships/image" Target="../media/image201.png"/><Relationship Id="rId2" Type="http://schemas.openxmlformats.org/officeDocument/2006/relationships/image" Target="../media/image731.png"/><Relationship Id="rId1" Type="http://schemas.openxmlformats.org/officeDocument/2006/relationships/slideLayout" Target="../slideLayouts/slideLayout13.xml"/><Relationship Id="rId6" Type="http://schemas.openxmlformats.org/officeDocument/2006/relationships/image" Target="../media/image771.png"/><Relationship Id="rId5" Type="http://schemas.openxmlformats.org/officeDocument/2006/relationships/image" Target="../media/image760.png"/><Relationship Id="rId10" Type="http://schemas.openxmlformats.org/officeDocument/2006/relationships/image" Target="../media/image790.png"/><Relationship Id="rId4" Type="http://schemas.openxmlformats.org/officeDocument/2006/relationships/image" Target="../media/image751.png"/><Relationship Id="rId9" Type="http://schemas.openxmlformats.org/officeDocument/2006/relationships/image" Target="../media/image781.png"/></Relationships>
</file>

<file path=ppt/slides/_rels/slide74.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800.png"/><Relationship Id="rId7" Type="http://schemas.openxmlformats.org/officeDocument/2006/relationships/image" Target="../media/image840.png"/><Relationship Id="rId2" Type="http://schemas.openxmlformats.org/officeDocument/2006/relationships/image" Target="../media/image201.png"/><Relationship Id="rId1" Type="http://schemas.openxmlformats.org/officeDocument/2006/relationships/slideLayout" Target="../slideLayouts/slideLayout13.xml"/><Relationship Id="rId6" Type="http://schemas.openxmlformats.org/officeDocument/2006/relationships/image" Target="../media/image830.png"/><Relationship Id="rId5" Type="http://schemas.openxmlformats.org/officeDocument/2006/relationships/image" Target="../media/image820.png"/><Relationship Id="rId4" Type="http://schemas.openxmlformats.org/officeDocument/2006/relationships/image" Target="../media/image812.png"/><Relationship Id="rId9" Type="http://schemas.openxmlformats.org/officeDocument/2006/relationships/image" Target="../media/image860.png"/></Relationships>
</file>

<file path=ppt/slides/_rels/slide75.xml.rels><?xml version="1.0" encoding="UTF-8" standalone="yes"?>
<Relationships xmlns="http://schemas.openxmlformats.org/package/2006/relationships"><Relationship Id="rId8" Type="http://schemas.openxmlformats.org/officeDocument/2006/relationships/image" Target="../media/image921.png"/><Relationship Id="rId3" Type="http://schemas.openxmlformats.org/officeDocument/2006/relationships/image" Target="../media/image870.png"/><Relationship Id="rId7" Type="http://schemas.openxmlformats.org/officeDocument/2006/relationships/image" Target="../media/image912.png"/><Relationship Id="rId2" Type="http://schemas.openxmlformats.org/officeDocument/2006/relationships/image" Target="../media/image201.png"/><Relationship Id="rId1" Type="http://schemas.openxmlformats.org/officeDocument/2006/relationships/slideLayout" Target="../slideLayouts/slideLayout13.xml"/><Relationship Id="rId6" Type="http://schemas.openxmlformats.org/officeDocument/2006/relationships/image" Target="../media/image900.png"/><Relationship Id="rId5" Type="http://schemas.openxmlformats.org/officeDocument/2006/relationships/image" Target="../media/image890.png"/><Relationship Id="rId4" Type="http://schemas.openxmlformats.org/officeDocument/2006/relationships/image" Target="../media/image880.png"/><Relationship Id="rId9" Type="http://schemas.openxmlformats.org/officeDocument/2006/relationships/image" Target="../media/image931.png"/></Relationships>
</file>

<file path=ppt/slides/_rels/slide76.xml.rels><?xml version="1.0" encoding="UTF-8" standalone="yes"?>
<Relationships xmlns="http://schemas.openxmlformats.org/package/2006/relationships"><Relationship Id="rId8" Type="http://schemas.openxmlformats.org/officeDocument/2006/relationships/image" Target="../media/image981.png"/><Relationship Id="rId3" Type="http://schemas.openxmlformats.org/officeDocument/2006/relationships/image" Target="../media/image941.png"/><Relationship Id="rId7" Type="http://schemas.openxmlformats.org/officeDocument/2006/relationships/image" Target="../media/image971.png"/><Relationship Id="rId2" Type="http://schemas.openxmlformats.org/officeDocument/2006/relationships/image" Target="../media/image201.png"/><Relationship Id="rId1" Type="http://schemas.openxmlformats.org/officeDocument/2006/relationships/slideLayout" Target="../slideLayouts/slideLayout13.xml"/><Relationship Id="rId6" Type="http://schemas.openxmlformats.org/officeDocument/2006/relationships/image" Target="../media/image951.png"/><Relationship Id="rId11" Type="http://schemas.openxmlformats.org/officeDocument/2006/relationships/image" Target="../media/image1013.png"/><Relationship Id="rId5" Type="http://schemas.openxmlformats.org/officeDocument/2006/relationships/image" Target="../media/image961.png"/><Relationship Id="rId10" Type="http://schemas.openxmlformats.org/officeDocument/2006/relationships/image" Target="../media/image1001.png"/><Relationship Id="rId9" Type="http://schemas.openxmlformats.org/officeDocument/2006/relationships/image" Target="../media/image991.png"/></Relationships>
</file>

<file path=ppt/slides/_rels/slide77.xml.rels><?xml version="1.0" encoding="UTF-8" standalone="yes"?>
<Relationships xmlns="http://schemas.openxmlformats.org/package/2006/relationships"><Relationship Id="rId8" Type="http://schemas.openxmlformats.org/officeDocument/2006/relationships/image" Target="../media/image1070.png"/><Relationship Id="rId13" Type="http://schemas.openxmlformats.org/officeDocument/2006/relationships/image" Target="../media/image1080.png"/><Relationship Id="rId18" Type="http://schemas.openxmlformats.org/officeDocument/2006/relationships/image" Target="../media/image1130.png"/><Relationship Id="rId3" Type="http://schemas.openxmlformats.org/officeDocument/2006/relationships/image" Target="../media/image1050.png"/><Relationship Id="rId7" Type="http://schemas.openxmlformats.org/officeDocument/2006/relationships/image" Target="../media/image9800.png"/><Relationship Id="rId12" Type="http://schemas.openxmlformats.org/officeDocument/2006/relationships/image" Target="../media/image1031.png"/><Relationship Id="rId17" Type="http://schemas.openxmlformats.org/officeDocument/2006/relationships/image" Target="../media/image1120.png"/><Relationship Id="rId2" Type="http://schemas.openxmlformats.org/officeDocument/2006/relationships/image" Target="../media/image1040.png"/><Relationship Id="rId16" Type="http://schemas.openxmlformats.org/officeDocument/2006/relationships/image" Target="../media/image1112.png"/><Relationship Id="rId1" Type="http://schemas.openxmlformats.org/officeDocument/2006/relationships/slideLayout" Target="../slideLayouts/slideLayout13.xml"/><Relationship Id="rId6" Type="http://schemas.openxmlformats.org/officeDocument/2006/relationships/image" Target="../media/image1061.png"/><Relationship Id="rId11" Type="http://schemas.openxmlformats.org/officeDocument/2006/relationships/image" Target="../media/image1020.png"/><Relationship Id="rId5" Type="http://schemas.openxmlformats.org/officeDocument/2006/relationships/image" Target="../media/image961.png"/><Relationship Id="rId15" Type="http://schemas.openxmlformats.org/officeDocument/2006/relationships/image" Target="../media/image1100.png"/><Relationship Id="rId10" Type="http://schemas.openxmlformats.org/officeDocument/2006/relationships/image" Target="../media/image10100.png"/><Relationship Id="rId19" Type="http://schemas.openxmlformats.org/officeDocument/2006/relationships/image" Target="../media/image1140.png"/><Relationship Id="rId14" Type="http://schemas.openxmlformats.org/officeDocument/2006/relationships/image" Target="../media/image1090.png"/></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204.emf"/><Relationship Id="rId2" Type="http://schemas.openxmlformats.org/officeDocument/2006/relationships/image" Target="../media/image203.emf"/><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206.emf"/><Relationship Id="rId2" Type="http://schemas.openxmlformats.org/officeDocument/2006/relationships/image" Target="../media/image205.emf"/><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emf"/><Relationship Id="rId1" Type="http://schemas.openxmlformats.org/officeDocument/2006/relationships/slideLayout" Target="../slideLayouts/slideLayout14.xml"/><Relationship Id="rId4" Type="http://schemas.openxmlformats.org/officeDocument/2006/relationships/image" Target="../media/image209.emf"/></Relationships>
</file>

<file path=ppt/slides/_rels/slide83.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14.xml"/><Relationship Id="rId4" Type="http://schemas.openxmlformats.org/officeDocument/2006/relationships/image" Target="../media/image213.png"/></Relationships>
</file>

<file path=ppt/slides/_rels/slide84.xml.rels><?xml version="1.0" encoding="UTF-8" standalone="yes"?>
<Relationships xmlns="http://schemas.openxmlformats.org/package/2006/relationships"><Relationship Id="rId3" Type="http://schemas.openxmlformats.org/officeDocument/2006/relationships/image" Target="../media/image1810.png"/><Relationship Id="rId2" Type="http://schemas.openxmlformats.org/officeDocument/2006/relationships/image" Target="../media/image203.emf"/><Relationship Id="rId1" Type="http://schemas.openxmlformats.org/officeDocument/2006/relationships/slideLayout" Target="../slideLayouts/slideLayout13.xml"/><Relationship Id="rId5" Type="http://schemas.openxmlformats.org/officeDocument/2006/relationships/image" Target="../media/image1830.png"/><Relationship Id="rId4" Type="http://schemas.openxmlformats.org/officeDocument/2006/relationships/image" Target="../media/image1820.png"/></Relationships>
</file>

<file path=ppt/slides/_rels/slide85.xml.rels><?xml version="1.0" encoding="UTF-8" standalone="yes"?>
<Relationships xmlns="http://schemas.openxmlformats.org/package/2006/relationships"><Relationship Id="rId3" Type="http://schemas.openxmlformats.org/officeDocument/2006/relationships/image" Target="../media/image1850.png"/><Relationship Id="rId2" Type="http://schemas.openxmlformats.org/officeDocument/2006/relationships/image" Target="../media/image204.emf"/><Relationship Id="rId1" Type="http://schemas.openxmlformats.org/officeDocument/2006/relationships/slideLayout" Target="../slideLayouts/slideLayout13.xml"/><Relationship Id="rId6" Type="http://schemas.openxmlformats.org/officeDocument/2006/relationships/image" Target="../media/image1880.png"/><Relationship Id="rId5" Type="http://schemas.openxmlformats.org/officeDocument/2006/relationships/image" Target="../media/image1870.png"/><Relationship Id="rId4" Type="http://schemas.openxmlformats.org/officeDocument/2006/relationships/image" Target="../media/image1860.png"/></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05.emf"/><Relationship Id="rId1" Type="http://schemas.openxmlformats.org/officeDocument/2006/relationships/slideLayout" Target="../slideLayouts/slideLayout13.xml"/><Relationship Id="rId4" Type="http://schemas.openxmlformats.org/officeDocument/2006/relationships/image" Target="../media/image214.wmf"/></Relationships>
</file>

<file path=ppt/slides/_rels/slide87.xml.rels><?xml version="1.0" encoding="UTF-8" standalone="yes"?>
<Relationships xmlns="http://schemas.openxmlformats.org/package/2006/relationships"><Relationship Id="rId3" Type="http://schemas.openxmlformats.org/officeDocument/2006/relationships/image" Target="../media/image1920.png"/><Relationship Id="rId2" Type="http://schemas.openxmlformats.org/officeDocument/2006/relationships/image" Target="../media/image206.emf"/><Relationship Id="rId1" Type="http://schemas.openxmlformats.org/officeDocument/2006/relationships/slideLayout" Target="../slideLayouts/slideLayout13.xml"/><Relationship Id="rId5" Type="http://schemas.openxmlformats.org/officeDocument/2006/relationships/image" Target="../media/image1940.png"/><Relationship Id="rId4" Type="http://schemas.openxmlformats.org/officeDocument/2006/relationships/image" Target="../media/image1930.png"/></Relationships>
</file>

<file path=ppt/slides/_rels/slide88.xml.rels><?xml version="1.0" encoding="UTF-8" standalone="yes"?>
<Relationships xmlns="http://schemas.openxmlformats.org/package/2006/relationships"><Relationship Id="rId8" Type="http://schemas.openxmlformats.org/officeDocument/2006/relationships/image" Target="../media/image2020.png"/><Relationship Id="rId3" Type="http://schemas.openxmlformats.org/officeDocument/2006/relationships/image" Target="../media/image1960.png"/><Relationship Id="rId7" Type="http://schemas.openxmlformats.org/officeDocument/2006/relationships/image" Target="../media/image2010.png"/><Relationship Id="rId2" Type="http://schemas.openxmlformats.org/officeDocument/2006/relationships/image" Target="../media/image207.emf"/><Relationship Id="rId1" Type="http://schemas.openxmlformats.org/officeDocument/2006/relationships/slideLayout" Target="../slideLayouts/slideLayout13.xml"/><Relationship Id="rId6" Type="http://schemas.openxmlformats.org/officeDocument/2006/relationships/image" Target="../media/image199.png"/><Relationship Id="rId5" Type="http://schemas.openxmlformats.org/officeDocument/2006/relationships/image" Target="../media/image198.png"/><Relationship Id="rId10" Type="http://schemas.openxmlformats.org/officeDocument/2006/relationships/image" Target="../media/image204.png"/><Relationship Id="rId4" Type="http://schemas.openxmlformats.org/officeDocument/2006/relationships/image" Target="../media/image1970.png"/><Relationship Id="rId9" Type="http://schemas.openxmlformats.org/officeDocument/2006/relationships/image" Target="../media/image2030.png"/></Relationships>
</file>

<file path=ppt/slides/_rels/slide89.xml.rels><?xml version="1.0" encoding="UTF-8" standalone="yes"?>
<Relationships xmlns="http://schemas.openxmlformats.org/package/2006/relationships"><Relationship Id="rId3" Type="http://schemas.openxmlformats.org/officeDocument/2006/relationships/image" Target="../media/image2060.png"/><Relationship Id="rId2" Type="http://schemas.openxmlformats.org/officeDocument/2006/relationships/image" Target="../media/image208.png"/><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image" Target="../media/image2080.png"/><Relationship Id="rId7" Type="http://schemas.openxmlformats.org/officeDocument/2006/relationships/image" Target="../media/image2130.png"/><Relationship Id="rId2" Type="http://schemas.openxmlformats.org/officeDocument/2006/relationships/image" Target="../media/image209.emf"/><Relationship Id="rId1" Type="http://schemas.openxmlformats.org/officeDocument/2006/relationships/slideLayout" Target="../slideLayouts/slideLayout13.xml"/><Relationship Id="rId6" Type="http://schemas.openxmlformats.org/officeDocument/2006/relationships/image" Target="../media/image2120.png"/><Relationship Id="rId5" Type="http://schemas.openxmlformats.org/officeDocument/2006/relationships/image" Target="../media/image2110.png"/><Relationship Id="rId10" Type="http://schemas.openxmlformats.org/officeDocument/2006/relationships/image" Target="../media/image216.png"/><Relationship Id="rId4" Type="http://schemas.openxmlformats.org/officeDocument/2006/relationships/image" Target="../media/image209.png"/><Relationship Id="rId9" Type="http://schemas.openxmlformats.org/officeDocument/2006/relationships/image" Target="../media/image215.png"/></Relationships>
</file>

<file path=ppt/slides/_rels/slide91.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1.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212.png"/><Relationship Id="rId1" Type="http://schemas.openxmlformats.org/officeDocument/2006/relationships/slideLayout" Target="../slideLayouts/slideLayout13.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93.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oleObject" Target="../embeddings/oleObject3.bin"/><Relationship Id="rId7" Type="http://schemas.openxmlformats.org/officeDocument/2006/relationships/image" Target="../media/image229.png"/><Relationship Id="rId2" Type="http://schemas.openxmlformats.org/officeDocument/2006/relationships/image" Target="../media/image213.png"/><Relationship Id="rId1" Type="http://schemas.openxmlformats.org/officeDocument/2006/relationships/slideLayout" Target="../slideLayouts/slideLayout13.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15.wmf"/><Relationship Id="rId9" Type="http://schemas.openxmlformats.org/officeDocument/2006/relationships/image" Target="../media/image231.png"/></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217.emf"/><Relationship Id="rId2" Type="http://schemas.openxmlformats.org/officeDocument/2006/relationships/image" Target="../media/image216.emf"/><Relationship Id="rId1" Type="http://schemas.openxmlformats.org/officeDocument/2006/relationships/slideLayout" Target="../slideLayouts/slideLayout14.xml"/><Relationship Id="rId4" Type="http://schemas.openxmlformats.org/officeDocument/2006/relationships/image" Target="../media/image218.emf"/></Relationships>
</file>

<file path=ppt/slides/_rels/slide96.x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image" Target="../media/image219.png"/><Relationship Id="rId1" Type="http://schemas.openxmlformats.org/officeDocument/2006/relationships/slideLayout" Target="../slideLayouts/slideLayout14.xml"/><Relationship Id="rId4" Type="http://schemas.openxmlformats.org/officeDocument/2006/relationships/image" Target="../media/image221.emf"/></Relationships>
</file>

<file path=ppt/slides/_rels/slide97.xml.rels><?xml version="1.0" encoding="UTF-8" standalone="yes"?>
<Relationships xmlns="http://schemas.openxmlformats.org/package/2006/relationships"><Relationship Id="rId3" Type="http://schemas.openxmlformats.org/officeDocument/2006/relationships/image" Target="../media/image223.emf"/><Relationship Id="rId2" Type="http://schemas.openxmlformats.org/officeDocument/2006/relationships/image" Target="../media/image222.emf"/><Relationship Id="rId1" Type="http://schemas.openxmlformats.org/officeDocument/2006/relationships/slideLayout" Target="../slideLayouts/slideLayout14.xml"/><Relationship Id="rId4" Type="http://schemas.openxmlformats.org/officeDocument/2006/relationships/image" Target="../media/image224.emf"/></Relationships>
</file>

<file path=ppt/slides/_rels/slide98.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oleObject" Target="../embeddings/oleObject4.bin"/><Relationship Id="rId7" Type="http://schemas.openxmlformats.org/officeDocument/2006/relationships/image" Target="../media/image235.png"/><Relationship Id="rId2" Type="http://schemas.openxmlformats.org/officeDocument/2006/relationships/image" Target="../media/image216.emf"/><Relationship Id="rId1" Type="http://schemas.openxmlformats.org/officeDocument/2006/relationships/slideLayout" Target="../slideLayouts/slideLayout25.xml"/><Relationship Id="rId6" Type="http://schemas.openxmlformats.org/officeDocument/2006/relationships/image" Target="../media/image227.wmf"/><Relationship Id="rId5" Type="http://schemas.openxmlformats.org/officeDocument/2006/relationships/oleObject" Target="../embeddings/oleObject5.bin"/><Relationship Id="rId4" Type="http://schemas.openxmlformats.org/officeDocument/2006/relationships/image" Target="../media/image226.wmf"/><Relationship Id="rId9" Type="http://schemas.openxmlformats.org/officeDocument/2006/relationships/image" Target="../media/image2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1547640" y="1591012"/>
            <a:ext cx="6429240" cy="2191934"/>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dirty="0"/>
          </a:p>
        </p:txBody>
      </p:sp>
      <p:sp>
        <p:nvSpPr>
          <p:cNvPr id="93" name="CustomShape 5"/>
          <p:cNvSpPr/>
          <p:nvPr/>
        </p:nvSpPr>
        <p:spPr>
          <a:xfrm>
            <a:off x="1533240" y="1591011"/>
            <a:ext cx="112680" cy="1837988"/>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1969560" y="1746891"/>
            <a:ext cx="56596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spc="-1" dirty="0">
                <a:solidFill>
                  <a:srgbClr val="FFFFFF"/>
                </a:solidFill>
                <a:uFill>
                  <a:solidFill>
                    <a:srgbClr val="FFFFFF"/>
                  </a:solidFill>
                </a:uFill>
                <a:latin typeface="45 Helvetica Light"/>
              </a:rPr>
              <a:t>INGENIERÍA ELÉCTRICA Y ELECTRÓNICA</a:t>
            </a:r>
          </a:p>
          <a:p>
            <a:pPr algn="ctr">
              <a:lnSpc>
                <a:spcPct val="100000"/>
              </a:lnSpc>
              <a:spcBef>
                <a:spcPts val="600"/>
              </a:spcBef>
            </a:pPr>
            <a:r>
              <a:rPr lang="es-ES" sz="2600" spc="-1" dirty="0">
                <a:solidFill>
                  <a:srgbClr val="FFFFFF"/>
                </a:solidFill>
                <a:uFill>
                  <a:solidFill>
                    <a:srgbClr val="FFFFFF"/>
                  </a:solidFill>
                </a:uFill>
                <a:latin typeface="45 Helvetica Light"/>
              </a:rPr>
              <a:t>Grado en Ingeniería en Organización Industrial </a:t>
            </a:r>
          </a:p>
          <a:p>
            <a:pPr algn="ctr">
              <a:lnSpc>
                <a:spcPct val="100000"/>
              </a:lnSpc>
            </a:pPr>
            <a:r>
              <a:rPr lang="es-ES" sz="2600" spc="-1" dirty="0">
                <a:solidFill>
                  <a:srgbClr val="FFFFFF"/>
                </a:solidFill>
                <a:uFill>
                  <a:solidFill>
                    <a:srgbClr val="FFFFFF"/>
                  </a:solidFill>
                </a:uFill>
                <a:latin typeface="45 Helvetica Light"/>
              </a:rPr>
              <a:t>(2023/2024)</a:t>
            </a:r>
          </a:p>
          <a:p>
            <a:pPr algn="ctr">
              <a:lnSpc>
                <a:spcPct val="100000"/>
              </a:lnSpc>
            </a:pPr>
            <a:r>
              <a:rPr lang="es-ES" sz="2600" spc="-1" dirty="0">
                <a:solidFill>
                  <a:srgbClr val="FFFFFF"/>
                </a:solidFill>
                <a:uFill>
                  <a:solidFill>
                    <a:srgbClr val="FFFFFF"/>
                  </a:solidFill>
                </a:uFill>
                <a:latin typeface="45 Helvetica Light"/>
              </a:rPr>
              <a:t>Problemas Resueltos</a:t>
            </a:r>
            <a:endParaRPr lang="es-ES" sz="2400"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1</a:t>
            </a:fld>
            <a:endParaRPr lang="es-ES" sz="2400" spc="-1" dirty="0">
              <a:solidFill>
                <a:srgbClr val="000000"/>
              </a:solidFill>
              <a:uFill>
                <a:solidFill>
                  <a:srgbClr val="FFFFFF"/>
                </a:solidFill>
              </a:uFill>
              <a:latin typeface="Arial"/>
            </a:endParaRPr>
          </a:p>
        </p:txBody>
      </p:sp>
      <p:sp>
        <p:nvSpPr>
          <p:cNvPr id="11" name="CuadroTexto 10">
            <a:extLst>
              <a:ext uri="{FF2B5EF4-FFF2-40B4-BE49-F238E27FC236}">
                <a16:creationId xmlns:a16="http://schemas.microsoft.com/office/drawing/2014/main" id="{8FE324D2-FFF0-6840-2FA0-C70E7475A2D9}"/>
              </a:ext>
            </a:extLst>
          </p:cNvPr>
          <p:cNvSpPr txBox="1"/>
          <p:nvPr/>
        </p:nvSpPr>
        <p:spPr>
          <a:xfrm>
            <a:off x="3058546" y="3871506"/>
            <a:ext cx="4918334" cy="1046440"/>
          </a:xfrm>
          <a:prstGeom prst="rect">
            <a:avLst/>
          </a:prstGeom>
          <a:noFill/>
        </p:spPr>
        <p:txBody>
          <a:bodyPr wrap="none" rtlCol="0">
            <a:spAutoFit/>
          </a:bodyPr>
          <a:lstStyle/>
          <a:p>
            <a:pPr algn="r"/>
            <a:r>
              <a:rPr lang="es-ES" sz="1400" dirty="0"/>
              <a:t>©2023 Autor Gonzalo Del Pozo Melero</a:t>
            </a:r>
          </a:p>
          <a:p>
            <a:pPr algn="r"/>
            <a:r>
              <a:rPr lang="es-ES" sz="1200" dirty="0">
                <a:solidFill>
                  <a:srgbClr val="969696"/>
                </a:solidFill>
              </a:rPr>
              <a:t>Algunos derechos reservados</a:t>
            </a:r>
          </a:p>
          <a:p>
            <a:pPr algn="r"/>
            <a:r>
              <a:rPr lang="es-ES" sz="1200" dirty="0">
                <a:solidFill>
                  <a:srgbClr val="969696"/>
                </a:solidFill>
              </a:rPr>
              <a:t>Este documento se distribuye bajo la licencia</a:t>
            </a:r>
          </a:p>
          <a:p>
            <a:pPr algn="r"/>
            <a:r>
              <a:rPr lang="es-ES" sz="1200" dirty="0">
                <a:solidFill>
                  <a:srgbClr val="969696"/>
                </a:solidFill>
              </a:rPr>
              <a:t>“Atribución-Compartir Igual 4.0 Internacional” de Creative </a:t>
            </a:r>
            <a:r>
              <a:rPr lang="es-ES" sz="1200" dirty="0" err="1">
                <a:solidFill>
                  <a:srgbClr val="969696"/>
                </a:solidFill>
              </a:rPr>
              <a:t>Commons</a:t>
            </a:r>
            <a:r>
              <a:rPr lang="es-ES" sz="1200" dirty="0">
                <a:solidFill>
                  <a:srgbClr val="969696"/>
                </a:solidFill>
              </a:rPr>
              <a:t>,</a:t>
            </a:r>
          </a:p>
          <a:p>
            <a:pPr algn="r"/>
            <a:r>
              <a:rPr lang="es-ES" sz="1200" dirty="0">
                <a:solidFill>
                  <a:srgbClr val="969696"/>
                </a:solidFill>
              </a:rPr>
              <a:t>disponible en https://creativecommons.org/licenses/by-sa/4.0/deed.es</a:t>
            </a:r>
          </a:p>
        </p:txBody>
      </p:sp>
    </p:spTree>
    <p:extLst>
      <p:ext uri="{BB962C8B-B14F-4D97-AF65-F5344CB8AC3E}">
        <p14:creationId xmlns:p14="http://schemas.microsoft.com/office/powerpoint/2010/main" val="3022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267298" y="820774"/>
            <a:ext cx="8609404" cy="523220"/>
          </a:xfrm>
          <a:prstGeom prst="rect">
            <a:avLst/>
          </a:prstGeom>
        </p:spPr>
        <p:txBody>
          <a:bodyPr wrap="square">
            <a:spAutoFit/>
          </a:bodyPr>
          <a:lstStyle/>
          <a:p>
            <a:r>
              <a:rPr lang="es-ES" sz="1400" b="1" dirty="0"/>
              <a:t>Problema 1</a:t>
            </a:r>
            <a:r>
              <a:rPr lang="es-ES" sz="1400" dirty="0"/>
              <a:t>. Calcular el voltaje de salida, Vout si el de entrada, </a:t>
            </a:r>
            <a:r>
              <a:rPr lang="es-ES" sz="1400" dirty="0" err="1"/>
              <a:t>Vin</a:t>
            </a:r>
            <a:r>
              <a:rPr lang="es-ES" sz="1400" dirty="0"/>
              <a:t> es 6 V y el valor de las resistencias es R1 = R2 = 10 k</a:t>
            </a:r>
            <a:r>
              <a:rPr lang="el-GR" sz="1400" dirty="0"/>
              <a:t>Ω</a:t>
            </a:r>
            <a:r>
              <a:rPr lang="es-ES" sz="1400" dirty="0"/>
              <a:t> y R3 = R4 = 20 k</a:t>
            </a:r>
            <a:r>
              <a:rPr lang="el-GR" sz="1400" dirty="0"/>
              <a:t> Ω</a:t>
            </a:r>
            <a:r>
              <a:rPr lang="es-ES" sz="1400" dirty="0"/>
              <a:t>.</a:t>
            </a:r>
          </a:p>
        </p:txBody>
      </p:sp>
      <p:grpSp>
        <p:nvGrpSpPr>
          <p:cNvPr id="12" name="Grupo 11">
            <a:extLst>
              <a:ext uri="{FF2B5EF4-FFF2-40B4-BE49-F238E27FC236}">
                <a16:creationId xmlns:a16="http://schemas.microsoft.com/office/drawing/2014/main" id="{88BB366C-B3A9-4193-9145-0A3AF48ACC7A}"/>
              </a:ext>
            </a:extLst>
          </p:cNvPr>
          <p:cNvGrpSpPr/>
          <p:nvPr/>
        </p:nvGrpSpPr>
        <p:grpSpPr>
          <a:xfrm>
            <a:off x="242495" y="1498599"/>
            <a:ext cx="6550911" cy="2829561"/>
            <a:chOff x="242496" y="1498599"/>
            <a:chExt cx="4469204" cy="1930401"/>
          </a:xfrm>
        </p:grpSpPr>
        <p:pic>
          <p:nvPicPr>
            <p:cNvPr id="6" name="Imagen 5">
              <a:extLst>
                <a:ext uri="{FF2B5EF4-FFF2-40B4-BE49-F238E27FC236}">
                  <a16:creationId xmlns:a16="http://schemas.microsoft.com/office/drawing/2014/main" id="{BA73C6D9-30F8-442C-A416-6367A1E84B15}"/>
                </a:ext>
              </a:extLst>
            </p:cNvPr>
            <p:cNvPicPr>
              <a:picLocks noChangeAspect="1"/>
            </p:cNvPicPr>
            <p:nvPr/>
          </p:nvPicPr>
          <p:blipFill rotWithShape="1">
            <a:blip r:embed="rId2"/>
            <a:srcRect t="7988" b="6352"/>
            <a:stretch/>
          </p:blipFill>
          <p:spPr>
            <a:xfrm>
              <a:off x="242496" y="1498599"/>
              <a:ext cx="4469204" cy="1930401"/>
            </a:xfrm>
            <a:prstGeom prst="rect">
              <a:avLst/>
            </a:prstGeom>
          </p:spPr>
        </p:pic>
        <p:cxnSp>
          <p:nvCxnSpPr>
            <p:cNvPr id="8" name="Conector recto 7">
              <a:extLst>
                <a:ext uri="{FF2B5EF4-FFF2-40B4-BE49-F238E27FC236}">
                  <a16:creationId xmlns:a16="http://schemas.microsoft.com/office/drawing/2014/main" id="{402EB063-F794-4335-A7E9-F2711F9D9BB5}"/>
                </a:ext>
              </a:extLst>
            </p:cNvPr>
            <p:cNvCxnSpPr/>
            <p:nvPr/>
          </p:nvCxnSpPr>
          <p:spPr>
            <a:xfrm>
              <a:off x="3942826" y="1887523"/>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66B1E997-928A-463C-A18C-E94F1C638203}"/>
                </a:ext>
              </a:extLst>
            </p:cNvPr>
            <p:cNvCxnSpPr/>
            <p:nvPr/>
          </p:nvCxnSpPr>
          <p:spPr>
            <a:xfrm>
              <a:off x="3947589" y="3140076"/>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088C54D7-1DFD-42A5-B824-75025765F508}"/>
                </a:ext>
              </a:extLst>
            </p:cNvPr>
            <p:cNvSpPr/>
            <p:nvPr/>
          </p:nvSpPr>
          <p:spPr>
            <a:xfrm>
              <a:off x="4471332" y="1847041"/>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CF61FC7A-BCE4-4965-9DEB-1237E73B04FF}"/>
                </a:ext>
              </a:extLst>
            </p:cNvPr>
            <p:cNvSpPr/>
            <p:nvPr/>
          </p:nvSpPr>
          <p:spPr>
            <a:xfrm>
              <a:off x="4471331" y="3099594"/>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9" name="Grupo 18">
            <a:extLst>
              <a:ext uri="{FF2B5EF4-FFF2-40B4-BE49-F238E27FC236}">
                <a16:creationId xmlns:a16="http://schemas.microsoft.com/office/drawing/2014/main" id="{A5A59C8D-7297-4EA0-B551-46A808676FC7}"/>
              </a:ext>
            </a:extLst>
          </p:cNvPr>
          <p:cNvGrpSpPr/>
          <p:nvPr/>
        </p:nvGrpSpPr>
        <p:grpSpPr>
          <a:xfrm>
            <a:off x="1566153" y="2256817"/>
            <a:ext cx="4011039" cy="1381328"/>
            <a:chOff x="1566153" y="2256817"/>
            <a:chExt cx="4011039" cy="1381328"/>
          </a:xfrm>
        </p:grpSpPr>
        <p:cxnSp>
          <p:nvCxnSpPr>
            <p:cNvPr id="14" name="Conector recto de flecha 13">
              <a:extLst>
                <a:ext uri="{FF2B5EF4-FFF2-40B4-BE49-F238E27FC236}">
                  <a16:creationId xmlns:a16="http://schemas.microsoft.com/office/drawing/2014/main" id="{E8BB5DA0-3405-4D81-A4F0-676BDC7F5BC9}"/>
                </a:ext>
              </a:extLst>
            </p:cNvPr>
            <p:cNvCxnSpPr/>
            <p:nvPr/>
          </p:nvCxnSpPr>
          <p:spPr>
            <a:xfrm>
              <a:off x="1566153" y="2256817"/>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id="{19DBECE0-6B17-4907-9906-910A3CC47A6D}"/>
                </a:ext>
              </a:extLst>
            </p:cNvPr>
            <p:cNvCxnSpPr/>
            <p:nvPr/>
          </p:nvCxnSpPr>
          <p:spPr>
            <a:xfrm>
              <a:off x="4111557" y="2263302"/>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4" name="Grupo 23">
            <a:extLst>
              <a:ext uri="{FF2B5EF4-FFF2-40B4-BE49-F238E27FC236}">
                <a16:creationId xmlns:a16="http://schemas.microsoft.com/office/drawing/2014/main" id="{85F5CBA2-514C-4322-A6E2-F3816E412861}"/>
              </a:ext>
            </a:extLst>
          </p:cNvPr>
          <p:cNvGrpSpPr/>
          <p:nvPr/>
        </p:nvGrpSpPr>
        <p:grpSpPr>
          <a:xfrm>
            <a:off x="1566153" y="1688918"/>
            <a:ext cx="4494566" cy="1861997"/>
            <a:chOff x="1566153" y="1688918"/>
            <a:chExt cx="4494566" cy="1861997"/>
          </a:xfrm>
        </p:grpSpPr>
        <p:sp>
          <p:nvSpPr>
            <p:cNvPr id="20" name="CuadroTexto 19">
              <a:extLst>
                <a:ext uri="{FF2B5EF4-FFF2-40B4-BE49-F238E27FC236}">
                  <a16:creationId xmlns:a16="http://schemas.microsoft.com/office/drawing/2014/main" id="{60A7AEAC-93C9-4298-81FE-4CE4BE5E8BA0}"/>
                </a:ext>
              </a:extLst>
            </p:cNvPr>
            <p:cNvSpPr txBox="1"/>
            <p:nvPr/>
          </p:nvSpPr>
          <p:spPr>
            <a:xfrm>
              <a:off x="1566153" y="1693042"/>
              <a:ext cx="1229824" cy="369332"/>
            </a:xfrm>
            <a:prstGeom prst="rect">
              <a:avLst/>
            </a:prstGeom>
            <a:noFill/>
          </p:spPr>
          <p:txBody>
            <a:bodyPr wrap="none" rtlCol="0">
              <a:spAutoFit/>
            </a:bodyPr>
            <a:lstStyle/>
            <a:p>
              <a:r>
                <a:rPr lang="es-ES" dirty="0"/>
                <a:t>+             -</a:t>
              </a:r>
            </a:p>
          </p:txBody>
        </p:sp>
        <p:sp>
          <p:nvSpPr>
            <p:cNvPr id="21" name="CuadroTexto 20">
              <a:extLst>
                <a:ext uri="{FF2B5EF4-FFF2-40B4-BE49-F238E27FC236}">
                  <a16:creationId xmlns:a16="http://schemas.microsoft.com/office/drawing/2014/main" id="{05E1BDA9-B232-467A-B1CA-07338D8227DF}"/>
                </a:ext>
              </a:extLst>
            </p:cNvPr>
            <p:cNvSpPr txBox="1"/>
            <p:nvPr/>
          </p:nvSpPr>
          <p:spPr>
            <a:xfrm>
              <a:off x="4111557" y="1688918"/>
              <a:ext cx="1229824" cy="369332"/>
            </a:xfrm>
            <a:prstGeom prst="rect">
              <a:avLst/>
            </a:prstGeom>
            <a:noFill/>
          </p:spPr>
          <p:txBody>
            <a:bodyPr wrap="none" rtlCol="0">
              <a:spAutoFit/>
            </a:bodyPr>
            <a:lstStyle/>
            <a:p>
              <a:r>
                <a:rPr lang="es-ES" dirty="0"/>
                <a:t>+             -</a:t>
              </a:r>
            </a:p>
          </p:txBody>
        </p:sp>
        <p:sp>
          <p:nvSpPr>
            <p:cNvPr id="22" name="CuadroTexto 21">
              <a:extLst>
                <a:ext uri="{FF2B5EF4-FFF2-40B4-BE49-F238E27FC236}">
                  <a16:creationId xmlns:a16="http://schemas.microsoft.com/office/drawing/2014/main" id="{1A1076A6-EE28-4DDD-891D-18817873BE90}"/>
                </a:ext>
              </a:extLst>
            </p:cNvPr>
            <p:cNvSpPr txBox="1"/>
            <p:nvPr/>
          </p:nvSpPr>
          <p:spPr>
            <a:xfrm>
              <a:off x="3197158" y="2320819"/>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sp>
          <p:nvSpPr>
            <p:cNvPr id="23" name="CuadroTexto 22">
              <a:extLst>
                <a:ext uri="{FF2B5EF4-FFF2-40B4-BE49-F238E27FC236}">
                  <a16:creationId xmlns:a16="http://schemas.microsoft.com/office/drawing/2014/main" id="{7B87B493-F55E-4FC8-A21A-6E1E9A80C670}"/>
                </a:ext>
              </a:extLst>
            </p:cNvPr>
            <p:cNvSpPr txBox="1"/>
            <p:nvPr/>
          </p:nvSpPr>
          <p:spPr>
            <a:xfrm>
              <a:off x="5741401" y="2350586"/>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1493641" y="5150380"/>
                <a:ext cx="6414946"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𝑉𝑖𝑛</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r>
                        <a:rPr lang="es-ES" i="1" dirty="0" smtClean="0">
                          <a:latin typeface="Cambria Math" panose="02040503050406030204" pitchFamily="18" charset="0"/>
                        </a:rPr>
                        <m:t>=</m:t>
                      </m:r>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𝑖</m:t>
                          </m:r>
                        </m:e>
                        <m:sub>
                          <m:r>
                            <a:rPr lang="es-ES" i="1" dirty="0">
                              <a:latin typeface="Cambria Math" panose="02040503050406030204" pitchFamily="18" charset="0"/>
                            </a:rPr>
                            <m:t>1</m:t>
                          </m:r>
                        </m:sub>
                      </m:sSub>
                      <m:r>
                        <a:rPr lang="es-ES"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r>
                        <a:rPr lang="es-ES" b="0" i="1" dirty="0" smtClean="0">
                          <a:latin typeface="Cambria Math" panose="02040503050406030204" pitchFamily="18" charset="0"/>
                        </a:rPr>
                        <m:t>=</m:t>
                      </m:r>
                      <m:r>
                        <a:rPr lang="es-ES" b="0" i="1" dirty="0" smtClean="0">
                          <a:latin typeface="Cambria Math" panose="02040503050406030204" pitchFamily="18" charset="0"/>
                        </a:rPr>
                        <m:t>0</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3</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r>
                        <a:rPr lang="es-ES" b="0" i="1" dirty="0" smtClean="0">
                          <a:latin typeface="Cambria Math" panose="02040503050406030204" pitchFamily="18" charset="0"/>
                        </a:rPr>
                        <m:t>0</m:t>
                      </m:r>
                    </m:oMath>
                  </m:oMathPara>
                </a14:m>
                <a:endParaRPr lang="es-ES" b="0" i="1" dirty="0">
                  <a:latin typeface="Cambria Math" panose="02040503050406030204" pitchFamily="18" charset="0"/>
                </a:endParaRPr>
              </a:p>
              <a:p>
                <a:r>
                  <a:rPr lang="es-ES" dirty="0">
                    <a:sym typeface="Wingdings" panose="05000000000000000000" pitchFamily="2" charset="2"/>
                  </a:rPr>
                  <a:t></a:t>
                </a:r>
                <a:r>
                  <a:rPr lang="es-ES" dirty="0"/>
                  <a:t> </a:t>
                </a:r>
                <a14:m>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b="0" i="1" dirty="0" smtClean="0">
                        <a:latin typeface="Cambria Math" panose="02040503050406030204" pitchFamily="18" charset="0"/>
                      </a:rPr>
                      <m:t>=</m:t>
                    </m:r>
                    <m:r>
                      <a:rPr lang="es-ES" b="0" i="1" dirty="0" smtClean="0">
                        <a:latin typeface="Cambria Math" panose="02040503050406030204" pitchFamily="18" charset="0"/>
                      </a:rPr>
                      <m:t>0</m:t>
                    </m:r>
                  </m:oMath>
                </a14:m>
                <a:endParaRPr lang="es-ES" dirty="0"/>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1493641" y="5150380"/>
                <a:ext cx="6414946" cy="923330"/>
              </a:xfrm>
              <a:prstGeom prst="rect">
                <a:avLst/>
              </a:prstGeom>
              <a:blipFill>
                <a:blip r:embed="rId3"/>
                <a:stretch>
                  <a:fillRect l="-760" b="-9934"/>
                </a:stretch>
              </a:blipFill>
            </p:spPr>
            <p:txBody>
              <a:bodyPr/>
              <a:lstStyle/>
              <a:p>
                <a:r>
                  <a:rPr lang="es-ES">
                    <a:noFill/>
                  </a:rPr>
                  <a:t> </a:t>
                </a:r>
              </a:p>
            </p:txBody>
          </p:sp>
        </mc:Fallback>
      </mc:AlternateContent>
      <p:grpSp>
        <p:nvGrpSpPr>
          <p:cNvPr id="30" name="Grupo 29">
            <a:extLst>
              <a:ext uri="{FF2B5EF4-FFF2-40B4-BE49-F238E27FC236}">
                <a16:creationId xmlns:a16="http://schemas.microsoft.com/office/drawing/2014/main" id="{5AD5243E-F215-4EF3-8A1E-45303F9946CE}"/>
              </a:ext>
            </a:extLst>
          </p:cNvPr>
          <p:cNvGrpSpPr/>
          <p:nvPr/>
        </p:nvGrpSpPr>
        <p:grpSpPr>
          <a:xfrm>
            <a:off x="1201950" y="2165920"/>
            <a:ext cx="4438405" cy="1162538"/>
            <a:chOff x="1201950" y="2165920"/>
            <a:chExt cx="4438405" cy="1162538"/>
          </a:xfrm>
        </p:grpSpPr>
        <p:sp>
          <p:nvSpPr>
            <p:cNvPr id="26" name="CuadroTexto 25">
              <a:extLst>
                <a:ext uri="{FF2B5EF4-FFF2-40B4-BE49-F238E27FC236}">
                  <a16:creationId xmlns:a16="http://schemas.microsoft.com/office/drawing/2014/main" id="{DDC40CCB-0263-496A-8AD2-6E86CC24187F}"/>
                </a:ext>
              </a:extLst>
            </p:cNvPr>
            <p:cNvSpPr txBox="1"/>
            <p:nvPr/>
          </p:nvSpPr>
          <p:spPr>
            <a:xfrm>
              <a:off x="1201950" y="2165920"/>
              <a:ext cx="364202" cy="369332"/>
            </a:xfrm>
            <a:prstGeom prst="rect">
              <a:avLst/>
            </a:prstGeom>
            <a:noFill/>
          </p:spPr>
          <p:txBody>
            <a:bodyPr wrap="none" rtlCol="0">
              <a:spAutoFit/>
            </a:bodyPr>
            <a:lstStyle/>
            <a:p>
              <a:r>
                <a:rPr lang="es-ES" dirty="0"/>
                <a:t>i1</a:t>
              </a:r>
            </a:p>
          </p:txBody>
        </p:sp>
        <p:sp>
          <p:nvSpPr>
            <p:cNvPr id="27" name="CuadroTexto 26">
              <a:extLst>
                <a:ext uri="{FF2B5EF4-FFF2-40B4-BE49-F238E27FC236}">
                  <a16:creationId xmlns:a16="http://schemas.microsoft.com/office/drawing/2014/main" id="{ABB3CBF9-3F46-4EDD-9877-FC0623DDFC40}"/>
                </a:ext>
              </a:extLst>
            </p:cNvPr>
            <p:cNvSpPr txBox="1"/>
            <p:nvPr/>
          </p:nvSpPr>
          <p:spPr>
            <a:xfrm>
              <a:off x="2874586" y="2728713"/>
              <a:ext cx="364202" cy="369332"/>
            </a:xfrm>
            <a:prstGeom prst="rect">
              <a:avLst/>
            </a:prstGeom>
            <a:noFill/>
          </p:spPr>
          <p:txBody>
            <a:bodyPr wrap="none" rtlCol="0">
              <a:spAutoFit/>
            </a:bodyPr>
            <a:lstStyle/>
            <a:p>
              <a:r>
                <a:rPr lang="es-ES" dirty="0"/>
                <a:t>i2</a:t>
              </a:r>
            </a:p>
          </p:txBody>
        </p:sp>
        <p:sp>
          <p:nvSpPr>
            <p:cNvPr id="28" name="CuadroTexto 27">
              <a:extLst>
                <a:ext uri="{FF2B5EF4-FFF2-40B4-BE49-F238E27FC236}">
                  <a16:creationId xmlns:a16="http://schemas.microsoft.com/office/drawing/2014/main" id="{62DDAF0F-92C3-4894-8EB5-4624CCC0C84E}"/>
                </a:ext>
              </a:extLst>
            </p:cNvPr>
            <p:cNvSpPr txBox="1"/>
            <p:nvPr/>
          </p:nvSpPr>
          <p:spPr>
            <a:xfrm>
              <a:off x="5108125" y="2283689"/>
              <a:ext cx="364202" cy="369332"/>
            </a:xfrm>
            <a:prstGeom prst="rect">
              <a:avLst/>
            </a:prstGeom>
            <a:noFill/>
          </p:spPr>
          <p:txBody>
            <a:bodyPr wrap="none" rtlCol="0">
              <a:spAutoFit/>
            </a:bodyPr>
            <a:lstStyle/>
            <a:p>
              <a:r>
                <a:rPr lang="es-ES" dirty="0"/>
                <a:t>i3</a:t>
              </a:r>
            </a:p>
          </p:txBody>
        </p:sp>
        <p:sp>
          <p:nvSpPr>
            <p:cNvPr id="29" name="CuadroTexto 28">
              <a:extLst>
                <a:ext uri="{FF2B5EF4-FFF2-40B4-BE49-F238E27FC236}">
                  <a16:creationId xmlns:a16="http://schemas.microsoft.com/office/drawing/2014/main" id="{402EC1ED-1B02-4FCD-B2C7-86159C634DA0}"/>
                </a:ext>
              </a:extLst>
            </p:cNvPr>
            <p:cNvSpPr txBox="1"/>
            <p:nvPr/>
          </p:nvSpPr>
          <p:spPr>
            <a:xfrm>
              <a:off x="5276153" y="2959126"/>
              <a:ext cx="364202" cy="369332"/>
            </a:xfrm>
            <a:prstGeom prst="rect">
              <a:avLst/>
            </a:prstGeom>
            <a:noFill/>
          </p:spPr>
          <p:txBody>
            <a:bodyPr wrap="none" rtlCol="0">
              <a:spAutoFit/>
            </a:bodyPr>
            <a:lstStyle/>
            <a:p>
              <a:r>
                <a:rPr lang="es-ES" dirty="0"/>
                <a:t>i3</a:t>
              </a:r>
            </a:p>
          </p:txBody>
        </p:sp>
      </p:grpSp>
      <p:grpSp>
        <p:nvGrpSpPr>
          <p:cNvPr id="33" name="Grupo 32">
            <a:extLst>
              <a:ext uri="{FF2B5EF4-FFF2-40B4-BE49-F238E27FC236}">
                <a16:creationId xmlns:a16="http://schemas.microsoft.com/office/drawing/2014/main" id="{450DCEF2-5109-4D0C-90FC-A0A158734BDC}"/>
              </a:ext>
            </a:extLst>
          </p:cNvPr>
          <p:cNvGrpSpPr/>
          <p:nvPr/>
        </p:nvGrpSpPr>
        <p:grpSpPr>
          <a:xfrm>
            <a:off x="583832" y="4474943"/>
            <a:ext cx="3771383" cy="369332"/>
            <a:chOff x="583832" y="4474943"/>
            <a:chExt cx="3771383" cy="369332"/>
          </a:xfrm>
        </p:grpSpPr>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C83A1DDC-F317-4726-A505-97D88D53C47C}"/>
                    </a:ext>
                  </a:extLst>
                </p:cNvPr>
                <p:cNvSpPr/>
                <p:nvPr/>
              </p:nvSpPr>
              <p:spPr>
                <a:xfrm>
                  <a:off x="1393956" y="4474943"/>
                  <a:ext cx="29612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r>
                          <a:rPr lang="es-ES" i="1" dirty="0" smtClean="0">
                            <a:latin typeface="Cambria Math" panose="02040503050406030204" pitchFamily="18" charset="0"/>
                          </a:rPr>
                          <m:t> </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 </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oMath>
                    </m:oMathPara>
                  </a14:m>
                  <a:endParaRPr lang="es-ES" dirty="0"/>
                </a:p>
              </p:txBody>
            </p:sp>
          </mc:Choice>
          <mc:Fallback xmlns="">
            <p:sp>
              <p:nvSpPr>
                <p:cNvPr id="31" name="Rectángulo 30">
                  <a:extLst>
                    <a:ext uri="{FF2B5EF4-FFF2-40B4-BE49-F238E27FC236}">
                      <a16:creationId xmlns:a16="http://schemas.microsoft.com/office/drawing/2014/main" id="{C83A1DDC-F317-4726-A505-97D88D53C47C}"/>
                    </a:ext>
                  </a:extLst>
                </p:cNvPr>
                <p:cNvSpPr>
                  <a:spLocks noRot="1" noChangeAspect="1" noMove="1" noResize="1" noEditPoints="1" noAdjustHandles="1" noChangeArrowheads="1" noChangeShapeType="1" noTextEdit="1"/>
                </p:cNvSpPr>
                <p:nvPr/>
              </p:nvSpPr>
              <p:spPr>
                <a:xfrm>
                  <a:off x="1393956" y="4474943"/>
                  <a:ext cx="2961259" cy="369332"/>
                </a:xfrm>
                <a:prstGeom prst="rect">
                  <a:avLst/>
                </a:prstGeom>
                <a:blipFill>
                  <a:blip r:embed="rId4"/>
                  <a:stretch>
                    <a:fillRect/>
                  </a:stretch>
                </a:blipFill>
              </p:spPr>
              <p:txBody>
                <a:bodyPr/>
                <a:lstStyle/>
                <a:p>
                  <a:r>
                    <a:rPr lang="es-ES">
                      <a:noFill/>
                    </a:rPr>
                    <a:t> </a:t>
                  </a:r>
                </a:p>
              </p:txBody>
            </p:sp>
          </mc:Fallback>
        </mc:AlternateContent>
        <p:sp>
          <p:nvSpPr>
            <p:cNvPr id="32" name="CuadroTexto 31">
              <a:extLst>
                <a:ext uri="{FF2B5EF4-FFF2-40B4-BE49-F238E27FC236}">
                  <a16:creationId xmlns:a16="http://schemas.microsoft.com/office/drawing/2014/main" id="{777BAC6B-7D67-4313-9589-D701C5BAC65D}"/>
                </a:ext>
              </a:extLst>
            </p:cNvPr>
            <p:cNvSpPr txBox="1"/>
            <p:nvPr/>
          </p:nvSpPr>
          <p:spPr>
            <a:xfrm>
              <a:off x="583832" y="4474943"/>
              <a:ext cx="800219" cy="369332"/>
            </a:xfrm>
            <a:prstGeom prst="rect">
              <a:avLst/>
            </a:prstGeom>
            <a:noFill/>
          </p:spPr>
          <p:txBody>
            <a:bodyPr wrap="none" rtlCol="0">
              <a:spAutoFit/>
            </a:bodyPr>
            <a:lstStyle/>
            <a:p>
              <a:r>
                <a:rPr lang="es-ES" dirty="0"/>
                <a:t>Nodo:</a:t>
              </a:r>
            </a:p>
          </p:txBody>
        </p:sp>
      </p:grpSp>
      <p:sp>
        <p:nvSpPr>
          <p:cNvPr id="34" name="CuadroTexto 33">
            <a:extLst>
              <a:ext uri="{FF2B5EF4-FFF2-40B4-BE49-F238E27FC236}">
                <a16:creationId xmlns:a16="http://schemas.microsoft.com/office/drawing/2014/main" id="{B770BE22-89AB-4B61-A282-827F1BFED69D}"/>
              </a:ext>
            </a:extLst>
          </p:cNvPr>
          <p:cNvSpPr txBox="1"/>
          <p:nvPr/>
        </p:nvSpPr>
        <p:spPr>
          <a:xfrm>
            <a:off x="606188" y="5119560"/>
            <a:ext cx="915635" cy="369332"/>
          </a:xfrm>
          <a:prstGeom prst="rect">
            <a:avLst/>
          </a:prstGeom>
          <a:noFill/>
        </p:spPr>
        <p:txBody>
          <a:bodyPr wrap="none" rtlCol="0">
            <a:spAutoFit/>
          </a:bodyPr>
          <a:lstStyle/>
          <a:p>
            <a:r>
              <a:rPr lang="es-ES" dirty="0"/>
              <a:t>Mallas:</a:t>
            </a:r>
          </a:p>
        </p:txBody>
      </p:sp>
      <p:grpSp>
        <p:nvGrpSpPr>
          <p:cNvPr id="37" name="Grupo 36">
            <a:extLst>
              <a:ext uri="{FF2B5EF4-FFF2-40B4-BE49-F238E27FC236}">
                <a16:creationId xmlns:a16="http://schemas.microsoft.com/office/drawing/2014/main" id="{EC345B2F-72CD-4CC9-97B2-9694185069D7}"/>
              </a:ext>
            </a:extLst>
          </p:cNvPr>
          <p:cNvGrpSpPr/>
          <p:nvPr/>
        </p:nvGrpSpPr>
        <p:grpSpPr>
          <a:xfrm>
            <a:off x="1853967" y="2614596"/>
            <a:ext cx="3380494" cy="705486"/>
            <a:chOff x="1853967" y="2614596"/>
            <a:chExt cx="3380494" cy="705486"/>
          </a:xfrm>
        </p:grpSpPr>
        <p:sp>
          <p:nvSpPr>
            <p:cNvPr id="35" name="Flecha: en U 34">
              <a:extLst>
                <a:ext uri="{FF2B5EF4-FFF2-40B4-BE49-F238E27FC236}">
                  <a16:creationId xmlns:a16="http://schemas.microsoft.com/office/drawing/2014/main" id="{F2D20708-B1DC-44C0-9942-7B8E4C900812}"/>
                </a:ext>
              </a:extLst>
            </p:cNvPr>
            <p:cNvSpPr/>
            <p:nvPr/>
          </p:nvSpPr>
          <p:spPr>
            <a:xfrm>
              <a:off x="1853967" y="2728713"/>
              <a:ext cx="1020616"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36" name="Flecha: en U 35">
              <a:extLst>
                <a:ext uri="{FF2B5EF4-FFF2-40B4-BE49-F238E27FC236}">
                  <a16:creationId xmlns:a16="http://schemas.microsoft.com/office/drawing/2014/main" id="{0882BCDB-AB3E-415F-A7A9-246433C68495}"/>
                </a:ext>
              </a:extLst>
            </p:cNvPr>
            <p:cNvSpPr/>
            <p:nvPr/>
          </p:nvSpPr>
          <p:spPr>
            <a:xfrm>
              <a:off x="4395033" y="2614596"/>
              <a:ext cx="839428"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grpSp>
      <p:sp>
        <p:nvSpPr>
          <p:cNvPr id="38" name="CuadroTexto 37">
            <a:extLst>
              <a:ext uri="{FF2B5EF4-FFF2-40B4-BE49-F238E27FC236}">
                <a16:creationId xmlns:a16="http://schemas.microsoft.com/office/drawing/2014/main" id="{C2573320-8F5D-4947-B2D6-C2CE903478DE}"/>
              </a:ext>
            </a:extLst>
          </p:cNvPr>
          <p:cNvSpPr txBox="1"/>
          <p:nvPr/>
        </p:nvSpPr>
        <p:spPr>
          <a:xfrm>
            <a:off x="6580947" y="1952117"/>
            <a:ext cx="1486433" cy="2031325"/>
          </a:xfrm>
          <a:prstGeom prst="rect">
            <a:avLst/>
          </a:prstGeom>
          <a:noFill/>
        </p:spPr>
        <p:txBody>
          <a:bodyPr wrap="none" rtlCol="0">
            <a:spAutoFit/>
          </a:bodyPr>
          <a:lstStyle/>
          <a:p>
            <a:r>
              <a:rPr lang="es-ES" dirty="0"/>
              <a:t>  +</a:t>
            </a:r>
          </a:p>
          <a:p>
            <a:endParaRPr lang="es-ES" dirty="0"/>
          </a:p>
          <a:p>
            <a:endParaRPr lang="es-ES" dirty="0"/>
          </a:p>
          <a:p>
            <a:r>
              <a:rPr lang="es-ES" dirty="0"/>
              <a:t>   Vout=V</a:t>
            </a:r>
            <a:r>
              <a:rPr lang="es-ES" baseline="-25000" dirty="0"/>
              <a:t>+</a:t>
            </a:r>
            <a:r>
              <a:rPr lang="es-ES" dirty="0"/>
              <a:t>-V</a:t>
            </a:r>
            <a:r>
              <a:rPr lang="es-ES" baseline="-25000" dirty="0"/>
              <a:t>-</a:t>
            </a:r>
          </a:p>
          <a:p>
            <a:endParaRPr lang="es-ES" dirty="0"/>
          </a:p>
          <a:p>
            <a:endParaRPr lang="es-ES" dirty="0"/>
          </a:p>
          <a:p>
            <a:r>
              <a:rPr lang="es-ES" dirty="0"/>
              <a:t>  -</a:t>
            </a:r>
          </a:p>
        </p:txBody>
      </p:sp>
      <p:sp>
        <p:nvSpPr>
          <p:cNvPr id="39" name="CuadroTexto 38">
            <a:extLst>
              <a:ext uri="{FF2B5EF4-FFF2-40B4-BE49-F238E27FC236}">
                <a16:creationId xmlns:a16="http://schemas.microsoft.com/office/drawing/2014/main" id="{75C12957-D3A5-4125-94B8-56C77AE537E4}"/>
              </a:ext>
            </a:extLst>
          </p:cNvPr>
          <p:cNvSpPr txBox="1"/>
          <p:nvPr/>
        </p:nvSpPr>
        <p:spPr>
          <a:xfrm>
            <a:off x="5823086" y="1719647"/>
            <a:ext cx="473206" cy="369332"/>
          </a:xfrm>
          <a:prstGeom prst="rect">
            <a:avLst/>
          </a:prstGeom>
          <a:noFill/>
        </p:spPr>
        <p:txBody>
          <a:bodyPr wrap="none" rtlCol="0">
            <a:spAutoFit/>
          </a:bodyPr>
          <a:lstStyle/>
          <a:p>
            <a:r>
              <a:rPr lang="es-ES" dirty="0"/>
              <a:t>V+</a:t>
            </a:r>
          </a:p>
        </p:txBody>
      </p:sp>
      <p:sp>
        <p:nvSpPr>
          <p:cNvPr id="40" name="CuadroTexto 39">
            <a:extLst>
              <a:ext uri="{FF2B5EF4-FFF2-40B4-BE49-F238E27FC236}">
                <a16:creationId xmlns:a16="http://schemas.microsoft.com/office/drawing/2014/main" id="{A1BB0D3D-9FC4-4BE5-8D60-E277727E8C02}"/>
              </a:ext>
            </a:extLst>
          </p:cNvPr>
          <p:cNvSpPr txBox="1"/>
          <p:nvPr/>
        </p:nvSpPr>
        <p:spPr>
          <a:xfrm>
            <a:off x="5901060" y="3894250"/>
            <a:ext cx="402739" cy="369332"/>
          </a:xfrm>
          <a:prstGeom prst="rect">
            <a:avLst/>
          </a:prstGeom>
          <a:noFill/>
        </p:spPr>
        <p:txBody>
          <a:bodyPr wrap="none" rtlCol="0">
            <a:spAutoFit/>
          </a:bodyPr>
          <a:lstStyle/>
          <a:p>
            <a:r>
              <a:rPr lang="es-ES" dirty="0"/>
              <a:t>V-</a:t>
            </a:r>
          </a:p>
        </p:txBody>
      </p:sp>
      <p:sp>
        <p:nvSpPr>
          <p:cNvPr id="41" name="Marcador de número de diapositiva 1">
            <a:extLst>
              <a:ext uri="{FF2B5EF4-FFF2-40B4-BE49-F238E27FC236}">
                <a16:creationId xmlns:a16="http://schemas.microsoft.com/office/drawing/2014/main" id="{2F91EB69-D640-4893-A5E2-C8F7917303E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5574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1FDADA5-06A4-4B2D-9225-1B4FC8C723AB}"/>
              </a:ext>
            </a:extLst>
          </p:cNvPr>
          <p:cNvSpPr/>
          <p:nvPr/>
        </p:nvSpPr>
        <p:spPr>
          <a:xfrm>
            <a:off x="0" y="782272"/>
            <a:ext cx="8963891" cy="584775"/>
          </a:xfrm>
          <a:prstGeom prst="rect">
            <a:avLst/>
          </a:prstGeom>
        </p:spPr>
        <p:txBody>
          <a:bodyPr wrap="square">
            <a:spAutoFit/>
          </a:bodyPr>
          <a:lstStyle/>
          <a:p>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2. </a:t>
            </a:r>
            <a:r>
              <a:rPr lang="es-ES" sz="1600" dirty="0"/>
              <a:t>Encontrar la recta de carga presentada al elemento desconocido por el circuito resistivo de la figura. I =5 mA, R</a:t>
            </a:r>
            <a:r>
              <a:rPr lang="es-ES" sz="1600" baseline="-25000" dirty="0"/>
              <a:t>1</a:t>
            </a:r>
            <a:r>
              <a:rPr lang="es-ES" sz="1600" dirty="0"/>
              <a:t> =R</a:t>
            </a:r>
            <a:r>
              <a:rPr lang="es-ES" sz="1600" baseline="-25000" dirty="0"/>
              <a:t>2</a:t>
            </a:r>
            <a:r>
              <a:rPr lang="es-ES" sz="1600" dirty="0"/>
              <a:t>= 10 k</a:t>
            </a:r>
            <a:r>
              <a:rPr lang="el-GR" sz="1600" dirty="0"/>
              <a:t>Ω</a:t>
            </a:r>
            <a:r>
              <a:rPr lang="es-ES" sz="1600" dirty="0"/>
              <a:t>.</a:t>
            </a:r>
          </a:p>
        </p:txBody>
      </p:sp>
      <p:sp>
        <p:nvSpPr>
          <p:cNvPr id="10" name="Rectangle 5">
            <a:extLst>
              <a:ext uri="{FF2B5EF4-FFF2-40B4-BE49-F238E27FC236}">
                <a16:creationId xmlns:a16="http://schemas.microsoft.com/office/drawing/2014/main" id="{B5D5CE04-9EE6-409F-8C87-3F222D1C48B5}"/>
              </a:ext>
            </a:extLst>
          </p:cNvPr>
          <p:cNvSpPr>
            <a:spLocks noChangeArrowheads="1"/>
          </p:cNvSpPr>
          <p:nvPr/>
        </p:nvSpPr>
        <p:spPr bwMode="auto">
          <a:xfrm>
            <a:off x="249570" y="3283573"/>
            <a:ext cx="46076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La recta de carga tiene pendiente -1/20=-0,05 y ordenada en el origen -2,5</a:t>
            </a:r>
            <a:endParaRPr lang="es-ES" altLang="es-ES" sz="1500" dirty="0">
              <a:latin typeface="Arial" panose="020B0604020202020204" pitchFamily="34" charset="0"/>
            </a:endParaRPr>
          </a:p>
        </p:txBody>
      </p:sp>
      <p:grpSp>
        <p:nvGrpSpPr>
          <p:cNvPr id="13" name="Grupo 12">
            <a:extLst>
              <a:ext uri="{FF2B5EF4-FFF2-40B4-BE49-F238E27FC236}">
                <a16:creationId xmlns:a16="http://schemas.microsoft.com/office/drawing/2014/main" id="{102A5E5E-F50A-4098-8BA3-F95D16123AC6}"/>
              </a:ext>
            </a:extLst>
          </p:cNvPr>
          <p:cNvGrpSpPr/>
          <p:nvPr/>
        </p:nvGrpSpPr>
        <p:grpSpPr>
          <a:xfrm>
            <a:off x="374833" y="1311574"/>
            <a:ext cx="2690786" cy="1826903"/>
            <a:chOff x="499777" y="605766"/>
            <a:chExt cx="3587715" cy="2435870"/>
          </a:xfrm>
        </p:grpSpPr>
        <p:pic>
          <p:nvPicPr>
            <p:cNvPr id="11" name="Imagen 10">
              <a:extLst>
                <a:ext uri="{FF2B5EF4-FFF2-40B4-BE49-F238E27FC236}">
                  <a16:creationId xmlns:a16="http://schemas.microsoft.com/office/drawing/2014/main" id="{DC6B3E4F-74E6-429F-B629-BB8F93B7D198}"/>
                </a:ext>
              </a:extLst>
            </p:cNvPr>
            <p:cNvPicPr>
              <a:picLocks noChangeAspect="1"/>
            </p:cNvPicPr>
            <p:nvPr/>
          </p:nvPicPr>
          <p:blipFill>
            <a:blip r:embed="rId2"/>
            <a:stretch>
              <a:fillRect/>
            </a:stretch>
          </p:blipFill>
          <p:spPr>
            <a:xfrm>
              <a:off x="499777" y="605766"/>
              <a:ext cx="3587715" cy="2435870"/>
            </a:xfrm>
            <a:prstGeom prst="rect">
              <a:avLst/>
            </a:prstGeom>
          </p:spPr>
        </p:pic>
        <p:sp>
          <p:nvSpPr>
            <p:cNvPr id="12" name="Rectángulo 11">
              <a:extLst>
                <a:ext uri="{FF2B5EF4-FFF2-40B4-BE49-F238E27FC236}">
                  <a16:creationId xmlns:a16="http://schemas.microsoft.com/office/drawing/2014/main" id="{E6E06EB2-63FE-4EF7-9981-53583FE1DB41}"/>
                </a:ext>
              </a:extLst>
            </p:cNvPr>
            <p:cNvSpPr/>
            <p:nvPr/>
          </p:nvSpPr>
          <p:spPr>
            <a:xfrm>
              <a:off x="3358497" y="1530223"/>
              <a:ext cx="273466"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cxnSp>
        <p:nvCxnSpPr>
          <p:cNvPr id="15" name="Conector recto de flecha 14">
            <a:extLst>
              <a:ext uri="{FF2B5EF4-FFF2-40B4-BE49-F238E27FC236}">
                <a16:creationId xmlns:a16="http://schemas.microsoft.com/office/drawing/2014/main" id="{D24EA1AE-3CFA-45EC-A8DD-FE5B1D85EC6D}"/>
              </a:ext>
            </a:extLst>
          </p:cNvPr>
          <p:cNvCxnSpPr/>
          <p:nvPr/>
        </p:nvCxnSpPr>
        <p:spPr>
          <a:xfrm>
            <a:off x="1604395" y="1543050"/>
            <a:ext cx="8430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BB1AFFED-D4C4-46B7-BDD1-7BDB438E6CCC}"/>
              </a:ext>
            </a:extLst>
          </p:cNvPr>
          <p:cNvCxnSpPr>
            <a:cxnSpLocks/>
          </p:cNvCxnSpPr>
          <p:nvPr/>
        </p:nvCxnSpPr>
        <p:spPr>
          <a:xfrm flipV="1">
            <a:off x="1236617" y="1829256"/>
            <a:ext cx="0" cy="5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1D3A2CBE-4363-45F4-8F2F-33E4FE8738DE}"/>
              </a:ext>
            </a:extLst>
          </p:cNvPr>
          <p:cNvSpPr txBox="1"/>
          <p:nvPr/>
        </p:nvSpPr>
        <p:spPr>
          <a:xfrm>
            <a:off x="2312715" y="1257959"/>
            <a:ext cx="296876" cy="300082"/>
          </a:xfrm>
          <a:prstGeom prst="rect">
            <a:avLst/>
          </a:prstGeom>
          <a:noFill/>
        </p:spPr>
        <p:txBody>
          <a:bodyPr wrap="none" rtlCol="0">
            <a:spAutoFit/>
          </a:bodyPr>
          <a:lstStyle/>
          <a:p>
            <a:r>
              <a:rPr lang="es-ES" sz="1350" dirty="0"/>
              <a:t>I</a:t>
            </a:r>
            <a:r>
              <a:rPr lang="es-ES" sz="1350" baseline="-25000" dirty="0"/>
              <a:t>1</a:t>
            </a:r>
          </a:p>
        </p:txBody>
      </p:sp>
      <p:sp>
        <p:nvSpPr>
          <p:cNvPr id="19" name="CuadroTexto 18">
            <a:extLst>
              <a:ext uri="{FF2B5EF4-FFF2-40B4-BE49-F238E27FC236}">
                <a16:creationId xmlns:a16="http://schemas.microsoft.com/office/drawing/2014/main" id="{835DB3B2-7833-4620-B082-F945A300941A}"/>
              </a:ext>
            </a:extLst>
          </p:cNvPr>
          <p:cNvSpPr txBox="1"/>
          <p:nvPr/>
        </p:nvSpPr>
        <p:spPr>
          <a:xfrm>
            <a:off x="975131" y="1651548"/>
            <a:ext cx="296876" cy="300082"/>
          </a:xfrm>
          <a:prstGeom prst="rect">
            <a:avLst/>
          </a:prstGeom>
          <a:noFill/>
        </p:spPr>
        <p:txBody>
          <a:bodyPr wrap="none" rtlCol="0">
            <a:spAutoFit/>
          </a:bodyPr>
          <a:lstStyle/>
          <a:p>
            <a:r>
              <a:rPr lang="es-ES" sz="1350" dirty="0"/>
              <a:t>I</a:t>
            </a:r>
            <a:r>
              <a:rPr lang="es-ES" sz="1350" baseline="-25000" dirty="0"/>
              <a:t>2</a:t>
            </a:r>
          </a:p>
        </p:txBody>
      </p:sp>
      <p:sp>
        <p:nvSpPr>
          <p:cNvPr id="20" name="CuadroTexto 19">
            <a:extLst>
              <a:ext uri="{FF2B5EF4-FFF2-40B4-BE49-F238E27FC236}">
                <a16:creationId xmlns:a16="http://schemas.microsoft.com/office/drawing/2014/main" id="{B2C4F340-889E-4D11-9D13-132876139194}"/>
              </a:ext>
            </a:extLst>
          </p:cNvPr>
          <p:cNvSpPr txBox="1"/>
          <p:nvPr/>
        </p:nvSpPr>
        <p:spPr>
          <a:xfrm>
            <a:off x="870527" y="2014442"/>
            <a:ext cx="232756" cy="300082"/>
          </a:xfrm>
          <a:prstGeom prst="rect">
            <a:avLst/>
          </a:prstGeom>
          <a:solidFill>
            <a:schemeClr val="bg1"/>
          </a:solidFill>
        </p:spPr>
        <p:txBody>
          <a:bodyPr wrap="none" rtlCol="0">
            <a:spAutoFit/>
          </a:bodyPr>
          <a:lstStyle/>
          <a:p>
            <a:r>
              <a:rPr lang="es-ES" sz="1350" dirty="0"/>
              <a:t>I</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56B23A2A-942A-4DFD-AF3E-58DFB5FA48A9}"/>
                  </a:ext>
                </a:extLst>
              </p:cNvPr>
              <p:cNvSpPr txBox="1"/>
              <p:nvPr/>
            </p:nvSpPr>
            <p:spPr>
              <a:xfrm>
                <a:off x="3978841" y="1431084"/>
                <a:ext cx="82112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𝐼</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2</m:t>
                          </m:r>
                        </m:sub>
                      </m:sSub>
                    </m:oMath>
                  </m:oMathPara>
                </a14:m>
                <a:endParaRPr lang="es-ES" sz="1350" dirty="0"/>
              </a:p>
            </p:txBody>
          </p:sp>
        </mc:Choice>
        <mc:Fallback xmlns="">
          <p:sp>
            <p:nvSpPr>
              <p:cNvPr id="21" name="CuadroTexto 20">
                <a:extLst>
                  <a:ext uri="{FF2B5EF4-FFF2-40B4-BE49-F238E27FC236}">
                    <a16:creationId xmlns:a16="http://schemas.microsoft.com/office/drawing/2014/main" id="{56B23A2A-942A-4DFD-AF3E-58DFB5FA48A9}"/>
                  </a:ext>
                </a:extLst>
              </p:cNvPr>
              <p:cNvSpPr txBox="1">
                <a:spLocks noRot="1" noChangeAspect="1" noMove="1" noResize="1" noEditPoints="1" noAdjustHandles="1" noChangeArrowheads="1" noChangeShapeType="1" noTextEdit="1"/>
              </p:cNvSpPr>
              <p:nvPr/>
            </p:nvSpPr>
            <p:spPr>
              <a:xfrm>
                <a:off x="3978841" y="1431084"/>
                <a:ext cx="821122" cy="207749"/>
              </a:xfrm>
              <a:prstGeom prst="rect">
                <a:avLst/>
              </a:prstGeom>
              <a:blipFill>
                <a:blip r:embed="rId3"/>
                <a:stretch>
                  <a:fillRect l="-3731" r="-1493"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2E26505D-6FBE-4432-9226-C40EB99F005F}"/>
                  </a:ext>
                </a:extLst>
              </p:cNvPr>
              <p:cNvSpPr txBox="1"/>
              <p:nvPr/>
            </p:nvSpPr>
            <p:spPr>
              <a:xfrm>
                <a:off x="3927403" y="1790048"/>
                <a:ext cx="362913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
                        <m:dPr>
                          <m:ctrlPr>
                            <a:rPr lang="es-ES" sz="1350" i="1">
                              <a:latin typeface="Cambria Math" panose="02040503050406030204" pitchFamily="18" charset="0"/>
                            </a:rPr>
                          </m:ctrlPr>
                        </m:dPr>
                        <m:e>
                          <m:r>
                            <a:rPr lang="es-ES" sz="1350" i="1">
                              <a:latin typeface="Cambria Math" panose="02040503050406030204" pitchFamily="18" charset="0"/>
                            </a:rPr>
                            <m:t>𝐼</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e>
                      </m:d>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oMath>
                  </m:oMathPara>
                </a14:m>
                <a:endParaRPr lang="es-ES" sz="1350" dirty="0"/>
              </a:p>
            </p:txBody>
          </p:sp>
        </mc:Choice>
        <mc:Fallback xmlns="">
          <p:sp>
            <p:nvSpPr>
              <p:cNvPr id="23" name="CuadroTexto 22">
                <a:extLst>
                  <a:ext uri="{FF2B5EF4-FFF2-40B4-BE49-F238E27FC236}">
                    <a16:creationId xmlns:a16="http://schemas.microsoft.com/office/drawing/2014/main" id="{2E26505D-6FBE-4432-9226-C40EB99F005F}"/>
                  </a:ext>
                </a:extLst>
              </p:cNvPr>
              <p:cNvSpPr txBox="1">
                <a:spLocks noRot="1" noChangeAspect="1" noMove="1" noResize="1" noEditPoints="1" noAdjustHandles="1" noChangeArrowheads="1" noChangeShapeType="1" noTextEdit="1"/>
              </p:cNvSpPr>
              <p:nvPr/>
            </p:nvSpPr>
            <p:spPr>
              <a:xfrm>
                <a:off x="3927403" y="1790048"/>
                <a:ext cx="3629135" cy="207749"/>
              </a:xfrm>
              <a:prstGeom prst="rect">
                <a:avLst/>
              </a:prstGeom>
              <a:blipFill>
                <a:blip r:embed="rId4"/>
                <a:stretch>
                  <a:fillRect l="-503" r="-503"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3A270B8A-D53B-40DB-9301-6BEB68F7EC55}"/>
                  </a:ext>
                </a:extLst>
              </p:cNvPr>
              <p:cNvSpPr txBox="1"/>
              <p:nvPr/>
            </p:nvSpPr>
            <p:spPr>
              <a:xfrm>
                <a:off x="3839717" y="2156969"/>
                <a:ext cx="4328364"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10</m:t>
                      </m:r>
                      <m:d>
                        <m:dPr>
                          <m:ctrlPr>
                            <a:rPr lang="es-ES" sz="1350" i="1">
                              <a:latin typeface="Cambria Math" panose="02040503050406030204" pitchFamily="18" charset="0"/>
                            </a:rPr>
                          </m:ctrlPr>
                        </m:dPr>
                        <m:e>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e>
                      </m:d>
                      <m:r>
                        <a:rPr lang="es-ES" sz="1350" i="1">
                          <a:latin typeface="Cambria Math" panose="02040503050406030204" pitchFamily="18" charset="0"/>
                        </a:rPr>
                        <m:t>+10</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−50</m:t>
                          </m:r>
                        </m:num>
                        <m:den>
                          <m:r>
                            <a:rPr lang="es-ES" sz="1350" i="1">
                              <a:latin typeface="Cambria Math" panose="02040503050406030204" pitchFamily="18" charset="0"/>
                            </a:rPr>
                            <m:t>20</m:t>
                          </m:r>
                        </m:den>
                      </m:f>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num>
                        <m:den>
                          <m:r>
                            <a:rPr lang="es-ES" sz="1350" i="1">
                              <a:latin typeface="Cambria Math" panose="02040503050406030204" pitchFamily="18" charset="0"/>
                            </a:rPr>
                            <m:t>20</m:t>
                          </m:r>
                        </m:den>
                      </m:f>
                      <m:r>
                        <a:rPr lang="es-ES" sz="1350" i="1">
                          <a:latin typeface="Cambria Math" panose="02040503050406030204" pitchFamily="18" charset="0"/>
                        </a:rPr>
                        <m:t>−2.5</m:t>
                      </m:r>
                    </m:oMath>
                  </m:oMathPara>
                </a14:m>
                <a:endParaRPr lang="es-ES" sz="1350" dirty="0"/>
              </a:p>
            </p:txBody>
          </p:sp>
        </mc:Choice>
        <mc:Fallback xmlns="">
          <p:sp>
            <p:nvSpPr>
              <p:cNvPr id="24" name="CuadroTexto 23">
                <a:extLst>
                  <a:ext uri="{FF2B5EF4-FFF2-40B4-BE49-F238E27FC236}">
                    <a16:creationId xmlns:a16="http://schemas.microsoft.com/office/drawing/2014/main" id="{3A270B8A-D53B-40DB-9301-6BEB68F7EC55}"/>
                  </a:ext>
                </a:extLst>
              </p:cNvPr>
              <p:cNvSpPr txBox="1">
                <a:spLocks noRot="1" noChangeAspect="1" noMove="1" noResize="1" noEditPoints="1" noAdjustHandles="1" noChangeArrowheads="1" noChangeShapeType="1" noTextEdit="1"/>
              </p:cNvSpPr>
              <p:nvPr/>
            </p:nvSpPr>
            <p:spPr>
              <a:xfrm>
                <a:off x="3839717" y="2156969"/>
                <a:ext cx="4328364" cy="394532"/>
              </a:xfrm>
              <a:prstGeom prst="rect">
                <a:avLst/>
              </a:prstGeom>
              <a:blipFill>
                <a:blip r:embed="rId5"/>
                <a:stretch>
                  <a:fillRect l="-423" t="-3077" r="-563" b="-13846"/>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E82911C4-76A5-4758-8AF3-140CF2CBC87C}"/>
              </a:ext>
            </a:extLst>
          </p:cNvPr>
          <p:cNvSpPr txBox="1"/>
          <p:nvPr/>
        </p:nvSpPr>
        <p:spPr>
          <a:xfrm>
            <a:off x="1507753" y="1578384"/>
            <a:ext cx="968535" cy="300082"/>
          </a:xfrm>
          <a:prstGeom prst="rect">
            <a:avLst/>
          </a:prstGeom>
          <a:noFill/>
        </p:spPr>
        <p:txBody>
          <a:bodyPr wrap="none" rtlCol="0">
            <a:spAutoFit/>
          </a:bodyPr>
          <a:lstStyle/>
          <a:p>
            <a:r>
              <a:rPr lang="es-ES" sz="1350" dirty="0"/>
              <a:t>+             -</a:t>
            </a:r>
          </a:p>
        </p:txBody>
      </p:sp>
      <p:sp>
        <p:nvSpPr>
          <p:cNvPr id="27" name="CuadroTexto 26">
            <a:extLst>
              <a:ext uri="{FF2B5EF4-FFF2-40B4-BE49-F238E27FC236}">
                <a16:creationId xmlns:a16="http://schemas.microsoft.com/office/drawing/2014/main" id="{BF32E8BB-952B-4BE8-8732-0F9A4EF5D649}"/>
              </a:ext>
            </a:extLst>
          </p:cNvPr>
          <p:cNvSpPr txBox="1"/>
          <p:nvPr/>
        </p:nvSpPr>
        <p:spPr>
          <a:xfrm>
            <a:off x="1280000" y="1727277"/>
            <a:ext cx="285656" cy="923330"/>
          </a:xfrm>
          <a:prstGeom prst="rect">
            <a:avLst/>
          </a:prstGeom>
          <a:noFill/>
        </p:spPr>
        <p:txBody>
          <a:bodyPr wrap="none" rtlCol="0">
            <a:spAutoFit/>
          </a:bodyPr>
          <a:lstStyle/>
          <a:p>
            <a:r>
              <a:rPr lang="es-ES" sz="1350" dirty="0"/>
              <a:t>-</a:t>
            </a:r>
          </a:p>
          <a:p>
            <a:endParaRPr lang="es-ES" sz="1350" dirty="0"/>
          </a:p>
          <a:p>
            <a:endParaRPr lang="es-ES" sz="1350" dirty="0"/>
          </a:p>
          <a:p>
            <a:r>
              <a:rPr lang="es-ES" sz="1350" dirty="0"/>
              <a:t>+</a:t>
            </a:r>
          </a:p>
        </p:txBody>
      </p:sp>
      <p:sp>
        <p:nvSpPr>
          <p:cNvPr id="28" name="CuadroTexto 27">
            <a:extLst>
              <a:ext uri="{FF2B5EF4-FFF2-40B4-BE49-F238E27FC236}">
                <a16:creationId xmlns:a16="http://schemas.microsoft.com/office/drawing/2014/main" id="{B6A9790A-46E3-4435-BBCD-D5970E1EB45F}"/>
              </a:ext>
            </a:extLst>
          </p:cNvPr>
          <p:cNvSpPr txBox="1"/>
          <p:nvPr/>
        </p:nvSpPr>
        <p:spPr>
          <a:xfrm rot="10800000">
            <a:off x="2553406" y="1712429"/>
            <a:ext cx="285656" cy="1131079"/>
          </a:xfrm>
          <a:prstGeom prst="rect">
            <a:avLst/>
          </a:prstGeom>
          <a:noFill/>
        </p:spPr>
        <p:txBody>
          <a:bodyPr wrap="square" rtlCol="0">
            <a:spAutoFit/>
          </a:bodyPr>
          <a:lstStyle/>
          <a:p>
            <a:r>
              <a:rPr lang="es-ES" sz="1350" dirty="0"/>
              <a:t>-</a:t>
            </a:r>
          </a:p>
          <a:p>
            <a:endParaRPr lang="es-ES" sz="1350" dirty="0"/>
          </a:p>
          <a:p>
            <a:endParaRPr lang="es-ES" sz="1350" dirty="0"/>
          </a:p>
          <a:p>
            <a:endParaRPr lang="es-ES" sz="1350" dirty="0"/>
          </a:p>
          <a:p>
            <a:r>
              <a:rPr lang="es-ES" sz="1350" dirty="0"/>
              <a:t>+</a:t>
            </a:r>
          </a:p>
        </p:txBody>
      </p:sp>
      <p:graphicFrame>
        <p:nvGraphicFramePr>
          <p:cNvPr id="29" name="Gráfico 28">
            <a:extLst>
              <a:ext uri="{FF2B5EF4-FFF2-40B4-BE49-F238E27FC236}">
                <a16:creationId xmlns:a16="http://schemas.microsoft.com/office/drawing/2014/main" id="{45A6A8BF-F892-4483-9A49-1A344F696CF0}"/>
              </a:ext>
            </a:extLst>
          </p:cNvPr>
          <p:cNvGraphicFramePr>
            <a:graphicFrameLocks/>
          </p:cNvGraphicFramePr>
          <p:nvPr/>
        </p:nvGraphicFramePr>
        <p:xfrm>
          <a:off x="1362899" y="3586100"/>
          <a:ext cx="3429000"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2" name="Marcador de número de diapositiva 1">
            <a:extLst>
              <a:ext uri="{FF2B5EF4-FFF2-40B4-BE49-F238E27FC236}">
                <a16:creationId xmlns:a16="http://schemas.microsoft.com/office/drawing/2014/main" id="{B0B59AD3-3398-4B3C-85C9-D7EA94F780CE}"/>
              </a:ext>
            </a:extLst>
          </p:cNvPr>
          <p:cNvSpPr>
            <a:spLocks noGrp="1"/>
          </p:cNvSpPr>
          <p:nvPr>
            <p:ph type="sldNum" sz="quarter" idx="12"/>
          </p:nvPr>
        </p:nvSpPr>
        <p:spPr/>
        <p:txBody>
          <a:bodyPr/>
          <a:lstStyle/>
          <a:p>
            <a:fld id="{78733FC4-8689-4CA5-A153-34ADD6EFE592}" type="slidenum">
              <a:rPr lang="es-ES">
                <a:solidFill>
                  <a:schemeClr val="bg1"/>
                </a:solidFill>
              </a:rPr>
              <a:t>100</a:t>
            </a:fld>
            <a:endParaRPr lang="es-ES" dirty="0">
              <a:solidFill>
                <a:schemeClr val="bg1"/>
              </a:solidFill>
            </a:endParaRPr>
          </a:p>
        </p:txBody>
      </p:sp>
    </p:spTree>
    <p:extLst>
      <p:ext uri="{BB962C8B-B14F-4D97-AF65-F5344CB8AC3E}">
        <p14:creationId xmlns:p14="http://schemas.microsoft.com/office/powerpoint/2010/main" val="68701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3" grpId="0"/>
      <p:bldP spid="24" grpId="0"/>
      <p:bldGraphic spid="29" grpId="0">
        <p:bldAsOne/>
      </p:bldGraphic>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0DE5FB0-19FA-4A09-9D02-3989B1392C8D}"/>
              </a:ext>
            </a:extLst>
          </p:cNvPr>
          <p:cNvSpPr/>
          <p:nvPr/>
        </p:nvSpPr>
        <p:spPr>
          <a:xfrm>
            <a:off x="85725" y="857251"/>
            <a:ext cx="8643938" cy="507831"/>
          </a:xfrm>
          <a:prstGeom prst="rect">
            <a:avLst/>
          </a:prstGeom>
        </p:spPr>
        <p:txBody>
          <a:bodyPr wrap="square">
            <a:spAutoFit/>
          </a:bodyPr>
          <a:lstStyle/>
          <a:p>
            <a:pPr algn="just"/>
            <a:r>
              <a:rPr lang="es-ES" sz="135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350" dirty="0">
                <a:latin typeface="Arial" panose="020B0604020202020204" pitchFamily="34" charset="0"/>
                <a:ea typeface="Times New Roman" panose="02020603050405020304" pitchFamily="18" charset="0"/>
                <a:cs typeface="Times New Roman" panose="02020603050405020304" pitchFamily="18" charset="0"/>
              </a:rPr>
              <a:t> Si el diodo </a:t>
            </a:r>
            <a:r>
              <a:rPr lang="es-ES" sz="1350" dirty="0" err="1">
                <a:latin typeface="Arial" panose="020B0604020202020204" pitchFamily="34" charset="0"/>
                <a:ea typeface="Times New Roman" panose="02020603050405020304" pitchFamily="18" charset="0"/>
                <a:cs typeface="Times New Roman" panose="02020603050405020304" pitchFamily="18" charset="0"/>
              </a:rPr>
              <a:t>Zéner</a:t>
            </a:r>
            <a:r>
              <a:rPr lang="es-ES" sz="1350" dirty="0">
                <a:latin typeface="Arial" panose="020B0604020202020204" pitchFamily="34" charset="0"/>
                <a:ea typeface="Times New Roman" panose="02020603050405020304" pitchFamily="18" charset="0"/>
                <a:cs typeface="Times New Roman" panose="02020603050405020304" pitchFamily="18" charset="0"/>
              </a:rPr>
              <a:t> de la figura tiene un voltaje de activación </a:t>
            </a:r>
            <a:r>
              <a:rPr lang="es-ES" sz="1350" b="1" dirty="0">
                <a:latin typeface="Arial" panose="020B0604020202020204" pitchFamily="34" charset="0"/>
                <a:ea typeface="Times New Roman" panose="02020603050405020304" pitchFamily="18" charset="0"/>
                <a:cs typeface="Times New Roman" panose="02020603050405020304" pitchFamily="18" charset="0"/>
              </a:rPr>
              <a:t>de 0,7 V </a:t>
            </a:r>
            <a:r>
              <a:rPr lang="es-ES" sz="1350" dirty="0">
                <a:latin typeface="Arial" panose="020B0604020202020204" pitchFamily="34" charset="0"/>
                <a:ea typeface="Times New Roman" panose="02020603050405020304" pitchFamily="18" charset="0"/>
                <a:cs typeface="Times New Roman" panose="02020603050405020304" pitchFamily="18" charset="0"/>
              </a:rPr>
              <a:t>y un voltaje de </a:t>
            </a:r>
            <a:r>
              <a:rPr lang="es-ES" sz="1350" b="1" dirty="0">
                <a:latin typeface="Arial" panose="020B0604020202020204" pitchFamily="34" charset="0"/>
                <a:ea typeface="Times New Roman" panose="02020603050405020304" pitchFamily="18" charset="0"/>
                <a:cs typeface="Times New Roman" panose="02020603050405020304" pitchFamily="18" charset="0"/>
              </a:rPr>
              <a:t>ruptura de 3 V </a:t>
            </a:r>
            <a:r>
              <a:rPr lang="es-ES" sz="1350" dirty="0">
                <a:latin typeface="Arial" panose="020B0604020202020204" pitchFamily="34" charset="0"/>
                <a:ea typeface="Times New Roman" panose="02020603050405020304" pitchFamily="18" charset="0"/>
                <a:cs typeface="Times New Roman" panose="02020603050405020304" pitchFamily="18" charset="0"/>
              </a:rPr>
              <a:t>hallar su punto de trabajo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 12 V,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 </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 </a:t>
            </a:r>
            <a:r>
              <a:rPr lang="es-ES" sz="1350" dirty="0">
                <a:latin typeface="Arial" panose="020B0604020202020204" pitchFamily="34" charset="0"/>
                <a:ea typeface="Times New Roman" panose="02020603050405020304" pitchFamily="18" charset="0"/>
                <a:cs typeface="Times New Roman" panose="02020603050405020304" pitchFamily="18" charset="0"/>
              </a:rPr>
              <a:t>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 </a:t>
            </a:r>
            <a:r>
              <a:rPr lang="es-ES" sz="1350" dirty="0">
                <a:latin typeface="Arial" panose="020B0604020202020204" pitchFamily="34" charset="0"/>
                <a:ea typeface="Times New Roman" panose="02020603050405020304" pitchFamily="18" charset="0"/>
                <a:cs typeface="Times New Roman" panose="02020603050405020304" pitchFamily="18" charset="0"/>
              </a:rPr>
              <a:t>= 0.5 k</a:t>
            </a:r>
            <a:r>
              <a:rPr lang="es-ES" sz="1350" dirty="0">
                <a:latin typeface="Symbol" panose="05050102010706020507" pitchFamily="18" charset="2"/>
                <a:ea typeface="Times New Roman" panose="02020603050405020304" pitchFamily="18" charset="0"/>
              </a:rPr>
              <a:t>W)</a:t>
            </a:r>
            <a:endParaRPr lang="es-ES" sz="135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0EC869A7-05A2-4E4C-B9E3-6DA4587ED7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5034" y="1500187"/>
            <a:ext cx="2114907" cy="1364456"/>
          </a:xfrm>
          <a:prstGeom prst="rect">
            <a:avLst/>
          </a:prstGeom>
          <a:noFill/>
          <a:ln>
            <a:noFill/>
          </a:ln>
        </p:spPr>
      </p:pic>
      <p:sp>
        <p:nvSpPr>
          <p:cNvPr id="6" name="Rectángulo 5">
            <a:extLst>
              <a:ext uri="{FF2B5EF4-FFF2-40B4-BE49-F238E27FC236}">
                <a16:creationId xmlns:a16="http://schemas.microsoft.com/office/drawing/2014/main" id="{786951AB-1470-44A7-B260-A6DDE63C74C3}"/>
              </a:ext>
            </a:extLst>
          </p:cNvPr>
          <p:cNvSpPr/>
          <p:nvPr/>
        </p:nvSpPr>
        <p:spPr>
          <a:xfrm>
            <a:off x="2593181" y="1411899"/>
            <a:ext cx="6221849"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Empezamos haciendo un equivalente de Thévenin de toda la parte lineal del circuito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graphicFrame>
        <p:nvGraphicFramePr>
          <p:cNvPr id="8" name="Objeto 7">
            <a:extLst>
              <a:ext uri="{FF2B5EF4-FFF2-40B4-BE49-F238E27FC236}">
                <a16:creationId xmlns:a16="http://schemas.microsoft.com/office/drawing/2014/main" id="{F7442227-5B80-4C71-AD20-9A35280C2FE9}"/>
              </a:ext>
            </a:extLst>
          </p:cNvPr>
          <p:cNvGraphicFramePr>
            <a:graphicFrameLocks noChangeAspect="1"/>
          </p:cNvGraphicFramePr>
          <p:nvPr/>
        </p:nvGraphicFramePr>
        <p:xfrm>
          <a:off x="2302669" y="3300412"/>
          <a:ext cx="1429941" cy="796529"/>
        </p:xfrm>
        <a:graphic>
          <a:graphicData uri="http://schemas.openxmlformats.org/presentationml/2006/ole">
            <mc:AlternateContent xmlns:mc="http://schemas.openxmlformats.org/markup-compatibility/2006">
              <mc:Choice xmlns:v="urn:schemas-microsoft-com:vml" Requires="v">
                <p:oleObj r:id="rId4" imgW="1524000" imgH="850900" progId="Equation.3">
                  <p:embed/>
                </p:oleObj>
              </mc:Choice>
              <mc:Fallback>
                <p:oleObj r:id="rId4" imgW="1524000" imgH="850900" progId="Equation.3">
                  <p:embed/>
                  <p:pic>
                    <p:nvPicPr>
                      <p:cNvPr id="8" name="Objeto 7">
                        <a:extLst>
                          <a:ext uri="{FF2B5EF4-FFF2-40B4-BE49-F238E27FC236}">
                            <a16:creationId xmlns:a16="http://schemas.microsoft.com/office/drawing/2014/main" id="{F7442227-5B80-4C71-AD20-9A35280C2F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669" y="3300412"/>
                        <a:ext cx="1429941" cy="796529"/>
                      </a:xfrm>
                      <a:prstGeom prst="rect">
                        <a:avLst/>
                      </a:prstGeom>
                      <a:noFill/>
                    </p:spPr>
                  </p:pic>
                </p:oleObj>
              </mc:Fallback>
            </mc:AlternateContent>
          </a:graphicData>
        </a:graphic>
      </p:graphicFrame>
      <p:sp>
        <p:nvSpPr>
          <p:cNvPr id="9" name="Rectángulo 8">
            <a:extLst>
              <a:ext uri="{FF2B5EF4-FFF2-40B4-BE49-F238E27FC236}">
                <a16:creationId xmlns:a16="http://schemas.microsoft.com/office/drawing/2014/main" id="{3A232CE3-906B-4603-BE3E-050EF2CB90E4}"/>
              </a:ext>
            </a:extLst>
          </p:cNvPr>
          <p:cNvSpPr/>
          <p:nvPr/>
        </p:nvSpPr>
        <p:spPr>
          <a:xfrm>
            <a:off x="85725" y="4266164"/>
            <a:ext cx="8643938"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Con el circuito equivalente de Thévenin, planeamos la ecuación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de</a:t>
            </a:r>
            <a:r>
              <a:rPr lang="es-ES" sz="1350" dirty="0">
                <a:latin typeface="Arial" panose="020B0604020202020204" pitchFamily="34" charset="0"/>
                <a:ea typeface="Times New Roman" panose="02020603050405020304" pitchFamily="18" charset="0"/>
                <a:cs typeface="Times New Roman" panose="02020603050405020304" pitchFamily="18" charset="0"/>
              </a:rPr>
              <a:t> Kirchhoff para obtener la recta de carga: (llamamos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al voltaje que cae en el diodo e i</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a la corriente que lo atraviesa)</a:t>
            </a:r>
            <a:endParaRPr lang="es-ES" sz="1350" dirty="0">
              <a:latin typeface="Times New Roman" panose="02020603050405020304" pitchFamily="18" charset="0"/>
              <a:ea typeface="Times New Roman" panose="02020603050405020304" pitchFamily="18" charset="0"/>
            </a:endParaRPr>
          </a:p>
        </p:txBody>
      </p:sp>
      <p:pic>
        <p:nvPicPr>
          <p:cNvPr id="18" name="Imagen 17">
            <a:extLst>
              <a:ext uri="{FF2B5EF4-FFF2-40B4-BE49-F238E27FC236}">
                <a16:creationId xmlns:a16="http://schemas.microsoft.com/office/drawing/2014/main" id="{7581E0D3-2F19-48B4-94FB-3B87FC0DEBD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70000"/>
                    </a14:imgEffect>
                  </a14:imgLayer>
                </a14:imgProps>
              </a:ext>
            </a:extLst>
          </a:blip>
          <a:stretch>
            <a:fillRect/>
          </a:stretch>
        </p:blipFill>
        <p:spPr>
          <a:xfrm>
            <a:off x="191113" y="4756375"/>
            <a:ext cx="1616256" cy="1261352"/>
          </a:xfrm>
          <a:prstGeom prst="rect">
            <a:avLst/>
          </a:prstGeom>
        </p:spPr>
      </p:pic>
      <p:pic>
        <p:nvPicPr>
          <p:cNvPr id="19" name="Imagen 18">
            <a:extLst>
              <a:ext uri="{FF2B5EF4-FFF2-40B4-BE49-F238E27FC236}">
                <a16:creationId xmlns:a16="http://schemas.microsoft.com/office/drawing/2014/main" id="{A0ABDBA3-FE89-419A-A3BB-E82EA27BE8E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70000"/>
                    </a14:imgEffect>
                  </a14:imgLayer>
                </a14:imgProps>
              </a:ext>
            </a:extLst>
          </a:blip>
          <a:stretch>
            <a:fillRect/>
          </a:stretch>
        </p:blipFill>
        <p:spPr>
          <a:xfrm>
            <a:off x="247366" y="1443438"/>
            <a:ext cx="2142575" cy="1568366"/>
          </a:xfrm>
          <a:prstGeom prst="rect">
            <a:avLst/>
          </a:prstGeom>
        </p:spPr>
      </p:pic>
      <p:pic>
        <p:nvPicPr>
          <p:cNvPr id="20" name="Imagen 19">
            <a:extLst>
              <a:ext uri="{FF2B5EF4-FFF2-40B4-BE49-F238E27FC236}">
                <a16:creationId xmlns:a16="http://schemas.microsoft.com/office/drawing/2014/main" id="{50FF2A11-1FCD-44A5-AA57-596A4F14FFE5}"/>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70000"/>
                    </a14:imgEffect>
                  </a14:imgLayer>
                </a14:imgProps>
              </a:ext>
            </a:extLst>
          </a:blip>
          <a:stretch>
            <a:fillRect/>
          </a:stretch>
        </p:blipFill>
        <p:spPr>
          <a:xfrm>
            <a:off x="2671764" y="1966548"/>
            <a:ext cx="1856053" cy="1355033"/>
          </a:xfrm>
          <a:prstGeom prst="rect">
            <a:avLst/>
          </a:prstGeom>
        </p:spPr>
      </p:pic>
      <p:pic>
        <p:nvPicPr>
          <p:cNvPr id="21" name="Imagen 20">
            <a:extLst>
              <a:ext uri="{FF2B5EF4-FFF2-40B4-BE49-F238E27FC236}">
                <a16:creationId xmlns:a16="http://schemas.microsoft.com/office/drawing/2014/main" id="{AF351018-D730-4482-A7C3-EC3E551539A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70000"/>
                    </a14:imgEffect>
                  </a14:imgLayer>
                </a14:imgProps>
              </a:ext>
            </a:extLst>
          </a:blip>
          <a:stretch>
            <a:fillRect/>
          </a:stretch>
        </p:blipFill>
        <p:spPr>
          <a:xfrm>
            <a:off x="4945293" y="1896647"/>
            <a:ext cx="2209105" cy="1375988"/>
          </a:xfrm>
          <a:prstGeom prst="rect">
            <a:avLst/>
          </a:prstGeom>
        </p:spPr>
      </p:pic>
      <p:pic>
        <p:nvPicPr>
          <p:cNvPr id="22" name="Imagen 21">
            <a:extLst>
              <a:ext uri="{FF2B5EF4-FFF2-40B4-BE49-F238E27FC236}">
                <a16:creationId xmlns:a16="http://schemas.microsoft.com/office/drawing/2014/main" id="{F960736E-24F4-4C47-B337-29A83420DC4C}"/>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70000"/>
                    </a14:imgEffect>
                  </a14:imgLayer>
                </a14:imgProps>
              </a:ext>
            </a:extLst>
          </a:blip>
          <a:stretch>
            <a:fillRect/>
          </a:stretch>
        </p:blipFill>
        <p:spPr>
          <a:xfrm>
            <a:off x="191113" y="3020489"/>
            <a:ext cx="1430519" cy="1245936"/>
          </a:xfrm>
          <a:prstGeom prst="rect">
            <a:avLst/>
          </a:prstGeom>
        </p:spPr>
      </p:pic>
      <p:grpSp>
        <p:nvGrpSpPr>
          <p:cNvPr id="35" name="Grupo 34">
            <a:extLst>
              <a:ext uri="{FF2B5EF4-FFF2-40B4-BE49-F238E27FC236}">
                <a16:creationId xmlns:a16="http://schemas.microsoft.com/office/drawing/2014/main" id="{2063F13B-FE55-484A-B340-3310FCF3F8F2}"/>
              </a:ext>
            </a:extLst>
          </p:cNvPr>
          <p:cNvGrpSpPr/>
          <p:nvPr/>
        </p:nvGrpSpPr>
        <p:grpSpPr>
          <a:xfrm>
            <a:off x="675647" y="4733085"/>
            <a:ext cx="1069140" cy="935996"/>
            <a:chOff x="900862" y="5167779"/>
            <a:chExt cx="1425520" cy="1247995"/>
          </a:xfrm>
        </p:grpSpPr>
        <p:sp>
          <p:nvSpPr>
            <p:cNvPr id="27" name="CuadroTexto 26">
              <a:extLst>
                <a:ext uri="{FF2B5EF4-FFF2-40B4-BE49-F238E27FC236}">
                  <a16:creationId xmlns:a16="http://schemas.microsoft.com/office/drawing/2014/main" id="{7AA9B114-33C7-4363-BBF1-C94DF564CCCC}"/>
                </a:ext>
              </a:extLst>
            </p:cNvPr>
            <p:cNvSpPr txBox="1"/>
            <p:nvPr/>
          </p:nvSpPr>
          <p:spPr>
            <a:xfrm>
              <a:off x="2003217" y="5399848"/>
              <a:ext cx="323165" cy="400109"/>
            </a:xfrm>
            <a:prstGeom prst="rect">
              <a:avLst/>
            </a:prstGeom>
            <a:noFill/>
          </p:spPr>
          <p:txBody>
            <a:bodyPr wrap="none" rtlCol="0">
              <a:spAutoFit/>
            </a:bodyPr>
            <a:lstStyle/>
            <a:p>
              <a:r>
                <a:rPr lang="es-ES" sz="1350" dirty="0">
                  <a:solidFill>
                    <a:schemeClr val="accent1"/>
                  </a:solidFill>
                </a:rPr>
                <a:t>-</a:t>
              </a:r>
            </a:p>
          </p:txBody>
        </p:sp>
        <p:grpSp>
          <p:nvGrpSpPr>
            <p:cNvPr id="34" name="Grupo 33">
              <a:extLst>
                <a:ext uri="{FF2B5EF4-FFF2-40B4-BE49-F238E27FC236}">
                  <a16:creationId xmlns:a16="http://schemas.microsoft.com/office/drawing/2014/main" id="{93A03FC7-FE65-43C0-9251-FD36956467E2}"/>
                </a:ext>
              </a:extLst>
            </p:cNvPr>
            <p:cNvGrpSpPr/>
            <p:nvPr/>
          </p:nvGrpSpPr>
          <p:grpSpPr>
            <a:xfrm>
              <a:off x="900862" y="5167779"/>
              <a:ext cx="1423240" cy="1247995"/>
              <a:chOff x="900862" y="5167779"/>
              <a:chExt cx="1423240" cy="1247995"/>
            </a:xfrm>
          </p:grpSpPr>
          <p:cxnSp>
            <p:nvCxnSpPr>
              <p:cNvPr id="24" name="Conector recto de flecha 23">
                <a:extLst>
                  <a:ext uri="{FF2B5EF4-FFF2-40B4-BE49-F238E27FC236}">
                    <a16:creationId xmlns:a16="http://schemas.microsoft.com/office/drawing/2014/main" id="{F2F22D77-8B64-4B07-B20C-388D5C5EBB55}"/>
                  </a:ext>
                </a:extLst>
              </p:cNvPr>
              <p:cNvCxnSpPr>
                <a:cxnSpLocks/>
              </p:cNvCxnSpPr>
              <p:nvPr/>
            </p:nvCxnSpPr>
            <p:spPr>
              <a:xfrm flipH="1" flipV="1">
                <a:off x="2324102" y="5443774"/>
                <a:ext cx="0" cy="97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61A7EBD9-546D-46DF-AFF2-73B9C6A5CE2A}"/>
                  </a:ext>
                </a:extLst>
              </p:cNvPr>
              <p:cNvSpPr txBox="1"/>
              <p:nvPr/>
            </p:nvSpPr>
            <p:spPr>
              <a:xfrm>
                <a:off x="2014494" y="5929774"/>
                <a:ext cx="300083" cy="400109"/>
              </a:xfrm>
              <a:prstGeom prst="rect">
                <a:avLst/>
              </a:prstGeom>
              <a:noFill/>
            </p:spPr>
            <p:txBody>
              <a:bodyPr wrap="square" rtlCol="0">
                <a:spAutoFit/>
              </a:bodyPr>
              <a:lstStyle/>
              <a:p>
                <a:r>
                  <a:rPr lang="es-ES" sz="1350" dirty="0">
                    <a:solidFill>
                      <a:schemeClr val="accent1"/>
                    </a:solidFill>
                  </a:rPr>
                  <a:t>+</a:t>
                </a:r>
              </a:p>
            </p:txBody>
          </p:sp>
          <p:sp>
            <p:nvSpPr>
              <p:cNvPr id="26" name="CuadroTexto 25">
                <a:extLst>
                  <a:ext uri="{FF2B5EF4-FFF2-40B4-BE49-F238E27FC236}">
                    <a16:creationId xmlns:a16="http://schemas.microsoft.com/office/drawing/2014/main" id="{A1B28045-11EB-4FE1-8EED-9D64552A4102}"/>
                  </a:ext>
                </a:extLst>
              </p:cNvPr>
              <p:cNvSpPr txBox="1"/>
              <p:nvPr/>
            </p:nvSpPr>
            <p:spPr>
              <a:xfrm>
                <a:off x="1569102" y="5167779"/>
                <a:ext cx="380875" cy="400109"/>
              </a:xfrm>
              <a:prstGeom prst="rect">
                <a:avLst/>
              </a:prstGeom>
              <a:noFill/>
            </p:spPr>
            <p:txBody>
              <a:bodyPr wrap="none" rtlCol="0">
                <a:spAutoFit/>
              </a:bodyPr>
              <a:lstStyle/>
              <a:p>
                <a:r>
                  <a:rPr lang="es-ES" sz="1350" dirty="0">
                    <a:solidFill>
                      <a:schemeClr val="accent1"/>
                    </a:solidFill>
                  </a:rPr>
                  <a:t>+</a:t>
                </a:r>
              </a:p>
            </p:txBody>
          </p:sp>
          <p:sp>
            <p:nvSpPr>
              <p:cNvPr id="28" name="CuadroTexto 27">
                <a:extLst>
                  <a:ext uri="{FF2B5EF4-FFF2-40B4-BE49-F238E27FC236}">
                    <a16:creationId xmlns:a16="http://schemas.microsoft.com/office/drawing/2014/main" id="{A56EC76C-DA3E-4806-AD33-88EC43CC3160}"/>
                  </a:ext>
                </a:extLst>
              </p:cNvPr>
              <p:cNvSpPr txBox="1"/>
              <p:nvPr/>
            </p:nvSpPr>
            <p:spPr>
              <a:xfrm>
                <a:off x="900862" y="5167779"/>
                <a:ext cx="323165" cy="400109"/>
              </a:xfrm>
              <a:prstGeom prst="rect">
                <a:avLst/>
              </a:prstGeom>
              <a:noFill/>
            </p:spPr>
            <p:txBody>
              <a:bodyPr wrap="none" rtlCol="0">
                <a:spAutoFit/>
              </a:bodyPr>
              <a:lstStyle/>
              <a:p>
                <a:r>
                  <a:rPr lang="es-ES" sz="1350" dirty="0">
                    <a:solidFill>
                      <a:schemeClr val="accent1"/>
                    </a:solidFill>
                  </a:rPr>
                  <a:t>-</a:t>
                </a:r>
              </a:p>
            </p:txBody>
          </p:sp>
          <p:cxnSp>
            <p:nvCxnSpPr>
              <p:cNvPr id="30" name="Conector recto de flecha 29">
                <a:extLst>
                  <a:ext uri="{FF2B5EF4-FFF2-40B4-BE49-F238E27FC236}">
                    <a16:creationId xmlns:a16="http://schemas.microsoft.com/office/drawing/2014/main" id="{B31CF081-A7E5-4FF0-B481-3AABDEE7B97B}"/>
                  </a:ext>
                </a:extLst>
              </p:cNvPr>
              <p:cNvCxnSpPr>
                <a:cxnSpLocks/>
              </p:cNvCxnSpPr>
              <p:nvPr/>
            </p:nvCxnSpPr>
            <p:spPr>
              <a:xfrm flipH="1">
                <a:off x="1009058" y="5653324"/>
                <a:ext cx="710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70E9AFAF-F6D4-4AB1-9ADB-58EC870CDD41}"/>
                  </a:ext>
                </a:extLst>
              </p:cNvPr>
              <p:cNvSpPr txBox="1"/>
              <p:nvPr/>
            </p:nvSpPr>
            <p:spPr>
              <a:xfrm>
                <a:off x="2537976" y="5443080"/>
                <a:ext cx="10370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oMath>
                  </m:oMathPara>
                </a14:m>
                <a:endParaRPr lang="es-ES" sz="1350" dirty="0"/>
              </a:p>
            </p:txBody>
          </p:sp>
        </mc:Choice>
        <mc:Fallback xmlns="">
          <p:sp>
            <p:nvSpPr>
              <p:cNvPr id="32" name="CuadroTexto 31">
                <a:extLst>
                  <a:ext uri="{FF2B5EF4-FFF2-40B4-BE49-F238E27FC236}">
                    <a16:creationId xmlns:a16="http://schemas.microsoft.com/office/drawing/2014/main" id="{70E9AFAF-F6D4-4AB1-9ADB-58EC870CDD41}"/>
                  </a:ext>
                </a:extLst>
              </p:cNvPr>
              <p:cNvSpPr txBox="1">
                <a:spLocks noRot="1" noChangeAspect="1" noMove="1" noResize="1" noEditPoints="1" noAdjustHandles="1" noChangeArrowheads="1" noChangeShapeType="1" noTextEdit="1"/>
              </p:cNvSpPr>
              <p:nvPr/>
            </p:nvSpPr>
            <p:spPr>
              <a:xfrm>
                <a:off x="2537976" y="5443080"/>
                <a:ext cx="1037079" cy="207749"/>
              </a:xfrm>
              <a:prstGeom prst="rect">
                <a:avLst/>
              </a:prstGeom>
              <a:blipFill>
                <a:blip r:embed="rId16"/>
                <a:stretch>
                  <a:fillRect l="-2941"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28369FAC-53C6-444E-AF87-5E9693F0F3D9}"/>
                  </a:ext>
                </a:extLst>
              </p:cNvPr>
              <p:cNvSpPr txBox="1"/>
              <p:nvPr/>
            </p:nvSpPr>
            <p:spPr>
              <a:xfrm>
                <a:off x="2316662" y="4933393"/>
                <a:ext cx="1558119" cy="848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𝑇𝐻</m:t>
                              </m:r>
                            </m:sub>
                          </m:sSub>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𝑇h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endParaRPr lang="es-ES" sz="1350" dirty="0"/>
              </a:p>
              <a:p>
                <a:endParaRPr lang="es-ES" sz="1350" dirty="0"/>
              </a:p>
            </p:txBody>
          </p:sp>
        </mc:Choice>
        <mc:Fallback xmlns="">
          <p:sp>
            <p:nvSpPr>
              <p:cNvPr id="2" name="CuadroTexto 1">
                <a:extLst>
                  <a:ext uri="{FF2B5EF4-FFF2-40B4-BE49-F238E27FC236}">
                    <a16:creationId xmlns:a16="http://schemas.microsoft.com/office/drawing/2014/main" id="{28369FAC-53C6-444E-AF87-5E9693F0F3D9}"/>
                  </a:ext>
                </a:extLst>
              </p:cNvPr>
              <p:cNvSpPr txBox="1">
                <a:spLocks noRot="1" noChangeAspect="1" noMove="1" noResize="1" noEditPoints="1" noAdjustHandles="1" noChangeArrowheads="1" noChangeShapeType="1" noTextEdit="1"/>
              </p:cNvSpPr>
              <p:nvPr/>
            </p:nvSpPr>
            <p:spPr>
              <a:xfrm>
                <a:off x="2316662" y="4933393"/>
                <a:ext cx="1558119" cy="848822"/>
              </a:xfrm>
              <a:prstGeom prst="rect">
                <a:avLst/>
              </a:prstGeom>
              <a:blipFill>
                <a:blip r:embed="rId17"/>
                <a:stretch>
                  <a:fillRect l="-1953" r="-1953"/>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EC742E08-A284-4A6E-80E1-605B42DDA7F9}"/>
              </a:ext>
            </a:extLst>
          </p:cNvPr>
          <p:cNvSpPr>
            <a:spLocks noGrp="1"/>
          </p:cNvSpPr>
          <p:nvPr>
            <p:ph type="sldNum" sz="quarter" idx="12"/>
          </p:nvPr>
        </p:nvSpPr>
        <p:spPr/>
        <p:txBody>
          <a:bodyPr/>
          <a:lstStyle/>
          <a:p>
            <a:fld id="{78733FC4-8689-4CA5-A153-34ADD6EFE592}" type="slidenum">
              <a:rPr lang="es-ES">
                <a:solidFill>
                  <a:schemeClr val="bg1"/>
                </a:solidFill>
              </a:rPr>
              <a:t>101</a:t>
            </a:fld>
            <a:endParaRPr lang="es-ES" dirty="0">
              <a:solidFill>
                <a:schemeClr val="bg1"/>
              </a:solidFill>
            </a:endParaRPr>
          </a:p>
        </p:txBody>
      </p:sp>
    </p:spTree>
    <p:custDataLst>
      <p:tags r:id="rId1"/>
    </p:custDataLst>
    <p:extLst>
      <p:ext uri="{BB962C8B-B14F-4D97-AF65-F5344CB8AC3E}">
        <p14:creationId xmlns:p14="http://schemas.microsoft.com/office/powerpoint/2010/main" val="80063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2" grpId="0"/>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5E87E49-D790-4AB1-A77B-616532BEEFAC}"/>
              </a:ext>
            </a:extLst>
          </p:cNvPr>
          <p:cNvSpPr/>
          <p:nvPr/>
        </p:nvSpPr>
        <p:spPr>
          <a:xfrm>
            <a:off x="0" y="951616"/>
            <a:ext cx="8761810" cy="71558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Resolvemos mediante el método gráfico. Representaremos en una misma gráfica la característica i-v del diodo Zener (usando el modelo sencillo) y la recta de carga (en rojo). </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La recta de carga es una recta de pendiente -1 y ordenada en el origen -6.</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CFC8DFBA-6E5D-4064-94BA-509219E44FA9}"/>
                  </a:ext>
                </a:extLst>
              </p:cNvPr>
              <p:cNvSpPr txBox="1"/>
              <p:nvPr/>
            </p:nvSpPr>
            <p:spPr>
              <a:xfrm>
                <a:off x="3690779" y="3783888"/>
                <a:ext cx="288540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r>
                        <a:rPr lang="es-ES" sz="1350" i="1">
                          <a:latin typeface="Cambria Math" panose="02040503050406030204" pitchFamily="18" charset="0"/>
                        </a:rPr>
                        <m:t>=−6−(−3))=−3 </m:t>
                      </m:r>
                      <m:r>
                        <a:rPr lang="es-ES" sz="1350" i="1">
                          <a:latin typeface="Cambria Math" panose="02040503050406030204" pitchFamily="18" charset="0"/>
                        </a:rPr>
                        <m:t>𝑚𝐴</m:t>
                      </m:r>
                    </m:oMath>
                  </m:oMathPara>
                </a14:m>
                <a:endParaRPr lang="es-ES" sz="1350" dirty="0"/>
              </a:p>
            </p:txBody>
          </p:sp>
        </mc:Choice>
        <mc:Fallback xmlns="">
          <p:sp>
            <p:nvSpPr>
              <p:cNvPr id="11" name="CuadroTexto 10">
                <a:extLst>
                  <a:ext uri="{FF2B5EF4-FFF2-40B4-BE49-F238E27FC236}">
                    <a16:creationId xmlns:a16="http://schemas.microsoft.com/office/drawing/2014/main" id="{CFC8DFBA-6E5D-4064-94BA-509219E44FA9}"/>
                  </a:ext>
                </a:extLst>
              </p:cNvPr>
              <p:cNvSpPr txBox="1">
                <a:spLocks noRot="1" noChangeAspect="1" noMove="1" noResize="1" noEditPoints="1" noAdjustHandles="1" noChangeArrowheads="1" noChangeShapeType="1" noTextEdit="1"/>
              </p:cNvSpPr>
              <p:nvPr/>
            </p:nvSpPr>
            <p:spPr>
              <a:xfrm>
                <a:off x="3690779" y="3783888"/>
                <a:ext cx="2885405" cy="207749"/>
              </a:xfrm>
              <a:prstGeom prst="rect">
                <a:avLst/>
              </a:prstGeom>
              <a:blipFill>
                <a:blip r:embed="rId3"/>
                <a:stretch>
                  <a:fillRect l="-844" r="-633" b="-35294"/>
                </a:stretch>
              </a:blipFill>
            </p:spPr>
            <p:txBody>
              <a:bodyPr/>
              <a:lstStyle/>
              <a:p>
                <a:r>
                  <a:rPr lang="es-ES">
                    <a:noFill/>
                  </a:rPr>
                  <a:t> </a:t>
                </a:r>
              </a:p>
            </p:txBody>
          </p:sp>
        </mc:Fallback>
      </mc:AlternateContent>
      <p:sp>
        <p:nvSpPr>
          <p:cNvPr id="12" name="Rectángulo 11">
            <a:extLst>
              <a:ext uri="{FF2B5EF4-FFF2-40B4-BE49-F238E27FC236}">
                <a16:creationId xmlns:a16="http://schemas.microsoft.com/office/drawing/2014/main" id="{E0573E6D-E3DC-47D3-92B1-D29DFF78056C}"/>
              </a:ext>
            </a:extLst>
          </p:cNvPr>
          <p:cNvSpPr/>
          <p:nvPr/>
        </p:nvSpPr>
        <p:spPr>
          <a:xfrm>
            <a:off x="3637427" y="2386645"/>
            <a:ext cx="4975407"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el gráfico se observan las dos características y el punto de corte que está en Q: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 -3 V, i</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d </a:t>
            </a:r>
            <a:r>
              <a:rPr lang="es-ES" sz="1350" dirty="0">
                <a:latin typeface="Arial" panose="020B0604020202020204" pitchFamily="34" charset="0"/>
                <a:ea typeface="Times New Roman" panose="02020603050405020304" pitchFamily="18" charset="0"/>
                <a:cs typeface="Times New Roman" panose="02020603050405020304" pitchFamily="18" charset="0"/>
              </a:rPr>
              <a:t>=-3 mA</a:t>
            </a:r>
            <a:endParaRPr lang="es-ES" sz="1350" dirty="0">
              <a:latin typeface="Times New Roman" panose="02020603050405020304" pitchFamily="18" charset="0"/>
              <a:ea typeface="Times New Roman" panose="02020603050405020304" pitchFamily="18" charset="0"/>
            </a:endParaRPr>
          </a:p>
        </p:txBody>
      </p:sp>
      <p:sp>
        <p:nvSpPr>
          <p:cNvPr id="13" name="Rectángulo 12">
            <a:extLst>
              <a:ext uri="{FF2B5EF4-FFF2-40B4-BE49-F238E27FC236}">
                <a16:creationId xmlns:a16="http://schemas.microsoft.com/office/drawing/2014/main" id="{1D84A6AA-0563-4062-A1BB-F4F346E74D96}"/>
              </a:ext>
            </a:extLst>
          </p:cNvPr>
          <p:cNvSpPr/>
          <p:nvPr/>
        </p:nvSpPr>
        <p:spPr>
          <a:xfrm>
            <a:off x="1281134" y="1647413"/>
            <a:ext cx="4572000" cy="50783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Puntos de corte con los ejes: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=0</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id=-6 mA</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id=0vd=-6 V</a:t>
            </a:r>
            <a:endParaRPr lang="es-ES" sz="1350" dirty="0">
              <a:latin typeface="Times New Roman" panose="02020603050405020304" pitchFamily="18" charset="0"/>
              <a:ea typeface="Times New Roman" panose="02020603050405020304" pitchFamily="18" charset="0"/>
            </a:endParaRPr>
          </a:p>
        </p:txBody>
      </p:sp>
      <p:sp>
        <p:nvSpPr>
          <p:cNvPr id="15" name="Rectángulo 14">
            <a:extLst>
              <a:ext uri="{FF2B5EF4-FFF2-40B4-BE49-F238E27FC236}">
                <a16:creationId xmlns:a16="http://schemas.microsoft.com/office/drawing/2014/main" id="{FDA60D82-8F0D-4702-BC4D-63633D6A0EE1}"/>
              </a:ext>
            </a:extLst>
          </p:cNvPr>
          <p:cNvSpPr/>
          <p:nvPr/>
        </p:nvSpPr>
        <p:spPr>
          <a:xfrm>
            <a:off x="3590356" y="3016943"/>
            <a:ext cx="5368313" cy="71558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Resolución numérica. Si el diodo Zener conduce en directa,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=0.7 V, si conduce en inversa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=-3 V.</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Suponemos inversa:</a:t>
            </a:r>
            <a:endParaRPr lang="es-ES" sz="1350" dirty="0">
              <a:latin typeface="Times New Roman" panose="02020603050405020304" pitchFamily="18" charset="0"/>
              <a:ea typeface="Times New Roman" panose="02020603050405020304" pitchFamily="18" charset="0"/>
            </a:endParaRPr>
          </a:p>
        </p:txBody>
      </p:sp>
      <p:sp>
        <p:nvSpPr>
          <p:cNvPr id="17" name="Rectángulo 16">
            <a:extLst>
              <a:ext uri="{FF2B5EF4-FFF2-40B4-BE49-F238E27FC236}">
                <a16:creationId xmlns:a16="http://schemas.microsoft.com/office/drawing/2014/main" id="{35CF0455-905C-43A1-9F68-A1A345CDAB06}"/>
              </a:ext>
            </a:extLst>
          </p:cNvPr>
          <p:cNvSpPr/>
          <p:nvPr/>
        </p:nvSpPr>
        <p:spPr>
          <a:xfrm>
            <a:off x="3590356" y="4176068"/>
            <a:ext cx="5368313"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Como la corriente obtenida id&lt;0, la suposición era correcta. </a:t>
            </a:r>
            <a:r>
              <a:rPr lang="es-ES" sz="1350" dirty="0" err="1">
                <a:latin typeface="Arial" panose="020B0604020202020204" pitchFamily="34" charset="0"/>
                <a:ea typeface="Times New Roman" panose="02020603050405020304" pitchFamily="18" charset="0"/>
                <a:cs typeface="Times New Roman" panose="02020603050405020304" pitchFamily="18" charset="0"/>
              </a:rPr>
              <a:t>Qd</a:t>
            </a:r>
            <a:r>
              <a:rPr lang="es-ES" sz="1350" dirty="0">
                <a:latin typeface="Arial" panose="020B0604020202020204" pitchFamily="34" charset="0"/>
                <a:ea typeface="Times New Roman" panose="02020603050405020304" pitchFamily="18" charset="0"/>
                <a:cs typeface="Times New Roman" panose="02020603050405020304" pitchFamily="18" charset="0"/>
              </a:rPr>
              <a:t>=(-3V,-3mA).</a:t>
            </a:r>
            <a:endParaRPr lang="es-ES" sz="1350" dirty="0">
              <a:latin typeface="Times New Roman" panose="02020603050405020304" pitchFamily="18" charset="0"/>
              <a:ea typeface="Times New Roman" panose="02020603050405020304" pitchFamily="18" charset="0"/>
            </a:endParaRPr>
          </a:p>
        </p:txBody>
      </p:sp>
      <p:sp>
        <p:nvSpPr>
          <p:cNvPr id="18" name="Rectángulo 17">
            <a:extLst>
              <a:ext uri="{FF2B5EF4-FFF2-40B4-BE49-F238E27FC236}">
                <a16:creationId xmlns:a16="http://schemas.microsoft.com/office/drawing/2014/main" id="{83E7285F-5409-485C-B170-D63BA646F93E}"/>
              </a:ext>
            </a:extLst>
          </p:cNvPr>
          <p:cNvSpPr/>
          <p:nvPr/>
        </p:nvSpPr>
        <p:spPr>
          <a:xfrm>
            <a:off x="186606" y="4742698"/>
            <a:ext cx="4572000" cy="300082"/>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Si hubiéramos supuesto directa: </a:t>
            </a: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B2A50ACB-C3B4-49BA-BC76-09CB99F9CE3F}"/>
                  </a:ext>
                </a:extLst>
              </p:cNvPr>
              <p:cNvSpPr txBox="1"/>
              <p:nvPr/>
            </p:nvSpPr>
            <p:spPr>
              <a:xfrm>
                <a:off x="186606" y="5014497"/>
                <a:ext cx="43313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r>
                        <a:rPr lang="es-ES" sz="1350" i="1">
                          <a:latin typeface="Cambria Math" panose="02040503050406030204" pitchFamily="18" charset="0"/>
                        </a:rPr>
                        <m:t>=−6−</m:t>
                      </m:r>
                      <m:d>
                        <m:dPr>
                          <m:ctrlPr>
                            <a:rPr lang="es-ES" sz="1350" i="1">
                              <a:latin typeface="Cambria Math" panose="02040503050406030204" pitchFamily="18" charset="0"/>
                            </a:rPr>
                          </m:ctrlPr>
                        </m:dPr>
                        <m:e>
                          <m:r>
                            <a:rPr lang="es-ES" sz="1350" i="1">
                              <a:latin typeface="Cambria Math" panose="02040503050406030204" pitchFamily="18" charset="0"/>
                            </a:rPr>
                            <m:t>0.7</m:t>
                          </m:r>
                        </m:e>
                      </m:d>
                      <m:r>
                        <a:rPr lang="es-ES" sz="1350" i="1">
                          <a:latin typeface="Cambria Math" panose="02040503050406030204" pitchFamily="18" charset="0"/>
                        </a:rPr>
                        <m:t>=−6.7 </m:t>
                      </m:r>
                      <m:r>
                        <a:rPr lang="es-ES" sz="1350" i="1">
                          <a:latin typeface="Cambria Math" panose="02040503050406030204" pitchFamily="18" charset="0"/>
                        </a:rPr>
                        <m:t>𝑚𝐴</m:t>
                      </m:r>
                      <m:r>
                        <a:rPr lang="es-ES" sz="1350" i="1">
                          <a:latin typeface="Cambria Math" panose="02040503050406030204" pitchFamily="18" charset="0"/>
                        </a:rPr>
                        <m:t>&lt;0→</m:t>
                      </m:r>
                      <m:r>
                        <a:rPr lang="es-ES" sz="1350" i="1">
                          <a:latin typeface="Cambria Math" panose="02040503050406030204" pitchFamily="18" charset="0"/>
                        </a:rPr>
                        <m:t>𝑖𝑛𝑐𝑜𝑟𝑟𝑒𝑐𝑡𝑜</m:t>
                      </m:r>
                    </m:oMath>
                  </m:oMathPara>
                </a14:m>
                <a:endParaRPr lang="es-ES" sz="1350" dirty="0"/>
              </a:p>
            </p:txBody>
          </p:sp>
        </mc:Choice>
        <mc:Fallback xmlns="">
          <p:sp>
            <p:nvSpPr>
              <p:cNvPr id="19" name="CuadroTexto 18">
                <a:extLst>
                  <a:ext uri="{FF2B5EF4-FFF2-40B4-BE49-F238E27FC236}">
                    <a16:creationId xmlns:a16="http://schemas.microsoft.com/office/drawing/2014/main" id="{B2A50ACB-C3B4-49BA-BC76-09CB99F9CE3F}"/>
                  </a:ext>
                </a:extLst>
              </p:cNvPr>
              <p:cNvSpPr txBox="1">
                <a:spLocks noRot="1" noChangeAspect="1" noMove="1" noResize="1" noEditPoints="1" noAdjustHandles="1" noChangeArrowheads="1" noChangeShapeType="1" noTextEdit="1"/>
              </p:cNvSpPr>
              <p:nvPr/>
            </p:nvSpPr>
            <p:spPr>
              <a:xfrm>
                <a:off x="186606" y="5014497"/>
                <a:ext cx="4331379" cy="207749"/>
              </a:xfrm>
              <a:prstGeom prst="rect">
                <a:avLst/>
              </a:prstGeom>
              <a:blipFill>
                <a:blip r:embed="rId4"/>
                <a:stretch>
                  <a:fillRect l="-423" r="-282" b="-17647"/>
                </a:stretch>
              </a:blipFill>
            </p:spPr>
            <p:txBody>
              <a:bodyPr/>
              <a:lstStyle/>
              <a:p>
                <a:r>
                  <a:rPr lang="es-ES">
                    <a:noFill/>
                  </a:rPr>
                  <a:t> </a:t>
                </a:r>
              </a:p>
            </p:txBody>
          </p:sp>
        </mc:Fallback>
      </mc:AlternateContent>
      <p:sp>
        <p:nvSpPr>
          <p:cNvPr id="20" name="Rectángulo 19">
            <a:extLst>
              <a:ext uri="{FF2B5EF4-FFF2-40B4-BE49-F238E27FC236}">
                <a16:creationId xmlns:a16="http://schemas.microsoft.com/office/drawing/2014/main" id="{740E49ED-04D2-444D-82A2-2A47BFA81BA7}"/>
              </a:ext>
            </a:extLst>
          </p:cNvPr>
          <p:cNvSpPr/>
          <p:nvPr/>
        </p:nvSpPr>
        <p:spPr>
          <a:xfrm>
            <a:off x="186606" y="5444859"/>
            <a:ext cx="4572000" cy="300082"/>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¿Si </a:t>
            </a:r>
            <a:r>
              <a:rPr lang="es-ES" sz="1350" dirty="0" err="1">
                <a:latin typeface="Arial" panose="020B0604020202020204" pitchFamily="34" charset="0"/>
                <a:ea typeface="Times New Roman" panose="02020603050405020304" pitchFamily="18" charset="0"/>
                <a:cs typeface="Times New Roman" panose="02020603050405020304" pitchFamily="18" charset="0"/>
              </a:rPr>
              <a:t>Vin</a:t>
            </a:r>
            <a:r>
              <a:rPr lang="es-ES" sz="1350" dirty="0">
                <a:latin typeface="Arial" panose="020B0604020202020204" pitchFamily="34" charset="0"/>
                <a:ea typeface="Times New Roman" panose="02020603050405020304" pitchFamily="18" charset="0"/>
                <a:cs typeface="Times New Roman" panose="02020603050405020304" pitchFamily="18" charset="0"/>
              </a:rPr>
              <a:t>=4 V?</a:t>
            </a:r>
          </a:p>
        </p:txBody>
      </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295BA45D-049C-4296-B73B-CF0AFDCB1CA6}"/>
                  </a:ext>
                </a:extLst>
              </p:cNvPr>
              <p:cNvSpPr txBox="1"/>
              <p:nvPr/>
            </p:nvSpPr>
            <p:spPr>
              <a:xfrm>
                <a:off x="7508193" y="1361265"/>
                <a:ext cx="10370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oMath>
                  </m:oMathPara>
                </a14:m>
                <a:endParaRPr lang="es-ES" sz="1350" dirty="0"/>
              </a:p>
            </p:txBody>
          </p:sp>
        </mc:Choice>
        <mc:Fallback xmlns="">
          <p:sp>
            <p:nvSpPr>
              <p:cNvPr id="23" name="CuadroTexto 22">
                <a:extLst>
                  <a:ext uri="{FF2B5EF4-FFF2-40B4-BE49-F238E27FC236}">
                    <a16:creationId xmlns:a16="http://schemas.microsoft.com/office/drawing/2014/main" id="{295BA45D-049C-4296-B73B-CF0AFDCB1CA6}"/>
                  </a:ext>
                </a:extLst>
              </p:cNvPr>
              <p:cNvSpPr txBox="1">
                <a:spLocks noRot="1" noChangeAspect="1" noMove="1" noResize="1" noEditPoints="1" noAdjustHandles="1" noChangeArrowheads="1" noChangeShapeType="1" noTextEdit="1"/>
              </p:cNvSpPr>
              <p:nvPr/>
            </p:nvSpPr>
            <p:spPr>
              <a:xfrm>
                <a:off x="7508193" y="1361265"/>
                <a:ext cx="1037079" cy="207749"/>
              </a:xfrm>
              <a:prstGeom prst="rect">
                <a:avLst/>
              </a:prstGeom>
              <a:blipFill>
                <a:blip r:embed="rId5"/>
                <a:stretch>
                  <a:fillRect l="-2941" b="-17647"/>
                </a:stretch>
              </a:blipFill>
            </p:spPr>
            <p:txBody>
              <a:bodyPr/>
              <a:lstStyle/>
              <a:p>
                <a:r>
                  <a:rPr lang="es-ES">
                    <a:noFill/>
                  </a:rPr>
                  <a:t> </a:t>
                </a:r>
              </a:p>
            </p:txBody>
          </p:sp>
        </mc:Fallback>
      </mc:AlternateContent>
      <p:graphicFrame>
        <p:nvGraphicFramePr>
          <p:cNvPr id="21" name="Gráfico 20">
            <a:extLst>
              <a:ext uri="{FF2B5EF4-FFF2-40B4-BE49-F238E27FC236}">
                <a16:creationId xmlns:a16="http://schemas.microsoft.com/office/drawing/2014/main" id="{74B83964-A1CA-4AC7-B53C-220D1C2D4E6C}"/>
              </a:ext>
            </a:extLst>
          </p:cNvPr>
          <p:cNvGraphicFramePr>
            <a:graphicFrameLocks/>
          </p:cNvGraphicFramePr>
          <p:nvPr/>
        </p:nvGraphicFramePr>
        <p:xfrm>
          <a:off x="64294" y="2224377"/>
          <a:ext cx="3213855" cy="2100886"/>
        </p:xfrm>
        <a:graphic>
          <a:graphicData uri="http://schemas.openxmlformats.org/drawingml/2006/chart">
            <c:chart xmlns:c="http://schemas.openxmlformats.org/drawingml/2006/chart" xmlns:r="http://schemas.openxmlformats.org/officeDocument/2006/relationships" r:id="rId6"/>
          </a:graphicData>
        </a:graphic>
      </p:graphicFrame>
      <p:pic>
        <p:nvPicPr>
          <p:cNvPr id="22" name="Imagen 21">
            <a:extLst>
              <a:ext uri="{FF2B5EF4-FFF2-40B4-BE49-F238E27FC236}">
                <a16:creationId xmlns:a16="http://schemas.microsoft.com/office/drawing/2014/main" id="{A08F3B69-BAAA-491F-B41A-20CAE35642A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6038138" y="1216036"/>
            <a:ext cx="1470055" cy="1147254"/>
          </a:xfrm>
          <a:prstGeom prst="rect">
            <a:avLst/>
          </a:prstGeom>
        </p:spPr>
      </p:pic>
      <p:sp>
        <p:nvSpPr>
          <p:cNvPr id="2" name="Marcador de número de diapositiva 1">
            <a:extLst>
              <a:ext uri="{FF2B5EF4-FFF2-40B4-BE49-F238E27FC236}">
                <a16:creationId xmlns:a16="http://schemas.microsoft.com/office/drawing/2014/main" id="{62500C83-9586-4C87-9AA8-AADBB8A2AC4F}"/>
              </a:ext>
            </a:extLst>
          </p:cNvPr>
          <p:cNvSpPr>
            <a:spLocks noGrp="1"/>
          </p:cNvSpPr>
          <p:nvPr>
            <p:ph type="sldNum" sz="quarter" idx="12"/>
          </p:nvPr>
        </p:nvSpPr>
        <p:spPr/>
        <p:txBody>
          <a:bodyPr/>
          <a:lstStyle/>
          <a:p>
            <a:fld id="{78733FC4-8689-4CA5-A153-34ADD6EFE592}" type="slidenum">
              <a:rPr lang="es-ES">
                <a:solidFill>
                  <a:schemeClr val="bg1"/>
                </a:solidFill>
              </a:rPr>
              <a:t>102</a:t>
            </a:fld>
            <a:endParaRPr lang="es-ES" dirty="0">
              <a:solidFill>
                <a:schemeClr val="bg1"/>
              </a:solidFill>
            </a:endParaRPr>
          </a:p>
        </p:txBody>
      </p:sp>
    </p:spTree>
    <p:custDataLst>
      <p:tags r:id="rId1"/>
    </p:custDataLst>
    <p:extLst>
      <p:ext uri="{BB962C8B-B14F-4D97-AF65-F5344CB8AC3E}">
        <p14:creationId xmlns:p14="http://schemas.microsoft.com/office/powerpoint/2010/main" val="229763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18" grpId="0"/>
      <p:bldP spid="19" grpId="0"/>
      <p:bldP spid="20" grpId="0"/>
      <p:bldGraphic spid="21" grpId="0">
        <p:bldAsOne/>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a:extLst>
              <a:ext uri="{FF2B5EF4-FFF2-40B4-BE49-F238E27FC236}">
                <a16:creationId xmlns:a16="http://schemas.microsoft.com/office/drawing/2014/main" id="{86750FBC-B7AD-4999-9B93-E3ED1B277ED3}"/>
              </a:ext>
            </a:extLst>
          </p:cNvPr>
          <p:cNvSpPr>
            <a:spLocks noChangeArrowheads="1"/>
          </p:cNvSpPr>
          <p:nvPr/>
        </p:nvSpPr>
        <p:spPr bwMode="auto">
          <a:xfrm>
            <a:off x="69283" y="801507"/>
            <a:ext cx="930592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500" b="1" dirty="0">
                <a:latin typeface="Arial" panose="020B0604020202020204" pitchFamily="34" charset="0"/>
                <a:ea typeface="Times New Roman" panose="02020603050405020304" pitchFamily="18" charset="0"/>
                <a:cs typeface="Arial" panose="020B0604020202020204" pitchFamily="34" charset="0"/>
              </a:rPr>
              <a:t>Problema 4</a:t>
            </a:r>
            <a:r>
              <a:rPr lang="es-ES" altLang="es-ES" sz="1500" dirty="0">
                <a:latin typeface="Arial" panose="020B0604020202020204" pitchFamily="34" charset="0"/>
                <a:ea typeface="Times New Roman" panose="02020603050405020304" pitchFamily="18" charset="0"/>
                <a:cs typeface="Arial" panose="020B0604020202020204" pitchFamily="34" charset="0"/>
              </a:rPr>
              <a:t> Encontrar el punto de operación del diodo de la figura. (</a:t>
            </a:r>
            <a:r>
              <a:rPr lang="es-ES" altLang="es-ES" sz="1500" dirty="0" err="1">
                <a:latin typeface="Arial" panose="020B0604020202020204" pitchFamily="34" charset="0"/>
                <a:ea typeface="Times New Roman" panose="02020603050405020304" pitchFamily="18" charset="0"/>
                <a:cs typeface="Arial" panose="020B0604020202020204" pitchFamily="34" charset="0"/>
              </a:rPr>
              <a:t>V</a:t>
            </a:r>
            <a:r>
              <a:rPr lang="es-ES" altLang="es-ES" sz="15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500" dirty="0">
                <a:latin typeface="Arial" panose="020B0604020202020204" pitchFamily="34" charset="0"/>
                <a:ea typeface="Times New Roman" panose="02020603050405020304" pitchFamily="18" charset="0"/>
                <a:cs typeface="Arial" panose="020B0604020202020204" pitchFamily="34" charset="0"/>
              </a:rPr>
              <a:t> = 12 V,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500" dirty="0">
                <a:latin typeface="Arial" panose="020B0604020202020204" pitchFamily="34" charset="0"/>
                <a:ea typeface="Times New Roman" panose="02020603050405020304" pitchFamily="18" charset="0"/>
                <a:cs typeface="Arial" panose="020B0604020202020204" pitchFamily="34" charset="0"/>
              </a:rPr>
              <a:t>= 10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2 </a:t>
            </a:r>
            <a:r>
              <a:rPr lang="es-ES" altLang="es-ES" sz="1500" dirty="0">
                <a:latin typeface="Arial" panose="020B0604020202020204" pitchFamily="34" charset="0"/>
                <a:ea typeface="Times New Roman" panose="02020603050405020304" pitchFamily="18" charset="0"/>
                <a:cs typeface="Arial" panose="020B0604020202020204" pitchFamily="34" charset="0"/>
              </a:rPr>
              <a:t>= 5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3 </a:t>
            </a:r>
            <a:r>
              <a:rPr lang="es-ES" altLang="es-ES" sz="1500" dirty="0">
                <a:latin typeface="Arial" panose="020B0604020202020204" pitchFamily="34" charset="0"/>
                <a:ea typeface="Times New Roman" panose="02020603050405020304" pitchFamily="18" charset="0"/>
                <a:cs typeface="Arial" panose="020B0604020202020204" pitchFamily="34" charset="0"/>
              </a:rPr>
              <a:t>= 100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y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4 </a:t>
            </a:r>
            <a:r>
              <a:rPr lang="es-ES" altLang="es-ES" sz="1500" dirty="0">
                <a:latin typeface="Arial" panose="020B0604020202020204" pitchFamily="34" charset="0"/>
                <a:ea typeface="Times New Roman" panose="02020603050405020304" pitchFamily="18" charset="0"/>
                <a:cs typeface="Arial" panose="020B0604020202020204" pitchFamily="34" charset="0"/>
              </a:rPr>
              <a:t>= 50 k</a:t>
            </a:r>
            <a:r>
              <a:rPr lang="es-ES" altLang="es-ES" sz="1500" dirty="0">
                <a:latin typeface="Symbol" panose="05050102010706020507" pitchFamily="18" charset="2"/>
                <a:ea typeface="Times New Roman" panose="02020603050405020304" pitchFamily="18" charset="0"/>
              </a:rPr>
              <a:t>W)</a:t>
            </a:r>
            <a:endParaRPr lang="es-ES" altLang="es-ES" sz="825" dirty="0"/>
          </a:p>
        </p:txBody>
      </p:sp>
      <p:pic>
        <p:nvPicPr>
          <p:cNvPr id="1040" name="Imagen 4">
            <a:extLst>
              <a:ext uri="{FF2B5EF4-FFF2-40B4-BE49-F238E27FC236}">
                <a16:creationId xmlns:a16="http://schemas.microsoft.com/office/drawing/2014/main" id="{826C73A0-7A18-43EE-BA09-6B8CBDB05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89" y="1771937"/>
            <a:ext cx="2567882" cy="13778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a:extLst>
              <a:ext uri="{FF2B5EF4-FFF2-40B4-BE49-F238E27FC236}">
                <a16:creationId xmlns:a16="http://schemas.microsoft.com/office/drawing/2014/main" id="{628197FA-8C25-4107-83BB-B312EAB11736}"/>
              </a:ext>
            </a:extLst>
          </p:cNvPr>
          <p:cNvSpPr>
            <a:spLocks noChangeArrowheads="1"/>
          </p:cNvSpPr>
          <p:nvPr/>
        </p:nvSpPr>
        <p:spPr bwMode="auto">
          <a:xfrm>
            <a:off x="1" y="1789756"/>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2100"/>
          </a:p>
        </p:txBody>
      </p:sp>
      <p:sp>
        <p:nvSpPr>
          <p:cNvPr id="15" name="Rectángulo 14">
            <a:extLst>
              <a:ext uri="{FF2B5EF4-FFF2-40B4-BE49-F238E27FC236}">
                <a16:creationId xmlns:a16="http://schemas.microsoft.com/office/drawing/2014/main" id="{C8A68483-A45B-45EF-B15F-0F6376309433}"/>
              </a:ext>
            </a:extLst>
          </p:cNvPr>
          <p:cNvSpPr/>
          <p:nvPr/>
        </p:nvSpPr>
        <p:spPr>
          <a:xfrm>
            <a:off x="3069771" y="3469328"/>
            <a:ext cx="4572000" cy="71558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 están en serie y a su vez en paralelo con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Llamaremos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e</a:t>
            </a:r>
            <a:r>
              <a:rPr lang="es-ES" sz="1350" dirty="0">
                <a:latin typeface="Arial" panose="020B0604020202020204" pitchFamily="34" charset="0"/>
                <a:ea typeface="Times New Roman" panose="02020603050405020304" pitchFamily="18" charset="0"/>
                <a:cs typeface="Times New Roman" panose="02020603050405020304" pitchFamily="18" charset="0"/>
              </a:rPr>
              <a:t> a esta resistencia equivalente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pic>
        <p:nvPicPr>
          <p:cNvPr id="23" name="Imagen 22">
            <a:extLst>
              <a:ext uri="{FF2B5EF4-FFF2-40B4-BE49-F238E27FC236}">
                <a16:creationId xmlns:a16="http://schemas.microsoft.com/office/drawing/2014/main" id="{71EFFE23-7E00-48BC-A813-67CA46DE89AF}"/>
              </a:ext>
            </a:extLst>
          </p:cNvPr>
          <p:cNvPicPr/>
          <p:nvPr/>
        </p:nvPicPr>
        <p:blipFill>
          <a:blip r:embed="rId4">
            <a:extLst>
              <a:ext uri="{BEBA8EAE-BF5A-486C-A8C5-ECC9F3942E4B}">
                <a14:imgProps xmlns:a14="http://schemas.microsoft.com/office/drawing/2010/main">
                  <a14:imgLayer r:embed="rId5">
                    <a14:imgEffect>
                      <a14:brightnessContrast contrast="71000"/>
                    </a14:imgEffect>
                  </a14:imgLayer>
                </a14:imgProps>
              </a:ext>
            </a:extLst>
          </a:blip>
          <a:stretch>
            <a:fillRect/>
          </a:stretch>
        </p:blipFill>
        <p:spPr>
          <a:xfrm>
            <a:off x="4608672" y="1592113"/>
            <a:ext cx="3061741" cy="1617524"/>
          </a:xfrm>
          <a:prstGeom prst="rect">
            <a:avLst/>
          </a:prstGeom>
        </p:spPr>
      </p:pic>
      <p:sp>
        <p:nvSpPr>
          <p:cNvPr id="16" name="Flecha: a la derecha 15">
            <a:extLst>
              <a:ext uri="{FF2B5EF4-FFF2-40B4-BE49-F238E27FC236}">
                <a16:creationId xmlns:a16="http://schemas.microsoft.com/office/drawing/2014/main" id="{0D2925CF-A541-47FC-A993-52496C410BFE}"/>
              </a:ext>
            </a:extLst>
          </p:cNvPr>
          <p:cNvSpPr/>
          <p:nvPr/>
        </p:nvSpPr>
        <p:spPr>
          <a:xfrm>
            <a:off x="3349364" y="2006431"/>
            <a:ext cx="870857" cy="692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7" name="CuadroTexto 16">
            <a:extLst>
              <a:ext uri="{FF2B5EF4-FFF2-40B4-BE49-F238E27FC236}">
                <a16:creationId xmlns:a16="http://schemas.microsoft.com/office/drawing/2014/main" id="{A758FE96-E6CC-4885-AF1F-0F19549AF7A3}"/>
              </a:ext>
            </a:extLst>
          </p:cNvPr>
          <p:cNvSpPr txBox="1"/>
          <p:nvPr/>
        </p:nvSpPr>
        <p:spPr>
          <a:xfrm>
            <a:off x="692944" y="3192328"/>
            <a:ext cx="2512226" cy="300082"/>
          </a:xfrm>
          <a:prstGeom prst="rect">
            <a:avLst/>
          </a:prstGeom>
          <a:noFill/>
        </p:spPr>
        <p:txBody>
          <a:bodyPr wrap="none" rtlCol="0">
            <a:spAutoFit/>
          </a:bodyPr>
          <a:lstStyle/>
          <a:p>
            <a:r>
              <a:rPr lang="es-ES" sz="1350" dirty="0"/>
              <a:t>Calculamos </a:t>
            </a:r>
            <a:r>
              <a:rPr lang="es-ES" sz="1350" dirty="0" err="1"/>
              <a:t>Rth</a:t>
            </a:r>
            <a:r>
              <a:rPr lang="es-ES" sz="1350" dirty="0"/>
              <a:t>: anulamos V1</a:t>
            </a:r>
          </a:p>
        </p:txBody>
      </p:sp>
      <p:grpSp>
        <p:nvGrpSpPr>
          <p:cNvPr id="22" name="Grupo 21">
            <a:extLst>
              <a:ext uri="{FF2B5EF4-FFF2-40B4-BE49-F238E27FC236}">
                <a16:creationId xmlns:a16="http://schemas.microsoft.com/office/drawing/2014/main" id="{3EDC50F8-4852-4C8B-9AAC-5F6511F086E6}"/>
              </a:ext>
            </a:extLst>
          </p:cNvPr>
          <p:cNvGrpSpPr/>
          <p:nvPr/>
        </p:nvGrpSpPr>
        <p:grpSpPr>
          <a:xfrm>
            <a:off x="489953" y="3429000"/>
            <a:ext cx="2583896" cy="1377888"/>
            <a:chOff x="653271" y="3429000"/>
            <a:chExt cx="3445194" cy="1837184"/>
          </a:xfrm>
        </p:grpSpPr>
        <p:pic>
          <p:nvPicPr>
            <p:cNvPr id="25" name="Imagen 24">
              <a:extLst>
                <a:ext uri="{FF2B5EF4-FFF2-40B4-BE49-F238E27FC236}">
                  <a16:creationId xmlns:a16="http://schemas.microsoft.com/office/drawing/2014/main" id="{50586828-DE0B-4805-81DF-897E4F4575E1}"/>
                </a:ext>
              </a:extLst>
            </p:cNvPr>
            <p:cNvPicPr/>
            <p:nvPr/>
          </p:nvPicPr>
          <p:blipFill>
            <a:blip r:embed="rId6">
              <a:extLst>
                <a:ext uri="{BEBA8EAE-BF5A-486C-A8C5-ECC9F3942E4B}">
                  <a14:imgProps xmlns:a14="http://schemas.microsoft.com/office/drawing/2010/main">
                    <a14:imgLayer r:embed="rId7">
                      <a14:imgEffect>
                        <a14:brightnessContrast contrast="71000"/>
                      </a14:imgEffect>
                    </a14:imgLayer>
                  </a14:imgProps>
                </a:ext>
              </a:extLst>
            </a:blip>
            <a:stretch>
              <a:fillRect/>
            </a:stretch>
          </p:blipFill>
          <p:spPr>
            <a:xfrm>
              <a:off x="653271" y="3429000"/>
              <a:ext cx="3445194" cy="1837184"/>
            </a:xfrm>
            <a:prstGeom prst="rect">
              <a:avLst/>
            </a:prstGeom>
          </p:spPr>
        </p:pic>
        <p:grpSp>
          <p:nvGrpSpPr>
            <p:cNvPr id="21" name="Grupo 20">
              <a:extLst>
                <a:ext uri="{FF2B5EF4-FFF2-40B4-BE49-F238E27FC236}">
                  <a16:creationId xmlns:a16="http://schemas.microsoft.com/office/drawing/2014/main" id="{5CFFC2BD-B900-4AF6-99E8-559478AEB804}"/>
                </a:ext>
              </a:extLst>
            </p:cNvPr>
            <p:cNvGrpSpPr/>
            <p:nvPr/>
          </p:nvGrpSpPr>
          <p:grpSpPr>
            <a:xfrm>
              <a:off x="752475" y="4057650"/>
              <a:ext cx="781050" cy="561975"/>
              <a:chOff x="752475" y="4057650"/>
              <a:chExt cx="781050" cy="561975"/>
            </a:xfrm>
          </p:grpSpPr>
          <p:sp>
            <p:nvSpPr>
              <p:cNvPr id="18" name="Rectángulo 17">
                <a:extLst>
                  <a:ext uri="{FF2B5EF4-FFF2-40B4-BE49-F238E27FC236}">
                    <a16:creationId xmlns:a16="http://schemas.microsoft.com/office/drawing/2014/main" id="{6486C999-F8E1-4CBB-A87C-9E735B2EF869}"/>
                  </a:ext>
                </a:extLst>
              </p:cNvPr>
              <p:cNvSpPr/>
              <p:nvPr/>
            </p:nvSpPr>
            <p:spPr>
              <a:xfrm>
                <a:off x="752475" y="4057650"/>
                <a:ext cx="78105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20" name="Conector recto 19">
                <a:extLst>
                  <a:ext uri="{FF2B5EF4-FFF2-40B4-BE49-F238E27FC236}">
                    <a16:creationId xmlns:a16="http://schemas.microsoft.com/office/drawing/2014/main" id="{AC675E57-3831-49D9-B221-32602FBC0C6B}"/>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4" name="Grupo 23">
            <a:extLst>
              <a:ext uri="{FF2B5EF4-FFF2-40B4-BE49-F238E27FC236}">
                <a16:creationId xmlns:a16="http://schemas.microsoft.com/office/drawing/2014/main" id="{2AD12CE8-A2C9-4CB5-9FFD-59EA196A8C50}"/>
              </a:ext>
            </a:extLst>
          </p:cNvPr>
          <p:cNvGrpSpPr/>
          <p:nvPr/>
        </p:nvGrpSpPr>
        <p:grpSpPr>
          <a:xfrm>
            <a:off x="3951514" y="3988709"/>
            <a:ext cx="1923395" cy="1549373"/>
            <a:chOff x="5268686" y="4175279"/>
            <a:chExt cx="2564526" cy="2065830"/>
          </a:xfrm>
        </p:grpSpPr>
        <p:pic>
          <p:nvPicPr>
            <p:cNvPr id="26" name="Imagen 25">
              <a:extLst>
                <a:ext uri="{FF2B5EF4-FFF2-40B4-BE49-F238E27FC236}">
                  <a16:creationId xmlns:a16="http://schemas.microsoft.com/office/drawing/2014/main" id="{1E06FF9F-6B53-4F10-A129-95F9F2262C20}"/>
                </a:ext>
              </a:extLst>
            </p:cNvPr>
            <p:cNvPicPr/>
            <p:nvPr/>
          </p:nvPicPr>
          <p:blipFill>
            <a:blip r:embed="rId8">
              <a:extLst>
                <a:ext uri="{BEBA8EAE-BF5A-486C-A8C5-ECC9F3942E4B}">
                  <a14:imgProps xmlns:a14="http://schemas.microsoft.com/office/drawing/2010/main">
                    <a14:imgLayer r:embed="rId9">
                      <a14:imgEffect>
                        <a14:brightnessContrast contrast="71000"/>
                      </a14:imgEffect>
                    </a14:imgLayer>
                  </a14:imgProps>
                </a:ext>
              </a:extLst>
            </a:blip>
            <a:stretch>
              <a:fillRect/>
            </a:stretch>
          </p:blipFill>
          <p:spPr>
            <a:xfrm>
              <a:off x="5268686" y="4175279"/>
              <a:ext cx="2564526" cy="2065830"/>
            </a:xfrm>
            <a:prstGeom prst="rect">
              <a:avLst/>
            </a:prstGeom>
          </p:spPr>
        </p:pic>
        <p:grpSp>
          <p:nvGrpSpPr>
            <p:cNvPr id="32" name="Grupo 31">
              <a:extLst>
                <a:ext uri="{FF2B5EF4-FFF2-40B4-BE49-F238E27FC236}">
                  <a16:creationId xmlns:a16="http://schemas.microsoft.com/office/drawing/2014/main" id="{D2F3D0D0-07AB-4D4D-94BE-CB2689D93867}"/>
                </a:ext>
              </a:extLst>
            </p:cNvPr>
            <p:cNvGrpSpPr/>
            <p:nvPr/>
          </p:nvGrpSpPr>
          <p:grpSpPr>
            <a:xfrm>
              <a:off x="5463540" y="4871323"/>
              <a:ext cx="914399" cy="561975"/>
              <a:chOff x="701040" y="4057650"/>
              <a:chExt cx="914399" cy="561975"/>
            </a:xfrm>
          </p:grpSpPr>
          <p:sp>
            <p:nvSpPr>
              <p:cNvPr id="33" name="Rectángulo 32">
                <a:extLst>
                  <a:ext uri="{FF2B5EF4-FFF2-40B4-BE49-F238E27FC236}">
                    <a16:creationId xmlns:a16="http://schemas.microsoft.com/office/drawing/2014/main" id="{3DA130CA-297F-45D8-814A-E4E986EC316B}"/>
                  </a:ext>
                </a:extLst>
              </p:cNvPr>
              <p:cNvSpPr/>
              <p:nvPr/>
            </p:nvSpPr>
            <p:spPr>
              <a:xfrm>
                <a:off x="701040" y="4057650"/>
                <a:ext cx="914399"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34" name="Conector recto 33">
                <a:extLst>
                  <a:ext uri="{FF2B5EF4-FFF2-40B4-BE49-F238E27FC236}">
                    <a16:creationId xmlns:a16="http://schemas.microsoft.com/office/drawing/2014/main" id="{3B8201A4-3B28-4AED-9D9A-FD29C05A4062}"/>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 name="Marcador de número de diapositiva 1">
            <a:extLst>
              <a:ext uri="{FF2B5EF4-FFF2-40B4-BE49-F238E27FC236}">
                <a16:creationId xmlns:a16="http://schemas.microsoft.com/office/drawing/2014/main" id="{41E6C03F-0D9C-4276-9E25-F02BF1956CCB}"/>
              </a:ext>
            </a:extLst>
          </p:cNvPr>
          <p:cNvSpPr>
            <a:spLocks noGrp="1"/>
          </p:cNvSpPr>
          <p:nvPr>
            <p:ph type="sldNum" sz="quarter" idx="12"/>
          </p:nvPr>
        </p:nvSpPr>
        <p:spPr/>
        <p:txBody>
          <a:bodyPr/>
          <a:lstStyle/>
          <a:p>
            <a:fld id="{78733FC4-8689-4CA5-A153-34ADD6EFE592}" type="slidenum">
              <a:rPr lang="es-ES">
                <a:solidFill>
                  <a:schemeClr val="bg1"/>
                </a:solidFill>
              </a:rPr>
              <a:t>103</a:t>
            </a:fld>
            <a:endParaRPr lang="es-ES" dirty="0">
              <a:solidFill>
                <a:schemeClr val="bg1"/>
              </a:solidFill>
            </a:endParaRPr>
          </a:p>
        </p:txBody>
      </p:sp>
    </p:spTree>
    <p:custDataLst>
      <p:tags r:id="rId1"/>
    </p:custDataLst>
    <p:extLst>
      <p:ext uri="{BB962C8B-B14F-4D97-AF65-F5344CB8AC3E}">
        <p14:creationId xmlns:p14="http://schemas.microsoft.com/office/powerpoint/2010/main" val="38213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3A3886E-E03D-4EB8-9371-B5FCF0E14012}"/>
              </a:ext>
            </a:extLst>
          </p:cNvPr>
          <p:cNvSpPr>
            <a:spLocks noChangeArrowheads="1"/>
          </p:cNvSpPr>
          <p:nvPr/>
        </p:nvSpPr>
        <p:spPr bwMode="auto">
          <a:xfrm>
            <a:off x="2236290" y="1332458"/>
            <a:ext cx="308065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cs typeface="Arial" panose="020B0604020202020204" pitchFamily="34" charset="0"/>
              </a:rPr>
              <a:t>Aquí la resistencia total será el paralelo de R1 con Re. </a:t>
            </a:r>
            <a:endParaRPr lang="es-ES" altLang="es-ES" sz="750" dirty="0"/>
          </a:p>
          <a:p>
            <a:pPr defTabSz="685800" eaLnBrk="0" fontAlgn="base" hangingPunct="0">
              <a:spcBef>
                <a:spcPct val="0"/>
              </a:spcBef>
              <a:spcAft>
                <a:spcPct val="0"/>
              </a:spcAft>
            </a:pPr>
            <a:endParaRPr lang="es-ES" altLang="es-ES" dirty="0">
              <a:latin typeface="Arial" panose="020B0604020202020204" pitchFamily="34" charset="0"/>
            </a:endParaRPr>
          </a:p>
        </p:txBody>
      </p:sp>
      <p:sp>
        <p:nvSpPr>
          <p:cNvPr id="5" name="Rectangle 3">
            <a:extLst>
              <a:ext uri="{FF2B5EF4-FFF2-40B4-BE49-F238E27FC236}">
                <a16:creationId xmlns:a16="http://schemas.microsoft.com/office/drawing/2014/main" id="{8C216E3D-D67E-4A60-AE7C-F63DC121342E}"/>
              </a:ext>
            </a:extLst>
          </p:cNvPr>
          <p:cNvSpPr>
            <a:spLocks noChangeArrowheads="1"/>
          </p:cNvSpPr>
          <p:nvPr/>
        </p:nvSpPr>
        <p:spPr bwMode="auto">
          <a:xfrm>
            <a:off x="1" y="19474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grpSp>
        <p:nvGrpSpPr>
          <p:cNvPr id="16" name="Grupo 15">
            <a:extLst>
              <a:ext uri="{FF2B5EF4-FFF2-40B4-BE49-F238E27FC236}">
                <a16:creationId xmlns:a16="http://schemas.microsoft.com/office/drawing/2014/main" id="{0D068258-1CAB-4519-A40F-37E7429029ED}"/>
              </a:ext>
            </a:extLst>
          </p:cNvPr>
          <p:cNvGrpSpPr/>
          <p:nvPr/>
        </p:nvGrpSpPr>
        <p:grpSpPr>
          <a:xfrm>
            <a:off x="135366" y="932329"/>
            <a:ext cx="1923395" cy="1549373"/>
            <a:chOff x="180488" y="100106"/>
            <a:chExt cx="2564526" cy="2065830"/>
          </a:xfrm>
        </p:grpSpPr>
        <p:pic>
          <p:nvPicPr>
            <p:cNvPr id="7" name="Imagen 6">
              <a:extLst>
                <a:ext uri="{FF2B5EF4-FFF2-40B4-BE49-F238E27FC236}">
                  <a16:creationId xmlns:a16="http://schemas.microsoft.com/office/drawing/2014/main" id="{53855695-258A-4C92-BFC2-CE154FAF915E}"/>
                </a:ext>
              </a:extLst>
            </p:cNvPr>
            <p:cNvPicPr/>
            <p:nvPr/>
          </p:nvPicPr>
          <p:blipFill>
            <a:blip r:embed="rId3">
              <a:extLst>
                <a:ext uri="{BEBA8EAE-BF5A-486C-A8C5-ECC9F3942E4B}">
                  <a14:imgProps xmlns:a14="http://schemas.microsoft.com/office/drawing/2010/main">
                    <a14:imgLayer r:embed="rId4">
                      <a14:imgEffect>
                        <a14:brightnessContrast contrast="71000"/>
                      </a14:imgEffect>
                    </a14:imgLayer>
                  </a14:imgProps>
                </a:ext>
              </a:extLst>
            </a:blip>
            <a:stretch>
              <a:fillRect/>
            </a:stretch>
          </p:blipFill>
          <p:spPr>
            <a:xfrm>
              <a:off x="180488" y="100106"/>
              <a:ext cx="2564526" cy="2065830"/>
            </a:xfrm>
            <a:prstGeom prst="rect">
              <a:avLst/>
            </a:prstGeom>
          </p:spPr>
        </p:pic>
        <p:grpSp>
          <p:nvGrpSpPr>
            <p:cNvPr id="8" name="Grupo 7">
              <a:extLst>
                <a:ext uri="{FF2B5EF4-FFF2-40B4-BE49-F238E27FC236}">
                  <a16:creationId xmlns:a16="http://schemas.microsoft.com/office/drawing/2014/main" id="{49D64AF6-95D4-4414-B554-846445AFBB8E}"/>
                </a:ext>
              </a:extLst>
            </p:cNvPr>
            <p:cNvGrpSpPr/>
            <p:nvPr/>
          </p:nvGrpSpPr>
          <p:grpSpPr>
            <a:xfrm>
              <a:off x="417194" y="726411"/>
              <a:ext cx="870585" cy="665242"/>
              <a:chOff x="744854" y="4057649"/>
              <a:chExt cx="870585" cy="561976"/>
            </a:xfrm>
          </p:grpSpPr>
          <p:sp>
            <p:nvSpPr>
              <p:cNvPr id="9" name="Rectángulo 8">
                <a:extLst>
                  <a:ext uri="{FF2B5EF4-FFF2-40B4-BE49-F238E27FC236}">
                    <a16:creationId xmlns:a16="http://schemas.microsoft.com/office/drawing/2014/main" id="{976150DE-2F89-4AAE-BAAC-A12A0DC29FDC}"/>
                  </a:ext>
                </a:extLst>
              </p:cNvPr>
              <p:cNvSpPr/>
              <p:nvPr/>
            </p:nvSpPr>
            <p:spPr>
              <a:xfrm>
                <a:off x="744854" y="4057649"/>
                <a:ext cx="870585" cy="56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10" name="Conector recto 9">
                <a:extLst>
                  <a:ext uri="{FF2B5EF4-FFF2-40B4-BE49-F238E27FC236}">
                    <a16:creationId xmlns:a16="http://schemas.microsoft.com/office/drawing/2014/main" id="{E6FA251A-9A35-4028-ACDB-6947E63B0E8A}"/>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60024B70-1AF6-4A55-9EEA-EA2451EED238}"/>
                  </a:ext>
                </a:extLst>
              </p:cNvPr>
              <p:cNvSpPr/>
              <p:nvPr/>
            </p:nvSpPr>
            <p:spPr>
              <a:xfrm>
                <a:off x="135366" y="2518847"/>
                <a:ext cx="4572000" cy="151721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r>
                        <a:rPr lang="es-ES" sz="1350" i="1">
                          <a:latin typeface="Cambria Math" panose="02040503050406030204" pitchFamily="18" charset="0"/>
                        </a:rPr>
                        <m:t>)=5 //150=</m:t>
                      </m:r>
                      <m:f>
                        <m:fPr>
                          <m:ctrlPr>
                            <a:rPr lang="es-ES" sz="1350" i="1">
                              <a:latin typeface="Cambria Math" panose="02040503050406030204" pitchFamily="18" charset="0"/>
                            </a:rPr>
                          </m:ctrlPr>
                        </m:fPr>
                        <m:num>
                          <m:r>
                            <a:rPr lang="es-ES" sz="1350" i="1">
                              <a:latin typeface="Cambria Math" panose="02040503050406030204" pitchFamily="18" charset="0"/>
                            </a:rPr>
                            <m:t>5∗150</m:t>
                          </m:r>
                        </m:num>
                        <m:den>
                          <m:r>
                            <a:rPr lang="es-ES" sz="1350" i="1">
                              <a:latin typeface="Cambria Math" panose="02040503050406030204" pitchFamily="18" charset="0"/>
                            </a:rPr>
                            <m:t>5+150</m:t>
                          </m:r>
                        </m:den>
                      </m:f>
                      <m:r>
                        <a:rPr lang="es-ES" sz="1350" i="1">
                          <a:latin typeface="Cambria Math" panose="02040503050406030204" pitchFamily="18" charset="0"/>
                        </a:rPr>
                        <m:t>=4.84 </m:t>
                      </m:r>
                      <m:r>
                        <a:rPr lang="es-ES" sz="1350" i="1">
                          <a:latin typeface="Cambria Math" panose="02040503050406030204" pitchFamily="18" charset="0"/>
                        </a:rPr>
                        <m:t>𝑘</m:t>
                      </m:r>
                      <m:r>
                        <m:rPr>
                          <m:sty m:val="p"/>
                        </m:rPr>
                        <a:rPr lang="es-ES" sz="1350">
                          <a:latin typeface="Cambria Math" panose="02040503050406030204" pitchFamily="18" charset="0"/>
                        </a:rPr>
                        <m:t>Ω</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10∗4.84</m:t>
                          </m:r>
                        </m:num>
                        <m:den>
                          <m:r>
                            <a:rPr lang="es-ES" sz="1350" i="1">
                              <a:latin typeface="Cambria Math" panose="02040503050406030204" pitchFamily="18" charset="0"/>
                            </a:rPr>
                            <m:t>10+4.84</m:t>
                          </m:r>
                        </m:den>
                      </m:f>
                      <m:r>
                        <a:rPr lang="es-ES" sz="1350" i="1">
                          <a:latin typeface="Cambria Math" panose="02040503050406030204" pitchFamily="18" charset="0"/>
                        </a:rPr>
                        <m:t>=3.27 </m:t>
                      </m:r>
                      <m:r>
                        <a:rPr lang="es-ES" sz="1350" i="1">
                          <a:latin typeface="Cambria Math" panose="02040503050406030204" pitchFamily="18" charset="0"/>
                        </a:rPr>
                        <m:t>𝑘</m:t>
                      </m:r>
                      <m:r>
                        <m:rPr>
                          <m:sty m:val="p"/>
                        </m:rPr>
                        <a:rPr lang="es-ES" sz="1350">
                          <a:latin typeface="Cambria Math" panose="02040503050406030204" pitchFamily="18" charset="0"/>
                        </a:rPr>
                        <m:t>Ω</m:t>
                      </m:r>
                      <m:r>
                        <a:rPr lang="es-ES" sz="1350" i="1">
                          <a:latin typeface="Cambria Math" panose="02040503050406030204" pitchFamily="18" charset="0"/>
                        </a:rPr>
                        <m:t> </m:t>
                      </m:r>
                    </m:oMath>
                  </m:oMathPara>
                </a14:m>
                <a:endParaRPr lang="es-ES" sz="1350" dirty="0"/>
              </a:p>
              <a:p>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den>
                      </m:f>
                      <m:r>
                        <a:rPr lang="es-ES" sz="1350" i="1">
                          <a:latin typeface="Cambria Math" panose="02040503050406030204" pitchFamily="18" charset="0"/>
                        </a:rPr>
                        <m:t>=12</m:t>
                      </m:r>
                      <m:f>
                        <m:fPr>
                          <m:ctrlPr>
                            <a:rPr lang="es-ES" sz="1350" i="1">
                              <a:latin typeface="Cambria Math" panose="02040503050406030204" pitchFamily="18" charset="0"/>
                            </a:rPr>
                          </m:ctrlPr>
                        </m:fPr>
                        <m:num>
                          <m:r>
                            <a:rPr lang="es-ES" sz="1350" i="1">
                              <a:latin typeface="Cambria Math" panose="02040503050406030204" pitchFamily="18" charset="0"/>
                            </a:rPr>
                            <m:t>4.84</m:t>
                          </m:r>
                        </m:num>
                        <m:den>
                          <m:r>
                            <a:rPr lang="es-ES" sz="1350" i="1">
                              <a:latin typeface="Cambria Math" panose="02040503050406030204" pitchFamily="18" charset="0"/>
                            </a:rPr>
                            <m:t>14.84</m:t>
                          </m:r>
                        </m:den>
                      </m:f>
                      <m:r>
                        <a:rPr lang="es-ES" sz="1350" i="1">
                          <a:latin typeface="Cambria Math" panose="02040503050406030204" pitchFamily="18" charset="0"/>
                        </a:rPr>
                        <m:t>=3.91 </m:t>
                      </m:r>
                      <m:r>
                        <a:rPr lang="es-ES" sz="1350" i="1">
                          <a:latin typeface="Cambria Math" panose="02040503050406030204" pitchFamily="18" charset="0"/>
                        </a:rPr>
                        <m:t>𝑉</m:t>
                      </m:r>
                    </m:oMath>
                  </m:oMathPara>
                </a14:m>
                <a:endParaRPr lang="es-ES" sz="1350" dirty="0"/>
              </a:p>
            </p:txBody>
          </p:sp>
        </mc:Choice>
        <mc:Fallback xmlns="">
          <p:sp>
            <p:nvSpPr>
              <p:cNvPr id="12" name="Rectángulo 11">
                <a:extLst>
                  <a:ext uri="{FF2B5EF4-FFF2-40B4-BE49-F238E27FC236}">
                    <a16:creationId xmlns:a16="http://schemas.microsoft.com/office/drawing/2014/main" id="{60024B70-1AF6-4A55-9EEA-EA2451EED238}"/>
                  </a:ext>
                </a:extLst>
              </p:cNvPr>
              <p:cNvSpPr>
                <a:spLocks noRot="1" noChangeAspect="1" noMove="1" noResize="1" noEditPoints="1" noAdjustHandles="1" noChangeArrowheads="1" noChangeShapeType="1" noTextEdit="1"/>
              </p:cNvSpPr>
              <p:nvPr/>
            </p:nvSpPr>
            <p:spPr>
              <a:xfrm>
                <a:off x="135366" y="2518847"/>
                <a:ext cx="4572000" cy="1517210"/>
              </a:xfrm>
              <a:prstGeom prst="rect">
                <a:avLst/>
              </a:prstGeom>
              <a:blipFill>
                <a:blip r:embed="rId5"/>
                <a:stretch>
                  <a:fillRect/>
                </a:stretch>
              </a:blipFill>
            </p:spPr>
            <p:txBody>
              <a:bodyPr/>
              <a:lstStyle/>
              <a:p>
                <a:r>
                  <a:rPr lang="es-ES">
                    <a:noFill/>
                  </a:rPr>
                  <a:t> </a:t>
                </a:r>
              </a:p>
            </p:txBody>
          </p:sp>
        </mc:Fallback>
      </mc:AlternateContent>
      <p:pic>
        <p:nvPicPr>
          <p:cNvPr id="15" name="Imagen 14">
            <a:extLst>
              <a:ext uri="{FF2B5EF4-FFF2-40B4-BE49-F238E27FC236}">
                <a16:creationId xmlns:a16="http://schemas.microsoft.com/office/drawing/2014/main" id="{66CE3A70-75C0-45BE-A3F0-872A7EF6CDEA}"/>
              </a:ext>
            </a:extLst>
          </p:cNvPr>
          <p:cNvPicPr/>
          <p:nvPr/>
        </p:nvPicPr>
        <p:blipFill>
          <a:blip r:embed="rId6">
            <a:extLst>
              <a:ext uri="{BEBA8EAE-BF5A-486C-A8C5-ECC9F3942E4B}">
                <a14:imgProps xmlns:a14="http://schemas.microsoft.com/office/drawing/2010/main">
                  <a14:imgLayer r:embed="rId7">
                    <a14:imgEffect>
                      <a14:brightnessContrast contrast="71000"/>
                    </a14:imgEffect>
                  </a14:imgLayer>
                </a14:imgProps>
              </a:ext>
            </a:extLst>
          </a:blip>
          <a:stretch>
            <a:fillRect/>
          </a:stretch>
        </p:blipFill>
        <p:spPr>
          <a:xfrm>
            <a:off x="422909" y="4049959"/>
            <a:ext cx="1763078" cy="1691936"/>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F41EE2D-A66D-47B8-A31A-7B276C8E543F}"/>
                  </a:ext>
                </a:extLst>
              </p:cNvPr>
              <p:cNvSpPr txBox="1"/>
              <p:nvPr/>
            </p:nvSpPr>
            <p:spPr>
              <a:xfrm>
                <a:off x="2600325" y="4357688"/>
                <a:ext cx="4838312" cy="1521379"/>
              </a:xfrm>
              <a:prstGeom prst="rect">
                <a:avLst/>
              </a:prstGeom>
              <a:noFill/>
            </p:spPr>
            <p:txBody>
              <a:bodyPr wrap="none" rtlCol="0">
                <a:spAutoFit/>
              </a:bodyPr>
              <a:lstStyle/>
              <a:p>
                <a:r>
                  <a:rPr lang="es-ES" sz="1350" dirty="0"/>
                  <a:t>¿Conducirá el diodo? </a:t>
                </a:r>
                <a:r>
                  <a:rPr lang="es-ES" sz="1350" dirty="0" err="1"/>
                  <a:t>Vth</a:t>
                </a:r>
                <a:r>
                  <a:rPr lang="es-ES" sz="1350" dirty="0"/>
                  <a:t>&gt;0.7V</a:t>
                </a:r>
                <a:r>
                  <a:rPr lang="es-ES" sz="1350" dirty="0">
                    <a:sym typeface="Wingdings" panose="05000000000000000000" pitchFamily="2" charset="2"/>
                  </a:rPr>
                  <a:t>Suponemos que sí:</a:t>
                </a:r>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=0=3.91−</m:t>
                      </m:r>
                      <m:r>
                        <a:rPr lang="es-ES" sz="1350" i="1">
                          <a:latin typeface="Cambria Math" panose="02040503050406030204" pitchFamily="18" charset="0"/>
                        </a:rPr>
                        <m:t>𝑖</m:t>
                      </m:r>
                      <m:r>
                        <a:rPr lang="es-ES" sz="1350" i="1">
                          <a:latin typeface="Cambria Math" panose="02040503050406030204" pitchFamily="18" charset="0"/>
                        </a:rPr>
                        <m:t>∗3.27−</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3.91−</m:t>
                      </m:r>
                      <m:r>
                        <a:rPr lang="es-ES" sz="1350" i="1">
                          <a:latin typeface="Cambria Math" panose="02040503050406030204" pitchFamily="18" charset="0"/>
                        </a:rPr>
                        <m:t>𝑖</m:t>
                      </m:r>
                      <m:r>
                        <a:rPr lang="es-ES" sz="1350" i="1">
                          <a:latin typeface="Cambria Math" panose="02040503050406030204" pitchFamily="18" charset="0"/>
                        </a:rPr>
                        <m:t>∗3.27−0.7=0→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3.91−0.7</m:t>
                          </m:r>
                        </m:num>
                        <m:den>
                          <m:r>
                            <a:rPr lang="es-ES" sz="1350" i="1">
                              <a:latin typeface="Cambria Math" panose="02040503050406030204" pitchFamily="18" charset="0"/>
                            </a:rPr>
                            <m:t>3.27</m:t>
                          </m:r>
                        </m:den>
                      </m:f>
                      <m:r>
                        <a:rPr lang="es-ES" sz="1350" i="1">
                          <a:latin typeface="Cambria Math" panose="02040503050406030204" pitchFamily="18" charset="0"/>
                        </a:rPr>
                        <m:t>=0.982 </m:t>
                      </m:r>
                      <m:r>
                        <a:rPr lang="es-ES" sz="1350" i="1">
                          <a:latin typeface="Cambria Math" panose="02040503050406030204" pitchFamily="18" charset="0"/>
                        </a:rPr>
                        <m:t>𝑚𝐴</m:t>
                      </m:r>
                    </m:oMath>
                  </m:oMathPara>
                </a14:m>
                <a:endParaRPr lang="es-ES" sz="1350" dirty="0"/>
              </a:p>
              <a:p>
                <a:r>
                  <a:rPr lang="es-ES" sz="1350" i="1" dirty="0"/>
                  <a:t>i</a:t>
                </a:r>
                <a:r>
                  <a:rPr lang="es-ES" sz="1350" dirty="0"/>
                  <a:t>&gt;0</a:t>
                </a:r>
                <a:r>
                  <a:rPr lang="es-ES" sz="1350" dirty="0">
                    <a:sym typeface="Wingdings" panose="05000000000000000000" pitchFamily="2" charset="2"/>
                  </a:rPr>
                  <a:t> Estábamos en lo correcto. </a:t>
                </a:r>
              </a:p>
              <a:p>
                <a:r>
                  <a:rPr lang="es-ES" sz="1350" dirty="0"/>
                  <a:t>Punto de operación del diodo es Q=(</a:t>
                </a:r>
                <a:r>
                  <a:rPr lang="es-ES" sz="1350" dirty="0" err="1"/>
                  <a:t>Vd</a:t>
                </a:r>
                <a:r>
                  <a:rPr lang="es-ES" sz="1350" dirty="0"/>
                  <a:t>=0.7 V, id=0.982mA).</a:t>
                </a:r>
              </a:p>
              <a:p>
                <a:endParaRPr lang="es-ES" sz="1350" dirty="0"/>
              </a:p>
            </p:txBody>
          </p:sp>
        </mc:Choice>
        <mc:Fallback xmlns="">
          <p:sp>
            <p:nvSpPr>
              <p:cNvPr id="14" name="CuadroTexto 13">
                <a:extLst>
                  <a:ext uri="{FF2B5EF4-FFF2-40B4-BE49-F238E27FC236}">
                    <a16:creationId xmlns:a16="http://schemas.microsoft.com/office/drawing/2014/main" id="{2F41EE2D-A66D-47B8-A31A-7B276C8E543F}"/>
                  </a:ext>
                </a:extLst>
              </p:cNvPr>
              <p:cNvSpPr txBox="1">
                <a:spLocks noRot="1" noChangeAspect="1" noMove="1" noResize="1" noEditPoints="1" noAdjustHandles="1" noChangeArrowheads="1" noChangeShapeType="1" noTextEdit="1"/>
              </p:cNvSpPr>
              <p:nvPr/>
            </p:nvSpPr>
            <p:spPr>
              <a:xfrm>
                <a:off x="2600325" y="4357688"/>
                <a:ext cx="4838312" cy="1521379"/>
              </a:xfrm>
              <a:prstGeom prst="rect">
                <a:avLst/>
              </a:prstGeom>
              <a:blipFill>
                <a:blip r:embed="rId8"/>
                <a:stretch>
                  <a:fillRect l="-378" t="-803"/>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A4DAD701-5272-4CCC-B7B0-4540200519EA}"/>
              </a:ext>
            </a:extLst>
          </p:cNvPr>
          <p:cNvSpPr>
            <a:spLocks noGrp="1"/>
          </p:cNvSpPr>
          <p:nvPr>
            <p:ph type="sldNum" sz="quarter" idx="12"/>
          </p:nvPr>
        </p:nvSpPr>
        <p:spPr/>
        <p:txBody>
          <a:bodyPr/>
          <a:lstStyle/>
          <a:p>
            <a:fld id="{78733FC4-8689-4CA5-A153-34ADD6EFE592}" type="slidenum">
              <a:rPr lang="es-ES">
                <a:solidFill>
                  <a:schemeClr val="bg1"/>
                </a:solidFill>
              </a:rPr>
              <a:t>104</a:t>
            </a:fld>
            <a:endParaRPr lang="es-ES" dirty="0">
              <a:solidFill>
                <a:schemeClr val="bg1"/>
              </a:solidFill>
            </a:endParaRPr>
          </a:p>
        </p:txBody>
      </p:sp>
    </p:spTree>
    <p:custDataLst>
      <p:tags r:id="rId1"/>
    </p:custDataLst>
    <p:extLst>
      <p:ext uri="{BB962C8B-B14F-4D97-AF65-F5344CB8AC3E}">
        <p14:creationId xmlns:p14="http://schemas.microsoft.com/office/powerpoint/2010/main" val="248904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C732579-AE2E-416B-93BE-048BD3A7DD9D}"/>
              </a:ext>
            </a:extLst>
          </p:cNvPr>
          <p:cNvSpPr>
            <a:spLocks noChangeArrowheads="1"/>
          </p:cNvSpPr>
          <p:nvPr/>
        </p:nvSpPr>
        <p:spPr bwMode="auto">
          <a:xfrm>
            <a:off x="0" y="830650"/>
            <a:ext cx="856297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5.</a:t>
            </a:r>
            <a:r>
              <a:rPr lang="es-ES" altLang="es-ES" sz="1600" dirty="0">
                <a:latin typeface="Arial" panose="020B0604020202020204" pitchFamily="34" charset="0"/>
                <a:ea typeface="Times New Roman" panose="02020603050405020304" pitchFamily="18" charset="0"/>
                <a:cs typeface="Arial" panose="020B0604020202020204" pitchFamily="34" charset="0"/>
              </a:rPr>
              <a:t> Encontrar el punto de operación del diodo de la figura.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600" dirty="0">
                <a:latin typeface="Arial" panose="020B0604020202020204" pitchFamily="34" charset="0"/>
                <a:ea typeface="Times New Roman" panose="02020603050405020304" pitchFamily="18" charset="0"/>
                <a:cs typeface="Arial" panose="020B0604020202020204" pitchFamily="34" charset="0"/>
              </a:rPr>
              <a:t> = 12 V,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600" dirty="0">
                <a:latin typeface="Arial" panose="020B0604020202020204" pitchFamily="34" charset="0"/>
                <a:ea typeface="Times New Roman" panose="02020603050405020304" pitchFamily="18" charset="0"/>
                <a:cs typeface="Arial" panose="020B0604020202020204" pitchFamily="34" charset="0"/>
              </a:rPr>
              <a:t>= 10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2 </a:t>
            </a:r>
            <a:r>
              <a:rPr lang="es-ES" altLang="es-ES" sz="1600" dirty="0">
                <a:latin typeface="Arial" panose="020B0604020202020204" pitchFamily="34" charset="0"/>
                <a:ea typeface="Times New Roman" panose="02020603050405020304" pitchFamily="18" charset="0"/>
                <a:cs typeface="Arial" panose="020B0604020202020204" pitchFamily="34" charset="0"/>
              </a:rPr>
              <a:t>= 5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3 </a:t>
            </a:r>
            <a:r>
              <a:rPr lang="es-ES" altLang="es-ES" sz="1600" dirty="0">
                <a:latin typeface="Arial" panose="020B0604020202020204" pitchFamily="34" charset="0"/>
                <a:ea typeface="Times New Roman" panose="02020603050405020304" pitchFamily="18" charset="0"/>
                <a:cs typeface="Arial" panose="020B0604020202020204" pitchFamily="34" charset="0"/>
              </a:rPr>
              <a:t>= 100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y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4 </a:t>
            </a:r>
            <a:r>
              <a:rPr lang="es-ES" altLang="es-ES" sz="1600" dirty="0">
                <a:latin typeface="Arial" panose="020B0604020202020204" pitchFamily="34" charset="0"/>
                <a:ea typeface="Times New Roman" panose="02020603050405020304" pitchFamily="18" charset="0"/>
                <a:cs typeface="Arial" panose="020B0604020202020204" pitchFamily="34" charset="0"/>
              </a:rPr>
              <a:t>= 50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a:t>
            </a:r>
            <a:endParaRPr lang="es-ES" altLang="es-ES" sz="1600" dirty="0"/>
          </a:p>
          <a:p>
            <a:pPr defTabSz="685800" eaLnBrk="0" fontAlgn="base" hangingPunct="0">
              <a:spcBef>
                <a:spcPct val="0"/>
              </a:spcBef>
              <a:spcAft>
                <a:spcPct val="0"/>
              </a:spcAft>
            </a:pPr>
            <a:endParaRPr lang="es-ES" altLang="es-ES" sz="1600" dirty="0">
              <a:latin typeface="Arial" panose="020B0604020202020204" pitchFamily="34" charset="0"/>
            </a:endParaRPr>
          </a:p>
        </p:txBody>
      </p:sp>
      <p:sp>
        <p:nvSpPr>
          <p:cNvPr id="5" name="Rectangle 3">
            <a:extLst>
              <a:ext uri="{FF2B5EF4-FFF2-40B4-BE49-F238E27FC236}">
                <a16:creationId xmlns:a16="http://schemas.microsoft.com/office/drawing/2014/main" id="{7C42E7E4-B18D-48E8-A1CC-3018E25C1631}"/>
              </a:ext>
            </a:extLst>
          </p:cNvPr>
          <p:cNvSpPr>
            <a:spLocks noChangeArrowheads="1"/>
          </p:cNvSpPr>
          <p:nvPr/>
        </p:nvSpPr>
        <p:spPr bwMode="auto">
          <a:xfrm>
            <a:off x="235744" y="294522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pic>
        <p:nvPicPr>
          <p:cNvPr id="2" name="Imagen 1">
            <a:extLst>
              <a:ext uri="{FF2B5EF4-FFF2-40B4-BE49-F238E27FC236}">
                <a16:creationId xmlns:a16="http://schemas.microsoft.com/office/drawing/2014/main" id="{74AEB97B-D90E-4EB3-AAC3-2E17AA56C4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70000"/>
                    </a14:imgEffect>
                  </a14:imgLayer>
                </a14:imgProps>
              </a:ext>
            </a:extLst>
          </a:blip>
          <a:stretch>
            <a:fillRect/>
          </a:stretch>
        </p:blipFill>
        <p:spPr>
          <a:xfrm>
            <a:off x="167164" y="1380666"/>
            <a:ext cx="2736056" cy="1814315"/>
          </a:xfrm>
          <a:prstGeom prst="rect">
            <a:avLst/>
          </a:prstGeom>
        </p:spPr>
      </p:pic>
      <p:pic>
        <p:nvPicPr>
          <p:cNvPr id="7" name="Imagen 6">
            <a:extLst>
              <a:ext uri="{FF2B5EF4-FFF2-40B4-BE49-F238E27FC236}">
                <a16:creationId xmlns:a16="http://schemas.microsoft.com/office/drawing/2014/main" id="{1412CE5D-B6EA-481F-A0B3-851E3E2D280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70000"/>
                    </a14:imgEffect>
                  </a14:imgLayer>
                </a14:imgProps>
              </a:ext>
            </a:extLst>
          </a:blip>
          <a:stretch>
            <a:fillRect/>
          </a:stretch>
        </p:blipFill>
        <p:spPr>
          <a:xfrm>
            <a:off x="3482585" y="3194980"/>
            <a:ext cx="1789736" cy="1463372"/>
          </a:xfrm>
          <a:prstGeom prst="rect">
            <a:avLst/>
          </a:prstGeom>
        </p:spPr>
      </p:pic>
      <p:pic>
        <p:nvPicPr>
          <p:cNvPr id="9" name="Imagen 8">
            <a:extLst>
              <a:ext uri="{FF2B5EF4-FFF2-40B4-BE49-F238E27FC236}">
                <a16:creationId xmlns:a16="http://schemas.microsoft.com/office/drawing/2014/main" id="{2921AAF3-8491-4B1D-9D22-4B432D6C816F}"/>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3482586" y="1638563"/>
            <a:ext cx="2428876" cy="1445156"/>
          </a:xfrm>
          <a:prstGeom prst="rect">
            <a:avLst/>
          </a:prstGeom>
        </p:spPr>
      </p:pic>
      <p:pic>
        <p:nvPicPr>
          <p:cNvPr id="10" name="Imagen 9">
            <a:extLst>
              <a:ext uri="{FF2B5EF4-FFF2-40B4-BE49-F238E27FC236}">
                <a16:creationId xmlns:a16="http://schemas.microsoft.com/office/drawing/2014/main" id="{57347A93-6633-4831-842F-FBE4F695D4C2}"/>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70000"/>
                    </a14:imgEffect>
                  </a14:imgLayer>
                </a14:imgProps>
              </a:ext>
            </a:extLst>
          </a:blip>
          <a:stretch>
            <a:fillRect/>
          </a:stretch>
        </p:blipFill>
        <p:spPr>
          <a:xfrm>
            <a:off x="167164" y="3355013"/>
            <a:ext cx="2462057" cy="1482208"/>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E57416DE-C788-42BA-9592-3532FB554B81}"/>
                  </a:ext>
                </a:extLst>
              </p:cNvPr>
              <p:cNvSpPr txBox="1"/>
              <p:nvPr/>
            </p:nvSpPr>
            <p:spPr>
              <a:xfrm>
                <a:off x="5415355" y="3566532"/>
                <a:ext cx="1613199" cy="415498"/>
              </a:xfrm>
              <a:prstGeom prst="rect">
                <a:avLst/>
              </a:prstGeom>
              <a:noFill/>
            </p:spPr>
            <p:txBody>
              <a:bodyPr wrap="none" lIns="0" tIns="0" rIns="0" bIns="0" rtlCol="0">
                <a:spAutoFit/>
              </a:bodyPr>
              <a:lstStyle/>
              <a:p>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𝑅𝑒</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3+(</m:t>
                      </m:r>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oMath>
                  </m:oMathPara>
                </a14:m>
                <a:endParaRPr lang="es-ES" sz="1350" dirty="0"/>
              </a:p>
            </p:txBody>
          </p:sp>
        </mc:Choice>
        <mc:Fallback xmlns="">
          <p:sp>
            <p:nvSpPr>
              <p:cNvPr id="11" name="CuadroTexto 10">
                <a:extLst>
                  <a:ext uri="{FF2B5EF4-FFF2-40B4-BE49-F238E27FC236}">
                    <a16:creationId xmlns:a16="http://schemas.microsoft.com/office/drawing/2014/main" id="{E57416DE-C788-42BA-9592-3532FB554B81}"/>
                  </a:ext>
                </a:extLst>
              </p:cNvPr>
              <p:cNvSpPr txBox="1">
                <a:spLocks noRot="1" noChangeAspect="1" noMove="1" noResize="1" noEditPoints="1" noAdjustHandles="1" noChangeArrowheads="1" noChangeShapeType="1" noTextEdit="1"/>
              </p:cNvSpPr>
              <p:nvPr/>
            </p:nvSpPr>
            <p:spPr>
              <a:xfrm>
                <a:off x="5415355" y="3566532"/>
                <a:ext cx="1613199" cy="415498"/>
              </a:xfrm>
              <a:prstGeom prst="rect">
                <a:avLst/>
              </a:prstGeom>
              <a:blipFill>
                <a:blip r:embed="rId11"/>
                <a:stretch>
                  <a:fillRect l="-1887" r="-3396" b="-191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673717DD-7C28-4EDD-86C7-FA434BE340BF}"/>
                  </a:ext>
                </a:extLst>
              </p:cNvPr>
              <p:cNvSpPr/>
              <p:nvPr/>
            </p:nvSpPr>
            <p:spPr>
              <a:xfrm>
                <a:off x="2491840" y="3753541"/>
                <a:ext cx="813043"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oMath>
                  </m:oMathPara>
                </a14:m>
                <a:endParaRPr lang="es-ES" sz="1350" dirty="0"/>
              </a:p>
            </p:txBody>
          </p:sp>
        </mc:Choice>
        <mc:Fallback xmlns="">
          <p:sp>
            <p:nvSpPr>
              <p:cNvPr id="8" name="Rectángulo 7">
                <a:extLst>
                  <a:ext uri="{FF2B5EF4-FFF2-40B4-BE49-F238E27FC236}">
                    <a16:creationId xmlns:a16="http://schemas.microsoft.com/office/drawing/2014/main" id="{673717DD-7C28-4EDD-86C7-FA434BE340BF}"/>
                  </a:ext>
                </a:extLst>
              </p:cNvPr>
              <p:cNvSpPr>
                <a:spLocks noRot="1" noChangeAspect="1" noMove="1" noResize="1" noEditPoints="1" noAdjustHandles="1" noChangeArrowheads="1" noChangeShapeType="1" noTextEdit="1"/>
              </p:cNvSpPr>
              <p:nvPr/>
            </p:nvSpPr>
            <p:spPr>
              <a:xfrm>
                <a:off x="2491840" y="3753541"/>
                <a:ext cx="813043" cy="300082"/>
              </a:xfrm>
              <a:prstGeom prst="rect">
                <a:avLst/>
              </a:prstGeom>
              <a:blipFill>
                <a:blip r:embed="rId12"/>
                <a:stretch>
                  <a:fillRect b="-10204"/>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3EC9A5D0-05B6-452A-A215-58DE9358260C}"/>
              </a:ext>
            </a:extLst>
          </p:cNvPr>
          <p:cNvSpPr>
            <a:spLocks noGrp="1"/>
          </p:cNvSpPr>
          <p:nvPr>
            <p:ph type="sldNum" sz="quarter" idx="12"/>
          </p:nvPr>
        </p:nvSpPr>
        <p:spPr/>
        <p:txBody>
          <a:bodyPr/>
          <a:lstStyle/>
          <a:p>
            <a:fld id="{78733FC4-8689-4CA5-A153-34ADD6EFE592}" type="slidenum">
              <a:rPr lang="es-ES">
                <a:solidFill>
                  <a:schemeClr val="bg1"/>
                </a:solidFill>
              </a:rPr>
              <a:t>105</a:t>
            </a:fld>
            <a:endParaRPr lang="es-ES" dirty="0">
              <a:solidFill>
                <a:schemeClr val="bg1"/>
              </a:solidFill>
            </a:endParaRPr>
          </a:p>
        </p:txBody>
      </p:sp>
    </p:spTree>
    <p:custDataLst>
      <p:tags r:id="rId1"/>
    </p:custDataLst>
    <p:extLst>
      <p:ext uri="{BB962C8B-B14F-4D97-AF65-F5344CB8AC3E}">
        <p14:creationId xmlns:p14="http://schemas.microsoft.com/office/powerpoint/2010/main" val="149336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D658092-4529-454A-B21E-7C0EB67BE59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70000"/>
                    </a14:imgEffect>
                  </a14:imgLayer>
                </a14:imgProps>
              </a:ext>
            </a:extLst>
          </a:blip>
          <a:stretch>
            <a:fillRect/>
          </a:stretch>
        </p:blipFill>
        <p:spPr>
          <a:xfrm>
            <a:off x="445771" y="1128366"/>
            <a:ext cx="1751301" cy="1314775"/>
          </a:xfrm>
          <a:prstGeom prst="rect">
            <a:avLst/>
          </a:prstGeom>
        </p:spPr>
      </p:pic>
      <p:sp>
        <p:nvSpPr>
          <p:cNvPr id="5" name="Rectangle 2">
            <a:extLst>
              <a:ext uri="{FF2B5EF4-FFF2-40B4-BE49-F238E27FC236}">
                <a16:creationId xmlns:a16="http://schemas.microsoft.com/office/drawing/2014/main" id="{09FCFCB7-FA0C-48A3-BC6D-919CD9933E46}"/>
              </a:ext>
            </a:extLst>
          </p:cNvPr>
          <p:cNvSpPr>
            <a:spLocks noChangeArrowheads="1"/>
          </p:cNvSpPr>
          <p:nvPr/>
        </p:nvSpPr>
        <p:spPr bwMode="auto">
          <a:xfrm>
            <a:off x="503959" y="3150439"/>
            <a:ext cx="96875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s-ES" sz="1350"/>
          </a:p>
        </p:txBody>
      </p:sp>
      <p:grpSp>
        <p:nvGrpSpPr>
          <p:cNvPr id="24" name="Grupo 23">
            <a:extLst>
              <a:ext uri="{FF2B5EF4-FFF2-40B4-BE49-F238E27FC236}">
                <a16:creationId xmlns:a16="http://schemas.microsoft.com/office/drawing/2014/main" id="{34159A8D-9B01-4CB6-9A1B-0D11A7F485FA}"/>
              </a:ext>
            </a:extLst>
          </p:cNvPr>
          <p:cNvGrpSpPr/>
          <p:nvPr/>
        </p:nvGrpSpPr>
        <p:grpSpPr>
          <a:xfrm>
            <a:off x="289863" y="2753025"/>
            <a:ext cx="2428876" cy="1467417"/>
            <a:chOff x="386484" y="2527700"/>
            <a:chExt cx="3238501" cy="1956556"/>
          </a:xfrm>
        </p:grpSpPr>
        <p:pic>
          <p:nvPicPr>
            <p:cNvPr id="8" name="Imagen 7">
              <a:extLst>
                <a:ext uri="{FF2B5EF4-FFF2-40B4-BE49-F238E27FC236}">
                  <a16:creationId xmlns:a16="http://schemas.microsoft.com/office/drawing/2014/main" id="{60C4D67B-645D-4250-B3E8-62CA621393A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70000"/>
                      </a14:imgEffect>
                    </a14:imgLayer>
                  </a14:imgProps>
                </a:ext>
              </a:extLst>
            </a:blip>
            <a:stretch>
              <a:fillRect/>
            </a:stretch>
          </p:blipFill>
          <p:spPr>
            <a:xfrm>
              <a:off x="386484" y="2557382"/>
              <a:ext cx="3238501" cy="1926874"/>
            </a:xfrm>
            <a:prstGeom prst="rect">
              <a:avLst/>
            </a:prstGeom>
          </p:spPr>
        </p:pic>
        <p:cxnSp>
          <p:nvCxnSpPr>
            <p:cNvPr id="12" name="Conector recto de flecha 11">
              <a:extLst>
                <a:ext uri="{FF2B5EF4-FFF2-40B4-BE49-F238E27FC236}">
                  <a16:creationId xmlns:a16="http://schemas.microsoft.com/office/drawing/2014/main" id="{D10ADDB9-6C3C-43EB-9B5D-528B7843620B}"/>
                </a:ext>
              </a:extLst>
            </p:cNvPr>
            <p:cNvCxnSpPr/>
            <p:nvPr/>
          </p:nvCxnSpPr>
          <p:spPr>
            <a:xfrm>
              <a:off x="838200" y="2829071"/>
              <a:ext cx="6781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30E8450-10A5-424E-A7CC-FFE6FE5603CD}"/>
                </a:ext>
              </a:extLst>
            </p:cNvPr>
            <p:cNvCxnSpPr/>
            <p:nvPr/>
          </p:nvCxnSpPr>
          <p:spPr>
            <a:xfrm>
              <a:off x="1882140" y="2829071"/>
              <a:ext cx="830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F61BA95A-9274-4D1B-B3E5-62E0BD631B08}"/>
                </a:ext>
              </a:extLst>
            </p:cNvPr>
            <p:cNvSpPr txBox="1"/>
            <p:nvPr/>
          </p:nvSpPr>
          <p:spPr>
            <a:xfrm>
              <a:off x="758979" y="2551813"/>
              <a:ext cx="425757" cy="400109"/>
            </a:xfrm>
            <a:prstGeom prst="rect">
              <a:avLst/>
            </a:prstGeom>
            <a:noFill/>
          </p:spPr>
          <p:txBody>
            <a:bodyPr wrap="none" rtlCol="0">
              <a:spAutoFit/>
            </a:bodyPr>
            <a:lstStyle/>
            <a:p>
              <a:r>
                <a:rPr lang="es-ES" sz="1350" dirty="0"/>
                <a:t>i1</a:t>
              </a:r>
            </a:p>
          </p:txBody>
        </p:sp>
        <p:sp>
          <p:nvSpPr>
            <p:cNvPr id="16" name="CuadroTexto 15">
              <a:extLst>
                <a:ext uri="{FF2B5EF4-FFF2-40B4-BE49-F238E27FC236}">
                  <a16:creationId xmlns:a16="http://schemas.microsoft.com/office/drawing/2014/main" id="{813B0B4C-7CBE-4F72-AB64-367DB9B57D8D}"/>
                </a:ext>
              </a:extLst>
            </p:cNvPr>
            <p:cNvSpPr txBox="1"/>
            <p:nvPr/>
          </p:nvSpPr>
          <p:spPr>
            <a:xfrm>
              <a:off x="1241703" y="3587471"/>
              <a:ext cx="425757" cy="400109"/>
            </a:xfrm>
            <a:prstGeom prst="rect">
              <a:avLst/>
            </a:prstGeom>
            <a:noFill/>
          </p:spPr>
          <p:txBody>
            <a:bodyPr wrap="none" rtlCol="0">
              <a:spAutoFit/>
            </a:bodyPr>
            <a:lstStyle/>
            <a:p>
              <a:r>
                <a:rPr lang="es-ES" sz="1350" dirty="0"/>
                <a:t>i2</a:t>
              </a:r>
            </a:p>
          </p:txBody>
        </p:sp>
        <p:sp>
          <p:nvSpPr>
            <p:cNvPr id="17" name="CuadroTexto 16">
              <a:extLst>
                <a:ext uri="{FF2B5EF4-FFF2-40B4-BE49-F238E27FC236}">
                  <a16:creationId xmlns:a16="http://schemas.microsoft.com/office/drawing/2014/main" id="{EF03FDB1-CBC2-465C-AF65-55C626EC6811}"/>
                </a:ext>
              </a:extLst>
            </p:cNvPr>
            <p:cNvSpPr txBox="1"/>
            <p:nvPr/>
          </p:nvSpPr>
          <p:spPr>
            <a:xfrm>
              <a:off x="2297430" y="2527700"/>
              <a:ext cx="425757" cy="400109"/>
            </a:xfrm>
            <a:prstGeom prst="rect">
              <a:avLst/>
            </a:prstGeom>
            <a:noFill/>
          </p:spPr>
          <p:txBody>
            <a:bodyPr wrap="none" rtlCol="0">
              <a:spAutoFit/>
            </a:bodyPr>
            <a:lstStyle/>
            <a:p>
              <a:r>
                <a:rPr lang="es-ES" sz="1350" dirty="0"/>
                <a:t>i3</a:t>
              </a:r>
            </a:p>
          </p:txBody>
        </p:sp>
        <p:cxnSp>
          <p:nvCxnSpPr>
            <p:cNvPr id="18" name="Conector recto de flecha 17">
              <a:extLst>
                <a:ext uri="{FF2B5EF4-FFF2-40B4-BE49-F238E27FC236}">
                  <a16:creationId xmlns:a16="http://schemas.microsoft.com/office/drawing/2014/main" id="{1C560B2A-11FF-43EC-A7A9-D95D74EFA8D4}"/>
                </a:ext>
              </a:extLst>
            </p:cNvPr>
            <p:cNvCxnSpPr>
              <a:cxnSpLocks/>
            </p:cNvCxnSpPr>
            <p:nvPr/>
          </p:nvCxnSpPr>
          <p:spPr>
            <a:xfrm flipH="1">
              <a:off x="1516380" y="3218070"/>
              <a:ext cx="0" cy="75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EB611247-60FA-40D6-910F-105CEFBB9163}"/>
                  </a:ext>
                </a:extLst>
              </p:cNvPr>
              <p:cNvSpPr/>
              <p:nvPr/>
            </p:nvSpPr>
            <p:spPr>
              <a:xfrm>
                <a:off x="2876911" y="2832514"/>
                <a:ext cx="3639907" cy="7596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e>
                      </m:d>
                    </m:oMath>
                  </m:oMathPara>
                </a14:m>
                <a:endParaRPr lang="es-ES" sz="1350" dirty="0"/>
              </a:p>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3</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oMath>
                </a14:m>
                <a:r>
                  <a:rPr lang="es-ES" sz="1350" dirty="0"/>
                  <a:t>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𝑅</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oMath>
                </a14:m>
                <a:endParaRPr lang="es-ES" sz="1350" dirty="0"/>
              </a:p>
              <a:p>
                <a:pPr/>
                <a14:m>
                  <m:oMathPara xmlns:m="http://schemas.openxmlformats.org/officeDocument/2006/math">
                    <m:oMathParaPr>
                      <m:jc m:val="left"/>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oMath>
                  </m:oMathPara>
                </a14:m>
                <a:endParaRPr lang="es-ES" sz="1350" dirty="0"/>
              </a:p>
            </p:txBody>
          </p:sp>
        </mc:Choice>
        <mc:Fallback xmlns="">
          <p:sp>
            <p:nvSpPr>
              <p:cNvPr id="20" name="Rectángulo 19">
                <a:extLst>
                  <a:ext uri="{FF2B5EF4-FFF2-40B4-BE49-F238E27FC236}">
                    <a16:creationId xmlns:a16="http://schemas.microsoft.com/office/drawing/2014/main" id="{EB611247-60FA-40D6-910F-105CEFBB9163}"/>
                  </a:ext>
                </a:extLst>
              </p:cNvPr>
              <p:cNvSpPr>
                <a:spLocks noRot="1" noChangeAspect="1" noMove="1" noResize="1" noEditPoints="1" noAdjustHandles="1" noChangeArrowheads="1" noChangeShapeType="1" noTextEdit="1"/>
              </p:cNvSpPr>
              <p:nvPr/>
            </p:nvSpPr>
            <p:spPr>
              <a:xfrm>
                <a:off x="2876911" y="2832514"/>
                <a:ext cx="3639907" cy="759632"/>
              </a:xfrm>
              <a:prstGeom prst="rect">
                <a:avLst/>
              </a:prstGeom>
              <a:blipFill>
                <a:blip r:embed="rId7"/>
                <a:stretch>
                  <a:fillRect t="-59677" b="-362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4BE2977B-3AA3-43CE-A1C8-EAC230D45AAC}"/>
                  </a:ext>
                </a:extLst>
              </p:cNvPr>
              <p:cNvSpPr/>
              <p:nvPr/>
            </p:nvSpPr>
            <p:spPr>
              <a:xfrm>
                <a:off x="2856168" y="3741318"/>
                <a:ext cx="3659143" cy="114993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ctrlPr>
                            <a:rPr lang="es-ES" sz="1350" i="1">
                              <a:latin typeface="Cambria Math" panose="02040503050406030204" pitchFamily="18" charset="0"/>
                            </a:rPr>
                          </m:ctrlPr>
                        </m:dPr>
                        <m:e>
                          <m:r>
                            <a:rPr lang="es-ES" sz="1350" i="1">
                              <a:latin typeface="Cambria Math" panose="02040503050406030204" pitchFamily="18" charset="0"/>
                            </a:rPr>
                            <m:t>12</m:t>
                          </m:r>
                          <m:r>
                            <a:rPr lang="es-ES" sz="1350">
                              <a:latin typeface="Cambria Math" panose="02040503050406030204" pitchFamily="18" charset="0"/>
                            </a:rPr>
                            <m:t>=</m:t>
                          </m:r>
                          <m:r>
                            <a:rPr lang="es-ES" sz="1350" i="1">
                              <a:latin typeface="Cambria Math" panose="02040503050406030204" pitchFamily="18" charset="0"/>
                            </a:rPr>
                            <m:t>10</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r>
                            <a:rPr lang="es-ES" sz="1350" i="1">
                              <a:latin typeface="Cambria Math" panose="02040503050406030204" pitchFamily="18" charset="0"/>
                            </a:rPr>
                            <m:t>5</m:t>
                          </m:r>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e>
                      </m:d>
                      <m:r>
                        <a:rPr lang="es-ES" sz="1350" i="1">
                          <a:latin typeface="Cambria Math" panose="02040503050406030204" pitchFamily="18" charset="0"/>
                        </a:rPr>
                        <m:t>=15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oMath>
                  </m:oMathPara>
                </a14:m>
                <a:endParaRPr lang="es-ES" sz="1350" dirty="0"/>
              </a:p>
              <a:p>
                <a:pPr/>
                <a14:m>
                  <m:oMathPara xmlns:m="http://schemas.openxmlformats.org/officeDocument/2006/math">
                    <m:oMathParaPr>
                      <m:jc m:val="left"/>
                    </m:oMathParaPr>
                    <m:oMath xmlns:m="http://schemas.openxmlformats.org/officeDocument/2006/math">
                      <m:r>
                        <a:rPr lang="es-ES" sz="1350" i="1">
                          <a:latin typeface="Cambria Math" panose="02040503050406030204" pitchFamily="18" charset="0"/>
                        </a:rPr>
                        <m:t>5</m:t>
                      </m:r>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)=150</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r>
                        <a:rPr lang="es-ES" sz="1350" i="1">
                          <a:latin typeface="Cambria Math" panose="02040503050406030204" pitchFamily="18" charset="0"/>
                        </a:rPr>
                        <m:t>=155/5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r>
                        <a:rPr lang="es-ES" sz="1350" i="1">
                          <a:latin typeface="Cambria Math" panose="02040503050406030204" pitchFamily="18" charset="0"/>
                        </a:rPr>
                        <m:t>=31</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oMath>
                  </m:oMathPara>
                </a14:m>
                <a:endParaRPr lang="es-ES" sz="1350" dirty="0"/>
              </a:p>
              <a:p>
                <a:pPr/>
                <a14:m>
                  <m:oMathPara xmlns:m="http://schemas.openxmlformats.org/officeDocument/2006/math">
                    <m:oMathParaPr>
                      <m:jc m:val="left"/>
                    </m:oMathParaPr>
                    <m:oMath xmlns:m="http://schemas.openxmlformats.org/officeDocument/2006/math">
                      <m:r>
                        <a:rPr lang="es-ES" sz="1350" i="1">
                          <a:latin typeface="Cambria Math" panose="02040503050406030204" pitchFamily="18" charset="0"/>
                        </a:rPr>
                        <m:t>12=15</m:t>
                      </m:r>
                      <m:sSub>
                        <m:sSubPr>
                          <m:ctrlPr>
                            <a:rPr lang="es-ES" sz="1350" i="1">
                              <a:latin typeface="Cambria Math" panose="02040503050406030204" pitchFamily="18" charset="0"/>
                            </a:rPr>
                          </m:ctrlPr>
                        </m:sSubPr>
                        <m:e>
                          <m:r>
                            <a:rPr lang="es-ES" sz="1350" i="1">
                              <a:latin typeface="Cambria Math" panose="02040503050406030204" pitchFamily="18" charset="0"/>
                            </a:rPr>
                            <m:t>∗31</m:t>
                          </m:r>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12</m:t>
                          </m:r>
                        </m:num>
                        <m:den>
                          <m:r>
                            <a:rPr lang="es-ES" sz="1350" i="1">
                              <a:latin typeface="Cambria Math" panose="02040503050406030204" pitchFamily="18" charset="0"/>
                            </a:rPr>
                            <m:t>460</m:t>
                          </m:r>
                        </m:den>
                      </m:f>
                      <m:r>
                        <a:rPr lang="es-ES" sz="1350" i="1">
                          <a:latin typeface="Cambria Math" panose="02040503050406030204" pitchFamily="18" charset="0"/>
                        </a:rPr>
                        <m:t>=0.0261 </m:t>
                      </m:r>
                      <m:r>
                        <a:rPr lang="es-ES" sz="1350" i="1">
                          <a:latin typeface="Cambria Math" panose="02040503050406030204" pitchFamily="18" charset="0"/>
                        </a:rPr>
                        <m:t>𝑚𝐴</m:t>
                      </m:r>
                    </m:oMath>
                  </m:oMathPara>
                </a14:m>
                <a:endParaRPr lang="es-ES" sz="1350" dirty="0"/>
              </a:p>
              <a:p>
                <a:pPr/>
                <a14:m>
                  <m:oMathPara xmlns:m="http://schemas.openxmlformats.org/officeDocument/2006/math">
                    <m:oMathParaPr>
                      <m:jc m:val="left"/>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=50∗0.0261=1.3 </m:t>
                      </m:r>
                      <m:r>
                        <a:rPr lang="es-ES" sz="1350" i="1">
                          <a:latin typeface="Cambria Math" panose="02040503050406030204" pitchFamily="18" charset="0"/>
                        </a:rPr>
                        <m:t>𝑉</m:t>
                      </m:r>
                    </m:oMath>
                  </m:oMathPara>
                </a14:m>
                <a:endParaRPr lang="es-ES" sz="1350" dirty="0"/>
              </a:p>
            </p:txBody>
          </p:sp>
        </mc:Choice>
        <mc:Fallback xmlns="">
          <p:sp>
            <p:nvSpPr>
              <p:cNvPr id="23" name="Rectángulo 22">
                <a:extLst>
                  <a:ext uri="{FF2B5EF4-FFF2-40B4-BE49-F238E27FC236}">
                    <a16:creationId xmlns:a16="http://schemas.microsoft.com/office/drawing/2014/main" id="{4BE2977B-3AA3-43CE-A1C8-EAC230D45AAC}"/>
                  </a:ext>
                </a:extLst>
              </p:cNvPr>
              <p:cNvSpPr>
                <a:spLocks noRot="1" noChangeAspect="1" noMove="1" noResize="1" noEditPoints="1" noAdjustHandles="1" noChangeArrowheads="1" noChangeShapeType="1" noTextEdit="1"/>
              </p:cNvSpPr>
              <p:nvPr/>
            </p:nvSpPr>
            <p:spPr>
              <a:xfrm>
                <a:off x="2856168" y="3741318"/>
                <a:ext cx="3659143" cy="1149930"/>
              </a:xfrm>
              <a:prstGeom prst="rect">
                <a:avLst/>
              </a:prstGeom>
              <a:blipFill>
                <a:blip r:embed="rId8"/>
                <a:stretch>
                  <a:fillRect l="-3667" t="-3936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C71240C-3BF0-4AFA-B231-A89F7D6CC358}"/>
                  </a:ext>
                </a:extLst>
              </p:cNvPr>
              <p:cNvSpPr txBox="1"/>
              <p:nvPr/>
            </p:nvSpPr>
            <p:spPr>
              <a:xfrm>
                <a:off x="2663190" y="1308735"/>
                <a:ext cx="5401030" cy="724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𝑅𝑡h</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m:t>
                      </m:r>
                      <m:r>
                        <m:rPr>
                          <m:sty m:val="p"/>
                        </m:rPr>
                        <a:rPr lang="es-ES" sz="1350" i="1">
                          <a:latin typeface="Cambria Math" panose="02040503050406030204" pitchFamily="18" charset="0"/>
                        </a:rPr>
                        <m:t>R</m:t>
                      </m:r>
                      <m:r>
                        <a:rPr lang="es-ES" sz="1350" i="1">
                          <a:latin typeface="Cambria Math" panose="02040503050406030204" pitchFamily="18" charset="0"/>
                        </a:rPr>
                        <m:t>4</m:t>
                      </m:r>
                    </m:oMath>
                  </m:oMathPara>
                </a14:m>
                <a:endParaRPr lang="es-ES" sz="1350" dirty="0"/>
              </a:p>
              <a:p>
                <a:endParaRPr lang="es-ES" sz="1350" dirty="0"/>
              </a:p>
              <a:p>
                <a14:m>
                  <m:oMath xmlns:m="http://schemas.openxmlformats.org/officeDocument/2006/math">
                    <m:r>
                      <a:rPr lang="es-ES" sz="1350" i="1">
                        <a:latin typeface="Cambria Math" panose="02040503050406030204" pitchFamily="18" charset="0"/>
                      </a:rPr>
                      <m:t>𝑅𝑡h</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4\\</m:t>
                    </m:r>
                  </m:oMath>
                </a14:m>
                <a:r>
                  <a:rPr lang="es-ES" sz="1350" dirty="0"/>
                  <a:t> </a:t>
                </a:r>
                <a14:m>
                  <m:oMath xmlns:m="http://schemas.openxmlformats.org/officeDocument/2006/math">
                    <m:d>
                      <m:dPr>
                        <m:begChr m:val="["/>
                        <m:endChr m:val="]"/>
                        <m:ctrlPr>
                          <a:rPr lang="es-ES" sz="1350" i="1">
                            <a:latin typeface="Cambria Math" panose="02040503050406030204" pitchFamily="18" charset="0"/>
                          </a:rPr>
                        </m:ctrlPr>
                      </m:dPr>
                      <m:e>
                        <m:r>
                          <a:rPr lang="es-ES" sz="1350" i="1">
                            <a:latin typeface="Cambria Math" panose="02040503050406030204" pitchFamily="18" charset="0"/>
                          </a:rPr>
                          <m:t>𝑅</m:t>
                        </m:r>
                        <m:r>
                          <a:rPr lang="es-ES" sz="1350" i="1">
                            <a:latin typeface="Cambria Math" panose="02040503050406030204" pitchFamily="18" charset="0"/>
                          </a:rPr>
                          <m:t>3+(</m:t>
                        </m:r>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e>
                    </m:d>
                    <m:r>
                      <a:rPr lang="es-ES" sz="1350" i="1">
                        <a:latin typeface="Cambria Math" panose="02040503050406030204" pitchFamily="18" charset="0"/>
                      </a:rPr>
                      <m:t>=50\\</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100+</m:t>
                        </m:r>
                        <m:f>
                          <m:fPr>
                            <m:ctrlPr>
                              <a:rPr lang="es-ES" sz="1350" i="1">
                                <a:latin typeface="Cambria Math" panose="02040503050406030204" pitchFamily="18" charset="0"/>
                              </a:rPr>
                            </m:ctrlPr>
                          </m:fPr>
                          <m:num>
                            <m:r>
                              <a:rPr lang="es-ES" sz="1350" i="1">
                                <a:latin typeface="Cambria Math" panose="02040503050406030204" pitchFamily="18" charset="0"/>
                              </a:rPr>
                              <m:t>10∗5</m:t>
                            </m:r>
                          </m:num>
                          <m:den>
                            <m:r>
                              <a:rPr lang="es-ES" sz="1350" i="1">
                                <a:latin typeface="Cambria Math" panose="02040503050406030204" pitchFamily="18" charset="0"/>
                              </a:rPr>
                              <m:t>10+5</m:t>
                            </m:r>
                          </m:den>
                        </m:f>
                      </m:e>
                    </m:d>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50∗103.33</m:t>
                        </m:r>
                      </m:num>
                      <m:den>
                        <m:r>
                          <a:rPr lang="es-ES" sz="1350" i="1">
                            <a:latin typeface="Cambria Math" panose="02040503050406030204" pitchFamily="18" charset="0"/>
                          </a:rPr>
                          <m:t>50+103.33</m:t>
                        </m:r>
                      </m:den>
                    </m:f>
                    <m:r>
                      <a:rPr lang="es-ES" sz="1350" i="1">
                        <a:latin typeface="Cambria Math" panose="02040503050406030204" pitchFamily="18" charset="0"/>
                      </a:rPr>
                      <m:t>=33.7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a14:m>
                <a:endParaRPr lang="es-ES" sz="1350" dirty="0"/>
              </a:p>
            </p:txBody>
          </p:sp>
        </mc:Choice>
        <mc:Fallback xmlns="">
          <p:sp>
            <p:nvSpPr>
              <p:cNvPr id="25" name="CuadroTexto 24">
                <a:extLst>
                  <a:ext uri="{FF2B5EF4-FFF2-40B4-BE49-F238E27FC236}">
                    <a16:creationId xmlns:a16="http://schemas.microsoft.com/office/drawing/2014/main" id="{9C71240C-3BF0-4AFA-B231-A89F7D6CC358}"/>
                  </a:ext>
                </a:extLst>
              </p:cNvPr>
              <p:cNvSpPr txBox="1">
                <a:spLocks noRot="1" noChangeAspect="1" noMove="1" noResize="1" noEditPoints="1" noAdjustHandles="1" noChangeArrowheads="1" noChangeShapeType="1" noTextEdit="1"/>
              </p:cNvSpPr>
              <p:nvPr/>
            </p:nvSpPr>
            <p:spPr>
              <a:xfrm>
                <a:off x="2663190" y="1308735"/>
                <a:ext cx="5401030" cy="724942"/>
              </a:xfrm>
              <a:prstGeom prst="rect">
                <a:avLst/>
              </a:prstGeom>
              <a:blipFill>
                <a:blip r:embed="rId9"/>
                <a:stretch>
                  <a:fillRect l="-1242" r="-226" b="-4202"/>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7B23BAC3-0FE2-4B3B-A708-CE354E062D47}"/>
              </a:ext>
            </a:extLst>
          </p:cNvPr>
          <p:cNvSpPr>
            <a:spLocks noGrp="1"/>
          </p:cNvSpPr>
          <p:nvPr>
            <p:ph type="sldNum" sz="quarter" idx="12"/>
          </p:nvPr>
        </p:nvSpPr>
        <p:spPr/>
        <p:txBody>
          <a:bodyPr/>
          <a:lstStyle/>
          <a:p>
            <a:fld id="{78733FC4-8689-4CA5-A153-34ADD6EFE592}" type="slidenum">
              <a:rPr lang="es-ES" smtClean="0"/>
              <a:t>106</a:t>
            </a:fld>
            <a:endParaRPr lang="es-ES"/>
          </a:p>
        </p:txBody>
      </p:sp>
    </p:spTree>
    <p:custDataLst>
      <p:tags r:id="rId1"/>
    </p:custDataLst>
    <p:extLst>
      <p:ext uri="{BB962C8B-B14F-4D97-AF65-F5344CB8AC3E}">
        <p14:creationId xmlns:p14="http://schemas.microsoft.com/office/powerpoint/2010/main" val="33816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C216E3D-D67E-4A60-AE7C-F63DC121342E}"/>
              </a:ext>
            </a:extLst>
          </p:cNvPr>
          <p:cNvSpPr>
            <a:spLocks noChangeArrowheads="1"/>
          </p:cNvSpPr>
          <p:nvPr/>
        </p:nvSpPr>
        <p:spPr bwMode="auto">
          <a:xfrm>
            <a:off x="1" y="19474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pic>
        <p:nvPicPr>
          <p:cNvPr id="15" name="Imagen 14">
            <a:extLst>
              <a:ext uri="{FF2B5EF4-FFF2-40B4-BE49-F238E27FC236}">
                <a16:creationId xmlns:a16="http://schemas.microsoft.com/office/drawing/2014/main" id="{66CE3A70-75C0-45BE-A3F0-872A7EF6CDEA}"/>
              </a:ext>
            </a:extLst>
          </p:cNvPr>
          <p:cNvPicPr/>
          <p:nvPr/>
        </p:nvPicPr>
        <p:blipFill>
          <a:blip r:embed="rId3">
            <a:extLst>
              <a:ext uri="{BEBA8EAE-BF5A-486C-A8C5-ECC9F3942E4B}">
                <a14:imgProps xmlns:a14="http://schemas.microsoft.com/office/drawing/2010/main">
                  <a14:imgLayer r:embed="rId4">
                    <a14:imgEffect>
                      <a14:brightnessContrast contrast="71000"/>
                    </a14:imgEffect>
                  </a14:imgLayer>
                </a14:imgProps>
              </a:ext>
            </a:extLst>
          </a:blip>
          <a:stretch>
            <a:fillRect/>
          </a:stretch>
        </p:blipFill>
        <p:spPr>
          <a:xfrm>
            <a:off x="207169" y="1443919"/>
            <a:ext cx="1763078" cy="1691936"/>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F41EE2D-A66D-47B8-A31A-7B276C8E543F}"/>
                  </a:ext>
                </a:extLst>
              </p:cNvPr>
              <p:cNvSpPr txBox="1"/>
              <p:nvPr/>
            </p:nvSpPr>
            <p:spPr>
              <a:xfrm>
                <a:off x="2177416" y="1540740"/>
                <a:ext cx="5017849" cy="1521379"/>
              </a:xfrm>
              <a:prstGeom prst="rect">
                <a:avLst/>
              </a:prstGeom>
              <a:noFill/>
            </p:spPr>
            <p:txBody>
              <a:bodyPr wrap="none" rtlCol="0">
                <a:spAutoFit/>
              </a:bodyPr>
              <a:lstStyle/>
              <a:p>
                <a:r>
                  <a:rPr lang="es-ES" sz="1350" dirty="0"/>
                  <a:t>¿Conducirá el diodo? </a:t>
                </a:r>
                <a:r>
                  <a:rPr lang="es-ES" sz="1350" dirty="0" err="1"/>
                  <a:t>Vth</a:t>
                </a:r>
                <a:r>
                  <a:rPr lang="es-ES" sz="1350" dirty="0"/>
                  <a:t>&gt;0.7V</a:t>
                </a:r>
                <a:r>
                  <a:rPr lang="es-ES" sz="1350" dirty="0">
                    <a:sym typeface="Wingdings" panose="05000000000000000000" pitchFamily="2" charset="2"/>
                  </a:rPr>
                  <a:t>Suponemos que sí:</a:t>
                </a:r>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=0=1.3−</m:t>
                      </m:r>
                      <m:r>
                        <a:rPr lang="es-ES" sz="1350" i="1">
                          <a:latin typeface="Cambria Math" panose="02040503050406030204" pitchFamily="18" charset="0"/>
                        </a:rPr>
                        <m:t>𝑖</m:t>
                      </m:r>
                      <m:r>
                        <a:rPr lang="es-ES" sz="1350" i="1">
                          <a:latin typeface="Cambria Math" panose="02040503050406030204" pitchFamily="18" charset="0"/>
                        </a:rPr>
                        <m:t>∗33.69−</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1.3−</m:t>
                      </m:r>
                      <m:r>
                        <a:rPr lang="es-ES" sz="1350" i="1">
                          <a:latin typeface="Cambria Math" panose="02040503050406030204" pitchFamily="18" charset="0"/>
                        </a:rPr>
                        <m:t>𝑖</m:t>
                      </m:r>
                      <m:r>
                        <a:rPr lang="es-ES" sz="1350" i="1">
                          <a:latin typeface="Cambria Math" panose="02040503050406030204" pitchFamily="18" charset="0"/>
                        </a:rPr>
                        <m:t>∗33.69−0.7=0→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1.3−0.7</m:t>
                          </m:r>
                        </m:num>
                        <m:den>
                          <m:r>
                            <a:rPr lang="es-ES" sz="1350" i="1">
                              <a:latin typeface="Cambria Math" panose="02040503050406030204" pitchFamily="18" charset="0"/>
                            </a:rPr>
                            <m:t>33.69</m:t>
                          </m:r>
                        </m:den>
                      </m:f>
                      <m:r>
                        <a:rPr lang="es-ES" sz="1350" i="1">
                          <a:latin typeface="Cambria Math" panose="02040503050406030204" pitchFamily="18" charset="0"/>
                        </a:rPr>
                        <m:t>=0.0178 </m:t>
                      </m:r>
                      <m:r>
                        <a:rPr lang="es-ES" sz="1350" i="1">
                          <a:latin typeface="Cambria Math" panose="02040503050406030204" pitchFamily="18" charset="0"/>
                        </a:rPr>
                        <m:t>𝑚𝐴</m:t>
                      </m:r>
                    </m:oMath>
                  </m:oMathPara>
                </a14:m>
                <a:endParaRPr lang="es-ES" sz="1350" dirty="0"/>
              </a:p>
              <a:p>
                <a:r>
                  <a:rPr lang="es-ES" sz="1350" i="1" dirty="0"/>
                  <a:t>i</a:t>
                </a:r>
                <a:r>
                  <a:rPr lang="es-ES" sz="1350" dirty="0"/>
                  <a:t>&gt;0</a:t>
                </a:r>
                <a:r>
                  <a:rPr lang="es-ES" sz="1350" dirty="0">
                    <a:sym typeface="Wingdings" panose="05000000000000000000" pitchFamily="2" charset="2"/>
                  </a:rPr>
                  <a:t> Estábamos en lo correcto. </a:t>
                </a:r>
              </a:p>
              <a:p>
                <a:r>
                  <a:rPr lang="es-ES" sz="1350" dirty="0"/>
                  <a:t>Punto de operación del diodo es Q=(</a:t>
                </a:r>
                <a:r>
                  <a:rPr lang="es-ES" sz="1350" dirty="0" err="1"/>
                  <a:t>Vd</a:t>
                </a:r>
                <a:r>
                  <a:rPr lang="es-ES" sz="1350" dirty="0"/>
                  <a:t>=0.7 V, id= </a:t>
                </a:r>
                <a14:m>
                  <m:oMath xmlns:m="http://schemas.openxmlformats.org/officeDocument/2006/math">
                    <m:r>
                      <a:rPr lang="es-ES" sz="1350" i="1">
                        <a:latin typeface="Cambria Math" panose="02040503050406030204" pitchFamily="18" charset="0"/>
                      </a:rPr>
                      <m:t>0.0178</m:t>
                    </m:r>
                  </m:oMath>
                </a14:m>
                <a:r>
                  <a:rPr lang="es-ES" sz="1350" dirty="0"/>
                  <a:t> mA).</a:t>
                </a:r>
              </a:p>
              <a:p>
                <a:endParaRPr lang="es-ES" sz="1350" dirty="0"/>
              </a:p>
            </p:txBody>
          </p:sp>
        </mc:Choice>
        <mc:Fallback xmlns="">
          <p:sp>
            <p:nvSpPr>
              <p:cNvPr id="14" name="CuadroTexto 13">
                <a:extLst>
                  <a:ext uri="{FF2B5EF4-FFF2-40B4-BE49-F238E27FC236}">
                    <a16:creationId xmlns:a16="http://schemas.microsoft.com/office/drawing/2014/main" id="{2F41EE2D-A66D-47B8-A31A-7B276C8E543F}"/>
                  </a:ext>
                </a:extLst>
              </p:cNvPr>
              <p:cNvSpPr txBox="1">
                <a:spLocks noRot="1" noChangeAspect="1" noMove="1" noResize="1" noEditPoints="1" noAdjustHandles="1" noChangeArrowheads="1" noChangeShapeType="1" noTextEdit="1"/>
              </p:cNvSpPr>
              <p:nvPr/>
            </p:nvSpPr>
            <p:spPr>
              <a:xfrm>
                <a:off x="2177416" y="1540740"/>
                <a:ext cx="5017849" cy="1521379"/>
              </a:xfrm>
              <a:prstGeom prst="rect">
                <a:avLst/>
              </a:prstGeom>
              <a:blipFill>
                <a:blip r:embed="rId5"/>
                <a:stretch>
                  <a:fillRect l="-243" t="-803"/>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6AF15B25-7B67-4130-8FFA-33FECA7EB8DC}"/>
              </a:ext>
            </a:extLst>
          </p:cNvPr>
          <p:cNvSpPr>
            <a:spLocks noGrp="1"/>
          </p:cNvSpPr>
          <p:nvPr>
            <p:ph type="sldNum" sz="quarter" idx="12"/>
          </p:nvPr>
        </p:nvSpPr>
        <p:spPr/>
        <p:txBody>
          <a:bodyPr/>
          <a:lstStyle/>
          <a:p>
            <a:fld id="{78733FC4-8689-4CA5-A153-34ADD6EFE592}" type="slidenum">
              <a:rPr lang="es-ES">
                <a:solidFill>
                  <a:schemeClr val="bg1"/>
                </a:solidFill>
              </a:rPr>
              <a:t>107</a:t>
            </a:fld>
            <a:endParaRPr lang="es-ES" dirty="0">
              <a:solidFill>
                <a:schemeClr val="bg1"/>
              </a:solidFill>
            </a:endParaRPr>
          </a:p>
        </p:txBody>
      </p:sp>
    </p:spTree>
    <p:custDataLst>
      <p:tags r:id="rId1"/>
    </p:custDataLst>
    <p:extLst>
      <p:ext uri="{BB962C8B-B14F-4D97-AF65-F5344CB8AC3E}">
        <p14:creationId xmlns:p14="http://schemas.microsoft.com/office/powerpoint/2010/main" val="38365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557540-1BE7-42CE-B7ED-95AC24D2EFCA}"/>
              </a:ext>
            </a:extLst>
          </p:cNvPr>
          <p:cNvSpPr>
            <a:spLocks noChangeArrowheads="1"/>
          </p:cNvSpPr>
          <p:nvPr/>
        </p:nvSpPr>
        <p:spPr bwMode="auto">
          <a:xfrm>
            <a:off x="0" y="804002"/>
            <a:ext cx="8963873"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6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y dibujar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out</a:t>
            </a:r>
            <a:r>
              <a:rPr lang="es-ES" altLang="es-ES" sz="1600" dirty="0">
                <a:latin typeface="Arial" panose="020B0604020202020204" pitchFamily="34" charset="0"/>
                <a:ea typeface="Times New Roman" panose="02020603050405020304" pitchFamily="18" charset="0"/>
                <a:cs typeface="Arial" panose="020B0604020202020204" pitchFamily="34" charset="0"/>
              </a:rPr>
              <a:t> vs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600" dirty="0">
                <a:latin typeface="Arial" panose="020B0604020202020204" pitchFamily="34" charset="0"/>
                <a:ea typeface="Times New Roman" panose="02020603050405020304" pitchFamily="18" charset="0"/>
                <a:cs typeface="Arial" panose="020B0604020202020204" pitchFamily="34" charset="0"/>
              </a:rPr>
              <a:t> = 10 k</a:t>
            </a:r>
            <a:r>
              <a:rPr lang="el-GR" altLang="es-ES" sz="1600" dirty="0">
                <a:latin typeface="Arial" panose="020B0604020202020204" pitchFamily="34" charset="0"/>
                <a:ea typeface="Times New Roman" panose="02020603050405020304" pitchFamily="18" charset="0"/>
                <a:cs typeface="Arial" panose="020B0604020202020204" pitchFamily="34" charset="0"/>
              </a:rPr>
              <a:t>Ω</a:t>
            </a:r>
            <a:r>
              <a:rPr lang="es-ES" altLang="es-ES" sz="1600" dirty="0">
                <a:latin typeface="Arial" panose="020B0604020202020204" pitchFamily="34" charset="0"/>
                <a:ea typeface="Times New Roman" panose="02020603050405020304" pitchFamily="18" charset="0"/>
                <a:cs typeface="Arial" panose="020B0604020202020204" pitchFamily="34" charset="0"/>
              </a:rPr>
              <a:t> y V</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r</a:t>
            </a:r>
            <a:r>
              <a:rPr lang="es-ES" altLang="es-ES" sz="1600" dirty="0">
                <a:latin typeface="Arial" panose="020B0604020202020204" pitchFamily="34" charset="0"/>
                <a:ea typeface="Times New Roman" panose="02020603050405020304" pitchFamily="18" charset="0"/>
                <a:cs typeface="Arial" panose="020B0604020202020204" pitchFamily="34" charset="0"/>
              </a:rPr>
              <a:t> = 3V, el voltaje de activación del diodo es 0,7 V).</a:t>
            </a:r>
            <a:endParaRPr lang="es-ES" altLang="es-ES" sz="2800" dirty="0">
              <a:latin typeface="Arial" panose="020B0604020202020204" pitchFamily="34" charset="0"/>
            </a:endParaRPr>
          </a:p>
        </p:txBody>
      </p:sp>
      <p:pic>
        <p:nvPicPr>
          <p:cNvPr id="4097" name="Imagen 83">
            <a:extLst>
              <a:ext uri="{FF2B5EF4-FFF2-40B4-BE49-F238E27FC236}">
                <a16:creationId xmlns:a16="http://schemas.microsoft.com/office/drawing/2014/main" id="{613F859B-C8B5-4C4F-9873-195B7CB4F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6" y="1389527"/>
            <a:ext cx="2035969" cy="1809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3623EC-EB25-4BC4-B84B-59E7DE391ECB}"/>
              </a:ext>
            </a:extLst>
          </p:cNvPr>
          <p:cNvSpPr>
            <a:spLocks noChangeArrowheads="1"/>
          </p:cNvSpPr>
          <p:nvPr/>
        </p:nvSpPr>
        <p:spPr bwMode="auto">
          <a:xfrm>
            <a:off x="2591657" y="1459099"/>
            <a:ext cx="5466493" cy="11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Una sola malla </a:t>
            </a:r>
            <a:r>
              <a:rPr lang="es-ES" altLang="es-ES" sz="10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no hacemos Thévenin</a:t>
            </a:r>
            <a:r>
              <a:rPr lang="es-ES" altLang="es-ES" sz="1000" dirty="0">
                <a:latin typeface="Arial" panose="020B0604020202020204" pitchFamily="34" charset="0"/>
                <a:ea typeface="Times New Roman" panose="02020603050405020304" pitchFamily="18" charset="0"/>
                <a:cs typeface="Arial" panose="020B0604020202020204" pitchFamily="34" charset="0"/>
              </a:rPr>
              <a:t>. </a:t>
            </a:r>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Comprobamos los distintos casos en función de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Vin</a:t>
            </a:r>
            <a:r>
              <a:rPr lang="es-ES" altLang="es-ES" sz="1000" dirty="0">
                <a:latin typeface="Arial" panose="020B0604020202020204" pitchFamily="34" charset="0"/>
                <a:ea typeface="Times New Roman" panose="02020603050405020304" pitchFamily="18" charset="0"/>
                <a:cs typeface="Arial" panose="020B0604020202020204" pitchFamily="34" charset="0"/>
              </a:rPr>
              <a:t>.</a:t>
            </a:r>
          </a:p>
          <a:p>
            <a:pPr defTabSz="685800" eaLnBrk="0" fontAlgn="base" hangingPunct="0">
              <a:spcBef>
                <a:spcPct val="0"/>
              </a:spcBef>
              <a:spcAft>
                <a:spcPct val="0"/>
              </a:spcAft>
            </a:pPr>
            <a:endParaRPr lang="es-ES" altLang="es-ES" sz="1000" dirty="0">
              <a:latin typeface="Arial" panose="020B0604020202020204" pitchFamily="34" charset="0"/>
              <a:ea typeface="Times New Roman" panose="02020603050405020304" pitchFamily="18" charset="0"/>
              <a:cs typeface="Arial" panose="020B0604020202020204" pitchFamily="34" charset="0"/>
            </a:endParaRPr>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a) Diodo está en zona de conducción</a:t>
            </a:r>
            <a:r>
              <a:rPr lang="es-ES" altLang="es-ES" sz="10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000" dirty="0">
                <a:latin typeface="Arial" panose="020B0604020202020204" pitchFamily="34" charset="0"/>
                <a:ea typeface="Times New Roman" panose="02020603050405020304" pitchFamily="18" charset="0"/>
                <a:cs typeface="Arial" panose="020B0604020202020204" pitchFamily="34" charset="0"/>
              </a:rPr>
              <a:t> la corriente atraviesa R</a:t>
            </a:r>
            <a:r>
              <a:rPr lang="es-ES" altLang="es-ES" sz="10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000" dirty="0">
                <a:latin typeface="Arial" panose="020B0604020202020204" pitchFamily="34" charset="0"/>
                <a:ea typeface="Times New Roman" panose="02020603050405020304" pitchFamily="18" charset="0"/>
                <a:cs typeface="Arial" panose="020B0604020202020204" pitchFamily="34" charset="0"/>
              </a:rPr>
              <a:t> de derecha a izquierda. </a:t>
            </a:r>
          </a:p>
          <a:p>
            <a:pPr defTabSz="685800" eaLnBrk="0" fontAlgn="base" hangingPunct="0">
              <a:spcBef>
                <a:spcPct val="0"/>
              </a:spcBef>
              <a:spcAft>
                <a:spcPct val="0"/>
              </a:spcAft>
            </a:pP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a:p>
            <a:pPr defTabSz="685800" eaLnBrk="0" fontAlgn="base" hangingPunct="0">
              <a:spcBef>
                <a:spcPct val="0"/>
              </a:spcBef>
              <a:spcAft>
                <a:spcPct val="0"/>
              </a:spcAft>
            </a:pPr>
            <a:endParaRPr lang="es-ES" altLang="es-ES" sz="1000" dirty="0">
              <a:latin typeface="Arial" panose="020B0604020202020204" pitchFamily="34" charset="0"/>
            </a:endParaRPr>
          </a:p>
        </p:txBody>
      </p:sp>
      <p:graphicFrame>
        <p:nvGraphicFramePr>
          <p:cNvPr id="9" name="Objeto 8">
            <a:extLst>
              <a:ext uri="{FF2B5EF4-FFF2-40B4-BE49-F238E27FC236}">
                <a16:creationId xmlns:a16="http://schemas.microsoft.com/office/drawing/2014/main" id="{E88404DF-E952-4CD0-838B-C3E486ECDC91}"/>
              </a:ext>
            </a:extLst>
          </p:cNvPr>
          <p:cNvGraphicFramePr>
            <a:graphicFrameLocks noChangeAspect="1"/>
          </p:cNvGraphicFramePr>
          <p:nvPr/>
        </p:nvGraphicFramePr>
        <p:xfrm>
          <a:off x="2807494" y="2210360"/>
          <a:ext cx="1484471" cy="207389"/>
        </p:xfrm>
        <a:graphic>
          <a:graphicData uri="http://schemas.openxmlformats.org/presentationml/2006/ole">
            <mc:AlternateContent xmlns:mc="http://schemas.openxmlformats.org/markup-compatibility/2006">
              <mc:Choice xmlns:v="urn:schemas-microsoft-com:vml" Requires="v">
                <p:oleObj r:id="rId4" imgW="1295400" imgH="177800" progId="Equation.3">
                  <p:embed/>
                </p:oleObj>
              </mc:Choice>
              <mc:Fallback>
                <p:oleObj r:id="rId4" imgW="1295400" imgH="177800" progId="Equation.3">
                  <p:embed/>
                  <p:pic>
                    <p:nvPicPr>
                      <p:cNvPr id="9" name="Objeto 8">
                        <a:extLst>
                          <a:ext uri="{FF2B5EF4-FFF2-40B4-BE49-F238E27FC236}">
                            <a16:creationId xmlns:a16="http://schemas.microsoft.com/office/drawing/2014/main" id="{E88404DF-E952-4CD0-838B-C3E486ECDC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494" y="2210360"/>
                        <a:ext cx="1484471" cy="207389"/>
                      </a:xfrm>
                      <a:prstGeom prst="rect">
                        <a:avLst/>
                      </a:prstGeom>
                      <a:noFill/>
                    </p:spPr>
                  </p:pic>
                </p:oleObj>
              </mc:Fallback>
            </mc:AlternateContent>
          </a:graphicData>
        </a:graphic>
      </p:graphicFrame>
      <p:graphicFrame>
        <p:nvGraphicFramePr>
          <p:cNvPr id="10" name="Objeto 9">
            <a:extLst>
              <a:ext uri="{FF2B5EF4-FFF2-40B4-BE49-F238E27FC236}">
                <a16:creationId xmlns:a16="http://schemas.microsoft.com/office/drawing/2014/main" id="{F8FD032F-D692-4C16-9B10-ECF67C90E7E1}"/>
              </a:ext>
            </a:extLst>
          </p:cNvPr>
          <p:cNvGraphicFramePr>
            <a:graphicFrameLocks noChangeAspect="1"/>
          </p:cNvGraphicFramePr>
          <p:nvPr/>
        </p:nvGraphicFramePr>
        <p:xfrm>
          <a:off x="2473536" y="3321859"/>
          <a:ext cx="2457314" cy="589393"/>
        </p:xfrm>
        <a:graphic>
          <a:graphicData uri="http://schemas.openxmlformats.org/presentationml/2006/ole">
            <mc:AlternateContent xmlns:mc="http://schemas.openxmlformats.org/markup-compatibility/2006">
              <mc:Choice xmlns:v="urn:schemas-microsoft-com:vml" Requires="v">
                <p:oleObj r:id="rId6" imgW="2578100" imgH="622300" progId="Equation.3">
                  <p:embed/>
                </p:oleObj>
              </mc:Choice>
              <mc:Fallback>
                <p:oleObj r:id="rId6" imgW="2578100" imgH="622300" progId="Equation.3">
                  <p:embed/>
                  <p:pic>
                    <p:nvPicPr>
                      <p:cNvPr id="10" name="Objeto 9">
                        <a:extLst>
                          <a:ext uri="{FF2B5EF4-FFF2-40B4-BE49-F238E27FC236}">
                            <a16:creationId xmlns:a16="http://schemas.microsoft.com/office/drawing/2014/main" id="{F8FD032F-D692-4C16-9B10-ECF67C90E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3536" y="3321859"/>
                        <a:ext cx="2457314" cy="589393"/>
                      </a:xfrm>
                      <a:prstGeom prst="rect">
                        <a:avLst/>
                      </a:prstGeom>
                      <a:noFill/>
                    </p:spPr>
                  </p:pic>
                </p:oleObj>
              </mc:Fallback>
            </mc:AlternateContent>
          </a:graphicData>
        </a:graphic>
      </p:graphicFrame>
      <p:sp>
        <p:nvSpPr>
          <p:cNvPr id="13" name="Rectangle 11">
            <a:extLst>
              <a:ext uri="{FF2B5EF4-FFF2-40B4-BE49-F238E27FC236}">
                <a16:creationId xmlns:a16="http://schemas.microsoft.com/office/drawing/2014/main" id="{F6D991F7-32D1-4163-916F-0E8982E970E4}"/>
              </a:ext>
            </a:extLst>
          </p:cNvPr>
          <p:cNvSpPr>
            <a:spLocks noChangeArrowheads="1"/>
          </p:cNvSpPr>
          <p:nvPr/>
        </p:nvSpPr>
        <p:spPr bwMode="auto">
          <a:xfrm>
            <a:off x="2591657" y="2505700"/>
            <a:ext cx="389113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Si el diodo está en ON, el voltaje en él es 0,7 V aproximadamente:</a:t>
            </a:r>
          </a:p>
          <a:p>
            <a:pPr defTabSz="685800" eaLnBrk="0" fontAlgn="base" hangingPunct="0">
              <a:spcBef>
                <a:spcPct val="0"/>
              </a:spcBef>
              <a:spcAft>
                <a:spcPct val="0"/>
              </a:spcAft>
            </a:pP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p:txBody>
      </p:sp>
      <p:sp>
        <p:nvSpPr>
          <p:cNvPr id="14" name="Rectangle 12">
            <a:extLst>
              <a:ext uri="{FF2B5EF4-FFF2-40B4-BE49-F238E27FC236}">
                <a16:creationId xmlns:a16="http://schemas.microsoft.com/office/drawing/2014/main" id="{614AEE7F-6F9B-4FE2-BD7C-3073D2B6A390}"/>
              </a:ext>
            </a:extLst>
          </p:cNvPr>
          <p:cNvSpPr>
            <a:spLocks noChangeArrowheads="1"/>
          </p:cNvSpPr>
          <p:nvPr/>
        </p:nvSpPr>
        <p:spPr bwMode="auto">
          <a:xfrm>
            <a:off x="107157" y="4026083"/>
            <a:ext cx="8963882"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b) Si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a:t>
            </a:r>
            <a:r>
              <a:rPr lang="es-ES" altLang="es-ES" sz="10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00" dirty="0">
                <a:latin typeface="Arial" panose="020B0604020202020204" pitchFamily="34" charset="0"/>
                <a:ea typeface="Times New Roman" panose="02020603050405020304" pitchFamily="18" charset="0"/>
                <a:cs typeface="Arial" panose="020B0604020202020204" pitchFamily="34" charset="0"/>
              </a:rPr>
              <a:t> &gt;2,3 el diodo estará en OFF.</a:t>
            </a:r>
            <a:endParaRPr lang="es-ES" altLang="es-ES" sz="1000" dirty="0"/>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Cuando el diodo no conduce no hay corriente por el circuito, no hay caída de tensión en la resistencia y el voltaje en un borne (V</a:t>
            </a:r>
            <a:r>
              <a:rPr lang="es-ES" altLang="es-ES" sz="10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000" dirty="0">
                <a:latin typeface="Arial" panose="020B0604020202020204" pitchFamily="34" charset="0"/>
                <a:ea typeface="Times New Roman" panose="02020603050405020304" pitchFamily="18" charset="0"/>
                <a:cs typeface="Arial" panose="020B0604020202020204" pitchFamily="34" charset="0"/>
              </a:rPr>
              <a:t>) es igual al voltaje en el otro borne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a:t>
            </a:r>
            <a:r>
              <a:rPr lang="es-ES" altLang="es-ES" sz="10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00" dirty="0">
                <a:latin typeface="Arial" panose="020B0604020202020204" pitchFamily="34" charset="0"/>
                <a:ea typeface="Times New Roman" panose="02020603050405020304" pitchFamily="18" charset="0"/>
                <a:cs typeface="Arial" panose="020B0604020202020204" pitchFamily="34" charset="0"/>
              </a:rPr>
              <a:t>).</a:t>
            </a: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p:txBody>
      </p:sp>
      <p:grpSp>
        <p:nvGrpSpPr>
          <p:cNvPr id="22" name="Grupo 21">
            <a:extLst>
              <a:ext uri="{FF2B5EF4-FFF2-40B4-BE49-F238E27FC236}">
                <a16:creationId xmlns:a16="http://schemas.microsoft.com/office/drawing/2014/main" id="{49E6D2C2-E833-45E4-B8EE-62C5FADC1C76}"/>
              </a:ext>
            </a:extLst>
          </p:cNvPr>
          <p:cNvGrpSpPr/>
          <p:nvPr/>
        </p:nvGrpSpPr>
        <p:grpSpPr>
          <a:xfrm>
            <a:off x="148278" y="4617967"/>
            <a:ext cx="1940921" cy="850506"/>
            <a:chOff x="3599649" y="4978806"/>
            <a:chExt cx="3680688" cy="1134008"/>
          </a:xfrm>
        </p:grpSpPr>
        <p:graphicFrame>
          <p:nvGraphicFramePr>
            <p:cNvPr id="12" name="Objeto 11">
              <a:extLst>
                <a:ext uri="{FF2B5EF4-FFF2-40B4-BE49-F238E27FC236}">
                  <a16:creationId xmlns:a16="http://schemas.microsoft.com/office/drawing/2014/main" id="{080F3891-FD85-42D3-85B0-BF67E6213162}"/>
                </a:ext>
              </a:extLst>
            </p:cNvPr>
            <p:cNvGraphicFramePr>
              <a:graphicFrameLocks noChangeAspect="1"/>
            </p:cNvGraphicFramePr>
            <p:nvPr/>
          </p:nvGraphicFramePr>
          <p:xfrm>
            <a:off x="3668535" y="5237620"/>
            <a:ext cx="3611802" cy="875194"/>
          </p:xfrm>
          <a:graphic>
            <a:graphicData uri="http://schemas.openxmlformats.org/presentationml/2006/ole">
              <mc:AlternateContent xmlns:mc="http://schemas.openxmlformats.org/markup-compatibility/2006">
                <mc:Choice xmlns:v="urn:schemas-microsoft-com:vml" Requires="v">
                  <p:oleObj r:id="rId8" imgW="1549400" imgH="419100" progId="Equation.3">
                    <p:embed/>
                  </p:oleObj>
                </mc:Choice>
                <mc:Fallback>
                  <p:oleObj r:id="rId8" imgW="1549400" imgH="419100" progId="Equation.3">
                    <p:embed/>
                    <p:pic>
                      <p:nvPicPr>
                        <p:cNvPr id="12" name="Objeto 11">
                          <a:extLst>
                            <a:ext uri="{FF2B5EF4-FFF2-40B4-BE49-F238E27FC236}">
                              <a16:creationId xmlns:a16="http://schemas.microsoft.com/office/drawing/2014/main" id="{080F3891-FD85-42D3-85B0-BF67E62131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8535" y="5237620"/>
                          <a:ext cx="3611802" cy="875194"/>
                        </a:xfrm>
                        <a:prstGeom prst="rect">
                          <a:avLst/>
                        </a:prstGeom>
                        <a:noFill/>
                      </p:spPr>
                    </p:pic>
                  </p:oleObj>
                </mc:Fallback>
              </mc:AlternateContent>
            </a:graphicData>
          </a:graphic>
        </p:graphicFrame>
        <p:sp>
          <p:nvSpPr>
            <p:cNvPr id="15" name="Rectangle 13">
              <a:extLst>
                <a:ext uri="{FF2B5EF4-FFF2-40B4-BE49-F238E27FC236}">
                  <a16:creationId xmlns:a16="http://schemas.microsoft.com/office/drawing/2014/main" id="{0999B617-B736-4025-A974-512AD84A3ABA}"/>
                </a:ext>
              </a:extLst>
            </p:cNvPr>
            <p:cNvSpPr>
              <a:spLocks noChangeArrowheads="1"/>
            </p:cNvSpPr>
            <p:nvPr/>
          </p:nvSpPr>
          <p:spPr bwMode="auto">
            <a:xfrm>
              <a:off x="3599649" y="4978806"/>
              <a:ext cx="3625807" cy="55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cs typeface="Arial" panose="020B0604020202020204" pitchFamily="34" charset="0"/>
                </a:rPr>
                <a:t>En resumen:</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p:grpSp>
      <p:cxnSp>
        <p:nvCxnSpPr>
          <p:cNvPr id="16" name="Conector recto de flecha 15">
            <a:extLst>
              <a:ext uri="{FF2B5EF4-FFF2-40B4-BE49-F238E27FC236}">
                <a16:creationId xmlns:a16="http://schemas.microsoft.com/office/drawing/2014/main" id="{8544C14D-5352-428B-A060-47A68904044B}"/>
              </a:ext>
            </a:extLst>
          </p:cNvPr>
          <p:cNvCxnSpPr>
            <a:cxnSpLocks/>
          </p:cNvCxnSpPr>
          <p:nvPr/>
        </p:nvCxnSpPr>
        <p:spPr>
          <a:xfrm flipH="1">
            <a:off x="722948" y="1793165"/>
            <a:ext cx="2621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E55782B6-1AA2-4B97-B1C0-300C517BBCC0}"/>
              </a:ext>
            </a:extLst>
          </p:cNvPr>
          <p:cNvGrpSpPr/>
          <p:nvPr/>
        </p:nvGrpSpPr>
        <p:grpSpPr>
          <a:xfrm>
            <a:off x="568665" y="1590514"/>
            <a:ext cx="872618" cy="822728"/>
            <a:chOff x="758219" y="977686"/>
            <a:chExt cx="1163491" cy="1096970"/>
          </a:xfrm>
        </p:grpSpPr>
        <p:cxnSp>
          <p:nvCxnSpPr>
            <p:cNvPr id="3" name="Conector recto de flecha 2">
              <a:extLst>
                <a:ext uri="{FF2B5EF4-FFF2-40B4-BE49-F238E27FC236}">
                  <a16:creationId xmlns:a16="http://schemas.microsoft.com/office/drawing/2014/main" id="{59639F82-EB91-441D-AD3F-CA9AA216DF7A}"/>
                </a:ext>
              </a:extLst>
            </p:cNvPr>
            <p:cNvCxnSpPr/>
            <p:nvPr/>
          </p:nvCxnSpPr>
          <p:spPr>
            <a:xfrm flipV="1">
              <a:off x="1901190" y="1533636"/>
              <a:ext cx="0" cy="541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2C5C8FCC-0416-4B6B-9BB3-3ADA3332D176}"/>
                </a:ext>
              </a:extLst>
            </p:cNvPr>
            <p:cNvSpPr txBox="1"/>
            <p:nvPr/>
          </p:nvSpPr>
          <p:spPr>
            <a:xfrm>
              <a:off x="1540835" y="1103621"/>
              <a:ext cx="323165" cy="400109"/>
            </a:xfrm>
            <a:prstGeom prst="rect">
              <a:avLst/>
            </a:prstGeom>
            <a:noFill/>
          </p:spPr>
          <p:txBody>
            <a:bodyPr wrap="none" rtlCol="0">
              <a:spAutoFit/>
            </a:bodyPr>
            <a:lstStyle/>
            <a:p>
              <a:r>
                <a:rPr lang="es-ES" sz="1350" dirty="0"/>
                <a:t>-</a:t>
              </a:r>
            </a:p>
          </p:txBody>
        </p:sp>
        <p:sp>
          <p:nvSpPr>
            <p:cNvPr id="17" name="CuadroTexto 16">
              <a:extLst>
                <a:ext uri="{FF2B5EF4-FFF2-40B4-BE49-F238E27FC236}">
                  <a16:creationId xmlns:a16="http://schemas.microsoft.com/office/drawing/2014/main" id="{A5B8715C-9C50-4556-A9EF-8F6141E80B21}"/>
                </a:ext>
              </a:extLst>
            </p:cNvPr>
            <p:cNvSpPr txBox="1"/>
            <p:nvPr/>
          </p:nvSpPr>
          <p:spPr>
            <a:xfrm>
              <a:off x="1540835" y="1514136"/>
              <a:ext cx="380875" cy="400109"/>
            </a:xfrm>
            <a:prstGeom prst="rect">
              <a:avLst/>
            </a:prstGeom>
            <a:noFill/>
          </p:spPr>
          <p:txBody>
            <a:bodyPr wrap="none" rtlCol="0">
              <a:spAutoFit/>
            </a:bodyPr>
            <a:lstStyle/>
            <a:p>
              <a:r>
                <a:rPr lang="es-ES" sz="1350" dirty="0"/>
                <a:t>+</a:t>
              </a:r>
            </a:p>
          </p:txBody>
        </p:sp>
        <p:sp>
          <p:nvSpPr>
            <p:cNvPr id="18" name="CuadroTexto 17">
              <a:extLst>
                <a:ext uri="{FF2B5EF4-FFF2-40B4-BE49-F238E27FC236}">
                  <a16:creationId xmlns:a16="http://schemas.microsoft.com/office/drawing/2014/main" id="{A7530E98-127F-4194-A412-295B185CB9C3}"/>
                </a:ext>
              </a:extLst>
            </p:cNvPr>
            <p:cNvSpPr txBox="1"/>
            <p:nvPr/>
          </p:nvSpPr>
          <p:spPr>
            <a:xfrm>
              <a:off x="1277126" y="977686"/>
              <a:ext cx="380875" cy="400109"/>
            </a:xfrm>
            <a:prstGeom prst="rect">
              <a:avLst/>
            </a:prstGeom>
            <a:noFill/>
          </p:spPr>
          <p:txBody>
            <a:bodyPr wrap="none" rtlCol="0">
              <a:spAutoFit/>
            </a:bodyPr>
            <a:lstStyle/>
            <a:p>
              <a:r>
                <a:rPr lang="es-ES" sz="1350" dirty="0"/>
                <a:t>+</a:t>
              </a:r>
            </a:p>
          </p:txBody>
        </p:sp>
        <p:sp>
          <p:nvSpPr>
            <p:cNvPr id="19" name="CuadroTexto 18">
              <a:extLst>
                <a:ext uri="{FF2B5EF4-FFF2-40B4-BE49-F238E27FC236}">
                  <a16:creationId xmlns:a16="http://schemas.microsoft.com/office/drawing/2014/main" id="{14FC0262-18AF-4875-B27A-513A965BB562}"/>
                </a:ext>
              </a:extLst>
            </p:cNvPr>
            <p:cNvSpPr txBox="1"/>
            <p:nvPr/>
          </p:nvSpPr>
          <p:spPr>
            <a:xfrm>
              <a:off x="758219" y="977686"/>
              <a:ext cx="323165" cy="400109"/>
            </a:xfrm>
            <a:prstGeom prst="rect">
              <a:avLst/>
            </a:prstGeom>
            <a:noFill/>
          </p:spPr>
          <p:txBody>
            <a:bodyPr wrap="none" rtlCol="0">
              <a:spAutoFit/>
            </a:bodyPr>
            <a:lstStyle/>
            <a:p>
              <a:r>
                <a:rPr lang="es-ES" sz="1350" dirty="0"/>
                <a:t>-</a:t>
              </a:r>
            </a:p>
          </p:txBody>
        </p:sp>
      </p:gr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57D0733-684C-4148-B5DC-0C22F70635F7}"/>
                  </a:ext>
                </a:extLst>
              </p:cNvPr>
              <p:cNvSpPr txBox="1"/>
              <p:nvPr/>
            </p:nvSpPr>
            <p:spPr>
              <a:xfrm>
                <a:off x="2699735" y="2769244"/>
                <a:ext cx="256236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r>
                        <a:rPr lang="es-ES" sz="1350" i="1">
                          <a:latin typeface="Cambria Math" panose="02040503050406030204" pitchFamily="18" charset="0"/>
                        </a:rPr>
                        <m:t>𝑉𝑟</m:t>
                      </m:r>
                      <m:r>
                        <a:rPr lang="es-ES" sz="1350" i="1">
                          <a:latin typeface="Cambria Math" panose="02040503050406030204" pitchFamily="18" charset="0"/>
                        </a:rPr>
                        <m:t>−</m:t>
                      </m:r>
                      <m:r>
                        <a:rPr lang="es-ES" sz="1350" i="1">
                          <a:latin typeface="Cambria Math" panose="02040503050406030204" pitchFamily="18" charset="0"/>
                        </a:rPr>
                        <m:t>𝑉𝑑</m:t>
                      </m:r>
                      <m:r>
                        <a:rPr lang="es-ES" sz="1350" i="1">
                          <a:latin typeface="Cambria Math" panose="02040503050406030204" pitchFamily="18" charset="0"/>
                        </a:rPr>
                        <m:t>=3−0.7=2.3 </m:t>
                      </m:r>
                      <m:r>
                        <a:rPr lang="es-ES" sz="1350" i="1">
                          <a:latin typeface="Cambria Math" panose="02040503050406030204" pitchFamily="18" charset="0"/>
                        </a:rPr>
                        <m:t>𝑉</m:t>
                      </m:r>
                    </m:oMath>
                  </m:oMathPara>
                </a14:m>
                <a:endParaRPr lang="es-ES" sz="1350" dirty="0"/>
              </a:p>
            </p:txBody>
          </p:sp>
        </mc:Choice>
        <mc:Fallback xmlns="">
          <p:sp>
            <p:nvSpPr>
              <p:cNvPr id="20" name="CuadroTexto 19">
                <a:extLst>
                  <a:ext uri="{FF2B5EF4-FFF2-40B4-BE49-F238E27FC236}">
                    <a16:creationId xmlns:a16="http://schemas.microsoft.com/office/drawing/2014/main" id="{B57D0733-684C-4148-B5DC-0C22F70635F7}"/>
                  </a:ext>
                </a:extLst>
              </p:cNvPr>
              <p:cNvSpPr txBox="1">
                <a:spLocks noRot="1" noChangeAspect="1" noMove="1" noResize="1" noEditPoints="1" noAdjustHandles="1" noChangeArrowheads="1" noChangeShapeType="1" noTextEdit="1"/>
              </p:cNvSpPr>
              <p:nvPr/>
            </p:nvSpPr>
            <p:spPr>
              <a:xfrm>
                <a:off x="2699735" y="2769244"/>
                <a:ext cx="2562368" cy="207749"/>
              </a:xfrm>
              <a:prstGeom prst="rect">
                <a:avLst/>
              </a:prstGeom>
              <a:blipFill>
                <a:blip r:embed="rId10"/>
                <a:stretch>
                  <a:fillRect l="-952" r="-952" b="-17647"/>
                </a:stretch>
              </a:blipFill>
            </p:spPr>
            <p:txBody>
              <a:bodyPr/>
              <a:lstStyle/>
              <a:p>
                <a:r>
                  <a:rPr lang="es-ES">
                    <a:noFill/>
                  </a:rPr>
                  <a:t> </a:t>
                </a:r>
              </a:p>
            </p:txBody>
          </p:sp>
        </mc:Fallback>
      </mc:AlternateContent>
      <p:sp>
        <p:nvSpPr>
          <p:cNvPr id="21" name="CuadroTexto 20">
            <a:extLst>
              <a:ext uri="{FF2B5EF4-FFF2-40B4-BE49-F238E27FC236}">
                <a16:creationId xmlns:a16="http://schemas.microsoft.com/office/drawing/2014/main" id="{D076655D-2B67-4BBA-AA84-9FE6B325FE0E}"/>
              </a:ext>
            </a:extLst>
          </p:cNvPr>
          <p:cNvSpPr txBox="1"/>
          <p:nvPr/>
        </p:nvSpPr>
        <p:spPr>
          <a:xfrm>
            <a:off x="2481282" y="3091119"/>
            <a:ext cx="2140330" cy="246221"/>
          </a:xfrm>
          <a:prstGeom prst="rect">
            <a:avLst/>
          </a:prstGeom>
          <a:noFill/>
        </p:spPr>
        <p:txBody>
          <a:bodyPr wrap="none" rtlCol="0">
            <a:spAutoFit/>
          </a:bodyPr>
          <a:lstStyle/>
          <a:p>
            <a:r>
              <a:rPr lang="es-ES" sz="1000" dirty="0">
                <a:latin typeface="Arial" panose="020B0604020202020204" pitchFamily="34" charset="0"/>
                <a:cs typeface="Arial" panose="020B0604020202020204" pitchFamily="34" charset="0"/>
              </a:rPr>
              <a:t>Condición para diodo en </a:t>
            </a:r>
            <a:r>
              <a:rPr lang="es-ES" sz="1000" dirty="0" err="1">
                <a:latin typeface="Arial" panose="020B0604020202020204" pitchFamily="34" charset="0"/>
                <a:cs typeface="Arial" panose="020B0604020202020204" pitchFamily="34" charset="0"/>
              </a:rPr>
              <a:t>On</a:t>
            </a:r>
            <a:r>
              <a:rPr lang="es-ES" sz="1000" dirty="0">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sym typeface="Wingdings" panose="05000000000000000000" pitchFamily="2" charset="2"/>
              </a:rPr>
              <a:t> </a:t>
            </a:r>
            <a:r>
              <a:rPr lang="es-ES" sz="1000" i="1" dirty="0">
                <a:latin typeface="Arial" panose="020B0604020202020204" pitchFamily="34" charset="0"/>
                <a:cs typeface="Arial" panose="020B0604020202020204" pitchFamily="34" charset="0"/>
                <a:sym typeface="Wingdings" panose="05000000000000000000" pitchFamily="2" charset="2"/>
              </a:rPr>
              <a:t>i</a:t>
            </a:r>
            <a:r>
              <a:rPr lang="es-ES" sz="1000" dirty="0">
                <a:latin typeface="Arial" panose="020B0604020202020204" pitchFamily="34" charset="0"/>
                <a:cs typeface="Arial" panose="020B0604020202020204" pitchFamily="34" charset="0"/>
                <a:sym typeface="Wingdings" panose="05000000000000000000" pitchFamily="2" charset="2"/>
              </a:rPr>
              <a:t>&gt;0</a:t>
            </a:r>
            <a:endParaRPr lang="es-ES" sz="1000" dirty="0">
              <a:latin typeface="Arial" panose="020B0604020202020204" pitchFamily="34" charset="0"/>
              <a:cs typeface="Arial" panose="020B0604020202020204" pitchFamily="34" charset="0"/>
            </a:endParaRPr>
          </a:p>
        </p:txBody>
      </p:sp>
      <p:graphicFrame>
        <p:nvGraphicFramePr>
          <p:cNvPr id="23" name="Gráfico 22">
            <a:extLst>
              <a:ext uri="{FF2B5EF4-FFF2-40B4-BE49-F238E27FC236}">
                <a16:creationId xmlns:a16="http://schemas.microsoft.com/office/drawing/2014/main" id="{A75EFEAC-9560-48B0-AF53-51821DD6080B}"/>
              </a:ext>
            </a:extLst>
          </p:cNvPr>
          <p:cNvGraphicFramePr>
            <a:graphicFrameLocks/>
          </p:cNvGraphicFramePr>
          <p:nvPr/>
        </p:nvGraphicFramePr>
        <p:xfrm>
          <a:off x="3116723" y="4432174"/>
          <a:ext cx="2617922" cy="1593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4" name="Gráfico 23">
            <a:extLst>
              <a:ext uri="{FF2B5EF4-FFF2-40B4-BE49-F238E27FC236}">
                <a16:creationId xmlns:a16="http://schemas.microsoft.com/office/drawing/2014/main" id="{CCCE5158-6719-48A8-9BC6-4125FB93A31C}"/>
              </a:ext>
            </a:extLst>
          </p:cNvPr>
          <p:cNvGraphicFramePr>
            <a:graphicFrameLocks/>
          </p:cNvGraphicFramePr>
          <p:nvPr>
            <p:extLst>
              <p:ext uri="{D42A27DB-BD31-4B8C-83A1-F6EECF244321}">
                <p14:modId xmlns:p14="http://schemas.microsoft.com/office/powerpoint/2010/main" val="1981252022"/>
              </p:ext>
            </p:extLst>
          </p:nvPr>
        </p:nvGraphicFramePr>
        <p:xfrm>
          <a:off x="5612979" y="4501076"/>
          <a:ext cx="2619000" cy="1529760"/>
        </p:xfrm>
        <a:graphic>
          <a:graphicData uri="http://schemas.openxmlformats.org/drawingml/2006/chart">
            <c:chart xmlns:c="http://schemas.openxmlformats.org/drawingml/2006/chart" xmlns:r="http://schemas.openxmlformats.org/officeDocument/2006/relationships" r:id="rId12"/>
          </a:graphicData>
        </a:graphic>
      </p:graphicFrame>
      <p:sp>
        <p:nvSpPr>
          <p:cNvPr id="2" name="Marcador de número de diapositiva 1">
            <a:extLst>
              <a:ext uri="{FF2B5EF4-FFF2-40B4-BE49-F238E27FC236}">
                <a16:creationId xmlns:a16="http://schemas.microsoft.com/office/drawing/2014/main" id="{7A750B30-ECEC-4081-9786-2190E6D6342A}"/>
              </a:ext>
            </a:extLst>
          </p:cNvPr>
          <p:cNvSpPr>
            <a:spLocks noGrp="1"/>
          </p:cNvSpPr>
          <p:nvPr>
            <p:ph type="sldNum" sz="quarter" idx="12"/>
          </p:nvPr>
        </p:nvSpPr>
        <p:spPr/>
        <p:txBody>
          <a:bodyPr/>
          <a:lstStyle/>
          <a:p>
            <a:fld id="{78733FC4-8689-4CA5-A153-34ADD6EFE592}" type="slidenum">
              <a:rPr lang="es-ES">
                <a:solidFill>
                  <a:schemeClr val="bg1"/>
                </a:solidFill>
              </a:rPr>
              <a:t>108</a:t>
            </a:fld>
            <a:endParaRPr lang="es-ES" dirty="0">
              <a:solidFill>
                <a:schemeClr val="bg1"/>
              </a:solidFill>
            </a:endParaRPr>
          </a:p>
        </p:txBody>
      </p:sp>
    </p:spTree>
    <p:custDataLst>
      <p:tags r:id="rId1"/>
    </p:custDataLst>
    <p:extLst>
      <p:ext uri="{BB962C8B-B14F-4D97-AF65-F5344CB8AC3E}">
        <p14:creationId xmlns:p14="http://schemas.microsoft.com/office/powerpoint/2010/main" val="220413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20" grpId="0"/>
      <p:bldP spid="21" grpId="0"/>
      <p:bldGraphic spid="23" grpId="0">
        <p:bldAsOne/>
      </p:bldGraphic>
      <p:bldGraphic spid="23" grpId="1">
        <p:bldAsOne/>
      </p:bldGraphic>
      <p:bldGraphic spid="24" grpId="0">
        <p:bldAsOne/>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253822D-A041-4F7A-8F56-68B5BD6600BF}"/>
              </a:ext>
            </a:extLst>
          </p:cNvPr>
          <p:cNvSpPr/>
          <p:nvPr/>
        </p:nvSpPr>
        <p:spPr>
          <a:xfrm>
            <a:off x="0" y="790210"/>
            <a:ext cx="8884664" cy="584775"/>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y dibujar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600" dirty="0">
                <a:latin typeface="Arial" panose="020B0604020202020204" pitchFamily="34" charset="0"/>
                <a:ea typeface="Times New Roman" panose="02020603050405020304" pitchFamily="18" charset="0"/>
                <a:cs typeface="Times New Roman" panose="02020603050405020304" pitchFamily="18" charset="0"/>
              </a:rPr>
              <a:t> (R</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 10 k</a:t>
            </a:r>
            <a:r>
              <a:rPr lang="es-ES" sz="1600" dirty="0">
                <a:latin typeface="Symbol" panose="05050102010706020507" pitchFamily="18" charset="2"/>
                <a:ea typeface="Times New Roman" panose="02020603050405020304" pitchFamily="18" charset="0"/>
              </a:rPr>
              <a:t>W</a:t>
            </a:r>
            <a:r>
              <a:rPr lang="es-ES" sz="1600" dirty="0">
                <a:latin typeface="Arial" panose="020B0604020202020204" pitchFamily="34" charset="0"/>
                <a:ea typeface="Times New Roman" panose="02020603050405020304" pitchFamily="18" charset="0"/>
                <a:cs typeface="Times New Roman" panose="02020603050405020304" pitchFamily="18" charset="0"/>
              </a:rPr>
              <a:t> y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r</a:t>
            </a:r>
            <a:r>
              <a:rPr lang="es-ES" sz="1600" dirty="0">
                <a:latin typeface="Arial" panose="020B0604020202020204" pitchFamily="34" charset="0"/>
                <a:ea typeface="Times New Roman" panose="02020603050405020304" pitchFamily="18" charset="0"/>
                <a:cs typeface="Times New Roman" panose="02020603050405020304" pitchFamily="18" charset="0"/>
              </a:rPr>
              <a:t> = 5V, el voltaje de activación de los diodos es 0,7 V).</a:t>
            </a:r>
            <a:endParaRPr lang="es-ES" sz="16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60B5BDF5-2A6E-4820-BB9A-6320793239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7181" y="1514475"/>
            <a:ext cx="1928348" cy="1469218"/>
          </a:xfrm>
          <a:prstGeom prst="rect">
            <a:avLst/>
          </a:prstGeom>
          <a:noFill/>
          <a:ln>
            <a:noFill/>
          </a:ln>
        </p:spPr>
      </p:pic>
      <p:sp>
        <p:nvSpPr>
          <p:cNvPr id="6" name="Rectángulo 5">
            <a:extLst>
              <a:ext uri="{FF2B5EF4-FFF2-40B4-BE49-F238E27FC236}">
                <a16:creationId xmlns:a16="http://schemas.microsoft.com/office/drawing/2014/main" id="{9429DCC4-D8AD-45FD-9195-95B7E0F7E9C7}"/>
              </a:ext>
            </a:extLst>
          </p:cNvPr>
          <p:cNvSpPr/>
          <p:nvPr/>
        </p:nvSpPr>
        <p:spPr>
          <a:xfrm>
            <a:off x="3130061" y="1514474"/>
            <a:ext cx="5521569" cy="1338828"/>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¿Cuándo están en ON y en OFF?</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este caso, si conduce uno de ellos el otro no puede conducir. </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Se darán 3 casos: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D1 en ON y D2 en OFF.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D2 en ON y D1 en OFF.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D1 OFF D2 en OFF</a:t>
            </a:r>
            <a:endParaRPr lang="es-ES" sz="1350" dirty="0">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a16="http://schemas.microsoft.com/office/drawing/2014/main" id="{FD8E419B-FF3E-4F02-8676-8D3A074AA3F4}"/>
              </a:ext>
            </a:extLst>
          </p:cNvPr>
          <p:cNvSpPr/>
          <p:nvPr/>
        </p:nvSpPr>
        <p:spPr>
          <a:xfrm>
            <a:off x="3023885" y="2933046"/>
            <a:ext cx="4572000" cy="923330"/>
          </a:xfrm>
          <a:prstGeom prst="rect">
            <a:avLst/>
          </a:prstGeom>
        </p:spPr>
        <p:txBody>
          <a:bodyPr>
            <a:spAutoFit/>
          </a:bodyPr>
          <a:lstStyle/>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Si la corriente i que atraviesa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circula de izda. a dcha. </a:t>
            </a:r>
            <a:endParaRPr lang="es-ES" sz="1350" dirty="0">
              <a:latin typeface="Times New Roman" panose="02020603050405020304" pitchFamily="18" charset="0"/>
              <a:ea typeface="Times New Roman" panose="02020603050405020304" pitchFamily="18" charset="0"/>
            </a:endParaRPr>
          </a:p>
          <a:p>
            <a:pPr marL="342900" algn="just"/>
            <a:r>
              <a:rPr lang="es-ES" sz="1350" dirty="0">
                <a:latin typeface="Arial" panose="020B0604020202020204" pitchFamily="34" charset="0"/>
                <a:ea typeface="Times New Roman" panose="02020603050405020304" pitchFamily="18" charset="0"/>
                <a:cs typeface="Times New Roman" panose="02020603050405020304" pitchFamily="18" charset="0"/>
              </a:rPr>
              <a:t>El diodo que conduce es D1, mientras D2 estará en OFF. Aplicando Kirchhoff en la malla:</a:t>
            </a:r>
            <a:endParaRPr lang="es-ES" sz="1350" dirty="0">
              <a:latin typeface="Times New Roman" panose="02020603050405020304" pitchFamily="18" charset="0"/>
              <a:ea typeface="Times New Roman" panose="02020603050405020304" pitchFamily="18" charset="0"/>
            </a:endParaRPr>
          </a:p>
        </p:txBody>
      </p:sp>
      <p:sp>
        <p:nvSpPr>
          <p:cNvPr id="8" name="Rectangle 2">
            <a:extLst>
              <a:ext uri="{FF2B5EF4-FFF2-40B4-BE49-F238E27FC236}">
                <a16:creationId xmlns:a16="http://schemas.microsoft.com/office/drawing/2014/main" id="{2B270FB8-7029-4ACD-A0A1-7FB5CDD71825}"/>
              </a:ext>
            </a:extLst>
          </p:cNvPr>
          <p:cNvSpPr>
            <a:spLocks noChangeArrowheads="1"/>
          </p:cNvSpPr>
          <p:nvPr/>
        </p:nvSpPr>
        <p:spPr bwMode="auto">
          <a:xfrm>
            <a:off x="3764757" y="49049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graphicFrame>
        <p:nvGraphicFramePr>
          <p:cNvPr id="9" name="Objeto 8">
            <a:extLst>
              <a:ext uri="{FF2B5EF4-FFF2-40B4-BE49-F238E27FC236}">
                <a16:creationId xmlns:a16="http://schemas.microsoft.com/office/drawing/2014/main" id="{9660FB2A-145C-44FC-8696-DB137E9A2202}"/>
              </a:ext>
            </a:extLst>
          </p:cNvPr>
          <p:cNvGraphicFramePr>
            <a:graphicFrameLocks noChangeAspect="1"/>
          </p:cNvGraphicFramePr>
          <p:nvPr/>
        </p:nvGraphicFramePr>
        <p:xfrm>
          <a:off x="3497491" y="3927092"/>
          <a:ext cx="1417409" cy="1066193"/>
        </p:xfrm>
        <a:graphic>
          <a:graphicData uri="http://schemas.openxmlformats.org/presentationml/2006/ole">
            <mc:AlternateContent xmlns:mc="http://schemas.openxmlformats.org/markup-compatibility/2006">
              <mc:Choice xmlns:v="urn:schemas-microsoft-com:vml" Requires="v">
                <p:oleObj r:id="rId4" imgW="1079500" imgH="812800" progId="Equation.3">
                  <p:embed/>
                </p:oleObj>
              </mc:Choice>
              <mc:Fallback>
                <p:oleObj r:id="rId4" imgW="1079500" imgH="812800" progId="Equation.3">
                  <p:embed/>
                  <p:pic>
                    <p:nvPicPr>
                      <p:cNvPr id="9" name="Objeto 8">
                        <a:extLst>
                          <a:ext uri="{FF2B5EF4-FFF2-40B4-BE49-F238E27FC236}">
                            <a16:creationId xmlns:a16="http://schemas.microsoft.com/office/drawing/2014/main" id="{9660FB2A-145C-44FC-8696-DB137E9A2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491" y="3927092"/>
                        <a:ext cx="1417409" cy="1066193"/>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3546C91F-4797-4638-8E8D-C1A5E97D98FA}"/>
              </a:ext>
            </a:extLst>
          </p:cNvPr>
          <p:cNvSpPr>
            <a:spLocks noChangeArrowheads="1"/>
          </p:cNvSpPr>
          <p:nvPr/>
        </p:nvSpPr>
        <p:spPr bwMode="auto">
          <a:xfrm>
            <a:off x="3248794" y="4947120"/>
            <a:ext cx="563587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Times New Roman" panose="02020603050405020304" pitchFamily="18" charset="0"/>
              </a:rPr>
              <a:t>Imponiendo esta condición nos queda que </a:t>
            </a:r>
            <a:r>
              <a:rPr lang="es-ES" altLang="es-ES" sz="1350" dirty="0" err="1">
                <a:latin typeface="Arial" panose="020B0604020202020204" pitchFamily="34" charset="0"/>
                <a:ea typeface="Times New Roman" panose="02020603050405020304" pitchFamily="18" charset="0"/>
                <a:cs typeface="Times New Roman" panose="02020603050405020304" pitchFamily="18" charset="0"/>
              </a:rPr>
              <a:t>Vin</a:t>
            </a:r>
            <a:r>
              <a:rPr lang="es-ES" altLang="es-ES" sz="1350" dirty="0">
                <a:latin typeface="Arial" panose="020B0604020202020204" pitchFamily="34" charset="0"/>
                <a:ea typeface="Times New Roman" panose="02020603050405020304" pitchFamily="18" charset="0"/>
                <a:cs typeface="Times New Roman" panose="02020603050405020304" pitchFamily="18" charset="0"/>
              </a:rPr>
              <a:t> &gt; 5,7 V. </a:t>
            </a:r>
          </a:p>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Times New Roman" panose="02020603050405020304" pitchFamily="18" charset="0"/>
              </a:rPr>
              <a:t>En este caso el voltaje de salida viene dado por</a:t>
            </a:r>
            <a:r>
              <a:rPr lang="es-ES" altLang="es-ES" sz="1050" dirty="0">
                <a:latin typeface="Arial" panose="020B0604020202020204" pitchFamily="34" charset="0"/>
                <a:ea typeface="Times New Roman" panose="02020603050405020304" pitchFamily="18" charset="0"/>
                <a:cs typeface="Arial" panose="020B0604020202020204" pitchFamily="34" charset="0"/>
              </a:rPr>
              <a:t>:</a:t>
            </a:r>
            <a:endParaRPr lang="es-ES" altLang="es-ES" sz="1500" dirty="0">
              <a:latin typeface="Arial" panose="020B0604020202020204" pitchFamily="34" charset="0"/>
            </a:endParaRPr>
          </a:p>
        </p:txBody>
      </p:sp>
      <p:graphicFrame>
        <p:nvGraphicFramePr>
          <p:cNvPr id="11" name="Objeto 10">
            <a:extLst>
              <a:ext uri="{FF2B5EF4-FFF2-40B4-BE49-F238E27FC236}">
                <a16:creationId xmlns:a16="http://schemas.microsoft.com/office/drawing/2014/main" id="{AEC109EE-7A26-4BF8-BAEC-D098F8F10D46}"/>
              </a:ext>
            </a:extLst>
          </p:cNvPr>
          <p:cNvGraphicFramePr>
            <a:graphicFrameLocks noChangeAspect="1"/>
          </p:cNvGraphicFramePr>
          <p:nvPr/>
        </p:nvGraphicFramePr>
        <p:xfrm>
          <a:off x="3305821" y="5506948"/>
          <a:ext cx="2760908" cy="271799"/>
        </p:xfrm>
        <a:graphic>
          <a:graphicData uri="http://schemas.openxmlformats.org/presentationml/2006/ole">
            <mc:AlternateContent xmlns:mc="http://schemas.openxmlformats.org/markup-compatibility/2006">
              <mc:Choice xmlns:v="urn:schemas-microsoft-com:vml" Requires="v">
                <p:oleObj r:id="rId6" imgW="1841500" imgH="177800" progId="Equation.3">
                  <p:embed/>
                </p:oleObj>
              </mc:Choice>
              <mc:Fallback>
                <p:oleObj r:id="rId6" imgW="1841500" imgH="177800" progId="Equation.3">
                  <p:embed/>
                  <p:pic>
                    <p:nvPicPr>
                      <p:cNvPr id="11" name="Objeto 10">
                        <a:extLst>
                          <a:ext uri="{FF2B5EF4-FFF2-40B4-BE49-F238E27FC236}">
                            <a16:creationId xmlns:a16="http://schemas.microsoft.com/office/drawing/2014/main" id="{AEC109EE-7A26-4BF8-BAEC-D098F8F10D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821" y="5506948"/>
                        <a:ext cx="2760908" cy="271799"/>
                      </a:xfrm>
                      <a:prstGeom prst="rect">
                        <a:avLst/>
                      </a:prstGeom>
                      <a:noFill/>
                    </p:spPr>
                  </p:pic>
                </p:oleObj>
              </mc:Fallback>
            </mc:AlternateContent>
          </a:graphicData>
        </a:graphic>
      </p:graphicFrame>
      <p:cxnSp>
        <p:nvCxnSpPr>
          <p:cNvPr id="22" name="Conector recto de flecha 21">
            <a:extLst>
              <a:ext uri="{FF2B5EF4-FFF2-40B4-BE49-F238E27FC236}">
                <a16:creationId xmlns:a16="http://schemas.microsoft.com/office/drawing/2014/main" id="{32336B7E-1075-4F0A-8A73-12FC46127A61}"/>
              </a:ext>
            </a:extLst>
          </p:cNvPr>
          <p:cNvCxnSpPr/>
          <p:nvPr/>
        </p:nvCxnSpPr>
        <p:spPr>
          <a:xfrm>
            <a:off x="785812" y="1814513"/>
            <a:ext cx="3448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CD14E96-A769-4429-8213-14374E1792D0}"/>
              </a:ext>
            </a:extLst>
          </p:cNvPr>
          <p:cNvCxnSpPr>
            <a:cxnSpLocks/>
          </p:cNvCxnSpPr>
          <p:nvPr/>
        </p:nvCxnSpPr>
        <p:spPr>
          <a:xfrm>
            <a:off x="1140189" y="1886597"/>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 name="Grupo 28">
            <a:extLst>
              <a:ext uri="{FF2B5EF4-FFF2-40B4-BE49-F238E27FC236}">
                <a16:creationId xmlns:a16="http://schemas.microsoft.com/office/drawing/2014/main" id="{31C15F22-2C74-4AD2-9618-416B8E57A945}"/>
              </a:ext>
            </a:extLst>
          </p:cNvPr>
          <p:cNvGrpSpPr/>
          <p:nvPr/>
        </p:nvGrpSpPr>
        <p:grpSpPr>
          <a:xfrm>
            <a:off x="364835" y="2980900"/>
            <a:ext cx="2387783" cy="1456553"/>
            <a:chOff x="486446" y="2831533"/>
            <a:chExt cx="3183711" cy="1942070"/>
          </a:xfrm>
        </p:grpSpPr>
        <p:pic>
          <p:nvPicPr>
            <p:cNvPr id="27" name="Imagen 26">
              <a:extLst>
                <a:ext uri="{FF2B5EF4-FFF2-40B4-BE49-F238E27FC236}">
                  <a16:creationId xmlns:a16="http://schemas.microsoft.com/office/drawing/2014/main" id="{7E793FD1-198A-48B5-A4A9-4CD9CE8ACB4D}"/>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70000"/>
                      </a14:imgEffect>
                    </a14:imgLayer>
                  </a14:imgProps>
                </a:ext>
              </a:extLst>
            </a:blip>
            <a:stretch>
              <a:fillRect/>
            </a:stretch>
          </p:blipFill>
          <p:spPr>
            <a:xfrm>
              <a:off x="486446" y="3352013"/>
              <a:ext cx="2207312" cy="1421590"/>
            </a:xfrm>
            <a:prstGeom prst="rect">
              <a:avLst/>
            </a:prstGeom>
          </p:spPr>
        </p:pic>
        <p:grpSp>
          <p:nvGrpSpPr>
            <p:cNvPr id="19" name="Grupo 18">
              <a:extLst>
                <a:ext uri="{FF2B5EF4-FFF2-40B4-BE49-F238E27FC236}">
                  <a16:creationId xmlns:a16="http://schemas.microsoft.com/office/drawing/2014/main" id="{C72DAD28-80D3-4D1F-BB64-9ED718F5EE3D}"/>
                </a:ext>
              </a:extLst>
            </p:cNvPr>
            <p:cNvGrpSpPr/>
            <p:nvPr/>
          </p:nvGrpSpPr>
          <p:grpSpPr>
            <a:xfrm>
              <a:off x="1443757" y="2831533"/>
              <a:ext cx="2226400" cy="675114"/>
              <a:chOff x="1540907" y="2741078"/>
              <a:chExt cx="2346389" cy="711498"/>
            </a:xfrm>
          </p:grpSpPr>
          <p:cxnSp>
            <p:nvCxnSpPr>
              <p:cNvPr id="12" name="Conector recto de flecha 11">
                <a:extLst>
                  <a:ext uri="{FF2B5EF4-FFF2-40B4-BE49-F238E27FC236}">
                    <a16:creationId xmlns:a16="http://schemas.microsoft.com/office/drawing/2014/main" id="{115166DF-A7A5-4B5B-8769-9FEF53F308AB}"/>
                  </a:ext>
                </a:extLst>
              </p:cNvPr>
              <p:cNvCxnSpPr>
                <a:cxnSpLocks/>
                <a:stCxn id="13" idx="2"/>
              </p:cNvCxnSpPr>
              <p:nvPr/>
            </p:nvCxnSpPr>
            <p:spPr>
              <a:xfrm flipH="1">
                <a:off x="2495553" y="3232150"/>
                <a:ext cx="937634" cy="22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D1A14821-A505-4BA0-BE88-D2C2D53F0BC7}"/>
                  </a:ext>
                </a:extLst>
              </p:cNvPr>
              <p:cNvSpPr txBox="1"/>
              <p:nvPr/>
            </p:nvSpPr>
            <p:spPr>
              <a:xfrm>
                <a:off x="2979077" y="2810477"/>
                <a:ext cx="908219" cy="421672"/>
              </a:xfrm>
              <a:prstGeom prst="rect">
                <a:avLst/>
              </a:prstGeom>
              <a:noFill/>
            </p:spPr>
            <p:txBody>
              <a:bodyPr wrap="none" rtlCol="0">
                <a:spAutoFit/>
              </a:bodyPr>
              <a:lstStyle/>
              <a:p>
                <a:r>
                  <a:rPr lang="es-ES" sz="1350" dirty="0"/>
                  <a:t>-0.7 V</a:t>
                </a:r>
              </a:p>
            </p:txBody>
          </p:sp>
          <p:sp>
            <p:nvSpPr>
              <p:cNvPr id="14" name="CuadroTexto 13">
                <a:extLst>
                  <a:ext uri="{FF2B5EF4-FFF2-40B4-BE49-F238E27FC236}">
                    <a16:creationId xmlns:a16="http://schemas.microsoft.com/office/drawing/2014/main" id="{8C8CC429-0E06-47A3-81DD-D947B001A0CC}"/>
                  </a:ext>
                </a:extLst>
              </p:cNvPr>
              <p:cNvSpPr txBox="1"/>
              <p:nvPr/>
            </p:nvSpPr>
            <p:spPr>
              <a:xfrm>
                <a:off x="1540907" y="2741078"/>
                <a:ext cx="827128" cy="421672"/>
              </a:xfrm>
              <a:prstGeom prst="rect">
                <a:avLst/>
              </a:prstGeom>
              <a:noFill/>
            </p:spPr>
            <p:txBody>
              <a:bodyPr wrap="none" rtlCol="0">
                <a:spAutoFit/>
              </a:bodyPr>
              <a:lstStyle/>
              <a:p>
                <a:r>
                  <a:rPr lang="es-ES" sz="1350" dirty="0"/>
                  <a:t>5.7 V</a:t>
                </a:r>
              </a:p>
            </p:txBody>
          </p:sp>
          <p:cxnSp>
            <p:nvCxnSpPr>
              <p:cNvPr id="15" name="Conector recto de flecha 14">
                <a:extLst>
                  <a:ext uri="{FF2B5EF4-FFF2-40B4-BE49-F238E27FC236}">
                    <a16:creationId xmlns:a16="http://schemas.microsoft.com/office/drawing/2014/main" id="{D75593E6-E42C-419D-9507-8EC0B5A98855}"/>
                  </a:ext>
                </a:extLst>
              </p:cNvPr>
              <p:cNvCxnSpPr>
                <a:cxnSpLocks/>
                <a:stCxn id="14" idx="2"/>
              </p:cNvCxnSpPr>
              <p:nvPr/>
            </p:nvCxnSpPr>
            <p:spPr>
              <a:xfrm flipH="1">
                <a:off x="1695142" y="3162750"/>
                <a:ext cx="259330" cy="289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pic>
        <p:nvPicPr>
          <p:cNvPr id="28" name="Imagen 27">
            <a:extLst>
              <a:ext uri="{FF2B5EF4-FFF2-40B4-BE49-F238E27FC236}">
                <a16:creationId xmlns:a16="http://schemas.microsoft.com/office/drawing/2014/main" id="{B1EF5DB7-E841-4808-97F6-99569641E5B0}"/>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70000"/>
                    </a14:imgEffect>
                  </a14:imgLayer>
                </a14:imgProps>
              </a:ext>
            </a:extLst>
          </a:blip>
          <a:stretch>
            <a:fillRect/>
          </a:stretch>
        </p:blipFill>
        <p:spPr>
          <a:xfrm>
            <a:off x="205559" y="3236468"/>
            <a:ext cx="1873805" cy="1347155"/>
          </a:xfrm>
          <a:prstGeom prst="rect">
            <a:avLst/>
          </a:prstGeom>
        </p:spPr>
      </p:pic>
      <p:sp>
        <p:nvSpPr>
          <p:cNvPr id="2" name="Marcador de número de diapositiva 1">
            <a:extLst>
              <a:ext uri="{FF2B5EF4-FFF2-40B4-BE49-F238E27FC236}">
                <a16:creationId xmlns:a16="http://schemas.microsoft.com/office/drawing/2014/main" id="{88E0B4EE-3A22-4322-9596-CBBF5A01BC3B}"/>
              </a:ext>
            </a:extLst>
          </p:cNvPr>
          <p:cNvSpPr>
            <a:spLocks noGrp="1"/>
          </p:cNvSpPr>
          <p:nvPr>
            <p:ph type="sldNum" sz="quarter" idx="12"/>
          </p:nvPr>
        </p:nvSpPr>
        <p:spPr/>
        <p:txBody>
          <a:bodyPr/>
          <a:lstStyle/>
          <a:p>
            <a:fld id="{78733FC4-8689-4CA5-A153-34ADD6EFE592}" type="slidenum">
              <a:rPr lang="es-ES">
                <a:solidFill>
                  <a:schemeClr val="bg1"/>
                </a:solidFill>
              </a:rPr>
              <a:t>109</a:t>
            </a:fld>
            <a:endParaRPr lang="es-ES" dirty="0">
              <a:solidFill>
                <a:schemeClr val="bg1"/>
              </a:solidFill>
            </a:endParaRPr>
          </a:p>
        </p:txBody>
      </p:sp>
    </p:spTree>
    <p:custDataLst>
      <p:tags r:id="rId1"/>
    </p:custDataLst>
    <p:extLst>
      <p:ext uri="{BB962C8B-B14F-4D97-AF65-F5344CB8AC3E}">
        <p14:creationId xmlns:p14="http://schemas.microsoft.com/office/powerpoint/2010/main" val="1041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5403039" y="1403284"/>
                <a:ext cx="368440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i="1" dirty="0" smtClean="0">
                          <a:latin typeface="Cambria Math" panose="02040503050406030204" pitchFamily="18" charset="0"/>
                        </a:rPr>
                        <m:t>𝑉𝑖𝑛</m:t>
                      </m:r>
                      <m:r>
                        <a:rPr lang="es-ES" sz="1600" b="0" i="1" dirty="0" smtClean="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1</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oMath>
                  </m:oMathPara>
                </a14:m>
                <a:endParaRPr lang="es-ES" sz="1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b="0" i="1" dirty="0" smtClean="0">
                              <a:latin typeface="Cambria Math" panose="02040503050406030204" pitchFamily="18" charset="0"/>
                            </a:rPr>
                            <m:t>2</m:t>
                          </m:r>
                        </m:sub>
                      </m:sSub>
                      <m:r>
                        <a:rPr lang="es-ES" sz="1600" b="0" i="1" dirty="0" smtClean="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3</m:t>
                          </m:r>
                        </m:sub>
                      </m:sSub>
                      <m:d>
                        <m:dPr>
                          <m:ctrlPr>
                            <a:rPr lang="es-ES" sz="1600" i="1" dirty="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e>
                      </m:d>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4</m:t>
                          </m:r>
                        </m:sub>
                      </m:sSub>
                      <m:d>
                        <m:dPr>
                          <m:ctrlPr>
                            <a:rPr lang="es-ES" sz="1600" i="1" dirty="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e>
                      </m:d>
                      <m:r>
                        <a:rPr lang="es-ES" sz="1600" b="0" i="1" dirty="0" smtClean="0">
                          <a:latin typeface="Cambria Math" panose="02040503050406030204" pitchFamily="18" charset="0"/>
                        </a:rPr>
                        <m:t>=0</m:t>
                      </m:r>
                    </m:oMath>
                  </m:oMathPara>
                </a14:m>
                <a:endParaRPr lang="es-ES" sz="1600" dirty="0"/>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5403039" y="1403284"/>
                <a:ext cx="3684408" cy="584775"/>
              </a:xfrm>
              <a:prstGeom prst="rect">
                <a:avLst/>
              </a:prstGeom>
              <a:blipFill>
                <a:blip r:embed="rId2"/>
                <a:stretch>
                  <a:fillRect/>
                </a:stretch>
              </a:blipFill>
            </p:spPr>
            <p:txBody>
              <a:bodyPr/>
              <a:lstStyle/>
              <a:p>
                <a:r>
                  <a:rPr lang="es-ES">
                    <a:noFill/>
                  </a:rPr>
                  <a:t> </a:t>
                </a:r>
              </a:p>
            </p:txBody>
          </p:sp>
        </mc:Fallback>
      </mc:AlternateContent>
      <p:grpSp>
        <p:nvGrpSpPr>
          <p:cNvPr id="16" name="Grupo 15">
            <a:extLst>
              <a:ext uri="{FF2B5EF4-FFF2-40B4-BE49-F238E27FC236}">
                <a16:creationId xmlns:a16="http://schemas.microsoft.com/office/drawing/2014/main" id="{403428F3-7279-45DF-9B7A-C134E528486F}"/>
              </a:ext>
            </a:extLst>
          </p:cNvPr>
          <p:cNvGrpSpPr/>
          <p:nvPr/>
        </p:nvGrpSpPr>
        <p:grpSpPr>
          <a:xfrm>
            <a:off x="80786" y="823789"/>
            <a:ext cx="5470306" cy="2362811"/>
            <a:chOff x="242495" y="866305"/>
            <a:chExt cx="6550911" cy="2829561"/>
          </a:xfrm>
        </p:grpSpPr>
        <p:grpSp>
          <p:nvGrpSpPr>
            <p:cNvPr id="12" name="Grupo 11">
              <a:extLst>
                <a:ext uri="{FF2B5EF4-FFF2-40B4-BE49-F238E27FC236}">
                  <a16:creationId xmlns:a16="http://schemas.microsoft.com/office/drawing/2014/main" id="{88BB366C-B3A9-4193-9145-0A3AF48ACC7A}"/>
                </a:ext>
              </a:extLst>
            </p:cNvPr>
            <p:cNvGrpSpPr/>
            <p:nvPr/>
          </p:nvGrpSpPr>
          <p:grpSpPr>
            <a:xfrm>
              <a:off x="242495" y="866305"/>
              <a:ext cx="6550911" cy="2829561"/>
              <a:chOff x="242496" y="1498599"/>
              <a:chExt cx="4469204" cy="1930401"/>
            </a:xfrm>
          </p:grpSpPr>
          <p:pic>
            <p:nvPicPr>
              <p:cNvPr id="6" name="Imagen 5">
                <a:extLst>
                  <a:ext uri="{FF2B5EF4-FFF2-40B4-BE49-F238E27FC236}">
                    <a16:creationId xmlns:a16="http://schemas.microsoft.com/office/drawing/2014/main" id="{BA73C6D9-30F8-442C-A416-6367A1E84B15}"/>
                  </a:ext>
                </a:extLst>
              </p:cNvPr>
              <p:cNvPicPr>
                <a:picLocks noChangeAspect="1"/>
              </p:cNvPicPr>
              <p:nvPr/>
            </p:nvPicPr>
            <p:blipFill rotWithShape="1">
              <a:blip r:embed="rId3"/>
              <a:srcRect t="7988" b="6352"/>
              <a:stretch/>
            </p:blipFill>
            <p:spPr>
              <a:xfrm>
                <a:off x="242496" y="1498599"/>
                <a:ext cx="4469204" cy="1930401"/>
              </a:xfrm>
              <a:prstGeom prst="rect">
                <a:avLst/>
              </a:prstGeom>
            </p:spPr>
          </p:pic>
          <p:cxnSp>
            <p:nvCxnSpPr>
              <p:cNvPr id="8" name="Conector recto 7">
                <a:extLst>
                  <a:ext uri="{FF2B5EF4-FFF2-40B4-BE49-F238E27FC236}">
                    <a16:creationId xmlns:a16="http://schemas.microsoft.com/office/drawing/2014/main" id="{402EB063-F794-4335-A7E9-F2711F9D9BB5}"/>
                  </a:ext>
                </a:extLst>
              </p:cNvPr>
              <p:cNvCxnSpPr/>
              <p:nvPr/>
            </p:nvCxnSpPr>
            <p:spPr>
              <a:xfrm>
                <a:off x="3942826" y="1887523"/>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66B1E997-928A-463C-A18C-E94F1C638203}"/>
                  </a:ext>
                </a:extLst>
              </p:cNvPr>
              <p:cNvCxnSpPr/>
              <p:nvPr/>
            </p:nvCxnSpPr>
            <p:spPr>
              <a:xfrm>
                <a:off x="3947589" y="3140076"/>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088C54D7-1DFD-42A5-B824-75025765F508}"/>
                  </a:ext>
                </a:extLst>
              </p:cNvPr>
              <p:cNvSpPr/>
              <p:nvPr/>
            </p:nvSpPr>
            <p:spPr>
              <a:xfrm>
                <a:off x="4471332" y="1847041"/>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CF61FC7A-BCE4-4965-9DEB-1237E73B04FF}"/>
                  </a:ext>
                </a:extLst>
              </p:cNvPr>
              <p:cNvSpPr/>
              <p:nvPr/>
            </p:nvSpPr>
            <p:spPr>
              <a:xfrm>
                <a:off x="4471331" y="3099594"/>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9" name="Grupo 18">
              <a:extLst>
                <a:ext uri="{FF2B5EF4-FFF2-40B4-BE49-F238E27FC236}">
                  <a16:creationId xmlns:a16="http://schemas.microsoft.com/office/drawing/2014/main" id="{A5A59C8D-7297-4EA0-B551-46A808676FC7}"/>
                </a:ext>
              </a:extLst>
            </p:cNvPr>
            <p:cNvGrpSpPr/>
            <p:nvPr/>
          </p:nvGrpSpPr>
          <p:grpSpPr>
            <a:xfrm>
              <a:off x="1566153" y="1624523"/>
              <a:ext cx="4011039" cy="1381328"/>
              <a:chOff x="1566153" y="2256817"/>
              <a:chExt cx="4011039" cy="1381328"/>
            </a:xfrm>
          </p:grpSpPr>
          <p:cxnSp>
            <p:nvCxnSpPr>
              <p:cNvPr id="14" name="Conector recto de flecha 13">
                <a:extLst>
                  <a:ext uri="{FF2B5EF4-FFF2-40B4-BE49-F238E27FC236}">
                    <a16:creationId xmlns:a16="http://schemas.microsoft.com/office/drawing/2014/main" id="{E8BB5DA0-3405-4D81-A4F0-676BDC7F5BC9}"/>
                  </a:ext>
                </a:extLst>
              </p:cNvPr>
              <p:cNvCxnSpPr/>
              <p:nvPr/>
            </p:nvCxnSpPr>
            <p:spPr>
              <a:xfrm>
                <a:off x="1566153" y="2256817"/>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id="{19DBECE0-6B17-4907-9906-910A3CC47A6D}"/>
                  </a:ext>
                </a:extLst>
              </p:cNvPr>
              <p:cNvCxnSpPr/>
              <p:nvPr/>
            </p:nvCxnSpPr>
            <p:spPr>
              <a:xfrm>
                <a:off x="4111557" y="2263302"/>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4" name="Grupo 23">
              <a:extLst>
                <a:ext uri="{FF2B5EF4-FFF2-40B4-BE49-F238E27FC236}">
                  <a16:creationId xmlns:a16="http://schemas.microsoft.com/office/drawing/2014/main" id="{85F5CBA2-514C-4322-A6E2-F3816E412861}"/>
                </a:ext>
              </a:extLst>
            </p:cNvPr>
            <p:cNvGrpSpPr/>
            <p:nvPr/>
          </p:nvGrpSpPr>
          <p:grpSpPr>
            <a:xfrm>
              <a:off x="1566153" y="1056624"/>
              <a:ext cx="4494566" cy="1861997"/>
              <a:chOff x="1566153" y="1688918"/>
              <a:chExt cx="4494566" cy="1861997"/>
            </a:xfrm>
          </p:grpSpPr>
          <p:sp>
            <p:nvSpPr>
              <p:cNvPr id="20" name="CuadroTexto 19">
                <a:extLst>
                  <a:ext uri="{FF2B5EF4-FFF2-40B4-BE49-F238E27FC236}">
                    <a16:creationId xmlns:a16="http://schemas.microsoft.com/office/drawing/2014/main" id="{60A7AEAC-93C9-4298-81FE-4CE4BE5E8BA0}"/>
                  </a:ext>
                </a:extLst>
              </p:cNvPr>
              <p:cNvSpPr txBox="1"/>
              <p:nvPr/>
            </p:nvSpPr>
            <p:spPr>
              <a:xfrm>
                <a:off x="1566153" y="1693042"/>
                <a:ext cx="1229824" cy="369332"/>
              </a:xfrm>
              <a:prstGeom prst="rect">
                <a:avLst/>
              </a:prstGeom>
              <a:noFill/>
            </p:spPr>
            <p:txBody>
              <a:bodyPr wrap="none" rtlCol="0">
                <a:spAutoFit/>
              </a:bodyPr>
              <a:lstStyle/>
              <a:p>
                <a:r>
                  <a:rPr lang="es-ES" dirty="0"/>
                  <a:t>+             -</a:t>
                </a:r>
              </a:p>
            </p:txBody>
          </p:sp>
          <p:sp>
            <p:nvSpPr>
              <p:cNvPr id="21" name="CuadroTexto 20">
                <a:extLst>
                  <a:ext uri="{FF2B5EF4-FFF2-40B4-BE49-F238E27FC236}">
                    <a16:creationId xmlns:a16="http://schemas.microsoft.com/office/drawing/2014/main" id="{05E1BDA9-B232-467A-B1CA-07338D8227DF}"/>
                  </a:ext>
                </a:extLst>
              </p:cNvPr>
              <p:cNvSpPr txBox="1"/>
              <p:nvPr/>
            </p:nvSpPr>
            <p:spPr>
              <a:xfrm>
                <a:off x="4111557" y="1688918"/>
                <a:ext cx="1229824" cy="369332"/>
              </a:xfrm>
              <a:prstGeom prst="rect">
                <a:avLst/>
              </a:prstGeom>
              <a:noFill/>
            </p:spPr>
            <p:txBody>
              <a:bodyPr wrap="none" rtlCol="0">
                <a:spAutoFit/>
              </a:bodyPr>
              <a:lstStyle/>
              <a:p>
                <a:r>
                  <a:rPr lang="es-ES" dirty="0"/>
                  <a:t>+             -</a:t>
                </a:r>
              </a:p>
            </p:txBody>
          </p:sp>
          <p:sp>
            <p:nvSpPr>
              <p:cNvPr id="22" name="CuadroTexto 21">
                <a:extLst>
                  <a:ext uri="{FF2B5EF4-FFF2-40B4-BE49-F238E27FC236}">
                    <a16:creationId xmlns:a16="http://schemas.microsoft.com/office/drawing/2014/main" id="{1A1076A6-EE28-4DDD-891D-18817873BE90}"/>
                  </a:ext>
                </a:extLst>
              </p:cNvPr>
              <p:cNvSpPr txBox="1"/>
              <p:nvPr/>
            </p:nvSpPr>
            <p:spPr>
              <a:xfrm>
                <a:off x="3197158" y="2320819"/>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sp>
            <p:nvSpPr>
              <p:cNvPr id="23" name="CuadroTexto 22">
                <a:extLst>
                  <a:ext uri="{FF2B5EF4-FFF2-40B4-BE49-F238E27FC236}">
                    <a16:creationId xmlns:a16="http://schemas.microsoft.com/office/drawing/2014/main" id="{7B87B493-F55E-4FC8-A21A-6E1E9A80C670}"/>
                  </a:ext>
                </a:extLst>
              </p:cNvPr>
              <p:cNvSpPr txBox="1"/>
              <p:nvPr/>
            </p:nvSpPr>
            <p:spPr>
              <a:xfrm>
                <a:off x="5741401" y="2350586"/>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grpSp>
        <p:grpSp>
          <p:nvGrpSpPr>
            <p:cNvPr id="30" name="Grupo 29">
              <a:extLst>
                <a:ext uri="{FF2B5EF4-FFF2-40B4-BE49-F238E27FC236}">
                  <a16:creationId xmlns:a16="http://schemas.microsoft.com/office/drawing/2014/main" id="{5AD5243E-F215-4EF3-8A1E-45303F9946CE}"/>
                </a:ext>
              </a:extLst>
            </p:cNvPr>
            <p:cNvGrpSpPr/>
            <p:nvPr/>
          </p:nvGrpSpPr>
          <p:grpSpPr>
            <a:xfrm>
              <a:off x="1201950" y="1533626"/>
              <a:ext cx="4385487" cy="1154162"/>
              <a:chOff x="1201950" y="2165920"/>
              <a:chExt cx="4385487" cy="1154162"/>
            </a:xfrm>
          </p:grpSpPr>
          <p:sp>
            <p:nvSpPr>
              <p:cNvPr id="26" name="CuadroTexto 25">
                <a:extLst>
                  <a:ext uri="{FF2B5EF4-FFF2-40B4-BE49-F238E27FC236}">
                    <a16:creationId xmlns:a16="http://schemas.microsoft.com/office/drawing/2014/main" id="{DDC40CCB-0263-496A-8AD2-6E86CC24187F}"/>
                  </a:ext>
                </a:extLst>
              </p:cNvPr>
              <p:cNvSpPr txBox="1"/>
              <p:nvPr/>
            </p:nvSpPr>
            <p:spPr>
              <a:xfrm>
                <a:off x="1201950" y="2165920"/>
                <a:ext cx="364202" cy="369332"/>
              </a:xfrm>
              <a:prstGeom prst="rect">
                <a:avLst/>
              </a:prstGeom>
              <a:noFill/>
            </p:spPr>
            <p:txBody>
              <a:bodyPr wrap="none" rtlCol="0">
                <a:spAutoFit/>
              </a:bodyPr>
              <a:lstStyle/>
              <a:p>
                <a:r>
                  <a:rPr lang="es-ES" dirty="0"/>
                  <a:t>i1</a:t>
                </a:r>
              </a:p>
            </p:txBody>
          </p:sp>
          <p:sp>
            <p:nvSpPr>
              <p:cNvPr id="27" name="CuadroTexto 26">
                <a:extLst>
                  <a:ext uri="{FF2B5EF4-FFF2-40B4-BE49-F238E27FC236}">
                    <a16:creationId xmlns:a16="http://schemas.microsoft.com/office/drawing/2014/main" id="{ABB3CBF9-3F46-4EDD-9877-FC0623DDFC40}"/>
                  </a:ext>
                </a:extLst>
              </p:cNvPr>
              <p:cNvSpPr txBox="1"/>
              <p:nvPr/>
            </p:nvSpPr>
            <p:spPr>
              <a:xfrm>
                <a:off x="2874586" y="2728713"/>
                <a:ext cx="364202" cy="369332"/>
              </a:xfrm>
              <a:prstGeom prst="rect">
                <a:avLst/>
              </a:prstGeom>
              <a:noFill/>
            </p:spPr>
            <p:txBody>
              <a:bodyPr wrap="none" rtlCol="0">
                <a:spAutoFit/>
              </a:bodyPr>
              <a:lstStyle/>
              <a:p>
                <a:r>
                  <a:rPr lang="es-ES" dirty="0"/>
                  <a:t>i2</a:t>
                </a:r>
              </a:p>
            </p:txBody>
          </p:sp>
          <p:sp>
            <p:nvSpPr>
              <p:cNvPr id="28" name="CuadroTexto 27">
                <a:extLst>
                  <a:ext uri="{FF2B5EF4-FFF2-40B4-BE49-F238E27FC236}">
                    <a16:creationId xmlns:a16="http://schemas.microsoft.com/office/drawing/2014/main" id="{62DDAF0F-92C3-4894-8EB5-4624CCC0C84E}"/>
                  </a:ext>
                </a:extLst>
              </p:cNvPr>
              <p:cNvSpPr txBox="1"/>
              <p:nvPr/>
            </p:nvSpPr>
            <p:spPr>
              <a:xfrm>
                <a:off x="5108125" y="2283689"/>
                <a:ext cx="364202" cy="369332"/>
              </a:xfrm>
              <a:prstGeom prst="rect">
                <a:avLst/>
              </a:prstGeom>
              <a:noFill/>
            </p:spPr>
            <p:txBody>
              <a:bodyPr wrap="none" rtlCol="0">
                <a:spAutoFit/>
              </a:bodyPr>
              <a:lstStyle/>
              <a:p>
                <a:r>
                  <a:rPr lang="es-ES" dirty="0"/>
                  <a:t>i3</a:t>
                </a:r>
              </a:p>
            </p:txBody>
          </p:sp>
          <p:sp>
            <p:nvSpPr>
              <p:cNvPr id="29" name="CuadroTexto 28">
                <a:extLst>
                  <a:ext uri="{FF2B5EF4-FFF2-40B4-BE49-F238E27FC236}">
                    <a16:creationId xmlns:a16="http://schemas.microsoft.com/office/drawing/2014/main" id="{402EC1ED-1B02-4FCD-B2C7-86159C634DA0}"/>
                  </a:ext>
                </a:extLst>
              </p:cNvPr>
              <p:cNvSpPr txBox="1"/>
              <p:nvPr/>
            </p:nvSpPr>
            <p:spPr>
              <a:xfrm>
                <a:off x="5223235" y="2950750"/>
                <a:ext cx="364202" cy="369332"/>
              </a:xfrm>
              <a:prstGeom prst="rect">
                <a:avLst/>
              </a:prstGeom>
              <a:noFill/>
            </p:spPr>
            <p:txBody>
              <a:bodyPr wrap="none" rtlCol="0">
                <a:spAutoFit/>
              </a:bodyPr>
              <a:lstStyle/>
              <a:p>
                <a:r>
                  <a:rPr lang="es-ES" dirty="0"/>
                  <a:t>i3</a:t>
                </a:r>
              </a:p>
            </p:txBody>
          </p:sp>
        </p:grpSp>
      </p:grpSp>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69FCE628-7839-424C-B6BE-6EBC150125F8}"/>
                  </a:ext>
                </a:extLst>
              </p:cNvPr>
              <p:cNvSpPr txBox="1"/>
              <p:nvPr/>
            </p:nvSpPr>
            <p:spPr>
              <a:xfrm>
                <a:off x="175706" y="3168375"/>
                <a:ext cx="794421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6=10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oMath>
                  </m:oMathPara>
                </a14:m>
                <a:endParaRPr lang="es-ES" dirty="0"/>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i="1" dirty="0" smtClean="0">
                          <a:latin typeface="Cambria Math" panose="02040503050406030204" pitchFamily="18" charset="0"/>
                        </a:rPr>
                        <m:t>2</m:t>
                      </m:r>
                      <m:r>
                        <a:rPr lang="es-ES" b="0" i="1" dirty="0" smtClean="0">
                          <a:latin typeface="Cambria Math" panose="02040503050406030204" pitchFamily="18" charset="0"/>
                        </a:rPr>
                        <m:t>0</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i="1" dirty="0">
                          <a:latin typeface="Cambria Math" panose="02040503050406030204" pitchFamily="18" charset="0"/>
                        </a:rPr>
                        <m:t>−</m:t>
                      </m:r>
                      <m:r>
                        <a:rPr lang="es-ES" b="0" i="1" dirty="0" smtClean="0">
                          <a:latin typeface="Cambria Math" panose="02040503050406030204" pitchFamily="18" charset="0"/>
                        </a:rPr>
                        <m:t>20</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b="0" i="1" dirty="0" smtClean="0">
                          <a:latin typeface="Cambria Math" panose="02040503050406030204" pitchFamily="18" charset="0"/>
                        </a:rPr>
                        <m:t>=0→−40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+50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=0</m:t>
                      </m:r>
                    </m:oMath>
                  </m:oMathPara>
                </a14:m>
                <a:endParaRPr lang="es-ES" dirty="0"/>
              </a:p>
            </p:txBody>
          </p:sp>
        </mc:Choice>
        <mc:Fallback xmlns="">
          <p:sp>
            <p:nvSpPr>
              <p:cNvPr id="35" name="CuadroTexto 34">
                <a:extLst>
                  <a:ext uri="{FF2B5EF4-FFF2-40B4-BE49-F238E27FC236}">
                    <a16:creationId xmlns:a16="http://schemas.microsoft.com/office/drawing/2014/main" id="{69FCE628-7839-424C-B6BE-6EBC150125F8}"/>
                  </a:ext>
                </a:extLst>
              </p:cNvPr>
              <p:cNvSpPr txBox="1">
                <a:spLocks noRot="1" noChangeAspect="1" noMove="1" noResize="1" noEditPoints="1" noAdjustHandles="1" noChangeArrowheads="1" noChangeShapeType="1" noTextEdit="1"/>
              </p:cNvSpPr>
              <p:nvPr/>
            </p:nvSpPr>
            <p:spPr>
              <a:xfrm>
                <a:off x="175706" y="3168375"/>
                <a:ext cx="7944218" cy="646331"/>
              </a:xfrm>
              <a:prstGeom prst="rect">
                <a:avLst/>
              </a:prstGeom>
              <a:blipFill>
                <a:blip r:embed="rId4"/>
                <a:stretch>
                  <a:fillRect/>
                </a:stretch>
              </a:blipFill>
            </p:spPr>
            <p:txBody>
              <a:bodyPr/>
              <a:lstStyle/>
              <a:p>
                <a:r>
                  <a:rPr lang="es-ES">
                    <a:noFill/>
                  </a:rPr>
                  <a:t> </a:t>
                </a:r>
              </a:p>
            </p:txBody>
          </p:sp>
        </mc:Fallback>
      </mc:AlternateContent>
      <p:sp>
        <p:nvSpPr>
          <p:cNvPr id="2" name="Flecha: a la derecha 1">
            <a:extLst>
              <a:ext uri="{FF2B5EF4-FFF2-40B4-BE49-F238E27FC236}">
                <a16:creationId xmlns:a16="http://schemas.microsoft.com/office/drawing/2014/main" id="{BDED8F80-C2C3-4842-8892-5EE0983A642F}"/>
              </a:ext>
            </a:extLst>
          </p:cNvPr>
          <p:cNvSpPr/>
          <p:nvPr/>
        </p:nvSpPr>
        <p:spPr>
          <a:xfrm>
            <a:off x="466410" y="3424831"/>
            <a:ext cx="535021" cy="249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DADB54C7-7948-42A8-BF84-7F88240A2191}"/>
                  </a:ext>
                </a:extLst>
              </p:cNvPr>
              <p:cNvSpPr/>
              <p:nvPr/>
            </p:nvSpPr>
            <p:spPr>
              <a:xfrm>
                <a:off x="26402" y="3819081"/>
                <a:ext cx="2678028" cy="11585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6=</m:t>
                      </m:r>
                      <m:r>
                        <a:rPr lang="es-ES" b="0" i="1" dirty="0" smtClean="0">
                          <a:latin typeface="Cambria Math" panose="02040503050406030204" pitchFamily="18" charset="0"/>
                        </a:rPr>
                        <m:t>1</m:t>
                      </m:r>
                      <m:r>
                        <a:rPr lang="es-ES" i="1" dirty="0">
                          <a:latin typeface="Cambria Math" panose="02040503050406030204" pitchFamily="18" charset="0"/>
                        </a:rPr>
                        <m:t>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r>
                        <a:rPr lang="es-ES" i="1" dirty="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oMath>
                  </m:oMathPara>
                </a14:m>
                <a:endParaRPr lang="es-ES" dirty="0"/>
              </a:p>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−40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+50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i="1" dirty="0">
                          <a:latin typeface="Cambria Math" panose="02040503050406030204" pitchFamily="18" charset="0"/>
                        </a:rPr>
                        <m:t>=0</m:t>
                      </m:r>
                      <m:r>
                        <a:rPr lang="es-ES" b="0" i="0" dirty="0" smtClean="0">
                          <a:latin typeface="Cambria Math" panose="02040503050406030204" pitchFamily="18" charset="0"/>
                        </a:rPr>
                        <m:t>→</m:t>
                      </m:r>
                    </m:oMath>
                  </m:oMathPara>
                </a14:m>
                <a:endParaRPr lang="es-ES"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40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1</m:t>
                              </m:r>
                            </m:sub>
                          </m:sSub>
                        </m:num>
                        <m:den>
                          <m:r>
                            <a:rPr lang="es-ES" b="0" i="1" dirty="0" smtClean="0">
                              <a:latin typeface="Cambria Math" panose="02040503050406030204" pitchFamily="18" charset="0"/>
                            </a:rPr>
                            <m:t>50</m:t>
                          </m:r>
                        </m:den>
                      </m:f>
                      <m:r>
                        <a:rPr lang="es-ES" b="0" i="1" dirty="0" smtClean="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4</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num>
                        <m:den>
                          <m:r>
                            <a:rPr lang="es-ES" i="1" dirty="0">
                              <a:latin typeface="Cambria Math" panose="02040503050406030204" pitchFamily="18" charset="0"/>
                            </a:rPr>
                            <m:t>5</m:t>
                          </m:r>
                        </m:den>
                      </m:f>
                    </m:oMath>
                  </m:oMathPara>
                </a14:m>
                <a:endParaRPr lang="es-ES" dirty="0"/>
              </a:p>
            </p:txBody>
          </p:sp>
        </mc:Choice>
        <mc:Fallback xmlns="">
          <p:sp>
            <p:nvSpPr>
              <p:cNvPr id="3" name="Rectángulo 2">
                <a:extLst>
                  <a:ext uri="{FF2B5EF4-FFF2-40B4-BE49-F238E27FC236}">
                    <a16:creationId xmlns:a16="http://schemas.microsoft.com/office/drawing/2014/main" id="{DADB54C7-7948-42A8-BF84-7F88240A2191}"/>
                  </a:ext>
                </a:extLst>
              </p:cNvPr>
              <p:cNvSpPr>
                <a:spLocks noRot="1" noChangeAspect="1" noMove="1" noResize="1" noEditPoints="1" noAdjustHandles="1" noChangeArrowheads="1" noChangeShapeType="1" noTextEdit="1"/>
              </p:cNvSpPr>
              <p:nvPr/>
            </p:nvSpPr>
            <p:spPr>
              <a:xfrm>
                <a:off x="26402" y="3819081"/>
                <a:ext cx="2678028" cy="115858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ED6AC531-B2E3-4C3C-B5D9-8032D71E476A}"/>
                  </a:ext>
                </a:extLst>
              </p:cNvPr>
              <p:cNvSpPr/>
              <p:nvPr/>
            </p:nvSpPr>
            <p:spPr>
              <a:xfrm>
                <a:off x="2772496" y="4011466"/>
                <a:ext cx="5030480"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6=</m:t>
                      </m:r>
                      <m:r>
                        <a:rPr lang="es-ES" b="0" i="1" dirty="0" smtClean="0">
                          <a:latin typeface="Cambria Math" panose="02040503050406030204" pitchFamily="18" charset="0"/>
                        </a:rPr>
                        <m:t>1</m:t>
                      </m:r>
                      <m:r>
                        <a:rPr lang="es-ES" i="1" dirty="0">
                          <a:latin typeface="Cambria Math" panose="02040503050406030204" pitchFamily="18" charset="0"/>
                        </a:rPr>
                        <m:t>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−10</m:t>
                      </m:r>
                      <m:f>
                        <m:fPr>
                          <m:ctrlPr>
                            <a:rPr lang="es-ES" i="1" dirty="0">
                              <a:latin typeface="Cambria Math" panose="02040503050406030204" pitchFamily="18" charset="0"/>
                            </a:rPr>
                          </m:ctrlPr>
                        </m:fPr>
                        <m:num>
                          <m:r>
                            <a:rPr lang="es-ES" i="1" dirty="0">
                              <a:latin typeface="Cambria Math" panose="02040503050406030204" pitchFamily="18" charset="0"/>
                            </a:rPr>
                            <m:t>4</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num>
                        <m:den>
                          <m:r>
                            <a:rPr lang="es-ES" i="1" dirty="0">
                              <a:latin typeface="Cambria Math" panose="02040503050406030204" pitchFamily="18" charset="0"/>
                            </a:rPr>
                            <m:t>5</m:t>
                          </m:r>
                        </m:den>
                      </m:f>
                      <m:r>
                        <a:rPr lang="es-ES" b="0" i="0" dirty="0" smtClean="0">
                          <a:latin typeface="Cambria Math" panose="02040503050406030204" pitchFamily="18" charset="0"/>
                        </a:rPr>
                        <m:t>=1</m:t>
                      </m:r>
                      <m:r>
                        <a:rPr lang="es-ES" b="0" i="1" dirty="0" smtClean="0">
                          <a:latin typeface="Cambria Math" panose="02040503050406030204" pitchFamily="18" charset="0"/>
                        </a:rPr>
                        <m:t>8</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0"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6</m:t>
                          </m:r>
                        </m:num>
                        <m:den>
                          <m:r>
                            <a:rPr lang="es-ES" b="0" i="1" dirty="0" smtClean="0">
                              <a:latin typeface="Cambria Math" panose="02040503050406030204" pitchFamily="18" charset="0"/>
                            </a:rPr>
                            <m:t>18</m:t>
                          </m:r>
                        </m:den>
                      </m:f>
                      <m:r>
                        <a:rPr lang="es-ES" b="0" i="1" dirty="0" smtClean="0">
                          <a:latin typeface="Cambria Math" panose="02040503050406030204" pitchFamily="18" charset="0"/>
                        </a:rPr>
                        <m:t>=0.333 </m:t>
                      </m:r>
                      <m:r>
                        <a:rPr lang="es-ES" b="0" i="1" dirty="0" smtClean="0">
                          <a:latin typeface="Cambria Math" panose="02040503050406030204" pitchFamily="18" charset="0"/>
                        </a:rPr>
                        <m:t>𝑚𝐴</m:t>
                      </m:r>
                    </m:oMath>
                  </m:oMathPara>
                </a14:m>
                <a:endParaRPr lang="es-ES" dirty="0"/>
              </a:p>
            </p:txBody>
          </p:sp>
        </mc:Choice>
        <mc:Fallback xmlns="">
          <p:sp>
            <p:nvSpPr>
              <p:cNvPr id="4" name="Rectángulo 3">
                <a:extLst>
                  <a:ext uri="{FF2B5EF4-FFF2-40B4-BE49-F238E27FC236}">
                    <a16:creationId xmlns:a16="http://schemas.microsoft.com/office/drawing/2014/main" id="{ED6AC531-B2E3-4C3C-B5D9-8032D71E476A}"/>
                  </a:ext>
                </a:extLst>
              </p:cNvPr>
              <p:cNvSpPr>
                <a:spLocks noRot="1" noChangeAspect="1" noMove="1" noResize="1" noEditPoints="1" noAdjustHandles="1" noChangeArrowheads="1" noChangeShapeType="1" noTextEdit="1"/>
              </p:cNvSpPr>
              <p:nvPr/>
            </p:nvSpPr>
            <p:spPr>
              <a:xfrm>
                <a:off x="2772496" y="4011466"/>
                <a:ext cx="5030480" cy="612796"/>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68869F85-CAEE-48DA-B20B-6E85D246B15C}"/>
                  </a:ext>
                </a:extLst>
              </p:cNvPr>
              <p:cNvSpPr/>
              <p:nvPr/>
            </p:nvSpPr>
            <p:spPr>
              <a:xfrm>
                <a:off x="5108827" y="5492724"/>
                <a:ext cx="3919791" cy="369332"/>
              </a:xfrm>
              <a:prstGeom prst="rect">
                <a:avLst/>
              </a:prstGeom>
              <a:ln>
                <a:solidFill>
                  <a:schemeClr val="accent5"/>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𝑉𝑜𝑢𝑡</m:t>
                      </m:r>
                      <m:r>
                        <a:rPr lang="es-ES" b="0" i="1" dirty="0" smtClean="0">
                          <a:latin typeface="Cambria Math" panose="02040503050406030204" pitchFamily="18" charset="0"/>
                        </a:rPr>
                        <m:t>=</m:t>
                      </m:r>
                      <m:r>
                        <a:rPr lang="es-ES" b="0" i="1" dirty="0" smtClean="0">
                          <a:latin typeface="Cambria Math" panose="02040503050406030204" pitchFamily="18" charset="0"/>
                        </a:rPr>
                        <m:t>𝑖</m:t>
                      </m:r>
                      <m:r>
                        <a:rPr lang="es-ES" b="0" i="1" dirty="0" smtClean="0">
                          <a:latin typeface="Cambria Math" panose="02040503050406030204" pitchFamily="18" charset="0"/>
                        </a:rPr>
                        <m:t>3∗</m:t>
                      </m:r>
                      <m:r>
                        <a:rPr lang="es-ES" b="0" i="1" dirty="0" smtClean="0">
                          <a:latin typeface="Cambria Math" panose="02040503050406030204" pitchFamily="18" charset="0"/>
                        </a:rPr>
                        <m:t>𝑅</m:t>
                      </m:r>
                      <m:r>
                        <a:rPr lang="es-ES" b="0" i="1" dirty="0" smtClean="0">
                          <a:latin typeface="Cambria Math" panose="02040503050406030204" pitchFamily="18" charset="0"/>
                        </a:rPr>
                        <m:t>4=0.067</m:t>
                      </m:r>
                      <m:r>
                        <a:rPr lang="es-ES" b="0" i="1" dirty="0" smtClean="0">
                          <a:latin typeface="Cambria Math" panose="02040503050406030204" pitchFamily="18" charset="0"/>
                        </a:rPr>
                        <m:t>𝑥</m:t>
                      </m:r>
                      <m:r>
                        <a:rPr lang="es-ES" b="0" i="1" dirty="0" smtClean="0">
                          <a:latin typeface="Cambria Math" panose="02040503050406030204" pitchFamily="18" charset="0"/>
                        </a:rPr>
                        <m:t>20=1.33 </m:t>
                      </m:r>
                      <m:r>
                        <a:rPr lang="es-ES" b="0" i="1" dirty="0" smtClean="0">
                          <a:latin typeface="Cambria Math" panose="02040503050406030204" pitchFamily="18" charset="0"/>
                        </a:rPr>
                        <m:t>𝑉</m:t>
                      </m:r>
                    </m:oMath>
                  </m:oMathPara>
                </a14:m>
                <a:endParaRPr lang="es-ES" b="0" dirty="0"/>
              </a:p>
            </p:txBody>
          </p:sp>
        </mc:Choice>
        <mc:Fallback xmlns="">
          <p:sp>
            <p:nvSpPr>
              <p:cNvPr id="7" name="Rectángulo 6">
                <a:extLst>
                  <a:ext uri="{FF2B5EF4-FFF2-40B4-BE49-F238E27FC236}">
                    <a16:creationId xmlns:a16="http://schemas.microsoft.com/office/drawing/2014/main" id="{68869F85-CAEE-48DA-B20B-6E85D246B15C}"/>
                  </a:ext>
                </a:extLst>
              </p:cNvPr>
              <p:cNvSpPr>
                <a:spLocks noRot="1" noChangeAspect="1" noMove="1" noResize="1" noEditPoints="1" noAdjustHandles="1" noChangeArrowheads="1" noChangeShapeType="1" noTextEdit="1"/>
              </p:cNvSpPr>
              <p:nvPr/>
            </p:nvSpPr>
            <p:spPr>
              <a:xfrm>
                <a:off x="5108827" y="5492724"/>
                <a:ext cx="3919791" cy="369332"/>
              </a:xfrm>
              <a:prstGeom prst="rect">
                <a:avLst/>
              </a:prstGeom>
              <a:blipFill>
                <a:blip r:embed="rId7"/>
                <a:stretch>
                  <a:fillRect/>
                </a:stretch>
              </a:blipFill>
              <a:ln>
                <a:solidFill>
                  <a:schemeClr val="accent5"/>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Rectángulo 35">
                <a:extLst>
                  <a:ext uri="{FF2B5EF4-FFF2-40B4-BE49-F238E27FC236}">
                    <a16:creationId xmlns:a16="http://schemas.microsoft.com/office/drawing/2014/main" id="{5ED9A5A1-B27B-4962-A6A1-FDB6FD765813}"/>
                  </a:ext>
                </a:extLst>
              </p:cNvPr>
              <p:cNvSpPr/>
              <p:nvPr/>
            </p:nvSpPr>
            <p:spPr>
              <a:xfrm>
                <a:off x="253254" y="5329205"/>
                <a:ext cx="4318746" cy="888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4</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num>
                        <m:den>
                          <m:r>
                            <a:rPr lang="es-ES" i="1" dirty="0">
                              <a:latin typeface="Cambria Math" panose="02040503050406030204" pitchFamily="18" charset="0"/>
                            </a:rPr>
                            <m:t>5</m:t>
                          </m:r>
                        </m:den>
                      </m:f>
                      <m:r>
                        <a:rPr lang="es-ES" b="0" i="1" dirty="0" smtClean="0">
                          <a:latin typeface="Cambria Math" panose="02040503050406030204" pitchFamily="18" charset="0"/>
                        </a:rPr>
                        <m:t>=0.267</m:t>
                      </m:r>
                      <m:r>
                        <a:rPr lang="es-ES" b="0" i="1" dirty="0" smtClean="0">
                          <a:latin typeface="Cambria Math" panose="02040503050406030204" pitchFamily="18" charset="0"/>
                        </a:rPr>
                        <m:t>𝑚𝐴</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3</m:t>
                          </m:r>
                        </m:sub>
                      </m:sSub>
                      <m:r>
                        <a:rPr lang="es-ES" i="1" dirty="0">
                          <a:latin typeface="Cambria Math" panose="02040503050406030204" pitchFamily="18" charset="0"/>
                        </a:rPr>
                        <m:t>= </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=0.333−0.267=0.067</m:t>
                      </m:r>
                      <m:r>
                        <a:rPr lang="es-ES" b="0" i="1" dirty="0" smtClean="0">
                          <a:latin typeface="Cambria Math" panose="02040503050406030204" pitchFamily="18" charset="0"/>
                        </a:rPr>
                        <m:t>𝑚𝐴</m:t>
                      </m:r>
                    </m:oMath>
                  </m:oMathPara>
                </a14:m>
                <a:endParaRPr lang="es-ES" dirty="0"/>
              </a:p>
            </p:txBody>
          </p:sp>
        </mc:Choice>
        <mc:Fallback xmlns="">
          <p:sp>
            <p:nvSpPr>
              <p:cNvPr id="36" name="Rectángulo 35">
                <a:extLst>
                  <a:ext uri="{FF2B5EF4-FFF2-40B4-BE49-F238E27FC236}">
                    <a16:creationId xmlns:a16="http://schemas.microsoft.com/office/drawing/2014/main" id="{5ED9A5A1-B27B-4962-A6A1-FDB6FD765813}"/>
                  </a:ext>
                </a:extLst>
              </p:cNvPr>
              <p:cNvSpPr>
                <a:spLocks noRot="1" noChangeAspect="1" noMove="1" noResize="1" noEditPoints="1" noAdjustHandles="1" noChangeArrowheads="1" noChangeShapeType="1" noTextEdit="1"/>
              </p:cNvSpPr>
              <p:nvPr/>
            </p:nvSpPr>
            <p:spPr>
              <a:xfrm>
                <a:off x="253254" y="5329205"/>
                <a:ext cx="4318746" cy="888769"/>
              </a:xfrm>
              <a:prstGeom prst="rect">
                <a:avLst/>
              </a:prstGeom>
              <a:blipFill>
                <a:blip r:embed="rId8"/>
                <a:stretch>
                  <a:fillRect/>
                </a:stretch>
              </a:blipFill>
            </p:spPr>
            <p:txBody>
              <a:bodyPr/>
              <a:lstStyle/>
              <a:p>
                <a:r>
                  <a:rPr lang="es-ES">
                    <a:noFill/>
                  </a:rPr>
                  <a:t> </a:t>
                </a:r>
              </a:p>
            </p:txBody>
          </p:sp>
        </mc:Fallback>
      </mc:AlternateContent>
      <p:sp>
        <p:nvSpPr>
          <p:cNvPr id="13" name="Cerrar llave 12">
            <a:extLst>
              <a:ext uri="{FF2B5EF4-FFF2-40B4-BE49-F238E27FC236}">
                <a16:creationId xmlns:a16="http://schemas.microsoft.com/office/drawing/2014/main" id="{CA42E33B-3D39-4103-BB59-E95D8B7F4F4E}"/>
              </a:ext>
            </a:extLst>
          </p:cNvPr>
          <p:cNvSpPr/>
          <p:nvPr/>
        </p:nvSpPr>
        <p:spPr>
          <a:xfrm>
            <a:off x="2434009" y="3925950"/>
            <a:ext cx="321816" cy="1051718"/>
          </a:xfrm>
          <a:prstGeom prst="rightBrace">
            <a:avLst>
              <a:gd name="adj1" fmla="val 4482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32" name="Marcador de número de diapositiva 1">
            <a:extLst>
              <a:ext uri="{FF2B5EF4-FFF2-40B4-BE49-F238E27FC236}">
                <a16:creationId xmlns:a16="http://schemas.microsoft.com/office/drawing/2014/main" id="{981CD740-D244-4367-8161-AAA679EB2617}"/>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8613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animBg="1"/>
      <p:bldP spid="3" grpId="0"/>
      <p:bldP spid="4" grpId="0"/>
      <p:bldP spid="7" grpId="0" animBg="1"/>
      <p:bldP spid="36" grpId="0"/>
      <p:bldP spid="1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a:extLst>
              <a:ext uri="{FF2B5EF4-FFF2-40B4-BE49-F238E27FC236}">
                <a16:creationId xmlns:a16="http://schemas.microsoft.com/office/drawing/2014/main" id="{95B6846F-3F9B-42AF-88EA-BB68C3EB2018}"/>
              </a:ext>
            </a:extLst>
          </p:cNvPr>
          <p:cNvGraphicFramePr>
            <a:graphicFrameLocks noChangeAspect="1"/>
          </p:cNvGraphicFramePr>
          <p:nvPr/>
        </p:nvGraphicFramePr>
        <p:xfrm>
          <a:off x="2315225" y="2728790"/>
          <a:ext cx="1785288" cy="271364"/>
        </p:xfrm>
        <a:graphic>
          <a:graphicData uri="http://schemas.openxmlformats.org/presentationml/2006/ole">
            <mc:AlternateContent xmlns:mc="http://schemas.openxmlformats.org/markup-compatibility/2006">
              <mc:Choice xmlns:v="urn:schemas-microsoft-com:vml" Requires="v">
                <p:oleObj r:id="rId3" imgW="1193800" imgH="177800" progId="Equation.3">
                  <p:embed/>
                </p:oleObj>
              </mc:Choice>
              <mc:Fallback>
                <p:oleObj r:id="rId3" imgW="1193800" imgH="177800" progId="Equation.3">
                  <p:embed/>
                  <p:pic>
                    <p:nvPicPr>
                      <p:cNvPr id="6" name="Objeto 5">
                        <a:extLst>
                          <a:ext uri="{FF2B5EF4-FFF2-40B4-BE49-F238E27FC236}">
                            <a16:creationId xmlns:a16="http://schemas.microsoft.com/office/drawing/2014/main" id="{95B6846F-3F9B-42AF-88EA-BB68C3EB2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225" y="2728790"/>
                        <a:ext cx="1785288" cy="271364"/>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B88845FC-5942-4DB5-BA43-EAB5246A2474}"/>
              </a:ext>
            </a:extLst>
          </p:cNvPr>
          <p:cNvSpPr>
            <a:spLocks noChangeArrowheads="1"/>
          </p:cNvSpPr>
          <p:nvPr/>
        </p:nvSpPr>
        <p:spPr bwMode="auto">
          <a:xfrm>
            <a:off x="2265218" y="1058730"/>
            <a:ext cx="652846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b) Corriente</a:t>
            </a:r>
            <a:r>
              <a:rPr lang="es-ES" altLang="es-ES" sz="900" dirty="0">
                <a:latin typeface="Arial" panose="020B0604020202020204" pitchFamily="34" charset="0"/>
                <a:ea typeface="Times New Roman" panose="02020603050405020304" pitchFamily="18" charset="0"/>
                <a:cs typeface="Arial" panose="020B0604020202020204" pitchFamily="34" charset="0"/>
              </a:rPr>
              <a:t> </a:t>
            </a:r>
            <a:r>
              <a:rPr lang="es-ES" altLang="es-ES" sz="1350" dirty="0">
                <a:latin typeface="Arial" panose="020B0604020202020204" pitchFamily="34" charset="0"/>
                <a:cs typeface="Times New Roman" panose="02020603050405020304" pitchFamily="18" charset="0"/>
              </a:rPr>
              <a:t>i de </a:t>
            </a:r>
            <a:r>
              <a:rPr lang="es-ES" altLang="es-ES" sz="1350" dirty="0" err="1">
                <a:latin typeface="Arial" panose="020B0604020202020204" pitchFamily="34" charset="0"/>
                <a:cs typeface="Times New Roman" panose="02020603050405020304" pitchFamily="18" charset="0"/>
              </a:rPr>
              <a:t>dcha</a:t>
            </a:r>
            <a:r>
              <a:rPr lang="es-ES" altLang="es-ES" sz="1350" dirty="0">
                <a:latin typeface="Arial" panose="020B0604020202020204" pitchFamily="34" charset="0"/>
                <a:cs typeface="Times New Roman" panose="02020603050405020304" pitchFamily="18" charset="0"/>
              </a:rPr>
              <a:t> a </a:t>
            </a:r>
            <a:r>
              <a:rPr lang="es-ES" altLang="es-ES" sz="1350" dirty="0" err="1">
                <a:latin typeface="Arial" panose="020B0604020202020204" pitchFamily="34" charset="0"/>
                <a:cs typeface="Times New Roman" panose="02020603050405020304" pitchFamily="18" charset="0"/>
              </a:rPr>
              <a:t>izda</a:t>
            </a:r>
            <a:r>
              <a:rPr lang="es-ES" altLang="es-ES" sz="1350" dirty="0">
                <a:latin typeface="Arial" panose="020B0604020202020204" pitchFamily="34" charset="0"/>
                <a:cs typeface="Times New Roman" panose="02020603050405020304" pitchFamily="18" charset="0"/>
              </a:rPr>
              <a:t>, el diodo 1 está en OFF y el diodo 2 está en ON. </a:t>
            </a:r>
          </a:p>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La ecuación de la malla en este caso nos queda:</a:t>
            </a:r>
            <a:endParaRPr lang="es-ES" altLang="es-ES" sz="1350" dirty="0">
              <a:latin typeface="Arial" panose="020B0604020202020204" pitchFamily="34" charset="0"/>
            </a:endParaRPr>
          </a:p>
        </p:txBody>
      </p:sp>
      <p:sp>
        <p:nvSpPr>
          <p:cNvPr id="8" name="Rectangle 4">
            <a:extLst>
              <a:ext uri="{FF2B5EF4-FFF2-40B4-BE49-F238E27FC236}">
                <a16:creationId xmlns:a16="http://schemas.microsoft.com/office/drawing/2014/main" id="{FB0107B4-DE10-457A-B1EF-F9E16D2EE799}"/>
              </a:ext>
            </a:extLst>
          </p:cNvPr>
          <p:cNvSpPr>
            <a:spLocks noChangeArrowheads="1"/>
          </p:cNvSpPr>
          <p:nvPr/>
        </p:nvSpPr>
        <p:spPr bwMode="auto">
          <a:xfrm>
            <a:off x="2284514" y="2245094"/>
            <a:ext cx="3378345"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Corriente es positiva </a:t>
            </a:r>
            <a:r>
              <a:rPr lang="es-ES" altLang="es-ES" sz="10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050" dirty="0">
                <a:latin typeface="Arial" panose="020B0604020202020204" pitchFamily="34" charset="0"/>
                <a:ea typeface="Times New Roman" panose="02020603050405020304" pitchFamily="18" charset="0"/>
                <a:cs typeface="Arial" panose="020B0604020202020204" pitchFamily="34" charset="0"/>
              </a:rPr>
              <a:t> </a:t>
            </a:r>
            <a:r>
              <a:rPr lang="es-ES" altLang="es-ES" sz="1050" dirty="0" err="1">
                <a:latin typeface="Arial" panose="020B0604020202020204" pitchFamily="34" charset="0"/>
                <a:ea typeface="Times New Roman" panose="02020603050405020304" pitchFamily="18" charset="0"/>
                <a:cs typeface="Arial" panose="020B0604020202020204" pitchFamily="34" charset="0"/>
              </a:rPr>
              <a:t>V</a:t>
            </a:r>
            <a:r>
              <a:rPr lang="es-ES" altLang="es-ES" sz="105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50">
                <a:latin typeface="Arial" panose="020B0604020202020204" pitchFamily="34" charset="0"/>
                <a:ea typeface="Times New Roman" panose="02020603050405020304" pitchFamily="18" charset="0"/>
                <a:cs typeface="Arial" panose="020B0604020202020204" pitchFamily="34" charset="0"/>
              </a:rPr>
              <a:t>&lt; -0,7 </a:t>
            </a:r>
            <a:r>
              <a:rPr lang="es-ES" altLang="es-ES" sz="1050" dirty="0">
                <a:latin typeface="Arial" panose="020B0604020202020204" pitchFamily="34" charset="0"/>
                <a:ea typeface="Times New Roman" panose="02020603050405020304" pitchFamily="18" charset="0"/>
                <a:cs typeface="Arial" panose="020B0604020202020204" pitchFamily="34" charset="0"/>
              </a:rPr>
              <a:t>V. </a:t>
            </a:r>
          </a:p>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En este caso el voltaje de salida viene dado por:</a:t>
            </a:r>
            <a:endParaRPr lang="es-ES" altLang="es-ES" sz="1500" dirty="0">
              <a:latin typeface="Arial" panose="020B0604020202020204" pitchFamily="34" charset="0"/>
            </a:endParaRPr>
          </a:p>
        </p:txBody>
      </p:sp>
      <p:sp>
        <p:nvSpPr>
          <p:cNvPr id="9" name="Rectángulo 8">
            <a:extLst>
              <a:ext uri="{FF2B5EF4-FFF2-40B4-BE49-F238E27FC236}">
                <a16:creationId xmlns:a16="http://schemas.microsoft.com/office/drawing/2014/main" id="{44276A4D-FA31-45D7-82FB-D03672F0DEA3}"/>
              </a:ext>
            </a:extLst>
          </p:cNvPr>
          <p:cNvSpPr/>
          <p:nvPr/>
        </p:nvSpPr>
        <p:spPr>
          <a:xfrm>
            <a:off x="2161309" y="3182138"/>
            <a:ext cx="6736278"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 Para valores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entre -0,7 V y 5,7 V tendremos a los dos diodos en OFF, la corriente que circula por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será nula y por tanto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350" dirty="0">
                <a:latin typeface="Arial" panose="020B0604020202020204" pitchFamily="34" charset="0"/>
                <a:ea typeface="Times New Roman" panose="02020603050405020304" pitchFamily="18" charset="0"/>
                <a:cs typeface="Times New Roman" panose="02020603050405020304" pitchFamily="18" charset="0"/>
              </a:rPr>
              <a:t> =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sp>
        <p:nvSpPr>
          <p:cNvPr id="10" name="Rectangle 6">
            <a:extLst>
              <a:ext uri="{FF2B5EF4-FFF2-40B4-BE49-F238E27FC236}">
                <a16:creationId xmlns:a16="http://schemas.microsoft.com/office/drawing/2014/main" id="{15484708-0118-409B-B83E-64B0F5B3D584}"/>
              </a:ext>
            </a:extLst>
          </p:cNvPr>
          <p:cNvSpPr>
            <a:spLocks noChangeArrowheads="1"/>
          </p:cNvSpPr>
          <p:nvPr/>
        </p:nvSpPr>
        <p:spPr bwMode="auto">
          <a:xfrm>
            <a:off x="2263456" y="3896984"/>
            <a:ext cx="3480491"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En resumen, el voltaje de salida es</a:t>
            </a:r>
            <a:r>
              <a:rPr lang="es-ES" altLang="es-ES" sz="900" dirty="0">
                <a:latin typeface="Arial" panose="020B0604020202020204" pitchFamily="34" charset="0"/>
                <a:ea typeface="Times New Roman" panose="02020603050405020304" pitchFamily="18" charset="0"/>
                <a:cs typeface="Arial" panose="020B0604020202020204" pitchFamily="34" charset="0"/>
              </a:rPr>
              <a:t>:</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p:graphicFrame>
        <p:nvGraphicFramePr>
          <p:cNvPr id="11" name="Objeto 10">
            <a:extLst>
              <a:ext uri="{FF2B5EF4-FFF2-40B4-BE49-F238E27FC236}">
                <a16:creationId xmlns:a16="http://schemas.microsoft.com/office/drawing/2014/main" id="{3A64FA2B-7F5D-4866-8850-323061C69834}"/>
              </a:ext>
            </a:extLst>
          </p:cNvPr>
          <p:cNvGraphicFramePr>
            <a:graphicFrameLocks noChangeAspect="1"/>
          </p:cNvGraphicFramePr>
          <p:nvPr/>
        </p:nvGraphicFramePr>
        <p:xfrm>
          <a:off x="2284514" y="4362082"/>
          <a:ext cx="3068681" cy="993245"/>
        </p:xfrm>
        <a:graphic>
          <a:graphicData uri="http://schemas.openxmlformats.org/presentationml/2006/ole">
            <mc:AlternateContent xmlns:mc="http://schemas.openxmlformats.org/markup-compatibility/2006">
              <mc:Choice xmlns:v="urn:schemas-microsoft-com:vml" Requires="v">
                <p:oleObj r:id="rId5" imgW="1968500" imgH="635000" progId="Equation.3">
                  <p:embed/>
                </p:oleObj>
              </mc:Choice>
              <mc:Fallback>
                <p:oleObj r:id="rId5" imgW="1968500" imgH="635000" progId="Equation.3">
                  <p:embed/>
                  <p:pic>
                    <p:nvPicPr>
                      <p:cNvPr id="11" name="Objeto 10">
                        <a:extLst>
                          <a:ext uri="{FF2B5EF4-FFF2-40B4-BE49-F238E27FC236}">
                            <a16:creationId xmlns:a16="http://schemas.microsoft.com/office/drawing/2014/main" id="{3A64FA2B-7F5D-4866-8850-323061C698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4514" y="4362082"/>
                        <a:ext cx="3068681" cy="993245"/>
                      </a:xfrm>
                      <a:prstGeom prst="rect">
                        <a:avLst/>
                      </a:prstGeom>
                      <a:noFill/>
                    </p:spPr>
                  </p:pic>
                </p:oleObj>
              </mc:Fallback>
            </mc:AlternateContent>
          </a:graphicData>
        </a:graphic>
      </p:graphicFrame>
      <p:cxnSp>
        <p:nvCxnSpPr>
          <p:cNvPr id="3" name="Conector recto de flecha 2">
            <a:extLst>
              <a:ext uri="{FF2B5EF4-FFF2-40B4-BE49-F238E27FC236}">
                <a16:creationId xmlns:a16="http://schemas.microsoft.com/office/drawing/2014/main" id="{C9C23391-347B-474D-9FE7-EAAB584EA644}"/>
              </a:ext>
            </a:extLst>
          </p:cNvPr>
          <p:cNvCxnSpPr/>
          <p:nvPr/>
        </p:nvCxnSpPr>
        <p:spPr>
          <a:xfrm flipV="1">
            <a:off x="1564481" y="1376687"/>
            <a:ext cx="0" cy="531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AADE4F86-C2F9-44A6-B3A7-8963135A01DB}"/>
              </a:ext>
            </a:extLst>
          </p:cNvPr>
          <p:cNvCxnSpPr>
            <a:cxnSpLocks/>
          </p:cNvCxnSpPr>
          <p:nvPr/>
        </p:nvCxnSpPr>
        <p:spPr>
          <a:xfrm flipH="1">
            <a:off x="814388" y="1100138"/>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EEE36928-E349-4CD5-B3A0-ADA2BB576AC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204290" y="2946237"/>
            <a:ext cx="1719513" cy="1415846"/>
          </a:xfrm>
          <a:prstGeom prst="rect">
            <a:avLst/>
          </a:prstGeom>
        </p:spPr>
      </p:pic>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BDC9EE28-A964-4E00-9ABC-3AE054474B52}"/>
                  </a:ext>
                </a:extLst>
              </p:cNvPr>
              <p:cNvSpPr/>
              <p:nvPr/>
            </p:nvSpPr>
            <p:spPr>
              <a:xfrm>
                <a:off x="2263456" y="1524106"/>
                <a:ext cx="2394269" cy="690382"/>
              </a:xfrm>
              <a:prstGeom prst="rect">
                <a:avLst/>
              </a:prstGeom>
            </p:spPr>
            <p:txBody>
              <a:bodyPr wrap="square">
                <a:spAutoFit/>
              </a:bodyPr>
              <a:lstStyle/>
              <a:p>
                <a:pPr marL="342900" algn="just"/>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𝑉</m:t>
                          </m:r>
                        </m:e>
                        <m:sub>
                          <m:r>
                            <a:rPr lang="es-ES" sz="1350" i="1">
                              <a:latin typeface="Cambria Math" panose="02040503050406030204" pitchFamily="18" charset="0"/>
                              <a:ea typeface="Times New Roman" panose="02020603050405020304" pitchFamily="18" charset="0"/>
                            </a:rPr>
                            <m:t>𝑖𝑛</m:t>
                          </m:r>
                        </m:sub>
                      </m:sSub>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𝑅</m:t>
                          </m:r>
                        </m:e>
                        <m:sub>
                          <m:r>
                            <a:rPr lang="es-ES" sz="1350" i="1">
                              <a:latin typeface="Cambria Math" panose="02040503050406030204" pitchFamily="18" charset="0"/>
                              <a:ea typeface="Times New Roman" panose="02020603050405020304" pitchFamily="18" charset="0"/>
                            </a:rPr>
                            <m:t>1</m:t>
                          </m:r>
                        </m:sub>
                      </m:sSub>
                      <m:r>
                        <a:rPr lang="es-ES" sz="1350" i="1">
                          <a:latin typeface="Cambria Math" panose="02040503050406030204" pitchFamily="18" charset="0"/>
                          <a:ea typeface="Times New Roman" panose="02020603050405020304" pitchFamily="18" charset="0"/>
                        </a:rPr>
                        <m:t>𝑖</m:t>
                      </m:r>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𝑣</m:t>
                          </m:r>
                        </m:e>
                        <m:sub>
                          <m:r>
                            <a:rPr lang="es-ES" sz="1350" i="1">
                              <a:latin typeface="Cambria Math" panose="02040503050406030204" pitchFamily="18" charset="0"/>
                              <a:ea typeface="Times New Roman" panose="02020603050405020304" pitchFamily="18" charset="0"/>
                            </a:rPr>
                            <m:t>𝑑</m:t>
                          </m:r>
                        </m:sub>
                      </m:sSub>
                      <m:r>
                        <a:rPr lang="es-ES" sz="1350" i="1">
                          <a:latin typeface="Cambria Math" panose="02040503050406030204" pitchFamily="18" charset="0"/>
                          <a:ea typeface="Times New Roman" panose="02020603050405020304" pitchFamily="18" charset="0"/>
                        </a:rPr>
                        <m:t>=0</m:t>
                      </m:r>
                    </m:oMath>
                  </m:oMathPara>
                </a14:m>
                <a:endParaRPr lang="es-ES" sz="1350" dirty="0">
                  <a:latin typeface="Times New Roman" panose="02020603050405020304" pitchFamily="18" charset="0"/>
                  <a:ea typeface="Times New Roman" panose="02020603050405020304" pitchFamily="18" charset="0"/>
                </a:endParaRPr>
              </a:p>
              <a:p>
                <a:pPr marL="342900" algn="just"/>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Times New Roman" panose="02020603050405020304" pitchFamily="18" charset="0"/>
                        </a:rPr>
                        <m:t>𝑖</m:t>
                      </m:r>
                      <m:r>
                        <a:rPr lang="es-ES" sz="1350" i="1">
                          <a:latin typeface="Cambria Math" panose="02040503050406030204" pitchFamily="18" charset="0"/>
                          <a:ea typeface="Times New Roman" panose="02020603050405020304" pitchFamily="18" charset="0"/>
                        </a:rPr>
                        <m:t>=</m:t>
                      </m:r>
                      <m:f>
                        <m:fPr>
                          <m:ctrlPr>
                            <a:rPr lang="es-ES" sz="1350" i="1">
                              <a:latin typeface="Cambria Math" panose="02040503050406030204" pitchFamily="18" charset="0"/>
                              <a:ea typeface="Times New Roman" panose="02020603050405020304" pitchFamily="18" charset="0"/>
                            </a:rPr>
                          </m:ctrlPr>
                        </m:fPr>
                        <m:num>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𝑉</m:t>
                              </m:r>
                            </m:e>
                            <m:sub>
                              <m:r>
                                <a:rPr lang="es-ES" sz="1350" i="1">
                                  <a:latin typeface="Cambria Math" panose="02040503050406030204" pitchFamily="18" charset="0"/>
                                  <a:ea typeface="Times New Roman" panose="02020603050405020304" pitchFamily="18" charset="0"/>
                                </a:rPr>
                                <m:t>𝑖𝑛</m:t>
                              </m:r>
                            </m:sub>
                          </m:sSub>
                          <m:r>
                            <a:rPr lang="es-ES" sz="1350" i="1">
                              <a:latin typeface="Cambria Math" panose="02040503050406030204" pitchFamily="18" charset="0"/>
                              <a:ea typeface="Times New Roman" panose="02020603050405020304" pitchFamily="18" charset="0"/>
                            </a:rPr>
                            <m:t>−0.7</m:t>
                          </m:r>
                        </m:num>
                        <m:den>
                          <m:r>
                            <a:rPr lang="es-ES" sz="1350" i="1">
                              <a:latin typeface="Cambria Math" panose="02040503050406030204" pitchFamily="18" charset="0"/>
                              <a:ea typeface="Times New Roman" panose="02020603050405020304" pitchFamily="18" charset="0"/>
                            </a:rPr>
                            <m:t>10</m:t>
                          </m:r>
                        </m:den>
                      </m:f>
                    </m:oMath>
                  </m:oMathPara>
                </a14:m>
                <a:endParaRPr lang="es-ES" sz="1350" dirty="0">
                  <a:latin typeface="Times New Roman" panose="02020603050405020304" pitchFamily="18" charset="0"/>
                  <a:ea typeface="Times New Roman" panose="02020603050405020304" pitchFamily="18" charset="0"/>
                </a:endParaRPr>
              </a:p>
            </p:txBody>
          </p:sp>
        </mc:Choice>
        <mc:Fallback xmlns="">
          <p:sp>
            <p:nvSpPr>
              <p:cNvPr id="17" name="Rectángulo 16">
                <a:extLst>
                  <a:ext uri="{FF2B5EF4-FFF2-40B4-BE49-F238E27FC236}">
                    <a16:creationId xmlns:a16="http://schemas.microsoft.com/office/drawing/2014/main" id="{BDC9EE28-A964-4E00-9ABC-3AE054474B52}"/>
                  </a:ext>
                </a:extLst>
              </p:cNvPr>
              <p:cNvSpPr>
                <a:spLocks noRot="1" noChangeAspect="1" noMove="1" noResize="1" noEditPoints="1" noAdjustHandles="1" noChangeArrowheads="1" noChangeShapeType="1" noTextEdit="1"/>
              </p:cNvSpPr>
              <p:nvPr/>
            </p:nvSpPr>
            <p:spPr>
              <a:xfrm>
                <a:off x="2263456" y="1524106"/>
                <a:ext cx="2394269" cy="690382"/>
              </a:xfrm>
              <a:prstGeom prst="rect">
                <a:avLst/>
              </a:prstGeom>
              <a:blipFill>
                <a:blip r:embed="rId9"/>
                <a:stretch>
                  <a:fillRect b="-1770"/>
                </a:stretch>
              </a:blipFill>
            </p:spPr>
            <p:txBody>
              <a:bodyPr/>
              <a:lstStyle/>
              <a:p>
                <a:r>
                  <a:rPr lang="es-ES">
                    <a:noFill/>
                  </a:rPr>
                  <a:t> </a:t>
                </a:r>
              </a:p>
            </p:txBody>
          </p:sp>
        </mc:Fallback>
      </mc:AlternateContent>
      <p:graphicFrame>
        <p:nvGraphicFramePr>
          <p:cNvPr id="13" name="Gráfico 12">
            <a:extLst>
              <a:ext uri="{FF2B5EF4-FFF2-40B4-BE49-F238E27FC236}">
                <a16:creationId xmlns:a16="http://schemas.microsoft.com/office/drawing/2014/main" id="{E1DEB2BB-8675-4983-AEE2-5BDDD9DBC473}"/>
              </a:ext>
            </a:extLst>
          </p:cNvPr>
          <p:cNvGraphicFramePr>
            <a:graphicFrameLocks/>
          </p:cNvGraphicFramePr>
          <p:nvPr>
            <p:extLst>
              <p:ext uri="{D42A27DB-BD31-4B8C-83A1-F6EECF244321}">
                <p14:modId xmlns:p14="http://schemas.microsoft.com/office/powerpoint/2010/main" val="1165415332"/>
              </p:ext>
            </p:extLst>
          </p:nvPr>
        </p:nvGraphicFramePr>
        <p:xfrm>
          <a:off x="5505304" y="3656146"/>
          <a:ext cx="3068682" cy="184120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Gráfico 13">
            <a:extLst>
              <a:ext uri="{FF2B5EF4-FFF2-40B4-BE49-F238E27FC236}">
                <a16:creationId xmlns:a16="http://schemas.microsoft.com/office/drawing/2014/main" id="{735DC209-4C27-4854-984B-C666CFB58EB3}"/>
              </a:ext>
            </a:extLst>
          </p:cNvPr>
          <p:cNvGraphicFramePr>
            <a:graphicFrameLocks/>
          </p:cNvGraphicFramePr>
          <p:nvPr>
            <p:extLst>
              <p:ext uri="{D42A27DB-BD31-4B8C-83A1-F6EECF244321}">
                <p14:modId xmlns:p14="http://schemas.microsoft.com/office/powerpoint/2010/main" val="3635867422"/>
              </p:ext>
            </p:extLst>
          </p:nvPr>
        </p:nvGraphicFramePr>
        <p:xfrm>
          <a:off x="5638775" y="5241027"/>
          <a:ext cx="2839840" cy="1703904"/>
        </p:xfrm>
        <a:graphic>
          <a:graphicData uri="http://schemas.openxmlformats.org/drawingml/2006/chart">
            <c:chart xmlns:c="http://schemas.openxmlformats.org/drawingml/2006/chart" xmlns:r="http://schemas.openxmlformats.org/officeDocument/2006/relationships" r:id="rId11"/>
          </a:graphicData>
        </a:graphic>
      </p:graphicFrame>
      <p:grpSp>
        <p:nvGrpSpPr>
          <p:cNvPr id="5" name="Grupo 4">
            <a:extLst>
              <a:ext uri="{FF2B5EF4-FFF2-40B4-BE49-F238E27FC236}">
                <a16:creationId xmlns:a16="http://schemas.microsoft.com/office/drawing/2014/main" id="{47DFA75E-0D7D-466B-8292-E9DEA1EB7EA1}"/>
              </a:ext>
            </a:extLst>
          </p:cNvPr>
          <p:cNvGrpSpPr/>
          <p:nvPr/>
        </p:nvGrpSpPr>
        <p:grpSpPr>
          <a:xfrm>
            <a:off x="-3896" y="989372"/>
            <a:ext cx="2279505" cy="1736766"/>
            <a:chOff x="-5195" y="176163"/>
            <a:chExt cx="3039340" cy="2315688"/>
          </a:xfrm>
        </p:grpSpPr>
        <p:pic>
          <p:nvPicPr>
            <p:cNvPr id="4" name="Imagen 3">
              <a:extLst>
                <a:ext uri="{FF2B5EF4-FFF2-40B4-BE49-F238E27FC236}">
                  <a16:creationId xmlns:a16="http://schemas.microsoft.com/office/drawing/2014/main" id="{AD3D094A-03AF-41FD-8BD4-DFB0F0AE568F}"/>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195" y="176163"/>
              <a:ext cx="3039340" cy="2315688"/>
            </a:xfrm>
            <a:prstGeom prst="rect">
              <a:avLst/>
            </a:prstGeom>
            <a:noFill/>
            <a:ln>
              <a:noFill/>
            </a:ln>
          </p:spPr>
        </p:pic>
        <p:sp>
          <p:nvSpPr>
            <p:cNvPr id="2" name="CuadroTexto 1">
              <a:extLst>
                <a:ext uri="{FF2B5EF4-FFF2-40B4-BE49-F238E27FC236}">
                  <a16:creationId xmlns:a16="http://schemas.microsoft.com/office/drawing/2014/main" id="{78A66174-ED37-4C0A-B4EC-6F78BC584C5F}"/>
                </a:ext>
              </a:extLst>
            </p:cNvPr>
            <p:cNvSpPr txBox="1"/>
            <p:nvPr/>
          </p:nvSpPr>
          <p:spPr>
            <a:xfrm>
              <a:off x="821194" y="519810"/>
              <a:ext cx="650179" cy="400109"/>
            </a:xfrm>
            <a:prstGeom prst="rect">
              <a:avLst/>
            </a:prstGeom>
            <a:noFill/>
          </p:spPr>
          <p:txBody>
            <a:bodyPr wrap="none" rtlCol="0">
              <a:spAutoFit/>
            </a:bodyPr>
            <a:lstStyle/>
            <a:p>
              <a:r>
                <a:rPr lang="es-ES" sz="1350" dirty="0"/>
                <a:t>-   +</a:t>
              </a:r>
            </a:p>
          </p:txBody>
        </p:sp>
        <p:sp>
          <p:nvSpPr>
            <p:cNvPr id="16" name="CuadroTexto 15">
              <a:extLst>
                <a:ext uri="{FF2B5EF4-FFF2-40B4-BE49-F238E27FC236}">
                  <a16:creationId xmlns:a16="http://schemas.microsoft.com/office/drawing/2014/main" id="{2E663220-5789-4F2F-8485-4F692E3C9239}"/>
                </a:ext>
              </a:extLst>
            </p:cNvPr>
            <p:cNvSpPr txBox="1"/>
            <p:nvPr/>
          </p:nvSpPr>
          <p:spPr>
            <a:xfrm>
              <a:off x="1712965" y="499462"/>
              <a:ext cx="438581" cy="954108"/>
            </a:xfrm>
            <a:prstGeom prst="rect">
              <a:avLst/>
            </a:prstGeom>
            <a:noFill/>
          </p:spPr>
          <p:txBody>
            <a:bodyPr wrap="none" rtlCol="0">
              <a:spAutoFit/>
            </a:bodyPr>
            <a:lstStyle/>
            <a:p>
              <a:r>
                <a:rPr lang="es-ES" sz="1350" dirty="0"/>
                <a:t>-</a:t>
              </a:r>
            </a:p>
            <a:p>
              <a:r>
                <a:rPr lang="es-ES" sz="1350" dirty="0"/>
                <a:t>   </a:t>
              </a:r>
            </a:p>
            <a:p>
              <a:r>
                <a:rPr lang="es-ES" sz="1350" dirty="0"/>
                <a:t>+</a:t>
              </a:r>
            </a:p>
          </p:txBody>
        </p:sp>
      </p:grpSp>
      <p:sp>
        <p:nvSpPr>
          <p:cNvPr id="18" name="Marcador de número de diapositiva 17">
            <a:extLst>
              <a:ext uri="{FF2B5EF4-FFF2-40B4-BE49-F238E27FC236}">
                <a16:creationId xmlns:a16="http://schemas.microsoft.com/office/drawing/2014/main" id="{2F00AC17-2199-4FB7-B06E-A5313E61E39A}"/>
              </a:ext>
            </a:extLst>
          </p:cNvPr>
          <p:cNvSpPr>
            <a:spLocks noGrp="1"/>
          </p:cNvSpPr>
          <p:nvPr>
            <p:ph type="sldNum" sz="quarter" idx="12"/>
          </p:nvPr>
        </p:nvSpPr>
        <p:spPr/>
        <p:txBody>
          <a:bodyPr/>
          <a:lstStyle/>
          <a:p>
            <a:fld id="{78733FC4-8689-4CA5-A153-34ADD6EFE592}" type="slidenum">
              <a:rPr lang="es-ES">
                <a:solidFill>
                  <a:schemeClr val="bg1"/>
                </a:solidFill>
              </a:rPr>
              <a:t>110</a:t>
            </a:fld>
            <a:endParaRPr lang="es-ES" dirty="0">
              <a:solidFill>
                <a:schemeClr val="bg1"/>
              </a:solidFill>
            </a:endParaRPr>
          </a:p>
        </p:txBody>
      </p:sp>
    </p:spTree>
    <p:custDataLst>
      <p:tags r:id="rId1"/>
    </p:custDataLst>
    <p:extLst>
      <p:ext uri="{BB962C8B-B14F-4D97-AF65-F5344CB8AC3E}">
        <p14:creationId xmlns:p14="http://schemas.microsoft.com/office/powerpoint/2010/main" val="38651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7" grpId="0"/>
      <p:bldGraphic spid="13" grpId="0">
        <p:bldAsOne/>
      </p:bldGraphic>
      <p:bldGraphic spid="13" grpId="1">
        <p:bldAsOne/>
      </p:bldGraphic>
      <p:bldGraphic spid="14" grpId="0">
        <p:bldAsOne/>
      </p:bldGraphic>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FDEE1C-CC0C-40BF-B9C1-79412A390A0F}"/>
              </a:ext>
            </a:extLst>
          </p:cNvPr>
          <p:cNvSpPr/>
          <p:nvPr/>
        </p:nvSpPr>
        <p:spPr>
          <a:xfrm>
            <a:off x="-1" y="800503"/>
            <a:ext cx="8776982" cy="830997"/>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y dibujar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600" dirty="0">
                <a:latin typeface="Arial" panose="020B0604020202020204" pitchFamily="34" charset="0"/>
                <a:ea typeface="Times New Roman" panose="02020603050405020304" pitchFamily="18" charset="0"/>
                <a:cs typeface="Times New Roman" panose="02020603050405020304" pitchFamily="18" charset="0"/>
              </a:rPr>
              <a:t>. El voltaje de activación es 0,7 V y la fuente de referencia es 3 V.</a:t>
            </a:r>
            <a:endParaRPr lang="es-ES" sz="1600" dirty="0">
              <a:latin typeface="Times New Roman" panose="02020603050405020304" pitchFamily="18" charset="0"/>
              <a:ea typeface="Times New Roman" panose="02020603050405020304" pitchFamily="18" charset="0"/>
            </a:endParaRPr>
          </a:p>
          <a:p>
            <a:pPr algn="just">
              <a:tabLst>
                <a:tab pos="2914650" algn="l"/>
              </a:tabLst>
            </a:pPr>
            <a:r>
              <a:rPr lang="es-ES" sz="1600" dirty="0">
                <a:latin typeface="Arial" panose="020B0604020202020204" pitchFamily="34" charset="0"/>
                <a:ea typeface="Times New Roman" panose="02020603050405020304" pitchFamily="18" charset="0"/>
                <a:cs typeface="Times New Roman" panose="02020603050405020304" pitchFamily="18" charset="0"/>
              </a:rPr>
              <a:t> </a:t>
            </a:r>
            <a:endParaRPr lang="es-ES" sz="16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3201345F-1F59-4D51-9231-09794CB190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539" y="1379614"/>
            <a:ext cx="2149220" cy="1344389"/>
          </a:xfrm>
          <a:prstGeom prst="rect">
            <a:avLst/>
          </a:prstGeom>
          <a:noFill/>
          <a:ln>
            <a:noFill/>
          </a:ln>
        </p:spPr>
      </p:pic>
      <p:sp>
        <p:nvSpPr>
          <p:cNvPr id="6" name="Rectángulo 5">
            <a:extLst>
              <a:ext uri="{FF2B5EF4-FFF2-40B4-BE49-F238E27FC236}">
                <a16:creationId xmlns:a16="http://schemas.microsoft.com/office/drawing/2014/main" id="{3A6D4E73-7C83-4C61-9210-C3F11B475D04}"/>
              </a:ext>
            </a:extLst>
          </p:cNvPr>
          <p:cNvSpPr/>
          <p:nvPr/>
        </p:nvSpPr>
        <p:spPr>
          <a:xfrm>
            <a:off x="2378297" y="1407075"/>
            <a:ext cx="6406089" cy="923330"/>
          </a:xfrm>
          <a:prstGeom prst="rect">
            <a:avLst/>
          </a:prstGeom>
        </p:spPr>
        <p:txBody>
          <a:bodyPr wrap="square">
            <a:spAutoFit/>
          </a:bodyPr>
          <a:lstStyle/>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Condición que ha de cumplir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para que el diodo conduzca:</a:t>
            </a:r>
          </a:p>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Diodo está en ON </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s-ES" sz="1350" dirty="0">
                <a:latin typeface="Arial" panose="020B0604020202020204" pitchFamily="34" charset="0"/>
                <a:ea typeface="Times New Roman" panose="02020603050405020304" pitchFamily="18" charset="0"/>
                <a:cs typeface="Times New Roman" panose="02020603050405020304" pitchFamily="18" charset="0"/>
              </a:rPr>
              <a:t>la corriente que genera la fuente circula por R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izda</a:t>
            </a:r>
            <a:r>
              <a:rPr lang="es-ES" sz="1350" dirty="0">
                <a:latin typeface="Arial" panose="020B0604020202020204" pitchFamily="34" charset="0"/>
                <a:ea typeface="Times New Roman" panose="02020603050405020304" pitchFamily="18" charset="0"/>
                <a:cs typeface="Times New Roman" panose="02020603050405020304" pitchFamily="18" charset="0"/>
              </a:rPr>
              <a:t> a derecha. </a:t>
            </a:r>
          </a:p>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Aplicando las leyes de las mallas tenemos que:</a:t>
            </a:r>
            <a:endParaRPr lang="es-ES" sz="1350" dirty="0">
              <a:latin typeface="Times New Roman" panose="02020603050405020304" pitchFamily="18" charset="0"/>
              <a:ea typeface="Times New Roman" panose="02020603050405020304" pitchFamily="18" charset="0"/>
            </a:endParaRPr>
          </a:p>
        </p:txBody>
      </p:sp>
      <p:graphicFrame>
        <p:nvGraphicFramePr>
          <p:cNvPr id="8" name="Objeto 7">
            <a:extLst>
              <a:ext uri="{FF2B5EF4-FFF2-40B4-BE49-F238E27FC236}">
                <a16:creationId xmlns:a16="http://schemas.microsoft.com/office/drawing/2014/main" id="{9930A4FC-1F42-4E54-976B-586F51A6C4DC}"/>
              </a:ext>
            </a:extLst>
          </p:cNvPr>
          <p:cNvGraphicFramePr>
            <a:graphicFrameLocks noChangeAspect="1"/>
          </p:cNvGraphicFramePr>
          <p:nvPr/>
        </p:nvGraphicFramePr>
        <p:xfrm>
          <a:off x="2462875" y="2349249"/>
          <a:ext cx="1326257" cy="540327"/>
        </p:xfrm>
        <a:graphic>
          <a:graphicData uri="http://schemas.openxmlformats.org/presentationml/2006/ole">
            <mc:AlternateContent xmlns:mc="http://schemas.openxmlformats.org/markup-compatibility/2006">
              <mc:Choice xmlns:v="urn:schemas-microsoft-com:vml" Requires="v">
                <p:oleObj r:id="rId4" imgW="1130300" imgH="419100" progId="Equation.3">
                  <p:embed/>
                </p:oleObj>
              </mc:Choice>
              <mc:Fallback>
                <p:oleObj r:id="rId4" imgW="1130300" imgH="419100" progId="Equation.3">
                  <p:embed/>
                  <p:pic>
                    <p:nvPicPr>
                      <p:cNvPr id="8" name="Objeto 7">
                        <a:extLst>
                          <a:ext uri="{FF2B5EF4-FFF2-40B4-BE49-F238E27FC236}">
                            <a16:creationId xmlns:a16="http://schemas.microsoft.com/office/drawing/2014/main" id="{9930A4FC-1F42-4E54-976B-586F51A6C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875" y="2349249"/>
                        <a:ext cx="1326257" cy="540327"/>
                      </a:xfrm>
                      <a:prstGeom prst="rect">
                        <a:avLst/>
                      </a:prstGeom>
                      <a:noFill/>
                    </p:spPr>
                  </p:pic>
                </p:oleObj>
              </mc:Fallback>
            </mc:AlternateContent>
          </a:graphicData>
        </a:graphic>
      </p:graphicFrame>
      <p:graphicFrame>
        <p:nvGraphicFramePr>
          <p:cNvPr id="10" name="Objeto 9">
            <a:extLst>
              <a:ext uri="{FF2B5EF4-FFF2-40B4-BE49-F238E27FC236}">
                <a16:creationId xmlns:a16="http://schemas.microsoft.com/office/drawing/2014/main" id="{341CB83E-15D8-4ADB-B53A-4CBD5CC70706}"/>
              </a:ext>
            </a:extLst>
          </p:cNvPr>
          <p:cNvGraphicFramePr>
            <a:graphicFrameLocks noChangeAspect="1"/>
          </p:cNvGraphicFramePr>
          <p:nvPr/>
        </p:nvGraphicFramePr>
        <p:xfrm>
          <a:off x="276882" y="3409828"/>
          <a:ext cx="4126325" cy="755144"/>
        </p:xfrm>
        <a:graphic>
          <a:graphicData uri="http://schemas.openxmlformats.org/presentationml/2006/ole">
            <mc:AlternateContent xmlns:mc="http://schemas.openxmlformats.org/markup-compatibility/2006">
              <mc:Choice xmlns:v="urn:schemas-microsoft-com:vml" Requires="v">
                <p:oleObj r:id="rId6" imgW="4368800" imgH="800100" progId="Equation.3">
                  <p:embed/>
                </p:oleObj>
              </mc:Choice>
              <mc:Fallback>
                <p:oleObj r:id="rId6" imgW="4368800" imgH="800100" progId="Equation.3">
                  <p:embed/>
                  <p:pic>
                    <p:nvPicPr>
                      <p:cNvPr id="10" name="Objeto 9">
                        <a:extLst>
                          <a:ext uri="{FF2B5EF4-FFF2-40B4-BE49-F238E27FC236}">
                            <a16:creationId xmlns:a16="http://schemas.microsoft.com/office/drawing/2014/main" id="{341CB83E-15D8-4ADB-B53A-4CBD5CC707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882" y="3409828"/>
                        <a:ext cx="4126325" cy="755144"/>
                      </a:xfrm>
                      <a:prstGeom prst="rect">
                        <a:avLst/>
                      </a:prstGeom>
                      <a:noFill/>
                    </p:spPr>
                  </p:pic>
                </p:oleObj>
              </mc:Fallback>
            </mc:AlternateContent>
          </a:graphicData>
        </a:graphic>
      </p:graphicFrame>
      <p:sp>
        <p:nvSpPr>
          <p:cNvPr id="11" name="Rectángulo 10">
            <a:extLst>
              <a:ext uri="{FF2B5EF4-FFF2-40B4-BE49-F238E27FC236}">
                <a16:creationId xmlns:a16="http://schemas.microsoft.com/office/drawing/2014/main" id="{B047BA7B-4E02-4B5C-BB8E-531ECC1D628D}"/>
              </a:ext>
            </a:extLst>
          </p:cNvPr>
          <p:cNvSpPr/>
          <p:nvPr/>
        </p:nvSpPr>
        <p:spPr>
          <a:xfrm>
            <a:off x="187117" y="3100854"/>
            <a:ext cx="3781805" cy="300082"/>
          </a:xfrm>
          <a:prstGeom prst="rect">
            <a:avLst/>
          </a:prstGeom>
        </p:spPr>
        <p:txBody>
          <a:bodyPr wrap="none">
            <a:spAutoFit/>
          </a:bodyPr>
          <a:lstStyle/>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Metiendo los datos del problema tenemos que:</a:t>
            </a:r>
            <a:endParaRPr lang="es-ES" sz="1350" dirty="0">
              <a:latin typeface="Times New Roman" panose="02020603050405020304" pitchFamily="18" charset="0"/>
              <a:ea typeface="Times New Roman" panose="02020603050405020304" pitchFamily="18" charset="0"/>
            </a:endParaRPr>
          </a:p>
        </p:txBody>
      </p:sp>
      <p:sp>
        <p:nvSpPr>
          <p:cNvPr id="12" name="Rectángulo 11">
            <a:extLst>
              <a:ext uri="{FF2B5EF4-FFF2-40B4-BE49-F238E27FC236}">
                <a16:creationId xmlns:a16="http://schemas.microsoft.com/office/drawing/2014/main" id="{32AADC33-C427-4E96-883F-EA17CF07A455}"/>
              </a:ext>
            </a:extLst>
          </p:cNvPr>
          <p:cNvSpPr/>
          <p:nvPr/>
        </p:nvSpPr>
        <p:spPr>
          <a:xfrm>
            <a:off x="136779" y="4265787"/>
            <a:ext cx="8640202"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Para que id&gt;0</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&gt; 7,4 V. Ambas corrientes quedan positivas.</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este caso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350" dirty="0">
                <a:latin typeface="Arial" panose="020B0604020202020204" pitchFamily="34" charset="0"/>
                <a:ea typeface="Times New Roman" panose="02020603050405020304" pitchFamily="18" charset="0"/>
                <a:cs typeface="Times New Roman" panose="02020603050405020304" pitchFamily="18" charset="0"/>
              </a:rPr>
              <a:t> viene dado por:</a:t>
            </a:r>
            <a:endParaRPr lang="es-ES" sz="1350" dirty="0">
              <a:latin typeface="Times New Roman" panose="02020603050405020304" pitchFamily="18" charset="0"/>
              <a:ea typeface="Times New Roman" panose="02020603050405020304" pitchFamily="18" charset="0"/>
            </a:endParaRPr>
          </a:p>
        </p:txBody>
      </p:sp>
      <p:graphicFrame>
        <p:nvGraphicFramePr>
          <p:cNvPr id="14" name="Objeto 13">
            <a:extLst>
              <a:ext uri="{FF2B5EF4-FFF2-40B4-BE49-F238E27FC236}">
                <a16:creationId xmlns:a16="http://schemas.microsoft.com/office/drawing/2014/main" id="{085B7988-E441-4EB3-94A0-758CB0CD7E98}"/>
              </a:ext>
            </a:extLst>
          </p:cNvPr>
          <p:cNvGraphicFramePr>
            <a:graphicFrameLocks noChangeAspect="1"/>
          </p:cNvGraphicFramePr>
          <p:nvPr/>
        </p:nvGraphicFramePr>
        <p:xfrm>
          <a:off x="210200" y="4851349"/>
          <a:ext cx="2915804" cy="792646"/>
        </p:xfrm>
        <a:graphic>
          <a:graphicData uri="http://schemas.openxmlformats.org/presentationml/2006/ole">
            <mc:AlternateContent xmlns:mc="http://schemas.openxmlformats.org/markup-compatibility/2006">
              <mc:Choice xmlns:v="urn:schemas-microsoft-com:vml" Requires="v">
                <p:oleObj r:id="rId8" imgW="2946400" imgH="800100" progId="Equation.3">
                  <p:embed/>
                </p:oleObj>
              </mc:Choice>
              <mc:Fallback>
                <p:oleObj r:id="rId8" imgW="2946400" imgH="800100" progId="Equation.3">
                  <p:embed/>
                  <p:pic>
                    <p:nvPicPr>
                      <p:cNvPr id="14" name="Objeto 13">
                        <a:extLst>
                          <a:ext uri="{FF2B5EF4-FFF2-40B4-BE49-F238E27FC236}">
                            <a16:creationId xmlns:a16="http://schemas.microsoft.com/office/drawing/2014/main" id="{085B7988-E441-4EB3-94A0-758CB0CD7E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200" y="4851349"/>
                        <a:ext cx="2915804" cy="792646"/>
                      </a:xfrm>
                      <a:prstGeom prst="rect">
                        <a:avLst/>
                      </a:prstGeom>
                      <a:noFill/>
                    </p:spPr>
                  </p:pic>
                </p:oleObj>
              </mc:Fallback>
            </mc:AlternateContent>
          </a:graphicData>
        </a:graphic>
      </p:graphicFrame>
      <p:grpSp>
        <p:nvGrpSpPr>
          <p:cNvPr id="24" name="Grupo 23">
            <a:extLst>
              <a:ext uri="{FF2B5EF4-FFF2-40B4-BE49-F238E27FC236}">
                <a16:creationId xmlns:a16="http://schemas.microsoft.com/office/drawing/2014/main" id="{8133E17D-79DE-4656-9FE2-131AD5A4187A}"/>
              </a:ext>
            </a:extLst>
          </p:cNvPr>
          <p:cNvGrpSpPr/>
          <p:nvPr/>
        </p:nvGrpSpPr>
        <p:grpSpPr>
          <a:xfrm>
            <a:off x="485744" y="1696787"/>
            <a:ext cx="1182357" cy="594915"/>
            <a:chOff x="897271" y="1522089"/>
            <a:chExt cx="1576476" cy="793220"/>
          </a:xfrm>
        </p:grpSpPr>
        <p:cxnSp>
          <p:nvCxnSpPr>
            <p:cNvPr id="17" name="Conector recto de flecha 16">
              <a:extLst>
                <a:ext uri="{FF2B5EF4-FFF2-40B4-BE49-F238E27FC236}">
                  <a16:creationId xmlns:a16="http://schemas.microsoft.com/office/drawing/2014/main" id="{3A647CE3-98AD-4668-9FDE-C88399844424}"/>
                </a:ext>
              </a:extLst>
            </p:cNvPr>
            <p:cNvCxnSpPr/>
            <p:nvPr/>
          </p:nvCxnSpPr>
          <p:spPr>
            <a:xfrm>
              <a:off x="1598735" y="1522089"/>
              <a:ext cx="452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upo 22">
              <a:extLst>
                <a:ext uri="{FF2B5EF4-FFF2-40B4-BE49-F238E27FC236}">
                  <a16:creationId xmlns:a16="http://schemas.microsoft.com/office/drawing/2014/main" id="{B7101115-0E47-4742-894F-B1E67918EAFE}"/>
                </a:ext>
              </a:extLst>
            </p:cNvPr>
            <p:cNvGrpSpPr/>
            <p:nvPr/>
          </p:nvGrpSpPr>
          <p:grpSpPr>
            <a:xfrm>
              <a:off x="897271" y="1522089"/>
              <a:ext cx="1576476" cy="793220"/>
              <a:chOff x="711200" y="1116411"/>
              <a:chExt cx="1576476" cy="793220"/>
            </a:xfrm>
          </p:grpSpPr>
          <p:cxnSp>
            <p:nvCxnSpPr>
              <p:cNvPr id="16" name="Conector recto de flecha 15">
                <a:extLst>
                  <a:ext uri="{FF2B5EF4-FFF2-40B4-BE49-F238E27FC236}">
                    <a16:creationId xmlns:a16="http://schemas.microsoft.com/office/drawing/2014/main" id="{9A2ACF87-EEDA-4D27-BCCB-FD3380EA08A5}"/>
                  </a:ext>
                </a:extLst>
              </p:cNvPr>
              <p:cNvCxnSpPr/>
              <p:nvPr/>
            </p:nvCxnSpPr>
            <p:spPr>
              <a:xfrm>
                <a:off x="711200" y="1163782"/>
                <a:ext cx="452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9D2BFCEC-2E81-4045-BB50-58F459BC134D}"/>
                  </a:ext>
                </a:extLst>
              </p:cNvPr>
              <p:cNvSpPr txBox="1"/>
              <p:nvPr/>
            </p:nvSpPr>
            <p:spPr>
              <a:xfrm>
                <a:off x="1526349" y="1116411"/>
                <a:ext cx="425757" cy="400110"/>
              </a:xfrm>
              <a:prstGeom prst="rect">
                <a:avLst/>
              </a:prstGeom>
              <a:noFill/>
            </p:spPr>
            <p:txBody>
              <a:bodyPr wrap="none" rtlCol="0">
                <a:spAutoFit/>
              </a:bodyPr>
              <a:lstStyle/>
              <a:p>
                <a:r>
                  <a:rPr lang="es-ES" sz="1350" dirty="0"/>
                  <a:t>id</a:t>
                </a:r>
              </a:p>
            </p:txBody>
          </p:sp>
          <p:sp>
            <p:nvSpPr>
              <p:cNvPr id="19" name="CuadroTexto 18">
                <a:extLst>
                  <a:ext uri="{FF2B5EF4-FFF2-40B4-BE49-F238E27FC236}">
                    <a16:creationId xmlns:a16="http://schemas.microsoft.com/office/drawing/2014/main" id="{4E094083-3227-44B6-BACE-6896ED42AB74}"/>
                  </a:ext>
                </a:extLst>
              </p:cNvPr>
              <p:cNvSpPr txBox="1"/>
              <p:nvPr/>
            </p:nvSpPr>
            <p:spPr>
              <a:xfrm>
                <a:off x="1044999" y="1509521"/>
                <a:ext cx="297517" cy="400110"/>
              </a:xfrm>
              <a:prstGeom prst="rect">
                <a:avLst/>
              </a:prstGeom>
              <a:noFill/>
            </p:spPr>
            <p:txBody>
              <a:bodyPr wrap="none" rtlCol="0">
                <a:spAutoFit/>
              </a:bodyPr>
              <a:lstStyle/>
              <a:p>
                <a:r>
                  <a:rPr lang="es-ES" sz="1350" dirty="0"/>
                  <a:t>i</a:t>
                </a:r>
              </a:p>
            </p:txBody>
          </p:sp>
          <p:cxnSp>
            <p:nvCxnSpPr>
              <p:cNvPr id="20" name="Conector recto de flecha 19">
                <a:extLst>
                  <a:ext uri="{FF2B5EF4-FFF2-40B4-BE49-F238E27FC236}">
                    <a16:creationId xmlns:a16="http://schemas.microsoft.com/office/drawing/2014/main" id="{5CAE5E00-C739-4115-BC15-A328FD4DF597}"/>
                  </a:ext>
                </a:extLst>
              </p:cNvPr>
              <p:cNvCxnSpPr>
                <a:cxnSpLocks/>
              </p:cNvCxnSpPr>
              <p:nvPr/>
            </p:nvCxnSpPr>
            <p:spPr>
              <a:xfrm>
                <a:off x="1262821" y="1207998"/>
                <a:ext cx="0" cy="52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05BBEFDD-86CE-429E-A3B7-28E28C31565C}"/>
                  </a:ext>
                </a:extLst>
              </p:cNvPr>
              <p:cNvCxnSpPr>
                <a:cxnSpLocks/>
              </p:cNvCxnSpPr>
              <p:nvPr/>
            </p:nvCxnSpPr>
            <p:spPr>
              <a:xfrm>
                <a:off x="2287676" y="1116411"/>
                <a:ext cx="0" cy="52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2" name="Marcador de número de diapositiva 1">
            <a:extLst>
              <a:ext uri="{FF2B5EF4-FFF2-40B4-BE49-F238E27FC236}">
                <a16:creationId xmlns:a16="http://schemas.microsoft.com/office/drawing/2014/main" id="{472FD87E-66B5-4206-BBC3-65888E8894C1}"/>
              </a:ext>
            </a:extLst>
          </p:cNvPr>
          <p:cNvSpPr>
            <a:spLocks noGrp="1"/>
          </p:cNvSpPr>
          <p:nvPr>
            <p:ph type="sldNum" sz="quarter" idx="12"/>
          </p:nvPr>
        </p:nvSpPr>
        <p:spPr/>
        <p:txBody>
          <a:bodyPr/>
          <a:lstStyle/>
          <a:p>
            <a:fld id="{78733FC4-8689-4CA5-A153-34ADD6EFE592}" type="slidenum">
              <a:rPr lang="es-ES">
                <a:solidFill>
                  <a:schemeClr val="bg1"/>
                </a:solidFill>
              </a:rPr>
              <a:t>111</a:t>
            </a:fld>
            <a:endParaRPr lang="es-ES" dirty="0">
              <a:solidFill>
                <a:schemeClr val="bg1"/>
              </a:solidFill>
            </a:endParaRPr>
          </a:p>
        </p:txBody>
      </p:sp>
    </p:spTree>
    <p:custDataLst>
      <p:tags r:id="rId1"/>
    </p:custDataLst>
    <p:extLst>
      <p:ext uri="{BB962C8B-B14F-4D97-AF65-F5344CB8AC3E}">
        <p14:creationId xmlns:p14="http://schemas.microsoft.com/office/powerpoint/2010/main" val="21299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DAFF3B-F142-4F1D-8FB8-1F66F5AF8CD8}"/>
              </a:ext>
            </a:extLst>
          </p:cNvPr>
          <p:cNvSpPr>
            <a:spLocks noChangeArrowheads="1"/>
          </p:cNvSpPr>
          <p:nvPr/>
        </p:nvSpPr>
        <p:spPr bwMode="auto">
          <a:xfrm>
            <a:off x="1" y="915691"/>
            <a:ext cx="714894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rPr>
              <a:t>Si </a:t>
            </a:r>
            <a:r>
              <a:rPr lang="es-ES" altLang="es-ES" sz="1350" dirty="0" err="1">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350" dirty="0">
                <a:latin typeface="Arial" panose="020B0604020202020204" pitchFamily="34" charset="0"/>
                <a:ea typeface="Times New Roman" panose="02020603050405020304" pitchFamily="18" charset="0"/>
                <a:cs typeface="Arial" panose="020B0604020202020204" pitchFamily="34" charset="0"/>
              </a:rPr>
              <a:t> no supera el valor 7,4 V el diodo estará en OFF y por tanto 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350" dirty="0">
                <a:latin typeface="Arial" panose="020B0604020202020204" pitchFamily="34" charset="0"/>
                <a:ea typeface="Times New Roman" panose="02020603050405020304" pitchFamily="18" charset="0"/>
                <a:cs typeface="Arial" panose="020B0604020202020204" pitchFamily="34" charset="0"/>
              </a:rPr>
              <a:t>=</a:t>
            </a:r>
            <a:r>
              <a:rPr lang="es-ES" altLang="es-ES" sz="1350" dirty="0" err="1">
                <a:latin typeface="Arial" panose="020B0604020202020204" pitchFamily="34" charset="0"/>
                <a:ea typeface="Times New Roman" panose="02020603050405020304" pitchFamily="18" charset="0"/>
                <a:cs typeface="Arial" panose="020B0604020202020204" pitchFamily="34" charset="0"/>
              </a:rPr>
              <a:t>Ri</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d</a:t>
            </a:r>
            <a:r>
              <a:rPr lang="es-ES" altLang="es-ES" sz="1350" dirty="0" err="1">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r</a:t>
            </a:r>
            <a:r>
              <a:rPr lang="es-ES" altLang="es-ES" sz="1350" dirty="0">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rPr>
              <a:t>r</a:t>
            </a:r>
            <a:r>
              <a:rPr lang="es-ES" altLang="es-ES" sz="1350" dirty="0">
                <a:latin typeface="Arial" panose="020B0604020202020204" pitchFamily="34" charset="0"/>
                <a:ea typeface="Times New Roman" panose="02020603050405020304" pitchFamily="18" charset="0"/>
                <a:cs typeface="Arial" panose="020B0604020202020204" pitchFamily="34" charset="0"/>
              </a:rPr>
              <a:t>=3 V. </a:t>
            </a:r>
          </a:p>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rPr>
              <a:t>En resumen tenemos:</a:t>
            </a:r>
            <a:endParaRPr lang="es-ES" altLang="es-ES" sz="788" dirty="0"/>
          </a:p>
          <a:p>
            <a:pPr defTabSz="685800" eaLnBrk="0" fontAlgn="base" hangingPunct="0">
              <a:spcBef>
                <a:spcPct val="0"/>
              </a:spcBef>
              <a:spcAft>
                <a:spcPct val="0"/>
              </a:spcAft>
            </a:pPr>
            <a:endParaRPr lang="es-ES" altLang="es-ES" sz="2100" dirty="0">
              <a:latin typeface="Arial" panose="020B0604020202020204" pitchFamily="34" charset="0"/>
            </a:endParaRPr>
          </a:p>
        </p:txBody>
      </p:sp>
      <p:graphicFrame>
        <p:nvGraphicFramePr>
          <p:cNvPr id="5" name="Objeto 4">
            <a:extLst>
              <a:ext uri="{FF2B5EF4-FFF2-40B4-BE49-F238E27FC236}">
                <a16:creationId xmlns:a16="http://schemas.microsoft.com/office/drawing/2014/main" id="{A64BC7FC-7ED6-404B-889C-4E793DB8E1FA}"/>
              </a:ext>
            </a:extLst>
          </p:cNvPr>
          <p:cNvGraphicFramePr>
            <a:graphicFrameLocks noChangeAspect="1"/>
          </p:cNvGraphicFramePr>
          <p:nvPr/>
        </p:nvGraphicFramePr>
        <p:xfrm>
          <a:off x="2832106" y="1589958"/>
          <a:ext cx="2173184" cy="633845"/>
        </p:xfrm>
        <a:graphic>
          <a:graphicData uri="http://schemas.openxmlformats.org/presentationml/2006/ole">
            <mc:AlternateContent xmlns:mc="http://schemas.openxmlformats.org/markup-compatibility/2006">
              <mc:Choice xmlns:v="urn:schemas-microsoft-com:vml" Requires="v">
                <p:oleObj r:id="rId3" imgW="2057400" imgH="596900" progId="Equation.3">
                  <p:embed/>
                </p:oleObj>
              </mc:Choice>
              <mc:Fallback>
                <p:oleObj r:id="rId3" imgW="2057400" imgH="596900" progId="Equation.3">
                  <p:embed/>
                  <p:pic>
                    <p:nvPicPr>
                      <p:cNvPr id="5" name="Objeto 4">
                        <a:extLst>
                          <a:ext uri="{FF2B5EF4-FFF2-40B4-BE49-F238E27FC236}">
                            <a16:creationId xmlns:a16="http://schemas.microsoft.com/office/drawing/2014/main" id="{A64BC7FC-7ED6-404B-889C-4E793DB8E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6" y="1589958"/>
                        <a:ext cx="2173184" cy="633845"/>
                      </a:xfrm>
                      <a:prstGeom prst="rect">
                        <a:avLst/>
                      </a:prstGeom>
                      <a:noFill/>
                    </p:spPr>
                  </p:pic>
                </p:oleObj>
              </mc:Fallback>
            </mc:AlternateContent>
          </a:graphicData>
        </a:graphic>
      </p:graphicFrame>
      <p:pic>
        <p:nvPicPr>
          <p:cNvPr id="6" name="Imagen 5">
            <a:extLst>
              <a:ext uri="{FF2B5EF4-FFF2-40B4-BE49-F238E27FC236}">
                <a16:creationId xmlns:a16="http://schemas.microsoft.com/office/drawing/2014/main" id="{DBE85A05-F75F-4A91-9A41-92247393340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4539" y="1379614"/>
            <a:ext cx="2149220" cy="1344389"/>
          </a:xfrm>
          <a:prstGeom prst="rect">
            <a:avLst/>
          </a:prstGeom>
          <a:noFill/>
          <a:ln>
            <a:noFill/>
          </a:ln>
        </p:spPr>
      </p:pic>
      <p:graphicFrame>
        <p:nvGraphicFramePr>
          <p:cNvPr id="7" name="Gráfico 6">
            <a:extLst>
              <a:ext uri="{FF2B5EF4-FFF2-40B4-BE49-F238E27FC236}">
                <a16:creationId xmlns:a16="http://schemas.microsoft.com/office/drawing/2014/main" id="{E38236F2-8670-44D3-BE99-948EECFFBF24}"/>
              </a:ext>
            </a:extLst>
          </p:cNvPr>
          <p:cNvGraphicFramePr>
            <a:graphicFrameLocks/>
          </p:cNvGraphicFramePr>
          <p:nvPr>
            <p:extLst>
              <p:ext uri="{D42A27DB-BD31-4B8C-83A1-F6EECF244321}">
                <p14:modId xmlns:p14="http://schemas.microsoft.com/office/powerpoint/2010/main" val="2005056877"/>
              </p:ext>
            </p:extLst>
          </p:nvPr>
        </p:nvGraphicFramePr>
        <p:xfrm>
          <a:off x="114539" y="2966837"/>
          <a:ext cx="4050000" cy="243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áfico 7">
            <a:extLst>
              <a:ext uri="{FF2B5EF4-FFF2-40B4-BE49-F238E27FC236}">
                <a16:creationId xmlns:a16="http://schemas.microsoft.com/office/drawing/2014/main" id="{A6FF7743-B00A-4D38-895A-DA54A9FE0FA1}"/>
              </a:ext>
            </a:extLst>
          </p:cNvPr>
          <p:cNvGraphicFramePr>
            <a:graphicFrameLocks/>
          </p:cNvGraphicFramePr>
          <p:nvPr>
            <p:extLst>
              <p:ext uri="{D42A27DB-BD31-4B8C-83A1-F6EECF244321}">
                <p14:modId xmlns:p14="http://schemas.microsoft.com/office/powerpoint/2010/main" val="1701264338"/>
              </p:ext>
            </p:extLst>
          </p:nvPr>
        </p:nvGraphicFramePr>
        <p:xfrm>
          <a:off x="4164539" y="3067138"/>
          <a:ext cx="4050000" cy="2430000"/>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ángulo 1">
            <a:extLst>
              <a:ext uri="{FF2B5EF4-FFF2-40B4-BE49-F238E27FC236}">
                <a16:creationId xmlns:a16="http://schemas.microsoft.com/office/drawing/2014/main" id="{0DFEEA7F-587C-440E-894F-0C1075FA9297}"/>
              </a:ext>
            </a:extLst>
          </p:cNvPr>
          <p:cNvSpPr/>
          <p:nvPr/>
        </p:nvSpPr>
        <p:spPr>
          <a:xfrm>
            <a:off x="1182848" y="1473841"/>
            <a:ext cx="245378" cy="24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 name="Marcador de número de diapositiva 2">
            <a:extLst>
              <a:ext uri="{FF2B5EF4-FFF2-40B4-BE49-F238E27FC236}">
                <a16:creationId xmlns:a16="http://schemas.microsoft.com/office/drawing/2014/main" id="{E7A346F6-BFA5-4968-B140-451A3E1CDA0E}"/>
              </a:ext>
            </a:extLst>
          </p:cNvPr>
          <p:cNvSpPr>
            <a:spLocks noGrp="1"/>
          </p:cNvSpPr>
          <p:nvPr>
            <p:ph type="sldNum" sz="quarter" idx="12"/>
          </p:nvPr>
        </p:nvSpPr>
        <p:spPr/>
        <p:txBody>
          <a:bodyPr/>
          <a:lstStyle/>
          <a:p>
            <a:fld id="{78733FC4-8689-4CA5-A153-34ADD6EFE592}" type="slidenum">
              <a:rPr lang="es-ES">
                <a:solidFill>
                  <a:schemeClr val="bg1"/>
                </a:solidFill>
              </a:rPr>
              <a:t>112</a:t>
            </a:fld>
            <a:endParaRPr lang="es-ES" dirty="0">
              <a:solidFill>
                <a:schemeClr val="bg1"/>
              </a:solidFill>
            </a:endParaRPr>
          </a:p>
        </p:txBody>
      </p:sp>
    </p:spTree>
    <p:custDataLst>
      <p:tags r:id="rId1"/>
    </p:custDataLst>
    <p:extLst>
      <p:ext uri="{BB962C8B-B14F-4D97-AF65-F5344CB8AC3E}">
        <p14:creationId xmlns:p14="http://schemas.microsoft.com/office/powerpoint/2010/main" val="212881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8" grpId="0">
        <p:bldAsOne/>
      </p:bldGraphic>
      <p:bldP spid="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6</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Transistores BJT</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a:solidFill>
                  <a:schemeClr val="bg1"/>
                </a:solidFill>
              </a:rPr>
              <a:t>113</a:t>
            </a:fld>
            <a:endParaRPr lang="es-ES" dirty="0">
              <a:solidFill>
                <a:schemeClr val="bg1"/>
              </a:solidFill>
            </a:endParaRPr>
          </a:p>
        </p:txBody>
      </p:sp>
    </p:spTree>
    <p:extLst>
      <p:ext uri="{BB962C8B-B14F-4D97-AF65-F5344CB8AC3E}">
        <p14:creationId xmlns:p14="http://schemas.microsoft.com/office/powerpoint/2010/main" val="23591148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D5038D6-9742-E4C6-AF9F-12F26C640D74}"/>
              </a:ext>
            </a:extLst>
          </p:cNvPr>
          <p:cNvSpPr txBox="1"/>
          <p:nvPr/>
        </p:nvSpPr>
        <p:spPr>
          <a:xfrm>
            <a:off x="1" y="833585"/>
            <a:ext cx="9144000" cy="3785652"/>
          </a:xfrm>
          <a:prstGeom prst="rect">
            <a:avLst/>
          </a:prstGeom>
          <a:noFill/>
        </p:spPr>
        <p:txBody>
          <a:bodyPr wrap="square">
            <a:spAutoFit/>
          </a:bodyPr>
          <a:lstStyle/>
          <a:p>
            <a:pPr algn="l"/>
            <a:r>
              <a:rPr lang="es-ES" sz="1200" b="1" i="0" u="none" strike="noStrike" baseline="0" dirty="0">
                <a:solidFill>
                  <a:srgbClr val="000000"/>
                </a:solidFill>
                <a:latin typeface="+mj-lt"/>
              </a:rPr>
              <a:t>Problema 1. </a:t>
            </a:r>
            <a:r>
              <a:rPr lang="es-ES" sz="1200" b="0" i="0" u="none" strike="noStrike" baseline="0" dirty="0">
                <a:solidFill>
                  <a:srgbClr val="000000"/>
                </a:solidFill>
                <a:latin typeface="+mj-lt"/>
              </a:rPr>
              <a:t>Hallar el punto de operación del transistor de la figura (</a:t>
            </a:r>
            <a:r>
              <a:rPr lang="es-ES" sz="1200" b="0" i="1" u="none" strike="noStrike" baseline="0" dirty="0" err="1">
                <a:solidFill>
                  <a:srgbClr val="000000"/>
                </a:solidFill>
                <a:latin typeface="+mj-lt"/>
              </a:rPr>
              <a:t>Vf</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0,7V y </a:t>
            </a:r>
            <a:r>
              <a:rPr lang="el-GR" sz="1200" b="0" i="0" u="none" strike="noStrike" baseline="0" dirty="0">
                <a:solidFill>
                  <a:srgbClr val="000000"/>
                </a:solidFill>
                <a:latin typeface="Cambria Math" panose="02040503050406030204" pitchFamily="18" charset="0"/>
                <a:ea typeface="Cambria Math" panose="02040503050406030204" pitchFamily="18" charset="0"/>
              </a:rPr>
              <a:t>β</a:t>
            </a:r>
            <a:r>
              <a:rPr lang="es-ES" sz="1200" b="0" i="0" u="none" strike="noStrike" baseline="0" dirty="0">
                <a:solidFill>
                  <a:srgbClr val="000000"/>
                </a:solidFill>
                <a:latin typeface="+mj-lt"/>
              </a:rPr>
              <a:t> = 100). </a:t>
            </a:r>
            <a:r>
              <a:rPr lang="es-ES" sz="1200" b="0" i="1" u="none" strike="noStrike" baseline="0" dirty="0">
                <a:solidFill>
                  <a:srgbClr val="000000"/>
                </a:solidFill>
                <a:latin typeface="+mj-lt"/>
              </a:rPr>
              <a:t>Rb </a:t>
            </a:r>
            <a:r>
              <a:rPr lang="es-ES" sz="1200" b="0" i="0" u="none" strike="noStrike" baseline="0" dirty="0">
                <a:solidFill>
                  <a:srgbClr val="000000"/>
                </a:solidFill>
                <a:latin typeface="+mj-lt"/>
              </a:rPr>
              <a:t>=100 k</a:t>
            </a:r>
            <a:r>
              <a:rPr lang="el-GR" sz="1200" b="0" i="0" u="none" strike="noStrike" baseline="0" dirty="0">
                <a:solidFill>
                  <a:srgbClr val="000000"/>
                </a:solidFill>
                <a:latin typeface="Cambria Math" panose="02040503050406030204" pitchFamily="18" charset="0"/>
                <a:ea typeface="Cambria Math" panose="02040503050406030204" pitchFamily="18" charset="0"/>
              </a:rPr>
              <a:t>Ω</a:t>
            </a:r>
            <a:r>
              <a:rPr lang="es-ES" sz="1200" b="0" i="0" u="none" strike="noStrike" baseline="0" dirty="0">
                <a:solidFill>
                  <a:srgbClr val="000000"/>
                </a:solidFill>
                <a:latin typeface="+mj-lt"/>
              </a:rPr>
              <a:t>, </a:t>
            </a:r>
            <a:r>
              <a:rPr lang="es-ES" sz="1200" b="0" i="1" u="none" strike="noStrike" baseline="0" dirty="0" err="1">
                <a:solidFill>
                  <a:srgbClr val="000000"/>
                </a:solidFill>
                <a:latin typeface="+mj-lt"/>
              </a:rPr>
              <a:t>Rc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1k</a:t>
            </a:r>
            <a:r>
              <a:rPr lang="el-GR" sz="1200" b="0" i="0" u="none" strike="noStrike" baseline="0" dirty="0">
                <a:solidFill>
                  <a:srgbClr val="000000"/>
                </a:solidFill>
                <a:latin typeface="Cambria Math" panose="02040503050406030204" pitchFamily="18" charset="0"/>
                <a:ea typeface="Cambria Math" panose="02040503050406030204" pitchFamily="18" charset="0"/>
              </a:rPr>
              <a:t> Ω</a:t>
            </a:r>
            <a:r>
              <a:rPr lang="es-ES" sz="1200" b="0" i="0" u="none" strike="noStrike" baseline="0" dirty="0">
                <a:solidFill>
                  <a:srgbClr val="000000"/>
                </a:solidFill>
                <a:latin typeface="+mj-lt"/>
              </a:rPr>
              <a:t>, </a:t>
            </a:r>
            <a:r>
              <a:rPr lang="es-ES" sz="1200" b="0" i="1" u="none" strike="noStrike" baseline="0" dirty="0" err="1">
                <a:solidFill>
                  <a:srgbClr val="000000"/>
                </a:solidFill>
                <a:latin typeface="+mj-lt"/>
              </a:rPr>
              <a:t>Vb</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5V, </a:t>
            </a:r>
            <a:r>
              <a:rPr lang="es-ES" sz="1200" b="0" i="1" u="none" strike="noStrike" baseline="0" dirty="0" err="1">
                <a:solidFill>
                  <a:srgbClr val="000000"/>
                </a:solidFill>
                <a:latin typeface="+mj-lt"/>
              </a:rPr>
              <a:t>Vc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=10V.</a:t>
            </a: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endParaRPr lang="es-ES" sz="1200" b="0" i="0" u="none" strike="noStrike" baseline="0" dirty="0">
              <a:solidFill>
                <a:srgbClr val="000000"/>
              </a:solidFill>
              <a:latin typeface="+mj-lt"/>
            </a:endParaRPr>
          </a:p>
          <a:p>
            <a:pPr algn="l"/>
            <a:r>
              <a:rPr lang="es-ES" sz="1200" b="1" i="0" u="none" strike="noStrike" baseline="0" dirty="0">
                <a:solidFill>
                  <a:srgbClr val="000000"/>
                </a:solidFill>
                <a:latin typeface="+mj-lt"/>
              </a:rPr>
              <a:t>Problema 2. </a:t>
            </a:r>
            <a:r>
              <a:rPr lang="es-ES" sz="1200" b="0" i="0" u="none" strike="noStrike" baseline="0" dirty="0">
                <a:solidFill>
                  <a:srgbClr val="000000"/>
                </a:solidFill>
                <a:latin typeface="+mj-lt"/>
              </a:rPr>
              <a:t>Hallar el punto de operación del transistor del problema 1 si </a:t>
            </a:r>
            <a:r>
              <a:rPr lang="es-ES" sz="1200" b="0" i="1" u="none" strike="noStrike" baseline="0" dirty="0" err="1">
                <a:solidFill>
                  <a:srgbClr val="000000"/>
                </a:solidFill>
                <a:latin typeface="+mj-lt"/>
              </a:rPr>
              <a:t>Vb</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=15V.</a:t>
            </a:r>
          </a:p>
          <a:p>
            <a:pPr algn="l"/>
            <a:endParaRPr lang="es-ES" sz="1200" b="0" i="0" u="none" strike="noStrike" baseline="0" dirty="0">
              <a:solidFill>
                <a:srgbClr val="000000"/>
              </a:solidFill>
              <a:latin typeface="+mj-lt"/>
            </a:endParaRPr>
          </a:p>
          <a:p>
            <a:pPr algn="l"/>
            <a:r>
              <a:rPr lang="es-ES" sz="1200" b="1" i="0" u="none" strike="noStrike" baseline="0" dirty="0">
                <a:solidFill>
                  <a:srgbClr val="000000"/>
                </a:solidFill>
                <a:latin typeface="+mj-lt"/>
              </a:rPr>
              <a:t>Problema 3. </a:t>
            </a:r>
            <a:r>
              <a:rPr lang="es-ES" sz="1200" b="0" i="0" u="none" strike="noStrike" baseline="0" dirty="0">
                <a:solidFill>
                  <a:srgbClr val="000000"/>
                </a:solidFill>
                <a:latin typeface="+mj-lt"/>
              </a:rPr>
              <a:t>Calcular </a:t>
            </a:r>
            <a:r>
              <a:rPr lang="es-ES" sz="1200" b="0" i="1" u="none" strike="noStrike" baseline="0" dirty="0">
                <a:solidFill>
                  <a:srgbClr val="000000"/>
                </a:solidFill>
                <a:latin typeface="+mj-lt"/>
              </a:rPr>
              <a:t>Rb </a:t>
            </a:r>
            <a:r>
              <a:rPr lang="es-ES" sz="1200" b="0" i="0" u="none" strike="noStrike" baseline="0" dirty="0">
                <a:solidFill>
                  <a:srgbClr val="000000"/>
                </a:solidFill>
                <a:latin typeface="+mj-lt"/>
              </a:rPr>
              <a:t>y </a:t>
            </a:r>
            <a:r>
              <a:rPr lang="es-ES" sz="1200" b="0" i="1" u="none" strike="noStrike" baseline="0" dirty="0" err="1">
                <a:solidFill>
                  <a:srgbClr val="000000"/>
                </a:solidFill>
                <a:latin typeface="+mj-lt"/>
              </a:rPr>
              <a:t>Rc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para que el transistor de la figura opere en el punto Q definido por</a:t>
            </a:r>
          </a:p>
          <a:p>
            <a:pPr algn="l"/>
            <a:r>
              <a:rPr lang="es-ES" sz="1200" b="0" i="1" u="none" strike="noStrike" baseline="0" dirty="0" err="1">
                <a:solidFill>
                  <a:srgbClr val="000000"/>
                </a:solidFill>
                <a:latin typeface="+mj-lt"/>
              </a:rPr>
              <a:t>ic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=1mA, </a:t>
            </a:r>
            <a:r>
              <a:rPr lang="es-ES" sz="1200" b="0" i="1" u="none" strike="noStrike" baseline="0" dirty="0" err="1">
                <a:solidFill>
                  <a:srgbClr val="000000"/>
                </a:solidFill>
                <a:latin typeface="+mj-lt"/>
              </a:rPr>
              <a:t>ib</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10μA y </a:t>
            </a:r>
            <a:r>
              <a:rPr lang="es-ES" sz="1200" b="0" i="1" u="none" strike="noStrike" baseline="0" dirty="0">
                <a:solidFill>
                  <a:srgbClr val="000000"/>
                </a:solidFill>
                <a:latin typeface="+mj-lt"/>
              </a:rPr>
              <a:t>V</a:t>
            </a:r>
            <a:r>
              <a:rPr lang="es-ES" sz="1200" b="0" i="1" u="none" strike="noStrike" baseline="-25000" dirty="0">
                <a:solidFill>
                  <a:srgbClr val="000000"/>
                </a:solidFill>
                <a:latin typeface="+mj-lt"/>
              </a:rPr>
              <a:t>CE</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7V. Sea </a:t>
            </a:r>
            <a:r>
              <a:rPr lang="es-ES" sz="1200" b="0" i="1" u="none" strike="noStrike" baseline="0" dirty="0">
                <a:solidFill>
                  <a:srgbClr val="000000"/>
                </a:solidFill>
                <a:latin typeface="+mj-lt"/>
              </a:rPr>
              <a:t>V</a:t>
            </a:r>
            <a:r>
              <a:rPr lang="es-ES" sz="1200" b="0" i="1" u="none" strike="noStrike" baseline="-25000" dirty="0">
                <a:solidFill>
                  <a:srgbClr val="000000"/>
                </a:solidFill>
                <a:latin typeface="+mj-lt"/>
              </a:rPr>
              <a:t>CC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=10V y </a:t>
            </a:r>
            <a:r>
              <a:rPr lang="es-ES" sz="1200" b="0" i="1" u="none" strike="noStrike" baseline="0" dirty="0">
                <a:solidFill>
                  <a:srgbClr val="000000"/>
                </a:solidFill>
                <a:latin typeface="+mj-lt"/>
              </a:rPr>
              <a:t>V</a:t>
            </a:r>
            <a:r>
              <a:rPr lang="es-ES" sz="1200" b="0" i="1" u="none" strike="noStrike" baseline="-25000" dirty="0">
                <a:solidFill>
                  <a:srgbClr val="000000"/>
                </a:solidFill>
                <a:latin typeface="+mj-lt"/>
              </a:rPr>
              <a:t>BE</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0,7V.</a:t>
            </a: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r>
              <a:rPr lang="es-ES" sz="1200" b="1" i="0" u="none" strike="noStrike" baseline="0" dirty="0">
                <a:solidFill>
                  <a:srgbClr val="000000"/>
                </a:solidFill>
                <a:latin typeface="+mj-lt"/>
              </a:rPr>
              <a:t>Problema 4. </a:t>
            </a:r>
            <a:r>
              <a:rPr lang="es-ES" sz="1200" b="0" i="0" u="none" strike="noStrike" baseline="0" dirty="0">
                <a:solidFill>
                  <a:srgbClr val="000000"/>
                </a:solidFill>
                <a:latin typeface="+mj-lt"/>
              </a:rPr>
              <a:t>Calcular </a:t>
            </a:r>
            <a:r>
              <a:rPr lang="es-ES" sz="1200" b="0" i="1" u="none" strike="noStrike" baseline="0" dirty="0">
                <a:solidFill>
                  <a:srgbClr val="000000"/>
                </a:solidFill>
                <a:latin typeface="+mj-lt"/>
              </a:rPr>
              <a:t>Rf </a:t>
            </a:r>
            <a:r>
              <a:rPr lang="es-ES" sz="1200" b="0" i="0" u="none" strike="noStrike" baseline="0" dirty="0">
                <a:solidFill>
                  <a:srgbClr val="000000"/>
                </a:solidFill>
                <a:latin typeface="+mj-lt"/>
              </a:rPr>
              <a:t>y </a:t>
            </a:r>
            <a:r>
              <a:rPr lang="es-ES" sz="1200" b="0" i="1" u="none" strike="noStrike" baseline="0" dirty="0" err="1">
                <a:solidFill>
                  <a:srgbClr val="000000"/>
                </a:solidFill>
                <a:latin typeface="+mj-lt"/>
              </a:rPr>
              <a:t>Rc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para que el transistor de la figura opere en el punto Q definido por </a:t>
            </a:r>
            <a:r>
              <a:rPr lang="es-ES" sz="1200" dirty="0">
                <a:solidFill>
                  <a:srgbClr val="000000"/>
                </a:solidFill>
                <a:latin typeface="+mj-lt"/>
              </a:rPr>
              <a:t>V</a:t>
            </a:r>
            <a:r>
              <a:rPr lang="es-ES" sz="1200" b="0" i="1" u="none" strike="noStrike" baseline="-25000" dirty="0">
                <a:solidFill>
                  <a:srgbClr val="000000"/>
                </a:solidFill>
                <a:latin typeface="+mj-lt"/>
              </a:rPr>
              <a:t>CE</a:t>
            </a:r>
            <a:r>
              <a:rPr lang="es-ES" sz="1200" b="0" i="0" u="none" strike="noStrike" baseline="0" dirty="0">
                <a:solidFill>
                  <a:srgbClr val="000000"/>
                </a:solidFill>
                <a:latin typeface="+mj-lt"/>
              </a:rPr>
              <a:t>= 5V e </a:t>
            </a:r>
            <a:r>
              <a:rPr lang="es-ES" sz="1200" b="0" i="1" u="none" strike="noStrike" baseline="0" dirty="0" err="1">
                <a:solidFill>
                  <a:srgbClr val="000000"/>
                </a:solidFill>
                <a:latin typeface="+mj-lt"/>
              </a:rPr>
              <a:t>ic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5mA. </a:t>
            </a:r>
          </a:p>
          <a:p>
            <a:pPr algn="l"/>
            <a:r>
              <a:rPr lang="es-ES" sz="1200" b="0" i="0" u="none" strike="noStrike" baseline="0" dirty="0">
                <a:solidFill>
                  <a:srgbClr val="000000"/>
                </a:solidFill>
                <a:latin typeface="+mj-lt"/>
              </a:rPr>
              <a:t>Datos </a:t>
            </a:r>
            <a:r>
              <a:rPr lang="es-ES" sz="1200" b="0" i="1" u="none" strike="noStrike" baseline="0" dirty="0">
                <a:solidFill>
                  <a:srgbClr val="000000"/>
                </a:solidFill>
                <a:latin typeface="+mj-lt"/>
              </a:rPr>
              <a:t>V</a:t>
            </a:r>
            <a:r>
              <a:rPr lang="es-ES" sz="1200" b="0" i="1" u="none" strike="noStrike" baseline="-25000" dirty="0">
                <a:solidFill>
                  <a:srgbClr val="000000"/>
                </a:solidFill>
                <a:latin typeface="+mj-lt"/>
              </a:rPr>
              <a:t>CC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9V y </a:t>
            </a:r>
            <a:r>
              <a:rPr lang="el-GR" sz="1200" b="0" i="0" u="none" strike="noStrike" baseline="0" dirty="0">
                <a:solidFill>
                  <a:srgbClr val="000000"/>
                </a:solidFill>
                <a:latin typeface="Cambria Math" panose="02040503050406030204" pitchFamily="18" charset="0"/>
                <a:ea typeface="Cambria Math" panose="02040503050406030204" pitchFamily="18" charset="0"/>
              </a:rPr>
              <a:t>β</a:t>
            </a:r>
            <a:r>
              <a:rPr lang="es-ES" sz="1200" b="0" i="0" u="none" strike="noStrike" baseline="0" dirty="0">
                <a:solidFill>
                  <a:srgbClr val="000000"/>
                </a:solidFill>
                <a:latin typeface="+mj-lt"/>
              </a:rPr>
              <a:t> = 99.</a:t>
            </a:r>
            <a:endParaRPr lang="es-ES" sz="1200" dirty="0">
              <a:latin typeface="+mj-lt"/>
            </a:endParaRPr>
          </a:p>
        </p:txBody>
      </p:sp>
      <p:grpSp>
        <p:nvGrpSpPr>
          <p:cNvPr id="6" name="Grupo 5">
            <a:extLst>
              <a:ext uri="{FF2B5EF4-FFF2-40B4-BE49-F238E27FC236}">
                <a16:creationId xmlns:a16="http://schemas.microsoft.com/office/drawing/2014/main" id="{7FF5B0EA-2005-8554-B136-B1B7EB743E8B}"/>
              </a:ext>
            </a:extLst>
          </p:cNvPr>
          <p:cNvGrpSpPr/>
          <p:nvPr/>
        </p:nvGrpSpPr>
        <p:grpSpPr>
          <a:xfrm>
            <a:off x="1952238" y="1140930"/>
            <a:ext cx="2014520" cy="1053630"/>
            <a:chOff x="143336" y="758242"/>
            <a:chExt cx="4565102" cy="2387630"/>
          </a:xfrm>
        </p:grpSpPr>
        <p:grpSp>
          <p:nvGrpSpPr>
            <p:cNvPr id="7" name="Grupo 6">
              <a:extLst>
                <a:ext uri="{FF2B5EF4-FFF2-40B4-BE49-F238E27FC236}">
                  <a16:creationId xmlns:a16="http://schemas.microsoft.com/office/drawing/2014/main" id="{3B3B0C5E-0F44-1A34-D201-DB554B0FAB63}"/>
                </a:ext>
              </a:extLst>
            </p:cNvPr>
            <p:cNvGrpSpPr/>
            <p:nvPr/>
          </p:nvGrpSpPr>
          <p:grpSpPr>
            <a:xfrm>
              <a:off x="143336" y="758242"/>
              <a:ext cx="4565102" cy="2387630"/>
              <a:chOff x="143336" y="758242"/>
              <a:chExt cx="4565102" cy="2387630"/>
            </a:xfrm>
          </p:grpSpPr>
          <p:pic>
            <p:nvPicPr>
              <p:cNvPr id="9" name="Imagen 8">
                <a:extLst>
                  <a:ext uri="{FF2B5EF4-FFF2-40B4-BE49-F238E27FC236}">
                    <a16:creationId xmlns:a16="http://schemas.microsoft.com/office/drawing/2014/main" id="{E90DC5D4-C1FA-3D01-8CE8-D1DD50D6EBBE}"/>
                  </a:ext>
                </a:extLst>
              </p:cNvPr>
              <p:cNvPicPr>
                <a:picLocks noChangeAspect="1"/>
              </p:cNvPicPr>
              <p:nvPr/>
            </p:nvPicPr>
            <p:blipFill>
              <a:blip r:embed="rId2"/>
              <a:stretch>
                <a:fillRect/>
              </a:stretch>
            </p:blipFill>
            <p:spPr>
              <a:xfrm>
                <a:off x="143336" y="758242"/>
                <a:ext cx="4565102" cy="2387630"/>
              </a:xfrm>
              <a:prstGeom prst="rect">
                <a:avLst/>
              </a:prstGeom>
            </p:spPr>
          </p:pic>
          <p:sp>
            <p:nvSpPr>
              <p:cNvPr id="10" name="Rectángulo 9">
                <a:extLst>
                  <a:ext uri="{FF2B5EF4-FFF2-40B4-BE49-F238E27FC236}">
                    <a16:creationId xmlns:a16="http://schemas.microsoft.com/office/drawing/2014/main" id="{D1FDD1D1-8CDA-1C63-5E4D-39353B311484}"/>
                  </a:ext>
                </a:extLst>
              </p:cNvPr>
              <p:cNvSpPr/>
              <p:nvPr/>
            </p:nvSpPr>
            <p:spPr>
              <a:xfrm>
                <a:off x="2665304" y="1499734"/>
                <a:ext cx="707071" cy="36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Rectángulo 10">
                <a:extLst>
                  <a:ext uri="{FF2B5EF4-FFF2-40B4-BE49-F238E27FC236}">
                    <a16:creationId xmlns:a16="http://schemas.microsoft.com/office/drawing/2014/main" id="{973EFA3D-113F-78FE-334C-1B3C71E7999D}"/>
                  </a:ext>
                </a:extLst>
              </p:cNvPr>
              <p:cNvSpPr/>
              <p:nvPr/>
            </p:nvSpPr>
            <p:spPr>
              <a:xfrm>
                <a:off x="2143125" y="1111352"/>
                <a:ext cx="242832" cy="291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8" name="Rectángulo 7">
              <a:extLst>
                <a:ext uri="{FF2B5EF4-FFF2-40B4-BE49-F238E27FC236}">
                  <a16:creationId xmlns:a16="http://schemas.microsoft.com/office/drawing/2014/main" id="{0EB8879E-E12E-829D-0FEF-5C68403AB2E3}"/>
                </a:ext>
              </a:extLst>
            </p:cNvPr>
            <p:cNvSpPr/>
            <p:nvPr/>
          </p:nvSpPr>
          <p:spPr>
            <a:xfrm>
              <a:off x="1614488" y="1720380"/>
              <a:ext cx="135340" cy="127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pic>
        <p:nvPicPr>
          <p:cNvPr id="13" name="Imagen 12">
            <a:extLst>
              <a:ext uri="{FF2B5EF4-FFF2-40B4-BE49-F238E27FC236}">
                <a16:creationId xmlns:a16="http://schemas.microsoft.com/office/drawing/2014/main" id="{1B0687DF-0ACB-3600-F0EA-6AB9B66551FA}"/>
              </a:ext>
            </a:extLst>
          </p:cNvPr>
          <p:cNvPicPr>
            <a:picLocks noChangeAspect="1"/>
          </p:cNvPicPr>
          <p:nvPr/>
        </p:nvPicPr>
        <p:blipFill>
          <a:blip r:embed="rId3"/>
          <a:stretch>
            <a:fillRect/>
          </a:stretch>
        </p:blipFill>
        <p:spPr>
          <a:xfrm>
            <a:off x="6760713" y="2572432"/>
            <a:ext cx="952682" cy="1482894"/>
          </a:xfrm>
          <a:prstGeom prst="rect">
            <a:avLst/>
          </a:prstGeom>
        </p:spPr>
      </p:pic>
      <p:pic>
        <p:nvPicPr>
          <p:cNvPr id="14" name="Imagen 13">
            <a:extLst>
              <a:ext uri="{FF2B5EF4-FFF2-40B4-BE49-F238E27FC236}">
                <a16:creationId xmlns:a16="http://schemas.microsoft.com/office/drawing/2014/main" id="{D42155AB-D5AC-974A-EA37-E4EE946B49F1}"/>
              </a:ext>
            </a:extLst>
          </p:cNvPr>
          <p:cNvPicPr>
            <a:picLocks noChangeAspect="1"/>
          </p:cNvPicPr>
          <p:nvPr/>
        </p:nvPicPr>
        <p:blipFill>
          <a:blip r:embed="rId4"/>
          <a:stretch>
            <a:fillRect/>
          </a:stretch>
        </p:blipFill>
        <p:spPr>
          <a:xfrm>
            <a:off x="3560639" y="4663441"/>
            <a:ext cx="812238" cy="1410065"/>
          </a:xfrm>
          <a:prstGeom prst="rect">
            <a:avLst/>
          </a:prstGeom>
        </p:spPr>
      </p:pic>
      <p:sp>
        <p:nvSpPr>
          <p:cNvPr id="12" name="Marcador de número de diapositiva 1">
            <a:extLst>
              <a:ext uri="{FF2B5EF4-FFF2-40B4-BE49-F238E27FC236}">
                <a16:creationId xmlns:a16="http://schemas.microsoft.com/office/drawing/2014/main" id="{4418801B-17C1-4DFB-8954-35AF2A20CFE1}"/>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114</a:t>
            </a:fld>
            <a:endParaRPr lang="es-ES_tradnl" altLang="es-ES" sz="1800" dirty="0">
              <a:latin typeface="+mn-lt"/>
              <a:ea typeface="+mn-ea"/>
            </a:endParaRPr>
          </a:p>
        </p:txBody>
      </p:sp>
    </p:spTree>
    <p:extLst>
      <p:ext uri="{BB962C8B-B14F-4D97-AF65-F5344CB8AC3E}">
        <p14:creationId xmlns:p14="http://schemas.microsoft.com/office/powerpoint/2010/main" val="35004528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70D77F3-A63C-6909-5A7B-56F9300EF299}"/>
              </a:ext>
            </a:extLst>
          </p:cNvPr>
          <p:cNvSpPr txBox="1"/>
          <p:nvPr/>
        </p:nvSpPr>
        <p:spPr>
          <a:xfrm>
            <a:off x="187234" y="766244"/>
            <a:ext cx="8834846" cy="276999"/>
          </a:xfrm>
          <a:prstGeom prst="rect">
            <a:avLst/>
          </a:prstGeom>
          <a:noFill/>
        </p:spPr>
        <p:txBody>
          <a:bodyPr wrap="square">
            <a:spAutoFit/>
          </a:bodyPr>
          <a:lstStyle/>
          <a:p>
            <a:pPr algn="l"/>
            <a:r>
              <a:rPr lang="es-ES" sz="1200" b="1" i="0" u="none" strike="noStrike" baseline="0" dirty="0">
                <a:latin typeface="+mj-lt"/>
              </a:rPr>
              <a:t>Problema 5. </a:t>
            </a:r>
            <a:r>
              <a:rPr lang="es-ES" sz="1200" b="0" i="0" u="none" strike="noStrike" baseline="0" dirty="0">
                <a:latin typeface="+mj-lt"/>
              </a:rPr>
              <a:t>Calcular el punto de operación del transistor del problema anterior si </a:t>
            </a:r>
            <a:r>
              <a:rPr lang="el-GR" sz="1200" b="0" i="0" u="none" strike="noStrike" baseline="0" dirty="0">
                <a:latin typeface="Cambria Math" panose="02040503050406030204" pitchFamily="18" charset="0"/>
                <a:ea typeface="Cambria Math" panose="02040503050406030204" pitchFamily="18" charset="0"/>
              </a:rPr>
              <a:t>β </a:t>
            </a:r>
            <a:r>
              <a:rPr lang="es-ES" sz="1200" b="0" i="0" u="none" strike="noStrike" baseline="0" dirty="0">
                <a:latin typeface="+mj-lt"/>
              </a:rPr>
              <a:t>= 99, </a:t>
            </a:r>
            <a:r>
              <a:rPr lang="es-ES" sz="1200" b="0" i="1" u="none" strike="noStrike" baseline="0" dirty="0" err="1">
                <a:latin typeface="+mj-lt"/>
              </a:rPr>
              <a:t>Vcc</a:t>
            </a:r>
            <a:r>
              <a:rPr lang="es-ES" sz="1200" b="0" i="1" u="none" strike="noStrike" baseline="0" dirty="0">
                <a:latin typeface="+mj-lt"/>
              </a:rPr>
              <a:t> </a:t>
            </a:r>
            <a:r>
              <a:rPr lang="es-ES" sz="1200" b="0" i="0" u="none" strike="noStrike" baseline="0" dirty="0">
                <a:latin typeface="+mj-lt"/>
              </a:rPr>
              <a:t>=10V, </a:t>
            </a:r>
            <a:r>
              <a:rPr lang="es-ES" sz="1200" b="0" i="1" u="none" strike="noStrike" baseline="0" dirty="0" err="1">
                <a:latin typeface="+mj-lt"/>
              </a:rPr>
              <a:t>Rc</a:t>
            </a:r>
            <a:r>
              <a:rPr lang="es-ES" sz="1200" b="0" i="1" u="none" strike="noStrike" baseline="0" dirty="0">
                <a:latin typeface="+mj-lt"/>
              </a:rPr>
              <a:t> </a:t>
            </a:r>
            <a:r>
              <a:rPr lang="es-ES" sz="1200" b="0" i="0" u="none" strike="noStrike" baseline="0" dirty="0">
                <a:latin typeface="+mj-lt"/>
              </a:rPr>
              <a:t>= 2,7k</a:t>
            </a:r>
            <a:r>
              <a:rPr lang="el-GR" sz="1200" b="0" i="0" u="none" strike="noStrike" baseline="0" dirty="0">
                <a:latin typeface="Cambria Math" panose="02040503050406030204" pitchFamily="18" charset="0"/>
                <a:ea typeface="Cambria Math" panose="02040503050406030204" pitchFamily="18" charset="0"/>
              </a:rPr>
              <a:t>Ω</a:t>
            </a:r>
            <a:r>
              <a:rPr lang="es-ES" sz="1200" b="0" i="0" u="none" strike="noStrike" baseline="0" dirty="0">
                <a:latin typeface="+mj-lt"/>
              </a:rPr>
              <a:t> </a:t>
            </a:r>
            <a:r>
              <a:rPr lang="es-ES" sz="1200" b="0" i="1" u="none" strike="noStrike" baseline="0" dirty="0">
                <a:latin typeface="+mj-lt"/>
              </a:rPr>
              <a:t>Rf </a:t>
            </a:r>
            <a:r>
              <a:rPr lang="es-ES" sz="1200" b="0" i="0" u="none" strike="noStrike" baseline="0" dirty="0">
                <a:latin typeface="+mj-lt"/>
              </a:rPr>
              <a:t>= 180k</a:t>
            </a:r>
            <a:r>
              <a:rPr lang="el-GR" sz="1200" b="0" i="0" u="none" strike="noStrike" baseline="0" dirty="0">
                <a:latin typeface="Cambria Math" panose="02040503050406030204" pitchFamily="18" charset="0"/>
                <a:ea typeface="Cambria Math" panose="02040503050406030204" pitchFamily="18" charset="0"/>
              </a:rPr>
              <a:t>Ω</a:t>
            </a:r>
            <a:r>
              <a:rPr lang="es-ES" sz="1200" b="0" i="0" u="none" strike="noStrike" baseline="0" dirty="0">
                <a:latin typeface="Cambria Math" panose="02040503050406030204" pitchFamily="18" charset="0"/>
                <a:ea typeface="Cambria Math" panose="02040503050406030204" pitchFamily="18" charset="0"/>
              </a:rPr>
              <a:t>.</a:t>
            </a:r>
            <a:endParaRPr lang="es-ES" sz="1200" dirty="0">
              <a:latin typeface="+mj-lt"/>
            </a:endParaRPr>
          </a:p>
        </p:txBody>
      </p:sp>
      <p:sp>
        <p:nvSpPr>
          <p:cNvPr id="7" name="CuadroTexto 6">
            <a:extLst>
              <a:ext uri="{FF2B5EF4-FFF2-40B4-BE49-F238E27FC236}">
                <a16:creationId xmlns:a16="http://schemas.microsoft.com/office/drawing/2014/main" id="{06D9D3E9-4F0B-4BC1-A8F7-8F65A11D4291}"/>
              </a:ext>
            </a:extLst>
          </p:cNvPr>
          <p:cNvSpPr txBox="1"/>
          <p:nvPr/>
        </p:nvSpPr>
        <p:spPr>
          <a:xfrm>
            <a:off x="187234" y="1262631"/>
            <a:ext cx="8834845" cy="276999"/>
          </a:xfrm>
          <a:prstGeom prst="rect">
            <a:avLst/>
          </a:prstGeom>
          <a:noFill/>
        </p:spPr>
        <p:txBody>
          <a:bodyPr wrap="square">
            <a:spAutoFit/>
          </a:bodyPr>
          <a:lstStyle/>
          <a:p>
            <a:pPr algn="l"/>
            <a:r>
              <a:rPr lang="es-ES" sz="1200" b="1" i="0" u="none" strike="noStrike" baseline="0" dirty="0">
                <a:latin typeface="+mj-lt"/>
              </a:rPr>
              <a:t>Problema 6. </a:t>
            </a:r>
            <a:r>
              <a:rPr lang="es-ES" sz="1200" b="0" i="0" u="none" strike="noStrike" baseline="0" dirty="0">
                <a:latin typeface="+mj-lt"/>
              </a:rPr>
              <a:t>Calcular V01 y V02 si </a:t>
            </a:r>
            <a:r>
              <a:rPr lang="el-GR" sz="1200" b="0" i="0" u="none" strike="noStrike" baseline="0" dirty="0">
                <a:latin typeface="Cambria Math" panose="02040503050406030204" pitchFamily="18" charset="0"/>
                <a:ea typeface="Cambria Math" panose="02040503050406030204" pitchFamily="18" charset="0"/>
              </a:rPr>
              <a:t>β</a:t>
            </a:r>
            <a:r>
              <a:rPr lang="es-ES" sz="1200" b="0" i="0" u="none" strike="noStrike" baseline="0" dirty="0">
                <a:latin typeface="+mj-lt"/>
              </a:rPr>
              <a:t> = 100, </a:t>
            </a:r>
            <a:r>
              <a:rPr lang="es-ES" sz="1200" b="0" i="0" u="none" strike="noStrike" baseline="0" dirty="0" err="1">
                <a:latin typeface="+mj-lt"/>
              </a:rPr>
              <a:t>Vbb</a:t>
            </a:r>
            <a:r>
              <a:rPr lang="es-ES" sz="1200" b="0" i="0" u="none" strike="noStrike" baseline="0" dirty="0">
                <a:latin typeface="+mj-lt"/>
              </a:rPr>
              <a:t> = 0 V, </a:t>
            </a:r>
            <a:r>
              <a:rPr lang="es-ES" sz="1200" b="0" i="0" u="none" strike="noStrike" baseline="0" dirty="0" err="1">
                <a:latin typeface="+mj-lt"/>
              </a:rPr>
              <a:t>Vcc</a:t>
            </a:r>
            <a:r>
              <a:rPr lang="es-ES" sz="1200" b="0" i="0" u="none" strike="noStrike" baseline="0" dirty="0">
                <a:latin typeface="+mj-lt"/>
              </a:rPr>
              <a:t> = 15 V, Vee = -15 V, </a:t>
            </a:r>
            <a:r>
              <a:rPr lang="es-ES" sz="1200" b="0" i="0" u="none" strike="noStrike" baseline="0" dirty="0" err="1">
                <a:latin typeface="+mj-lt"/>
              </a:rPr>
              <a:t>Rc</a:t>
            </a:r>
            <a:r>
              <a:rPr lang="es-ES" sz="1200" b="0" i="0" u="none" strike="noStrike" baseline="0" dirty="0">
                <a:latin typeface="+mj-lt"/>
              </a:rPr>
              <a:t> = 0,5 k</a:t>
            </a:r>
            <a:r>
              <a:rPr lang="el-GR" sz="1200" b="0" i="0" u="none" strike="noStrike" baseline="0" dirty="0">
                <a:latin typeface="Cambria Math" panose="02040503050406030204" pitchFamily="18" charset="0"/>
                <a:ea typeface="Cambria Math" panose="02040503050406030204" pitchFamily="18" charset="0"/>
              </a:rPr>
              <a:t>Ω</a:t>
            </a:r>
            <a:r>
              <a:rPr lang="es-ES" sz="1200" b="0" i="0" u="none" strike="noStrike" baseline="0" dirty="0">
                <a:latin typeface="Cambria Math" panose="02040503050406030204" pitchFamily="18" charset="0"/>
                <a:ea typeface="Cambria Math" panose="02040503050406030204" pitchFamily="18" charset="0"/>
              </a:rPr>
              <a:t>,</a:t>
            </a:r>
            <a:r>
              <a:rPr lang="el-GR" sz="1200" b="0" i="0" u="none" strike="noStrike" baseline="0" dirty="0">
                <a:latin typeface="Cambria Math" panose="02040503050406030204" pitchFamily="18" charset="0"/>
                <a:ea typeface="Cambria Math" panose="02040503050406030204" pitchFamily="18" charset="0"/>
              </a:rPr>
              <a:t> </a:t>
            </a:r>
            <a:r>
              <a:rPr lang="es-ES" sz="1200" b="0" i="0" u="none" strike="noStrike" baseline="0" dirty="0">
                <a:latin typeface="+mj-lt"/>
              </a:rPr>
              <a:t>Re =1 k</a:t>
            </a:r>
            <a:r>
              <a:rPr lang="el-GR" sz="1200" b="0" i="0" u="none" strike="noStrike" baseline="0" dirty="0">
                <a:latin typeface="Cambria Math" panose="02040503050406030204" pitchFamily="18" charset="0"/>
                <a:ea typeface="Cambria Math" panose="02040503050406030204" pitchFamily="18" charset="0"/>
              </a:rPr>
              <a:t>Ω</a:t>
            </a:r>
            <a:r>
              <a:rPr lang="es-ES" sz="1200" b="0" i="0" u="none" strike="noStrike" baseline="0" dirty="0">
                <a:latin typeface="Cambria Math" panose="02040503050406030204" pitchFamily="18" charset="0"/>
                <a:ea typeface="Cambria Math" panose="02040503050406030204" pitchFamily="18" charset="0"/>
              </a:rPr>
              <a:t>,</a:t>
            </a:r>
            <a:r>
              <a:rPr lang="es-ES" sz="1200" b="0" i="0" u="none" strike="noStrike" baseline="0" dirty="0">
                <a:latin typeface="+mj-lt"/>
              </a:rPr>
              <a:t> Rb = 44 k</a:t>
            </a:r>
            <a:r>
              <a:rPr lang="el-GR" sz="1200" b="0" i="0" u="none" strike="noStrike" baseline="0" dirty="0">
                <a:latin typeface="Cambria Math" panose="02040503050406030204" pitchFamily="18" charset="0"/>
                <a:ea typeface="Cambria Math" panose="02040503050406030204" pitchFamily="18" charset="0"/>
              </a:rPr>
              <a:t>Ω</a:t>
            </a:r>
            <a:r>
              <a:rPr lang="es-ES" sz="1200" b="0" i="0" u="none" strike="noStrike" baseline="0" dirty="0">
                <a:latin typeface="Cambria Math" panose="02040503050406030204" pitchFamily="18" charset="0"/>
                <a:ea typeface="Cambria Math" panose="02040503050406030204" pitchFamily="18" charset="0"/>
              </a:rPr>
              <a:t>.</a:t>
            </a:r>
            <a:endParaRPr lang="es-ES" sz="1200" dirty="0">
              <a:latin typeface="+mj-lt"/>
            </a:endParaRPr>
          </a:p>
        </p:txBody>
      </p:sp>
      <p:pic>
        <p:nvPicPr>
          <p:cNvPr id="8" name="Imagen 7">
            <a:extLst>
              <a:ext uri="{FF2B5EF4-FFF2-40B4-BE49-F238E27FC236}">
                <a16:creationId xmlns:a16="http://schemas.microsoft.com/office/drawing/2014/main" id="{E69B2C2C-B708-6D04-CE11-D7F873567022}"/>
              </a:ext>
            </a:extLst>
          </p:cNvPr>
          <p:cNvPicPr>
            <a:picLocks noChangeAspect="1"/>
          </p:cNvPicPr>
          <p:nvPr/>
        </p:nvPicPr>
        <p:blipFill>
          <a:blip r:embed="rId2"/>
          <a:stretch>
            <a:fillRect/>
          </a:stretch>
        </p:blipFill>
        <p:spPr>
          <a:xfrm>
            <a:off x="1413927" y="1611477"/>
            <a:ext cx="2191735" cy="1893903"/>
          </a:xfrm>
          <a:prstGeom prst="rect">
            <a:avLst/>
          </a:prstGeom>
        </p:spPr>
      </p:pic>
      <p:sp>
        <p:nvSpPr>
          <p:cNvPr id="6" name="Marcador de número de diapositiva 1">
            <a:extLst>
              <a:ext uri="{FF2B5EF4-FFF2-40B4-BE49-F238E27FC236}">
                <a16:creationId xmlns:a16="http://schemas.microsoft.com/office/drawing/2014/main" id="{7307DF5D-495F-4190-B506-9D9F37FBD288}"/>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115</a:t>
            </a:fld>
            <a:endParaRPr lang="es-ES_tradnl" altLang="es-ES" sz="1800" dirty="0">
              <a:latin typeface="+mn-lt"/>
              <a:ea typeface="+mn-ea"/>
            </a:endParaRPr>
          </a:p>
        </p:txBody>
      </p:sp>
    </p:spTree>
    <p:extLst>
      <p:ext uri="{BB962C8B-B14F-4D97-AF65-F5344CB8AC3E}">
        <p14:creationId xmlns:p14="http://schemas.microsoft.com/office/powerpoint/2010/main" val="31816904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F0E60D12-E6BA-48E9-ACCF-4086E94A9FFF}"/>
              </a:ext>
            </a:extLst>
          </p:cNvPr>
          <p:cNvGrpSpPr/>
          <p:nvPr/>
        </p:nvGrpSpPr>
        <p:grpSpPr>
          <a:xfrm>
            <a:off x="107502" y="1425931"/>
            <a:ext cx="3423827" cy="1790723"/>
            <a:chOff x="143336" y="758242"/>
            <a:chExt cx="4565102" cy="2387630"/>
          </a:xfrm>
        </p:grpSpPr>
        <p:grpSp>
          <p:nvGrpSpPr>
            <p:cNvPr id="27" name="Grupo 26">
              <a:extLst>
                <a:ext uri="{FF2B5EF4-FFF2-40B4-BE49-F238E27FC236}">
                  <a16:creationId xmlns:a16="http://schemas.microsoft.com/office/drawing/2014/main" id="{CA158A68-B845-4528-898D-62FD172D931E}"/>
                </a:ext>
              </a:extLst>
            </p:cNvPr>
            <p:cNvGrpSpPr/>
            <p:nvPr/>
          </p:nvGrpSpPr>
          <p:grpSpPr>
            <a:xfrm>
              <a:off x="143336" y="758242"/>
              <a:ext cx="4565102" cy="2387630"/>
              <a:chOff x="143336" y="758242"/>
              <a:chExt cx="4565102" cy="2387630"/>
            </a:xfrm>
          </p:grpSpPr>
          <p:pic>
            <p:nvPicPr>
              <p:cNvPr id="4" name="Imagen 3">
                <a:extLst>
                  <a:ext uri="{FF2B5EF4-FFF2-40B4-BE49-F238E27FC236}">
                    <a16:creationId xmlns:a16="http://schemas.microsoft.com/office/drawing/2014/main" id="{C2F54866-BE37-452A-A579-21F90ABCE10D}"/>
                  </a:ext>
                </a:extLst>
              </p:cNvPr>
              <p:cNvPicPr>
                <a:picLocks noChangeAspect="1"/>
              </p:cNvPicPr>
              <p:nvPr/>
            </p:nvPicPr>
            <p:blipFill>
              <a:blip r:embed="rId3"/>
              <a:stretch>
                <a:fillRect/>
              </a:stretch>
            </p:blipFill>
            <p:spPr>
              <a:xfrm>
                <a:off x="143336" y="758242"/>
                <a:ext cx="4565102" cy="2387630"/>
              </a:xfrm>
              <a:prstGeom prst="rect">
                <a:avLst/>
              </a:prstGeom>
            </p:spPr>
          </p:pic>
          <p:sp>
            <p:nvSpPr>
              <p:cNvPr id="25" name="Rectángulo 24">
                <a:extLst>
                  <a:ext uri="{FF2B5EF4-FFF2-40B4-BE49-F238E27FC236}">
                    <a16:creationId xmlns:a16="http://schemas.microsoft.com/office/drawing/2014/main" id="{129E353C-078E-4C82-B839-A517802AE7FE}"/>
                  </a:ext>
                </a:extLst>
              </p:cNvPr>
              <p:cNvSpPr/>
              <p:nvPr/>
            </p:nvSpPr>
            <p:spPr>
              <a:xfrm>
                <a:off x="2665303" y="1499734"/>
                <a:ext cx="707071" cy="36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6" name="Rectángulo 25">
                <a:extLst>
                  <a:ext uri="{FF2B5EF4-FFF2-40B4-BE49-F238E27FC236}">
                    <a16:creationId xmlns:a16="http://schemas.microsoft.com/office/drawing/2014/main" id="{29525443-238C-49AE-9D66-732CF46B3630}"/>
                  </a:ext>
                </a:extLst>
              </p:cNvPr>
              <p:cNvSpPr/>
              <p:nvPr/>
            </p:nvSpPr>
            <p:spPr>
              <a:xfrm>
                <a:off x="2143125" y="1111352"/>
                <a:ext cx="242832" cy="291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28" name="Rectángulo 27">
              <a:extLst>
                <a:ext uri="{FF2B5EF4-FFF2-40B4-BE49-F238E27FC236}">
                  <a16:creationId xmlns:a16="http://schemas.microsoft.com/office/drawing/2014/main" id="{2303D8FC-9F4A-4D02-AD5C-6C6DED55783D}"/>
                </a:ext>
              </a:extLst>
            </p:cNvPr>
            <p:cNvSpPr/>
            <p:nvPr/>
          </p:nvSpPr>
          <p:spPr>
            <a:xfrm>
              <a:off x="1614488" y="1720380"/>
              <a:ext cx="135340" cy="127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5" name="Rectángulo 4">
            <a:extLst>
              <a:ext uri="{FF2B5EF4-FFF2-40B4-BE49-F238E27FC236}">
                <a16:creationId xmlns:a16="http://schemas.microsoft.com/office/drawing/2014/main" id="{BFA0181F-940B-49DF-BF9B-4EA7A7AEA3D9}"/>
              </a:ext>
            </a:extLst>
          </p:cNvPr>
          <p:cNvSpPr/>
          <p:nvPr/>
        </p:nvSpPr>
        <p:spPr>
          <a:xfrm>
            <a:off x="0" y="809450"/>
            <a:ext cx="8515350" cy="584775"/>
          </a:xfrm>
          <a:prstGeom prst="rect">
            <a:avLst/>
          </a:prstGeom>
        </p:spPr>
        <p:txBody>
          <a:bodyPr wrap="square">
            <a:spAutoFit/>
          </a:bodyPr>
          <a:lstStyle/>
          <a:p>
            <a:pPr algn="just"/>
            <a:r>
              <a:rPr lang="es-ES" sz="1600" b="1" dirty="0"/>
              <a:t>Problema 1.</a:t>
            </a:r>
            <a:r>
              <a:rPr lang="es-ES" sz="1600" dirty="0"/>
              <a:t> Hallar el punto de operación del transistor de la figura (</a:t>
            </a:r>
            <a:r>
              <a:rPr lang="es-ES" sz="1600" dirty="0" err="1"/>
              <a:t>Vf</a:t>
            </a:r>
            <a:r>
              <a:rPr lang="es-ES" sz="1600" dirty="0"/>
              <a:t> = 0,7V y </a:t>
            </a:r>
            <a:r>
              <a:rPr lang="el-GR" sz="1600" dirty="0"/>
              <a:t>β</a:t>
            </a:r>
            <a:r>
              <a:rPr lang="es-ES" sz="1600" dirty="0"/>
              <a:t> = 100). Rb = 100 k</a:t>
            </a:r>
            <a:r>
              <a:rPr lang="el-GR" sz="1600" dirty="0"/>
              <a:t>Ω</a:t>
            </a:r>
            <a:r>
              <a:rPr lang="es-ES" sz="1600" dirty="0"/>
              <a:t>, </a:t>
            </a:r>
            <a:r>
              <a:rPr lang="es-ES" sz="1600" dirty="0" err="1"/>
              <a:t>Rc</a:t>
            </a:r>
            <a:r>
              <a:rPr lang="es-ES" sz="1600" dirty="0"/>
              <a:t> = 1k</a:t>
            </a:r>
            <a:r>
              <a:rPr lang="el-GR" sz="1600" dirty="0"/>
              <a:t>Ω</a:t>
            </a:r>
            <a:r>
              <a:rPr lang="es-ES" sz="1600" dirty="0"/>
              <a:t>, </a:t>
            </a:r>
            <a:r>
              <a:rPr lang="es-ES" sz="1600" dirty="0" err="1"/>
              <a:t>Vb</a:t>
            </a:r>
            <a:r>
              <a:rPr lang="es-ES" sz="1600" dirty="0"/>
              <a:t> = 5V, </a:t>
            </a:r>
            <a:r>
              <a:rPr lang="es-ES" sz="1600" dirty="0" err="1"/>
              <a:t>Vc</a:t>
            </a:r>
            <a:r>
              <a:rPr lang="es-ES" sz="1600" dirty="0"/>
              <a:t> =10V</a:t>
            </a: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9C96A85-5B5B-4355-9905-91087409795B}"/>
                  </a:ext>
                </a:extLst>
              </p:cNvPr>
              <p:cNvSpPr txBox="1"/>
              <p:nvPr/>
            </p:nvSpPr>
            <p:spPr>
              <a:xfrm>
                <a:off x="3728307" y="1632708"/>
                <a:ext cx="24297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09C96A85-5B5B-4355-9905-91087409795B}"/>
                  </a:ext>
                </a:extLst>
              </p:cNvPr>
              <p:cNvSpPr txBox="1">
                <a:spLocks noRot="1" noChangeAspect="1" noMove="1" noResize="1" noEditPoints="1" noAdjustHandles="1" noChangeArrowheads="1" noChangeShapeType="1" noTextEdit="1"/>
              </p:cNvSpPr>
              <p:nvPr/>
            </p:nvSpPr>
            <p:spPr>
              <a:xfrm>
                <a:off x="3728307" y="1632708"/>
                <a:ext cx="2429704" cy="207749"/>
              </a:xfrm>
              <a:prstGeom prst="rect">
                <a:avLst/>
              </a:prstGeom>
              <a:blipFill>
                <a:blip r:embed="rId4"/>
                <a:stretch>
                  <a:fillRect l="-1256"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495C040-3342-436D-B57B-960272D9F9F1}"/>
                  </a:ext>
                </a:extLst>
              </p:cNvPr>
              <p:cNvSpPr txBox="1"/>
              <p:nvPr/>
            </p:nvSpPr>
            <p:spPr>
              <a:xfrm>
                <a:off x="3728307" y="1943358"/>
                <a:ext cx="2374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m:oMathPara>
                </a14:m>
                <a:endParaRPr lang="es-ES" sz="1350" dirty="0"/>
              </a:p>
            </p:txBody>
          </p:sp>
        </mc:Choice>
        <mc:Fallback xmlns="">
          <p:sp>
            <p:nvSpPr>
              <p:cNvPr id="9" name="CuadroTexto 8">
                <a:extLst>
                  <a:ext uri="{FF2B5EF4-FFF2-40B4-BE49-F238E27FC236}">
                    <a16:creationId xmlns:a16="http://schemas.microsoft.com/office/drawing/2014/main" id="{A495C040-3342-436D-B57B-960272D9F9F1}"/>
                  </a:ext>
                </a:extLst>
              </p:cNvPr>
              <p:cNvSpPr txBox="1">
                <a:spLocks noRot="1" noChangeAspect="1" noMove="1" noResize="1" noEditPoints="1" noAdjustHandles="1" noChangeArrowheads="1" noChangeShapeType="1" noTextEdit="1"/>
              </p:cNvSpPr>
              <p:nvPr/>
            </p:nvSpPr>
            <p:spPr>
              <a:xfrm>
                <a:off x="3728307" y="1943358"/>
                <a:ext cx="2374561" cy="207749"/>
              </a:xfrm>
              <a:prstGeom prst="rect">
                <a:avLst/>
              </a:prstGeom>
              <a:blipFill>
                <a:blip r:embed="rId5"/>
                <a:stretch>
                  <a:fillRect l="-102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DCE022D-09AA-4DA1-8B7A-9C5276F54C5E}"/>
                  </a:ext>
                </a:extLst>
              </p:cNvPr>
              <p:cNvSpPr txBox="1"/>
              <p:nvPr/>
            </p:nvSpPr>
            <p:spPr>
              <a:xfrm>
                <a:off x="3728307" y="2360977"/>
                <a:ext cx="4184672"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−0.7→</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5−0.7</m:t>
                          </m:r>
                        </m:num>
                        <m:den>
                          <m:r>
                            <a:rPr lang="es-ES" sz="1350" i="1">
                              <a:latin typeface="Cambria Math" panose="02040503050406030204" pitchFamily="18" charset="0"/>
                            </a:rPr>
                            <m:t>100</m:t>
                          </m:r>
                        </m:den>
                      </m:f>
                      <m:r>
                        <a:rPr lang="es-ES" sz="1350" i="1">
                          <a:latin typeface="Cambria Math" panose="02040503050406030204" pitchFamily="18" charset="0"/>
                        </a:rPr>
                        <m:t>=0.043 </m:t>
                      </m:r>
                      <m:r>
                        <a:rPr lang="es-ES" sz="1350" i="1">
                          <a:latin typeface="Cambria Math" panose="02040503050406030204" pitchFamily="18" charset="0"/>
                        </a:rPr>
                        <m:t>𝑚𝐴</m:t>
                      </m:r>
                      <m:r>
                        <a:rPr lang="es-ES" sz="1350" i="1">
                          <a:latin typeface="Cambria Math" panose="02040503050406030204" pitchFamily="18" charset="0"/>
                        </a:rPr>
                        <m:t>=43 </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0" name="CuadroTexto 9">
                <a:extLst>
                  <a:ext uri="{FF2B5EF4-FFF2-40B4-BE49-F238E27FC236}">
                    <a16:creationId xmlns:a16="http://schemas.microsoft.com/office/drawing/2014/main" id="{DDCE022D-09AA-4DA1-8B7A-9C5276F54C5E}"/>
                  </a:ext>
                </a:extLst>
              </p:cNvPr>
              <p:cNvSpPr txBox="1">
                <a:spLocks noRot="1" noChangeAspect="1" noMove="1" noResize="1" noEditPoints="1" noAdjustHandles="1" noChangeArrowheads="1" noChangeShapeType="1" noTextEdit="1"/>
              </p:cNvSpPr>
              <p:nvPr/>
            </p:nvSpPr>
            <p:spPr>
              <a:xfrm>
                <a:off x="3728307" y="2360977"/>
                <a:ext cx="4184672" cy="394532"/>
              </a:xfrm>
              <a:prstGeom prst="rect">
                <a:avLst/>
              </a:prstGeom>
              <a:blipFill>
                <a:blip r:embed="rId6"/>
                <a:stretch>
                  <a:fillRect l="-583" t="-1538" r="-729"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81D421C-5E25-4CFB-B318-DF1848F53C88}"/>
                  </a:ext>
                </a:extLst>
              </p:cNvPr>
              <p:cNvSpPr txBox="1"/>
              <p:nvPr/>
            </p:nvSpPr>
            <p:spPr>
              <a:xfrm>
                <a:off x="3728307" y="3419118"/>
                <a:ext cx="476329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=10−4.3∗1=5.7 </m:t>
                      </m:r>
                      <m:r>
                        <a:rPr lang="es-ES" sz="1350" i="1">
                          <a:latin typeface="Cambria Math" panose="02040503050406030204" pitchFamily="18" charset="0"/>
                        </a:rPr>
                        <m:t>𝑉</m:t>
                      </m:r>
                    </m:oMath>
                  </m:oMathPara>
                </a14:m>
                <a:endParaRPr lang="es-ES" sz="1350" dirty="0"/>
              </a:p>
            </p:txBody>
          </p:sp>
        </mc:Choice>
        <mc:Fallback xmlns="">
          <p:sp>
            <p:nvSpPr>
              <p:cNvPr id="11" name="CuadroTexto 10">
                <a:extLst>
                  <a:ext uri="{FF2B5EF4-FFF2-40B4-BE49-F238E27FC236}">
                    <a16:creationId xmlns:a16="http://schemas.microsoft.com/office/drawing/2014/main" id="{D81D421C-5E25-4CFB-B318-DF1848F53C88}"/>
                  </a:ext>
                </a:extLst>
              </p:cNvPr>
              <p:cNvSpPr txBox="1">
                <a:spLocks noRot="1" noChangeAspect="1" noMove="1" noResize="1" noEditPoints="1" noAdjustHandles="1" noChangeArrowheads="1" noChangeShapeType="1" noTextEdit="1"/>
              </p:cNvSpPr>
              <p:nvPr/>
            </p:nvSpPr>
            <p:spPr>
              <a:xfrm>
                <a:off x="3728307" y="3419118"/>
                <a:ext cx="4763292" cy="207749"/>
              </a:xfrm>
              <a:prstGeom prst="rect">
                <a:avLst/>
              </a:prstGeom>
              <a:blipFill>
                <a:blip r:embed="rId7"/>
                <a:stretch>
                  <a:fillRect l="-256" r="-384"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9E89756-D425-4F35-9571-844B2EF096A6}"/>
                  </a:ext>
                </a:extLst>
              </p:cNvPr>
              <p:cNvSpPr txBox="1"/>
              <p:nvPr/>
            </p:nvSpPr>
            <p:spPr>
              <a:xfrm>
                <a:off x="3728307" y="2921867"/>
                <a:ext cx="251472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rPr>
                        <m:t>=0.043∗100=4.3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09E89756-D425-4F35-9571-844B2EF096A6}"/>
                  </a:ext>
                </a:extLst>
              </p:cNvPr>
              <p:cNvSpPr txBox="1">
                <a:spLocks noRot="1" noChangeAspect="1" noMove="1" noResize="1" noEditPoints="1" noAdjustHandles="1" noChangeArrowheads="1" noChangeShapeType="1" noTextEdit="1"/>
              </p:cNvSpPr>
              <p:nvPr/>
            </p:nvSpPr>
            <p:spPr>
              <a:xfrm>
                <a:off x="3728307" y="2921867"/>
                <a:ext cx="2514727" cy="207749"/>
              </a:xfrm>
              <a:prstGeom prst="rect">
                <a:avLst/>
              </a:prstGeom>
              <a:blipFill>
                <a:blip r:embed="rId8"/>
                <a:stretch>
                  <a:fillRect l="-971" r="-1214" b="-38235"/>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0ABEEF34-F1DE-4ED4-B458-F636DE346DD5}"/>
              </a:ext>
            </a:extLst>
          </p:cNvPr>
          <p:cNvSpPr txBox="1"/>
          <p:nvPr/>
        </p:nvSpPr>
        <p:spPr>
          <a:xfrm>
            <a:off x="471881" y="3765767"/>
            <a:ext cx="6076215" cy="715581"/>
          </a:xfrm>
          <a:prstGeom prst="rect">
            <a:avLst/>
          </a:prstGeom>
          <a:noFill/>
        </p:spPr>
        <p:txBody>
          <a:bodyPr wrap="none" rtlCol="0">
            <a:spAutoFit/>
          </a:bodyPr>
          <a:lstStyle/>
          <a:p>
            <a:r>
              <a:rPr lang="es-ES" sz="1350" dirty="0"/>
              <a:t>V</a:t>
            </a:r>
            <a:r>
              <a:rPr lang="es-ES" sz="1350" baseline="-25000" dirty="0"/>
              <a:t>CE</a:t>
            </a:r>
            <a:r>
              <a:rPr lang="es-ES" sz="1350" dirty="0"/>
              <a:t>&gt;V</a:t>
            </a:r>
            <a:r>
              <a:rPr lang="es-ES" sz="1350" baseline="-25000" dirty="0"/>
              <a:t>SAT</a:t>
            </a:r>
            <a:r>
              <a:rPr lang="es-ES" sz="1350" dirty="0"/>
              <a:t> (=0-0.2 V)</a:t>
            </a:r>
            <a:r>
              <a:rPr lang="es-ES" sz="1350" dirty="0">
                <a:sym typeface="Wingdings" panose="05000000000000000000" pitchFamily="2" charset="2"/>
              </a:rPr>
              <a:t> El transistor está en la zona de funcionamiento activa.</a:t>
            </a:r>
          </a:p>
          <a:p>
            <a:r>
              <a:rPr lang="es-ES" sz="1350" dirty="0">
                <a:sym typeface="Wingdings" panose="05000000000000000000" pitchFamily="2" charset="2"/>
              </a:rPr>
              <a:t>El punto de funcionamiento es:</a:t>
            </a:r>
          </a:p>
          <a:p>
            <a:endParaRPr lang="es-ES" sz="1350" dirty="0"/>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3B8AC5C-04A6-48DD-B257-C476F50A0DA5}"/>
                  </a:ext>
                </a:extLst>
              </p:cNvPr>
              <p:cNvSpPr txBox="1"/>
              <p:nvPr/>
            </p:nvSpPr>
            <p:spPr>
              <a:xfrm>
                <a:off x="471881" y="4389414"/>
                <a:ext cx="2199961"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,0.043 </m:t>
                          </m:r>
                          <m:r>
                            <a:rPr lang="es-ES" sz="1350" i="1">
                              <a:latin typeface="Cambria Math" panose="02040503050406030204" pitchFamily="18" charset="0"/>
                            </a:rPr>
                            <m:t>𝑚𝐴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5.7 </m:t>
                          </m:r>
                          <m:r>
                            <a:rPr lang="es-ES" sz="1350" i="1">
                              <a:latin typeface="Cambria Math" panose="02040503050406030204" pitchFamily="18" charset="0"/>
                            </a:rPr>
                            <m:t>𝑉</m:t>
                          </m:r>
                          <m:r>
                            <a:rPr lang="es-ES" sz="1350" i="1">
                              <a:latin typeface="Cambria Math" panose="02040503050406030204" pitchFamily="18" charset="0"/>
                            </a:rPr>
                            <m:t>,4.3 </m:t>
                          </m:r>
                          <m:r>
                            <a:rPr lang="es-ES" sz="1350" i="1">
                              <a:latin typeface="Cambria Math" panose="02040503050406030204" pitchFamily="18" charset="0"/>
                            </a:rPr>
                            <m:t>𝑚𝐴</m:t>
                          </m:r>
                        </m:e>
                      </m:d>
                    </m:oMath>
                  </m:oMathPara>
                </a14:m>
                <a:endParaRPr lang="es-ES" sz="1350" dirty="0"/>
              </a:p>
            </p:txBody>
          </p:sp>
        </mc:Choice>
        <mc:Fallback xmlns="">
          <p:sp>
            <p:nvSpPr>
              <p:cNvPr id="14" name="CuadroTexto 13">
                <a:extLst>
                  <a:ext uri="{FF2B5EF4-FFF2-40B4-BE49-F238E27FC236}">
                    <a16:creationId xmlns:a16="http://schemas.microsoft.com/office/drawing/2014/main" id="{23B8AC5C-04A6-48DD-B257-C476F50A0DA5}"/>
                  </a:ext>
                </a:extLst>
              </p:cNvPr>
              <p:cNvSpPr txBox="1">
                <a:spLocks noRot="1" noChangeAspect="1" noMove="1" noResize="1" noEditPoints="1" noAdjustHandles="1" noChangeArrowheads="1" noChangeShapeType="1" noTextEdit="1"/>
              </p:cNvSpPr>
              <p:nvPr/>
            </p:nvSpPr>
            <p:spPr>
              <a:xfrm>
                <a:off x="471881" y="4389414"/>
                <a:ext cx="2199961" cy="415498"/>
              </a:xfrm>
              <a:prstGeom prst="rect">
                <a:avLst/>
              </a:prstGeom>
              <a:blipFill>
                <a:blip r:embed="rId9"/>
                <a:stretch>
                  <a:fillRect b="-8824"/>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6ED42EF8-C33C-4C94-9530-4D122E509075}"/>
              </a:ext>
            </a:extLst>
          </p:cNvPr>
          <p:cNvSpPr txBox="1"/>
          <p:nvPr/>
        </p:nvSpPr>
        <p:spPr>
          <a:xfrm>
            <a:off x="6348977" y="1635802"/>
            <a:ext cx="2185214" cy="507831"/>
          </a:xfrm>
          <a:prstGeom prst="rect">
            <a:avLst/>
          </a:prstGeom>
          <a:noFill/>
        </p:spPr>
        <p:txBody>
          <a:bodyPr wrap="none" rtlCol="0">
            <a:spAutoFit/>
          </a:bodyPr>
          <a:lstStyle/>
          <a:p>
            <a:r>
              <a:rPr lang="es-ES" sz="1350" dirty="0" err="1"/>
              <a:t>Vb</a:t>
            </a:r>
            <a:r>
              <a:rPr lang="es-ES" sz="1350" dirty="0"/>
              <a:t>&gt;</a:t>
            </a:r>
            <a:r>
              <a:rPr lang="es-ES" sz="1350" dirty="0" err="1"/>
              <a:t>Vf</a:t>
            </a:r>
            <a:r>
              <a:rPr lang="es-ES" sz="1350" dirty="0"/>
              <a:t>=0.7 V.</a:t>
            </a:r>
          </a:p>
          <a:p>
            <a:r>
              <a:rPr lang="es-ES" sz="1350" dirty="0"/>
              <a:t>Suponemos región activa.</a:t>
            </a:r>
          </a:p>
        </p:txBody>
      </p:sp>
      <p:grpSp>
        <p:nvGrpSpPr>
          <p:cNvPr id="30" name="Grupo 29">
            <a:extLst>
              <a:ext uri="{FF2B5EF4-FFF2-40B4-BE49-F238E27FC236}">
                <a16:creationId xmlns:a16="http://schemas.microsoft.com/office/drawing/2014/main" id="{E0C82A63-BA6F-4641-AA19-FB978BF6D087}"/>
              </a:ext>
            </a:extLst>
          </p:cNvPr>
          <p:cNvGrpSpPr/>
          <p:nvPr/>
        </p:nvGrpSpPr>
        <p:grpSpPr>
          <a:xfrm>
            <a:off x="604008" y="1632707"/>
            <a:ext cx="2563006" cy="1099199"/>
            <a:chOff x="805343" y="1033943"/>
            <a:chExt cx="3417341" cy="1465598"/>
          </a:xfrm>
        </p:grpSpPr>
        <p:sp>
          <p:nvSpPr>
            <p:cNvPr id="7" name="Flecha: curvada hacia abajo 6">
              <a:extLst>
                <a:ext uri="{FF2B5EF4-FFF2-40B4-BE49-F238E27FC236}">
                  <a16:creationId xmlns:a16="http://schemas.microsoft.com/office/drawing/2014/main" id="{2F2AFFAD-CA5E-4EAC-87AD-F39021FFDB3B}"/>
                </a:ext>
              </a:extLst>
            </p:cNvPr>
            <p:cNvSpPr/>
            <p:nvPr/>
          </p:nvSpPr>
          <p:spPr>
            <a:xfrm>
              <a:off x="1469363" y="2004969"/>
              <a:ext cx="511729" cy="494572"/>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sp>
          <p:nvSpPr>
            <p:cNvPr id="8" name="Flecha: curvada hacia abajo 7">
              <a:extLst>
                <a:ext uri="{FF2B5EF4-FFF2-40B4-BE49-F238E27FC236}">
                  <a16:creationId xmlns:a16="http://schemas.microsoft.com/office/drawing/2014/main" id="{B210A8CB-8F9C-4A51-926A-99E2A38BEFA5}"/>
                </a:ext>
              </a:extLst>
            </p:cNvPr>
            <p:cNvSpPr/>
            <p:nvPr/>
          </p:nvSpPr>
          <p:spPr>
            <a:xfrm flipH="1">
              <a:off x="3041417" y="1952057"/>
              <a:ext cx="606695" cy="494572"/>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cxnSp>
          <p:nvCxnSpPr>
            <p:cNvPr id="3" name="Conector recto de flecha 2">
              <a:extLst>
                <a:ext uri="{FF2B5EF4-FFF2-40B4-BE49-F238E27FC236}">
                  <a16:creationId xmlns:a16="http://schemas.microsoft.com/office/drawing/2014/main" id="{3CE8C03E-FA12-4964-93CA-20FD25E00C92}"/>
                </a:ext>
              </a:extLst>
            </p:cNvPr>
            <p:cNvCxnSpPr/>
            <p:nvPr/>
          </p:nvCxnSpPr>
          <p:spPr>
            <a:xfrm flipH="1">
              <a:off x="3154261" y="1132514"/>
              <a:ext cx="8556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B93C0AEF-54CA-4847-AD58-1F3FC571C301}"/>
                </a:ext>
              </a:extLst>
            </p:cNvPr>
            <p:cNvCxnSpPr/>
            <p:nvPr/>
          </p:nvCxnSpPr>
          <p:spPr>
            <a:xfrm>
              <a:off x="998290" y="1684400"/>
              <a:ext cx="6543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A3E01DC1-98C6-4DB7-B9ED-C5CEDBAAC46B}"/>
                </a:ext>
              </a:extLst>
            </p:cNvPr>
            <p:cNvSpPr txBox="1"/>
            <p:nvPr/>
          </p:nvSpPr>
          <p:spPr>
            <a:xfrm>
              <a:off x="3836791" y="1033943"/>
              <a:ext cx="385893" cy="400109"/>
            </a:xfrm>
            <a:prstGeom prst="rect">
              <a:avLst/>
            </a:prstGeom>
            <a:noFill/>
          </p:spPr>
          <p:txBody>
            <a:bodyPr wrap="square" rtlCol="0">
              <a:spAutoFit/>
            </a:bodyPr>
            <a:lstStyle/>
            <a:p>
              <a:r>
                <a:rPr lang="es-ES" sz="1350" dirty="0"/>
                <a:t>+</a:t>
              </a:r>
            </a:p>
          </p:txBody>
        </p:sp>
        <p:sp>
          <p:nvSpPr>
            <p:cNvPr id="19" name="CuadroTexto 18">
              <a:extLst>
                <a:ext uri="{FF2B5EF4-FFF2-40B4-BE49-F238E27FC236}">
                  <a16:creationId xmlns:a16="http://schemas.microsoft.com/office/drawing/2014/main" id="{67F189B4-94DD-4867-88E5-DE9877E3492F}"/>
                </a:ext>
              </a:extLst>
            </p:cNvPr>
            <p:cNvSpPr txBox="1"/>
            <p:nvPr/>
          </p:nvSpPr>
          <p:spPr>
            <a:xfrm>
              <a:off x="3278703" y="1033943"/>
              <a:ext cx="385893" cy="400109"/>
            </a:xfrm>
            <a:prstGeom prst="rect">
              <a:avLst/>
            </a:prstGeom>
            <a:noFill/>
          </p:spPr>
          <p:txBody>
            <a:bodyPr wrap="square" rtlCol="0">
              <a:spAutoFit/>
            </a:bodyPr>
            <a:lstStyle/>
            <a:p>
              <a:r>
                <a:rPr lang="es-ES" sz="1350" dirty="0"/>
                <a:t>-</a:t>
              </a:r>
            </a:p>
          </p:txBody>
        </p:sp>
        <p:sp>
          <p:nvSpPr>
            <p:cNvPr id="20" name="CuadroTexto 19">
              <a:extLst>
                <a:ext uri="{FF2B5EF4-FFF2-40B4-BE49-F238E27FC236}">
                  <a16:creationId xmlns:a16="http://schemas.microsoft.com/office/drawing/2014/main" id="{6D6A0534-7BFA-4B59-A61F-7AC3AA27D269}"/>
                </a:ext>
              </a:extLst>
            </p:cNvPr>
            <p:cNvSpPr txBox="1"/>
            <p:nvPr/>
          </p:nvSpPr>
          <p:spPr>
            <a:xfrm>
              <a:off x="805343" y="1578749"/>
              <a:ext cx="385893" cy="400109"/>
            </a:xfrm>
            <a:prstGeom prst="rect">
              <a:avLst/>
            </a:prstGeom>
            <a:noFill/>
          </p:spPr>
          <p:txBody>
            <a:bodyPr wrap="square" rtlCol="0">
              <a:spAutoFit/>
            </a:bodyPr>
            <a:lstStyle/>
            <a:p>
              <a:r>
                <a:rPr lang="es-ES" sz="1350" dirty="0"/>
                <a:t>+</a:t>
              </a:r>
            </a:p>
          </p:txBody>
        </p:sp>
        <p:sp>
          <p:nvSpPr>
            <p:cNvPr id="21" name="CuadroTexto 20">
              <a:extLst>
                <a:ext uri="{FF2B5EF4-FFF2-40B4-BE49-F238E27FC236}">
                  <a16:creationId xmlns:a16="http://schemas.microsoft.com/office/drawing/2014/main" id="{0387CF04-61B0-409D-80E4-A0B72B1D0225}"/>
                </a:ext>
              </a:extLst>
            </p:cNvPr>
            <p:cNvSpPr txBox="1"/>
            <p:nvPr/>
          </p:nvSpPr>
          <p:spPr>
            <a:xfrm>
              <a:off x="1363934" y="1560689"/>
              <a:ext cx="385893" cy="400109"/>
            </a:xfrm>
            <a:prstGeom prst="rect">
              <a:avLst/>
            </a:prstGeom>
            <a:noFill/>
          </p:spPr>
          <p:txBody>
            <a:bodyPr wrap="square" rtlCol="0">
              <a:spAutoFit/>
            </a:bodyPr>
            <a:lstStyle/>
            <a:p>
              <a:r>
                <a:rPr lang="es-ES" sz="1350" dirty="0"/>
                <a:t>-</a:t>
              </a:r>
            </a:p>
          </p:txBody>
        </p:sp>
      </p:grpSp>
      <p:sp>
        <p:nvSpPr>
          <p:cNvPr id="22" name="CuadroTexto 21">
            <a:extLst>
              <a:ext uri="{FF2B5EF4-FFF2-40B4-BE49-F238E27FC236}">
                <a16:creationId xmlns:a16="http://schemas.microsoft.com/office/drawing/2014/main" id="{E6D824D7-D226-4183-B764-0C5D962FEE58}"/>
              </a:ext>
            </a:extLst>
          </p:cNvPr>
          <p:cNvSpPr txBox="1"/>
          <p:nvPr/>
        </p:nvSpPr>
        <p:spPr>
          <a:xfrm>
            <a:off x="1588342" y="1843551"/>
            <a:ext cx="309700" cy="300082"/>
          </a:xfrm>
          <a:prstGeom prst="rect">
            <a:avLst/>
          </a:prstGeom>
          <a:noFill/>
        </p:spPr>
        <p:txBody>
          <a:bodyPr wrap="none" rtlCol="0">
            <a:spAutoFit/>
          </a:bodyPr>
          <a:lstStyle/>
          <a:p>
            <a:r>
              <a:rPr lang="es-ES" sz="1350" dirty="0"/>
              <a:t>C</a:t>
            </a:r>
          </a:p>
        </p:txBody>
      </p:sp>
      <p:sp>
        <p:nvSpPr>
          <p:cNvPr id="23" name="CuadroTexto 22">
            <a:extLst>
              <a:ext uri="{FF2B5EF4-FFF2-40B4-BE49-F238E27FC236}">
                <a16:creationId xmlns:a16="http://schemas.microsoft.com/office/drawing/2014/main" id="{321AC2FD-1BA3-47DC-96C8-AD8FBE2C0D59}"/>
              </a:ext>
            </a:extLst>
          </p:cNvPr>
          <p:cNvSpPr txBox="1"/>
          <p:nvPr/>
        </p:nvSpPr>
        <p:spPr>
          <a:xfrm>
            <a:off x="1767904" y="2391603"/>
            <a:ext cx="300082" cy="300082"/>
          </a:xfrm>
          <a:prstGeom prst="rect">
            <a:avLst/>
          </a:prstGeom>
          <a:noFill/>
        </p:spPr>
        <p:txBody>
          <a:bodyPr wrap="none" rtlCol="0">
            <a:spAutoFit/>
          </a:bodyPr>
          <a:lstStyle/>
          <a:p>
            <a:r>
              <a:rPr lang="es-ES" sz="1350" dirty="0"/>
              <a:t>E</a:t>
            </a:r>
          </a:p>
        </p:txBody>
      </p:sp>
      <p:sp>
        <p:nvSpPr>
          <p:cNvPr id="24" name="CuadroTexto 23">
            <a:extLst>
              <a:ext uri="{FF2B5EF4-FFF2-40B4-BE49-F238E27FC236}">
                <a16:creationId xmlns:a16="http://schemas.microsoft.com/office/drawing/2014/main" id="{5E25B1B6-C262-4029-8639-CA43C706B1EE}"/>
              </a:ext>
            </a:extLst>
          </p:cNvPr>
          <p:cNvSpPr txBox="1"/>
          <p:nvPr/>
        </p:nvSpPr>
        <p:spPr>
          <a:xfrm>
            <a:off x="1356171" y="2041312"/>
            <a:ext cx="300082" cy="300082"/>
          </a:xfrm>
          <a:prstGeom prst="rect">
            <a:avLst/>
          </a:prstGeom>
          <a:noFill/>
        </p:spPr>
        <p:txBody>
          <a:bodyPr wrap="none" rtlCol="0">
            <a:spAutoFit/>
          </a:bodyPr>
          <a:lstStyle/>
          <a:p>
            <a:r>
              <a:rPr lang="es-ES" sz="1350" dirty="0"/>
              <a:t>B</a:t>
            </a:r>
          </a:p>
        </p:txBody>
      </p:sp>
      <p:grpSp>
        <p:nvGrpSpPr>
          <p:cNvPr id="33" name="Grupo 32">
            <a:extLst>
              <a:ext uri="{FF2B5EF4-FFF2-40B4-BE49-F238E27FC236}">
                <a16:creationId xmlns:a16="http://schemas.microsoft.com/office/drawing/2014/main" id="{F1A0A904-A560-4447-8B7C-5B2DD36901EA}"/>
              </a:ext>
            </a:extLst>
          </p:cNvPr>
          <p:cNvGrpSpPr/>
          <p:nvPr/>
        </p:nvGrpSpPr>
        <p:grpSpPr>
          <a:xfrm>
            <a:off x="5361046" y="4110401"/>
            <a:ext cx="3106005" cy="1776049"/>
            <a:chOff x="5079326" y="4262371"/>
            <a:chExt cx="3166940" cy="1810892"/>
          </a:xfrm>
        </p:grpSpPr>
        <p:pic>
          <p:nvPicPr>
            <p:cNvPr id="31" name="Imagen 30">
              <a:extLst>
                <a:ext uri="{FF2B5EF4-FFF2-40B4-BE49-F238E27FC236}">
                  <a16:creationId xmlns:a16="http://schemas.microsoft.com/office/drawing/2014/main" id="{67D6FFDE-BB04-4315-9619-21FCE5090B2C}"/>
                </a:ext>
              </a:extLst>
            </p:cNvPr>
            <p:cNvPicPr>
              <a:picLocks noChangeAspect="1"/>
            </p:cNvPicPr>
            <p:nvPr/>
          </p:nvPicPr>
          <p:blipFill>
            <a:blip r:embed="rId10"/>
            <a:stretch>
              <a:fillRect/>
            </a:stretch>
          </p:blipFill>
          <p:spPr>
            <a:xfrm>
              <a:off x="5079326" y="4262371"/>
              <a:ext cx="2515128" cy="1810892"/>
            </a:xfrm>
            <a:prstGeom prst="rect">
              <a:avLst/>
            </a:prstGeom>
          </p:spPr>
        </p:pic>
        <p:sp>
          <p:nvSpPr>
            <p:cNvPr id="32" name="CuadroTexto 31">
              <a:extLst>
                <a:ext uri="{FF2B5EF4-FFF2-40B4-BE49-F238E27FC236}">
                  <a16:creationId xmlns:a16="http://schemas.microsoft.com/office/drawing/2014/main" id="{DCCEE606-D32F-414C-8923-541C22BDB841}"/>
                </a:ext>
              </a:extLst>
            </p:cNvPr>
            <p:cNvSpPr txBox="1"/>
            <p:nvPr/>
          </p:nvSpPr>
          <p:spPr>
            <a:xfrm>
              <a:off x="7200681" y="4970507"/>
              <a:ext cx="1045585" cy="292388"/>
            </a:xfrm>
            <a:prstGeom prst="rect">
              <a:avLst/>
            </a:prstGeom>
            <a:noFill/>
          </p:spPr>
          <p:txBody>
            <a:bodyPr wrap="none" rtlCol="0">
              <a:spAutoFit/>
            </a:bodyPr>
            <a:lstStyle/>
            <a:p>
              <a:r>
                <a:rPr lang="es-ES" sz="825" dirty="0" err="1"/>
                <a:t>ib</a:t>
              </a:r>
              <a:r>
                <a:rPr lang="es-ES" sz="825" dirty="0"/>
                <a:t>=0.043 mA</a:t>
              </a:r>
            </a:p>
          </p:txBody>
        </p:sp>
      </p:grpSp>
      <p:pic>
        <p:nvPicPr>
          <p:cNvPr id="34" name="Imagen 33">
            <a:extLst>
              <a:ext uri="{FF2B5EF4-FFF2-40B4-BE49-F238E27FC236}">
                <a16:creationId xmlns:a16="http://schemas.microsoft.com/office/drawing/2014/main" id="{87B35924-CAB4-4D14-A8E8-598AF52D3D32}"/>
              </a:ext>
            </a:extLst>
          </p:cNvPr>
          <p:cNvPicPr>
            <a:picLocks noChangeAspect="1"/>
          </p:cNvPicPr>
          <p:nvPr/>
        </p:nvPicPr>
        <p:blipFill>
          <a:blip r:embed="rId11"/>
          <a:stretch>
            <a:fillRect/>
          </a:stretch>
        </p:blipFill>
        <p:spPr>
          <a:xfrm>
            <a:off x="2971112" y="4110402"/>
            <a:ext cx="2199960" cy="1863381"/>
          </a:xfrm>
          <a:prstGeom prst="rect">
            <a:avLst/>
          </a:prstGeom>
        </p:spPr>
      </p:pic>
      <p:sp>
        <p:nvSpPr>
          <p:cNvPr id="2" name="Marcador de número de diapositiva 1">
            <a:extLst>
              <a:ext uri="{FF2B5EF4-FFF2-40B4-BE49-F238E27FC236}">
                <a16:creationId xmlns:a16="http://schemas.microsoft.com/office/drawing/2014/main" id="{687DFF94-468F-4A7F-9A44-A508AEA4B2F6}"/>
              </a:ext>
            </a:extLst>
          </p:cNvPr>
          <p:cNvSpPr>
            <a:spLocks noGrp="1"/>
          </p:cNvSpPr>
          <p:nvPr>
            <p:ph type="sldNum" sz="quarter" idx="12"/>
          </p:nvPr>
        </p:nvSpPr>
        <p:spPr/>
        <p:txBody>
          <a:bodyPr/>
          <a:lstStyle/>
          <a:p>
            <a:fld id="{78733FC4-8689-4CA5-A153-34ADD6EFE592}" type="slidenum">
              <a:rPr lang="es-ES">
                <a:solidFill>
                  <a:schemeClr val="bg1"/>
                </a:solidFill>
              </a:rPr>
              <a:t>116</a:t>
            </a:fld>
            <a:endParaRPr lang="es-ES" dirty="0">
              <a:solidFill>
                <a:schemeClr val="bg1"/>
              </a:solidFill>
            </a:endParaRPr>
          </a:p>
        </p:txBody>
      </p:sp>
    </p:spTree>
    <p:custDataLst>
      <p:tags r:id="rId1"/>
    </p:custDataLst>
    <p:extLst>
      <p:ext uri="{BB962C8B-B14F-4D97-AF65-F5344CB8AC3E}">
        <p14:creationId xmlns:p14="http://schemas.microsoft.com/office/powerpoint/2010/main" val="20708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F54866-BE37-452A-A579-21F90ABCE10D}"/>
              </a:ext>
            </a:extLst>
          </p:cNvPr>
          <p:cNvPicPr>
            <a:picLocks noChangeAspect="1"/>
          </p:cNvPicPr>
          <p:nvPr/>
        </p:nvPicPr>
        <p:blipFill>
          <a:blip r:embed="rId3"/>
          <a:stretch>
            <a:fillRect/>
          </a:stretch>
        </p:blipFill>
        <p:spPr>
          <a:xfrm>
            <a:off x="107502" y="1425931"/>
            <a:ext cx="3423827" cy="1790723"/>
          </a:xfrm>
          <a:prstGeom prst="rect">
            <a:avLst/>
          </a:prstGeom>
        </p:spPr>
      </p:pic>
      <p:sp>
        <p:nvSpPr>
          <p:cNvPr id="5" name="Rectángulo 4">
            <a:extLst>
              <a:ext uri="{FF2B5EF4-FFF2-40B4-BE49-F238E27FC236}">
                <a16:creationId xmlns:a16="http://schemas.microsoft.com/office/drawing/2014/main" id="{BFA0181F-940B-49DF-BF9B-4EA7A7AEA3D9}"/>
              </a:ext>
            </a:extLst>
          </p:cNvPr>
          <p:cNvSpPr/>
          <p:nvPr/>
        </p:nvSpPr>
        <p:spPr>
          <a:xfrm>
            <a:off x="0" y="855131"/>
            <a:ext cx="8515350" cy="338554"/>
          </a:xfrm>
          <a:prstGeom prst="rect">
            <a:avLst/>
          </a:prstGeom>
        </p:spPr>
        <p:txBody>
          <a:bodyPr wrap="square">
            <a:spAutoFit/>
          </a:bodyPr>
          <a:lstStyle/>
          <a:p>
            <a:r>
              <a:rPr lang="es-ES" sz="1600" b="1" dirty="0"/>
              <a:t>Problema 2.</a:t>
            </a:r>
            <a:r>
              <a:rPr lang="es-ES" sz="1600" dirty="0"/>
              <a:t> Hallar el punto de operación del transistor del problema 1 si </a:t>
            </a:r>
            <a:r>
              <a:rPr lang="es-ES" sz="1600" dirty="0" err="1"/>
              <a:t>Vb</a:t>
            </a:r>
            <a:r>
              <a:rPr lang="es-ES" sz="1600" dirty="0"/>
              <a:t> =15V. </a:t>
            </a: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9C96A85-5B5B-4355-9905-91087409795B}"/>
                  </a:ext>
                </a:extLst>
              </p:cNvPr>
              <p:cNvSpPr txBox="1"/>
              <p:nvPr/>
            </p:nvSpPr>
            <p:spPr>
              <a:xfrm>
                <a:off x="3728307" y="1632708"/>
                <a:ext cx="24297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09C96A85-5B5B-4355-9905-91087409795B}"/>
                  </a:ext>
                </a:extLst>
              </p:cNvPr>
              <p:cNvSpPr txBox="1">
                <a:spLocks noRot="1" noChangeAspect="1" noMove="1" noResize="1" noEditPoints="1" noAdjustHandles="1" noChangeArrowheads="1" noChangeShapeType="1" noTextEdit="1"/>
              </p:cNvSpPr>
              <p:nvPr/>
            </p:nvSpPr>
            <p:spPr>
              <a:xfrm>
                <a:off x="3728307" y="1632708"/>
                <a:ext cx="2429704" cy="207749"/>
              </a:xfrm>
              <a:prstGeom prst="rect">
                <a:avLst/>
              </a:prstGeom>
              <a:blipFill>
                <a:blip r:embed="rId4"/>
                <a:stretch>
                  <a:fillRect l="-1256" b="-17647"/>
                </a:stretch>
              </a:blipFill>
            </p:spPr>
            <p:txBody>
              <a:bodyPr/>
              <a:lstStyle/>
              <a:p>
                <a:r>
                  <a:rPr lang="es-ES">
                    <a:noFill/>
                  </a:rPr>
                  <a:t> </a:t>
                </a:r>
              </a:p>
            </p:txBody>
          </p:sp>
        </mc:Fallback>
      </mc:AlternateContent>
      <p:sp>
        <p:nvSpPr>
          <p:cNvPr id="7" name="Flecha: curvada hacia abajo 6">
            <a:extLst>
              <a:ext uri="{FF2B5EF4-FFF2-40B4-BE49-F238E27FC236}">
                <a16:creationId xmlns:a16="http://schemas.microsoft.com/office/drawing/2014/main" id="{2F2AFFAD-CA5E-4EAC-87AD-F39021FFDB3B}"/>
              </a:ext>
            </a:extLst>
          </p:cNvPr>
          <p:cNvSpPr/>
          <p:nvPr/>
        </p:nvSpPr>
        <p:spPr>
          <a:xfrm>
            <a:off x="1102023" y="2360977"/>
            <a:ext cx="383797" cy="370929"/>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sp>
        <p:nvSpPr>
          <p:cNvPr id="8" name="Flecha: curvada hacia abajo 7">
            <a:extLst>
              <a:ext uri="{FF2B5EF4-FFF2-40B4-BE49-F238E27FC236}">
                <a16:creationId xmlns:a16="http://schemas.microsoft.com/office/drawing/2014/main" id="{B210A8CB-8F9C-4A51-926A-99E2A38BEFA5}"/>
              </a:ext>
            </a:extLst>
          </p:cNvPr>
          <p:cNvSpPr/>
          <p:nvPr/>
        </p:nvSpPr>
        <p:spPr>
          <a:xfrm flipH="1">
            <a:off x="2281063" y="2321293"/>
            <a:ext cx="455021" cy="370929"/>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495C040-3342-436D-B57B-960272D9F9F1}"/>
                  </a:ext>
                </a:extLst>
              </p:cNvPr>
              <p:cNvSpPr txBox="1"/>
              <p:nvPr/>
            </p:nvSpPr>
            <p:spPr>
              <a:xfrm>
                <a:off x="3728307" y="1943358"/>
                <a:ext cx="2374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m:oMathPara>
                </a14:m>
                <a:endParaRPr lang="es-ES" sz="1350" dirty="0"/>
              </a:p>
            </p:txBody>
          </p:sp>
        </mc:Choice>
        <mc:Fallback xmlns="">
          <p:sp>
            <p:nvSpPr>
              <p:cNvPr id="9" name="CuadroTexto 8">
                <a:extLst>
                  <a:ext uri="{FF2B5EF4-FFF2-40B4-BE49-F238E27FC236}">
                    <a16:creationId xmlns:a16="http://schemas.microsoft.com/office/drawing/2014/main" id="{A495C040-3342-436D-B57B-960272D9F9F1}"/>
                  </a:ext>
                </a:extLst>
              </p:cNvPr>
              <p:cNvSpPr txBox="1">
                <a:spLocks noRot="1" noChangeAspect="1" noMove="1" noResize="1" noEditPoints="1" noAdjustHandles="1" noChangeArrowheads="1" noChangeShapeType="1" noTextEdit="1"/>
              </p:cNvSpPr>
              <p:nvPr/>
            </p:nvSpPr>
            <p:spPr>
              <a:xfrm>
                <a:off x="3728307" y="1943358"/>
                <a:ext cx="2374561" cy="207749"/>
              </a:xfrm>
              <a:prstGeom prst="rect">
                <a:avLst/>
              </a:prstGeom>
              <a:blipFill>
                <a:blip r:embed="rId5"/>
                <a:stretch>
                  <a:fillRect l="-102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DCE022D-09AA-4DA1-8B7A-9C5276F54C5E}"/>
                  </a:ext>
                </a:extLst>
              </p:cNvPr>
              <p:cNvSpPr txBox="1"/>
              <p:nvPr/>
            </p:nvSpPr>
            <p:spPr>
              <a:xfrm>
                <a:off x="3728306" y="2360977"/>
                <a:ext cx="4377032"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+0.7→</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15−0.7</m:t>
                          </m:r>
                        </m:num>
                        <m:den>
                          <m:r>
                            <a:rPr lang="es-ES" sz="1350" i="1">
                              <a:latin typeface="Cambria Math" panose="02040503050406030204" pitchFamily="18" charset="0"/>
                            </a:rPr>
                            <m:t>100</m:t>
                          </m:r>
                        </m:den>
                      </m:f>
                      <m:r>
                        <a:rPr lang="es-ES" sz="1350" i="1">
                          <a:latin typeface="Cambria Math" panose="02040503050406030204" pitchFamily="18" charset="0"/>
                        </a:rPr>
                        <m:t>=0.143 </m:t>
                      </m:r>
                      <m:r>
                        <a:rPr lang="es-ES" sz="1350" i="1">
                          <a:latin typeface="Cambria Math" panose="02040503050406030204" pitchFamily="18" charset="0"/>
                        </a:rPr>
                        <m:t>𝑚𝐴</m:t>
                      </m:r>
                      <m:r>
                        <a:rPr lang="es-ES" sz="1350" i="1">
                          <a:latin typeface="Cambria Math" panose="02040503050406030204" pitchFamily="18" charset="0"/>
                        </a:rPr>
                        <m:t>=143 </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0" name="CuadroTexto 9">
                <a:extLst>
                  <a:ext uri="{FF2B5EF4-FFF2-40B4-BE49-F238E27FC236}">
                    <a16:creationId xmlns:a16="http://schemas.microsoft.com/office/drawing/2014/main" id="{DDCE022D-09AA-4DA1-8B7A-9C5276F54C5E}"/>
                  </a:ext>
                </a:extLst>
              </p:cNvPr>
              <p:cNvSpPr txBox="1">
                <a:spLocks noRot="1" noChangeAspect="1" noMove="1" noResize="1" noEditPoints="1" noAdjustHandles="1" noChangeArrowheads="1" noChangeShapeType="1" noTextEdit="1"/>
              </p:cNvSpPr>
              <p:nvPr/>
            </p:nvSpPr>
            <p:spPr>
              <a:xfrm>
                <a:off x="3728306" y="2360977"/>
                <a:ext cx="4377032" cy="394532"/>
              </a:xfrm>
              <a:prstGeom prst="rect">
                <a:avLst/>
              </a:prstGeom>
              <a:blipFill>
                <a:blip r:embed="rId6"/>
                <a:stretch>
                  <a:fillRect l="-557" t="-1538" r="-696"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81D421C-5E25-4CFB-B318-DF1848F53C88}"/>
                  </a:ext>
                </a:extLst>
              </p:cNvPr>
              <p:cNvSpPr txBox="1"/>
              <p:nvPr/>
            </p:nvSpPr>
            <p:spPr>
              <a:xfrm>
                <a:off x="3728308" y="3419118"/>
                <a:ext cx="498931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=10−14.3∗1=−4.3 </m:t>
                      </m:r>
                      <m:r>
                        <a:rPr lang="es-ES" sz="1350" i="1">
                          <a:latin typeface="Cambria Math" panose="02040503050406030204" pitchFamily="18" charset="0"/>
                        </a:rPr>
                        <m:t>𝑉</m:t>
                      </m:r>
                    </m:oMath>
                  </m:oMathPara>
                </a14:m>
                <a:endParaRPr lang="es-ES" sz="1350" dirty="0"/>
              </a:p>
            </p:txBody>
          </p:sp>
        </mc:Choice>
        <mc:Fallback xmlns="">
          <p:sp>
            <p:nvSpPr>
              <p:cNvPr id="11" name="CuadroTexto 10">
                <a:extLst>
                  <a:ext uri="{FF2B5EF4-FFF2-40B4-BE49-F238E27FC236}">
                    <a16:creationId xmlns:a16="http://schemas.microsoft.com/office/drawing/2014/main" id="{D81D421C-5E25-4CFB-B318-DF1848F53C88}"/>
                  </a:ext>
                </a:extLst>
              </p:cNvPr>
              <p:cNvSpPr txBox="1">
                <a:spLocks noRot="1" noChangeAspect="1" noMove="1" noResize="1" noEditPoints="1" noAdjustHandles="1" noChangeArrowheads="1" noChangeShapeType="1" noTextEdit="1"/>
              </p:cNvSpPr>
              <p:nvPr/>
            </p:nvSpPr>
            <p:spPr>
              <a:xfrm>
                <a:off x="3728308" y="3419118"/>
                <a:ext cx="4989315" cy="207749"/>
              </a:xfrm>
              <a:prstGeom prst="rect">
                <a:avLst/>
              </a:prstGeom>
              <a:blipFill>
                <a:blip r:embed="rId7"/>
                <a:stretch>
                  <a:fillRect l="-244" r="-367"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9E89756-D425-4F35-9571-844B2EF096A6}"/>
                  </a:ext>
                </a:extLst>
              </p:cNvPr>
              <p:cNvSpPr txBox="1"/>
              <p:nvPr/>
            </p:nvSpPr>
            <p:spPr>
              <a:xfrm>
                <a:off x="3728307" y="2921867"/>
                <a:ext cx="261090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rPr>
                        <m:t>=0.143∗100=14.3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09E89756-D425-4F35-9571-844B2EF096A6}"/>
                  </a:ext>
                </a:extLst>
              </p:cNvPr>
              <p:cNvSpPr txBox="1">
                <a:spLocks noRot="1" noChangeAspect="1" noMove="1" noResize="1" noEditPoints="1" noAdjustHandles="1" noChangeArrowheads="1" noChangeShapeType="1" noTextEdit="1"/>
              </p:cNvSpPr>
              <p:nvPr/>
            </p:nvSpPr>
            <p:spPr>
              <a:xfrm>
                <a:off x="3728307" y="2921867"/>
                <a:ext cx="2610908" cy="207749"/>
              </a:xfrm>
              <a:prstGeom prst="rect">
                <a:avLst/>
              </a:prstGeom>
              <a:blipFill>
                <a:blip r:embed="rId8"/>
                <a:stretch>
                  <a:fillRect l="-935" r="-935" b="-38235"/>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0ABEEF34-F1DE-4ED4-B458-F636DE346DD5}"/>
              </a:ext>
            </a:extLst>
          </p:cNvPr>
          <p:cNvSpPr txBox="1"/>
          <p:nvPr/>
        </p:nvSpPr>
        <p:spPr>
          <a:xfrm>
            <a:off x="692357" y="3765767"/>
            <a:ext cx="5200976" cy="507831"/>
          </a:xfrm>
          <a:prstGeom prst="rect">
            <a:avLst/>
          </a:prstGeom>
          <a:noFill/>
        </p:spPr>
        <p:txBody>
          <a:bodyPr wrap="none" rtlCol="0">
            <a:spAutoFit/>
          </a:bodyPr>
          <a:lstStyle/>
          <a:p>
            <a:r>
              <a:rPr lang="es-ES" sz="1350" dirty="0"/>
              <a:t>V</a:t>
            </a:r>
            <a:r>
              <a:rPr lang="es-ES" sz="1350" baseline="-25000" dirty="0"/>
              <a:t>CE</a:t>
            </a:r>
            <a:r>
              <a:rPr lang="es-ES" sz="1350" dirty="0"/>
              <a:t>&lt;V</a:t>
            </a:r>
            <a:r>
              <a:rPr lang="es-ES" sz="1350" baseline="-25000" dirty="0"/>
              <a:t>SAT</a:t>
            </a:r>
            <a:r>
              <a:rPr lang="es-ES" sz="1350" dirty="0"/>
              <a:t> (=0-0.2 V)</a:t>
            </a:r>
            <a:r>
              <a:rPr lang="es-ES" sz="1350" dirty="0">
                <a:sym typeface="Wingdings" panose="05000000000000000000" pitchFamily="2" charset="2"/>
              </a:rPr>
              <a:t> El transistor está en la zona de saturación.</a:t>
            </a:r>
          </a:p>
          <a:p>
            <a:r>
              <a:rPr lang="es-ES" sz="1350" dirty="0">
                <a:sym typeface="Wingdings" panose="05000000000000000000" pitchFamily="2" charset="2"/>
              </a:rPr>
              <a:t>Replanteamos el problema V</a:t>
            </a:r>
            <a:r>
              <a:rPr lang="es-ES" sz="1350" baseline="-25000" dirty="0">
                <a:sym typeface="Wingdings" panose="05000000000000000000" pitchFamily="2" charset="2"/>
              </a:rPr>
              <a:t>CE</a:t>
            </a:r>
            <a:r>
              <a:rPr lang="es-ES" sz="1350" dirty="0">
                <a:sym typeface="Wingdings" panose="05000000000000000000" pitchFamily="2" charset="2"/>
              </a:rPr>
              <a:t>=V</a:t>
            </a:r>
            <a:r>
              <a:rPr lang="es-ES" sz="1350" baseline="-25000" dirty="0">
                <a:sym typeface="Wingdings" panose="05000000000000000000" pitchFamily="2" charset="2"/>
              </a:rPr>
              <a:t>SAT</a:t>
            </a:r>
            <a:r>
              <a:rPr lang="es-ES" sz="1350" dirty="0">
                <a:sym typeface="Wingdings" panose="05000000000000000000" pitchFamily="2" charset="2"/>
              </a:rPr>
              <a:t>=0.2V. </a:t>
            </a:r>
            <a:endParaRPr lang="es-ES" sz="1350" dirty="0"/>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3B8AC5C-04A6-48DD-B257-C476F50A0DA5}"/>
                  </a:ext>
                </a:extLst>
              </p:cNvPr>
              <p:cNvSpPr txBox="1"/>
              <p:nvPr/>
            </p:nvSpPr>
            <p:spPr>
              <a:xfrm>
                <a:off x="1532897" y="5060929"/>
                <a:ext cx="270304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,0.143 </m:t>
                          </m:r>
                          <m:r>
                            <a:rPr lang="es-ES" sz="1350" i="1">
                              <a:latin typeface="Cambria Math" panose="02040503050406030204" pitchFamily="18" charset="0"/>
                            </a:rPr>
                            <m:t>𝑚𝐴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𝑖𝑐</m:t>
                              </m:r>
                            </m:e>
                            <m:sub>
                              <m:r>
                                <a:rPr lang="es-ES" sz="1350" i="1">
                                  <a:latin typeface="Cambria Math" panose="02040503050406030204" pitchFamily="18" charset="0"/>
                                </a:rPr>
                                <m:t>𝑠𝑎𝑡</m:t>
                              </m:r>
                            </m:sub>
                          </m:sSub>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0.2 </m:t>
                          </m:r>
                          <m:r>
                            <a:rPr lang="es-ES" sz="1350" i="1">
                              <a:latin typeface="Cambria Math" panose="02040503050406030204" pitchFamily="18" charset="0"/>
                            </a:rPr>
                            <m:t>𝑉</m:t>
                          </m:r>
                          <m:r>
                            <a:rPr lang="es-ES" sz="1350" i="1">
                              <a:latin typeface="Cambria Math" panose="02040503050406030204" pitchFamily="18" charset="0"/>
                            </a:rPr>
                            <m:t>,9.8 </m:t>
                          </m:r>
                          <m:r>
                            <a:rPr lang="es-ES" sz="1350" i="1">
                              <a:latin typeface="Cambria Math" panose="02040503050406030204" pitchFamily="18" charset="0"/>
                            </a:rPr>
                            <m:t>𝑚𝐴</m:t>
                          </m:r>
                        </m:e>
                      </m:d>
                    </m:oMath>
                  </m:oMathPara>
                </a14:m>
                <a:endParaRPr lang="es-ES" sz="1350" dirty="0"/>
              </a:p>
            </p:txBody>
          </p:sp>
        </mc:Choice>
        <mc:Fallback xmlns="">
          <p:sp>
            <p:nvSpPr>
              <p:cNvPr id="14" name="CuadroTexto 13">
                <a:extLst>
                  <a:ext uri="{FF2B5EF4-FFF2-40B4-BE49-F238E27FC236}">
                    <a16:creationId xmlns:a16="http://schemas.microsoft.com/office/drawing/2014/main" id="{23B8AC5C-04A6-48DD-B257-C476F50A0DA5}"/>
                  </a:ext>
                </a:extLst>
              </p:cNvPr>
              <p:cNvSpPr txBox="1">
                <a:spLocks noRot="1" noChangeAspect="1" noMove="1" noResize="1" noEditPoints="1" noAdjustHandles="1" noChangeArrowheads="1" noChangeShapeType="1" noTextEdit="1"/>
              </p:cNvSpPr>
              <p:nvPr/>
            </p:nvSpPr>
            <p:spPr>
              <a:xfrm>
                <a:off x="1532897" y="5060929"/>
                <a:ext cx="2703048" cy="415498"/>
              </a:xfrm>
              <a:prstGeom prst="rect">
                <a:avLst/>
              </a:prstGeom>
              <a:blipFill>
                <a:blip r:embed="rId9"/>
                <a:stretch>
                  <a:fillRect b="-8824"/>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6ED42EF8-C33C-4C94-9530-4D122E509075}"/>
              </a:ext>
            </a:extLst>
          </p:cNvPr>
          <p:cNvSpPr txBox="1"/>
          <p:nvPr/>
        </p:nvSpPr>
        <p:spPr>
          <a:xfrm>
            <a:off x="6348977" y="1635802"/>
            <a:ext cx="2185214" cy="507831"/>
          </a:xfrm>
          <a:prstGeom prst="rect">
            <a:avLst/>
          </a:prstGeom>
          <a:noFill/>
        </p:spPr>
        <p:txBody>
          <a:bodyPr wrap="none" rtlCol="0">
            <a:spAutoFit/>
          </a:bodyPr>
          <a:lstStyle/>
          <a:p>
            <a:r>
              <a:rPr lang="es-ES" sz="1350" dirty="0" err="1"/>
              <a:t>Vb</a:t>
            </a:r>
            <a:r>
              <a:rPr lang="es-ES" sz="1350" dirty="0"/>
              <a:t>&gt;</a:t>
            </a:r>
            <a:r>
              <a:rPr lang="es-ES" sz="1350" dirty="0" err="1"/>
              <a:t>Vf</a:t>
            </a:r>
            <a:r>
              <a:rPr lang="es-ES" sz="1350" dirty="0"/>
              <a:t>=0.7 V.</a:t>
            </a:r>
          </a:p>
          <a:p>
            <a:r>
              <a:rPr lang="es-ES" sz="1350" dirty="0"/>
              <a:t>Suponemos región activa.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A556058-50B5-4E82-BC9F-447330D5629A}"/>
                  </a:ext>
                </a:extLst>
              </p:cNvPr>
              <p:cNvSpPr txBox="1"/>
              <p:nvPr/>
            </p:nvSpPr>
            <p:spPr>
              <a:xfrm>
                <a:off x="692357" y="4304243"/>
                <a:ext cx="4292265" cy="390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𝑅𝑐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10−0.2</m:t>
                          </m:r>
                        </m:num>
                        <m:den>
                          <m:r>
                            <a:rPr lang="es-ES" sz="1350" i="1">
                              <a:latin typeface="Cambria Math" panose="02040503050406030204" pitchFamily="18" charset="0"/>
                            </a:rPr>
                            <m:t>1</m:t>
                          </m:r>
                        </m:den>
                      </m:f>
                      <m:r>
                        <a:rPr lang="es-ES" sz="1350" i="1">
                          <a:latin typeface="Cambria Math" panose="02040503050406030204" pitchFamily="18" charset="0"/>
                        </a:rPr>
                        <m:t>=9.8 </m:t>
                      </m:r>
                      <m:r>
                        <a:rPr lang="es-ES" sz="1350" i="1">
                          <a:latin typeface="Cambria Math" panose="02040503050406030204" pitchFamily="18" charset="0"/>
                        </a:rPr>
                        <m:t>𝑚𝐴</m:t>
                      </m:r>
                    </m:oMath>
                  </m:oMathPara>
                </a14:m>
                <a:endParaRPr lang="es-ES" sz="1350" dirty="0"/>
              </a:p>
            </p:txBody>
          </p:sp>
        </mc:Choice>
        <mc:Fallback xmlns="">
          <p:sp>
            <p:nvSpPr>
              <p:cNvPr id="16" name="CuadroTexto 15">
                <a:extLst>
                  <a:ext uri="{FF2B5EF4-FFF2-40B4-BE49-F238E27FC236}">
                    <a16:creationId xmlns:a16="http://schemas.microsoft.com/office/drawing/2014/main" id="{FA556058-50B5-4E82-BC9F-447330D5629A}"/>
                  </a:ext>
                </a:extLst>
              </p:cNvPr>
              <p:cNvSpPr txBox="1">
                <a:spLocks noRot="1" noChangeAspect="1" noMove="1" noResize="1" noEditPoints="1" noAdjustHandles="1" noChangeArrowheads="1" noChangeShapeType="1" noTextEdit="1"/>
              </p:cNvSpPr>
              <p:nvPr/>
            </p:nvSpPr>
            <p:spPr>
              <a:xfrm>
                <a:off x="692357" y="4304243"/>
                <a:ext cx="4292265" cy="390428"/>
              </a:xfrm>
              <a:prstGeom prst="rect">
                <a:avLst/>
              </a:prstGeom>
              <a:blipFill>
                <a:blip r:embed="rId10"/>
                <a:stretch>
                  <a:fillRect l="-426" t="-1563" r="-426" b="-14063"/>
                </a:stretch>
              </a:blipFill>
            </p:spPr>
            <p:txBody>
              <a:bodyPr/>
              <a:lstStyle/>
              <a:p>
                <a:r>
                  <a:rPr lang="es-ES">
                    <a:noFill/>
                  </a:rPr>
                  <a:t> </a:t>
                </a:r>
              </a:p>
            </p:txBody>
          </p:sp>
        </mc:Fallback>
      </mc:AlternateContent>
      <p:sp>
        <p:nvSpPr>
          <p:cNvPr id="2" name="CuadroTexto 1">
            <a:extLst>
              <a:ext uri="{FF2B5EF4-FFF2-40B4-BE49-F238E27FC236}">
                <a16:creationId xmlns:a16="http://schemas.microsoft.com/office/drawing/2014/main" id="{99CE5B5B-508A-4CB5-B9ED-162E11232E71}"/>
              </a:ext>
            </a:extLst>
          </p:cNvPr>
          <p:cNvSpPr txBox="1"/>
          <p:nvPr/>
        </p:nvSpPr>
        <p:spPr>
          <a:xfrm>
            <a:off x="740353" y="4694590"/>
            <a:ext cx="1723549" cy="300082"/>
          </a:xfrm>
          <a:prstGeom prst="rect">
            <a:avLst/>
          </a:prstGeom>
          <a:noFill/>
        </p:spPr>
        <p:txBody>
          <a:bodyPr wrap="none" rtlCol="0">
            <a:spAutoFit/>
          </a:bodyPr>
          <a:lstStyle/>
          <a:p>
            <a:r>
              <a:rPr lang="es-ES" sz="1350" dirty="0"/>
              <a:t>Punto de Operación</a:t>
            </a:r>
          </a:p>
        </p:txBody>
      </p:sp>
      <p:grpSp>
        <p:nvGrpSpPr>
          <p:cNvPr id="17" name="Grupo 16">
            <a:extLst>
              <a:ext uri="{FF2B5EF4-FFF2-40B4-BE49-F238E27FC236}">
                <a16:creationId xmlns:a16="http://schemas.microsoft.com/office/drawing/2014/main" id="{A2081B12-69B8-4DEB-840A-9E567FEF00A1}"/>
              </a:ext>
            </a:extLst>
          </p:cNvPr>
          <p:cNvGrpSpPr/>
          <p:nvPr/>
        </p:nvGrpSpPr>
        <p:grpSpPr>
          <a:xfrm>
            <a:off x="5225653" y="4302858"/>
            <a:ext cx="2792118" cy="1527219"/>
            <a:chOff x="7660956" y="1023046"/>
            <a:chExt cx="3722823" cy="2036291"/>
          </a:xfrm>
        </p:grpSpPr>
        <p:sp>
          <p:nvSpPr>
            <p:cNvPr id="18" name="Elipse 17">
              <a:extLst>
                <a:ext uri="{FF2B5EF4-FFF2-40B4-BE49-F238E27FC236}">
                  <a16:creationId xmlns:a16="http://schemas.microsoft.com/office/drawing/2014/main" id="{63369C07-929C-44FA-BD4D-45EF7FE1267D}"/>
                </a:ext>
              </a:extLst>
            </p:cNvPr>
            <p:cNvSpPr/>
            <p:nvPr/>
          </p:nvSpPr>
          <p:spPr bwMode="auto">
            <a:xfrm>
              <a:off x="8503773" y="1482619"/>
              <a:ext cx="346570" cy="1332896"/>
            </a:xfrm>
            <a:prstGeom prst="ellipse">
              <a:avLst/>
            </a:prstGeom>
            <a:solidFill>
              <a:schemeClr val="accent1">
                <a:alpha val="3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19" name="CuadroTexto 18">
              <a:extLst>
                <a:ext uri="{FF2B5EF4-FFF2-40B4-BE49-F238E27FC236}">
                  <a16:creationId xmlns:a16="http://schemas.microsoft.com/office/drawing/2014/main" id="{3F492D14-A320-4492-BAFF-31ABB1FC47A6}"/>
                </a:ext>
              </a:extLst>
            </p:cNvPr>
            <p:cNvSpPr txBox="1"/>
            <p:nvPr/>
          </p:nvSpPr>
          <p:spPr>
            <a:xfrm>
              <a:off x="10709314" y="1387897"/>
              <a:ext cx="400109" cy="400109"/>
            </a:xfrm>
            <a:prstGeom prst="rect">
              <a:avLst/>
            </a:prstGeom>
            <a:noFill/>
          </p:spPr>
          <p:txBody>
            <a:bodyPr wrap="none" rtlCol="0">
              <a:spAutoFit/>
            </a:bodyPr>
            <a:lstStyle/>
            <a:p>
              <a:r>
                <a:rPr lang="es-ES" sz="1350" dirty="0" err="1"/>
                <a:t>i</a:t>
              </a:r>
              <a:r>
                <a:rPr lang="es-ES" sz="1350" baseline="-25000" dirty="0" err="1"/>
                <a:t>B</a:t>
              </a:r>
              <a:endParaRPr lang="es-ES" sz="1350" baseline="-25000" dirty="0"/>
            </a:p>
          </p:txBody>
        </p:sp>
        <p:grpSp>
          <p:nvGrpSpPr>
            <p:cNvPr id="20" name="Grupo 19">
              <a:extLst>
                <a:ext uri="{FF2B5EF4-FFF2-40B4-BE49-F238E27FC236}">
                  <a16:creationId xmlns:a16="http://schemas.microsoft.com/office/drawing/2014/main" id="{0826622F-BAF7-419F-9C14-D07E99755450}"/>
                </a:ext>
              </a:extLst>
            </p:cNvPr>
            <p:cNvGrpSpPr/>
            <p:nvPr/>
          </p:nvGrpSpPr>
          <p:grpSpPr>
            <a:xfrm>
              <a:off x="7660956" y="1023046"/>
              <a:ext cx="3722823" cy="2036291"/>
              <a:chOff x="7660956" y="1023046"/>
              <a:chExt cx="3722823" cy="2036291"/>
            </a:xfrm>
          </p:grpSpPr>
          <p:grpSp>
            <p:nvGrpSpPr>
              <p:cNvPr id="21" name="Grupo 20">
                <a:extLst>
                  <a:ext uri="{FF2B5EF4-FFF2-40B4-BE49-F238E27FC236}">
                    <a16:creationId xmlns:a16="http://schemas.microsoft.com/office/drawing/2014/main" id="{A71E0695-362B-44A9-A407-DC1684AF829D}"/>
                  </a:ext>
                </a:extLst>
              </p:cNvPr>
              <p:cNvGrpSpPr/>
              <p:nvPr/>
            </p:nvGrpSpPr>
            <p:grpSpPr>
              <a:xfrm>
                <a:off x="8503773" y="1023046"/>
                <a:ext cx="2880006" cy="2036291"/>
                <a:chOff x="4992336" y="3812678"/>
                <a:chExt cx="2880006" cy="2036291"/>
              </a:xfrm>
            </p:grpSpPr>
            <p:grpSp>
              <p:nvGrpSpPr>
                <p:cNvPr id="24" name="Grupo 23">
                  <a:extLst>
                    <a:ext uri="{FF2B5EF4-FFF2-40B4-BE49-F238E27FC236}">
                      <a16:creationId xmlns:a16="http://schemas.microsoft.com/office/drawing/2014/main" id="{79F4957E-8217-4D61-BA5B-69086875A4DE}"/>
                    </a:ext>
                  </a:extLst>
                </p:cNvPr>
                <p:cNvGrpSpPr/>
                <p:nvPr/>
              </p:nvGrpSpPr>
              <p:grpSpPr>
                <a:xfrm>
                  <a:off x="5126993" y="4121855"/>
                  <a:ext cx="2493146" cy="1393794"/>
                  <a:chOff x="5255580" y="4225771"/>
                  <a:chExt cx="2493146" cy="1393794"/>
                </a:xfrm>
              </p:grpSpPr>
              <p:cxnSp>
                <p:nvCxnSpPr>
                  <p:cNvPr id="27" name="Conector recto 26">
                    <a:extLst>
                      <a:ext uri="{FF2B5EF4-FFF2-40B4-BE49-F238E27FC236}">
                        <a16:creationId xmlns:a16="http://schemas.microsoft.com/office/drawing/2014/main" id="{E01DA172-656E-4FE2-ACEC-3C72D09FEE08}"/>
                      </a:ext>
                    </a:extLst>
                  </p:cNvPr>
                  <p:cNvCxnSpPr>
                    <a:cxnSpLocks/>
                  </p:cNvCxnSpPr>
                  <p:nvPr/>
                </p:nvCxnSpPr>
                <p:spPr bwMode="auto">
                  <a:xfrm flipV="1">
                    <a:off x="5264458" y="5510213"/>
                    <a:ext cx="74448" cy="101954"/>
                  </a:xfrm>
                  <a:prstGeom prst="line">
                    <a:avLst/>
                  </a:prstGeom>
                  <a:solidFill>
                    <a:schemeClr val="accent1"/>
                  </a:solidFill>
                  <a:ln w="19050" cap="flat" cmpd="sng" algn="ctr">
                    <a:solidFill>
                      <a:srgbClr val="0070C0"/>
                    </a:solidFill>
                    <a:prstDash val="solid"/>
                    <a:round/>
                    <a:headEnd type="none" w="med" len="med"/>
                    <a:tailEnd type="none" w="med" len="med"/>
                  </a:ln>
                  <a:effectLst/>
                </p:spPr>
              </p:cxnSp>
              <p:grpSp>
                <p:nvGrpSpPr>
                  <p:cNvPr id="28" name="Grupo 27">
                    <a:extLst>
                      <a:ext uri="{FF2B5EF4-FFF2-40B4-BE49-F238E27FC236}">
                        <a16:creationId xmlns:a16="http://schemas.microsoft.com/office/drawing/2014/main" id="{ECBD79A6-231D-4521-B04D-6D16BFE582C1}"/>
                      </a:ext>
                    </a:extLst>
                  </p:cNvPr>
                  <p:cNvGrpSpPr/>
                  <p:nvPr/>
                </p:nvGrpSpPr>
                <p:grpSpPr>
                  <a:xfrm>
                    <a:off x="5255580" y="4225771"/>
                    <a:ext cx="2493146" cy="1393794"/>
                    <a:chOff x="5255580" y="4225771"/>
                    <a:chExt cx="2493146" cy="1393794"/>
                  </a:xfrm>
                </p:grpSpPr>
                <p:cxnSp>
                  <p:nvCxnSpPr>
                    <p:cNvPr id="29" name="Conector recto de flecha 28">
                      <a:extLst>
                        <a:ext uri="{FF2B5EF4-FFF2-40B4-BE49-F238E27FC236}">
                          <a16:creationId xmlns:a16="http://schemas.microsoft.com/office/drawing/2014/main" id="{EC5EB830-CEFD-45B3-9C53-65A70D1FEAAF}"/>
                        </a:ext>
                      </a:extLst>
                    </p:cNvPr>
                    <p:cNvCxnSpPr/>
                    <p:nvPr/>
                  </p:nvCxnSpPr>
                  <p:spPr bwMode="auto">
                    <a:xfrm flipV="1">
                      <a:off x="5264458" y="4225771"/>
                      <a:ext cx="0" cy="1393794"/>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0" name="Conector recto de flecha 29">
                      <a:extLst>
                        <a:ext uri="{FF2B5EF4-FFF2-40B4-BE49-F238E27FC236}">
                          <a16:creationId xmlns:a16="http://schemas.microsoft.com/office/drawing/2014/main" id="{C77BCF25-07F0-4B66-A79B-8DBCBF9C762E}"/>
                        </a:ext>
                      </a:extLst>
                    </p:cNvPr>
                    <p:cNvCxnSpPr>
                      <a:cxnSpLocks/>
                    </p:cNvCxnSpPr>
                    <p:nvPr/>
                  </p:nvCxnSpPr>
                  <p:spPr bwMode="auto">
                    <a:xfrm>
                      <a:off x="5255580" y="5612167"/>
                      <a:ext cx="2493146"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1" name="Conector recto 30">
                      <a:extLst>
                        <a:ext uri="{FF2B5EF4-FFF2-40B4-BE49-F238E27FC236}">
                          <a16:creationId xmlns:a16="http://schemas.microsoft.com/office/drawing/2014/main" id="{EAFD6A00-E101-423A-A7CB-7E62C65100AB}"/>
                        </a:ext>
                      </a:extLst>
                    </p:cNvPr>
                    <p:cNvCxnSpPr>
                      <a:cxnSpLocks/>
                    </p:cNvCxnSpPr>
                    <p:nvPr/>
                  </p:nvCxnSpPr>
                  <p:spPr bwMode="auto">
                    <a:xfrm flipV="1">
                      <a:off x="5264458" y="4492101"/>
                      <a:ext cx="230820" cy="1120066"/>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Conector recto 31">
                      <a:extLst>
                        <a:ext uri="{FF2B5EF4-FFF2-40B4-BE49-F238E27FC236}">
                          <a16:creationId xmlns:a16="http://schemas.microsoft.com/office/drawing/2014/main" id="{E9A9ED10-91FA-472E-AF66-9F47FD1885BE}"/>
                        </a:ext>
                      </a:extLst>
                    </p:cNvPr>
                    <p:cNvCxnSpPr/>
                    <p:nvPr/>
                  </p:nvCxnSpPr>
                  <p:spPr bwMode="auto">
                    <a:xfrm>
                      <a:off x="5495278" y="4502459"/>
                      <a:ext cx="183600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3" name="Conector recto 32">
                      <a:extLst>
                        <a:ext uri="{FF2B5EF4-FFF2-40B4-BE49-F238E27FC236}">
                          <a16:creationId xmlns:a16="http://schemas.microsoft.com/office/drawing/2014/main" id="{3894D140-2D14-49C3-A672-216D51AFCB0E}"/>
                        </a:ext>
                      </a:extLst>
                    </p:cNvPr>
                    <p:cNvCxnSpPr/>
                    <p:nvPr/>
                  </p:nvCxnSpPr>
                  <p:spPr bwMode="auto">
                    <a:xfrm>
                      <a:off x="5255580" y="4414838"/>
                      <a:ext cx="383220" cy="1204727"/>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34" name="Conector recto 33">
                      <a:extLst>
                        <a:ext uri="{FF2B5EF4-FFF2-40B4-BE49-F238E27FC236}">
                          <a16:creationId xmlns:a16="http://schemas.microsoft.com/office/drawing/2014/main" id="{508B7B6A-7D2C-4A6B-BDE2-F409267D7555}"/>
                        </a:ext>
                      </a:extLst>
                    </p:cNvPr>
                    <p:cNvCxnSpPr/>
                    <p:nvPr/>
                  </p:nvCxnSpPr>
                  <p:spPr bwMode="auto">
                    <a:xfrm>
                      <a:off x="5334143" y="5510213"/>
                      <a:ext cx="198000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grpSp>
            </p:grpSp>
            <p:sp>
              <p:nvSpPr>
                <p:cNvPr id="25" name="CuadroTexto 24">
                  <a:extLst>
                    <a:ext uri="{FF2B5EF4-FFF2-40B4-BE49-F238E27FC236}">
                      <a16:creationId xmlns:a16="http://schemas.microsoft.com/office/drawing/2014/main" id="{14175BEC-FFAC-4661-95DD-5DB0EC292AB1}"/>
                    </a:ext>
                  </a:extLst>
                </p:cNvPr>
                <p:cNvSpPr txBox="1"/>
                <p:nvPr/>
              </p:nvSpPr>
              <p:spPr>
                <a:xfrm>
                  <a:off x="4992336" y="3812678"/>
                  <a:ext cx="408659" cy="400109"/>
                </a:xfrm>
                <a:prstGeom prst="rect">
                  <a:avLst/>
                </a:prstGeom>
                <a:noFill/>
              </p:spPr>
              <p:txBody>
                <a:bodyPr wrap="none" rtlCol="0">
                  <a:spAutoFit/>
                </a:bodyPr>
                <a:lstStyle/>
                <a:p>
                  <a:r>
                    <a:rPr lang="es-ES" sz="1350" dirty="0" err="1"/>
                    <a:t>i</a:t>
                  </a:r>
                  <a:r>
                    <a:rPr lang="es-ES" sz="1350" baseline="-25000" dirty="0" err="1"/>
                    <a:t>C</a:t>
                  </a:r>
                  <a:endParaRPr lang="es-ES" sz="1350" baseline="-25000" dirty="0"/>
                </a:p>
              </p:txBody>
            </p:sp>
            <p:sp>
              <p:nvSpPr>
                <p:cNvPr id="26" name="CuadroTexto 25">
                  <a:extLst>
                    <a:ext uri="{FF2B5EF4-FFF2-40B4-BE49-F238E27FC236}">
                      <a16:creationId xmlns:a16="http://schemas.microsoft.com/office/drawing/2014/main" id="{CD9783C5-E7A4-4A7C-B9F7-B60B2E8AA941}"/>
                    </a:ext>
                  </a:extLst>
                </p:cNvPr>
                <p:cNvSpPr txBox="1"/>
                <p:nvPr/>
              </p:nvSpPr>
              <p:spPr>
                <a:xfrm>
                  <a:off x="7258499" y="5448860"/>
                  <a:ext cx="613843" cy="400109"/>
                </a:xfrm>
                <a:prstGeom prst="rect">
                  <a:avLst/>
                </a:prstGeom>
                <a:noFill/>
              </p:spPr>
              <p:txBody>
                <a:bodyPr wrap="none" rtlCol="0">
                  <a:spAutoFit/>
                </a:bodyPr>
                <a:lstStyle/>
                <a:p>
                  <a:r>
                    <a:rPr lang="es-ES" sz="1350" dirty="0"/>
                    <a:t>V</a:t>
                  </a:r>
                  <a:r>
                    <a:rPr lang="es-ES" sz="1350" baseline="-25000" dirty="0"/>
                    <a:t>CE</a:t>
                  </a:r>
                </a:p>
              </p:txBody>
            </p:sp>
          </p:grpSp>
          <p:sp>
            <p:nvSpPr>
              <p:cNvPr id="22" name="CuadroTexto 21">
                <a:extLst>
                  <a:ext uri="{FF2B5EF4-FFF2-40B4-BE49-F238E27FC236}">
                    <a16:creationId xmlns:a16="http://schemas.microsoft.com/office/drawing/2014/main" id="{A39B0053-18BF-4B8C-9237-231077E4E108}"/>
                  </a:ext>
                </a:extLst>
              </p:cNvPr>
              <p:cNvSpPr txBox="1"/>
              <p:nvPr/>
            </p:nvSpPr>
            <p:spPr>
              <a:xfrm>
                <a:off x="7660956" y="2086499"/>
                <a:ext cx="981465" cy="307776"/>
              </a:xfrm>
              <a:prstGeom prst="rect">
                <a:avLst/>
              </a:prstGeom>
              <a:noFill/>
            </p:spPr>
            <p:txBody>
              <a:bodyPr wrap="none" rtlCol="0">
                <a:spAutoFit/>
              </a:bodyPr>
              <a:lstStyle/>
              <a:p>
                <a:r>
                  <a:rPr lang="es-ES" sz="900" dirty="0"/>
                  <a:t>Saturación</a:t>
                </a:r>
              </a:p>
            </p:txBody>
          </p:sp>
          <p:sp>
            <p:nvSpPr>
              <p:cNvPr id="23" name="CuadroTexto 22">
                <a:extLst>
                  <a:ext uri="{FF2B5EF4-FFF2-40B4-BE49-F238E27FC236}">
                    <a16:creationId xmlns:a16="http://schemas.microsoft.com/office/drawing/2014/main" id="{6BD0FC6B-5356-4BFE-BDEA-623E00294391}"/>
                  </a:ext>
                </a:extLst>
              </p:cNvPr>
              <p:cNvSpPr txBox="1"/>
              <p:nvPr/>
            </p:nvSpPr>
            <p:spPr>
              <a:xfrm>
                <a:off x="9778451" y="2344569"/>
                <a:ext cx="622392" cy="307776"/>
              </a:xfrm>
              <a:prstGeom prst="rect">
                <a:avLst/>
              </a:prstGeom>
              <a:noFill/>
            </p:spPr>
            <p:txBody>
              <a:bodyPr wrap="none" rtlCol="0">
                <a:spAutoFit/>
              </a:bodyPr>
              <a:lstStyle/>
              <a:p>
                <a:r>
                  <a:rPr lang="es-ES" sz="900" dirty="0"/>
                  <a:t>Corte</a:t>
                </a:r>
              </a:p>
            </p:txBody>
          </p:sp>
        </p:grpSp>
      </p:grpSp>
      <p:sp>
        <p:nvSpPr>
          <p:cNvPr id="35" name="Rectángulo 34">
            <a:extLst>
              <a:ext uri="{FF2B5EF4-FFF2-40B4-BE49-F238E27FC236}">
                <a16:creationId xmlns:a16="http://schemas.microsoft.com/office/drawing/2014/main" id="{7217CBF4-D537-47D3-B340-809EC92C5F42}"/>
              </a:ext>
            </a:extLst>
          </p:cNvPr>
          <p:cNvSpPr/>
          <p:nvPr/>
        </p:nvSpPr>
        <p:spPr>
          <a:xfrm>
            <a:off x="1998978" y="1982051"/>
            <a:ext cx="530303" cy="27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 name="Marcador de número de diapositiva 2">
            <a:extLst>
              <a:ext uri="{FF2B5EF4-FFF2-40B4-BE49-F238E27FC236}">
                <a16:creationId xmlns:a16="http://schemas.microsoft.com/office/drawing/2014/main" id="{9A7430CD-88C7-46DE-9814-C9928E1F447D}"/>
              </a:ext>
            </a:extLst>
          </p:cNvPr>
          <p:cNvSpPr>
            <a:spLocks noGrp="1"/>
          </p:cNvSpPr>
          <p:nvPr>
            <p:ph type="sldNum" sz="quarter" idx="12"/>
          </p:nvPr>
        </p:nvSpPr>
        <p:spPr/>
        <p:txBody>
          <a:bodyPr/>
          <a:lstStyle/>
          <a:p>
            <a:fld id="{78733FC4-8689-4CA5-A153-34ADD6EFE592}" type="slidenum">
              <a:rPr lang="es-ES">
                <a:solidFill>
                  <a:schemeClr val="bg1"/>
                </a:solidFill>
              </a:rPr>
              <a:t>117</a:t>
            </a:fld>
            <a:endParaRPr lang="es-ES" dirty="0">
              <a:solidFill>
                <a:schemeClr val="bg1"/>
              </a:solidFill>
            </a:endParaRPr>
          </a:p>
        </p:txBody>
      </p:sp>
    </p:spTree>
    <p:custDataLst>
      <p:tags r:id="rId1"/>
    </p:custDataLst>
    <p:extLst>
      <p:ext uri="{BB962C8B-B14F-4D97-AF65-F5344CB8AC3E}">
        <p14:creationId xmlns:p14="http://schemas.microsoft.com/office/powerpoint/2010/main" val="42288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BE35DEA-38F7-4E0E-BAA6-888E98C58F06}"/>
              </a:ext>
            </a:extLst>
          </p:cNvPr>
          <p:cNvSpPr/>
          <p:nvPr/>
        </p:nvSpPr>
        <p:spPr>
          <a:xfrm>
            <a:off x="0" y="831361"/>
            <a:ext cx="9066998" cy="584775"/>
          </a:xfrm>
          <a:prstGeom prst="rect">
            <a:avLst/>
          </a:prstGeom>
        </p:spPr>
        <p:txBody>
          <a:bodyPr wrap="square">
            <a:spAutoFit/>
          </a:bodyPr>
          <a:lstStyle/>
          <a:p>
            <a:r>
              <a:rPr lang="es-ES" sz="1600" b="1" dirty="0"/>
              <a:t>Problema 3</a:t>
            </a:r>
            <a:r>
              <a:rPr lang="es-ES" sz="1600" dirty="0"/>
              <a:t>. Calcular Rb y </a:t>
            </a:r>
            <a:r>
              <a:rPr lang="es-ES" sz="1600" dirty="0" err="1"/>
              <a:t>Rc</a:t>
            </a:r>
            <a:r>
              <a:rPr lang="es-ES" sz="1600" dirty="0"/>
              <a:t> para que el transistor de la figura opere en el </a:t>
            </a:r>
            <a:r>
              <a:rPr lang="es-ES" sz="1600" dirty="0" err="1"/>
              <a:t>pto</a:t>
            </a:r>
            <a:r>
              <a:rPr lang="es-ES" sz="1600" dirty="0"/>
              <a:t>. Q definido por </a:t>
            </a:r>
            <a:r>
              <a:rPr lang="es-ES" sz="1600" dirty="0" err="1"/>
              <a:t>ic</a:t>
            </a:r>
            <a:r>
              <a:rPr lang="es-ES" sz="1600" dirty="0"/>
              <a:t> = 1mA, </a:t>
            </a:r>
            <a:r>
              <a:rPr lang="es-ES" sz="1600" dirty="0" err="1"/>
              <a:t>ib</a:t>
            </a:r>
            <a:r>
              <a:rPr lang="es-ES" sz="1600" dirty="0"/>
              <a:t> = 10μA y V</a:t>
            </a:r>
            <a:r>
              <a:rPr lang="es-ES" sz="1600" baseline="-25000" dirty="0"/>
              <a:t>CE</a:t>
            </a:r>
            <a:r>
              <a:rPr lang="es-ES" sz="1600" dirty="0"/>
              <a:t> = 7V. Sea V</a:t>
            </a:r>
            <a:r>
              <a:rPr lang="es-ES" sz="1600" baseline="-25000" dirty="0"/>
              <a:t>CC</a:t>
            </a:r>
            <a:r>
              <a:rPr lang="es-ES" sz="1600" dirty="0"/>
              <a:t> =10V y V</a:t>
            </a:r>
            <a:r>
              <a:rPr lang="es-ES" sz="1600" baseline="-25000" dirty="0"/>
              <a:t>BE</a:t>
            </a:r>
            <a:r>
              <a:rPr lang="es-ES" sz="1600" dirty="0"/>
              <a:t> = 0,7V </a:t>
            </a:r>
          </a:p>
        </p:txBody>
      </p:sp>
      <p:pic>
        <p:nvPicPr>
          <p:cNvPr id="5" name="Imagen 4">
            <a:extLst>
              <a:ext uri="{FF2B5EF4-FFF2-40B4-BE49-F238E27FC236}">
                <a16:creationId xmlns:a16="http://schemas.microsoft.com/office/drawing/2014/main" id="{1A223208-3A02-4683-9607-42E399DFEFC1}"/>
              </a:ext>
            </a:extLst>
          </p:cNvPr>
          <p:cNvPicPr>
            <a:picLocks noChangeAspect="1"/>
          </p:cNvPicPr>
          <p:nvPr/>
        </p:nvPicPr>
        <p:blipFill>
          <a:blip r:embed="rId3"/>
          <a:stretch>
            <a:fillRect/>
          </a:stretch>
        </p:blipFill>
        <p:spPr>
          <a:xfrm>
            <a:off x="592555" y="1420430"/>
            <a:ext cx="1109900" cy="172761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F6B4589-F14A-4746-8018-4ABBB9EA2368}"/>
                  </a:ext>
                </a:extLst>
              </p:cNvPr>
              <p:cNvSpPr txBox="1"/>
              <p:nvPr/>
            </p:nvSpPr>
            <p:spPr>
              <a:xfrm>
                <a:off x="2315231" y="2025036"/>
                <a:ext cx="6064096" cy="390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num>
                        <m:den>
                          <m:r>
                            <a:rPr lang="es-ES" sz="1350" i="1">
                              <a:latin typeface="Cambria Math" panose="02040503050406030204" pitchFamily="18" charset="0"/>
                            </a:rPr>
                            <m:t>𝑖𝑏</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10−0.7</m:t>
                          </m:r>
                        </m:num>
                        <m:den>
                          <m:r>
                            <a:rPr lang="es-ES" sz="1350" i="1">
                              <a:latin typeface="Cambria Math" panose="02040503050406030204" pitchFamily="18" charset="0"/>
                            </a:rPr>
                            <m:t>0.01 </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9.3</m:t>
                          </m:r>
                        </m:num>
                        <m:den>
                          <m:r>
                            <a:rPr lang="es-ES" sz="1350" i="1">
                              <a:latin typeface="Cambria Math" panose="02040503050406030204" pitchFamily="18" charset="0"/>
                            </a:rPr>
                            <m:t>0.01</m:t>
                          </m:r>
                        </m:den>
                      </m:f>
                      <m:r>
                        <a:rPr lang="es-ES" sz="1350" i="1">
                          <a:latin typeface="Cambria Math" panose="02040503050406030204" pitchFamily="18" charset="0"/>
                        </a:rPr>
                        <m:t>=930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6" name="CuadroTexto 5">
                <a:extLst>
                  <a:ext uri="{FF2B5EF4-FFF2-40B4-BE49-F238E27FC236}">
                    <a16:creationId xmlns:a16="http://schemas.microsoft.com/office/drawing/2014/main" id="{0F6B4589-F14A-4746-8018-4ABBB9EA2368}"/>
                  </a:ext>
                </a:extLst>
              </p:cNvPr>
              <p:cNvSpPr txBox="1">
                <a:spLocks noRot="1" noChangeAspect="1" noMove="1" noResize="1" noEditPoints="1" noAdjustHandles="1" noChangeArrowheads="1" noChangeShapeType="1" noTextEdit="1"/>
              </p:cNvSpPr>
              <p:nvPr/>
            </p:nvSpPr>
            <p:spPr>
              <a:xfrm>
                <a:off x="2315231" y="2025036"/>
                <a:ext cx="6064096" cy="390300"/>
              </a:xfrm>
              <a:prstGeom prst="rect">
                <a:avLst/>
              </a:prstGeom>
              <a:blipFill>
                <a:blip r:embed="rId4"/>
                <a:stretch>
                  <a:fillRect l="-101" t="-1563" r="-101" b="-1562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706EE56-784E-439C-829B-66D665E8F351}"/>
                  </a:ext>
                </a:extLst>
              </p:cNvPr>
              <p:cNvSpPr txBox="1"/>
              <p:nvPr/>
            </p:nvSpPr>
            <p:spPr>
              <a:xfrm>
                <a:off x="2315232" y="2600893"/>
                <a:ext cx="5127301" cy="390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𝑖𝑐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10−7</m:t>
                          </m:r>
                        </m:num>
                        <m:den>
                          <m:r>
                            <a:rPr lang="es-ES" sz="1350" i="1">
                              <a:latin typeface="Cambria Math" panose="02040503050406030204" pitchFamily="18" charset="0"/>
                            </a:rPr>
                            <m:t>1</m:t>
                          </m:r>
                        </m:den>
                      </m:f>
                      <m:r>
                        <a:rPr lang="es-ES" sz="1350" i="1">
                          <a:latin typeface="Cambria Math" panose="02040503050406030204" pitchFamily="18" charset="0"/>
                        </a:rPr>
                        <m:t>=3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7" name="CuadroTexto 6">
                <a:extLst>
                  <a:ext uri="{FF2B5EF4-FFF2-40B4-BE49-F238E27FC236}">
                    <a16:creationId xmlns:a16="http://schemas.microsoft.com/office/drawing/2014/main" id="{9706EE56-784E-439C-829B-66D665E8F351}"/>
                  </a:ext>
                </a:extLst>
              </p:cNvPr>
              <p:cNvSpPr txBox="1">
                <a:spLocks noRot="1" noChangeAspect="1" noMove="1" noResize="1" noEditPoints="1" noAdjustHandles="1" noChangeArrowheads="1" noChangeShapeType="1" noTextEdit="1"/>
              </p:cNvSpPr>
              <p:nvPr/>
            </p:nvSpPr>
            <p:spPr>
              <a:xfrm>
                <a:off x="2315232" y="2600893"/>
                <a:ext cx="5127301" cy="390428"/>
              </a:xfrm>
              <a:prstGeom prst="rect">
                <a:avLst/>
              </a:prstGeom>
              <a:blipFill>
                <a:blip r:embed="rId5"/>
                <a:stretch>
                  <a:fillRect l="-238" t="-3125" r="-238" b="-14063"/>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F4110028-39C3-483E-AE98-980943D9702F}"/>
              </a:ext>
            </a:extLst>
          </p:cNvPr>
          <p:cNvSpPr txBox="1"/>
          <p:nvPr/>
        </p:nvSpPr>
        <p:spPr>
          <a:xfrm>
            <a:off x="2315231" y="1562479"/>
            <a:ext cx="3585662"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V</a:t>
            </a:r>
            <a:r>
              <a:rPr lang="es-ES" sz="1350" baseline="-25000" dirty="0"/>
              <a:t>CE</a:t>
            </a:r>
            <a:r>
              <a:rPr lang="es-ES" sz="1350" dirty="0"/>
              <a:t>&gt;V</a:t>
            </a:r>
            <a:r>
              <a:rPr lang="es-ES" sz="1350" baseline="-25000" dirty="0"/>
              <a:t>SAT</a:t>
            </a:r>
            <a:r>
              <a:rPr lang="es-ES" sz="1350" dirty="0">
                <a:sym typeface="Wingdings" panose="05000000000000000000" pitchFamily="2" charset="2"/>
              </a:rPr>
              <a:t> Estará en activa</a:t>
            </a:r>
            <a:endParaRPr lang="es-ES" sz="1350" dirty="0"/>
          </a:p>
        </p:txBody>
      </p:sp>
      <p:sp>
        <p:nvSpPr>
          <p:cNvPr id="2" name="Marcador de número de diapositiva 1">
            <a:extLst>
              <a:ext uri="{FF2B5EF4-FFF2-40B4-BE49-F238E27FC236}">
                <a16:creationId xmlns:a16="http://schemas.microsoft.com/office/drawing/2014/main" id="{5635EA16-CFC8-4829-AA46-4CEE06F33677}"/>
              </a:ext>
            </a:extLst>
          </p:cNvPr>
          <p:cNvSpPr>
            <a:spLocks noGrp="1"/>
          </p:cNvSpPr>
          <p:nvPr>
            <p:ph type="sldNum" sz="quarter" idx="12"/>
          </p:nvPr>
        </p:nvSpPr>
        <p:spPr/>
        <p:txBody>
          <a:bodyPr/>
          <a:lstStyle/>
          <a:p>
            <a:fld id="{78733FC4-8689-4CA5-A153-34ADD6EFE592}" type="slidenum">
              <a:rPr lang="es-ES">
                <a:solidFill>
                  <a:schemeClr val="bg1"/>
                </a:solidFill>
              </a:rPr>
              <a:t>118</a:t>
            </a:fld>
            <a:endParaRPr lang="es-ES" dirty="0">
              <a:solidFill>
                <a:schemeClr val="bg1"/>
              </a:solidFill>
            </a:endParaRPr>
          </a:p>
        </p:txBody>
      </p:sp>
    </p:spTree>
    <p:custDataLst>
      <p:tags r:id="rId1"/>
    </p:custDataLst>
    <p:extLst>
      <p:ext uri="{BB962C8B-B14F-4D97-AF65-F5344CB8AC3E}">
        <p14:creationId xmlns:p14="http://schemas.microsoft.com/office/powerpoint/2010/main" val="18197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B913B0C-67E1-4426-95A4-BF023802AE8E}"/>
              </a:ext>
            </a:extLst>
          </p:cNvPr>
          <p:cNvSpPr/>
          <p:nvPr/>
        </p:nvSpPr>
        <p:spPr>
          <a:xfrm>
            <a:off x="-1" y="828675"/>
            <a:ext cx="8791575" cy="584775"/>
          </a:xfrm>
          <a:prstGeom prst="rect">
            <a:avLst/>
          </a:prstGeom>
        </p:spPr>
        <p:txBody>
          <a:bodyPr wrap="square">
            <a:spAutoFit/>
          </a:bodyPr>
          <a:lstStyle/>
          <a:p>
            <a:r>
              <a:rPr lang="es-ES" sz="1600" b="1" dirty="0"/>
              <a:t>Problema 4.</a:t>
            </a:r>
            <a:r>
              <a:rPr lang="es-ES" sz="1600" dirty="0"/>
              <a:t> Calcular Rf y </a:t>
            </a:r>
            <a:r>
              <a:rPr lang="es-ES" sz="1600" dirty="0" err="1"/>
              <a:t>Rc</a:t>
            </a:r>
            <a:r>
              <a:rPr lang="es-ES" sz="1600" dirty="0"/>
              <a:t> para que el transistor de la figura opere en el </a:t>
            </a:r>
            <a:r>
              <a:rPr lang="es-ES" sz="1600" dirty="0" err="1"/>
              <a:t>pto</a:t>
            </a:r>
            <a:r>
              <a:rPr lang="es-ES" sz="1600" dirty="0"/>
              <a:t>. Q definido por V</a:t>
            </a:r>
            <a:r>
              <a:rPr lang="es-ES" sz="1600" baseline="-25000" dirty="0"/>
              <a:t>CE</a:t>
            </a:r>
            <a:r>
              <a:rPr lang="es-ES" sz="1600" dirty="0"/>
              <a:t> = 5V e </a:t>
            </a:r>
            <a:r>
              <a:rPr lang="es-ES" sz="1600" dirty="0" err="1"/>
              <a:t>ic</a:t>
            </a:r>
            <a:r>
              <a:rPr lang="es-ES" sz="1600" dirty="0"/>
              <a:t> = 5mA. Datos V</a:t>
            </a:r>
            <a:r>
              <a:rPr lang="es-ES" sz="1600" baseline="-25000" dirty="0"/>
              <a:t>CC</a:t>
            </a:r>
            <a:r>
              <a:rPr lang="es-ES" sz="1600" dirty="0"/>
              <a:t> = 9V y </a:t>
            </a:r>
            <a:r>
              <a:rPr lang="el-GR" sz="1600" dirty="0"/>
              <a:t>β</a:t>
            </a:r>
            <a:r>
              <a:rPr lang="es-ES" sz="1600" dirty="0"/>
              <a:t>=99. </a:t>
            </a:r>
          </a:p>
        </p:txBody>
      </p:sp>
      <p:pic>
        <p:nvPicPr>
          <p:cNvPr id="5" name="Imagen 4">
            <a:extLst>
              <a:ext uri="{FF2B5EF4-FFF2-40B4-BE49-F238E27FC236}">
                <a16:creationId xmlns:a16="http://schemas.microsoft.com/office/drawing/2014/main" id="{6997C0FC-208C-4056-9466-F9FE8AC67CA7}"/>
              </a:ext>
            </a:extLst>
          </p:cNvPr>
          <p:cNvPicPr>
            <a:picLocks noChangeAspect="1"/>
          </p:cNvPicPr>
          <p:nvPr/>
        </p:nvPicPr>
        <p:blipFill>
          <a:blip r:embed="rId3"/>
          <a:stretch>
            <a:fillRect/>
          </a:stretch>
        </p:blipFill>
        <p:spPr>
          <a:xfrm>
            <a:off x="317709" y="1449203"/>
            <a:ext cx="1241585" cy="215542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834C6403-0690-4D0C-A0E6-CD80441C70E5}"/>
                  </a:ext>
                </a:extLst>
              </p:cNvPr>
              <p:cNvSpPr txBox="1"/>
              <p:nvPr/>
            </p:nvSpPr>
            <p:spPr>
              <a:xfrm>
                <a:off x="2100942" y="2046959"/>
                <a:ext cx="4126643"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834C6403-0690-4D0C-A0E6-CD80441C70E5}"/>
                  </a:ext>
                </a:extLst>
              </p:cNvPr>
              <p:cNvSpPr txBox="1">
                <a:spLocks noRot="1" noChangeAspect="1" noMove="1" noResize="1" noEditPoints="1" noAdjustHandles="1" noChangeArrowheads="1" noChangeShapeType="1" noTextEdit="1"/>
              </p:cNvSpPr>
              <p:nvPr/>
            </p:nvSpPr>
            <p:spPr>
              <a:xfrm>
                <a:off x="2100942" y="2046959"/>
                <a:ext cx="4126643" cy="224357"/>
              </a:xfrm>
              <a:prstGeom prst="rect">
                <a:avLst/>
              </a:prstGeom>
              <a:blipFill>
                <a:blip r:embed="rId4"/>
                <a:stretch>
                  <a:fillRect l="-443" b="-24324"/>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BCAFDB31-D2C5-443E-A414-F4BC3CF26C44}"/>
              </a:ext>
            </a:extLst>
          </p:cNvPr>
          <p:cNvSpPr txBox="1"/>
          <p:nvPr/>
        </p:nvSpPr>
        <p:spPr>
          <a:xfrm>
            <a:off x="2100941" y="1556580"/>
            <a:ext cx="3585662"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V</a:t>
            </a:r>
            <a:r>
              <a:rPr lang="es-ES" sz="1350" baseline="-25000" dirty="0"/>
              <a:t>CE</a:t>
            </a:r>
            <a:r>
              <a:rPr lang="es-ES" sz="1350" dirty="0"/>
              <a:t>&gt;V</a:t>
            </a:r>
            <a:r>
              <a:rPr lang="es-ES" sz="1350" baseline="-25000" dirty="0"/>
              <a:t>SAT</a:t>
            </a:r>
            <a:r>
              <a:rPr lang="es-ES" sz="1350" dirty="0">
                <a:sym typeface="Wingdings" panose="05000000000000000000" pitchFamily="2" charset="2"/>
              </a:rPr>
              <a:t> Estará en activa</a:t>
            </a:r>
            <a:endParaRPr lang="es-ES" sz="1350" dirty="0"/>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0306E5FC-F8F1-4851-93BB-056187F542FE}"/>
                  </a:ext>
                </a:extLst>
              </p:cNvPr>
              <p:cNvSpPr/>
              <p:nvPr/>
            </p:nvSpPr>
            <p:spPr>
              <a:xfrm>
                <a:off x="1559294" y="4230823"/>
                <a:ext cx="6403933" cy="6591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9=</m:t>
                      </m:r>
                      <m:f>
                        <m:fPr>
                          <m:ctrlPr>
                            <a:rPr lang="es-ES" sz="1350" i="1">
                              <a:latin typeface="Cambria Math" panose="02040503050406030204" pitchFamily="18" charset="0"/>
                            </a:rPr>
                          </m:ctrlPr>
                        </m:fPr>
                        <m:num>
                          <m:r>
                            <a:rPr lang="es-ES" sz="1350" i="1">
                              <a:latin typeface="Cambria Math" panose="02040503050406030204" pitchFamily="18" charset="0"/>
                            </a:rPr>
                            <m:t>100</m:t>
                          </m:r>
                        </m:num>
                        <m:den>
                          <m:r>
                            <a:rPr lang="es-ES" sz="1350" i="1">
                              <a:latin typeface="Cambria Math" panose="02040503050406030204" pitchFamily="18" charset="0"/>
                            </a:rPr>
                            <m:t>99</m:t>
                          </m:r>
                        </m:den>
                      </m:f>
                      <m:r>
                        <a:rPr lang="es-ES" sz="1350" i="1">
                          <a:latin typeface="Cambria Math" panose="02040503050406030204" pitchFamily="18" charset="0"/>
                        </a:rPr>
                        <m:t>𝑖𝑐𝑅𝑐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𝑖𝑐𝑅𝑓</m:t>
                          </m:r>
                        </m:num>
                        <m:den>
                          <m:r>
                            <a:rPr lang="es-ES" sz="1350" i="1">
                              <a:latin typeface="Cambria Math" panose="02040503050406030204" pitchFamily="18" charset="0"/>
                            </a:rPr>
                            <m:t>99</m:t>
                          </m:r>
                        </m:den>
                      </m:f>
                      <m:r>
                        <a:rPr lang="es-ES" sz="1350" i="1">
                          <a:latin typeface="Cambria Math" panose="02040503050406030204" pitchFamily="18" charset="0"/>
                        </a:rPr>
                        <m:t>+0.7→</m:t>
                      </m:r>
                      <m:r>
                        <a:rPr lang="es-ES" sz="1350" i="1">
                          <a:latin typeface="Cambria Math" panose="02040503050406030204" pitchFamily="18" charset="0"/>
                        </a:rPr>
                        <m:t>𝑅𝑓</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9−0.7−1.01∗5∗0.792</m:t>
                          </m:r>
                        </m:num>
                        <m:den>
                          <m:f>
                            <m:fPr>
                              <m:ctrlPr>
                                <a:rPr lang="es-ES" sz="1350" i="1">
                                  <a:latin typeface="Cambria Math" panose="02040503050406030204" pitchFamily="18" charset="0"/>
                                </a:rPr>
                              </m:ctrlPr>
                            </m:fPr>
                            <m:num>
                              <m:r>
                                <a:rPr lang="es-ES" sz="1350" i="1">
                                  <a:latin typeface="Cambria Math" panose="02040503050406030204" pitchFamily="18" charset="0"/>
                                </a:rPr>
                                <m:t>5</m:t>
                              </m:r>
                            </m:num>
                            <m:den>
                              <m:r>
                                <a:rPr lang="es-ES" sz="1350" i="1">
                                  <a:latin typeface="Cambria Math" panose="02040503050406030204" pitchFamily="18" charset="0"/>
                                </a:rPr>
                                <m:t>99</m:t>
                              </m:r>
                            </m:den>
                          </m:f>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4.30</m:t>
                          </m:r>
                        </m:num>
                        <m:den>
                          <m:r>
                            <a:rPr lang="es-ES" sz="1350" i="1">
                              <a:latin typeface="Cambria Math" panose="02040503050406030204" pitchFamily="18" charset="0"/>
                            </a:rPr>
                            <m:t>0.5050</m:t>
                          </m:r>
                        </m:den>
                      </m:f>
                      <m:r>
                        <a:rPr lang="es-ES" sz="1350" i="1">
                          <a:latin typeface="Cambria Math" panose="02040503050406030204" pitchFamily="18" charset="0"/>
                        </a:rPr>
                        <m:t>=85.15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9" name="Rectángulo 8">
                <a:extLst>
                  <a:ext uri="{FF2B5EF4-FFF2-40B4-BE49-F238E27FC236}">
                    <a16:creationId xmlns:a16="http://schemas.microsoft.com/office/drawing/2014/main" id="{0306E5FC-F8F1-4851-93BB-056187F542FE}"/>
                  </a:ext>
                </a:extLst>
              </p:cNvPr>
              <p:cNvSpPr>
                <a:spLocks noRot="1" noChangeAspect="1" noMove="1" noResize="1" noEditPoints="1" noAdjustHandles="1" noChangeArrowheads="1" noChangeShapeType="1" noTextEdit="1"/>
              </p:cNvSpPr>
              <p:nvPr/>
            </p:nvSpPr>
            <p:spPr>
              <a:xfrm>
                <a:off x="1559294" y="4230823"/>
                <a:ext cx="6403933" cy="659155"/>
              </a:xfrm>
              <a:prstGeom prst="rect">
                <a:avLst/>
              </a:prstGeom>
              <a:blipFill>
                <a:blip r:embed="rId5"/>
                <a:stretch>
                  <a:fillRect b="-18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FBC6EACE-B047-4D73-8E1A-0F04C5CC0CB1}"/>
                  </a:ext>
                </a:extLst>
              </p:cNvPr>
              <p:cNvSpPr/>
              <p:nvPr/>
            </p:nvSpPr>
            <p:spPr>
              <a:xfrm>
                <a:off x="2100941" y="2480818"/>
                <a:ext cx="6801862" cy="456856"/>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oMath>
                </a14:m>
                <a:r>
                  <a:rPr lang="es-ES" sz="1350" dirty="0"/>
                  <a:t> </a:t>
                </a:r>
                <a14:m>
                  <m:oMath xmlns:m="http://schemas.openxmlformats.org/officeDocument/2006/math">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a14:m>
                <a:r>
                  <a:rPr lang="es-ES" sz="1350" dirty="0"/>
                  <a:t> </a:t>
                </a:r>
                <a14:m>
                  <m:oMath xmlns:m="http://schemas.openxmlformats.org/officeDocument/2006/math">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/99</m:t>
                        </m:r>
                      </m:e>
                    </m:d>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𝑖𝑐</m:t>
                        </m:r>
                        <m:r>
                          <a:rPr lang="es-ES" sz="1350" i="1">
                            <a:latin typeface="Cambria Math" panose="02040503050406030204" pitchFamily="18" charset="0"/>
                          </a:rPr>
                          <m:t>100/99</m:t>
                        </m:r>
                      </m:den>
                    </m:f>
                  </m:oMath>
                </a14:m>
                <a:endParaRPr lang="es-ES" sz="1350" dirty="0"/>
              </a:p>
            </p:txBody>
          </p:sp>
        </mc:Choice>
        <mc:Fallback xmlns="">
          <p:sp>
            <p:nvSpPr>
              <p:cNvPr id="10" name="Rectángulo 9">
                <a:extLst>
                  <a:ext uri="{FF2B5EF4-FFF2-40B4-BE49-F238E27FC236}">
                    <a16:creationId xmlns:a16="http://schemas.microsoft.com/office/drawing/2014/main" id="{FBC6EACE-B047-4D73-8E1A-0F04C5CC0CB1}"/>
                  </a:ext>
                </a:extLst>
              </p:cNvPr>
              <p:cNvSpPr>
                <a:spLocks noRot="1" noChangeAspect="1" noMove="1" noResize="1" noEditPoints="1" noAdjustHandles="1" noChangeArrowheads="1" noChangeShapeType="1" noTextEdit="1"/>
              </p:cNvSpPr>
              <p:nvPr/>
            </p:nvSpPr>
            <p:spPr>
              <a:xfrm>
                <a:off x="2100941" y="2480818"/>
                <a:ext cx="6801862" cy="456856"/>
              </a:xfrm>
              <a:prstGeom prst="rect">
                <a:avLst/>
              </a:prstGeom>
              <a:blipFill>
                <a:blip r:embed="rId6"/>
                <a:stretch>
                  <a:fillRect b="-1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4A888925-710D-4499-A6C8-C1474CFF43B6}"/>
                  </a:ext>
                </a:extLst>
              </p:cNvPr>
              <p:cNvSpPr/>
              <p:nvPr/>
            </p:nvSpPr>
            <p:spPr>
              <a:xfrm>
                <a:off x="2100942" y="2864439"/>
                <a:ext cx="3428952" cy="486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9−5</m:t>
                          </m:r>
                        </m:num>
                        <m:den>
                          <m:r>
                            <a:rPr lang="es-ES" sz="1350" i="1">
                              <a:latin typeface="Cambria Math" panose="02040503050406030204" pitchFamily="18" charset="0"/>
                            </a:rPr>
                            <m:t>1.01</m:t>
                          </m:r>
                          <m:r>
                            <a:rPr lang="es-ES" sz="1350" i="1">
                              <a:latin typeface="Cambria Math" panose="02040503050406030204" pitchFamily="18" charset="0"/>
                            </a:rPr>
                            <m:t>𝑖𝑐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4</m:t>
                          </m:r>
                        </m:num>
                        <m:den>
                          <m:r>
                            <a:rPr lang="es-ES" sz="1350" i="1">
                              <a:latin typeface="Cambria Math" panose="02040503050406030204" pitchFamily="18" charset="0"/>
                            </a:rPr>
                            <m:t>5.05</m:t>
                          </m:r>
                        </m:den>
                      </m:f>
                      <m:r>
                        <a:rPr lang="es-ES" sz="1350" i="1">
                          <a:latin typeface="Cambria Math" panose="02040503050406030204" pitchFamily="18" charset="0"/>
                        </a:rPr>
                        <m:t>=0.792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r>
                        <a:rPr lang="es-ES" sz="1350" i="1">
                          <a:latin typeface="Cambria Math" panose="02040503050406030204" pitchFamily="18" charset="0"/>
                          <a:ea typeface="Cambria Math" panose="02040503050406030204" pitchFamily="18" charset="0"/>
                        </a:rPr>
                        <m:t>=792 </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11" name="Rectángulo 10">
                <a:extLst>
                  <a:ext uri="{FF2B5EF4-FFF2-40B4-BE49-F238E27FC236}">
                    <a16:creationId xmlns:a16="http://schemas.microsoft.com/office/drawing/2014/main" id="{4A888925-710D-4499-A6C8-C1474CFF43B6}"/>
                  </a:ext>
                </a:extLst>
              </p:cNvPr>
              <p:cNvSpPr>
                <a:spLocks noRot="1" noChangeAspect="1" noMove="1" noResize="1" noEditPoints="1" noAdjustHandles="1" noChangeArrowheads="1" noChangeShapeType="1" noTextEdit="1"/>
              </p:cNvSpPr>
              <p:nvPr/>
            </p:nvSpPr>
            <p:spPr>
              <a:xfrm>
                <a:off x="2100942" y="2864439"/>
                <a:ext cx="3428952" cy="486993"/>
              </a:xfrm>
              <a:prstGeom prst="rect">
                <a:avLst/>
              </a:prstGeom>
              <a:blipFill>
                <a:blip r:embed="rId7"/>
                <a:stretch>
                  <a:fillRect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56733CF5-53C4-4CA3-A014-A8A922434192}"/>
                  </a:ext>
                </a:extLst>
              </p:cNvPr>
              <p:cNvSpPr txBox="1"/>
              <p:nvPr/>
            </p:nvSpPr>
            <p:spPr>
              <a:xfrm>
                <a:off x="1559294" y="3562483"/>
                <a:ext cx="7477945" cy="391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𝑖𝑐</m:t>
                              </m:r>
                            </m:num>
                            <m:den>
                              <m:r>
                                <a:rPr lang="es-ES" sz="1350" i="1">
                                  <a:latin typeface="Cambria Math" panose="02040503050406030204" pitchFamily="18" charset="0"/>
                                </a:rPr>
                                <m:t>99</m:t>
                              </m:r>
                            </m:den>
                          </m:f>
                        </m:e>
                      </m:d>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/99∗</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12" name="CuadroTexto 11">
                <a:extLst>
                  <a:ext uri="{FF2B5EF4-FFF2-40B4-BE49-F238E27FC236}">
                    <a16:creationId xmlns:a16="http://schemas.microsoft.com/office/drawing/2014/main" id="{56733CF5-53C4-4CA3-A014-A8A922434192}"/>
                  </a:ext>
                </a:extLst>
              </p:cNvPr>
              <p:cNvSpPr txBox="1">
                <a:spLocks noRot="1" noChangeAspect="1" noMove="1" noResize="1" noEditPoints="1" noAdjustHandles="1" noChangeArrowheads="1" noChangeShapeType="1" noTextEdit="1"/>
              </p:cNvSpPr>
              <p:nvPr/>
            </p:nvSpPr>
            <p:spPr>
              <a:xfrm>
                <a:off x="1559294" y="3562483"/>
                <a:ext cx="7477945" cy="391902"/>
              </a:xfrm>
              <a:prstGeom prst="rect">
                <a:avLst/>
              </a:prstGeom>
              <a:blipFill>
                <a:blip r:embed="rId8"/>
                <a:stretch>
                  <a:fillRect t="-1538" b="-12308"/>
                </a:stretch>
              </a:blipFill>
            </p:spPr>
            <p:txBody>
              <a:bodyPr/>
              <a:lstStyle/>
              <a:p>
                <a:r>
                  <a:rPr lang="es-ES">
                    <a:noFill/>
                  </a:rPr>
                  <a:t> </a:t>
                </a:r>
              </a:p>
            </p:txBody>
          </p:sp>
        </mc:Fallback>
      </mc:AlternateContent>
      <p:cxnSp>
        <p:nvCxnSpPr>
          <p:cNvPr id="14" name="Conector recto de flecha 13">
            <a:extLst>
              <a:ext uri="{FF2B5EF4-FFF2-40B4-BE49-F238E27FC236}">
                <a16:creationId xmlns:a16="http://schemas.microsoft.com/office/drawing/2014/main" id="{EC86C6F9-7613-4885-A42A-D97A31E26134}"/>
              </a:ext>
            </a:extLst>
          </p:cNvPr>
          <p:cNvCxnSpPr/>
          <p:nvPr/>
        </p:nvCxnSpPr>
        <p:spPr>
          <a:xfrm>
            <a:off x="1176689" y="1759619"/>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07E79F9B-BA50-482F-BC84-A48A391529E3}"/>
              </a:ext>
            </a:extLst>
          </p:cNvPr>
          <p:cNvCxnSpPr/>
          <p:nvPr/>
        </p:nvCxnSpPr>
        <p:spPr>
          <a:xfrm>
            <a:off x="323725" y="2346730"/>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CuadroTexto 15">
            <a:extLst>
              <a:ext uri="{FF2B5EF4-FFF2-40B4-BE49-F238E27FC236}">
                <a16:creationId xmlns:a16="http://schemas.microsoft.com/office/drawing/2014/main" id="{366DA27D-9F3B-4701-BD1B-CB7E5A3C5CC5}"/>
              </a:ext>
            </a:extLst>
          </p:cNvPr>
          <p:cNvSpPr txBox="1"/>
          <p:nvPr/>
        </p:nvSpPr>
        <p:spPr>
          <a:xfrm>
            <a:off x="1135471" y="1727546"/>
            <a:ext cx="545342" cy="300082"/>
          </a:xfrm>
          <a:prstGeom prst="rect">
            <a:avLst/>
          </a:prstGeom>
          <a:noFill/>
        </p:spPr>
        <p:txBody>
          <a:bodyPr wrap="none" rtlCol="0">
            <a:spAutoFit/>
          </a:bodyPr>
          <a:lstStyle/>
          <a:p>
            <a:r>
              <a:rPr lang="es-ES" sz="1350" dirty="0" err="1"/>
              <a:t>ic+ib</a:t>
            </a:r>
            <a:endParaRPr lang="es-ES" sz="1350" dirty="0"/>
          </a:p>
        </p:txBody>
      </p:sp>
      <p:sp>
        <p:nvSpPr>
          <p:cNvPr id="17" name="CuadroTexto 16">
            <a:extLst>
              <a:ext uri="{FF2B5EF4-FFF2-40B4-BE49-F238E27FC236}">
                <a16:creationId xmlns:a16="http://schemas.microsoft.com/office/drawing/2014/main" id="{CE3B559B-1A7C-493B-B013-CDCAC40CD23D}"/>
              </a:ext>
            </a:extLst>
          </p:cNvPr>
          <p:cNvSpPr txBox="1"/>
          <p:nvPr/>
        </p:nvSpPr>
        <p:spPr>
          <a:xfrm>
            <a:off x="89165" y="2346729"/>
            <a:ext cx="319318" cy="300082"/>
          </a:xfrm>
          <a:prstGeom prst="rect">
            <a:avLst/>
          </a:prstGeom>
          <a:noFill/>
        </p:spPr>
        <p:txBody>
          <a:bodyPr wrap="none" rtlCol="0">
            <a:spAutoFit/>
          </a:bodyPr>
          <a:lstStyle/>
          <a:p>
            <a:r>
              <a:rPr lang="es-ES" sz="1350" dirty="0" err="1"/>
              <a:t>ib</a:t>
            </a:r>
            <a:endParaRPr lang="es-ES" sz="1350" dirty="0"/>
          </a:p>
        </p:txBody>
      </p:sp>
      <p:sp>
        <p:nvSpPr>
          <p:cNvPr id="18" name="CuadroTexto 17">
            <a:extLst>
              <a:ext uri="{FF2B5EF4-FFF2-40B4-BE49-F238E27FC236}">
                <a16:creationId xmlns:a16="http://schemas.microsoft.com/office/drawing/2014/main" id="{C0EB4002-285A-4974-83C9-72C7F1F23FAE}"/>
              </a:ext>
            </a:extLst>
          </p:cNvPr>
          <p:cNvSpPr txBox="1"/>
          <p:nvPr/>
        </p:nvSpPr>
        <p:spPr>
          <a:xfrm>
            <a:off x="1041916" y="2385842"/>
            <a:ext cx="309700" cy="300082"/>
          </a:xfrm>
          <a:prstGeom prst="rect">
            <a:avLst/>
          </a:prstGeom>
          <a:noFill/>
        </p:spPr>
        <p:txBody>
          <a:bodyPr wrap="none" rtlCol="0">
            <a:spAutoFit/>
          </a:bodyPr>
          <a:lstStyle/>
          <a:p>
            <a:r>
              <a:rPr lang="es-ES" sz="1350" dirty="0" err="1"/>
              <a:t>ic</a:t>
            </a:r>
            <a:endParaRPr lang="es-ES" sz="1350" dirty="0"/>
          </a:p>
        </p:txBody>
      </p:sp>
      <p:cxnSp>
        <p:nvCxnSpPr>
          <p:cNvPr id="19" name="Conector recto de flecha 18">
            <a:extLst>
              <a:ext uri="{FF2B5EF4-FFF2-40B4-BE49-F238E27FC236}">
                <a16:creationId xmlns:a16="http://schemas.microsoft.com/office/drawing/2014/main" id="{0AF2CFCB-FAA5-4D3C-8209-EFC5623863F0}"/>
              </a:ext>
            </a:extLst>
          </p:cNvPr>
          <p:cNvCxnSpPr/>
          <p:nvPr/>
        </p:nvCxnSpPr>
        <p:spPr>
          <a:xfrm>
            <a:off x="1233237" y="2431120"/>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Marcador de número de diapositiva 1">
            <a:extLst>
              <a:ext uri="{FF2B5EF4-FFF2-40B4-BE49-F238E27FC236}">
                <a16:creationId xmlns:a16="http://schemas.microsoft.com/office/drawing/2014/main" id="{BF4B29AA-B50D-430E-A38E-5BF66FCB141F}"/>
              </a:ext>
            </a:extLst>
          </p:cNvPr>
          <p:cNvSpPr>
            <a:spLocks noGrp="1"/>
          </p:cNvSpPr>
          <p:nvPr>
            <p:ph type="sldNum" sz="quarter" idx="12"/>
          </p:nvPr>
        </p:nvSpPr>
        <p:spPr/>
        <p:txBody>
          <a:bodyPr/>
          <a:lstStyle/>
          <a:p>
            <a:fld id="{78733FC4-8689-4CA5-A153-34ADD6EFE592}" type="slidenum">
              <a:rPr lang="es-ES">
                <a:solidFill>
                  <a:schemeClr val="bg1"/>
                </a:solidFill>
              </a:rPr>
              <a:t>119</a:t>
            </a:fld>
            <a:endParaRPr lang="es-ES" dirty="0">
              <a:solidFill>
                <a:schemeClr val="bg1"/>
              </a:solidFill>
            </a:endParaRPr>
          </a:p>
        </p:txBody>
      </p:sp>
    </p:spTree>
    <p:custDataLst>
      <p:tags r:id="rId1"/>
    </p:custDataLst>
    <p:extLst>
      <p:ext uri="{BB962C8B-B14F-4D97-AF65-F5344CB8AC3E}">
        <p14:creationId xmlns:p14="http://schemas.microsoft.com/office/powerpoint/2010/main" val="1673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382196" y="822236"/>
            <a:ext cx="8609404" cy="523220"/>
          </a:xfrm>
          <a:prstGeom prst="rect">
            <a:avLst/>
          </a:prstGeom>
        </p:spPr>
        <p:txBody>
          <a:bodyPr wrap="square">
            <a:spAutoFit/>
          </a:bodyPr>
          <a:lstStyle/>
          <a:p>
            <a:r>
              <a:rPr lang="es-ES" sz="1400" b="1" dirty="0"/>
              <a:t>Problema 2.</a:t>
            </a:r>
            <a:r>
              <a:rPr lang="es-ES" sz="1400" dirty="0"/>
              <a:t> Calcular el voltaje que cae entre a y a’ si V1 = 12 V, V2 = 5 V y las resistencias valen 10 k</a:t>
            </a:r>
            <a:r>
              <a:rPr lang="el-GR" sz="1400" dirty="0"/>
              <a:t>Ω</a:t>
            </a:r>
            <a:r>
              <a:rPr lang="es-ES" sz="1400" dirty="0"/>
              <a:t>. Calculad la corriente que circula entre a y a’ si se hace un cortocircuito entre ambos puntos</a:t>
            </a:r>
          </a:p>
        </p:txBody>
      </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4191232" y="2327468"/>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4191232" y="2327468"/>
                <a:ext cx="2063138" cy="646331"/>
              </a:xfrm>
              <a:prstGeom prst="rect">
                <a:avLst/>
              </a:prstGeom>
              <a:blipFill>
                <a:blip r:embed="rId2"/>
                <a:stretch>
                  <a:fillRect/>
                </a:stretch>
              </a:blipFill>
            </p:spPr>
            <p:txBody>
              <a:bodyPr/>
              <a:lstStyle/>
              <a:p>
                <a:r>
                  <a:rPr lang="es-ES">
                    <a:noFill/>
                  </a:rPr>
                  <a:t> </a:t>
                </a:r>
              </a:p>
            </p:txBody>
          </p:sp>
        </mc:Fallback>
      </mc:AlternateContent>
      <p:sp>
        <p:nvSpPr>
          <p:cNvPr id="38" name="CuadroTexto 37">
            <a:extLst>
              <a:ext uri="{FF2B5EF4-FFF2-40B4-BE49-F238E27FC236}">
                <a16:creationId xmlns:a16="http://schemas.microsoft.com/office/drawing/2014/main" id="{C2573320-8F5D-4947-B2D6-C2CE903478DE}"/>
              </a:ext>
            </a:extLst>
          </p:cNvPr>
          <p:cNvSpPr txBox="1"/>
          <p:nvPr/>
        </p:nvSpPr>
        <p:spPr>
          <a:xfrm>
            <a:off x="4105848" y="1803094"/>
            <a:ext cx="1341970" cy="369332"/>
          </a:xfrm>
          <a:prstGeom prst="rect">
            <a:avLst/>
          </a:prstGeom>
          <a:noFill/>
        </p:spPr>
        <p:txBody>
          <a:bodyPr wrap="none" rtlCol="0">
            <a:spAutoFit/>
          </a:bodyPr>
          <a:lstStyle/>
          <a:p>
            <a:r>
              <a:rPr lang="es-ES" dirty="0"/>
              <a:t>  </a:t>
            </a:r>
            <a:r>
              <a:rPr lang="es-ES" dirty="0" err="1"/>
              <a:t>V</a:t>
            </a:r>
            <a:r>
              <a:rPr lang="es-ES" baseline="-25000" dirty="0" err="1"/>
              <a:t>aa</a:t>
            </a:r>
            <a:r>
              <a:rPr lang="es-ES" baseline="-25000" dirty="0"/>
              <a:t>’</a:t>
            </a:r>
            <a:r>
              <a:rPr lang="es-ES" dirty="0"/>
              <a:t>=V</a:t>
            </a:r>
            <a:r>
              <a:rPr lang="es-ES" baseline="-25000" dirty="0"/>
              <a:t>a</a:t>
            </a:r>
            <a:r>
              <a:rPr lang="es-ES" dirty="0"/>
              <a:t>-V</a:t>
            </a:r>
            <a:r>
              <a:rPr lang="es-ES" baseline="-25000" dirty="0"/>
              <a:t>a’</a:t>
            </a:r>
          </a:p>
        </p:txBody>
      </p:sp>
      <p:pic>
        <p:nvPicPr>
          <p:cNvPr id="2" name="Imagen 1">
            <a:extLst>
              <a:ext uri="{FF2B5EF4-FFF2-40B4-BE49-F238E27FC236}">
                <a16:creationId xmlns:a16="http://schemas.microsoft.com/office/drawing/2014/main" id="{6A41BB10-A36B-4C47-AF50-8E731CB753E8}"/>
              </a:ext>
            </a:extLst>
          </p:cNvPr>
          <p:cNvPicPr>
            <a:picLocks noChangeAspect="1"/>
          </p:cNvPicPr>
          <p:nvPr/>
        </p:nvPicPr>
        <p:blipFill>
          <a:blip r:embed="rId3"/>
          <a:stretch>
            <a:fillRect/>
          </a:stretch>
        </p:blipFill>
        <p:spPr>
          <a:xfrm>
            <a:off x="0" y="1739105"/>
            <a:ext cx="4105848" cy="2524477"/>
          </a:xfrm>
          <a:prstGeom prst="rect">
            <a:avLst/>
          </a:prstGeom>
        </p:spPr>
      </p:pic>
      <p:grpSp>
        <p:nvGrpSpPr>
          <p:cNvPr id="37" name="Grupo 36">
            <a:extLst>
              <a:ext uri="{FF2B5EF4-FFF2-40B4-BE49-F238E27FC236}">
                <a16:creationId xmlns:a16="http://schemas.microsoft.com/office/drawing/2014/main" id="{EC345B2F-72CD-4CC9-97B2-9694185069D7}"/>
              </a:ext>
            </a:extLst>
          </p:cNvPr>
          <p:cNvGrpSpPr/>
          <p:nvPr/>
        </p:nvGrpSpPr>
        <p:grpSpPr>
          <a:xfrm>
            <a:off x="755961" y="2488322"/>
            <a:ext cx="2638653" cy="676894"/>
            <a:chOff x="1896322" y="2529071"/>
            <a:chExt cx="2498711" cy="676894"/>
          </a:xfrm>
        </p:grpSpPr>
        <p:sp>
          <p:nvSpPr>
            <p:cNvPr id="35" name="Flecha: en U 34">
              <a:extLst>
                <a:ext uri="{FF2B5EF4-FFF2-40B4-BE49-F238E27FC236}">
                  <a16:creationId xmlns:a16="http://schemas.microsoft.com/office/drawing/2014/main" id="{F2D20708-B1DC-44C0-9942-7B8E4C900812}"/>
                </a:ext>
              </a:extLst>
            </p:cNvPr>
            <p:cNvSpPr/>
            <p:nvPr/>
          </p:nvSpPr>
          <p:spPr>
            <a:xfrm>
              <a:off x="1896322" y="2529071"/>
              <a:ext cx="770943"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36" name="Flecha: en U 35">
              <a:extLst>
                <a:ext uri="{FF2B5EF4-FFF2-40B4-BE49-F238E27FC236}">
                  <a16:creationId xmlns:a16="http://schemas.microsoft.com/office/drawing/2014/main" id="{0882BCDB-AB3E-415F-A7A9-246433C68495}"/>
                </a:ext>
              </a:extLst>
            </p:cNvPr>
            <p:cNvSpPr/>
            <p:nvPr/>
          </p:nvSpPr>
          <p:spPr>
            <a:xfrm flipH="1">
              <a:off x="3654994" y="2614596"/>
              <a:ext cx="740039"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grpSp>
      <p:sp>
        <p:nvSpPr>
          <p:cNvPr id="41" name="CuadroTexto 40">
            <a:extLst>
              <a:ext uri="{FF2B5EF4-FFF2-40B4-BE49-F238E27FC236}">
                <a16:creationId xmlns:a16="http://schemas.microsoft.com/office/drawing/2014/main" id="{B7DF1EA8-76A7-4A63-9CD0-EC9F1160075A}"/>
              </a:ext>
            </a:extLst>
          </p:cNvPr>
          <p:cNvSpPr txBox="1"/>
          <p:nvPr/>
        </p:nvSpPr>
        <p:spPr>
          <a:xfrm>
            <a:off x="1682231" y="2025354"/>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2" name="CuadroTexto 41">
            <a:extLst>
              <a:ext uri="{FF2B5EF4-FFF2-40B4-BE49-F238E27FC236}">
                <a16:creationId xmlns:a16="http://schemas.microsoft.com/office/drawing/2014/main" id="{8931FD0F-BF13-481A-8901-7316A682404F}"/>
              </a:ext>
            </a:extLst>
          </p:cNvPr>
          <p:cNvSpPr txBox="1"/>
          <p:nvPr/>
        </p:nvSpPr>
        <p:spPr>
          <a:xfrm>
            <a:off x="2307815" y="2025354"/>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3" name="CuadroTexto 42">
            <a:extLst>
              <a:ext uri="{FF2B5EF4-FFF2-40B4-BE49-F238E27FC236}">
                <a16:creationId xmlns:a16="http://schemas.microsoft.com/office/drawing/2014/main" id="{71E7940B-F29E-4614-8033-5C60BC887661}"/>
              </a:ext>
            </a:extLst>
          </p:cNvPr>
          <p:cNvSpPr txBox="1"/>
          <p:nvPr/>
        </p:nvSpPr>
        <p:spPr>
          <a:xfrm>
            <a:off x="1410422" y="2869531"/>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4" name="CuadroTexto 43">
            <a:extLst>
              <a:ext uri="{FF2B5EF4-FFF2-40B4-BE49-F238E27FC236}">
                <a16:creationId xmlns:a16="http://schemas.microsoft.com/office/drawing/2014/main" id="{C9F4886D-FA9A-4E73-B8F5-BFB66E77A8E8}"/>
              </a:ext>
            </a:extLst>
          </p:cNvPr>
          <p:cNvSpPr txBox="1"/>
          <p:nvPr/>
        </p:nvSpPr>
        <p:spPr>
          <a:xfrm>
            <a:off x="2253753" y="2860122"/>
            <a:ext cx="319318" cy="923330"/>
          </a:xfrm>
          <a:prstGeom prst="rect">
            <a:avLst/>
          </a:prstGeom>
          <a:noFill/>
        </p:spPr>
        <p:txBody>
          <a:bodyPr wrap="none" rtlCol="0">
            <a:spAutoFit/>
          </a:bodyPr>
          <a:lstStyle/>
          <a:p>
            <a:r>
              <a:rPr lang="es-ES" dirty="0"/>
              <a:t>+</a:t>
            </a:r>
          </a:p>
          <a:p>
            <a:endParaRPr lang="es-ES" dirty="0"/>
          </a:p>
          <a:p>
            <a:r>
              <a:rPr lang="es-ES" dirty="0"/>
              <a:t>-</a:t>
            </a:r>
          </a:p>
        </p:txBody>
      </p:sp>
      <p:grpSp>
        <p:nvGrpSpPr>
          <p:cNvPr id="19" name="Grupo 18">
            <a:extLst>
              <a:ext uri="{FF2B5EF4-FFF2-40B4-BE49-F238E27FC236}">
                <a16:creationId xmlns:a16="http://schemas.microsoft.com/office/drawing/2014/main" id="{A5A59C8D-7297-4EA0-B551-46A808676FC7}"/>
              </a:ext>
            </a:extLst>
          </p:cNvPr>
          <p:cNvGrpSpPr/>
          <p:nvPr/>
        </p:nvGrpSpPr>
        <p:grpSpPr>
          <a:xfrm>
            <a:off x="1579986" y="2131154"/>
            <a:ext cx="1047147" cy="800438"/>
            <a:chOff x="3197158" y="2350851"/>
            <a:chExt cx="2380034" cy="1287294"/>
          </a:xfrm>
        </p:grpSpPr>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3C70ED19-4967-4F2B-AA87-2BA4354406FD}"/>
                  </a:ext>
                </a:extLst>
              </p:cNvPr>
              <p:cNvSpPr txBox="1"/>
              <p:nvPr/>
            </p:nvSpPr>
            <p:spPr>
              <a:xfrm>
                <a:off x="6102429" y="2355012"/>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46" name="CuadroTexto 45">
                <a:extLst>
                  <a:ext uri="{FF2B5EF4-FFF2-40B4-BE49-F238E27FC236}">
                    <a16:creationId xmlns:a16="http://schemas.microsoft.com/office/drawing/2014/main" id="{3C70ED19-4967-4F2B-AA87-2BA4354406FD}"/>
                  </a:ext>
                </a:extLst>
              </p:cNvPr>
              <p:cNvSpPr txBox="1">
                <a:spLocks noRot="1" noChangeAspect="1" noMove="1" noResize="1" noEditPoints="1" noAdjustHandles="1" noChangeArrowheads="1" noChangeShapeType="1" noTextEdit="1"/>
              </p:cNvSpPr>
              <p:nvPr/>
            </p:nvSpPr>
            <p:spPr>
              <a:xfrm>
                <a:off x="6102429" y="2355012"/>
                <a:ext cx="2063138" cy="646331"/>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CuadroTexto 46">
                <a:extLst>
                  <a:ext uri="{FF2B5EF4-FFF2-40B4-BE49-F238E27FC236}">
                    <a16:creationId xmlns:a16="http://schemas.microsoft.com/office/drawing/2014/main" id="{BCAE2BFF-D2BC-4A06-AC2F-E3D4BDA05F05}"/>
                  </a:ext>
                </a:extLst>
              </p:cNvPr>
              <p:cNvSpPr txBox="1"/>
              <p:nvPr/>
            </p:nvSpPr>
            <p:spPr>
              <a:xfrm>
                <a:off x="4416249" y="3220840"/>
                <a:ext cx="3385512" cy="12307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𝑉</m:t>
                          </m:r>
                          <m:r>
                            <a:rPr lang="es-ES" b="0" i="1" dirty="0" smtClean="0">
                              <a:latin typeface="Cambria Math" panose="02040503050406030204" pitchFamily="18" charset="0"/>
                            </a:rPr>
                            <m:t>1</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12</m:t>
                          </m:r>
                        </m:num>
                        <m:den>
                          <m:r>
                            <a:rPr lang="es-ES" b="0" i="1" dirty="0" smtClean="0">
                              <a:latin typeface="Cambria Math" panose="02040503050406030204" pitchFamily="18" charset="0"/>
                            </a:rPr>
                            <m:t>20</m:t>
                          </m:r>
                        </m:den>
                      </m:f>
                      <m:r>
                        <a:rPr lang="es-ES" b="0" i="1" dirty="0" smtClean="0">
                          <a:latin typeface="Cambria Math" panose="02040503050406030204" pitchFamily="18" charset="0"/>
                        </a:rPr>
                        <m:t>=0.6 </m:t>
                      </m:r>
                      <m:r>
                        <a:rPr lang="es-ES" b="0" i="1" dirty="0" smtClean="0">
                          <a:latin typeface="Cambria Math" panose="02040503050406030204" pitchFamily="18" charset="0"/>
                        </a:rPr>
                        <m:t>𝑚𝐴</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𝑉</m:t>
                          </m:r>
                          <m:r>
                            <a:rPr lang="es-ES" b="0" i="1" dirty="0" smtClean="0">
                              <a:latin typeface="Cambria Math" panose="02040503050406030204" pitchFamily="18" charset="0"/>
                            </a:rPr>
                            <m:t>2</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den>
                      </m:f>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5</m:t>
                          </m:r>
                        </m:num>
                        <m:den>
                          <m:r>
                            <a:rPr lang="es-ES" b="0" i="1" dirty="0" smtClean="0">
                              <a:latin typeface="Cambria Math" panose="02040503050406030204" pitchFamily="18" charset="0"/>
                            </a:rPr>
                            <m:t>20</m:t>
                          </m:r>
                        </m:den>
                      </m:f>
                      <m:r>
                        <a:rPr lang="es-ES" b="0" i="1" dirty="0" smtClean="0">
                          <a:latin typeface="Cambria Math" panose="02040503050406030204" pitchFamily="18" charset="0"/>
                        </a:rPr>
                        <m:t>=0.25 </m:t>
                      </m:r>
                      <m:r>
                        <a:rPr lang="es-ES" b="0" i="1" dirty="0" smtClean="0">
                          <a:latin typeface="Cambria Math" panose="02040503050406030204" pitchFamily="18" charset="0"/>
                        </a:rPr>
                        <m:t>𝑚𝐴</m:t>
                      </m:r>
                    </m:oMath>
                  </m:oMathPara>
                </a14:m>
                <a:endParaRPr lang="es-ES" i="1" dirty="0">
                  <a:latin typeface="Cambria Math" panose="02040503050406030204" pitchFamily="18" charset="0"/>
                </a:endParaRPr>
              </a:p>
            </p:txBody>
          </p:sp>
        </mc:Choice>
        <mc:Fallback xmlns="">
          <p:sp>
            <p:nvSpPr>
              <p:cNvPr id="47" name="CuadroTexto 46">
                <a:extLst>
                  <a:ext uri="{FF2B5EF4-FFF2-40B4-BE49-F238E27FC236}">
                    <a16:creationId xmlns:a16="http://schemas.microsoft.com/office/drawing/2014/main" id="{BCAE2BFF-D2BC-4A06-AC2F-E3D4BDA05F05}"/>
                  </a:ext>
                </a:extLst>
              </p:cNvPr>
              <p:cNvSpPr txBox="1">
                <a:spLocks noRot="1" noChangeAspect="1" noMove="1" noResize="1" noEditPoints="1" noAdjustHandles="1" noChangeArrowheads="1" noChangeShapeType="1" noTextEdit="1"/>
              </p:cNvSpPr>
              <p:nvPr/>
            </p:nvSpPr>
            <p:spPr>
              <a:xfrm>
                <a:off x="4416249" y="3220840"/>
                <a:ext cx="3385512" cy="1230786"/>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CuadroTexto 47">
                <a:extLst>
                  <a:ext uri="{FF2B5EF4-FFF2-40B4-BE49-F238E27FC236}">
                    <a16:creationId xmlns:a16="http://schemas.microsoft.com/office/drawing/2014/main" id="{418C02C9-20EE-48E7-AF13-CF5C4BD9DC66}"/>
                  </a:ext>
                </a:extLst>
              </p:cNvPr>
              <p:cNvSpPr txBox="1"/>
              <p:nvPr/>
            </p:nvSpPr>
            <p:spPr>
              <a:xfrm>
                <a:off x="382196" y="4436823"/>
                <a:ext cx="347551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𝑎</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=0.6∗10=6</m:t>
                      </m:r>
                      <m:r>
                        <a:rPr lang="es-ES" b="0" i="1" dirty="0" smtClean="0">
                          <a:latin typeface="Cambria Math" panose="02040503050406030204" pitchFamily="18" charset="0"/>
                        </a:rPr>
                        <m:t>𝑉</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𝑉𝑎</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=0.25∗10=2.5</m:t>
                      </m:r>
                      <m:r>
                        <a:rPr lang="es-ES" b="0" i="1" dirty="0" smtClean="0">
                          <a:latin typeface="Cambria Math" panose="02040503050406030204" pitchFamily="18" charset="0"/>
                        </a:rPr>
                        <m:t>𝑉</m:t>
                      </m:r>
                    </m:oMath>
                  </m:oMathPara>
                </a14:m>
                <a:endParaRPr lang="es-ES" i="1" dirty="0">
                  <a:latin typeface="Cambria Math" panose="02040503050406030204" pitchFamily="18" charset="0"/>
                </a:endParaRPr>
              </a:p>
            </p:txBody>
          </p:sp>
        </mc:Choice>
        <mc:Fallback xmlns="">
          <p:sp>
            <p:nvSpPr>
              <p:cNvPr id="48" name="CuadroTexto 47">
                <a:extLst>
                  <a:ext uri="{FF2B5EF4-FFF2-40B4-BE49-F238E27FC236}">
                    <a16:creationId xmlns:a16="http://schemas.microsoft.com/office/drawing/2014/main" id="{418C02C9-20EE-48E7-AF13-CF5C4BD9DC66}"/>
                  </a:ext>
                </a:extLst>
              </p:cNvPr>
              <p:cNvSpPr txBox="1">
                <a:spLocks noRot="1" noChangeAspect="1" noMove="1" noResize="1" noEditPoints="1" noAdjustHandles="1" noChangeArrowheads="1" noChangeShapeType="1" noTextEdit="1"/>
              </p:cNvSpPr>
              <p:nvPr/>
            </p:nvSpPr>
            <p:spPr>
              <a:xfrm>
                <a:off x="382196" y="4436823"/>
                <a:ext cx="3475516" cy="64633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CuadroTexto 48">
                <a:extLst>
                  <a:ext uri="{FF2B5EF4-FFF2-40B4-BE49-F238E27FC236}">
                    <a16:creationId xmlns:a16="http://schemas.microsoft.com/office/drawing/2014/main" id="{1BAB732B-F528-4E97-B005-DAFCA2F2B433}"/>
                  </a:ext>
                </a:extLst>
              </p:cNvPr>
              <p:cNvSpPr txBox="1"/>
              <p:nvPr/>
            </p:nvSpPr>
            <p:spPr>
              <a:xfrm>
                <a:off x="3710060" y="4451626"/>
                <a:ext cx="347551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𝑎</m:t>
                      </m:r>
                      <m:r>
                        <a:rPr lang="es-ES" b="0" i="1" dirty="0" smtClean="0">
                          <a:latin typeface="Cambria Math" panose="02040503050406030204" pitchFamily="18" charset="0"/>
                        </a:rPr>
                        <m:t>−</m:t>
                      </m:r>
                      <m:r>
                        <a:rPr lang="es-ES" b="0" i="1" dirty="0" smtClean="0">
                          <a:latin typeface="Cambria Math" panose="02040503050406030204" pitchFamily="18" charset="0"/>
                        </a:rPr>
                        <m:t>𝑉</m:t>
                      </m:r>
                      <m:sSup>
                        <m:sSupPr>
                          <m:ctrlPr>
                            <a:rPr lang="es-ES" b="0" i="1" dirty="0" smtClean="0">
                              <a:latin typeface="Cambria Math" panose="02040503050406030204" pitchFamily="18" charset="0"/>
                            </a:rPr>
                          </m:ctrlPr>
                        </m:sSupPr>
                        <m:e>
                          <m:r>
                            <a:rPr lang="es-ES" b="0" i="1" dirty="0" smtClean="0">
                              <a:latin typeface="Cambria Math" panose="02040503050406030204" pitchFamily="18" charset="0"/>
                            </a:rPr>
                            <m:t>𝑎</m:t>
                          </m:r>
                        </m:e>
                        <m:sup>
                          <m:r>
                            <a:rPr lang="es-ES" b="0" i="1" dirty="0" smtClean="0">
                              <a:latin typeface="Cambria Math" panose="02040503050406030204" pitchFamily="18" charset="0"/>
                            </a:rPr>
                            <m:t>′</m:t>
                          </m:r>
                        </m:sup>
                      </m:sSup>
                      <m:r>
                        <a:rPr lang="es-ES" b="0" i="1" dirty="0" smtClean="0">
                          <a:latin typeface="Cambria Math" panose="02040503050406030204" pitchFamily="18" charset="0"/>
                        </a:rPr>
                        <m:t>=6−2.5=3.5</m:t>
                      </m:r>
                      <m:r>
                        <a:rPr lang="es-ES" b="0" i="1" dirty="0" smtClean="0">
                          <a:latin typeface="Cambria Math" panose="02040503050406030204" pitchFamily="18" charset="0"/>
                        </a:rPr>
                        <m:t>𝑉</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𝑉𝑎</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=0.25∗10=2.5</m:t>
                      </m:r>
                      <m:r>
                        <a:rPr lang="es-ES" b="0" i="1" dirty="0" smtClean="0">
                          <a:latin typeface="Cambria Math" panose="02040503050406030204" pitchFamily="18" charset="0"/>
                        </a:rPr>
                        <m:t>𝑉</m:t>
                      </m:r>
                    </m:oMath>
                  </m:oMathPara>
                </a14:m>
                <a:endParaRPr lang="es-ES" i="1" dirty="0">
                  <a:latin typeface="Cambria Math" panose="02040503050406030204" pitchFamily="18" charset="0"/>
                </a:endParaRPr>
              </a:p>
            </p:txBody>
          </p:sp>
        </mc:Choice>
        <mc:Fallback xmlns="">
          <p:sp>
            <p:nvSpPr>
              <p:cNvPr id="49" name="CuadroTexto 48">
                <a:extLst>
                  <a:ext uri="{FF2B5EF4-FFF2-40B4-BE49-F238E27FC236}">
                    <a16:creationId xmlns:a16="http://schemas.microsoft.com/office/drawing/2014/main" id="{1BAB732B-F528-4E97-B005-DAFCA2F2B433}"/>
                  </a:ext>
                </a:extLst>
              </p:cNvPr>
              <p:cNvSpPr txBox="1">
                <a:spLocks noRot="1" noChangeAspect="1" noMove="1" noResize="1" noEditPoints="1" noAdjustHandles="1" noChangeArrowheads="1" noChangeShapeType="1" noTextEdit="1"/>
              </p:cNvSpPr>
              <p:nvPr/>
            </p:nvSpPr>
            <p:spPr>
              <a:xfrm>
                <a:off x="3710060" y="4451626"/>
                <a:ext cx="3475516" cy="646331"/>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0" name="CuadroTexto 49">
                <a:extLst>
                  <a:ext uri="{FF2B5EF4-FFF2-40B4-BE49-F238E27FC236}">
                    <a16:creationId xmlns:a16="http://schemas.microsoft.com/office/drawing/2014/main" id="{83949ED6-872E-4C09-950F-00CA1F53206B}"/>
                  </a:ext>
                </a:extLst>
              </p:cNvPr>
              <p:cNvSpPr txBox="1"/>
              <p:nvPr/>
            </p:nvSpPr>
            <p:spPr>
              <a:xfrm>
                <a:off x="605347" y="5494368"/>
                <a:ext cx="4260268" cy="1224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𝑉𝑎</m:t>
                      </m:r>
                      <m:r>
                        <a:rPr lang="es-ES" b="0" i="1" dirty="0" smtClean="0">
                          <a:latin typeface="Cambria Math" panose="02040503050406030204" pitchFamily="18" charset="0"/>
                        </a:rPr>
                        <m:t>=</m:t>
                      </m:r>
                      <m:r>
                        <a:rPr lang="es-ES" b="0" i="1" dirty="0" smtClean="0">
                          <a:latin typeface="Cambria Math" panose="02040503050406030204" pitchFamily="18" charset="0"/>
                        </a:rPr>
                        <m:t>𝑉</m:t>
                      </m:r>
                      <m:r>
                        <a:rPr lang="es-ES" b="0" i="1" dirty="0" smtClean="0">
                          <a:latin typeface="Cambria Math" panose="02040503050406030204" pitchFamily="18" charset="0"/>
                        </a:rPr>
                        <m:t>1</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𝑅</m:t>
                          </m:r>
                          <m:r>
                            <a:rPr lang="es-ES" b="0" i="1" dirty="0" smtClean="0">
                              <a:latin typeface="Cambria Math" panose="02040503050406030204" pitchFamily="18" charset="0"/>
                            </a:rPr>
                            <m:t>2</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r>
                        <a:rPr lang="es-ES" b="0" i="1" dirty="0" smtClean="0">
                          <a:latin typeface="Cambria Math" panose="02040503050406030204" pitchFamily="18" charset="0"/>
                        </a:rPr>
                        <m:t>=12</m:t>
                      </m:r>
                      <m:r>
                        <a:rPr lang="es-ES" b="0" i="1" dirty="0" smtClean="0">
                          <a:latin typeface="Cambria Math" panose="02040503050406030204" pitchFamily="18" charset="0"/>
                        </a:rPr>
                        <m:t>𝑥</m:t>
                      </m:r>
                      <m:r>
                        <a:rPr lang="es-ES" b="0" i="1" dirty="0" smtClean="0">
                          <a:latin typeface="Cambria Math" panose="02040503050406030204" pitchFamily="18" charset="0"/>
                        </a:rPr>
                        <m:t>0.5</m:t>
                      </m:r>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𝑉</m:t>
                      </m:r>
                      <m:sSup>
                        <m:sSupPr>
                          <m:ctrlPr>
                            <a:rPr lang="es-ES" b="0" i="1" dirty="0" smtClean="0">
                              <a:latin typeface="Cambria Math" panose="02040503050406030204" pitchFamily="18" charset="0"/>
                            </a:rPr>
                          </m:ctrlPr>
                        </m:sSupPr>
                        <m:e>
                          <m:r>
                            <a:rPr lang="es-ES" i="1" dirty="0">
                              <a:latin typeface="Cambria Math" panose="02040503050406030204" pitchFamily="18" charset="0"/>
                            </a:rPr>
                            <m:t>𝑎</m:t>
                          </m:r>
                        </m:e>
                        <m:sup>
                          <m:r>
                            <a:rPr lang="es-ES" b="0" i="1" dirty="0" smtClean="0">
                              <a:latin typeface="Cambria Math" panose="02040503050406030204" pitchFamily="18" charset="0"/>
                            </a:rPr>
                            <m:t>′</m:t>
                          </m:r>
                        </m:sup>
                      </m:sSup>
                      <m:r>
                        <a:rPr lang="es-ES" i="1" dirty="0">
                          <a:latin typeface="Cambria Math" panose="02040503050406030204" pitchFamily="18" charset="0"/>
                        </a:rPr>
                        <m:t>=</m:t>
                      </m:r>
                      <m:r>
                        <a:rPr lang="es-ES" i="1" dirty="0">
                          <a:latin typeface="Cambria Math" panose="02040503050406030204" pitchFamily="18" charset="0"/>
                        </a:rPr>
                        <m:t>𝑉</m:t>
                      </m:r>
                      <m:r>
                        <a:rPr lang="es-ES" b="0" i="1" dirty="0" smtClean="0">
                          <a:latin typeface="Cambria Math" panose="02040503050406030204" pitchFamily="18" charset="0"/>
                        </a:rPr>
                        <m:t>2</m:t>
                      </m:r>
                      <m:f>
                        <m:fPr>
                          <m:ctrlPr>
                            <a:rPr lang="es-ES" i="1" dirty="0">
                              <a:latin typeface="Cambria Math" panose="02040503050406030204" pitchFamily="18" charset="0"/>
                            </a:rPr>
                          </m:ctrlPr>
                        </m:fPr>
                        <m:num>
                          <m:r>
                            <a:rPr lang="es-ES" i="1" dirty="0">
                              <a:latin typeface="Cambria Math" panose="02040503050406030204" pitchFamily="18" charset="0"/>
                            </a:rPr>
                            <m:t>𝑅</m:t>
                          </m:r>
                          <m:r>
                            <a:rPr lang="es-ES" b="0" i="1" dirty="0" smtClean="0">
                              <a:latin typeface="Cambria Math" panose="02040503050406030204" pitchFamily="18" charset="0"/>
                            </a:rPr>
                            <m:t>4</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den>
                      </m:f>
                      <m:r>
                        <a:rPr lang="es-ES" i="1" dirty="0">
                          <a:latin typeface="Cambria Math" panose="02040503050406030204" pitchFamily="18" charset="0"/>
                        </a:rPr>
                        <m:t>=</m:t>
                      </m:r>
                      <m:r>
                        <a:rPr lang="es-ES" b="0" i="1" dirty="0" smtClean="0">
                          <a:latin typeface="Cambria Math" panose="02040503050406030204" pitchFamily="18" charset="0"/>
                        </a:rPr>
                        <m:t>5∗0.5=2.5</m:t>
                      </m:r>
                      <m:r>
                        <a:rPr lang="es-ES" b="0" i="1" dirty="0" smtClean="0">
                          <a:latin typeface="Cambria Math" panose="02040503050406030204" pitchFamily="18" charset="0"/>
                        </a:rPr>
                        <m:t>𝑉</m:t>
                      </m:r>
                    </m:oMath>
                  </m:oMathPara>
                </a14:m>
                <a:endParaRPr lang="es-ES" i="1" dirty="0">
                  <a:latin typeface="Cambria Math" panose="02040503050406030204" pitchFamily="18" charset="0"/>
                </a:endParaRPr>
              </a:p>
            </p:txBody>
          </p:sp>
        </mc:Choice>
        <mc:Fallback xmlns="">
          <p:sp>
            <p:nvSpPr>
              <p:cNvPr id="50" name="CuadroTexto 49">
                <a:extLst>
                  <a:ext uri="{FF2B5EF4-FFF2-40B4-BE49-F238E27FC236}">
                    <a16:creationId xmlns:a16="http://schemas.microsoft.com/office/drawing/2014/main" id="{83949ED6-872E-4C09-950F-00CA1F53206B}"/>
                  </a:ext>
                </a:extLst>
              </p:cNvPr>
              <p:cNvSpPr txBox="1">
                <a:spLocks noRot="1" noChangeAspect="1" noMove="1" noResize="1" noEditPoints="1" noAdjustHandles="1" noChangeArrowheads="1" noChangeShapeType="1" noTextEdit="1"/>
              </p:cNvSpPr>
              <p:nvPr/>
            </p:nvSpPr>
            <p:spPr>
              <a:xfrm>
                <a:off x="605347" y="5494368"/>
                <a:ext cx="4260268" cy="1224181"/>
              </a:xfrm>
              <a:prstGeom prst="rect">
                <a:avLst/>
              </a:prstGeom>
              <a:blipFill>
                <a:blip r:embed="rId8"/>
                <a:stretch>
                  <a:fillRect/>
                </a:stretch>
              </a:blipFill>
            </p:spPr>
            <p:txBody>
              <a:bodyPr/>
              <a:lstStyle/>
              <a:p>
                <a:r>
                  <a:rPr lang="es-ES">
                    <a:noFill/>
                  </a:rPr>
                  <a:t> </a:t>
                </a:r>
              </a:p>
            </p:txBody>
          </p:sp>
        </mc:Fallback>
      </mc:AlternateContent>
      <p:sp>
        <p:nvSpPr>
          <p:cNvPr id="3" name="CuadroTexto 2">
            <a:extLst>
              <a:ext uri="{FF2B5EF4-FFF2-40B4-BE49-F238E27FC236}">
                <a16:creationId xmlns:a16="http://schemas.microsoft.com/office/drawing/2014/main" id="{8ABA628C-482E-40B0-B2A1-7A98BDAA376E}"/>
              </a:ext>
            </a:extLst>
          </p:cNvPr>
          <p:cNvSpPr txBox="1"/>
          <p:nvPr/>
        </p:nvSpPr>
        <p:spPr>
          <a:xfrm>
            <a:off x="216013" y="5146202"/>
            <a:ext cx="2018501" cy="369332"/>
          </a:xfrm>
          <a:prstGeom prst="rect">
            <a:avLst/>
          </a:prstGeom>
          <a:noFill/>
        </p:spPr>
        <p:txBody>
          <a:bodyPr wrap="none" rtlCol="0">
            <a:spAutoFit/>
          </a:bodyPr>
          <a:lstStyle/>
          <a:p>
            <a:r>
              <a:rPr lang="es-ES" dirty="0"/>
              <a:t>Divisor de tensión</a:t>
            </a:r>
          </a:p>
        </p:txBody>
      </p:sp>
      <p:sp>
        <p:nvSpPr>
          <p:cNvPr id="22" name="Marcador de número de diapositiva 1">
            <a:extLst>
              <a:ext uri="{FF2B5EF4-FFF2-40B4-BE49-F238E27FC236}">
                <a16:creationId xmlns:a16="http://schemas.microsoft.com/office/drawing/2014/main" id="{45767A07-3B86-44B2-BB15-7183BDD722A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45216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P spid="47" grpId="0"/>
      <p:bldP spid="48" grpId="0"/>
      <p:bldP spid="49" grpId="0"/>
      <p:bldP spid="50" grpId="0"/>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02C7EF8-4B83-4D6C-B3EE-6680504252E5}"/>
              </a:ext>
            </a:extLst>
          </p:cNvPr>
          <p:cNvSpPr/>
          <p:nvPr/>
        </p:nvSpPr>
        <p:spPr>
          <a:xfrm>
            <a:off x="62564" y="771825"/>
            <a:ext cx="9018872" cy="584775"/>
          </a:xfrm>
          <a:prstGeom prst="rect">
            <a:avLst/>
          </a:prstGeom>
        </p:spPr>
        <p:txBody>
          <a:bodyPr wrap="square">
            <a:spAutoFit/>
          </a:bodyPr>
          <a:lstStyle/>
          <a:p>
            <a:r>
              <a:rPr lang="es-ES" sz="1600" b="1" dirty="0"/>
              <a:t>Problema 5. </a:t>
            </a:r>
            <a:r>
              <a:rPr lang="es-ES" sz="1600" dirty="0"/>
              <a:t>Calcular el </a:t>
            </a:r>
            <a:r>
              <a:rPr lang="es-ES" sz="1600" dirty="0" err="1"/>
              <a:t>pto</a:t>
            </a:r>
            <a:r>
              <a:rPr lang="es-ES" sz="1600" dirty="0"/>
              <a:t>. de operación del transistor del problema anterior si </a:t>
            </a:r>
            <a:r>
              <a:rPr lang="el-GR" sz="1600" dirty="0"/>
              <a:t>β</a:t>
            </a:r>
            <a:r>
              <a:rPr lang="es-ES" sz="1600" dirty="0"/>
              <a:t> = 99, </a:t>
            </a:r>
            <a:r>
              <a:rPr lang="es-ES" sz="1600" dirty="0" err="1"/>
              <a:t>Vcc</a:t>
            </a:r>
            <a:r>
              <a:rPr lang="es-ES" sz="1600" dirty="0"/>
              <a:t> = 10V, </a:t>
            </a:r>
            <a:r>
              <a:rPr lang="es-ES" sz="1600" dirty="0" err="1"/>
              <a:t>Rc</a:t>
            </a:r>
            <a:r>
              <a:rPr lang="es-ES" sz="1600" dirty="0"/>
              <a:t> = 2,7k</a:t>
            </a:r>
            <a:r>
              <a:rPr lang="el-GR" sz="1600" dirty="0"/>
              <a:t>Ω</a:t>
            </a:r>
            <a:r>
              <a:rPr lang="es-ES" sz="1600" dirty="0"/>
              <a:t>  Rf = 180k</a:t>
            </a:r>
            <a:r>
              <a:rPr lang="el-GR" sz="1600" dirty="0"/>
              <a:t>Ω</a:t>
            </a:r>
            <a:r>
              <a:rPr lang="es-ES" sz="1600" dirty="0"/>
              <a:t>.</a:t>
            </a:r>
          </a:p>
        </p:txBody>
      </p:sp>
      <p:pic>
        <p:nvPicPr>
          <p:cNvPr id="5" name="Imagen 4">
            <a:extLst>
              <a:ext uri="{FF2B5EF4-FFF2-40B4-BE49-F238E27FC236}">
                <a16:creationId xmlns:a16="http://schemas.microsoft.com/office/drawing/2014/main" id="{4ED59D2D-516A-4C87-ACFD-BBA18BAA8B6F}"/>
              </a:ext>
            </a:extLst>
          </p:cNvPr>
          <p:cNvPicPr>
            <a:picLocks noChangeAspect="1"/>
          </p:cNvPicPr>
          <p:nvPr/>
        </p:nvPicPr>
        <p:blipFill>
          <a:blip r:embed="rId3"/>
          <a:stretch>
            <a:fillRect/>
          </a:stretch>
        </p:blipFill>
        <p:spPr>
          <a:xfrm>
            <a:off x="281614" y="1273578"/>
            <a:ext cx="1241585" cy="215542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5A680C2-96C3-4D24-9A5A-0EFF045782F7}"/>
                  </a:ext>
                </a:extLst>
              </p:cNvPr>
              <p:cNvSpPr txBox="1"/>
              <p:nvPr/>
            </p:nvSpPr>
            <p:spPr>
              <a:xfrm>
                <a:off x="1826622" y="1960332"/>
                <a:ext cx="7276287" cy="3107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r>
                        <a:rPr lang="es-ES" sz="1350" i="1">
                          <a:latin typeface="Cambria Math" panose="02040503050406030204" pitchFamily="18" charset="0"/>
                        </a:rPr>
                        <m:t>10=</m:t>
                      </m:r>
                      <m:d>
                        <m:dPr>
                          <m:ctrlPr>
                            <a:rPr lang="es-ES" sz="1350" i="1">
                              <a:latin typeface="Cambria Math" panose="02040503050406030204" pitchFamily="18" charset="0"/>
                            </a:rPr>
                          </m:ctrlPr>
                        </m:dPr>
                        <m:e>
                          <m:r>
                            <a:rPr lang="es-ES" sz="1350" i="1">
                              <a:latin typeface="Cambria Math" panose="02040503050406030204" pitchFamily="18" charset="0"/>
                            </a:rPr>
                            <m:t>99</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oMath>
                  </m:oMathPara>
                </a14:m>
                <a:endParaRPr lang="es-ES" sz="1350" i="1" dirty="0">
                  <a:latin typeface="Cambria Math" panose="02040503050406030204" pitchFamily="18" charset="0"/>
                </a:endParaRPr>
              </a:p>
            </p:txBody>
          </p:sp>
        </mc:Choice>
        <mc:Fallback xmlns="">
          <p:sp>
            <p:nvSpPr>
              <p:cNvPr id="6" name="CuadroTexto 5">
                <a:extLst>
                  <a:ext uri="{FF2B5EF4-FFF2-40B4-BE49-F238E27FC236}">
                    <a16:creationId xmlns:a16="http://schemas.microsoft.com/office/drawing/2014/main" id="{05A680C2-96C3-4D24-9A5A-0EFF045782F7}"/>
                  </a:ext>
                </a:extLst>
              </p:cNvPr>
              <p:cNvSpPr txBox="1">
                <a:spLocks noRot="1" noChangeAspect="1" noMove="1" noResize="1" noEditPoints="1" noAdjustHandles="1" noChangeArrowheads="1" noChangeShapeType="1" noTextEdit="1"/>
              </p:cNvSpPr>
              <p:nvPr/>
            </p:nvSpPr>
            <p:spPr>
              <a:xfrm>
                <a:off x="1826622" y="1960332"/>
                <a:ext cx="7276287" cy="310791"/>
              </a:xfrm>
              <a:prstGeom prst="rect">
                <a:avLst/>
              </a:prstGeom>
              <a:blipFill>
                <a:blip r:embed="rId4"/>
                <a:stretch>
                  <a:fillRect l="-84" b="-17647"/>
                </a:stretch>
              </a:blipFill>
            </p:spPr>
            <p:txBody>
              <a:bodyPr/>
              <a:lstStyle/>
              <a:p>
                <a:r>
                  <a:rPr lang="es-ES">
                    <a:noFill/>
                  </a:rPr>
                  <a:t> </a:t>
                </a:r>
              </a:p>
            </p:txBody>
          </p:sp>
        </mc:Fallback>
      </mc:AlternateContent>
      <p:sp>
        <p:nvSpPr>
          <p:cNvPr id="7" name="CuadroTexto 6">
            <a:extLst>
              <a:ext uri="{FF2B5EF4-FFF2-40B4-BE49-F238E27FC236}">
                <a16:creationId xmlns:a16="http://schemas.microsoft.com/office/drawing/2014/main" id="{95283BC6-D3FD-4978-9DD3-364EC4713C57}"/>
              </a:ext>
            </a:extLst>
          </p:cNvPr>
          <p:cNvSpPr txBox="1"/>
          <p:nvPr/>
        </p:nvSpPr>
        <p:spPr>
          <a:xfrm>
            <a:off x="1826622" y="1469953"/>
            <a:ext cx="3948517"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Suponemos que e</a:t>
            </a:r>
            <a:r>
              <a:rPr lang="es-ES" sz="1350" dirty="0">
                <a:sym typeface="Wingdings" panose="05000000000000000000" pitchFamily="2" charset="2"/>
              </a:rPr>
              <a:t>stará en activa</a:t>
            </a:r>
            <a:endParaRPr lang="es-ES" sz="1350" dirty="0"/>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7608EA0E-E439-4CF9-8A29-5047F71ECC3B}"/>
                  </a:ext>
                </a:extLst>
              </p:cNvPr>
              <p:cNvSpPr/>
              <p:nvPr/>
            </p:nvSpPr>
            <p:spPr>
              <a:xfrm>
                <a:off x="1826622" y="3054773"/>
                <a:ext cx="7343805" cy="381708"/>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oMath>
                </a14:m>
                <a:r>
                  <a:rPr lang="es-ES" sz="1350" dirty="0"/>
                  <a:t> </a:t>
                </a:r>
                <a14:m>
                  <m:oMath xmlns:m="http://schemas.openxmlformats.org/officeDocument/2006/math">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a14:m>
                <a:r>
                  <a:rPr lang="es-ES" sz="1350" dirty="0"/>
                  <a:t> </a:t>
                </a:r>
                <a14:m>
                  <m:oMath xmlns:m="http://schemas.openxmlformats.org/officeDocument/2006/math">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99</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−100</m:t>
                    </m:r>
                    <m:r>
                      <a:rPr lang="es-ES" sz="1350" i="1">
                        <a:latin typeface="Cambria Math" panose="02040503050406030204" pitchFamily="18" charset="0"/>
                      </a:rPr>
                      <m:t>𝑖𝑏𝑅𝑐</m:t>
                    </m:r>
                  </m:oMath>
                </a14:m>
                <a:endParaRPr lang="es-ES" sz="1350" dirty="0"/>
              </a:p>
            </p:txBody>
          </p:sp>
        </mc:Choice>
        <mc:Fallback xmlns="">
          <p:sp>
            <p:nvSpPr>
              <p:cNvPr id="8" name="Rectángulo 7">
                <a:extLst>
                  <a:ext uri="{FF2B5EF4-FFF2-40B4-BE49-F238E27FC236}">
                    <a16:creationId xmlns:a16="http://schemas.microsoft.com/office/drawing/2014/main" id="{7608EA0E-E439-4CF9-8A29-5047F71ECC3B}"/>
                  </a:ext>
                </a:extLst>
              </p:cNvPr>
              <p:cNvSpPr>
                <a:spLocks noRot="1" noChangeAspect="1" noMove="1" noResize="1" noEditPoints="1" noAdjustHandles="1" noChangeArrowheads="1" noChangeShapeType="1" noTextEdit="1"/>
              </p:cNvSpPr>
              <p:nvPr/>
            </p:nvSpPr>
            <p:spPr>
              <a:xfrm>
                <a:off x="1826622" y="3054773"/>
                <a:ext cx="7343805" cy="381708"/>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F8A9EC7D-7673-4BCE-9CD8-995CD0664E6D}"/>
                  </a:ext>
                </a:extLst>
              </p:cNvPr>
              <p:cNvSpPr/>
              <p:nvPr/>
            </p:nvSpPr>
            <p:spPr>
              <a:xfrm>
                <a:off x="1826622" y="2386636"/>
                <a:ext cx="5861028" cy="486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→10−0.7=</m:t>
                      </m:r>
                      <m:d>
                        <m:dPr>
                          <m:ctrlPr>
                            <a:rPr lang="es-ES" sz="1350" i="1">
                              <a:latin typeface="Cambria Math" panose="02040503050406030204" pitchFamily="18" charset="0"/>
                            </a:rPr>
                          </m:ctrlPr>
                        </m:dPr>
                        <m:e>
                          <m:r>
                            <a:rPr lang="es-ES" sz="1350" i="1">
                              <a:latin typeface="Cambria Math" panose="02040503050406030204" pitchFamily="18" charset="0"/>
                            </a:rPr>
                            <m:t>100</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𝑅𝑓</m:t>
                          </m:r>
                        </m:e>
                      </m:d>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10−0.7</m:t>
                          </m:r>
                        </m:num>
                        <m:den>
                          <m:r>
                            <a:rPr lang="es-ES" sz="1350" i="1">
                              <a:latin typeface="Cambria Math" panose="02040503050406030204" pitchFamily="18" charset="0"/>
                            </a:rPr>
                            <m:t>270+180</m:t>
                          </m:r>
                        </m:den>
                      </m:f>
                      <m:r>
                        <a:rPr lang="es-ES" sz="1350" i="1">
                          <a:latin typeface="Cambria Math" panose="02040503050406030204" pitchFamily="18" charset="0"/>
                        </a:rPr>
                        <m:t>=0.02067 </m:t>
                      </m:r>
                      <m:r>
                        <a:rPr lang="es-ES" sz="1350" i="1">
                          <a:latin typeface="Cambria Math" panose="02040503050406030204" pitchFamily="18" charset="0"/>
                        </a:rPr>
                        <m:t>𝑚𝐴</m:t>
                      </m:r>
                      <m:r>
                        <a:rPr lang="es-ES" sz="1350" i="1">
                          <a:latin typeface="Cambria Math" panose="02040503050406030204" pitchFamily="18" charset="0"/>
                        </a:rPr>
                        <m:t>=20.67</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9" name="Rectángulo 8">
                <a:extLst>
                  <a:ext uri="{FF2B5EF4-FFF2-40B4-BE49-F238E27FC236}">
                    <a16:creationId xmlns:a16="http://schemas.microsoft.com/office/drawing/2014/main" id="{F8A9EC7D-7673-4BCE-9CD8-995CD0664E6D}"/>
                  </a:ext>
                </a:extLst>
              </p:cNvPr>
              <p:cNvSpPr>
                <a:spLocks noRot="1" noChangeAspect="1" noMove="1" noResize="1" noEditPoints="1" noAdjustHandles="1" noChangeArrowheads="1" noChangeShapeType="1" noTextEdit="1"/>
              </p:cNvSpPr>
              <p:nvPr/>
            </p:nvSpPr>
            <p:spPr>
              <a:xfrm>
                <a:off x="1826622" y="2386636"/>
                <a:ext cx="5861028" cy="486095"/>
              </a:xfrm>
              <a:prstGeom prst="rect">
                <a:avLst/>
              </a:prstGeom>
              <a:blipFill>
                <a:blip r:embed="rId6"/>
                <a:stretch>
                  <a:fillRect b="-25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4FEA3FC1-3812-4670-ACC2-321E635581B2}"/>
                  </a:ext>
                </a:extLst>
              </p:cNvPr>
              <p:cNvSpPr/>
              <p:nvPr/>
            </p:nvSpPr>
            <p:spPr>
              <a:xfrm>
                <a:off x="1826621" y="3500762"/>
                <a:ext cx="3457421"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=10−100∗0.02067∗2.7=4.42 </m:t>
                      </m:r>
                      <m:r>
                        <a:rPr lang="es-ES" sz="1350" i="1">
                          <a:latin typeface="Cambria Math" panose="02040503050406030204" pitchFamily="18" charset="0"/>
                        </a:rPr>
                        <m:t>𝑉</m:t>
                      </m:r>
                    </m:oMath>
                  </m:oMathPara>
                </a14:m>
                <a:endParaRPr lang="es-ES" sz="1350" dirty="0"/>
              </a:p>
            </p:txBody>
          </p:sp>
        </mc:Choice>
        <mc:Fallback xmlns="">
          <p:sp>
            <p:nvSpPr>
              <p:cNvPr id="10" name="Rectángulo 9">
                <a:extLst>
                  <a:ext uri="{FF2B5EF4-FFF2-40B4-BE49-F238E27FC236}">
                    <a16:creationId xmlns:a16="http://schemas.microsoft.com/office/drawing/2014/main" id="{4FEA3FC1-3812-4670-ACC2-321E635581B2}"/>
                  </a:ext>
                </a:extLst>
              </p:cNvPr>
              <p:cNvSpPr>
                <a:spLocks noRot="1" noChangeAspect="1" noMove="1" noResize="1" noEditPoints="1" noAdjustHandles="1" noChangeArrowheads="1" noChangeShapeType="1" noTextEdit="1"/>
              </p:cNvSpPr>
              <p:nvPr/>
            </p:nvSpPr>
            <p:spPr>
              <a:xfrm>
                <a:off x="1826621" y="3500762"/>
                <a:ext cx="3457421" cy="300082"/>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DA08270-64C8-492F-B4C8-1E6802C7182B}"/>
                  </a:ext>
                </a:extLst>
              </p:cNvPr>
              <p:cNvSpPr txBox="1"/>
              <p:nvPr/>
            </p:nvSpPr>
            <p:spPr>
              <a:xfrm>
                <a:off x="2219006" y="4565152"/>
                <a:ext cx="2277034"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,20.67</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4.42 </m:t>
                          </m:r>
                          <m:r>
                            <a:rPr lang="es-ES" sz="1350" i="1">
                              <a:latin typeface="Cambria Math" panose="02040503050406030204" pitchFamily="18" charset="0"/>
                            </a:rPr>
                            <m:t>𝑉</m:t>
                          </m:r>
                          <m:r>
                            <a:rPr lang="es-ES" sz="1350" i="1">
                              <a:latin typeface="Cambria Math" panose="02040503050406030204" pitchFamily="18" charset="0"/>
                            </a:rPr>
                            <m:t>,2.046 </m:t>
                          </m:r>
                          <m:r>
                            <a:rPr lang="es-ES" sz="1350" i="1">
                              <a:latin typeface="Cambria Math" panose="02040503050406030204" pitchFamily="18" charset="0"/>
                            </a:rPr>
                            <m:t>𝑚𝐴</m:t>
                          </m:r>
                        </m:e>
                      </m:d>
                    </m:oMath>
                  </m:oMathPara>
                </a14:m>
                <a:endParaRPr lang="es-ES" sz="1350" dirty="0"/>
              </a:p>
            </p:txBody>
          </p:sp>
        </mc:Choice>
        <mc:Fallback xmlns="">
          <p:sp>
            <p:nvSpPr>
              <p:cNvPr id="11" name="CuadroTexto 10">
                <a:extLst>
                  <a:ext uri="{FF2B5EF4-FFF2-40B4-BE49-F238E27FC236}">
                    <a16:creationId xmlns:a16="http://schemas.microsoft.com/office/drawing/2014/main" id="{DDA08270-64C8-492F-B4C8-1E6802C7182B}"/>
                  </a:ext>
                </a:extLst>
              </p:cNvPr>
              <p:cNvSpPr txBox="1">
                <a:spLocks noRot="1" noChangeAspect="1" noMove="1" noResize="1" noEditPoints="1" noAdjustHandles="1" noChangeArrowheads="1" noChangeShapeType="1" noTextEdit="1"/>
              </p:cNvSpPr>
              <p:nvPr/>
            </p:nvSpPr>
            <p:spPr>
              <a:xfrm>
                <a:off x="2219006" y="4565152"/>
                <a:ext cx="2277034" cy="415498"/>
              </a:xfrm>
              <a:prstGeom prst="rect">
                <a:avLst/>
              </a:prstGeom>
              <a:blipFill>
                <a:blip r:embed="rId8"/>
                <a:stretch>
                  <a:fillRect b="-8824"/>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23DF3720-CBFD-4E3F-9C17-04662A21BE04}"/>
              </a:ext>
            </a:extLst>
          </p:cNvPr>
          <p:cNvSpPr txBox="1"/>
          <p:nvPr/>
        </p:nvSpPr>
        <p:spPr>
          <a:xfrm>
            <a:off x="1936467" y="3954643"/>
            <a:ext cx="6076215" cy="507831"/>
          </a:xfrm>
          <a:prstGeom prst="rect">
            <a:avLst/>
          </a:prstGeom>
          <a:noFill/>
        </p:spPr>
        <p:txBody>
          <a:bodyPr wrap="none" rtlCol="0">
            <a:spAutoFit/>
          </a:bodyPr>
          <a:lstStyle/>
          <a:p>
            <a:r>
              <a:rPr lang="es-ES" sz="1350" dirty="0"/>
              <a:t>V</a:t>
            </a:r>
            <a:r>
              <a:rPr lang="es-ES" sz="1350" baseline="-25000" dirty="0"/>
              <a:t>CE</a:t>
            </a:r>
            <a:r>
              <a:rPr lang="es-ES" sz="1350" dirty="0"/>
              <a:t>&gt;V</a:t>
            </a:r>
            <a:r>
              <a:rPr lang="es-ES" sz="1350" baseline="-25000" dirty="0"/>
              <a:t>SAT</a:t>
            </a:r>
            <a:r>
              <a:rPr lang="es-ES" sz="1350" dirty="0"/>
              <a:t> (=0-0.2 V)</a:t>
            </a:r>
            <a:r>
              <a:rPr lang="es-ES" sz="1350" dirty="0">
                <a:sym typeface="Wingdings" panose="05000000000000000000" pitchFamily="2" charset="2"/>
              </a:rPr>
              <a:t> El transistor está en la zona de funcionamiento activa.</a:t>
            </a:r>
          </a:p>
          <a:p>
            <a:r>
              <a:rPr lang="es-ES" sz="1350" dirty="0"/>
              <a:t>Punto de Operación</a:t>
            </a:r>
          </a:p>
        </p:txBody>
      </p:sp>
      <p:sp>
        <p:nvSpPr>
          <p:cNvPr id="2" name="Marcador de número de diapositiva 1">
            <a:extLst>
              <a:ext uri="{FF2B5EF4-FFF2-40B4-BE49-F238E27FC236}">
                <a16:creationId xmlns:a16="http://schemas.microsoft.com/office/drawing/2014/main" id="{0E417920-8859-42C1-B76C-12214AEE182D}"/>
              </a:ext>
            </a:extLst>
          </p:cNvPr>
          <p:cNvSpPr>
            <a:spLocks noGrp="1"/>
          </p:cNvSpPr>
          <p:nvPr>
            <p:ph type="sldNum" sz="quarter" idx="12"/>
          </p:nvPr>
        </p:nvSpPr>
        <p:spPr/>
        <p:txBody>
          <a:bodyPr/>
          <a:lstStyle/>
          <a:p>
            <a:fld id="{78733FC4-8689-4CA5-A153-34ADD6EFE592}" type="slidenum">
              <a:rPr lang="es-ES">
                <a:solidFill>
                  <a:schemeClr val="bg1"/>
                </a:solidFill>
              </a:rPr>
              <a:t>120</a:t>
            </a:fld>
            <a:endParaRPr lang="es-ES" dirty="0">
              <a:solidFill>
                <a:schemeClr val="bg1"/>
              </a:solidFill>
            </a:endParaRPr>
          </a:p>
        </p:txBody>
      </p:sp>
    </p:spTree>
    <p:custDataLst>
      <p:tags r:id="rId1"/>
    </p:custDataLst>
    <p:extLst>
      <p:ext uri="{BB962C8B-B14F-4D97-AF65-F5344CB8AC3E}">
        <p14:creationId xmlns:p14="http://schemas.microsoft.com/office/powerpoint/2010/main" val="40106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8B86802-0346-4EFD-AFD6-2DCA6D6307A7}"/>
              </a:ext>
            </a:extLst>
          </p:cNvPr>
          <p:cNvSpPr/>
          <p:nvPr/>
        </p:nvSpPr>
        <p:spPr>
          <a:xfrm>
            <a:off x="0" y="777906"/>
            <a:ext cx="8368019" cy="584775"/>
          </a:xfrm>
          <a:prstGeom prst="rect">
            <a:avLst/>
          </a:prstGeom>
        </p:spPr>
        <p:txBody>
          <a:bodyPr wrap="square">
            <a:spAutoFit/>
          </a:bodyPr>
          <a:lstStyle/>
          <a:p>
            <a:r>
              <a:rPr lang="es-ES" sz="1600" b="1" dirty="0"/>
              <a:t>Problema 6.</a:t>
            </a:r>
            <a:r>
              <a:rPr lang="es-ES" sz="1600" dirty="0"/>
              <a:t> Calcular V01 y V02 si </a:t>
            </a:r>
            <a:r>
              <a:rPr lang="el-GR" sz="1600" dirty="0"/>
              <a:t>β</a:t>
            </a:r>
            <a:r>
              <a:rPr lang="es-ES" sz="1600" dirty="0"/>
              <a:t> = 100, </a:t>
            </a:r>
            <a:r>
              <a:rPr lang="es-ES" sz="1600" dirty="0" err="1"/>
              <a:t>Vbb</a:t>
            </a:r>
            <a:r>
              <a:rPr lang="es-ES" sz="1600" dirty="0"/>
              <a:t> = 0 V, </a:t>
            </a:r>
            <a:r>
              <a:rPr lang="es-ES" sz="1600" dirty="0" err="1"/>
              <a:t>Vcc</a:t>
            </a:r>
            <a:r>
              <a:rPr lang="es-ES" sz="1600" dirty="0"/>
              <a:t> = 15 V, Vee = -15 V, </a:t>
            </a:r>
            <a:r>
              <a:rPr lang="es-ES" sz="1600" dirty="0" err="1"/>
              <a:t>Rc</a:t>
            </a:r>
            <a:r>
              <a:rPr lang="es-ES" sz="1600" dirty="0"/>
              <a:t> = 0,5 k</a:t>
            </a:r>
            <a:r>
              <a:rPr lang="el-GR" sz="1600" dirty="0"/>
              <a:t>Ω</a:t>
            </a:r>
            <a:r>
              <a:rPr lang="es-ES" sz="1600" dirty="0"/>
              <a:t>, Re = 1 k</a:t>
            </a:r>
            <a:r>
              <a:rPr lang="el-GR" sz="1600" dirty="0"/>
              <a:t> Ω</a:t>
            </a:r>
            <a:r>
              <a:rPr lang="es-ES" sz="1600" dirty="0"/>
              <a:t> Rb = 44 k</a:t>
            </a:r>
            <a:r>
              <a:rPr lang="el-GR" sz="1600" dirty="0"/>
              <a:t>Ω</a:t>
            </a:r>
            <a:r>
              <a:rPr lang="es-ES" sz="1600" dirty="0"/>
              <a:t>.</a:t>
            </a:r>
          </a:p>
        </p:txBody>
      </p:sp>
      <p:pic>
        <p:nvPicPr>
          <p:cNvPr id="6" name="Imagen 5">
            <a:extLst>
              <a:ext uri="{FF2B5EF4-FFF2-40B4-BE49-F238E27FC236}">
                <a16:creationId xmlns:a16="http://schemas.microsoft.com/office/drawing/2014/main" id="{8F48DB9B-D787-4F54-8831-C49077AC0E47}"/>
              </a:ext>
            </a:extLst>
          </p:cNvPr>
          <p:cNvPicPr>
            <a:picLocks noChangeAspect="1"/>
          </p:cNvPicPr>
          <p:nvPr/>
        </p:nvPicPr>
        <p:blipFill>
          <a:blip r:embed="rId3"/>
          <a:stretch>
            <a:fillRect/>
          </a:stretch>
        </p:blipFill>
        <p:spPr>
          <a:xfrm>
            <a:off x="229560" y="1393763"/>
            <a:ext cx="2191735" cy="1893903"/>
          </a:xfrm>
          <a:prstGeom prst="rect">
            <a:avLst/>
          </a:prstGeom>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BAC2576-14A4-4520-BB8E-54F9FF8E4D74}"/>
                  </a:ext>
                </a:extLst>
              </p:cNvPr>
              <p:cNvSpPr txBox="1"/>
              <p:nvPr/>
            </p:nvSpPr>
            <p:spPr>
              <a:xfrm>
                <a:off x="609272" y="4822332"/>
                <a:ext cx="457875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02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=−15+</m:t>
                      </m:r>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=−15+9.96∗1=−5.04</m:t>
                      </m:r>
                      <m:r>
                        <a:rPr lang="es-ES" sz="1350" i="1">
                          <a:latin typeface="Cambria Math" panose="02040503050406030204" pitchFamily="18" charset="0"/>
                        </a:rPr>
                        <m:t>𝑉</m:t>
                      </m:r>
                    </m:oMath>
                  </m:oMathPara>
                </a14:m>
                <a:endParaRPr lang="es-ES" sz="1350" dirty="0"/>
              </a:p>
            </p:txBody>
          </p:sp>
        </mc:Choice>
        <mc:Fallback xmlns="">
          <p:sp>
            <p:nvSpPr>
              <p:cNvPr id="4" name="CuadroTexto 3">
                <a:extLst>
                  <a:ext uri="{FF2B5EF4-FFF2-40B4-BE49-F238E27FC236}">
                    <a16:creationId xmlns:a16="http://schemas.microsoft.com/office/drawing/2014/main" id="{3BAC2576-14A4-4520-BB8E-54F9FF8E4D74}"/>
                  </a:ext>
                </a:extLst>
              </p:cNvPr>
              <p:cNvSpPr txBox="1">
                <a:spLocks noRot="1" noChangeAspect="1" noMove="1" noResize="1" noEditPoints="1" noAdjustHandles="1" noChangeArrowheads="1" noChangeShapeType="1" noTextEdit="1"/>
              </p:cNvSpPr>
              <p:nvPr/>
            </p:nvSpPr>
            <p:spPr>
              <a:xfrm>
                <a:off x="609272" y="4822332"/>
                <a:ext cx="4578754" cy="207749"/>
              </a:xfrm>
              <a:prstGeom prst="rect">
                <a:avLst/>
              </a:prstGeom>
              <a:blipFill>
                <a:blip r:embed="rId4"/>
                <a:stretch>
                  <a:fillRect l="-266" r="-399" b="-17647"/>
                </a:stretch>
              </a:blipFill>
            </p:spPr>
            <p:txBody>
              <a:bodyPr/>
              <a:lstStyle/>
              <a:p>
                <a:r>
                  <a:rPr lang="es-ES">
                    <a:noFill/>
                  </a:rPr>
                  <a:t> </a:t>
                </a:r>
              </a:p>
            </p:txBody>
          </p:sp>
        </mc:Fallback>
      </mc:AlternateContent>
      <p:sp>
        <p:nvSpPr>
          <p:cNvPr id="2" name="CuadroTexto 1">
            <a:extLst>
              <a:ext uri="{FF2B5EF4-FFF2-40B4-BE49-F238E27FC236}">
                <a16:creationId xmlns:a16="http://schemas.microsoft.com/office/drawing/2014/main" id="{BF1563C6-D330-4A54-A542-AA84391F7B6B}"/>
              </a:ext>
            </a:extLst>
          </p:cNvPr>
          <p:cNvSpPr txBox="1"/>
          <p:nvPr/>
        </p:nvSpPr>
        <p:spPr>
          <a:xfrm>
            <a:off x="2510406" y="1492716"/>
            <a:ext cx="4929683" cy="300082"/>
          </a:xfrm>
          <a:prstGeom prst="rect">
            <a:avLst/>
          </a:prstGeom>
          <a:noFill/>
        </p:spPr>
        <p:txBody>
          <a:bodyPr wrap="none" rtlCol="0">
            <a:spAutoFit/>
          </a:bodyPr>
          <a:lstStyle/>
          <a:p>
            <a:r>
              <a:rPr lang="es-ES" sz="1350" dirty="0"/>
              <a:t>Vee=-15V</a:t>
            </a:r>
            <a:r>
              <a:rPr lang="es-ES" sz="1350" dirty="0">
                <a:sym typeface="Wingdings" panose="05000000000000000000" pitchFamily="2" charset="2"/>
              </a:rPr>
              <a:t>Vbb-Vee&gt;0.7 V  Suponemos que está en activa</a:t>
            </a:r>
            <a:endParaRPr lang="es-ES" sz="1350" dirty="0"/>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287AA10B-B185-4952-973D-52A372F4F82C}"/>
                  </a:ext>
                </a:extLst>
              </p:cNvPr>
              <p:cNvSpPr txBox="1"/>
              <p:nvPr/>
            </p:nvSpPr>
            <p:spPr>
              <a:xfrm>
                <a:off x="2421294" y="1972542"/>
                <a:ext cx="531748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𝑏𝑏</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𝑏𝑏</m:t>
                          </m:r>
                        </m:sub>
                      </m:sSub>
                      <m:r>
                        <a:rPr lang="es-ES" sz="1350" i="1">
                          <a:latin typeface="Cambria Math" panose="02040503050406030204" pitchFamily="18" charset="0"/>
                        </a:rPr>
                        <m:t>− </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=0</m:t>
                      </m:r>
                    </m:oMath>
                  </m:oMathPara>
                </a14:m>
                <a:endParaRPr lang="es-ES" sz="1350" dirty="0"/>
              </a:p>
            </p:txBody>
          </p:sp>
        </mc:Choice>
        <mc:Fallback xmlns="">
          <p:sp>
            <p:nvSpPr>
              <p:cNvPr id="9" name="CuadroTexto 8">
                <a:extLst>
                  <a:ext uri="{FF2B5EF4-FFF2-40B4-BE49-F238E27FC236}">
                    <a16:creationId xmlns:a16="http://schemas.microsoft.com/office/drawing/2014/main" id="{287AA10B-B185-4952-973D-52A372F4F82C}"/>
                  </a:ext>
                </a:extLst>
              </p:cNvPr>
              <p:cNvSpPr txBox="1">
                <a:spLocks noRot="1" noChangeAspect="1" noMove="1" noResize="1" noEditPoints="1" noAdjustHandles="1" noChangeArrowheads="1" noChangeShapeType="1" noTextEdit="1"/>
              </p:cNvSpPr>
              <p:nvPr/>
            </p:nvSpPr>
            <p:spPr>
              <a:xfrm>
                <a:off x="2421294" y="1972542"/>
                <a:ext cx="5317481" cy="207749"/>
              </a:xfrm>
              <a:prstGeom prst="rect">
                <a:avLst/>
              </a:prstGeom>
              <a:blipFill>
                <a:blip r:embed="rId5"/>
                <a:stretch>
                  <a:fillRect l="-229" r="-229"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6F422010-A404-47AF-B96B-639C19663509}"/>
                  </a:ext>
                </a:extLst>
              </p:cNvPr>
              <p:cNvSpPr txBox="1"/>
              <p:nvPr/>
            </p:nvSpPr>
            <p:spPr>
              <a:xfrm>
                <a:off x="2112998" y="2870775"/>
                <a:ext cx="6754862" cy="289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0− </m:t>
                      </m:r>
                      <m:r>
                        <a:rPr lang="es-ES" sz="1350" i="1">
                          <a:latin typeface="Cambria Math" panose="02040503050406030204" pitchFamily="18" charset="0"/>
                        </a:rPr>
                        <m:t>𝑖𝑏</m:t>
                      </m:r>
                      <m:r>
                        <a:rPr lang="es-ES" sz="1350" i="1">
                          <a:latin typeface="Cambria Math" panose="02040503050406030204" pitchFamily="18" charset="0"/>
                        </a:rPr>
                        <m:t>∗44−0.7−</m:t>
                      </m:r>
                      <m:r>
                        <a:rPr lang="es-ES" sz="1350" i="1">
                          <a:latin typeface="Cambria Math" panose="02040503050406030204" pitchFamily="18" charset="0"/>
                        </a:rPr>
                        <m:t>𝑖𝑒</m:t>
                      </m:r>
                      <m:r>
                        <a:rPr lang="es-ES" sz="1350" i="1">
                          <a:latin typeface="Cambria Math" panose="02040503050406030204" pitchFamily="18" charset="0"/>
                        </a:rPr>
                        <m:t>∗1−</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=0</m:t>
                      </m:r>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𝑒</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r>
                            <a:rPr lang="es-ES" sz="1350" i="1">
                              <a:latin typeface="Cambria Math" panose="02040503050406030204" pitchFamily="18" charset="0"/>
                              <a:ea typeface="Cambria Math" panose="02040503050406030204" pitchFamily="18" charset="0"/>
                            </a:rPr>
                            <m:t>𝑖𝑏</m:t>
                          </m:r>
                        </m:e>
                      </m:groupChr>
                      <m:r>
                        <a:rPr lang="es-ES" sz="1350" i="1">
                          <a:latin typeface="Cambria Math" panose="02040503050406030204" pitchFamily="18" charset="0"/>
                        </a:rPr>
                        <m:t>− </m:t>
                      </m:r>
                      <m:r>
                        <a:rPr lang="es-ES" sz="1350" i="1">
                          <a:latin typeface="Cambria Math" panose="02040503050406030204" pitchFamily="18" charset="0"/>
                        </a:rPr>
                        <m:t>𝑖𝑏</m:t>
                      </m:r>
                      <m:r>
                        <a:rPr lang="es-ES" sz="1350" i="1">
                          <a:latin typeface="Cambria Math" panose="02040503050406030204" pitchFamily="18" charset="0"/>
                        </a:rPr>
                        <m:t>∗44−0.7−</m:t>
                      </m:r>
                      <m:d>
                        <m:dPr>
                          <m:ctrlPr>
                            <a:rPr lang="es-ES" sz="1350" i="1">
                              <a:latin typeface="Cambria Math" panose="02040503050406030204" pitchFamily="18" charset="0"/>
                            </a:rPr>
                          </m:ctrlPr>
                        </m:dPr>
                        <m:e>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e>
                      </m:d>
                      <m:r>
                        <a:rPr lang="es-ES" sz="1350" i="1">
                          <a:latin typeface="Cambria Math" panose="02040503050406030204" pitchFamily="18" charset="0"/>
                        </a:rPr>
                        <m:t>𝑖𝑏</m:t>
                      </m:r>
                      <m:r>
                        <a:rPr lang="es-ES" sz="1350" i="1">
                          <a:latin typeface="Cambria Math" panose="02040503050406030204" pitchFamily="18" charset="0"/>
                        </a:rPr>
                        <m:t>∗1−(−15)=0</m:t>
                      </m:r>
                    </m:oMath>
                  </m:oMathPara>
                </a14:m>
                <a:endParaRPr lang="es-ES" sz="1350" dirty="0"/>
              </a:p>
            </p:txBody>
          </p:sp>
        </mc:Choice>
        <mc:Fallback xmlns="">
          <p:sp>
            <p:nvSpPr>
              <p:cNvPr id="10" name="CuadroTexto 9">
                <a:extLst>
                  <a:ext uri="{FF2B5EF4-FFF2-40B4-BE49-F238E27FC236}">
                    <a16:creationId xmlns:a16="http://schemas.microsoft.com/office/drawing/2014/main" id="{6F422010-A404-47AF-B96B-639C19663509}"/>
                  </a:ext>
                </a:extLst>
              </p:cNvPr>
              <p:cNvSpPr txBox="1">
                <a:spLocks noRot="1" noChangeAspect="1" noMove="1" noResize="1" noEditPoints="1" noAdjustHandles="1" noChangeArrowheads="1" noChangeShapeType="1" noTextEdit="1"/>
              </p:cNvSpPr>
              <p:nvPr/>
            </p:nvSpPr>
            <p:spPr>
              <a:xfrm>
                <a:off x="2112998" y="2870775"/>
                <a:ext cx="6754862" cy="289375"/>
              </a:xfrm>
              <a:prstGeom prst="rect">
                <a:avLst/>
              </a:prstGeom>
              <a:blipFill>
                <a:blip r:embed="rId6"/>
                <a:stretch>
                  <a:fillRect l="-90" r="-90" b="-2766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7FD57539-7751-425E-B7E1-084BA78C6FCB}"/>
                  </a:ext>
                </a:extLst>
              </p:cNvPr>
              <p:cNvSpPr txBox="1"/>
              <p:nvPr/>
            </p:nvSpPr>
            <p:spPr>
              <a:xfrm>
                <a:off x="2326918" y="2447837"/>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m:rPr>
                          <m:brk m:alnAt="2"/>
                        </m:rP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m:t>
                      </m:r>
                      <m:r>
                        <m:rPr>
                          <m:brk m:alnAt="2"/>
                        </m:rP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r>
                        <a:rPr lang="es-ES" sz="1350" i="1">
                          <a:latin typeface="Cambria Math" panose="02040503050406030204" pitchFamily="18" charset="0"/>
                          <a:ea typeface="Cambria Math" panose="02040503050406030204" pitchFamily="18" charset="0"/>
                        </a:rPr>
                        <m:t>𝑖𝑏</m:t>
                      </m:r>
                    </m:oMath>
                  </m:oMathPara>
                </a14:m>
                <a:endParaRPr lang="es-ES" sz="1350" dirty="0"/>
              </a:p>
            </p:txBody>
          </p:sp>
        </mc:Choice>
        <mc:Fallback xmlns="">
          <p:sp>
            <p:nvSpPr>
              <p:cNvPr id="3" name="CuadroTexto 2">
                <a:extLst>
                  <a:ext uri="{FF2B5EF4-FFF2-40B4-BE49-F238E27FC236}">
                    <a16:creationId xmlns:a16="http://schemas.microsoft.com/office/drawing/2014/main" id="{7FD57539-7751-425E-B7E1-084BA78C6FCB}"/>
                  </a:ext>
                </a:extLst>
              </p:cNvPr>
              <p:cNvSpPr txBox="1">
                <a:spLocks noRot="1" noChangeAspect="1" noMove="1" noResize="1" noEditPoints="1" noAdjustHandles="1" noChangeArrowheads="1" noChangeShapeType="1" noTextEdit="1"/>
              </p:cNvSpPr>
              <p:nvPr/>
            </p:nvSpPr>
            <p:spPr>
              <a:xfrm>
                <a:off x="2326918" y="2447837"/>
                <a:ext cx="2959233" cy="207749"/>
              </a:xfrm>
              <a:prstGeom prst="rect">
                <a:avLst/>
              </a:prstGeom>
              <a:blipFill>
                <a:blip r:embed="rId7"/>
                <a:stretch>
                  <a:fillRect b="-3529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91856002-DAF8-46F8-8693-FA25F7CF5041}"/>
                  </a:ext>
                </a:extLst>
              </p:cNvPr>
              <p:cNvSpPr txBox="1"/>
              <p:nvPr/>
            </p:nvSpPr>
            <p:spPr>
              <a:xfrm>
                <a:off x="2063713" y="3296819"/>
                <a:ext cx="5001914" cy="3979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15−0.7</m:t>
                          </m:r>
                        </m:num>
                        <m:den>
                          <m:r>
                            <a:rPr lang="es-ES" sz="1350" i="1">
                              <a:latin typeface="Cambria Math" panose="02040503050406030204" pitchFamily="18" charset="0"/>
                            </a:rPr>
                            <m:t>44+101</m:t>
                          </m:r>
                        </m:den>
                      </m:f>
                      <m:r>
                        <a:rPr lang="es-ES" sz="1350" i="1">
                          <a:latin typeface="Cambria Math" panose="02040503050406030204" pitchFamily="18" charset="0"/>
                        </a:rPr>
                        <m:t>=0.0986 </m:t>
                      </m:r>
                      <m:r>
                        <a:rPr lang="es-ES" sz="1350" i="1">
                          <a:latin typeface="Cambria Math" panose="02040503050406030204" pitchFamily="18" charset="0"/>
                        </a:rPr>
                        <m:t>𝑚𝐴</m:t>
                      </m:r>
                      <m:r>
                        <a:rPr lang="es-ES" sz="1350" i="1">
                          <a:latin typeface="Cambria Math" panose="02040503050406030204" pitchFamily="18" charset="0"/>
                        </a:rPr>
                        <m:t>=98.6</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1" name="CuadroTexto 10">
                <a:extLst>
                  <a:ext uri="{FF2B5EF4-FFF2-40B4-BE49-F238E27FC236}">
                    <a16:creationId xmlns:a16="http://schemas.microsoft.com/office/drawing/2014/main" id="{91856002-DAF8-46F8-8693-FA25F7CF5041}"/>
                  </a:ext>
                </a:extLst>
              </p:cNvPr>
              <p:cNvSpPr txBox="1">
                <a:spLocks noRot="1" noChangeAspect="1" noMove="1" noResize="1" noEditPoints="1" noAdjustHandles="1" noChangeArrowheads="1" noChangeShapeType="1" noTextEdit="1"/>
              </p:cNvSpPr>
              <p:nvPr/>
            </p:nvSpPr>
            <p:spPr>
              <a:xfrm>
                <a:off x="2063713" y="3296819"/>
                <a:ext cx="5001914" cy="397994"/>
              </a:xfrm>
              <a:prstGeom prst="rect">
                <a:avLst/>
              </a:prstGeom>
              <a:blipFill>
                <a:blip r:embed="rId8"/>
                <a:stretch>
                  <a:fillRect t="-3077"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878A2A01-1EF0-4244-9335-EB5B085C27BD}"/>
                  </a:ext>
                </a:extLst>
              </p:cNvPr>
              <p:cNvSpPr txBox="1"/>
              <p:nvPr/>
            </p:nvSpPr>
            <p:spPr>
              <a:xfrm>
                <a:off x="358996" y="3885293"/>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=100</m:t>
                      </m:r>
                      <m:r>
                        <a:rPr lang="es-ES" sz="1350" i="1">
                          <a:latin typeface="Cambria Math" panose="02040503050406030204" pitchFamily="18" charset="0"/>
                        </a:rPr>
                        <m:t>𝑖𝑏</m:t>
                      </m:r>
                      <m:r>
                        <a:rPr lang="es-ES" sz="1350" i="1">
                          <a:latin typeface="Cambria Math" panose="02040503050406030204" pitchFamily="18" charset="0"/>
                        </a:rPr>
                        <m:t>=9.86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878A2A01-1EF0-4244-9335-EB5B085C27BD}"/>
                  </a:ext>
                </a:extLst>
              </p:cNvPr>
              <p:cNvSpPr txBox="1">
                <a:spLocks noRot="1" noChangeAspect="1" noMove="1" noResize="1" noEditPoints="1" noAdjustHandles="1" noChangeArrowheads="1" noChangeShapeType="1" noTextEdit="1"/>
              </p:cNvSpPr>
              <p:nvPr/>
            </p:nvSpPr>
            <p:spPr>
              <a:xfrm>
                <a:off x="358996" y="3885293"/>
                <a:ext cx="2959233" cy="207749"/>
              </a:xfrm>
              <a:prstGeom prst="rect">
                <a:avLst/>
              </a:prstGeom>
              <a:blipFill>
                <a:blip r:embed="rId9"/>
                <a:stretch>
                  <a:fillRect b="-117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D91CCA67-7393-4306-9787-8023A5805C46}"/>
                  </a:ext>
                </a:extLst>
              </p:cNvPr>
              <p:cNvSpPr txBox="1"/>
              <p:nvPr/>
            </p:nvSpPr>
            <p:spPr>
              <a:xfrm>
                <a:off x="2892397" y="3885293"/>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𝑖𝑒</m:t>
                      </m:r>
                      <m:r>
                        <a:rPr lang="es-ES" sz="1350" i="1">
                          <a:latin typeface="Cambria Math" panose="02040503050406030204" pitchFamily="18" charset="0"/>
                        </a:rPr>
                        <m:t>=101</m:t>
                      </m:r>
                      <m:r>
                        <a:rPr lang="es-ES" sz="1350" i="1">
                          <a:latin typeface="Cambria Math" panose="02040503050406030204" pitchFamily="18" charset="0"/>
                        </a:rPr>
                        <m:t>𝑖𝑏</m:t>
                      </m:r>
                      <m:r>
                        <a:rPr lang="es-ES" sz="1350" i="1">
                          <a:latin typeface="Cambria Math" panose="02040503050406030204" pitchFamily="18" charset="0"/>
                        </a:rPr>
                        <m:t>=9.96 </m:t>
                      </m:r>
                      <m:r>
                        <a:rPr lang="es-ES" sz="1350" i="1">
                          <a:latin typeface="Cambria Math" panose="02040503050406030204" pitchFamily="18" charset="0"/>
                        </a:rPr>
                        <m:t>𝑚𝐴</m:t>
                      </m:r>
                    </m:oMath>
                  </m:oMathPara>
                </a14:m>
                <a:endParaRPr lang="es-ES" sz="1350" dirty="0"/>
              </a:p>
            </p:txBody>
          </p:sp>
        </mc:Choice>
        <mc:Fallback xmlns="">
          <p:sp>
            <p:nvSpPr>
              <p:cNvPr id="13" name="CuadroTexto 12">
                <a:extLst>
                  <a:ext uri="{FF2B5EF4-FFF2-40B4-BE49-F238E27FC236}">
                    <a16:creationId xmlns:a16="http://schemas.microsoft.com/office/drawing/2014/main" id="{D91CCA67-7393-4306-9787-8023A5805C46}"/>
                  </a:ext>
                </a:extLst>
              </p:cNvPr>
              <p:cNvSpPr txBox="1">
                <a:spLocks noRot="1" noChangeAspect="1" noMove="1" noResize="1" noEditPoints="1" noAdjustHandles="1" noChangeArrowheads="1" noChangeShapeType="1" noTextEdit="1"/>
              </p:cNvSpPr>
              <p:nvPr/>
            </p:nvSpPr>
            <p:spPr>
              <a:xfrm>
                <a:off x="2892397" y="3885293"/>
                <a:ext cx="2959233" cy="207749"/>
              </a:xfrm>
              <a:prstGeom prst="rect">
                <a:avLst/>
              </a:prstGeom>
              <a:blipFill>
                <a:blip r:embed="rId10"/>
                <a:stretch>
                  <a:fillRect b="-117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B4288A10-8039-41EC-A903-A23A7E91BFC9}"/>
                  </a:ext>
                </a:extLst>
              </p:cNvPr>
              <p:cNvSpPr/>
              <p:nvPr/>
            </p:nvSpPr>
            <p:spPr>
              <a:xfrm>
                <a:off x="609273" y="4287699"/>
                <a:ext cx="7311489" cy="300082"/>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oMath>
                </a14:m>
                <a:r>
                  <a:rPr lang="es-ES" sz="1350" dirty="0"/>
                  <a:t> </a:t>
                </a:r>
                <a14:m>
                  <m:oMath xmlns:m="http://schemas.openxmlformats.org/officeDocument/2006/math">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=15−</m:t>
                    </m:r>
                    <m:r>
                      <a:rPr lang="es-ES" sz="1350" i="1">
                        <a:latin typeface="Cambria Math" panose="02040503050406030204" pitchFamily="18" charset="0"/>
                      </a:rPr>
                      <m:t>𝑖𝑐</m:t>
                    </m:r>
                    <m:r>
                      <a:rPr lang="es-ES" sz="1350" i="1">
                        <a:latin typeface="Cambria Math" panose="02040503050406030204" pitchFamily="18" charset="0"/>
                      </a:rPr>
                      <m:t>∗0.5−</m:t>
                    </m:r>
                    <m:r>
                      <a:rPr lang="es-ES" sz="1350" i="1">
                        <a:latin typeface="Cambria Math" panose="02040503050406030204" pitchFamily="18" charset="0"/>
                      </a:rPr>
                      <m:t>𝑖𝑒</m:t>
                    </m:r>
                    <m:r>
                      <a:rPr lang="es-ES" sz="1350" i="1">
                        <a:latin typeface="Cambria Math" panose="02040503050406030204" pitchFamily="18" charset="0"/>
                      </a:rPr>
                      <m:t>∗1−</m:t>
                    </m:r>
                    <m:d>
                      <m:dPr>
                        <m:ctrlPr>
                          <a:rPr lang="es-ES" sz="1350" i="1">
                            <a:latin typeface="Cambria Math" panose="02040503050406030204" pitchFamily="18" charset="0"/>
                          </a:rPr>
                        </m:ctrlPr>
                      </m:dPr>
                      <m:e>
                        <m:r>
                          <a:rPr lang="es-ES" sz="1350" i="1">
                            <a:latin typeface="Cambria Math" panose="02040503050406030204" pitchFamily="18" charset="0"/>
                          </a:rPr>
                          <m:t>−15</m:t>
                        </m:r>
                      </m:e>
                    </m:d>
                    <m:r>
                      <a:rPr lang="es-ES" sz="1350" i="1">
                        <a:latin typeface="Cambria Math" panose="02040503050406030204" pitchFamily="18" charset="0"/>
                      </a:rPr>
                      <m:t>=15.14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𝐴𝑐𝑡𝑖𝑣𝑎</m:t>
                    </m:r>
                  </m:oMath>
                </a14:m>
                <a:endParaRPr lang="es-ES" sz="1350" dirty="0"/>
              </a:p>
            </p:txBody>
          </p:sp>
        </mc:Choice>
        <mc:Fallback xmlns="">
          <p:sp>
            <p:nvSpPr>
              <p:cNvPr id="14" name="Rectángulo 13">
                <a:extLst>
                  <a:ext uri="{FF2B5EF4-FFF2-40B4-BE49-F238E27FC236}">
                    <a16:creationId xmlns:a16="http://schemas.microsoft.com/office/drawing/2014/main" id="{B4288A10-8039-41EC-A903-A23A7E91BFC9}"/>
                  </a:ext>
                </a:extLst>
              </p:cNvPr>
              <p:cNvSpPr>
                <a:spLocks noRot="1" noChangeAspect="1" noMove="1" noResize="1" noEditPoints="1" noAdjustHandles="1" noChangeArrowheads="1" noChangeShapeType="1" noTextEdit="1"/>
              </p:cNvSpPr>
              <p:nvPr/>
            </p:nvSpPr>
            <p:spPr>
              <a:xfrm>
                <a:off x="609273" y="4287699"/>
                <a:ext cx="7311489" cy="300082"/>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04E42EFA-4DA1-4165-B086-0B8A1E967FAC}"/>
                  </a:ext>
                </a:extLst>
              </p:cNvPr>
              <p:cNvSpPr txBox="1"/>
              <p:nvPr/>
            </p:nvSpPr>
            <p:spPr>
              <a:xfrm>
                <a:off x="609271" y="5256488"/>
                <a:ext cx="439344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01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=15−</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=15−9.86∗0.5=10.07</m:t>
                      </m:r>
                      <m:r>
                        <a:rPr lang="es-ES" sz="1350" i="1">
                          <a:latin typeface="Cambria Math" panose="02040503050406030204" pitchFamily="18" charset="0"/>
                        </a:rPr>
                        <m:t>𝑉</m:t>
                      </m:r>
                    </m:oMath>
                  </m:oMathPara>
                </a14:m>
                <a:endParaRPr lang="es-ES" sz="1350" dirty="0"/>
              </a:p>
            </p:txBody>
          </p:sp>
        </mc:Choice>
        <mc:Fallback xmlns="">
          <p:sp>
            <p:nvSpPr>
              <p:cNvPr id="15" name="CuadroTexto 14">
                <a:extLst>
                  <a:ext uri="{FF2B5EF4-FFF2-40B4-BE49-F238E27FC236}">
                    <a16:creationId xmlns:a16="http://schemas.microsoft.com/office/drawing/2014/main" id="{04E42EFA-4DA1-4165-B086-0B8A1E967FAC}"/>
                  </a:ext>
                </a:extLst>
              </p:cNvPr>
              <p:cNvSpPr txBox="1">
                <a:spLocks noRot="1" noChangeAspect="1" noMove="1" noResize="1" noEditPoints="1" noAdjustHandles="1" noChangeArrowheads="1" noChangeShapeType="1" noTextEdit="1"/>
              </p:cNvSpPr>
              <p:nvPr/>
            </p:nvSpPr>
            <p:spPr>
              <a:xfrm>
                <a:off x="609271" y="5256488"/>
                <a:ext cx="4393447" cy="207749"/>
              </a:xfrm>
              <a:prstGeom prst="rect">
                <a:avLst/>
              </a:prstGeom>
              <a:blipFill>
                <a:blip r:embed="rId12"/>
                <a:stretch>
                  <a:fillRect l="-416" r="-277" b="-17647"/>
                </a:stretch>
              </a:blipFill>
            </p:spPr>
            <p:txBody>
              <a:bodyPr/>
              <a:lstStyle/>
              <a:p>
                <a:r>
                  <a:rPr lang="es-ES">
                    <a:noFill/>
                  </a:rPr>
                  <a:t> </a:t>
                </a:r>
              </a:p>
            </p:txBody>
          </p:sp>
        </mc:Fallback>
      </mc:AlternateContent>
      <p:sp>
        <p:nvSpPr>
          <p:cNvPr id="18" name="CuadroTexto 17">
            <a:extLst>
              <a:ext uri="{FF2B5EF4-FFF2-40B4-BE49-F238E27FC236}">
                <a16:creationId xmlns:a16="http://schemas.microsoft.com/office/drawing/2014/main" id="{70389251-67CB-46E4-BEB8-30649D637AA6}"/>
              </a:ext>
            </a:extLst>
          </p:cNvPr>
          <p:cNvSpPr txBox="1"/>
          <p:nvPr/>
        </p:nvSpPr>
        <p:spPr>
          <a:xfrm>
            <a:off x="358996" y="2092828"/>
            <a:ext cx="396262" cy="300082"/>
          </a:xfrm>
          <a:prstGeom prst="rect">
            <a:avLst/>
          </a:prstGeom>
          <a:noFill/>
        </p:spPr>
        <p:txBody>
          <a:bodyPr wrap="none" rtlCol="0">
            <a:spAutoFit/>
          </a:bodyPr>
          <a:lstStyle/>
          <a:p>
            <a:r>
              <a:rPr lang="es-ES" sz="1350" dirty="0"/>
              <a:t>0V</a:t>
            </a:r>
          </a:p>
        </p:txBody>
      </p:sp>
      <p:sp>
        <p:nvSpPr>
          <p:cNvPr id="19" name="CuadroTexto 18">
            <a:extLst>
              <a:ext uri="{FF2B5EF4-FFF2-40B4-BE49-F238E27FC236}">
                <a16:creationId xmlns:a16="http://schemas.microsoft.com/office/drawing/2014/main" id="{0E59F4A1-566B-496C-B803-F110248778A4}"/>
              </a:ext>
            </a:extLst>
          </p:cNvPr>
          <p:cNvSpPr txBox="1"/>
          <p:nvPr/>
        </p:nvSpPr>
        <p:spPr>
          <a:xfrm>
            <a:off x="889238" y="3044510"/>
            <a:ext cx="550151" cy="300082"/>
          </a:xfrm>
          <a:prstGeom prst="rect">
            <a:avLst/>
          </a:prstGeom>
          <a:noFill/>
        </p:spPr>
        <p:txBody>
          <a:bodyPr wrap="none" rtlCol="0">
            <a:spAutoFit/>
          </a:bodyPr>
          <a:lstStyle/>
          <a:p>
            <a:r>
              <a:rPr lang="es-ES" sz="1350" dirty="0"/>
              <a:t>-15V</a:t>
            </a:r>
          </a:p>
        </p:txBody>
      </p:sp>
      <p:sp>
        <p:nvSpPr>
          <p:cNvPr id="7" name="Marcador de número de diapositiva 6">
            <a:extLst>
              <a:ext uri="{FF2B5EF4-FFF2-40B4-BE49-F238E27FC236}">
                <a16:creationId xmlns:a16="http://schemas.microsoft.com/office/drawing/2014/main" id="{76AC982B-4F9D-4174-BE9E-0B9ADB654C29}"/>
              </a:ext>
            </a:extLst>
          </p:cNvPr>
          <p:cNvSpPr>
            <a:spLocks noGrp="1"/>
          </p:cNvSpPr>
          <p:nvPr>
            <p:ph type="sldNum" sz="quarter" idx="12"/>
          </p:nvPr>
        </p:nvSpPr>
        <p:spPr/>
        <p:txBody>
          <a:bodyPr/>
          <a:lstStyle/>
          <a:p>
            <a:fld id="{78733FC4-8689-4CA5-A153-34ADD6EFE592}" type="slidenum">
              <a:rPr lang="es-ES">
                <a:solidFill>
                  <a:schemeClr val="bg1"/>
                </a:solidFill>
              </a:rPr>
              <a:t>121</a:t>
            </a:fld>
            <a:endParaRPr lang="es-ES" dirty="0">
              <a:solidFill>
                <a:schemeClr val="bg1"/>
              </a:solidFill>
            </a:endParaRPr>
          </a:p>
        </p:txBody>
      </p:sp>
    </p:spTree>
    <p:custDataLst>
      <p:tags r:id="rId1"/>
    </p:custDataLst>
    <p:extLst>
      <p:ext uri="{BB962C8B-B14F-4D97-AF65-F5344CB8AC3E}">
        <p14:creationId xmlns:p14="http://schemas.microsoft.com/office/powerpoint/2010/main" val="61958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 grpId="0"/>
      <p:bldP spid="10" grpId="0"/>
      <p:bldP spid="3" grpId="0"/>
      <p:bldP spid="11" grpId="0"/>
      <p:bldP spid="12" grpId="0"/>
      <p:bldP spid="13" grpId="0"/>
      <p:bldP spid="14" grpId="0"/>
      <p:bldP spid="1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D7ABA7E-E2E9-4C25-BBC6-3CB57E8A1A35}"/>
              </a:ext>
            </a:extLst>
          </p:cNvPr>
          <p:cNvSpPr/>
          <p:nvPr/>
        </p:nvSpPr>
        <p:spPr>
          <a:xfrm>
            <a:off x="0" y="809546"/>
            <a:ext cx="8733453" cy="507831"/>
          </a:xfrm>
          <a:prstGeom prst="rect">
            <a:avLst/>
          </a:prstGeom>
        </p:spPr>
        <p:txBody>
          <a:bodyPr wrap="square">
            <a:spAutoFit/>
          </a:bodyPr>
          <a:lstStyle/>
          <a:p>
            <a:r>
              <a:rPr lang="es-ES" sz="1350" b="1" dirty="0"/>
              <a:t>Problema 8. </a:t>
            </a:r>
            <a:r>
              <a:rPr lang="es-ES" sz="1350" dirty="0"/>
              <a:t>Calcular la característica de transferencia del circuito de la figura. Datos </a:t>
            </a:r>
            <a:r>
              <a:rPr lang="es-ES" sz="1350" dirty="0" err="1"/>
              <a:t>Vcc</a:t>
            </a:r>
            <a:r>
              <a:rPr lang="es-ES" sz="1350" dirty="0"/>
              <a:t> = 10V, </a:t>
            </a:r>
            <a:r>
              <a:rPr lang="es-ES" sz="1350" dirty="0" err="1"/>
              <a:t>Vf</a:t>
            </a:r>
            <a:r>
              <a:rPr lang="es-ES" sz="1350" dirty="0"/>
              <a:t> = 0,6 V y </a:t>
            </a:r>
            <a:r>
              <a:rPr lang="el-GR" sz="1350" dirty="0"/>
              <a:t>β</a:t>
            </a:r>
            <a:r>
              <a:rPr lang="es-ES" sz="1350" dirty="0"/>
              <a:t> = 100, </a:t>
            </a:r>
            <a:r>
              <a:rPr lang="es-ES" sz="1350" dirty="0" err="1"/>
              <a:t>Rc</a:t>
            </a:r>
            <a:r>
              <a:rPr lang="es-ES" sz="1350" dirty="0"/>
              <a:t> = 1 k</a:t>
            </a:r>
            <a:r>
              <a:rPr lang="el-GR" sz="1350" dirty="0"/>
              <a:t>Ω</a:t>
            </a:r>
            <a:r>
              <a:rPr lang="es-ES" sz="1350" dirty="0"/>
              <a:t> y Rb = 20 k</a:t>
            </a:r>
            <a:r>
              <a:rPr lang="el-GR" sz="1350" dirty="0"/>
              <a:t>Ω</a:t>
            </a:r>
            <a:r>
              <a:rPr lang="es-ES" sz="1350" dirty="0"/>
              <a:t>.</a:t>
            </a:r>
          </a:p>
        </p:txBody>
      </p:sp>
      <p:pic>
        <p:nvPicPr>
          <p:cNvPr id="3" name="Imagen 2">
            <a:extLst>
              <a:ext uri="{FF2B5EF4-FFF2-40B4-BE49-F238E27FC236}">
                <a16:creationId xmlns:a16="http://schemas.microsoft.com/office/drawing/2014/main" id="{D4FF360B-8A35-4E0D-8EF8-E0564F799EEF}"/>
              </a:ext>
            </a:extLst>
          </p:cNvPr>
          <p:cNvPicPr>
            <a:picLocks noChangeAspect="1"/>
          </p:cNvPicPr>
          <p:nvPr/>
        </p:nvPicPr>
        <p:blipFill>
          <a:blip r:embed="rId3"/>
          <a:stretch>
            <a:fillRect/>
          </a:stretch>
        </p:blipFill>
        <p:spPr>
          <a:xfrm>
            <a:off x="247553" y="1341999"/>
            <a:ext cx="2964511" cy="2197469"/>
          </a:xfrm>
          <a:prstGeom prst="rect">
            <a:avLst/>
          </a:prstGeom>
        </p:spPr>
      </p:pic>
      <p:sp>
        <p:nvSpPr>
          <p:cNvPr id="4" name="CuadroTexto 3">
            <a:extLst>
              <a:ext uri="{FF2B5EF4-FFF2-40B4-BE49-F238E27FC236}">
                <a16:creationId xmlns:a16="http://schemas.microsoft.com/office/drawing/2014/main" id="{8B807D47-AA88-47CD-B5DB-B28074646E28}"/>
              </a:ext>
            </a:extLst>
          </p:cNvPr>
          <p:cNvSpPr txBox="1"/>
          <p:nvPr/>
        </p:nvSpPr>
        <p:spPr>
          <a:xfrm>
            <a:off x="3201348" y="1406999"/>
            <a:ext cx="1478242" cy="715581"/>
          </a:xfrm>
          <a:prstGeom prst="rect">
            <a:avLst/>
          </a:prstGeom>
          <a:noFill/>
        </p:spPr>
        <p:txBody>
          <a:bodyPr wrap="square" rtlCol="0">
            <a:spAutoFit/>
          </a:bodyPr>
          <a:lstStyle/>
          <a:p>
            <a:r>
              <a:rPr lang="es-ES" sz="1350" dirty="0"/>
              <a:t>Si </a:t>
            </a:r>
            <a:r>
              <a:rPr lang="es-ES" sz="1350" dirty="0" err="1"/>
              <a:t>Vin</a:t>
            </a:r>
            <a:r>
              <a:rPr lang="es-ES" sz="1350" dirty="0"/>
              <a:t>&gt;</a:t>
            </a:r>
            <a:r>
              <a:rPr lang="es-ES" sz="1350" dirty="0" err="1"/>
              <a:t>Vt</a:t>
            </a:r>
            <a:r>
              <a:rPr lang="es-ES" sz="1350" dirty="0" err="1">
                <a:sym typeface="Wingdings" panose="05000000000000000000" pitchFamily="2" charset="2"/>
              </a:rPr>
              <a:t></a:t>
            </a:r>
            <a:r>
              <a:rPr lang="es-ES" sz="1350" dirty="0" err="1"/>
              <a:t>Activa</a:t>
            </a:r>
            <a:r>
              <a:rPr lang="es-ES" sz="1350" dirty="0"/>
              <a:t>:</a:t>
            </a:r>
          </a:p>
          <a:p>
            <a:r>
              <a:rPr lang="es-ES" sz="1350" dirty="0" err="1"/>
              <a:t>Vbe</a:t>
            </a:r>
            <a:r>
              <a:rPr lang="es-ES" sz="1350" dirty="0"/>
              <a:t>=0.6</a:t>
            </a:r>
            <a:r>
              <a:rPr lang="es-ES" sz="1350" dirty="0">
                <a:sym typeface="Wingdings" panose="05000000000000000000" pitchFamily="2" charset="2"/>
              </a:rPr>
              <a:t></a:t>
            </a:r>
            <a:endParaRPr lang="es-ES" sz="1350"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B2BCB8E9-FD25-414A-AB8B-F3BEADD7F378}"/>
                  </a:ext>
                </a:extLst>
              </p:cNvPr>
              <p:cNvSpPr txBox="1"/>
              <p:nvPr/>
            </p:nvSpPr>
            <p:spPr>
              <a:xfrm>
                <a:off x="4591963" y="1558933"/>
                <a:ext cx="4222246" cy="394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r>
                        <a:rPr lang="es-ES" sz="1350" i="1">
                          <a:latin typeface="Cambria Math" panose="02040503050406030204" pitchFamily="18" charset="0"/>
                        </a:rPr>
                        <m:t>𝑉𝑏𝑒</m:t>
                      </m:r>
                      <m:r>
                        <a:rPr lang="es-ES" sz="1350" i="1">
                          <a:latin typeface="Cambria Math" panose="02040503050406030204" pitchFamily="18" charset="0"/>
                        </a:rPr>
                        <m:t>=0→</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𝑉𝑏𝑒</m:t>
                          </m:r>
                        </m:num>
                        <m:den>
                          <m:r>
                            <a:rPr lang="es-ES" sz="1350" i="1">
                              <a:latin typeface="Cambria Math" panose="02040503050406030204" pitchFamily="18" charset="0"/>
                            </a:rPr>
                            <m:t>𝑅𝑏</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𝑉𝑖𝑛</m:t>
                          </m:r>
                        </m:num>
                        <m:den>
                          <m:r>
                            <a:rPr lang="es-ES" sz="1350" i="1">
                              <a:latin typeface="Cambria Math" panose="02040503050406030204" pitchFamily="18" charset="0"/>
                            </a:rPr>
                            <m:t>20</m:t>
                          </m:r>
                        </m:den>
                      </m:f>
                      <m:r>
                        <a:rPr lang="es-ES" sz="1350" i="1">
                          <a:latin typeface="Cambria Math" panose="02040503050406030204" pitchFamily="18" charset="0"/>
                        </a:rPr>
                        <m:t>−0.03</m:t>
                      </m:r>
                    </m:oMath>
                  </m:oMathPara>
                </a14:m>
                <a:endParaRPr lang="es-ES" sz="1350" dirty="0"/>
              </a:p>
            </p:txBody>
          </p:sp>
        </mc:Choice>
        <mc:Fallback xmlns="">
          <p:sp>
            <p:nvSpPr>
              <p:cNvPr id="5" name="CuadroTexto 4">
                <a:extLst>
                  <a:ext uri="{FF2B5EF4-FFF2-40B4-BE49-F238E27FC236}">
                    <a16:creationId xmlns:a16="http://schemas.microsoft.com/office/drawing/2014/main" id="{B2BCB8E9-FD25-414A-AB8B-F3BEADD7F378}"/>
                  </a:ext>
                </a:extLst>
              </p:cNvPr>
              <p:cNvSpPr txBox="1">
                <a:spLocks noRot="1" noChangeAspect="1" noMove="1" noResize="1" noEditPoints="1" noAdjustHandles="1" noChangeArrowheads="1" noChangeShapeType="1" noTextEdit="1"/>
              </p:cNvSpPr>
              <p:nvPr/>
            </p:nvSpPr>
            <p:spPr>
              <a:xfrm>
                <a:off x="4591963" y="1558933"/>
                <a:ext cx="4222246" cy="394403"/>
              </a:xfrm>
              <a:prstGeom prst="rect">
                <a:avLst/>
              </a:prstGeom>
              <a:blipFill>
                <a:blip r:embed="rId4"/>
                <a:stretch>
                  <a:fillRect l="-433" t="-3125" r="-433" b="-1562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EE23EA41-8309-4F2D-9A2A-40DDBD524D03}"/>
                  </a:ext>
                </a:extLst>
              </p:cNvPr>
              <p:cNvSpPr/>
              <p:nvPr/>
            </p:nvSpPr>
            <p:spPr>
              <a:xfrm>
                <a:off x="3103927" y="2006482"/>
                <a:ext cx="5749587" cy="4857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=10−100∗1</m:t>
                      </m:r>
                      <m:d>
                        <m:dPr>
                          <m:ctrlPr>
                            <a:rPr lang="es-ES" sz="1350" i="1">
                              <a:latin typeface="Cambria Math" panose="02040503050406030204" pitchFamily="18" charset="0"/>
                            </a:rPr>
                          </m:ctrlPr>
                        </m:dPr>
                        <m:e>
                          <m:f>
                            <m:fPr>
                              <m:ctrlPr>
                                <a:rPr lang="es-ES" sz="1350" i="1">
                                  <a:latin typeface="Cambria Math" panose="02040503050406030204" pitchFamily="18" charset="0"/>
                                </a:rPr>
                              </m:ctrlPr>
                            </m:fPr>
                            <m:num>
                              <m:r>
                                <a:rPr lang="es-ES" sz="1350" i="1">
                                  <a:latin typeface="Cambria Math" panose="02040503050406030204" pitchFamily="18" charset="0"/>
                                </a:rPr>
                                <m:t>𝑉𝑖𝑛</m:t>
                              </m:r>
                            </m:num>
                            <m:den>
                              <m:r>
                                <a:rPr lang="es-ES" sz="1350" i="1">
                                  <a:latin typeface="Cambria Math" panose="02040503050406030204" pitchFamily="18" charset="0"/>
                                </a:rPr>
                                <m:t>20</m:t>
                              </m:r>
                            </m:den>
                          </m:f>
                          <m:r>
                            <a:rPr lang="es-ES" sz="1350" i="1">
                              <a:latin typeface="Cambria Math" panose="02040503050406030204" pitchFamily="18" charset="0"/>
                            </a:rPr>
                            <m:t>−0.03</m:t>
                          </m:r>
                        </m:e>
                      </m:d>
                      <m:r>
                        <a:rPr lang="es-ES" sz="1350" i="1">
                          <a:latin typeface="Cambria Math" panose="02040503050406030204" pitchFamily="18" charset="0"/>
                        </a:rPr>
                        <m:t>=10+3−5</m:t>
                      </m:r>
                      <m:r>
                        <a:rPr lang="es-ES" sz="1350" i="1">
                          <a:latin typeface="Cambria Math" panose="02040503050406030204" pitchFamily="18" charset="0"/>
                        </a:rPr>
                        <m:t>𝑉𝑖𝑛</m:t>
                      </m:r>
                    </m:oMath>
                  </m:oMathPara>
                </a14:m>
                <a:endParaRPr lang="es-ES" sz="1350" dirty="0"/>
              </a:p>
            </p:txBody>
          </p:sp>
        </mc:Choice>
        <mc:Fallback xmlns="">
          <p:sp>
            <p:nvSpPr>
              <p:cNvPr id="7" name="Rectángulo 6">
                <a:extLst>
                  <a:ext uri="{FF2B5EF4-FFF2-40B4-BE49-F238E27FC236}">
                    <a16:creationId xmlns:a16="http://schemas.microsoft.com/office/drawing/2014/main" id="{EE23EA41-8309-4F2D-9A2A-40DDBD524D03}"/>
                  </a:ext>
                </a:extLst>
              </p:cNvPr>
              <p:cNvSpPr>
                <a:spLocks noRot="1" noChangeAspect="1" noMove="1" noResize="1" noEditPoints="1" noAdjustHandles="1" noChangeArrowheads="1" noChangeShapeType="1" noTextEdit="1"/>
              </p:cNvSpPr>
              <p:nvPr/>
            </p:nvSpPr>
            <p:spPr>
              <a:xfrm>
                <a:off x="3103927" y="2006482"/>
                <a:ext cx="5749587" cy="485710"/>
              </a:xfrm>
              <a:prstGeom prst="rect">
                <a:avLst/>
              </a:prstGeom>
              <a:blipFill>
                <a:blip r:embed="rId5"/>
                <a:stretch>
                  <a:fillRect b="-12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7A8B3ACC-3420-4A4E-AEAF-49F478FF950F}"/>
                  </a:ext>
                </a:extLst>
              </p:cNvPr>
              <p:cNvSpPr/>
              <p:nvPr/>
            </p:nvSpPr>
            <p:spPr>
              <a:xfrm>
                <a:off x="3135392" y="2530596"/>
                <a:ext cx="207569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=13−5</m:t>
                      </m:r>
                      <m:r>
                        <a:rPr lang="es-ES" sz="1350" i="1">
                          <a:latin typeface="Cambria Math" panose="02040503050406030204" pitchFamily="18" charset="0"/>
                        </a:rPr>
                        <m:t>𝑉𝑖𝑛</m:t>
                      </m:r>
                    </m:oMath>
                  </m:oMathPara>
                </a14:m>
                <a:endParaRPr lang="es-ES" sz="1350" dirty="0"/>
              </a:p>
            </p:txBody>
          </p:sp>
        </mc:Choice>
        <mc:Fallback xmlns="">
          <p:sp>
            <p:nvSpPr>
              <p:cNvPr id="8" name="Rectángulo 7">
                <a:extLst>
                  <a:ext uri="{FF2B5EF4-FFF2-40B4-BE49-F238E27FC236}">
                    <a16:creationId xmlns:a16="http://schemas.microsoft.com/office/drawing/2014/main" id="{7A8B3ACC-3420-4A4E-AEAF-49F478FF950F}"/>
                  </a:ext>
                </a:extLst>
              </p:cNvPr>
              <p:cNvSpPr>
                <a:spLocks noRot="1" noChangeAspect="1" noMove="1" noResize="1" noEditPoints="1" noAdjustHandles="1" noChangeArrowheads="1" noChangeShapeType="1" noTextEdit="1"/>
              </p:cNvSpPr>
              <p:nvPr/>
            </p:nvSpPr>
            <p:spPr>
              <a:xfrm>
                <a:off x="3135392" y="2530596"/>
                <a:ext cx="2075696" cy="300082"/>
              </a:xfrm>
              <a:prstGeom prst="rect">
                <a:avLst/>
              </a:prstGeom>
              <a:blipFill>
                <a:blip r:embed="rId6"/>
                <a:stretch>
                  <a:fillRect/>
                </a:stretch>
              </a:blipFill>
            </p:spPr>
            <p:txBody>
              <a:bodyPr/>
              <a:lstStyle/>
              <a:p>
                <a:r>
                  <a:rPr lang="es-ES">
                    <a:noFill/>
                  </a:rPr>
                  <a:t> </a:t>
                </a:r>
              </a:p>
            </p:txBody>
          </p:sp>
        </mc:Fallback>
      </mc:AlternateContent>
      <p:sp>
        <p:nvSpPr>
          <p:cNvPr id="9" name="CuadroTexto 8">
            <a:extLst>
              <a:ext uri="{FF2B5EF4-FFF2-40B4-BE49-F238E27FC236}">
                <a16:creationId xmlns:a16="http://schemas.microsoft.com/office/drawing/2014/main" id="{23C1F54A-FA6C-413A-A9C5-FB0B76B5ABFE}"/>
              </a:ext>
            </a:extLst>
          </p:cNvPr>
          <p:cNvSpPr txBox="1"/>
          <p:nvPr/>
        </p:nvSpPr>
        <p:spPr>
          <a:xfrm flipH="1">
            <a:off x="3212063" y="2870737"/>
            <a:ext cx="3853106" cy="300082"/>
          </a:xfrm>
          <a:prstGeom prst="rect">
            <a:avLst/>
          </a:prstGeom>
          <a:noFill/>
        </p:spPr>
        <p:txBody>
          <a:bodyPr wrap="square" rtlCol="0">
            <a:spAutoFit/>
          </a:bodyPr>
          <a:lstStyle/>
          <a:p>
            <a:r>
              <a:rPr lang="es-ES" sz="1350" dirty="0"/>
              <a:t>Suponemos </a:t>
            </a:r>
            <a:r>
              <a:rPr lang="es-ES" sz="1350" dirty="0" err="1"/>
              <a:t>Vce</a:t>
            </a:r>
            <a:r>
              <a:rPr lang="es-ES" sz="1350" dirty="0"/>
              <a:t>=0V</a:t>
            </a:r>
            <a:r>
              <a:rPr lang="es-ES" sz="1350" dirty="0">
                <a:sym typeface="Wingdings" panose="05000000000000000000" pitchFamily="2" charset="2"/>
              </a:rPr>
              <a:t> Región activa si </a:t>
            </a:r>
            <a:r>
              <a:rPr lang="es-ES" sz="1350" dirty="0" err="1">
                <a:sym typeface="Wingdings" panose="05000000000000000000" pitchFamily="2" charset="2"/>
              </a:rPr>
              <a:t>Vce</a:t>
            </a:r>
            <a:r>
              <a:rPr lang="es-ES" sz="1350" dirty="0">
                <a:sym typeface="Wingdings" panose="05000000000000000000" pitchFamily="2" charset="2"/>
              </a:rPr>
              <a:t>&gt;0</a:t>
            </a:r>
            <a:endParaRPr lang="es-ES" sz="1350" dirty="0"/>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513F73AB-DC58-401B-9554-346C557A7318}"/>
                  </a:ext>
                </a:extLst>
              </p:cNvPr>
              <p:cNvSpPr/>
              <p:nvPr/>
            </p:nvSpPr>
            <p:spPr>
              <a:xfrm>
                <a:off x="3211222" y="3144871"/>
                <a:ext cx="3290196" cy="4826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=13−5</m:t>
                      </m:r>
                      <m:r>
                        <a:rPr lang="es-ES" sz="1350" i="1">
                          <a:latin typeface="Cambria Math" panose="02040503050406030204" pitchFamily="18" charset="0"/>
                        </a:rPr>
                        <m:t>𝑉𝑖𝑛</m:t>
                      </m:r>
                      <m:r>
                        <a:rPr lang="es-ES" sz="1350" i="1">
                          <a:latin typeface="Cambria Math" panose="02040503050406030204" pitchFamily="18" charset="0"/>
                        </a:rPr>
                        <m:t>&gt;0→</m:t>
                      </m:r>
                      <m:r>
                        <a:rPr lang="es-ES" sz="1350" i="1">
                          <a:latin typeface="Cambria Math" panose="02040503050406030204" pitchFamily="18" charset="0"/>
                        </a:rPr>
                        <m:t>𝑉𝑖𝑛</m:t>
                      </m:r>
                      <m:r>
                        <a:rPr lang="es-ES" sz="1350" i="1">
                          <a:latin typeface="Cambria Math" panose="02040503050406030204" pitchFamily="18" charset="0"/>
                        </a:rPr>
                        <m:t>&lt;</m:t>
                      </m:r>
                      <m:f>
                        <m:fPr>
                          <m:ctrlPr>
                            <a:rPr lang="es-ES" sz="1350" i="1">
                              <a:latin typeface="Cambria Math" panose="02040503050406030204" pitchFamily="18" charset="0"/>
                            </a:rPr>
                          </m:ctrlPr>
                        </m:fPr>
                        <m:num>
                          <m:r>
                            <a:rPr lang="es-ES" sz="1350" i="1">
                              <a:latin typeface="Cambria Math" panose="02040503050406030204" pitchFamily="18" charset="0"/>
                            </a:rPr>
                            <m:t>13</m:t>
                          </m:r>
                        </m:num>
                        <m:den>
                          <m:r>
                            <a:rPr lang="es-ES" sz="1350" i="1">
                              <a:latin typeface="Cambria Math" panose="02040503050406030204" pitchFamily="18" charset="0"/>
                            </a:rPr>
                            <m:t>5</m:t>
                          </m:r>
                        </m:den>
                      </m:f>
                      <m:r>
                        <a:rPr lang="es-ES" sz="1350" i="1">
                          <a:latin typeface="Cambria Math" panose="02040503050406030204" pitchFamily="18" charset="0"/>
                        </a:rPr>
                        <m:t>=2.6</m:t>
                      </m:r>
                      <m:r>
                        <a:rPr lang="es-ES" sz="1350" i="1">
                          <a:latin typeface="Cambria Math" panose="02040503050406030204" pitchFamily="18" charset="0"/>
                        </a:rPr>
                        <m:t>𝑉</m:t>
                      </m:r>
                    </m:oMath>
                  </m:oMathPara>
                </a14:m>
                <a:endParaRPr lang="es-ES" sz="1350" dirty="0"/>
              </a:p>
            </p:txBody>
          </p:sp>
        </mc:Choice>
        <mc:Fallback xmlns="">
          <p:sp>
            <p:nvSpPr>
              <p:cNvPr id="10" name="Rectángulo 9">
                <a:extLst>
                  <a:ext uri="{FF2B5EF4-FFF2-40B4-BE49-F238E27FC236}">
                    <a16:creationId xmlns:a16="http://schemas.microsoft.com/office/drawing/2014/main" id="{513F73AB-DC58-401B-9554-346C557A7318}"/>
                  </a:ext>
                </a:extLst>
              </p:cNvPr>
              <p:cNvSpPr>
                <a:spLocks noRot="1" noChangeAspect="1" noMove="1" noResize="1" noEditPoints="1" noAdjustHandles="1" noChangeArrowheads="1" noChangeShapeType="1" noTextEdit="1"/>
              </p:cNvSpPr>
              <p:nvPr/>
            </p:nvSpPr>
            <p:spPr>
              <a:xfrm>
                <a:off x="3211222" y="3144871"/>
                <a:ext cx="3290196" cy="482633"/>
              </a:xfrm>
              <a:prstGeom prst="rect">
                <a:avLst/>
              </a:prstGeom>
              <a:blipFill>
                <a:blip r:embed="rId7"/>
                <a:stretch>
                  <a:fillRect b="-25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B6818B39-04AB-47F9-8180-044D17F43E2E}"/>
                  </a:ext>
                </a:extLst>
              </p:cNvPr>
              <p:cNvSpPr/>
              <p:nvPr/>
            </p:nvSpPr>
            <p:spPr>
              <a:xfrm>
                <a:off x="16589" y="4148040"/>
                <a:ext cx="415665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0.6</m:t>
                      </m:r>
                      <m:r>
                        <a:rPr lang="es-ES" sz="1200" i="1">
                          <a:latin typeface="Cambria Math" panose="02040503050406030204" pitchFamily="18" charset="0"/>
                        </a:rPr>
                        <m:t>𝑉</m:t>
                      </m:r>
                      <m:r>
                        <a:rPr lang="es-ES" sz="1200" i="1">
                          <a:latin typeface="Cambria Math" panose="02040503050406030204" pitchFamily="18" charset="0"/>
                        </a:rPr>
                        <m:t>&lt;</m:t>
                      </m:r>
                      <m:r>
                        <a:rPr lang="es-ES" sz="1200" i="1">
                          <a:latin typeface="Cambria Math" panose="02040503050406030204" pitchFamily="18" charset="0"/>
                        </a:rPr>
                        <m:t>𝑉𝑖𝑛</m:t>
                      </m:r>
                      <m:r>
                        <a:rPr lang="es-ES" sz="1200" i="1">
                          <a:latin typeface="Cambria Math" panose="02040503050406030204" pitchFamily="18" charset="0"/>
                        </a:rPr>
                        <m:t>&lt;2.6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=13−5</m:t>
                      </m:r>
                      <m:r>
                        <a:rPr lang="es-ES" sz="1200" i="1">
                          <a:latin typeface="Cambria Math" panose="02040503050406030204" pitchFamily="18" charset="0"/>
                        </a:rPr>
                        <m:t>𝑉𝑖𝑛</m:t>
                      </m:r>
                      <m:r>
                        <a:rPr lang="es-ES" sz="1200" i="1">
                          <a:latin typeface="Cambria Math" panose="02040503050406030204" pitchFamily="18" charset="0"/>
                        </a:rPr>
                        <m:t> (</m:t>
                      </m:r>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𝑎𝑐𝑡𝑖𝑣𝑎</m:t>
                      </m:r>
                      <m:r>
                        <a:rPr lang="es-ES" sz="1200" i="1">
                          <a:latin typeface="Cambria Math" panose="02040503050406030204" pitchFamily="18" charset="0"/>
                        </a:rPr>
                        <m:t>)</m:t>
                      </m:r>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m:t>
                      </m:r>
                      <m:r>
                        <a:rPr lang="es-ES" sz="1200" i="1">
                          <a:latin typeface="Cambria Math" panose="02040503050406030204" pitchFamily="18" charset="0"/>
                        </a:rPr>
                        <m:t>𝑉𝑖𝑛</m:t>
                      </m:r>
                      <m:r>
                        <a:rPr lang="es-ES" sz="1200" i="1">
                          <a:latin typeface="Cambria Math" panose="02040503050406030204" pitchFamily="18" charset="0"/>
                        </a:rPr>
                        <m:t>&gt;2.6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m:t>
                      </m:r>
                      <m:r>
                        <a:rPr lang="es-ES" sz="1200" i="1">
                          <a:latin typeface="Cambria Math" panose="02040503050406030204" pitchFamily="18" charset="0"/>
                        </a:rPr>
                        <m:t>𝑉𝑐𝑒</m:t>
                      </m:r>
                      <m:r>
                        <a:rPr lang="es-ES" sz="1200" i="1">
                          <a:latin typeface="Cambria Math" panose="02040503050406030204" pitchFamily="18" charset="0"/>
                        </a:rPr>
                        <m:t>=0 </m:t>
                      </m:r>
                      <m:r>
                        <a:rPr lang="es-ES" sz="1200" i="1">
                          <a:latin typeface="Cambria Math" panose="02040503050406030204" pitchFamily="18" charset="0"/>
                        </a:rPr>
                        <m:t>𝑉</m:t>
                      </m:r>
                      <m:r>
                        <a:rPr lang="es-ES" sz="1200" i="1">
                          <a:latin typeface="Cambria Math" panose="02040503050406030204" pitchFamily="18" charset="0"/>
                        </a:rPr>
                        <m:t> </m:t>
                      </m:r>
                      <m:d>
                        <m:dPr>
                          <m:ctrlPr>
                            <a:rPr lang="es-ES" sz="1200" i="1">
                              <a:latin typeface="Cambria Math" panose="02040503050406030204" pitchFamily="18" charset="0"/>
                            </a:rPr>
                          </m:ctrlPr>
                        </m:dPr>
                        <m:e>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𝑠𝑎𝑡𝑢𝑟𝑎𝑐𝑖</m:t>
                          </m:r>
                          <m:r>
                            <a:rPr lang="es-ES" sz="1200" i="1">
                              <a:latin typeface="Cambria Math" panose="02040503050406030204" pitchFamily="18" charset="0"/>
                            </a:rPr>
                            <m:t>ó</m:t>
                          </m:r>
                          <m:r>
                            <a:rPr lang="es-ES" sz="1200" i="1">
                              <a:latin typeface="Cambria Math" panose="02040503050406030204" pitchFamily="18" charset="0"/>
                            </a:rPr>
                            <m:t>𝑛</m:t>
                          </m:r>
                        </m:e>
                      </m:d>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m:t>
                      </m:r>
                      <m:r>
                        <a:rPr lang="es-ES" sz="1200" i="1">
                          <a:latin typeface="Cambria Math" panose="02040503050406030204" pitchFamily="18" charset="0"/>
                        </a:rPr>
                        <m:t>𝑉𝑖𝑛</m:t>
                      </m:r>
                      <m:r>
                        <a:rPr lang="es-ES" sz="1200" i="1">
                          <a:latin typeface="Cambria Math" panose="02040503050406030204" pitchFamily="18" charset="0"/>
                        </a:rPr>
                        <m:t>&lt;0.6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m:t>
                      </m:r>
                      <m:r>
                        <a:rPr lang="es-ES" sz="1200" i="1">
                          <a:latin typeface="Cambria Math" panose="02040503050406030204" pitchFamily="18" charset="0"/>
                        </a:rPr>
                        <m:t>𝑉𝑐𝑐</m:t>
                      </m:r>
                      <m:r>
                        <a:rPr lang="es-ES" sz="1200" i="1">
                          <a:latin typeface="Cambria Math" panose="02040503050406030204" pitchFamily="18" charset="0"/>
                        </a:rPr>
                        <m:t>=10</m:t>
                      </m:r>
                      <m:r>
                        <a:rPr lang="es-ES" sz="1200" i="1">
                          <a:latin typeface="Cambria Math" panose="02040503050406030204" pitchFamily="18" charset="0"/>
                        </a:rPr>
                        <m:t>𝑉</m:t>
                      </m:r>
                      <m:r>
                        <a:rPr lang="es-ES" sz="1200" i="1">
                          <a:latin typeface="Cambria Math" panose="02040503050406030204" pitchFamily="18" charset="0"/>
                        </a:rPr>
                        <m:t> (</m:t>
                      </m:r>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𝑑𝑒</m:t>
                      </m:r>
                      <m:r>
                        <a:rPr lang="es-ES" sz="1200" i="1">
                          <a:latin typeface="Cambria Math" panose="02040503050406030204" pitchFamily="18" charset="0"/>
                        </a:rPr>
                        <m:t> </m:t>
                      </m:r>
                      <m:r>
                        <a:rPr lang="es-ES" sz="1200" i="1">
                          <a:latin typeface="Cambria Math" panose="02040503050406030204" pitchFamily="18" charset="0"/>
                        </a:rPr>
                        <m:t>𝑐𝑜𝑟𝑡𝑒</m:t>
                      </m:r>
                      <m:r>
                        <a:rPr lang="es-ES" sz="1200" i="1">
                          <a:latin typeface="Cambria Math" panose="02040503050406030204" pitchFamily="18" charset="0"/>
                        </a:rPr>
                        <m:t>)</m:t>
                      </m:r>
                    </m:oMath>
                  </m:oMathPara>
                </a14:m>
                <a:endParaRPr lang="es-ES" sz="1200" dirty="0"/>
              </a:p>
            </p:txBody>
          </p:sp>
        </mc:Choice>
        <mc:Fallback xmlns="">
          <p:sp>
            <p:nvSpPr>
              <p:cNvPr id="12" name="Rectángulo 11">
                <a:extLst>
                  <a:ext uri="{FF2B5EF4-FFF2-40B4-BE49-F238E27FC236}">
                    <a16:creationId xmlns:a16="http://schemas.microsoft.com/office/drawing/2014/main" id="{B6818B39-04AB-47F9-8180-044D17F43E2E}"/>
                  </a:ext>
                </a:extLst>
              </p:cNvPr>
              <p:cNvSpPr>
                <a:spLocks noRot="1" noChangeAspect="1" noMove="1" noResize="1" noEditPoints="1" noAdjustHandles="1" noChangeArrowheads="1" noChangeShapeType="1" noTextEdit="1"/>
              </p:cNvSpPr>
              <p:nvPr/>
            </p:nvSpPr>
            <p:spPr>
              <a:xfrm>
                <a:off x="16589" y="4148040"/>
                <a:ext cx="4156651" cy="646331"/>
              </a:xfrm>
              <a:prstGeom prst="rect">
                <a:avLst/>
              </a:prstGeom>
              <a:blipFill>
                <a:blip r:embed="rId8"/>
                <a:stretch>
                  <a:fillRect b="-3774"/>
                </a:stretch>
              </a:blipFill>
            </p:spPr>
            <p:txBody>
              <a:bodyPr/>
              <a:lstStyle/>
              <a:p>
                <a:r>
                  <a:rPr lang="es-ES">
                    <a:noFill/>
                  </a:rPr>
                  <a:t> </a:t>
                </a:r>
              </a:p>
            </p:txBody>
          </p:sp>
        </mc:Fallback>
      </mc:AlternateContent>
      <p:graphicFrame>
        <p:nvGraphicFramePr>
          <p:cNvPr id="21" name="Gráfico 20">
            <a:extLst>
              <a:ext uri="{FF2B5EF4-FFF2-40B4-BE49-F238E27FC236}">
                <a16:creationId xmlns:a16="http://schemas.microsoft.com/office/drawing/2014/main" id="{AE8E78CA-2DFF-4218-8001-5CEEB570A6CA}"/>
              </a:ext>
            </a:extLst>
          </p:cNvPr>
          <p:cNvGraphicFramePr>
            <a:graphicFrameLocks/>
          </p:cNvGraphicFramePr>
          <p:nvPr/>
        </p:nvGraphicFramePr>
        <p:xfrm>
          <a:off x="4028260" y="3335894"/>
          <a:ext cx="4050000" cy="270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Gráfico 21">
            <a:extLst>
              <a:ext uri="{FF2B5EF4-FFF2-40B4-BE49-F238E27FC236}">
                <a16:creationId xmlns:a16="http://schemas.microsoft.com/office/drawing/2014/main" id="{49CA52FF-F092-4CAA-957E-1102530B45C3}"/>
              </a:ext>
            </a:extLst>
          </p:cNvPr>
          <p:cNvGraphicFramePr>
            <a:graphicFrameLocks/>
          </p:cNvGraphicFramePr>
          <p:nvPr>
            <p:extLst>
              <p:ext uri="{D42A27DB-BD31-4B8C-83A1-F6EECF244321}">
                <p14:modId xmlns:p14="http://schemas.microsoft.com/office/powerpoint/2010/main" val="174799746"/>
              </p:ext>
            </p:extLst>
          </p:nvPr>
        </p:nvGraphicFramePr>
        <p:xfrm>
          <a:off x="4022381" y="3329299"/>
          <a:ext cx="4050000" cy="2700000"/>
        </p:xfrm>
        <a:graphic>
          <a:graphicData uri="http://schemas.openxmlformats.org/drawingml/2006/chart">
            <c:chart xmlns:c="http://schemas.openxmlformats.org/drawingml/2006/chart" xmlns:r="http://schemas.openxmlformats.org/officeDocument/2006/relationships" r:id="rId10"/>
          </a:graphicData>
        </a:graphic>
      </p:graphicFrame>
      <p:sp>
        <p:nvSpPr>
          <p:cNvPr id="6" name="Marcador de número de diapositiva 5">
            <a:extLst>
              <a:ext uri="{FF2B5EF4-FFF2-40B4-BE49-F238E27FC236}">
                <a16:creationId xmlns:a16="http://schemas.microsoft.com/office/drawing/2014/main" id="{2B26DB0F-2CA4-44A3-9D9C-BCC22864BC4A}"/>
              </a:ext>
            </a:extLst>
          </p:cNvPr>
          <p:cNvSpPr>
            <a:spLocks noGrp="1"/>
          </p:cNvSpPr>
          <p:nvPr>
            <p:ph type="sldNum" sz="quarter" idx="12"/>
          </p:nvPr>
        </p:nvSpPr>
        <p:spPr/>
        <p:txBody>
          <a:bodyPr/>
          <a:lstStyle/>
          <a:p>
            <a:fld id="{78733FC4-8689-4CA5-A153-34ADD6EFE592}" type="slidenum">
              <a:rPr lang="es-ES">
                <a:solidFill>
                  <a:schemeClr val="bg1"/>
                </a:solidFill>
              </a:rPr>
              <a:t>122</a:t>
            </a:fld>
            <a:endParaRPr lang="es-ES" dirty="0">
              <a:solidFill>
                <a:schemeClr val="bg1"/>
              </a:solidFill>
            </a:endParaRPr>
          </a:p>
        </p:txBody>
      </p:sp>
    </p:spTree>
    <p:custDataLst>
      <p:tags r:id="rId1"/>
    </p:custDataLst>
    <p:extLst>
      <p:ext uri="{BB962C8B-B14F-4D97-AF65-F5344CB8AC3E}">
        <p14:creationId xmlns:p14="http://schemas.microsoft.com/office/powerpoint/2010/main" val="304272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build="p"/>
      <p:bldGraphic spid="21" grpId="0">
        <p:bldAsOne/>
      </p:bldGraphic>
      <p:bldGraphic spid="21" grpId="1">
        <p:bldAsOne/>
      </p:bldGraphic>
      <p:bldGraphic spid="22" grpId="0">
        <p:bldAsOne/>
      </p:bldGraphic>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6 (</a:t>
            </a:r>
            <a:r>
              <a:rPr lang="es-ES" sz="2600" b="0" strike="noStrike" spc="-1" dirty="0" err="1">
                <a:solidFill>
                  <a:srgbClr val="FFFFFF"/>
                </a:solidFill>
                <a:uFill>
                  <a:solidFill>
                    <a:srgbClr val="FFFFFF"/>
                  </a:solidFill>
                </a:uFill>
                <a:latin typeface="45 Helvetica Light"/>
              </a:rPr>
              <a:t>cont</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Transistores FET</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a:solidFill>
                  <a:schemeClr val="bg1"/>
                </a:solidFill>
              </a:rPr>
              <a:t>123</a:t>
            </a:fld>
            <a:endParaRPr lang="es-ES" dirty="0">
              <a:solidFill>
                <a:schemeClr val="bg1"/>
              </a:solidFill>
            </a:endParaRPr>
          </a:p>
        </p:txBody>
      </p:sp>
    </p:spTree>
    <p:extLst>
      <p:ext uri="{BB962C8B-B14F-4D97-AF65-F5344CB8AC3E}">
        <p14:creationId xmlns:p14="http://schemas.microsoft.com/office/powerpoint/2010/main" val="24696532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4AC0B55-8D8A-D2ED-F6E3-04BA70C7811D}"/>
              </a:ext>
            </a:extLst>
          </p:cNvPr>
          <p:cNvSpPr/>
          <p:nvPr/>
        </p:nvSpPr>
        <p:spPr>
          <a:xfrm>
            <a:off x="0" y="757839"/>
            <a:ext cx="8883942" cy="276999"/>
          </a:xfrm>
          <a:prstGeom prst="rect">
            <a:avLst/>
          </a:prstGeom>
        </p:spPr>
        <p:txBody>
          <a:bodyPr wrap="square">
            <a:spAutoFit/>
          </a:bodyPr>
          <a:lstStyle/>
          <a:p>
            <a:r>
              <a:rPr lang="es-ES" sz="1200" b="1" dirty="0"/>
              <a:t>Ejemplo 1.</a:t>
            </a:r>
            <a:r>
              <a:rPr lang="es-ES" sz="1200" dirty="0"/>
              <a:t> Hallar el punto de operación del transistor FET de la figura. </a:t>
            </a:r>
            <a:r>
              <a:rPr lang="es-ES" sz="1200" dirty="0" err="1"/>
              <a:t>Vdd</a:t>
            </a:r>
            <a:r>
              <a:rPr lang="es-ES" sz="1200" dirty="0"/>
              <a:t>=5 V, VG=2 V, k = 1 mA/V</a:t>
            </a:r>
            <a:r>
              <a:rPr lang="es-ES" sz="1200" baseline="30000" dirty="0"/>
              <a:t>2</a:t>
            </a:r>
            <a:r>
              <a:rPr lang="es-ES" sz="1200" dirty="0"/>
              <a:t>, V</a:t>
            </a:r>
            <a:r>
              <a:rPr lang="es-ES" sz="1200" baseline="-25000" dirty="0"/>
              <a:t>TR</a:t>
            </a:r>
            <a:r>
              <a:rPr lang="es-ES" sz="1200" dirty="0"/>
              <a:t> =1 V, </a:t>
            </a:r>
            <a:r>
              <a:rPr lang="es-ES" sz="1200" dirty="0" err="1"/>
              <a:t>Rd</a:t>
            </a:r>
            <a:r>
              <a:rPr lang="es-ES" sz="1200" dirty="0"/>
              <a:t> = 2 k</a:t>
            </a:r>
            <a:r>
              <a:rPr lang="el-GR" sz="1200" dirty="0"/>
              <a:t>Ω</a:t>
            </a:r>
            <a:r>
              <a:rPr lang="es-ES" sz="1200" dirty="0"/>
              <a:t>. </a:t>
            </a:r>
          </a:p>
        </p:txBody>
      </p:sp>
      <p:grpSp>
        <p:nvGrpSpPr>
          <p:cNvPr id="5" name="Grupo 4">
            <a:extLst>
              <a:ext uri="{FF2B5EF4-FFF2-40B4-BE49-F238E27FC236}">
                <a16:creationId xmlns:a16="http://schemas.microsoft.com/office/drawing/2014/main" id="{15C2320D-A929-B68B-461E-35863A17D868}"/>
              </a:ext>
            </a:extLst>
          </p:cNvPr>
          <p:cNvGrpSpPr/>
          <p:nvPr/>
        </p:nvGrpSpPr>
        <p:grpSpPr>
          <a:xfrm>
            <a:off x="1784125" y="1168443"/>
            <a:ext cx="2657846" cy="1854062"/>
            <a:chOff x="72008" y="622241"/>
            <a:chExt cx="3543795" cy="2472083"/>
          </a:xfrm>
        </p:grpSpPr>
        <p:pic>
          <p:nvPicPr>
            <p:cNvPr id="6" name="Imagen 5">
              <a:extLst>
                <a:ext uri="{FF2B5EF4-FFF2-40B4-BE49-F238E27FC236}">
                  <a16:creationId xmlns:a16="http://schemas.microsoft.com/office/drawing/2014/main" id="{1D5D9E2B-0497-6156-E440-70E4BAB6DBF5}"/>
                </a:ext>
              </a:extLst>
            </p:cNvPr>
            <p:cNvPicPr>
              <a:picLocks noChangeAspect="1"/>
            </p:cNvPicPr>
            <p:nvPr/>
          </p:nvPicPr>
          <p:blipFill>
            <a:blip r:embed="rId2"/>
            <a:stretch>
              <a:fillRect/>
            </a:stretch>
          </p:blipFill>
          <p:spPr>
            <a:xfrm>
              <a:off x="72008" y="622241"/>
              <a:ext cx="3543795" cy="2472083"/>
            </a:xfrm>
            <a:prstGeom prst="rect">
              <a:avLst/>
            </a:prstGeom>
          </p:spPr>
        </p:pic>
        <p:sp>
          <p:nvSpPr>
            <p:cNvPr id="7" name="Rectángulo 6">
              <a:extLst>
                <a:ext uri="{FF2B5EF4-FFF2-40B4-BE49-F238E27FC236}">
                  <a16:creationId xmlns:a16="http://schemas.microsoft.com/office/drawing/2014/main" id="{06950ED3-4172-7942-4460-A17D2EC195A9}"/>
                </a:ext>
              </a:extLst>
            </p:cNvPr>
            <p:cNvSpPr/>
            <p:nvPr/>
          </p:nvSpPr>
          <p:spPr>
            <a:xfrm>
              <a:off x="2189527" y="1501629"/>
              <a:ext cx="511728" cy="775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8" name="Rectángulo 7">
            <a:extLst>
              <a:ext uri="{FF2B5EF4-FFF2-40B4-BE49-F238E27FC236}">
                <a16:creationId xmlns:a16="http://schemas.microsoft.com/office/drawing/2014/main" id="{CA4129AB-DD8C-E61D-38DD-AFF534A77EE1}"/>
              </a:ext>
            </a:extLst>
          </p:cNvPr>
          <p:cNvSpPr/>
          <p:nvPr/>
        </p:nvSpPr>
        <p:spPr>
          <a:xfrm>
            <a:off x="78377" y="3156110"/>
            <a:ext cx="8883942" cy="461665"/>
          </a:xfrm>
          <a:prstGeom prst="rect">
            <a:avLst/>
          </a:prstGeom>
        </p:spPr>
        <p:txBody>
          <a:bodyPr wrap="square">
            <a:spAutoFit/>
          </a:bodyPr>
          <a:lstStyle/>
          <a:p>
            <a:r>
              <a:rPr lang="es-ES" sz="1200" b="1" dirty="0"/>
              <a:t>Ejemplo 2. </a:t>
            </a:r>
            <a:r>
              <a:rPr lang="es-ES" sz="1200" dirty="0"/>
              <a:t>Hallar el punto de operación del transistor FET de la figura si el voltaje de la fuente </a:t>
            </a:r>
            <a:r>
              <a:rPr lang="es-ES" sz="1200" dirty="0" err="1"/>
              <a:t>Vg</a:t>
            </a:r>
            <a:r>
              <a:rPr lang="es-ES" sz="1200" dirty="0"/>
              <a:t> aumenta hasta 3 V. </a:t>
            </a:r>
            <a:r>
              <a:rPr lang="es-ES" sz="1200" dirty="0" err="1"/>
              <a:t>Vdd</a:t>
            </a:r>
            <a:r>
              <a:rPr lang="es-ES" sz="1200" dirty="0"/>
              <a:t>=5 V, k = 1 mA/V</a:t>
            </a:r>
            <a:r>
              <a:rPr lang="es-ES" sz="1200" baseline="30000" dirty="0"/>
              <a:t>2</a:t>
            </a:r>
            <a:r>
              <a:rPr lang="es-ES" sz="1200" dirty="0"/>
              <a:t>, V</a:t>
            </a:r>
            <a:r>
              <a:rPr lang="es-ES" sz="1200" baseline="-25000" dirty="0"/>
              <a:t>TR</a:t>
            </a:r>
            <a:r>
              <a:rPr lang="es-ES" sz="1200" dirty="0"/>
              <a:t> =1 V, </a:t>
            </a:r>
            <a:r>
              <a:rPr lang="es-ES" sz="1200" dirty="0" err="1"/>
              <a:t>Rd</a:t>
            </a:r>
            <a:r>
              <a:rPr lang="es-ES" sz="1200" dirty="0"/>
              <a:t> = 2 k</a:t>
            </a:r>
            <a:r>
              <a:rPr lang="el-GR" sz="1200" dirty="0"/>
              <a:t>Ω</a:t>
            </a:r>
            <a:r>
              <a:rPr lang="es-ES" sz="1200" dirty="0"/>
              <a:t>. </a:t>
            </a:r>
          </a:p>
        </p:txBody>
      </p:sp>
      <p:grpSp>
        <p:nvGrpSpPr>
          <p:cNvPr id="9" name="Grupo 8">
            <a:extLst>
              <a:ext uri="{FF2B5EF4-FFF2-40B4-BE49-F238E27FC236}">
                <a16:creationId xmlns:a16="http://schemas.microsoft.com/office/drawing/2014/main" id="{FBAFB9FC-7DC2-41C9-EAF0-F42B9896B01F}"/>
              </a:ext>
            </a:extLst>
          </p:cNvPr>
          <p:cNvGrpSpPr/>
          <p:nvPr/>
        </p:nvGrpSpPr>
        <p:grpSpPr>
          <a:xfrm>
            <a:off x="1316667" y="3835495"/>
            <a:ext cx="2657846" cy="1854062"/>
            <a:chOff x="72008" y="622241"/>
            <a:chExt cx="3543795" cy="2472083"/>
          </a:xfrm>
        </p:grpSpPr>
        <p:grpSp>
          <p:nvGrpSpPr>
            <p:cNvPr id="10" name="Grupo 9">
              <a:extLst>
                <a:ext uri="{FF2B5EF4-FFF2-40B4-BE49-F238E27FC236}">
                  <a16:creationId xmlns:a16="http://schemas.microsoft.com/office/drawing/2014/main" id="{C3D95922-620F-83A2-B1BC-77F28D3BC28C}"/>
                </a:ext>
              </a:extLst>
            </p:cNvPr>
            <p:cNvGrpSpPr/>
            <p:nvPr/>
          </p:nvGrpSpPr>
          <p:grpSpPr>
            <a:xfrm>
              <a:off x="72008" y="622241"/>
              <a:ext cx="3543795" cy="2472083"/>
              <a:chOff x="72008" y="622241"/>
              <a:chExt cx="3543795" cy="2472083"/>
            </a:xfrm>
          </p:grpSpPr>
          <p:pic>
            <p:nvPicPr>
              <p:cNvPr id="12" name="Imagen 11">
                <a:extLst>
                  <a:ext uri="{FF2B5EF4-FFF2-40B4-BE49-F238E27FC236}">
                    <a16:creationId xmlns:a16="http://schemas.microsoft.com/office/drawing/2014/main" id="{1974F51E-1117-5547-1FBC-26347CA82E5B}"/>
                  </a:ext>
                </a:extLst>
              </p:cNvPr>
              <p:cNvPicPr>
                <a:picLocks noChangeAspect="1"/>
              </p:cNvPicPr>
              <p:nvPr/>
            </p:nvPicPr>
            <p:blipFill>
              <a:blip r:embed="rId2"/>
              <a:stretch>
                <a:fillRect/>
              </a:stretch>
            </p:blipFill>
            <p:spPr>
              <a:xfrm>
                <a:off x="72008" y="622241"/>
                <a:ext cx="3543795" cy="2472083"/>
              </a:xfrm>
              <a:prstGeom prst="rect">
                <a:avLst/>
              </a:prstGeom>
            </p:spPr>
          </p:pic>
          <p:sp>
            <p:nvSpPr>
              <p:cNvPr id="13" name="Rectángulo 12">
                <a:extLst>
                  <a:ext uri="{FF2B5EF4-FFF2-40B4-BE49-F238E27FC236}">
                    <a16:creationId xmlns:a16="http://schemas.microsoft.com/office/drawing/2014/main" id="{EFC3C2CB-A58F-21F0-FC1D-E7307C0829BA}"/>
                  </a:ext>
                </a:extLst>
              </p:cNvPr>
              <p:cNvSpPr/>
              <p:nvPr/>
            </p:nvSpPr>
            <p:spPr>
              <a:xfrm>
                <a:off x="619040" y="2190074"/>
                <a:ext cx="511728" cy="173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1" name="Rectángulo 10">
              <a:extLst>
                <a:ext uri="{FF2B5EF4-FFF2-40B4-BE49-F238E27FC236}">
                  <a16:creationId xmlns:a16="http://schemas.microsoft.com/office/drawing/2014/main" id="{B708307F-64D9-CBA9-EB41-30A791993EB7}"/>
                </a:ext>
              </a:extLst>
            </p:cNvPr>
            <p:cNvSpPr/>
            <p:nvPr/>
          </p:nvSpPr>
          <p:spPr>
            <a:xfrm>
              <a:off x="2221217" y="1749107"/>
              <a:ext cx="551620" cy="431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4" name="Marcador de número de diapositiva 1">
            <a:extLst>
              <a:ext uri="{FF2B5EF4-FFF2-40B4-BE49-F238E27FC236}">
                <a16:creationId xmlns:a16="http://schemas.microsoft.com/office/drawing/2014/main" id="{70C39C1A-6289-4FF6-A329-188FE6D702D0}"/>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124</a:t>
            </a:fld>
            <a:endParaRPr lang="es-ES_tradnl" altLang="es-ES" sz="1800" dirty="0">
              <a:latin typeface="+mn-lt"/>
              <a:ea typeface="+mn-ea"/>
            </a:endParaRPr>
          </a:p>
        </p:txBody>
      </p:sp>
    </p:spTree>
    <p:extLst>
      <p:ext uri="{BB962C8B-B14F-4D97-AF65-F5344CB8AC3E}">
        <p14:creationId xmlns:p14="http://schemas.microsoft.com/office/powerpoint/2010/main" val="11519609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2795E65-E391-C112-0B00-B201653A988C}"/>
              </a:ext>
            </a:extLst>
          </p:cNvPr>
          <p:cNvSpPr/>
          <p:nvPr/>
        </p:nvSpPr>
        <p:spPr>
          <a:xfrm>
            <a:off x="0" y="744476"/>
            <a:ext cx="9074331" cy="461665"/>
          </a:xfrm>
          <a:prstGeom prst="rect">
            <a:avLst/>
          </a:prstGeom>
        </p:spPr>
        <p:txBody>
          <a:bodyPr wrap="square">
            <a:spAutoFit/>
          </a:bodyPr>
          <a:lstStyle/>
          <a:p>
            <a:r>
              <a:rPr lang="es-ES" sz="1200" b="1" dirty="0"/>
              <a:t>Problema 7.</a:t>
            </a:r>
            <a:r>
              <a:rPr lang="es-ES" sz="1200" dirty="0"/>
              <a:t> Hallar para que valor de </a:t>
            </a:r>
            <a:r>
              <a:rPr lang="es-ES" sz="1200" dirty="0" err="1"/>
              <a:t>Vdd</a:t>
            </a:r>
            <a:r>
              <a:rPr lang="es-ES" sz="1200" dirty="0"/>
              <a:t> tiene lugar la transición de zona de saturación a lineal o triodo. K = 0,5mA/V</a:t>
            </a:r>
            <a:r>
              <a:rPr lang="es-ES" sz="1200" baseline="30000" dirty="0"/>
              <a:t>2</a:t>
            </a:r>
            <a:r>
              <a:rPr lang="es-ES" sz="1200" dirty="0"/>
              <a:t>, V</a:t>
            </a:r>
            <a:r>
              <a:rPr lang="es-ES" sz="1200" baseline="-25000" dirty="0"/>
              <a:t>TR</a:t>
            </a:r>
            <a:r>
              <a:rPr lang="es-ES" sz="1200" dirty="0"/>
              <a:t> =-3V, </a:t>
            </a:r>
            <a:r>
              <a:rPr lang="es-ES" sz="1200" dirty="0" err="1"/>
              <a:t>Rd</a:t>
            </a:r>
            <a:r>
              <a:rPr lang="es-ES" sz="1200" dirty="0"/>
              <a:t> = 5k</a:t>
            </a:r>
            <a:r>
              <a:rPr lang="el-GR" sz="1200" dirty="0"/>
              <a:t>Ω</a:t>
            </a:r>
            <a:r>
              <a:rPr lang="es-ES" sz="1200" dirty="0"/>
              <a:t>. </a:t>
            </a:r>
          </a:p>
        </p:txBody>
      </p:sp>
      <p:grpSp>
        <p:nvGrpSpPr>
          <p:cNvPr id="5" name="Grupo 4">
            <a:extLst>
              <a:ext uri="{FF2B5EF4-FFF2-40B4-BE49-F238E27FC236}">
                <a16:creationId xmlns:a16="http://schemas.microsoft.com/office/drawing/2014/main" id="{8BAE0514-0888-844D-4A23-F32372F5AA24}"/>
              </a:ext>
            </a:extLst>
          </p:cNvPr>
          <p:cNvGrpSpPr/>
          <p:nvPr/>
        </p:nvGrpSpPr>
        <p:grpSpPr>
          <a:xfrm>
            <a:off x="1077503" y="1151133"/>
            <a:ext cx="1233400" cy="1445073"/>
            <a:chOff x="132532" y="861679"/>
            <a:chExt cx="2617709" cy="3066953"/>
          </a:xfrm>
        </p:grpSpPr>
        <p:pic>
          <p:nvPicPr>
            <p:cNvPr id="6" name="Imagen 5">
              <a:extLst>
                <a:ext uri="{FF2B5EF4-FFF2-40B4-BE49-F238E27FC236}">
                  <a16:creationId xmlns:a16="http://schemas.microsoft.com/office/drawing/2014/main" id="{039E5DA5-F335-F540-3E00-4755FE7CA581}"/>
                </a:ext>
              </a:extLst>
            </p:cNvPr>
            <p:cNvPicPr>
              <a:picLocks noChangeAspect="1"/>
            </p:cNvPicPr>
            <p:nvPr/>
          </p:nvPicPr>
          <p:blipFill>
            <a:blip r:embed="rId2"/>
            <a:stretch>
              <a:fillRect/>
            </a:stretch>
          </p:blipFill>
          <p:spPr>
            <a:xfrm>
              <a:off x="132532" y="861679"/>
              <a:ext cx="2617709" cy="3066953"/>
            </a:xfrm>
            <a:prstGeom prst="rect">
              <a:avLst/>
            </a:prstGeom>
          </p:spPr>
        </p:pic>
        <p:sp>
          <p:nvSpPr>
            <p:cNvPr id="7" name="CuadroTexto 6">
              <a:extLst>
                <a:ext uri="{FF2B5EF4-FFF2-40B4-BE49-F238E27FC236}">
                  <a16:creationId xmlns:a16="http://schemas.microsoft.com/office/drawing/2014/main" id="{C8784D65-0F79-262E-0658-23DF57058667}"/>
                </a:ext>
              </a:extLst>
            </p:cNvPr>
            <p:cNvSpPr txBox="1"/>
            <p:nvPr/>
          </p:nvSpPr>
          <p:spPr>
            <a:xfrm>
              <a:off x="1268029" y="1793816"/>
              <a:ext cx="626675" cy="587889"/>
            </a:xfrm>
            <a:prstGeom prst="rect">
              <a:avLst/>
            </a:prstGeom>
            <a:noFill/>
          </p:spPr>
          <p:txBody>
            <a:bodyPr wrap="none" rtlCol="0">
              <a:spAutoFit/>
            </a:bodyPr>
            <a:lstStyle/>
            <a:p>
              <a:r>
                <a:rPr lang="es-ES" sz="1200" dirty="0"/>
                <a:t>D</a:t>
              </a:r>
            </a:p>
          </p:txBody>
        </p:sp>
        <p:sp>
          <p:nvSpPr>
            <p:cNvPr id="8" name="CuadroTexto 7">
              <a:extLst>
                <a:ext uri="{FF2B5EF4-FFF2-40B4-BE49-F238E27FC236}">
                  <a16:creationId xmlns:a16="http://schemas.microsoft.com/office/drawing/2014/main" id="{F5C316BD-2CB5-271F-7FF3-924678F917AE}"/>
                </a:ext>
              </a:extLst>
            </p:cNvPr>
            <p:cNvSpPr txBox="1"/>
            <p:nvPr/>
          </p:nvSpPr>
          <p:spPr>
            <a:xfrm>
              <a:off x="689635" y="1975784"/>
              <a:ext cx="647088" cy="587889"/>
            </a:xfrm>
            <a:prstGeom prst="rect">
              <a:avLst/>
            </a:prstGeom>
            <a:noFill/>
          </p:spPr>
          <p:txBody>
            <a:bodyPr wrap="none" rtlCol="0">
              <a:spAutoFit/>
            </a:bodyPr>
            <a:lstStyle/>
            <a:p>
              <a:r>
                <a:rPr lang="es-ES" sz="1200" dirty="0"/>
                <a:t>G</a:t>
              </a:r>
            </a:p>
          </p:txBody>
        </p:sp>
        <p:sp>
          <p:nvSpPr>
            <p:cNvPr id="9" name="CuadroTexto 8">
              <a:extLst>
                <a:ext uri="{FF2B5EF4-FFF2-40B4-BE49-F238E27FC236}">
                  <a16:creationId xmlns:a16="http://schemas.microsoft.com/office/drawing/2014/main" id="{C5087061-50F1-96B9-B383-371F36D63474}"/>
                </a:ext>
              </a:extLst>
            </p:cNvPr>
            <p:cNvSpPr txBox="1"/>
            <p:nvPr/>
          </p:nvSpPr>
          <p:spPr>
            <a:xfrm>
              <a:off x="1511240" y="2688419"/>
              <a:ext cx="609663" cy="587889"/>
            </a:xfrm>
            <a:prstGeom prst="rect">
              <a:avLst/>
            </a:prstGeom>
            <a:noFill/>
          </p:spPr>
          <p:txBody>
            <a:bodyPr wrap="none" rtlCol="0">
              <a:spAutoFit/>
            </a:bodyPr>
            <a:lstStyle/>
            <a:p>
              <a:r>
                <a:rPr lang="es-ES" sz="1200" dirty="0"/>
                <a:t>S</a:t>
              </a:r>
            </a:p>
          </p:txBody>
        </p:sp>
        <p:sp>
          <p:nvSpPr>
            <p:cNvPr id="10" name="Rectángulo 9">
              <a:extLst>
                <a:ext uri="{FF2B5EF4-FFF2-40B4-BE49-F238E27FC236}">
                  <a16:creationId xmlns:a16="http://schemas.microsoft.com/office/drawing/2014/main" id="{9C6B30C6-686F-148C-BDD5-78562C89BADA}"/>
                </a:ext>
              </a:extLst>
            </p:cNvPr>
            <p:cNvSpPr/>
            <p:nvPr/>
          </p:nvSpPr>
          <p:spPr>
            <a:xfrm>
              <a:off x="1981200" y="2080258"/>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11" name="Rectángulo 10">
              <a:extLst>
                <a:ext uri="{FF2B5EF4-FFF2-40B4-BE49-F238E27FC236}">
                  <a16:creationId xmlns:a16="http://schemas.microsoft.com/office/drawing/2014/main" id="{0E07ABA6-77D7-2ACF-E3CC-4DE000EE07BE}"/>
                </a:ext>
              </a:extLst>
            </p:cNvPr>
            <p:cNvSpPr/>
            <p:nvPr/>
          </p:nvSpPr>
          <p:spPr>
            <a:xfrm>
              <a:off x="1150921" y="2325227"/>
              <a:ext cx="290465" cy="28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grpSp>
      <p:sp>
        <p:nvSpPr>
          <p:cNvPr id="12" name="Rectángulo 11">
            <a:extLst>
              <a:ext uri="{FF2B5EF4-FFF2-40B4-BE49-F238E27FC236}">
                <a16:creationId xmlns:a16="http://schemas.microsoft.com/office/drawing/2014/main" id="{6BCC1555-28C2-96BE-C709-F7E978E82009}"/>
              </a:ext>
            </a:extLst>
          </p:cNvPr>
          <p:cNvSpPr/>
          <p:nvPr/>
        </p:nvSpPr>
        <p:spPr>
          <a:xfrm>
            <a:off x="-2749" y="2632889"/>
            <a:ext cx="9062357" cy="461665"/>
          </a:xfrm>
          <a:prstGeom prst="rect">
            <a:avLst/>
          </a:prstGeom>
        </p:spPr>
        <p:txBody>
          <a:bodyPr wrap="square">
            <a:spAutoFit/>
          </a:bodyPr>
          <a:lstStyle/>
          <a:p>
            <a:r>
              <a:rPr lang="es-ES" sz="1200" b="1" dirty="0"/>
              <a:t>Problema 9.</a:t>
            </a:r>
            <a:r>
              <a:rPr lang="es-ES" sz="1200" dirty="0"/>
              <a:t> Determinad en el circuito de la figura el </a:t>
            </a:r>
            <a:r>
              <a:rPr lang="es-ES" sz="1200" dirty="0" err="1"/>
              <a:t>Vin</a:t>
            </a:r>
            <a:r>
              <a:rPr lang="es-ES" sz="1200" dirty="0"/>
              <a:t> necesario para que </a:t>
            </a:r>
            <a:r>
              <a:rPr lang="es-ES" sz="1200" dirty="0" err="1"/>
              <a:t>Vds</a:t>
            </a:r>
            <a:r>
              <a:rPr lang="es-ES" sz="1200" dirty="0"/>
              <a:t> = 6,2 V. k = 2 mA/V</a:t>
            </a:r>
            <a:r>
              <a:rPr lang="es-ES" sz="1200" baseline="30000" dirty="0"/>
              <a:t>2</a:t>
            </a:r>
            <a:r>
              <a:rPr lang="es-ES" sz="1200" dirty="0"/>
              <a:t>, </a:t>
            </a:r>
            <a:r>
              <a:rPr lang="es-ES" sz="1200" dirty="0" err="1"/>
              <a:t>Vtr</a:t>
            </a:r>
            <a:r>
              <a:rPr lang="es-ES" sz="1200" dirty="0"/>
              <a:t> =-1,5 V, R2 = 4,7 k</a:t>
            </a:r>
            <a:r>
              <a:rPr lang="el-GR" sz="1200" dirty="0"/>
              <a:t>Ω</a:t>
            </a:r>
            <a:r>
              <a:rPr lang="es-ES" sz="1200" dirty="0"/>
              <a:t> y V2 = 10 V. </a:t>
            </a:r>
          </a:p>
        </p:txBody>
      </p:sp>
      <p:grpSp>
        <p:nvGrpSpPr>
          <p:cNvPr id="13" name="Grupo 12">
            <a:extLst>
              <a:ext uri="{FF2B5EF4-FFF2-40B4-BE49-F238E27FC236}">
                <a16:creationId xmlns:a16="http://schemas.microsoft.com/office/drawing/2014/main" id="{EF7D5FDD-A90B-B2ED-B1AE-9FF5DC9826DE}"/>
              </a:ext>
            </a:extLst>
          </p:cNvPr>
          <p:cNvGrpSpPr/>
          <p:nvPr/>
        </p:nvGrpSpPr>
        <p:grpSpPr>
          <a:xfrm>
            <a:off x="869384" y="2902041"/>
            <a:ext cx="1649637" cy="1643777"/>
            <a:chOff x="-99526" y="877078"/>
            <a:chExt cx="3341440" cy="3329570"/>
          </a:xfrm>
        </p:grpSpPr>
        <p:pic>
          <p:nvPicPr>
            <p:cNvPr id="14" name="Imagen 13">
              <a:extLst>
                <a:ext uri="{FF2B5EF4-FFF2-40B4-BE49-F238E27FC236}">
                  <a16:creationId xmlns:a16="http://schemas.microsoft.com/office/drawing/2014/main" id="{052D0C14-2158-FC82-6494-B91FFCE673FA}"/>
                </a:ext>
              </a:extLst>
            </p:cNvPr>
            <p:cNvPicPr>
              <a:picLocks noChangeAspect="1"/>
            </p:cNvPicPr>
            <p:nvPr/>
          </p:nvPicPr>
          <p:blipFill>
            <a:blip r:embed="rId3"/>
            <a:stretch>
              <a:fillRect/>
            </a:stretch>
          </p:blipFill>
          <p:spPr>
            <a:xfrm>
              <a:off x="-99526" y="877078"/>
              <a:ext cx="3341440" cy="3329570"/>
            </a:xfrm>
            <a:prstGeom prst="rect">
              <a:avLst/>
            </a:prstGeom>
          </p:spPr>
        </p:pic>
        <p:sp>
          <p:nvSpPr>
            <p:cNvPr id="15" name="Rectángulo 14">
              <a:extLst>
                <a:ext uri="{FF2B5EF4-FFF2-40B4-BE49-F238E27FC236}">
                  <a16:creationId xmlns:a16="http://schemas.microsoft.com/office/drawing/2014/main" id="{1512E30E-E597-19A4-844E-068B2AC39577}"/>
                </a:ext>
              </a:extLst>
            </p:cNvPr>
            <p:cNvSpPr/>
            <p:nvPr/>
          </p:nvSpPr>
          <p:spPr>
            <a:xfrm>
              <a:off x="2184912" y="2410600"/>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16" name="Rectángulo 15">
              <a:extLst>
                <a:ext uri="{FF2B5EF4-FFF2-40B4-BE49-F238E27FC236}">
                  <a16:creationId xmlns:a16="http://schemas.microsoft.com/office/drawing/2014/main" id="{106AD631-497F-090F-FB72-2BF9E0F41942}"/>
                </a:ext>
              </a:extLst>
            </p:cNvPr>
            <p:cNvSpPr/>
            <p:nvPr/>
          </p:nvSpPr>
          <p:spPr>
            <a:xfrm>
              <a:off x="1281071" y="2549101"/>
              <a:ext cx="290464" cy="28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17" name="CuadroTexto 16">
              <a:extLst>
                <a:ext uri="{FF2B5EF4-FFF2-40B4-BE49-F238E27FC236}">
                  <a16:creationId xmlns:a16="http://schemas.microsoft.com/office/drawing/2014/main" id="{1B861A04-282E-712E-2D0E-1D99834EDDBC}"/>
                </a:ext>
              </a:extLst>
            </p:cNvPr>
            <p:cNvSpPr txBox="1"/>
            <p:nvPr/>
          </p:nvSpPr>
          <p:spPr>
            <a:xfrm>
              <a:off x="1213550" y="2393692"/>
              <a:ext cx="617577" cy="561078"/>
            </a:xfrm>
            <a:prstGeom prst="rect">
              <a:avLst/>
            </a:prstGeom>
            <a:noFill/>
          </p:spPr>
          <p:txBody>
            <a:bodyPr wrap="none" rtlCol="0">
              <a:spAutoFit/>
            </a:bodyPr>
            <a:lstStyle/>
            <a:p>
              <a:r>
                <a:rPr lang="es-ES" sz="1200" dirty="0"/>
                <a:t>G</a:t>
              </a:r>
            </a:p>
          </p:txBody>
        </p:sp>
        <p:sp>
          <p:nvSpPr>
            <p:cNvPr id="18" name="CuadroTexto 17">
              <a:extLst>
                <a:ext uri="{FF2B5EF4-FFF2-40B4-BE49-F238E27FC236}">
                  <a16:creationId xmlns:a16="http://schemas.microsoft.com/office/drawing/2014/main" id="{39499D0E-461F-0C2E-3DD4-C15344BD71F2}"/>
                </a:ext>
              </a:extLst>
            </p:cNvPr>
            <p:cNvSpPr txBox="1"/>
            <p:nvPr/>
          </p:nvSpPr>
          <p:spPr>
            <a:xfrm>
              <a:off x="1957311" y="2932123"/>
              <a:ext cx="581859" cy="561078"/>
            </a:xfrm>
            <a:prstGeom prst="rect">
              <a:avLst/>
            </a:prstGeom>
            <a:noFill/>
          </p:spPr>
          <p:txBody>
            <a:bodyPr wrap="none" rtlCol="0">
              <a:spAutoFit/>
            </a:bodyPr>
            <a:lstStyle/>
            <a:p>
              <a:r>
                <a:rPr lang="es-ES" sz="1200" dirty="0"/>
                <a:t>S</a:t>
              </a:r>
            </a:p>
          </p:txBody>
        </p:sp>
        <p:sp>
          <p:nvSpPr>
            <p:cNvPr id="19" name="CuadroTexto 18">
              <a:extLst>
                <a:ext uri="{FF2B5EF4-FFF2-40B4-BE49-F238E27FC236}">
                  <a16:creationId xmlns:a16="http://schemas.microsoft.com/office/drawing/2014/main" id="{79E5249E-5A36-ED9E-C127-C6CD86F4020E}"/>
                </a:ext>
              </a:extLst>
            </p:cNvPr>
            <p:cNvSpPr txBox="1"/>
            <p:nvPr/>
          </p:nvSpPr>
          <p:spPr>
            <a:xfrm>
              <a:off x="1957311" y="2218678"/>
              <a:ext cx="598095" cy="561078"/>
            </a:xfrm>
            <a:prstGeom prst="rect">
              <a:avLst/>
            </a:prstGeom>
            <a:noFill/>
          </p:spPr>
          <p:txBody>
            <a:bodyPr wrap="none" rtlCol="0">
              <a:spAutoFit/>
            </a:bodyPr>
            <a:lstStyle/>
            <a:p>
              <a:r>
                <a:rPr lang="es-ES" sz="1200" dirty="0"/>
                <a:t>D</a:t>
              </a:r>
            </a:p>
          </p:txBody>
        </p:sp>
      </p:grpSp>
      <p:sp>
        <p:nvSpPr>
          <p:cNvPr id="20" name="Rectángulo 19">
            <a:extLst>
              <a:ext uri="{FF2B5EF4-FFF2-40B4-BE49-F238E27FC236}">
                <a16:creationId xmlns:a16="http://schemas.microsoft.com/office/drawing/2014/main" id="{5B171122-3A26-E5DD-1827-EBF9279EE607}"/>
              </a:ext>
            </a:extLst>
          </p:cNvPr>
          <p:cNvSpPr/>
          <p:nvPr/>
        </p:nvSpPr>
        <p:spPr>
          <a:xfrm>
            <a:off x="0" y="4645546"/>
            <a:ext cx="9069355" cy="276999"/>
          </a:xfrm>
          <a:prstGeom prst="rect">
            <a:avLst/>
          </a:prstGeom>
        </p:spPr>
        <p:txBody>
          <a:bodyPr wrap="square">
            <a:spAutoFit/>
          </a:bodyPr>
          <a:lstStyle/>
          <a:p>
            <a:r>
              <a:rPr lang="es-ES" sz="1200" b="1" dirty="0"/>
              <a:t>Problema 10.</a:t>
            </a:r>
            <a:r>
              <a:rPr lang="es-ES" sz="1200" dirty="0"/>
              <a:t> Hallar </a:t>
            </a:r>
            <a:r>
              <a:rPr lang="es-ES" sz="1200" dirty="0" err="1"/>
              <a:t>Rd</a:t>
            </a:r>
            <a:r>
              <a:rPr lang="es-ES" sz="1200" dirty="0"/>
              <a:t> y </a:t>
            </a:r>
            <a:r>
              <a:rPr lang="es-ES" sz="1200" dirty="0" err="1"/>
              <a:t>Rs</a:t>
            </a:r>
            <a:r>
              <a:rPr lang="es-ES" sz="1200" dirty="0"/>
              <a:t> en el circuito de la figura sabiendo que </a:t>
            </a:r>
            <a:r>
              <a:rPr lang="es-ES" sz="1200" dirty="0" err="1"/>
              <a:t>Vdd</a:t>
            </a:r>
            <a:r>
              <a:rPr lang="es-ES" sz="1200" dirty="0"/>
              <a:t> = 30 V, </a:t>
            </a:r>
            <a:r>
              <a:rPr lang="es-ES" sz="1200" dirty="0" err="1"/>
              <a:t>Vds</a:t>
            </a:r>
            <a:r>
              <a:rPr lang="es-ES" sz="1200" dirty="0"/>
              <a:t> = 17.5 V, Id = 2.5 mA, </a:t>
            </a:r>
            <a:r>
              <a:rPr lang="es-ES" sz="1200" dirty="0" err="1"/>
              <a:t>Vgs</a:t>
            </a:r>
            <a:r>
              <a:rPr lang="es-ES" sz="1200" dirty="0"/>
              <a:t> = -1V.</a:t>
            </a:r>
          </a:p>
        </p:txBody>
      </p:sp>
      <p:pic>
        <p:nvPicPr>
          <p:cNvPr id="21" name="Imagen 20">
            <a:extLst>
              <a:ext uri="{FF2B5EF4-FFF2-40B4-BE49-F238E27FC236}">
                <a16:creationId xmlns:a16="http://schemas.microsoft.com/office/drawing/2014/main" id="{C85A6C65-0B03-D685-4876-8FF133667407}"/>
              </a:ext>
            </a:extLst>
          </p:cNvPr>
          <p:cNvPicPr>
            <a:picLocks noChangeAspect="1"/>
          </p:cNvPicPr>
          <p:nvPr/>
        </p:nvPicPr>
        <p:blipFill>
          <a:blip r:embed="rId4"/>
          <a:stretch>
            <a:fillRect/>
          </a:stretch>
        </p:blipFill>
        <p:spPr>
          <a:xfrm>
            <a:off x="987471" y="4926254"/>
            <a:ext cx="1479289" cy="1603996"/>
          </a:xfrm>
          <a:prstGeom prst="rect">
            <a:avLst/>
          </a:prstGeom>
        </p:spPr>
      </p:pic>
      <p:sp>
        <p:nvSpPr>
          <p:cNvPr id="22" name="Marcador de número de diapositiva 1">
            <a:extLst>
              <a:ext uri="{FF2B5EF4-FFF2-40B4-BE49-F238E27FC236}">
                <a16:creationId xmlns:a16="http://schemas.microsoft.com/office/drawing/2014/main" id="{0F7D4CA4-1134-4E7A-861D-27CF0BEBA439}"/>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125</a:t>
            </a:fld>
            <a:endParaRPr lang="es-ES_tradnl" altLang="es-ES" sz="1800" dirty="0">
              <a:latin typeface="+mn-lt"/>
              <a:ea typeface="+mn-ea"/>
            </a:endParaRPr>
          </a:p>
        </p:txBody>
      </p:sp>
    </p:spTree>
    <p:extLst>
      <p:ext uri="{BB962C8B-B14F-4D97-AF65-F5344CB8AC3E}">
        <p14:creationId xmlns:p14="http://schemas.microsoft.com/office/powerpoint/2010/main" val="10109780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57839"/>
            <a:ext cx="8883942" cy="584775"/>
          </a:xfrm>
          <a:prstGeom prst="rect">
            <a:avLst/>
          </a:prstGeom>
        </p:spPr>
        <p:txBody>
          <a:bodyPr wrap="square">
            <a:spAutoFit/>
          </a:bodyPr>
          <a:lstStyle/>
          <a:p>
            <a:r>
              <a:rPr lang="es-ES" sz="1600" b="1" dirty="0"/>
              <a:t>Ejemplo 1.</a:t>
            </a:r>
            <a:r>
              <a:rPr lang="es-ES" sz="1600" dirty="0"/>
              <a:t> Hallar el punto de operación del transistor FET de la figura. </a:t>
            </a:r>
            <a:r>
              <a:rPr lang="es-ES" sz="1600" dirty="0" err="1"/>
              <a:t>Vdd</a:t>
            </a:r>
            <a:r>
              <a:rPr lang="es-ES" sz="1600" dirty="0"/>
              <a:t>=5 V, VG=2 V, k = 1 mA/V</a:t>
            </a:r>
            <a:r>
              <a:rPr lang="es-ES" sz="1600" baseline="30000" dirty="0"/>
              <a:t>2</a:t>
            </a:r>
            <a:r>
              <a:rPr lang="es-ES" sz="1600" dirty="0"/>
              <a:t>, V</a:t>
            </a:r>
            <a:r>
              <a:rPr lang="es-ES" sz="1600" baseline="-25000" dirty="0"/>
              <a:t>TR</a:t>
            </a:r>
            <a:r>
              <a:rPr lang="es-ES" sz="1600" dirty="0"/>
              <a:t> =1 V, </a:t>
            </a:r>
            <a:r>
              <a:rPr lang="es-ES" sz="1600" dirty="0" err="1"/>
              <a:t>Rd</a:t>
            </a:r>
            <a:r>
              <a:rPr lang="es-ES" sz="1600" dirty="0"/>
              <a:t> = 2 k</a:t>
            </a:r>
            <a:r>
              <a:rPr lang="el-GR" sz="1600" dirty="0"/>
              <a:t>Ω</a:t>
            </a:r>
            <a:r>
              <a:rPr lang="es-ES" sz="1600" dirty="0"/>
              <a:t>. </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707654" y="1325202"/>
                <a:ext cx="2329036" cy="415498"/>
              </a:xfrm>
              <a:prstGeom prst="rect">
                <a:avLst/>
              </a:prstGeom>
              <a:noFill/>
            </p:spPr>
            <p:txBody>
              <a:bodyPr wrap="none" lIns="0" tIns="0" rIns="0" bIns="0" rtlCol="0">
                <a:spAutoFit/>
              </a:bodyPr>
              <a:lstStyle/>
              <a:p>
                <a14:m>
                  <m:oMath xmlns:m="http://schemas.openxmlformats.org/officeDocument/2006/math">
                    <m:r>
                      <a:rPr lang="es-ES" sz="1350" i="1">
                        <a:latin typeface="Cambria Math" panose="02040503050406030204" pitchFamily="18" charset="0"/>
                      </a:rPr>
                      <m:t>𝐿𝑖𝑛𝑒𝑎𝑙</m:t>
                    </m:r>
                  </m:oMath>
                </a14:m>
                <a:r>
                  <a:rPr lang="es-ES" sz="1350" dirty="0"/>
                  <a:t>, si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707654" y="1325202"/>
                <a:ext cx="2329036" cy="415498"/>
              </a:xfrm>
              <a:prstGeom prst="rect">
                <a:avLst/>
              </a:prstGeom>
              <a:blipFill>
                <a:blip r:embed="rId3"/>
                <a:stretch>
                  <a:fillRect l="-2618" t="-13043" b="-7246"/>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5493210" y="1271784"/>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877000" y="3420993"/>
                <a:ext cx="340086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=2−1=1 </m:t>
                      </m:r>
                      <m:r>
                        <a:rPr lang="es-ES" sz="1350" i="1">
                          <a:latin typeface="Cambria Math" panose="02040503050406030204" pitchFamily="18" charset="0"/>
                        </a:rPr>
                        <m:t>𝑉</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877000" y="3420993"/>
                <a:ext cx="3400867" cy="207749"/>
              </a:xfrm>
              <a:prstGeom prst="rect">
                <a:avLst/>
              </a:prstGeom>
              <a:blipFill>
                <a:blip r:embed="rId4"/>
                <a:stretch>
                  <a:fillRect l="-53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732D6596-FF4C-450B-8E91-6252E32009FD}"/>
                  </a:ext>
                </a:extLst>
              </p:cNvPr>
              <p:cNvSpPr txBox="1"/>
              <p:nvPr/>
            </p:nvSpPr>
            <p:spPr>
              <a:xfrm>
                <a:off x="3882852" y="1477841"/>
                <a:ext cx="138755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oMath>
                  </m:oMathPara>
                </a14:m>
                <a:endParaRPr lang="es-ES" sz="1350" dirty="0"/>
              </a:p>
            </p:txBody>
          </p:sp>
        </mc:Choice>
        <mc:Fallback xmlns="">
          <p:sp>
            <p:nvSpPr>
              <p:cNvPr id="22" name="CuadroTexto 21">
                <a:extLst>
                  <a:ext uri="{FF2B5EF4-FFF2-40B4-BE49-F238E27FC236}">
                    <a16:creationId xmlns:a16="http://schemas.microsoft.com/office/drawing/2014/main" id="{732D6596-FF4C-450B-8E91-6252E32009FD}"/>
                  </a:ext>
                </a:extLst>
              </p:cNvPr>
              <p:cNvSpPr txBox="1">
                <a:spLocks noRot="1" noChangeAspect="1" noMove="1" noResize="1" noEditPoints="1" noAdjustHandles="1" noChangeArrowheads="1" noChangeShapeType="1" noTextEdit="1"/>
              </p:cNvSpPr>
              <p:nvPr/>
            </p:nvSpPr>
            <p:spPr>
              <a:xfrm>
                <a:off x="3882852" y="1477841"/>
                <a:ext cx="1387559" cy="207749"/>
              </a:xfrm>
              <a:prstGeom prst="rect">
                <a:avLst/>
              </a:prstGeom>
              <a:blipFill>
                <a:blip r:embed="rId5"/>
                <a:stretch>
                  <a:fillRect l="-2193" r="-439" b="-14286"/>
                </a:stretch>
              </a:blipFill>
            </p:spPr>
            <p:txBody>
              <a:bodyPr/>
              <a:lstStyle/>
              <a:p>
                <a:r>
                  <a:rPr lang="es-ES">
                    <a:noFill/>
                  </a:rPr>
                  <a:t> </a:t>
                </a:r>
              </a:p>
            </p:txBody>
          </p:sp>
        </mc:Fallback>
      </mc:AlternateContent>
      <p:sp>
        <p:nvSpPr>
          <p:cNvPr id="23" name="CuadroTexto 22">
            <a:extLst>
              <a:ext uri="{FF2B5EF4-FFF2-40B4-BE49-F238E27FC236}">
                <a16:creationId xmlns:a16="http://schemas.microsoft.com/office/drawing/2014/main" id="{EE66116D-AD46-4D19-B1CB-A1C3799377C5}"/>
              </a:ext>
            </a:extLst>
          </p:cNvPr>
          <p:cNvSpPr txBox="1"/>
          <p:nvPr/>
        </p:nvSpPr>
        <p:spPr>
          <a:xfrm>
            <a:off x="3020754" y="2077999"/>
            <a:ext cx="2050561" cy="300082"/>
          </a:xfrm>
          <a:prstGeom prst="rect">
            <a:avLst/>
          </a:prstGeom>
          <a:noFill/>
        </p:spPr>
        <p:txBody>
          <a:bodyPr wrap="none" rtlCol="0">
            <a:spAutoFit/>
          </a:bodyPr>
          <a:lstStyle/>
          <a:p>
            <a:r>
              <a:rPr lang="es-ES" sz="1350" dirty="0"/>
              <a:t>Suponemos saturación: </a:t>
            </a: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0DFB587B-E218-406F-8E2D-45B0B87861E6}"/>
                  </a:ext>
                </a:extLst>
              </p:cNvPr>
              <p:cNvSpPr txBox="1"/>
              <p:nvPr/>
            </p:nvSpPr>
            <p:spPr>
              <a:xfrm>
                <a:off x="3091967" y="2437642"/>
                <a:ext cx="304403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=1</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2−1</m:t>
                              </m:r>
                            </m:e>
                          </m:d>
                        </m:e>
                        <m:sup>
                          <m:r>
                            <a:rPr lang="es-ES" sz="1350" i="1">
                              <a:latin typeface="Cambria Math" panose="02040503050406030204" pitchFamily="18" charset="0"/>
                            </a:rPr>
                            <m:t>2</m:t>
                          </m:r>
                        </m:sup>
                      </m:sSup>
                      <m:r>
                        <a:rPr lang="es-ES" sz="1350" i="1">
                          <a:latin typeface="Cambria Math" panose="02040503050406030204" pitchFamily="18" charset="0"/>
                        </a:rPr>
                        <m:t>=1 </m:t>
                      </m:r>
                      <m:r>
                        <a:rPr lang="es-ES" sz="1350" i="1">
                          <a:latin typeface="Cambria Math" panose="02040503050406030204" pitchFamily="18" charset="0"/>
                        </a:rPr>
                        <m:t>𝑚𝐴</m:t>
                      </m:r>
                    </m:oMath>
                  </m:oMathPara>
                </a14:m>
                <a:endParaRPr lang="es-ES" sz="1350" dirty="0"/>
              </a:p>
            </p:txBody>
          </p:sp>
        </mc:Choice>
        <mc:Fallback xmlns="">
          <p:sp>
            <p:nvSpPr>
              <p:cNvPr id="24" name="CuadroTexto 23">
                <a:extLst>
                  <a:ext uri="{FF2B5EF4-FFF2-40B4-BE49-F238E27FC236}">
                    <a16:creationId xmlns:a16="http://schemas.microsoft.com/office/drawing/2014/main" id="{0DFB587B-E218-406F-8E2D-45B0B87861E6}"/>
                  </a:ext>
                </a:extLst>
              </p:cNvPr>
              <p:cNvSpPr txBox="1">
                <a:spLocks noRot="1" noChangeAspect="1" noMove="1" noResize="1" noEditPoints="1" noAdjustHandles="1" noChangeArrowheads="1" noChangeShapeType="1" noTextEdit="1"/>
              </p:cNvSpPr>
              <p:nvPr/>
            </p:nvSpPr>
            <p:spPr>
              <a:xfrm>
                <a:off x="3091967" y="2437642"/>
                <a:ext cx="3044038" cy="207749"/>
              </a:xfrm>
              <a:prstGeom prst="rect">
                <a:avLst/>
              </a:prstGeom>
              <a:blipFill>
                <a:blip r:embed="rId6"/>
                <a:stretch>
                  <a:fillRect l="-800" r="-400"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C0DFB2F8-137C-40C9-A378-98DEADE0D4AE}"/>
                  </a:ext>
                </a:extLst>
              </p:cNvPr>
              <p:cNvSpPr txBox="1"/>
              <p:nvPr/>
            </p:nvSpPr>
            <p:spPr>
              <a:xfrm>
                <a:off x="2900010" y="2733270"/>
                <a:ext cx="46146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=5−1∗2=3 </m:t>
                      </m:r>
                      <m:r>
                        <a:rPr lang="es-ES" sz="1350" i="1">
                          <a:latin typeface="Cambria Math" panose="02040503050406030204" pitchFamily="18" charset="0"/>
                        </a:rPr>
                        <m:t>𝑉</m:t>
                      </m:r>
                    </m:oMath>
                  </m:oMathPara>
                </a14:m>
                <a:endParaRPr lang="es-ES" sz="1350" dirty="0"/>
              </a:p>
            </p:txBody>
          </p:sp>
        </mc:Choice>
        <mc:Fallback xmlns="">
          <p:sp>
            <p:nvSpPr>
              <p:cNvPr id="25" name="CuadroTexto 24">
                <a:extLst>
                  <a:ext uri="{FF2B5EF4-FFF2-40B4-BE49-F238E27FC236}">
                    <a16:creationId xmlns:a16="http://schemas.microsoft.com/office/drawing/2014/main" id="{C0DFB2F8-137C-40C9-A378-98DEADE0D4AE}"/>
                  </a:ext>
                </a:extLst>
              </p:cNvPr>
              <p:cNvSpPr txBox="1">
                <a:spLocks noRot="1" noChangeAspect="1" noMove="1" noResize="1" noEditPoints="1" noAdjustHandles="1" noChangeArrowheads="1" noChangeShapeType="1" noTextEdit="1"/>
              </p:cNvSpPr>
              <p:nvPr/>
            </p:nvSpPr>
            <p:spPr>
              <a:xfrm>
                <a:off x="2900010" y="2733270"/>
                <a:ext cx="4614661" cy="207749"/>
              </a:xfrm>
              <a:prstGeom prst="rect">
                <a:avLst/>
              </a:prstGeom>
              <a:blipFill>
                <a:blip r:embed="rId7"/>
                <a:stretch>
                  <a:fillRect l="-396" r="-264" b="-17647"/>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FFC3F024-9C03-458C-AA0B-946FE5673ADD}"/>
              </a:ext>
            </a:extLst>
          </p:cNvPr>
          <p:cNvSpPr txBox="1"/>
          <p:nvPr/>
        </p:nvSpPr>
        <p:spPr>
          <a:xfrm>
            <a:off x="3020754" y="3022764"/>
            <a:ext cx="2262158" cy="300082"/>
          </a:xfrm>
          <a:prstGeom prst="rect">
            <a:avLst/>
          </a:prstGeom>
          <a:noFill/>
        </p:spPr>
        <p:txBody>
          <a:bodyPr wrap="none" rtlCol="0">
            <a:spAutoFit/>
          </a:bodyPr>
          <a:lstStyle/>
          <a:p>
            <a:r>
              <a:rPr lang="es-ES" sz="1350" dirty="0"/>
              <a:t>Comprobamos saturación: </a:t>
            </a:r>
          </a:p>
        </p:txBody>
      </p:sp>
      <p:sp>
        <p:nvSpPr>
          <p:cNvPr id="27" name="CuadroTexto 26">
            <a:extLst>
              <a:ext uri="{FF2B5EF4-FFF2-40B4-BE49-F238E27FC236}">
                <a16:creationId xmlns:a16="http://schemas.microsoft.com/office/drawing/2014/main" id="{8479E3EA-0FCC-4582-94D2-DCA4CA0CD969}"/>
              </a:ext>
            </a:extLst>
          </p:cNvPr>
          <p:cNvSpPr txBox="1"/>
          <p:nvPr/>
        </p:nvSpPr>
        <p:spPr>
          <a:xfrm>
            <a:off x="6471527" y="3386368"/>
            <a:ext cx="2214068" cy="300082"/>
          </a:xfrm>
          <a:prstGeom prst="rect">
            <a:avLst/>
          </a:prstGeom>
          <a:noFill/>
        </p:spPr>
        <p:txBody>
          <a:bodyPr wrap="none" rtlCol="0">
            <a:spAutoFit/>
          </a:bodyPr>
          <a:lstStyle/>
          <a:p>
            <a:r>
              <a:rPr lang="es-ES" sz="1350" dirty="0">
                <a:ln>
                  <a:solidFill>
                    <a:srgbClr val="92D050"/>
                  </a:solidFill>
                </a:ln>
              </a:rPr>
              <a:t>La suposición era correcta</a:t>
            </a:r>
          </a:p>
        </p:txBody>
      </p:sp>
      <p:grpSp>
        <p:nvGrpSpPr>
          <p:cNvPr id="29" name="Grupo 28">
            <a:extLst>
              <a:ext uri="{FF2B5EF4-FFF2-40B4-BE49-F238E27FC236}">
                <a16:creationId xmlns:a16="http://schemas.microsoft.com/office/drawing/2014/main" id="{027EC2CA-4E67-40FF-B92C-4FA89D2591E6}"/>
              </a:ext>
            </a:extLst>
          </p:cNvPr>
          <p:cNvGrpSpPr/>
          <p:nvPr/>
        </p:nvGrpSpPr>
        <p:grpSpPr>
          <a:xfrm>
            <a:off x="54007" y="1323931"/>
            <a:ext cx="2657846" cy="1854062"/>
            <a:chOff x="72008" y="622241"/>
            <a:chExt cx="3543795" cy="2472083"/>
          </a:xfrm>
        </p:grpSpPr>
        <p:pic>
          <p:nvPicPr>
            <p:cNvPr id="21" name="Imagen 20">
              <a:extLst>
                <a:ext uri="{FF2B5EF4-FFF2-40B4-BE49-F238E27FC236}">
                  <a16:creationId xmlns:a16="http://schemas.microsoft.com/office/drawing/2014/main" id="{5B98DCC2-F1E7-42B0-8159-08751DB698BA}"/>
                </a:ext>
              </a:extLst>
            </p:cNvPr>
            <p:cNvPicPr>
              <a:picLocks noChangeAspect="1"/>
            </p:cNvPicPr>
            <p:nvPr/>
          </p:nvPicPr>
          <p:blipFill>
            <a:blip r:embed="rId8"/>
            <a:stretch>
              <a:fillRect/>
            </a:stretch>
          </p:blipFill>
          <p:spPr>
            <a:xfrm>
              <a:off x="72008" y="622241"/>
              <a:ext cx="3543795" cy="2472083"/>
            </a:xfrm>
            <a:prstGeom prst="rect">
              <a:avLst/>
            </a:prstGeom>
          </p:spPr>
        </p:pic>
        <p:sp>
          <p:nvSpPr>
            <p:cNvPr id="28" name="Rectángulo 27">
              <a:extLst>
                <a:ext uri="{FF2B5EF4-FFF2-40B4-BE49-F238E27FC236}">
                  <a16:creationId xmlns:a16="http://schemas.microsoft.com/office/drawing/2014/main" id="{F36D045F-FCDC-4FEC-B63B-B10F0735844F}"/>
                </a:ext>
              </a:extLst>
            </p:cNvPr>
            <p:cNvSpPr/>
            <p:nvPr/>
          </p:nvSpPr>
          <p:spPr>
            <a:xfrm>
              <a:off x="2189527" y="1501629"/>
              <a:ext cx="511728" cy="775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3" name="Marcador de número de diapositiva 2">
            <a:extLst>
              <a:ext uri="{FF2B5EF4-FFF2-40B4-BE49-F238E27FC236}">
                <a16:creationId xmlns:a16="http://schemas.microsoft.com/office/drawing/2014/main" id="{127768F0-F4B8-49D9-B03D-0F0CEF45ECB8}"/>
              </a:ext>
            </a:extLst>
          </p:cNvPr>
          <p:cNvSpPr>
            <a:spLocks noGrp="1"/>
          </p:cNvSpPr>
          <p:nvPr>
            <p:ph type="sldNum" sz="quarter" idx="12"/>
          </p:nvPr>
        </p:nvSpPr>
        <p:spPr/>
        <p:txBody>
          <a:bodyPr/>
          <a:lstStyle/>
          <a:p>
            <a:fld id="{78733FC4-8689-4CA5-A153-34ADD6EFE592}" type="slidenum">
              <a:rPr lang="es-ES">
                <a:solidFill>
                  <a:schemeClr val="bg1"/>
                </a:solidFill>
              </a:rPr>
              <a:t>126</a:t>
            </a:fld>
            <a:endParaRPr lang="es-ES" dirty="0">
              <a:solidFill>
                <a:schemeClr val="bg1"/>
              </a:solidFill>
            </a:endParaRPr>
          </a:p>
        </p:txBody>
      </p:sp>
    </p:spTree>
    <p:custDataLst>
      <p:tags r:id="rId1"/>
    </p:custDataLst>
    <p:extLst>
      <p:ext uri="{BB962C8B-B14F-4D97-AF65-F5344CB8AC3E}">
        <p14:creationId xmlns:p14="http://schemas.microsoft.com/office/powerpoint/2010/main" val="39106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23" grpId="0"/>
      <p:bldP spid="24" grpId="0"/>
      <p:bldP spid="25" grpId="0"/>
      <p:bldP spid="26" grpId="0"/>
      <p:bldP spid="2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55257"/>
            <a:ext cx="8883942" cy="584775"/>
          </a:xfrm>
          <a:prstGeom prst="rect">
            <a:avLst/>
          </a:prstGeom>
        </p:spPr>
        <p:txBody>
          <a:bodyPr wrap="square">
            <a:spAutoFit/>
          </a:bodyPr>
          <a:lstStyle/>
          <a:p>
            <a:r>
              <a:rPr lang="es-ES" sz="1600" b="1" dirty="0"/>
              <a:t>Ejemplo 2. </a:t>
            </a:r>
            <a:r>
              <a:rPr lang="es-ES" sz="1600" dirty="0"/>
              <a:t>Hallar el punto de operación del transistor FET de la figura si el voltaje de la fuente </a:t>
            </a:r>
            <a:r>
              <a:rPr lang="es-ES" sz="1600" dirty="0" err="1"/>
              <a:t>Vg</a:t>
            </a:r>
            <a:r>
              <a:rPr lang="es-ES" sz="1600" dirty="0"/>
              <a:t> aumenta hasta 3 V. </a:t>
            </a:r>
            <a:r>
              <a:rPr lang="es-ES" sz="1600" dirty="0" err="1"/>
              <a:t>Vdd</a:t>
            </a:r>
            <a:r>
              <a:rPr lang="es-ES" sz="1600" dirty="0"/>
              <a:t>=5 V, k = 1 mA/V</a:t>
            </a:r>
            <a:r>
              <a:rPr lang="es-ES" sz="1600" baseline="30000" dirty="0"/>
              <a:t>2</a:t>
            </a:r>
            <a:r>
              <a:rPr lang="es-ES" sz="1600" dirty="0"/>
              <a:t>, V</a:t>
            </a:r>
            <a:r>
              <a:rPr lang="es-ES" sz="1600" baseline="-25000" dirty="0"/>
              <a:t>TR</a:t>
            </a:r>
            <a:r>
              <a:rPr lang="es-ES" sz="1600" dirty="0"/>
              <a:t> =1 V, </a:t>
            </a:r>
            <a:r>
              <a:rPr lang="es-ES" sz="1600" dirty="0" err="1"/>
              <a:t>Rd</a:t>
            </a:r>
            <a:r>
              <a:rPr lang="es-ES" sz="1600" dirty="0"/>
              <a:t> = 2 k</a:t>
            </a:r>
            <a:r>
              <a:rPr lang="el-GR" sz="1600" dirty="0"/>
              <a:t>Ω</a:t>
            </a:r>
            <a:r>
              <a:rPr lang="es-ES" sz="1600" dirty="0"/>
              <a:t>. </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707654" y="1325202"/>
                <a:ext cx="2329036" cy="415498"/>
              </a:xfrm>
              <a:prstGeom prst="rect">
                <a:avLst/>
              </a:prstGeom>
              <a:noFill/>
            </p:spPr>
            <p:txBody>
              <a:bodyPr wrap="none" lIns="0" tIns="0" rIns="0" bIns="0" rtlCol="0">
                <a:spAutoFit/>
              </a:bodyPr>
              <a:lstStyle/>
              <a:p>
                <a14:m>
                  <m:oMath xmlns:m="http://schemas.openxmlformats.org/officeDocument/2006/math">
                    <m:r>
                      <a:rPr lang="es-ES" sz="1350" i="1">
                        <a:latin typeface="Cambria Math" panose="02040503050406030204" pitchFamily="18" charset="0"/>
                      </a:rPr>
                      <m:t>𝐿𝑖𝑛𝑒𝑎𝑙</m:t>
                    </m:r>
                  </m:oMath>
                </a14:m>
                <a:r>
                  <a:rPr lang="es-ES" sz="1350" dirty="0"/>
                  <a:t>, si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707654" y="1325202"/>
                <a:ext cx="2329036" cy="415498"/>
              </a:xfrm>
              <a:prstGeom prst="rect">
                <a:avLst/>
              </a:prstGeom>
              <a:blipFill>
                <a:blip r:embed="rId3"/>
                <a:stretch>
                  <a:fillRect l="-2618" t="-13043" b="-7246"/>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5493210" y="1271784"/>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876999" y="3234342"/>
                <a:ext cx="340657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=3−1=</m:t>
                      </m:r>
                      <m:r>
                        <a:rPr lang="es-ES" sz="1350" b="1" i="1">
                          <a:latin typeface="Cambria Math" panose="02040503050406030204" pitchFamily="18" charset="0"/>
                        </a:rPr>
                        <m:t>𝟐</m:t>
                      </m:r>
                      <m:r>
                        <a:rPr lang="es-ES" sz="1350" b="1" i="1">
                          <a:latin typeface="Cambria Math" panose="02040503050406030204" pitchFamily="18" charset="0"/>
                        </a:rPr>
                        <m:t> </m:t>
                      </m:r>
                      <m:r>
                        <a:rPr lang="es-ES" sz="1350" b="1" i="1">
                          <a:latin typeface="Cambria Math" panose="02040503050406030204" pitchFamily="18" charset="0"/>
                        </a:rPr>
                        <m:t>𝑽</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876999" y="3234342"/>
                <a:ext cx="3406574" cy="207749"/>
              </a:xfrm>
              <a:prstGeom prst="rect">
                <a:avLst/>
              </a:prstGeom>
              <a:blipFill>
                <a:blip r:embed="rId4"/>
                <a:stretch>
                  <a:fillRect l="-716" b="-17647"/>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07C50532-30CE-4F8C-A799-34EDAA25BE61}"/>
              </a:ext>
            </a:extLst>
          </p:cNvPr>
          <p:cNvSpPr txBox="1"/>
          <p:nvPr/>
        </p:nvSpPr>
        <p:spPr>
          <a:xfrm>
            <a:off x="360843" y="3535470"/>
            <a:ext cx="2945037" cy="300082"/>
          </a:xfrm>
          <a:prstGeom prst="rect">
            <a:avLst/>
          </a:prstGeom>
          <a:noFill/>
        </p:spPr>
        <p:txBody>
          <a:bodyPr wrap="none" rtlCol="0">
            <a:spAutoFit/>
          </a:bodyPr>
          <a:lstStyle/>
          <a:p>
            <a:r>
              <a:rPr lang="es-ES" sz="1350" dirty="0"/>
              <a:t>Suponemos región lineal. Corriente:</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BF399A7-36F6-4F97-AD06-22511C30E1A4}"/>
                  </a:ext>
                </a:extLst>
              </p:cNvPr>
              <p:cNvSpPr txBox="1"/>
              <p:nvPr/>
            </p:nvSpPr>
            <p:spPr>
              <a:xfrm>
                <a:off x="5493210" y="5629214"/>
                <a:ext cx="2224583"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=2.18 </m:t>
                      </m:r>
                      <m:r>
                        <a:rPr lang="es-ES" sz="1350" i="1">
                          <a:latin typeface="Cambria Math" panose="02040503050406030204" pitchFamily="18" charset="0"/>
                        </a:rPr>
                        <m:t>𝑚𝐴</m:t>
                      </m:r>
                    </m:oMath>
                  </m:oMathPara>
                </a14:m>
                <a:endParaRPr lang="es-ES" sz="1350" dirty="0"/>
              </a:p>
            </p:txBody>
          </p:sp>
        </mc:Choice>
        <mc:Fallback xmlns="">
          <p:sp>
            <p:nvSpPr>
              <p:cNvPr id="14" name="CuadroTexto 13">
                <a:extLst>
                  <a:ext uri="{FF2B5EF4-FFF2-40B4-BE49-F238E27FC236}">
                    <a16:creationId xmlns:a16="http://schemas.microsoft.com/office/drawing/2014/main" id="{2BF399A7-36F6-4F97-AD06-22511C30E1A4}"/>
                  </a:ext>
                </a:extLst>
              </p:cNvPr>
              <p:cNvSpPr txBox="1">
                <a:spLocks noRot="1" noChangeAspect="1" noMove="1" noResize="1" noEditPoints="1" noAdjustHandles="1" noChangeArrowheads="1" noChangeShapeType="1" noTextEdit="1"/>
              </p:cNvSpPr>
              <p:nvPr/>
            </p:nvSpPr>
            <p:spPr>
              <a:xfrm>
                <a:off x="5493210" y="5629214"/>
                <a:ext cx="2224583" cy="213264"/>
              </a:xfrm>
              <a:prstGeom prst="rect">
                <a:avLst/>
              </a:prstGeom>
              <a:blipFill>
                <a:blip r:embed="rId5"/>
                <a:stretch>
                  <a:fillRect l="-1096" r="-1096"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732D6596-FF4C-450B-8E91-6252E32009FD}"/>
                  </a:ext>
                </a:extLst>
              </p:cNvPr>
              <p:cNvSpPr txBox="1"/>
              <p:nvPr/>
            </p:nvSpPr>
            <p:spPr>
              <a:xfrm>
                <a:off x="3933817" y="1462632"/>
                <a:ext cx="138755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oMath>
                  </m:oMathPara>
                </a14:m>
                <a:endParaRPr lang="es-ES" sz="1350" dirty="0"/>
              </a:p>
            </p:txBody>
          </p:sp>
        </mc:Choice>
        <mc:Fallback xmlns="">
          <p:sp>
            <p:nvSpPr>
              <p:cNvPr id="22" name="CuadroTexto 21">
                <a:extLst>
                  <a:ext uri="{FF2B5EF4-FFF2-40B4-BE49-F238E27FC236}">
                    <a16:creationId xmlns:a16="http://schemas.microsoft.com/office/drawing/2014/main" id="{732D6596-FF4C-450B-8E91-6252E32009FD}"/>
                  </a:ext>
                </a:extLst>
              </p:cNvPr>
              <p:cNvSpPr txBox="1">
                <a:spLocks noRot="1" noChangeAspect="1" noMove="1" noResize="1" noEditPoints="1" noAdjustHandles="1" noChangeArrowheads="1" noChangeShapeType="1" noTextEdit="1"/>
              </p:cNvSpPr>
              <p:nvPr/>
            </p:nvSpPr>
            <p:spPr>
              <a:xfrm>
                <a:off x="3933817" y="1462632"/>
                <a:ext cx="1387559" cy="207749"/>
              </a:xfrm>
              <a:prstGeom prst="rect">
                <a:avLst/>
              </a:prstGeom>
              <a:blipFill>
                <a:blip r:embed="rId6"/>
                <a:stretch>
                  <a:fillRect l="-2193" r="-877" b="-17647"/>
                </a:stretch>
              </a:blipFill>
            </p:spPr>
            <p:txBody>
              <a:bodyPr/>
              <a:lstStyle/>
              <a:p>
                <a:r>
                  <a:rPr lang="es-ES">
                    <a:noFill/>
                  </a:rPr>
                  <a:t> </a:t>
                </a:r>
              </a:p>
            </p:txBody>
          </p:sp>
        </mc:Fallback>
      </mc:AlternateContent>
      <p:sp>
        <p:nvSpPr>
          <p:cNvPr id="23" name="CuadroTexto 22">
            <a:extLst>
              <a:ext uri="{FF2B5EF4-FFF2-40B4-BE49-F238E27FC236}">
                <a16:creationId xmlns:a16="http://schemas.microsoft.com/office/drawing/2014/main" id="{EE66116D-AD46-4D19-B1CB-A1C3799377C5}"/>
              </a:ext>
            </a:extLst>
          </p:cNvPr>
          <p:cNvSpPr txBox="1"/>
          <p:nvPr/>
        </p:nvSpPr>
        <p:spPr>
          <a:xfrm>
            <a:off x="3020754" y="1891348"/>
            <a:ext cx="2050561" cy="300082"/>
          </a:xfrm>
          <a:prstGeom prst="rect">
            <a:avLst/>
          </a:prstGeom>
          <a:noFill/>
        </p:spPr>
        <p:txBody>
          <a:bodyPr wrap="none" rtlCol="0">
            <a:spAutoFit/>
          </a:bodyPr>
          <a:lstStyle/>
          <a:p>
            <a:r>
              <a:rPr lang="es-ES" sz="1350" dirty="0"/>
              <a:t>Suponemos saturación: </a:t>
            </a: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0DFB587B-E218-406F-8E2D-45B0B87861E6}"/>
                  </a:ext>
                </a:extLst>
              </p:cNvPr>
              <p:cNvSpPr txBox="1"/>
              <p:nvPr/>
            </p:nvSpPr>
            <p:spPr>
              <a:xfrm>
                <a:off x="3091967" y="2250991"/>
                <a:ext cx="304403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=1</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3−1</m:t>
                              </m:r>
                            </m:e>
                          </m:d>
                        </m:e>
                        <m:sup>
                          <m:r>
                            <a:rPr lang="es-ES" sz="1350" i="1">
                              <a:latin typeface="Cambria Math" panose="02040503050406030204" pitchFamily="18" charset="0"/>
                            </a:rPr>
                            <m:t>2</m:t>
                          </m:r>
                        </m:sup>
                      </m:sSup>
                      <m:r>
                        <a:rPr lang="es-ES" sz="1350" i="1">
                          <a:latin typeface="Cambria Math" panose="02040503050406030204" pitchFamily="18" charset="0"/>
                        </a:rPr>
                        <m:t>=4 </m:t>
                      </m:r>
                      <m:r>
                        <a:rPr lang="es-ES" sz="1350" i="1">
                          <a:latin typeface="Cambria Math" panose="02040503050406030204" pitchFamily="18" charset="0"/>
                        </a:rPr>
                        <m:t>𝑚𝐴</m:t>
                      </m:r>
                    </m:oMath>
                  </m:oMathPara>
                </a14:m>
                <a:endParaRPr lang="es-ES" sz="1350" dirty="0"/>
              </a:p>
            </p:txBody>
          </p:sp>
        </mc:Choice>
        <mc:Fallback xmlns="">
          <p:sp>
            <p:nvSpPr>
              <p:cNvPr id="24" name="CuadroTexto 23">
                <a:extLst>
                  <a:ext uri="{FF2B5EF4-FFF2-40B4-BE49-F238E27FC236}">
                    <a16:creationId xmlns:a16="http://schemas.microsoft.com/office/drawing/2014/main" id="{0DFB587B-E218-406F-8E2D-45B0B87861E6}"/>
                  </a:ext>
                </a:extLst>
              </p:cNvPr>
              <p:cNvSpPr txBox="1">
                <a:spLocks noRot="1" noChangeAspect="1" noMove="1" noResize="1" noEditPoints="1" noAdjustHandles="1" noChangeArrowheads="1" noChangeShapeType="1" noTextEdit="1"/>
              </p:cNvSpPr>
              <p:nvPr/>
            </p:nvSpPr>
            <p:spPr>
              <a:xfrm>
                <a:off x="3091967" y="2250991"/>
                <a:ext cx="3044038" cy="207749"/>
              </a:xfrm>
              <a:prstGeom prst="rect">
                <a:avLst/>
              </a:prstGeom>
              <a:blipFill>
                <a:blip r:embed="rId7"/>
                <a:stretch>
                  <a:fillRect l="-800" r="-400"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C0DFB2F8-137C-40C9-A378-98DEADE0D4AE}"/>
                  </a:ext>
                </a:extLst>
              </p:cNvPr>
              <p:cNvSpPr txBox="1"/>
              <p:nvPr/>
            </p:nvSpPr>
            <p:spPr>
              <a:xfrm>
                <a:off x="2900010" y="2546619"/>
                <a:ext cx="475021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=5−4∗2=</m:t>
                      </m:r>
                      <m:r>
                        <a:rPr lang="es-ES" sz="1350" b="1" i="1">
                          <a:latin typeface="Cambria Math" panose="02040503050406030204" pitchFamily="18" charset="0"/>
                        </a:rPr>
                        <m:t>−</m:t>
                      </m:r>
                      <m:r>
                        <a:rPr lang="es-ES" sz="1350" b="1" i="1">
                          <a:latin typeface="Cambria Math" panose="02040503050406030204" pitchFamily="18" charset="0"/>
                        </a:rPr>
                        <m:t>𝟑</m:t>
                      </m:r>
                      <m:r>
                        <a:rPr lang="es-ES" sz="1350" b="1" i="1">
                          <a:latin typeface="Cambria Math" panose="02040503050406030204" pitchFamily="18" charset="0"/>
                        </a:rPr>
                        <m:t> </m:t>
                      </m:r>
                      <m:r>
                        <a:rPr lang="es-ES" sz="1350" b="1" i="1">
                          <a:latin typeface="Cambria Math" panose="02040503050406030204" pitchFamily="18" charset="0"/>
                        </a:rPr>
                        <m:t>𝑽</m:t>
                      </m:r>
                    </m:oMath>
                  </m:oMathPara>
                </a14:m>
                <a:endParaRPr lang="es-ES" sz="1350" b="1" dirty="0"/>
              </a:p>
            </p:txBody>
          </p:sp>
        </mc:Choice>
        <mc:Fallback xmlns="">
          <p:sp>
            <p:nvSpPr>
              <p:cNvPr id="25" name="CuadroTexto 24">
                <a:extLst>
                  <a:ext uri="{FF2B5EF4-FFF2-40B4-BE49-F238E27FC236}">
                    <a16:creationId xmlns:a16="http://schemas.microsoft.com/office/drawing/2014/main" id="{C0DFB2F8-137C-40C9-A378-98DEADE0D4AE}"/>
                  </a:ext>
                </a:extLst>
              </p:cNvPr>
              <p:cNvSpPr txBox="1">
                <a:spLocks noRot="1" noChangeAspect="1" noMove="1" noResize="1" noEditPoints="1" noAdjustHandles="1" noChangeArrowheads="1" noChangeShapeType="1" noTextEdit="1"/>
              </p:cNvSpPr>
              <p:nvPr/>
            </p:nvSpPr>
            <p:spPr>
              <a:xfrm>
                <a:off x="2900010" y="2546619"/>
                <a:ext cx="4750211" cy="207749"/>
              </a:xfrm>
              <a:prstGeom prst="rect">
                <a:avLst/>
              </a:prstGeom>
              <a:blipFill>
                <a:blip r:embed="rId8"/>
                <a:stretch>
                  <a:fillRect l="-257" r="-257" b="-17647"/>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FFC3F024-9C03-458C-AA0B-946FE5673ADD}"/>
              </a:ext>
            </a:extLst>
          </p:cNvPr>
          <p:cNvSpPr txBox="1"/>
          <p:nvPr/>
        </p:nvSpPr>
        <p:spPr>
          <a:xfrm>
            <a:off x="3020754" y="2836113"/>
            <a:ext cx="2262158" cy="300082"/>
          </a:xfrm>
          <a:prstGeom prst="rect">
            <a:avLst/>
          </a:prstGeom>
          <a:noFill/>
        </p:spPr>
        <p:txBody>
          <a:bodyPr wrap="none" rtlCol="0">
            <a:spAutoFit/>
          </a:bodyPr>
          <a:lstStyle/>
          <a:p>
            <a:r>
              <a:rPr lang="es-ES" sz="1350" dirty="0"/>
              <a:t>Comprobamos saturación: </a:t>
            </a:r>
          </a:p>
        </p:txBody>
      </p:sp>
      <p:sp>
        <p:nvSpPr>
          <p:cNvPr id="27" name="CuadroTexto 26">
            <a:extLst>
              <a:ext uri="{FF2B5EF4-FFF2-40B4-BE49-F238E27FC236}">
                <a16:creationId xmlns:a16="http://schemas.microsoft.com/office/drawing/2014/main" id="{8479E3EA-0FCC-4582-94D2-DCA4CA0CD969}"/>
              </a:ext>
            </a:extLst>
          </p:cNvPr>
          <p:cNvSpPr txBox="1"/>
          <p:nvPr/>
        </p:nvSpPr>
        <p:spPr>
          <a:xfrm>
            <a:off x="6471527" y="3199717"/>
            <a:ext cx="2348720" cy="30008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S" sz="1350" dirty="0"/>
              <a:t>La suposición era incorrecta</a:t>
            </a:r>
          </a:p>
        </p:txBody>
      </p:sp>
      <p:sp>
        <p:nvSpPr>
          <p:cNvPr id="15" name="Rectángulo 14">
            <a:extLst>
              <a:ext uri="{FF2B5EF4-FFF2-40B4-BE49-F238E27FC236}">
                <a16:creationId xmlns:a16="http://schemas.microsoft.com/office/drawing/2014/main" id="{BA63704C-EBDB-460C-A0FA-BC8FDBF1212C}"/>
              </a:ext>
            </a:extLst>
          </p:cNvPr>
          <p:cNvSpPr/>
          <p:nvPr/>
        </p:nvSpPr>
        <p:spPr>
          <a:xfrm>
            <a:off x="1642145" y="1983472"/>
            <a:ext cx="383796" cy="581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5AA42828-70FD-4439-A771-948AADF7F536}"/>
                  </a:ext>
                </a:extLst>
              </p:cNvPr>
              <p:cNvSpPr txBox="1"/>
              <p:nvPr/>
            </p:nvSpPr>
            <p:spPr>
              <a:xfrm>
                <a:off x="397429" y="4537735"/>
                <a:ext cx="6411499"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=0→5−</m:t>
                      </m:r>
                      <m:d>
                        <m:dPr>
                          <m:ctrlPr>
                            <a:rPr lang="es-ES" sz="1350" i="1">
                              <a:latin typeface="Cambria Math" panose="02040503050406030204" pitchFamily="18" charset="0"/>
                            </a:rPr>
                          </m:ctrlPr>
                        </m:dPr>
                        <m:e>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e>
                      </m:d>
                      <m:r>
                        <a:rPr lang="es-ES" sz="1350" i="1">
                          <a:latin typeface="Cambria Math" panose="02040503050406030204" pitchFamily="18" charset="0"/>
                        </a:rPr>
                        <m:t>∗2−</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=2</m:t>
                      </m:r>
                      <m:sSubSup>
                        <m:sSubSupPr>
                          <m:ctrlPr>
                            <a:rPr lang="es-ES" sz="1350" i="1">
                              <a:latin typeface="Cambria Math" panose="02040503050406030204" pitchFamily="18" charset="0"/>
                            </a:rPr>
                          </m:ctrlPr>
                        </m:sSubSupPr>
                        <m:e>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−8</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+5=0</m:t>
                      </m:r>
                    </m:oMath>
                  </m:oMathPara>
                </a14:m>
                <a:endParaRPr lang="es-ES" sz="1350" dirty="0"/>
              </a:p>
            </p:txBody>
          </p:sp>
        </mc:Choice>
        <mc:Fallback xmlns="">
          <p:sp>
            <p:nvSpPr>
              <p:cNvPr id="17" name="CuadroTexto 16">
                <a:extLst>
                  <a:ext uri="{FF2B5EF4-FFF2-40B4-BE49-F238E27FC236}">
                    <a16:creationId xmlns:a16="http://schemas.microsoft.com/office/drawing/2014/main" id="{5AA42828-70FD-4439-A771-948AADF7F536}"/>
                  </a:ext>
                </a:extLst>
              </p:cNvPr>
              <p:cNvSpPr txBox="1">
                <a:spLocks noRot="1" noChangeAspect="1" noMove="1" noResize="1" noEditPoints="1" noAdjustHandles="1" noChangeArrowheads="1" noChangeShapeType="1" noTextEdit="1"/>
              </p:cNvSpPr>
              <p:nvPr/>
            </p:nvSpPr>
            <p:spPr>
              <a:xfrm>
                <a:off x="397429" y="4537735"/>
                <a:ext cx="6411499" cy="213264"/>
              </a:xfrm>
              <a:prstGeom prst="rect">
                <a:avLst/>
              </a:prstGeom>
              <a:blipFill>
                <a:blip r:embed="rId9"/>
                <a:stretch>
                  <a:fillRect l="-95" r="-95" b="-20000"/>
                </a:stretch>
              </a:blipFill>
            </p:spPr>
            <p:txBody>
              <a:bodyPr/>
              <a:lstStyle/>
              <a:p>
                <a:r>
                  <a:rPr lang="es-ES">
                    <a:noFill/>
                  </a:rPr>
                  <a:t> </a:t>
                </a:r>
              </a:p>
            </p:txBody>
          </p:sp>
        </mc:Fallback>
      </mc:AlternateContent>
      <p:sp>
        <p:nvSpPr>
          <p:cNvPr id="18" name="CuadroTexto 17">
            <a:extLst>
              <a:ext uri="{FF2B5EF4-FFF2-40B4-BE49-F238E27FC236}">
                <a16:creationId xmlns:a16="http://schemas.microsoft.com/office/drawing/2014/main" id="{785F676F-8976-4030-9A19-0B96C7A72063}"/>
              </a:ext>
            </a:extLst>
          </p:cNvPr>
          <p:cNvSpPr txBox="1"/>
          <p:nvPr/>
        </p:nvSpPr>
        <p:spPr>
          <a:xfrm>
            <a:off x="360843" y="4195368"/>
            <a:ext cx="1646605" cy="300082"/>
          </a:xfrm>
          <a:prstGeom prst="rect">
            <a:avLst/>
          </a:prstGeom>
          <a:noFill/>
        </p:spPr>
        <p:txBody>
          <a:bodyPr wrap="none" rtlCol="0">
            <a:spAutoFit/>
          </a:bodyPr>
          <a:lstStyle/>
          <a:p>
            <a:r>
              <a:rPr lang="es-ES" sz="1350" dirty="0"/>
              <a:t>Ecuación de malla:</a:t>
            </a:r>
          </a:p>
        </p:txBody>
      </p:sp>
      <p:grpSp>
        <p:nvGrpSpPr>
          <p:cNvPr id="33" name="Grupo 32">
            <a:extLst>
              <a:ext uri="{FF2B5EF4-FFF2-40B4-BE49-F238E27FC236}">
                <a16:creationId xmlns:a16="http://schemas.microsoft.com/office/drawing/2014/main" id="{4CAA37AD-330F-4D71-AB79-323D8FCE55C7}"/>
              </a:ext>
            </a:extLst>
          </p:cNvPr>
          <p:cNvGrpSpPr/>
          <p:nvPr/>
        </p:nvGrpSpPr>
        <p:grpSpPr>
          <a:xfrm>
            <a:off x="6058950" y="4923681"/>
            <a:ext cx="1573059" cy="618507"/>
            <a:chOff x="8078598" y="5421903"/>
            <a:chExt cx="2097412" cy="824675"/>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0BEF870A-B478-4C2A-A733-5CEF186AED05}"/>
                    </a:ext>
                  </a:extLst>
                </p:cNvPr>
                <p:cNvSpPr txBox="1"/>
                <p:nvPr/>
              </p:nvSpPr>
              <p:spPr>
                <a:xfrm>
                  <a:off x="8078598" y="5421903"/>
                  <a:ext cx="2097412" cy="276999"/>
                </a:xfrm>
                <a:prstGeom prst="rect">
                  <a:avLst/>
                </a:prstGeom>
                <a:noFill/>
              </p:spPr>
              <p:txBody>
                <a:bodyPr wrap="none" lIns="0" tIns="0" rIns="0" bIns="0" rtlCol="0">
                  <a:spAutoFit/>
                </a:bodyPr>
                <a:lstStyle/>
                <a:p>
                  <a14:m>
                    <m:oMath xmlns:m="http://schemas.openxmlformats.org/officeDocument/2006/math">
                      <m:sSub>
                        <m:sSubPr>
                          <m:ctrlPr>
                            <a:rPr lang="es-ES" sz="1350" i="1">
                              <a:ln>
                                <a:solidFill>
                                  <a:srgbClr val="FF0000"/>
                                </a:solidFill>
                              </a:ln>
                              <a:latin typeface="Cambria Math" panose="02040503050406030204" pitchFamily="18" charset="0"/>
                            </a:rPr>
                          </m:ctrlPr>
                        </m:sSubPr>
                        <m:e>
                          <m:r>
                            <a:rPr lang="es-ES" sz="1350" i="1">
                              <a:ln>
                                <a:solidFill>
                                  <a:srgbClr val="FF0000"/>
                                </a:solidFill>
                              </a:ln>
                              <a:latin typeface="Cambria Math" panose="02040503050406030204" pitchFamily="18" charset="0"/>
                            </a:rPr>
                            <m:t>𝑉</m:t>
                          </m:r>
                        </m:e>
                        <m:sub>
                          <m:r>
                            <a:rPr lang="es-ES" sz="1350" i="1">
                              <a:ln>
                                <a:solidFill>
                                  <a:srgbClr val="FF0000"/>
                                </a:solidFill>
                              </a:ln>
                              <a:latin typeface="Cambria Math" panose="02040503050406030204" pitchFamily="18" charset="0"/>
                            </a:rPr>
                            <m:t>𝐷𝑆</m:t>
                          </m:r>
                        </m:sub>
                      </m:sSub>
                      <m:r>
                        <a:rPr lang="es-ES" sz="1350" i="1">
                          <a:ln>
                            <a:solidFill>
                              <a:srgbClr val="FF0000"/>
                            </a:solidFill>
                          </a:ln>
                          <a:latin typeface="Cambria Math" panose="02040503050406030204" pitchFamily="18" charset="0"/>
                        </a:rPr>
                        <m:t>=3.85 </m:t>
                      </m:r>
                      <m:r>
                        <a:rPr lang="es-ES" sz="1350" i="1">
                          <a:ln>
                            <a:solidFill>
                              <a:srgbClr val="FF0000"/>
                            </a:solidFill>
                          </a:ln>
                          <a:latin typeface="Cambria Math" panose="02040503050406030204" pitchFamily="18" charset="0"/>
                        </a:rPr>
                        <m:t>𝑉</m:t>
                      </m:r>
                      <m:r>
                        <a:rPr lang="es-ES" sz="1350" i="1">
                          <a:ln>
                            <a:solidFill>
                              <a:srgbClr val="FF0000"/>
                            </a:solidFill>
                          </a:ln>
                          <a:latin typeface="Cambria Math" panose="02040503050406030204" pitchFamily="18" charset="0"/>
                        </a:rPr>
                        <m:t>&gt;</m:t>
                      </m:r>
                      <m:sSub>
                        <m:sSubPr>
                          <m:ctrlPr>
                            <a:rPr lang="es-ES" sz="1350" i="1">
                              <a:ln>
                                <a:solidFill>
                                  <a:srgbClr val="FF0000"/>
                                </a:solidFill>
                              </a:ln>
                              <a:latin typeface="Cambria Math" panose="02040503050406030204" pitchFamily="18" charset="0"/>
                            </a:rPr>
                          </m:ctrlPr>
                        </m:sSubPr>
                        <m:e>
                          <m:r>
                            <a:rPr lang="es-ES" sz="1350" i="1">
                              <a:ln>
                                <a:solidFill>
                                  <a:srgbClr val="FF0000"/>
                                </a:solidFill>
                              </a:ln>
                              <a:latin typeface="Cambria Math" panose="02040503050406030204" pitchFamily="18" charset="0"/>
                            </a:rPr>
                            <m:t>𝑉</m:t>
                          </m:r>
                        </m:e>
                        <m:sub>
                          <m:r>
                            <a:rPr lang="es-ES" sz="1350" i="1">
                              <a:ln>
                                <a:solidFill>
                                  <a:srgbClr val="FF0000"/>
                                </a:solidFill>
                              </a:ln>
                              <a:latin typeface="Cambria Math" panose="02040503050406030204" pitchFamily="18" charset="0"/>
                            </a:rPr>
                            <m:t>𝑠𝑎𝑡</m:t>
                          </m:r>
                        </m:sub>
                      </m:sSub>
                    </m:oMath>
                  </a14:m>
                  <a:r>
                    <a:rPr lang="es-ES" sz="1350" dirty="0">
                      <a:ln>
                        <a:solidFill>
                          <a:srgbClr val="FF0000"/>
                        </a:solidFill>
                      </a:ln>
                    </a:rPr>
                    <a:t>  </a:t>
                  </a:r>
                  <a:endParaRPr lang="es-ES" sz="1350" dirty="0">
                    <a:ln>
                      <a:solidFill>
                        <a:srgbClr val="92D050"/>
                      </a:solidFill>
                    </a:ln>
                  </a:endParaRPr>
                </a:p>
              </p:txBody>
            </p:sp>
          </mc:Choice>
          <mc:Fallback xmlns="">
            <p:sp>
              <p:nvSpPr>
                <p:cNvPr id="4" name="CuadroTexto 3">
                  <a:extLst>
                    <a:ext uri="{FF2B5EF4-FFF2-40B4-BE49-F238E27FC236}">
                      <a16:creationId xmlns:a16="http://schemas.microsoft.com/office/drawing/2014/main" id="{0BEF870A-B478-4C2A-A733-5CEF186AED05}"/>
                    </a:ext>
                  </a:extLst>
                </p:cNvPr>
                <p:cNvSpPr txBox="1">
                  <a:spLocks noRot="1" noChangeAspect="1" noMove="1" noResize="1" noEditPoints="1" noAdjustHandles="1" noChangeArrowheads="1" noChangeShapeType="1" noTextEdit="1"/>
                </p:cNvSpPr>
                <p:nvPr/>
              </p:nvSpPr>
              <p:spPr>
                <a:xfrm>
                  <a:off x="8078598" y="5421903"/>
                  <a:ext cx="2097412" cy="276999"/>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3CC3898A-A9BC-4B75-974B-FDC69C0E2CB1}"/>
                    </a:ext>
                  </a:extLst>
                </p:cNvPr>
                <p:cNvSpPr txBox="1"/>
                <p:nvPr/>
              </p:nvSpPr>
              <p:spPr>
                <a:xfrm>
                  <a:off x="8078598" y="5969579"/>
                  <a:ext cx="20332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n>
                                  <a:solidFill>
                                    <a:srgbClr val="92D050"/>
                                  </a:solidFill>
                                </a:ln>
                                <a:latin typeface="Cambria Math" panose="02040503050406030204" pitchFamily="18" charset="0"/>
                              </a:rPr>
                            </m:ctrlPr>
                          </m:sSubPr>
                          <m:e>
                            <m:r>
                              <a:rPr lang="es-ES" sz="1350" i="1">
                                <a:ln>
                                  <a:solidFill>
                                    <a:srgbClr val="92D050"/>
                                  </a:solidFill>
                                </a:ln>
                                <a:latin typeface="Cambria Math" panose="02040503050406030204" pitchFamily="18" charset="0"/>
                              </a:rPr>
                              <m:t>𝑉</m:t>
                            </m:r>
                          </m:e>
                          <m:sub>
                            <m:r>
                              <a:rPr lang="es-ES" sz="1350" i="1">
                                <a:ln>
                                  <a:solidFill>
                                    <a:srgbClr val="92D050"/>
                                  </a:solidFill>
                                </a:ln>
                                <a:latin typeface="Cambria Math" panose="02040503050406030204" pitchFamily="18" charset="0"/>
                              </a:rPr>
                              <m:t>𝐷𝑆</m:t>
                            </m:r>
                          </m:sub>
                        </m:sSub>
                        <m:r>
                          <a:rPr lang="es-ES" sz="1350" i="1">
                            <a:ln>
                              <a:solidFill>
                                <a:srgbClr val="92D050"/>
                              </a:solidFill>
                            </a:ln>
                            <a:latin typeface="Cambria Math" panose="02040503050406030204" pitchFamily="18" charset="0"/>
                          </a:rPr>
                          <m:t>=0.65 </m:t>
                        </m:r>
                        <m:r>
                          <a:rPr lang="es-ES" sz="1350" i="1">
                            <a:ln>
                              <a:solidFill>
                                <a:srgbClr val="92D050"/>
                              </a:solidFill>
                            </a:ln>
                            <a:latin typeface="Cambria Math" panose="02040503050406030204" pitchFamily="18" charset="0"/>
                          </a:rPr>
                          <m:t>𝑉</m:t>
                        </m:r>
                        <m:r>
                          <a:rPr lang="es-ES" sz="1350" i="1">
                            <a:ln>
                              <a:solidFill>
                                <a:srgbClr val="92D050"/>
                              </a:solidFill>
                            </a:ln>
                            <a:latin typeface="Cambria Math" panose="02040503050406030204" pitchFamily="18" charset="0"/>
                          </a:rPr>
                          <m:t>&lt;</m:t>
                        </m:r>
                        <m:sSub>
                          <m:sSubPr>
                            <m:ctrlPr>
                              <a:rPr lang="es-ES" sz="1350" i="1">
                                <a:ln>
                                  <a:solidFill>
                                    <a:srgbClr val="92D050"/>
                                  </a:solidFill>
                                </a:ln>
                                <a:latin typeface="Cambria Math" panose="02040503050406030204" pitchFamily="18" charset="0"/>
                              </a:rPr>
                            </m:ctrlPr>
                          </m:sSubPr>
                          <m:e>
                            <m:r>
                              <a:rPr lang="es-ES" sz="1350" i="1">
                                <a:ln>
                                  <a:solidFill>
                                    <a:srgbClr val="92D050"/>
                                  </a:solidFill>
                                </a:ln>
                                <a:latin typeface="Cambria Math" panose="02040503050406030204" pitchFamily="18" charset="0"/>
                              </a:rPr>
                              <m:t>𝑉</m:t>
                            </m:r>
                          </m:e>
                          <m:sub>
                            <m:r>
                              <a:rPr lang="es-ES" sz="1350" i="1">
                                <a:ln>
                                  <a:solidFill>
                                    <a:srgbClr val="92D050"/>
                                  </a:solidFill>
                                </a:ln>
                                <a:latin typeface="Cambria Math" panose="02040503050406030204" pitchFamily="18" charset="0"/>
                              </a:rPr>
                              <m:t>𝑠𝑎𝑡</m:t>
                            </m:r>
                          </m:sub>
                        </m:sSub>
                      </m:oMath>
                    </m:oMathPara>
                  </a14:m>
                  <a:endParaRPr lang="es-ES" sz="1350" dirty="0">
                    <a:ln>
                      <a:solidFill>
                        <a:srgbClr val="FF0000"/>
                      </a:solidFill>
                    </a:ln>
                  </a:endParaRPr>
                </a:p>
              </p:txBody>
            </p:sp>
          </mc:Choice>
          <mc:Fallback xmlns="">
            <p:sp>
              <p:nvSpPr>
                <p:cNvPr id="28" name="CuadroTexto 27">
                  <a:extLst>
                    <a:ext uri="{FF2B5EF4-FFF2-40B4-BE49-F238E27FC236}">
                      <a16:creationId xmlns:a16="http://schemas.microsoft.com/office/drawing/2014/main" id="{3CC3898A-A9BC-4B75-974B-FDC69C0E2CB1}"/>
                    </a:ext>
                  </a:extLst>
                </p:cNvPr>
                <p:cNvSpPr txBox="1">
                  <a:spLocks noRot="1" noChangeAspect="1" noMove="1" noResize="1" noEditPoints="1" noAdjustHandles="1" noChangeArrowheads="1" noChangeShapeType="1" noTextEdit="1"/>
                </p:cNvSpPr>
                <p:nvPr/>
              </p:nvSpPr>
              <p:spPr>
                <a:xfrm>
                  <a:off x="8078598" y="5969579"/>
                  <a:ext cx="2033292" cy="276999"/>
                </a:xfrm>
                <a:prstGeom prst="rect">
                  <a:avLst/>
                </a:prstGeom>
                <a:blipFill>
                  <a:blip r:embed="rId11"/>
                  <a:stretch>
                    <a:fillRect b="-2941"/>
                  </a:stretch>
                </a:blipFill>
              </p:spPr>
              <p:txBody>
                <a:bodyPr/>
                <a:lstStyle/>
                <a:p>
                  <a:r>
                    <a:rPr lang="es-ES">
                      <a:noFill/>
                    </a:rPr>
                    <a:t> </a:t>
                  </a:r>
                </a:p>
              </p:txBody>
            </p:sp>
          </mc:Fallback>
        </mc:AlternateContent>
      </p:grpSp>
      <p:grpSp>
        <p:nvGrpSpPr>
          <p:cNvPr id="32" name="Grupo 31">
            <a:extLst>
              <a:ext uri="{FF2B5EF4-FFF2-40B4-BE49-F238E27FC236}">
                <a16:creationId xmlns:a16="http://schemas.microsoft.com/office/drawing/2014/main" id="{AEF47E88-0295-4F22-9AA3-2B8B0B2313C7}"/>
              </a:ext>
            </a:extLst>
          </p:cNvPr>
          <p:cNvGrpSpPr/>
          <p:nvPr/>
        </p:nvGrpSpPr>
        <p:grpSpPr>
          <a:xfrm>
            <a:off x="1086547" y="5027554"/>
            <a:ext cx="4972403" cy="505190"/>
            <a:chOff x="1448729" y="5560412"/>
            <a:chExt cx="6629870" cy="673588"/>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7C3085DC-14A0-4081-9C78-F496EC59BD4F}"/>
                    </a:ext>
                  </a:extLst>
                </p:cNvPr>
                <p:cNvSpPr txBox="1"/>
                <p:nvPr/>
              </p:nvSpPr>
              <p:spPr>
                <a:xfrm>
                  <a:off x="1448729" y="5635374"/>
                  <a:ext cx="4948449" cy="5986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n-U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ad>
                              <m:radPr>
                                <m:degHide m:val="on"/>
                                <m:ctrlPr>
                                  <a:rPr lang="en-US" sz="1350" i="1">
                                    <a:latin typeface="Cambria Math" panose="02040503050406030204" pitchFamily="18" charset="0"/>
                                  </a:rPr>
                                </m:ctrlPr>
                              </m:radPr>
                              <m:deg/>
                              <m:e>
                                <m:sSup>
                                  <m:sSupPr>
                                    <m:ctrlPr>
                                      <a:rPr lang="en-US" sz="1350" i="1">
                                        <a:latin typeface="Cambria Math" panose="02040503050406030204" pitchFamily="18" charset="0"/>
                                      </a:rPr>
                                    </m:ctrlPr>
                                  </m:sSupPr>
                                  <m:e>
                                    <m:r>
                                      <a:rPr lang="es-ES" sz="1350" i="1">
                                        <a:latin typeface="Cambria Math" panose="02040503050406030204" pitchFamily="18" charset="0"/>
                                      </a:rPr>
                                      <m:t>(−9)</m:t>
                                    </m:r>
                                  </m:e>
                                  <m:sup>
                                    <m:r>
                                      <a:rPr lang="en-US" sz="1350" i="1">
                                        <a:latin typeface="Cambria Math" panose="02040503050406030204" pitchFamily="18" charset="0"/>
                                      </a:rPr>
                                      <m:t>2</m:t>
                                    </m:r>
                                  </m:sup>
                                </m:sSup>
                                <m:r>
                                  <a:rPr lang="en-US" sz="1350" i="1">
                                    <a:latin typeface="Cambria Math" panose="02040503050406030204" pitchFamily="18" charset="0"/>
                                  </a:rPr>
                                  <m:t>−4</m:t>
                                </m:r>
                                <m:r>
                                  <a:rPr lang="es-ES" sz="1350" i="1">
                                    <a:latin typeface="Cambria Math" panose="02040503050406030204" pitchFamily="18" charset="0"/>
                                  </a:rPr>
                                  <m:t>(2)(5)</m:t>
                                </m:r>
                              </m:e>
                            </m:rad>
                          </m:num>
                          <m:den>
                            <m:r>
                              <a:rPr lang="es-ES" sz="1350" i="1">
                                <a:latin typeface="Cambria Math" panose="02040503050406030204" pitchFamily="18" charset="0"/>
                              </a:rPr>
                              <m:t>4</m:t>
                            </m:r>
                          </m:den>
                        </m:f>
                        <m:r>
                          <a:rPr lang="es-E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ad>
                              <m:radPr>
                                <m:degHide m:val="on"/>
                                <m:ctrlPr>
                                  <a:rPr lang="en-US" sz="1350" i="1">
                                    <a:latin typeface="Cambria Math" panose="02040503050406030204" pitchFamily="18" charset="0"/>
                                  </a:rPr>
                                </m:ctrlPr>
                              </m:radPr>
                              <m:deg/>
                              <m:e>
                                <m:r>
                                  <a:rPr lang="es-ES" sz="1350" i="1">
                                    <a:latin typeface="Cambria Math" panose="02040503050406030204" pitchFamily="18" charset="0"/>
                                  </a:rPr>
                                  <m:t>41</m:t>
                                </m:r>
                              </m:e>
                            </m:rad>
                          </m:num>
                          <m:den>
                            <m:r>
                              <a:rPr lang="es-ES" sz="1350" i="1">
                                <a:latin typeface="Cambria Math" panose="02040503050406030204" pitchFamily="18" charset="0"/>
                              </a:rPr>
                              <m:t>4</m:t>
                            </m:r>
                          </m:den>
                        </m:f>
                        <m:r>
                          <a:rPr lang="es-E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
                              <a:rPr lang="es-ES" sz="1350" i="1">
                                <a:latin typeface="Cambria Math" panose="02040503050406030204" pitchFamily="18" charset="0"/>
                              </a:rPr>
                              <m:t>6.4</m:t>
                            </m:r>
                          </m:num>
                          <m:den>
                            <m:r>
                              <a:rPr lang="es-ES" sz="1350" i="1">
                                <a:latin typeface="Cambria Math" panose="02040503050406030204" pitchFamily="18" charset="0"/>
                              </a:rPr>
                              <m:t>4</m:t>
                            </m:r>
                          </m:den>
                        </m:f>
                      </m:oMath>
                    </m:oMathPara>
                  </a14:m>
                  <a:endParaRPr lang="es-ES" sz="1350" dirty="0"/>
                </a:p>
              </p:txBody>
            </p:sp>
          </mc:Choice>
          <mc:Fallback xmlns="">
            <p:sp>
              <p:nvSpPr>
                <p:cNvPr id="3" name="CuadroTexto 2">
                  <a:extLst>
                    <a:ext uri="{FF2B5EF4-FFF2-40B4-BE49-F238E27FC236}">
                      <a16:creationId xmlns:a16="http://schemas.microsoft.com/office/drawing/2014/main" id="{7C3085DC-14A0-4081-9C78-F496EC59BD4F}"/>
                    </a:ext>
                  </a:extLst>
                </p:cNvPr>
                <p:cNvSpPr txBox="1">
                  <a:spLocks noRot="1" noChangeAspect="1" noMove="1" noResize="1" noEditPoints="1" noAdjustHandles="1" noChangeArrowheads="1" noChangeShapeType="1" noTextEdit="1"/>
                </p:cNvSpPr>
                <p:nvPr/>
              </p:nvSpPr>
              <p:spPr>
                <a:xfrm>
                  <a:off x="1448729" y="5635374"/>
                  <a:ext cx="4948449" cy="598626"/>
                </a:xfrm>
                <a:prstGeom prst="rect">
                  <a:avLst/>
                </a:prstGeom>
                <a:blipFill>
                  <a:blip r:embed="rId12"/>
                  <a:stretch>
                    <a:fillRect/>
                  </a:stretch>
                </a:blipFill>
              </p:spPr>
              <p:txBody>
                <a:bodyPr/>
                <a:lstStyle/>
                <a:p>
                  <a:r>
                    <a:rPr lang="es-ES">
                      <a:noFill/>
                    </a:rPr>
                    <a:t> </a:t>
                  </a:r>
                </a:p>
              </p:txBody>
            </p:sp>
          </mc:Fallback>
        </mc:AlternateContent>
        <p:cxnSp>
          <p:nvCxnSpPr>
            <p:cNvPr id="10" name="Conector recto de flecha 9">
              <a:extLst>
                <a:ext uri="{FF2B5EF4-FFF2-40B4-BE49-F238E27FC236}">
                  <a16:creationId xmlns:a16="http://schemas.microsoft.com/office/drawing/2014/main" id="{C7564D19-280A-4DDF-A572-7B296BF70359}"/>
                </a:ext>
              </a:extLst>
            </p:cNvPr>
            <p:cNvCxnSpPr>
              <a:stCxn id="3" idx="3"/>
              <a:endCxn id="4" idx="1"/>
            </p:cNvCxnSpPr>
            <p:nvPr/>
          </p:nvCxnSpPr>
          <p:spPr>
            <a:xfrm flipV="1">
              <a:off x="6397178" y="5560412"/>
              <a:ext cx="1681421" cy="374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0796CE28-45AE-4212-92A3-A620CF5E4158}"/>
                </a:ext>
              </a:extLst>
            </p:cNvPr>
            <p:cNvCxnSpPr>
              <a:stCxn id="3" idx="3"/>
            </p:cNvCxnSpPr>
            <p:nvPr/>
          </p:nvCxnSpPr>
          <p:spPr>
            <a:xfrm>
              <a:off x="6397178" y="5934688"/>
              <a:ext cx="1681420" cy="216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D9017A28-904A-4515-9A05-147B26CCE0E8}"/>
                  </a:ext>
                </a:extLst>
              </p:cNvPr>
              <p:cNvSpPr txBox="1"/>
              <p:nvPr/>
            </p:nvSpPr>
            <p:spPr>
              <a:xfrm>
                <a:off x="499032" y="3912563"/>
                <a:ext cx="5342553"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𝑉𝑑𝑠</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𝑉𝑑𝑠</m:t>
                              </m:r>
                            </m:e>
                            <m:sup>
                              <m:r>
                                <a:rPr lang="es-ES" sz="1350" i="1">
                                  <a:latin typeface="Cambria Math" panose="02040503050406030204" pitchFamily="18" charset="0"/>
                                </a:rPr>
                                <m:t>2</m:t>
                              </m:r>
                            </m:sup>
                          </m:sSup>
                        </m:e>
                      </m:d>
                      <m:r>
                        <a:rPr lang="es-ES" sz="1350" i="1">
                          <a:latin typeface="Cambria Math" panose="02040503050406030204" pitchFamily="18" charset="0"/>
                        </a:rPr>
                        <m:t>=1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2∗2∗</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e>
                      </m:d>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oMath>
                  </m:oMathPara>
                </a14:m>
                <a:endParaRPr lang="es-ES" sz="1350" dirty="0"/>
              </a:p>
            </p:txBody>
          </p:sp>
        </mc:Choice>
        <mc:Fallback xmlns="">
          <p:sp>
            <p:nvSpPr>
              <p:cNvPr id="29" name="CuadroTexto 28">
                <a:extLst>
                  <a:ext uri="{FF2B5EF4-FFF2-40B4-BE49-F238E27FC236}">
                    <a16:creationId xmlns:a16="http://schemas.microsoft.com/office/drawing/2014/main" id="{D9017A28-904A-4515-9A05-147B26CCE0E8}"/>
                  </a:ext>
                </a:extLst>
              </p:cNvPr>
              <p:cNvSpPr txBox="1">
                <a:spLocks noRot="1" noChangeAspect="1" noMove="1" noResize="1" noEditPoints="1" noAdjustHandles="1" noChangeArrowheads="1" noChangeShapeType="1" noTextEdit="1"/>
              </p:cNvSpPr>
              <p:nvPr/>
            </p:nvSpPr>
            <p:spPr>
              <a:xfrm>
                <a:off x="499032" y="3912563"/>
                <a:ext cx="5342553" cy="213264"/>
              </a:xfrm>
              <a:prstGeom prst="rect">
                <a:avLst/>
              </a:prstGeom>
              <a:blipFill>
                <a:blip r:embed="rId13"/>
                <a:stretch>
                  <a:fillRect l="-342" b="-20000"/>
                </a:stretch>
              </a:blipFill>
            </p:spPr>
            <p:txBody>
              <a:bodyPr/>
              <a:lstStyle/>
              <a:p>
                <a:r>
                  <a:rPr lang="es-ES">
                    <a:noFill/>
                  </a:rPr>
                  <a:t> </a:t>
                </a:r>
              </a:p>
            </p:txBody>
          </p:sp>
        </mc:Fallback>
      </mc:AlternateContent>
      <p:grpSp>
        <p:nvGrpSpPr>
          <p:cNvPr id="31" name="Grupo 30">
            <a:extLst>
              <a:ext uri="{FF2B5EF4-FFF2-40B4-BE49-F238E27FC236}">
                <a16:creationId xmlns:a16="http://schemas.microsoft.com/office/drawing/2014/main" id="{136970D9-2958-4730-A2F8-BB19F928C763}"/>
              </a:ext>
            </a:extLst>
          </p:cNvPr>
          <p:cNvGrpSpPr/>
          <p:nvPr/>
        </p:nvGrpSpPr>
        <p:grpSpPr>
          <a:xfrm>
            <a:off x="88759" y="1376270"/>
            <a:ext cx="2657846" cy="1854062"/>
            <a:chOff x="72008" y="622241"/>
            <a:chExt cx="3543795" cy="2472083"/>
          </a:xfrm>
        </p:grpSpPr>
        <p:grpSp>
          <p:nvGrpSpPr>
            <p:cNvPr id="8" name="Grupo 7">
              <a:extLst>
                <a:ext uri="{FF2B5EF4-FFF2-40B4-BE49-F238E27FC236}">
                  <a16:creationId xmlns:a16="http://schemas.microsoft.com/office/drawing/2014/main" id="{39435B4A-24A2-4E51-A5BA-26DAC078FFAD}"/>
                </a:ext>
              </a:extLst>
            </p:cNvPr>
            <p:cNvGrpSpPr/>
            <p:nvPr/>
          </p:nvGrpSpPr>
          <p:grpSpPr>
            <a:xfrm>
              <a:off x="72008" y="622241"/>
              <a:ext cx="3543795" cy="2472083"/>
              <a:chOff x="72008" y="622241"/>
              <a:chExt cx="3543795" cy="2472083"/>
            </a:xfrm>
          </p:grpSpPr>
          <p:pic>
            <p:nvPicPr>
              <p:cNvPr id="21" name="Imagen 20">
                <a:extLst>
                  <a:ext uri="{FF2B5EF4-FFF2-40B4-BE49-F238E27FC236}">
                    <a16:creationId xmlns:a16="http://schemas.microsoft.com/office/drawing/2014/main" id="{5B98DCC2-F1E7-42B0-8159-08751DB698BA}"/>
                  </a:ext>
                </a:extLst>
              </p:cNvPr>
              <p:cNvPicPr>
                <a:picLocks noChangeAspect="1"/>
              </p:cNvPicPr>
              <p:nvPr/>
            </p:nvPicPr>
            <p:blipFill>
              <a:blip r:embed="rId14"/>
              <a:stretch>
                <a:fillRect/>
              </a:stretch>
            </p:blipFill>
            <p:spPr>
              <a:xfrm>
                <a:off x="72008" y="622241"/>
                <a:ext cx="3543795" cy="2472083"/>
              </a:xfrm>
              <a:prstGeom prst="rect">
                <a:avLst/>
              </a:prstGeom>
            </p:spPr>
          </p:pic>
          <p:sp>
            <p:nvSpPr>
              <p:cNvPr id="16" name="Rectángulo 15">
                <a:extLst>
                  <a:ext uri="{FF2B5EF4-FFF2-40B4-BE49-F238E27FC236}">
                    <a16:creationId xmlns:a16="http://schemas.microsoft.com/office/drawing/2014/main" id="{7C8A8454-93C8-4F2E-B2B2-CFCC1FEE8C05}"/>
                  </a:ext>
                </a:extLst>
              </p:cNvPr>
              <p:cNvSpPr/>
              <p:nvPr/>
            </p:nvSpPr>
            <p:spPr>
              <a:xfrm>
                <a:off x="619040" y="2190074"/>
                <a:ext cx="511728" cy="173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30" name="Rectángulo 29">
              <a:extLst>
                <a:ext uri="{FF2B5EF4-FFF2-40B4-BE49-F238E27FC236}">
                  <a16:creationId xmlns:a16="http://schemas.microsoft.com/office/drawing/2014/main" id="{8E4CE6D5-5FC4-4FCB-AE48-42AAE1740F67}"/>
                </a:ext>
              </a:extLst>
            </p:cNvPr>
            <p:cNvSpPr/>
            <p:nvPr/>
          </p:nvSpPr>
          <p:spPr>
            <a:xfrm>
              <a:off x="2221217" y="1749107"/>
              <a:ext cx="551620" cy="431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9" name="Marcador de número de diapositiva 8">
            <a:extLst>
              <a:ext uri="{FF2B5EF4-FFF2-40B4-BE49-F238E27FC236}">
                <a16:creationId xmlns:a16="http://schemas.microsoft.com/office/drawing/2014/main" id="{1F2E1047-93DF-4858-82EE-E1561A4F010C}"/>
              </a:ext>
            </a:extLst>
          </p:cNvPr>
          <p:cNvSpPr>
            <a:spLocks noGrp="1"/>
          </p:cNvSpPr>
          <p:nvPr>
            <p:ph type="sldNum" sz="quarter" idx="12"/>
          </p:nvPr>
        </p:nvSpPr>
        <p:spPr/>
        <p:txBody>
          <a:bodyPr/>
          <a:lstStyle/>
          <a:p>
            <a:fld id="{78733FC4-8689-4CA5-A153-34ADD6EFE592}" type="slidenum">
              <a:rPr lang="es-ES">
                <a:solidFill>
                  <a:schemeClr val="bg1"/>
                </a:solidFill>
              </a:rPr>
              <a:t>127</a:t>
            </a:fld>
            <a:endParaRPr lang="es-ES" dirty="0">
              <a:solidFill>
                <a:schemeClr val="bg1"/>
              </a:solidFill>
            </a:endParaRPr>
          </a:p>
        </p:txBody>
      </p:sp>
    </p:spTree>
    <p:custDataLst>
      <p:tags r:id="rId1"/>
    </p:custDataLst>
    <p:extLst>
      <p:ext uri="{BB962C8B-B14F-4D97-AF65-F5344CB8AC3E}">
        <p14:creationId xmlns:p14="http://schemas.microsoft.com/office/powerpoint/2010/main" val="2440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2" grpId="0"/>
      <p:bldP spid="14" grpId="0"/>
      <p:bldP spid="23" grpId="0"/>
      <p:bldP spid="24" grpId="0"/>
      <p:bldP spid="25" grpId="0"/>
      <p:bldP spid="26" grpId="0"/>
      <p:bldP spid="27" grpId="0" animBg="1"/>
      <p:bldP spid="17" grpId="0"/>
      <p:bldP spid="18" grpId="0"/>
      <p:bldP spid="29"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44476"/>
            <a:ext cx="8563063" cy="584775"/>
          </a:xfrm>
          <a:prstGeom prst="rect">
            <a:avLst/>
          </a:prstGeom>
        </p:spPr>
        <p:txBody>
          <a:bodyPr wrap="square">
            <a:spAutoFit/>
          </a:bodyPr>
          <a:lstStyle/>
          <a:p>
            <a:r>
              <a:rPr lang="es-ES" sz="1600" b="1" dirty="0"/>
              <a:t>Problema 7.</a:t>
            </a:r>
            <a:r>
              <a:rPr lang="es-ES" sz="1600" dirty="0"/>
              <a:t> Hallar para que valor de </a:t>
            </a:r>
            <a:r>
              <a:rPr lang="es-ES" sz="1600" dirty="0" err="1"/>
              <a:t>Vdd</a:t>
            </a:r>
            <a:r>
              <a:rPr lang="es-ES" sz="1600" dirty="0"/>
              <a:t> tiene lugar la transición de zona de saturación a lineal o triodo. K = 0,5mA/V</a:t>
            </a:r>
            <a:r>
              <a:rPr lang="es-ES" sz="1600" baseline="30000" dirty="0"/>
              <a:t>2</a:t>
            </a:r>
            <a:r>
              <a:rPr lang="es-ES" sz="1600" dirty="0"/>
              <a:t>, V</a:t>
            </a:r>
            <a:r>
              <a:rPr lang="es-ES" sz="1600" baseline="-25000" dirty="0"/>
              <a:t>TR</a:t>
            </a:r>
            <a:r>
              <a:rPr lang="es-ES" sz="1600" dirty="0"/>
              <a:t> =-3V, </a:t>
            </a:r>
            <a:r>
              <a:rPr lang="es-ES" sz="1600" dirty="0" err="1"/>
              <a:t>Rd</a:t>
            </a:r>
            <a:r>
              <a:rPr lang="es-ES" sz="1600" dirty="0"/>
              <a:t> = 5k</a:t>
            </a:r>
            <a:r>
              <a:rPr lang="el-GR" sz="1600" dirty="0"/>
              <a:t>Ω</a:t>
            </a:r>
            <a:r>
              <a:rPr lang="es-ES" sz="1600" dirty="0"/>
              <a:t>. </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40CD3027-FA5A-4864-A3CD-913F3607E6BE}"/>
                  </a:ext>
                </a:extLst>
              </p:cNvPr>
              <p:cNvSpPr txBox="1"/>
              <p:nvPr/>
            </p:nvSpPr>
            <p:spPr>
              <a:xfrm>
                <a:off x="2252445" y="1712926"/>
                <a:ext cx="2723053"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𝑇𝑟𝑎𝑛𝑠𝑖𝑐𝑖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4" name="CuadroTexto 3">
                <a:extLst>
                  <a:ext uri="{FF2B5EF4-FFF2-40B4-BE49-F238E27FC236}">
                    <a16:creationId xmlns:a16="http://schemas.microsoft.com/office/drawing/2014/main" id="{40CD3027-FA5A-4864-A3CD-913F3607E6BE}"/>
                  </a:ext>
                </a:extLst>
              </p:cNvPr>
              <p:cNvSpPr txBox="1">
                <a:spLocks noRot="1" noChangeAspect="1" noMove="1" noResize="1" noEditPoints="1" noAdjustHandles="1" noChangeArrowheads="1" noChangeShapeType="1" noTextEdit="1"/>
              </p:cNvSpPr>
              <p:nvPr/>
            </p:nvSpPr>
            <p:spPr>
              <a:xfrm>
                <a:off x="2252445" y="1712926"/>
                <a:ext cx="2723053" cy="207749"/>
              </a:xfrm>
              <a:prstGeom prst="rect">
                <a:avLst/>
              </a:prstGeom>
              <a:blipFill>
                <a:blip r:embed="rId3"/>
                <a:stretch>
                  <a:fillRect l="-895"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147191" y="1609051"/>
                <a:ext cx="2352375"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r>
                        <a:rPr lang="es-ES" sz="1350" i="1">
                          <a:latin typeface="Cambria Math" panose="02040503050406030204" pitchFamily="18" charset="0"/>
                        </a:rPr>
                        <m:t>𝐿𝑖𝑛𝑒𝑎𝑙</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147191" y="1609051"/>
                <a:ext cx="2352375" cy="415498"/>
              </a:xfrm>
              <a:prstGeom prst="rect">
                <a:avLst/>
              </a:prstGeom>
              <a:blipFill>
                <a:blip r:embed="rId4"/>
                <a:stretch>
                  <a:fillRect l="-1036" r="-1295" b="-8824"/>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4932746" y="1555633"/>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252445" y="2313570"/>
                <a:ext cx="3173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=0→</m:t>
                      </m:r>
                      <m:r>
                        <a:rPr lang="es-ES" sz="1350" i="1">
                          <a:latin typeface="Cambria Math" panose="02040503050406030204" pitchFamily="18" charset="0"/>
                        </a:rPr>
                        <m:t>𝑉𝑠𝑎𝑡</m:t>
                      </m:r>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−3</m:t>
                          </m:r>
                        </m:e>
                      </m:d>
                      <m:r>
                        <a:rPr lang="es-ES" sz="1350" i="1">
                          <a:latin typeface="Cambria Math" panose="02040503050406030204" pitchFamily="18" charset="0"/>
                        </a:rPr>
                        <m:t>=3</m:t>
                      </m:r>
                      <m:r>
                        <a:rPr lang="es-ES" sz="1350" i="1">
                          <a:latin typeface="Cambria Math" panose="02040503050406030204" pitchFamily="18" charset="0"/>
                        </a:rPr>
                        <m:t>𝑉</m:t>
                      </m:r>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252445" y="2313570"/>
                <a:ext cx="3173561" cy="207749"/>
              </a:xfrm>
              <a:prstGeom prst="rect">
                <a:avLst/>
              </a:prstGeom>
              <a:blipFill>
                <a:blip r:embed="rId5"/>
                <a:stretch>
                  <a:fillRect l="-768" r="-576"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124F64A1-A89D-4441-A388-E06CC9446936}"/>
                  </a:ext>
                </a:extLst>
              </p:cNvPr>
              <p:cNvSpPr txBox="1"/>
              <p:nvPr/>
            </p:nvSpPr>
            <p:spPr>
              <a:xfrm>
                <a:off x="2252444" y="2687832"/>
                <a:ext cx="3512821" cy="283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𝑉</m:t>
                          </m:r>
                          <m:r>
                            <a:rPr lang="es-ES" sz="1350" i="1">
                              <a:latin typeface="Cambria Math" panose="02040503050406030204" pitchFamily="18" charset="0"/>
                            </a:rPr>
                            <m:t>𝑑𝑠</m:t>
                          </m:r>
                          <m:r>
                            <a:rPr lang="es-ES" sz="1350" i="1">
                              <a:latin typeface="Cambria Math" panose="02040503050406030204" pitchFamily="18" charset="0"/>
                            </a:rPr>
                            <m:t>=</m:t>
                          </m:r>
                          <m:r>
                            <a:rPr lang="es-ES" sz="1350" i="1">
                              <a:latin typeface="Cambria Math" panose="02040503050406030204" pitchFamily="18" charset="0"/>
                            </a:rPr>
                            <m:t>𝑉𝑠𝑎𝑡</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r>
                        <a:rPr lang="es-ES" sz="1350">
                          <a:latin typeface="Cambria Math" panose="02040503050406030204" pitchFamily="18" charset="0"/>
                        </a:rPr>
                        <m:t>3</m:t>
                      </m:r>
                    </m:oMath>
                  </m:oMathPara>
                </a14:m>
                <a:endParaRPr lang="es-ES" sz="1350" dirty="0"/>
              </a:p>
            </p:txBody>
          </p:sp>
        </mc:Choice>
        <mc:Fallback xmlns="">
          <p:sp>
            <p:nvSpPr>
              <p:cNvPr id="8" name="CuadroTexto 7">
                <a:extLst>
                  <a:ext uri="{FF2B5EF4-FFF2-40B4-BE49-F238E27FC236}">
                    <a16:creationId xmlns:a16="http://schemas.microsoft.com/office/drawing/2014/main" id="{124F64A1-A89D-4441-A388-E06CC9446936}"/>
                  </a:ext>
                </a:extLst>
              </p:cNvPr>
              <p:cNvSpPr txBox="1">
                <a:spLocks noRot="1" noChangeAspect="1" noMove="1" noResize="1" noEditPoints="1" noAdjustHandles="1" noChangeArrowheads="1" noChangeShapeType="1" noTextEdit="1"/>
              </p:cNvSpPr>
              <p:nvPr/>
            </p:nvSpPr>
            <p:spPr>
              <a:xfrm>
                <a:off x="2252444" y="2687832"/>
                <a:ext cx="3512821" cy="283347"/>
              </a:xfrm>
              <a:prstGeom prst="rect">
                <a:avLst/>
              </a:prstGeom>
              <a:blipFill>
                <a:blip r:embed="rId6"/>
                <a:stretch>
                  <a:fillRect l="-520" r="-520" b="-1521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AC32B78-3FD6-40FB-8609-76F4448AB4C9}"/>
                  </a:ext>
                </a:extLst>
              </p:cNvPr>
              <p:cNvSpPr txBox="1"/>
              <p:nvPr/>
            </p:nvSpPr>
            <p:spPr>
              <a:xfrm>
                <a:off x="2252445" y="3325125"/>
                <a:ext cx="401706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=0.5</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0+3</m:t>
                              </m:r>
                            </m:e>
                          </m:d>
                        </m:e>
                        <m:sup>
                          <m:r>
                            <a:rPr lang="es-ES" sz="1350" i="1">
                              <a:latin typeface="Cambria Math" panose="02040503050406030204" pitchFamily="18" charset="0"/>
                            </a:rPr>
                            <m:t>2</m:t>
                          </m:r>
                        </m:sup>
                      </m:sSup>
                      <m:r>
                        <a:rPr lang="es-ES" sz="1350" i="1">
                          <a:latin typeface="Cambria Math" panose="02040503050406030204" pitchFamily="18" charset="0"/>
                        </a:rPr>
                        <m:t>=0.5∗9=4.5 </m:t>
                      </m:r>
                      <m:r>
                        <a:rPr lang="es-ES" sz="1350" i="1">
                          <a:latin typeface="Cambria Math" panose="02040503050406030204" pitchFamily="18" charset="0"/>
                        </a:rPr>
                        <m:t>𝑚𝐴</m:t>
                      </m:r>
                    </m:oMath>
                  </m:oMathPara>
                </a14:m>
                <a:endParaRPr lang="es-ES" sz="1350" dirty="0"/>
              </a:p>
            </p:txBody>
          </p:sp>
        </mc:Choice>
        <mc:Fallback xmlns="">
          <p:sp>
            <p:nvSpPr>
              <p:cNvPr id="9" name="CuadroTexto 8">
                <a:extLst>
                  <a:ext uri="{FF2B5EF4-FFF2-40B4-BE49-F238E27FC236}">
                    <a16:creationId xmlns:a16="http://schemas.microsoft.com/office/drawing/2014/main" id="{4AC32B78-3FD6-40FB-8609-76F4448AB4C9}"/>
                  </a:ext>
                </a:extLst>
              </p:cNvPr>
              <p:cNvSpPr txBox="1">
                <a:spLocks noRot="1" noChangeAspect="1" noMove="1" noResize="1" noEditPoints="1" noAdjustHandles="1" noChangeArrowheads="1" noChangeShapeType="1" noTextEdit="1"/>
              </p:cNvSpPr>
              <p:nvPr/>
            </p:nvSpPr>
            <p:spPr>
              <a:xfrm>
                <a:off x="2252445" y="3325125"/>
                <a:ext cx="4017062" cy="207749"/>
              </a:xfrm>
              <a:prstGeom prst="rect">
                <a:avLst/>
              </a:prstGeom>
              <a:blipFill>
                <a:blip r:embed="rId7"/>
                <a:stretch>
                  <a:fillRect l="-455" r="-455" b="-142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24F170F6-2B17-4237-8E0A-08B1DD043033}"/>
                  </a:ext>
                </a:extLst>
              </p:cNvPr>
              <p:cNvSpPr/>
              <p:nvPr/>
            </p:nvSpPr>
            <p:spPr>
              <a:xfrm>
                <a:off x="2252445" y="3647069"/>
                <a:ext cx="326326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r>
                        <a:rPr lang="es-ES" sz="1350">
                          <a:latin typeface="Cambria Math" panose="02040503050406030204" pitchFamily="18" charset="0"/>
                        </a:rPr>
                        <m:t>3=4.5∗5+3=25.5 </m:t>
                      </m:r>
                      <m:r>
                        <m:rPr>
                          <m:sty m:val="p"/>
                        </m:rPr>
                        <a:rPr lang="es-ES" sz="1350">
                          <a:latin typeface="Cambria Math" panose="02040503050406030204" pitchFamily="18" charset="0"/>
                        </a:rPr>
                        <m:t>V</m:t>
                      </m:r>
                    </m:oMath>
                  </m:oMathPara>
                </a14:m>
                <a:endParaRPr lang="es-ES" sz="1350" dirty="0"/>
              </a:p>
            </p:txBody>
          </p:sp>
        </mc:Choice>
        <mc:Fallback xmlns="">
          <p:sp>
            <p:nvSpPr>
              <p:cNvPr id="10" name="Rectángulo 9">
                <a:extLst>
                  <a:ext uri="{FF2B5EF4-FFF2-40B4-BE49-F238E27FC236}">
                    <a16:creationId xmlns:a16="http://schemas.microsoft.com/office/drawing/2014/main" id="{24F170F6-2B17-4237-8E0A-08B1DD043033}"/>
                  </a:ext>
                </a:extLst>
              </p:cNvPr>
              <p:cNvSpPr>
                <a:spLocks noRot="1" noChangeAspect="1" noMove="1" noResize="1" noEditPoints="1" noAdjustHandles="1" noChangeArrowheads="1" noChangeShapeType="1" noTextEdit="1"/>
              </p:cNvSpPr>
              <p:nvPr/>
            </p:nvSpPr>
            <p:spPr>
              <a:xfrm>
                <a:off x="2252445" y="3647069"/>
                <a:ext cx="3263266" cy="300082"/>
              </a:xfrm>
              <a:prstGeom prst="rect">
                <a:avLst/>
              </a:prstGeom>
              <a:blipFill>
                <a:blip r:embed="rId8"/>
                <a:stretch>
                  <a:fillRect/>
                </a:stretch>
              </a:blipFill>
            </p:spPr>
            <p:txBody>
              <a:bodyPr/>
              <a:lstStyle/>
              <a:p>
                <a:r>
                  <a:rPr lang="es-ES">
                    <a:noFill/>
                  </a:rPr>
                  <a:t> </a:t>
                </a:r>
              </a:p>
            </p:txBody>
          </p:sp>
        </mc:Fallback>
      </mc:AlternateContent>
      <p:sp>
        <p:nvSpPr>
          <p:cNvPr id="11" name="CuadroTexto 10">
            <a:extLst>
              <a:ext uri="{FF2B5EF4-FFF2-40B4-BE49-F238E27FC236}">
                <a16:creationId xmlns:a16="http://schemas.microsoft.com/office/drawing/2014/main" id="{B45D70B2-4EE1-44D1-9174-9FD3E9C079F7}"/>
              </a:ext>
            </a:extLst>
          </p:cNvPr>
          <p:cNvSpPr txBox="1"/>
          <p:nvPr/>
        </p:nvSpPr>
        <p:spPr>
          <a:xfrm>
            <a:off x="2252445" y="3046101"/>
            <a:ext cx="2012089" cy="300082"/>
          </a:xfrm>
          <a:prstGeom prst="rect">
            <a:avLst/>
          </a:prstGeom>
          <a:noFill/>
        </p:spPr>
        <p:txBody>
          <a:bodyPr wrap="none" rtlCol="0">
            <a:spAutoFit/>
          </a:bodyPr>
          <a:lstStyle/>
          <a:p>
            <a:r>
              <a:rPr lang="es-ES" sz="1350" dirty="0"/>
              <a:t>Corriente en Saturación</a:t>
            </a:r>
          </a:p>
        </p:txBody>
      </p:sp>
      <p:sp>
        <p:nvSpPr>
          <p:cNvPr id="12" name="CuadroTexto 11">
            <a:extLst>
              <a:ext uri="{FF2B5EF4-FFF2-40B4-BE49-F238E27FC236}">
                <a16:creationId xmlns:a16="http://schemas.microsoft.com/office/drawing/2014/main" id="{07C50532-30CE-4F8C-A799-34EDAA25BE61}"/>
              </a:ext>
            </a:extLst>
          </p:cNvPr>
          <p:cNvSpPr txBox="1"/>
          <p:nvPr/>
        </p:nvSpPr>
        <p:spPr>
          <a:xfrm>
            <a:off x="469662" y="3951843"/>
            <a:ext cx="2117887" cy="300082"/>
          </a:xfrm>
          <a:prstGeom prst="rect">
            <a:avLst/>
          </a:prstGeom>
          <a:noFill/>
        </p:spPr>
        <p:txBody>
          <a:bodyPr wrap="none" rtlCol="0">
            <a:spAutoFit/>
          </a:bodyPr>
          <a:lstStyle/>
          <a:p>
            <a:r>
              <a:rPr lang="es-ES" sz="1350" dirty="0"/>
              <a:t>Corriente en región lineal</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BF399A7-36F6-4F97-AD06-22511C30E1A4}"/>
                  </a:ext>
                </a:extLst>
              </p:cNvPr>
              <p:cNvSpPr txBox="1"/>
              <p:nvPr/>
            </p:nvSpPr>
            <p:spPr>
              <a:xfrm>
                <a:off x="527104" y="4322771"/>
                <a:ext cx="473257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𝑉𝑑𝑠</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𝑉𝑑𝑠</m:t>
                              </m:r>
                            </m:e>
                            <m:sup>
                              <m:r>
                                <a:rPr lang="es-ES" sz="1350" i="1">
                                  <a:latin typeface="Cambria Math" panose="02040503050406030204" pitchFamily="18" charset="0"/>
                                </a:rPr>
                                <m:t>2</m:t>
                              </m:r>
                            </m:sup>
                          </m:sSup>
                        </m:e>
                      </m:d>
                      <m:r>
                        <a:rPr lang="es-ES" sz="1350" i="1">
                          <a:latin typeface="Cambria Math" panose="02040503050406030204" pitchFamily="18" charset="0"/>
                        </a:rPr>
                        <m:t>=0.5</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2∗3∗3−9</m:t>
                          </m:r>
                        </m:e>
                      </m:d>
                      <m:r>
                        <a:rPr lang="es-ES" sz="1350" i="1">
                          <a:latin typeface="Cambria Math" panose="02040503050406030204" pitchFamily="18" charset="0"/>
                        </a:rPr>
                        <m:t>=4.5 </m:t>
                      </m:r>
                      <m:r>
                        <a:rPr lang="es-ES" sz="1350" i="1">
                          <a:latin typeface="Cambria Math" panose="02040503050406030204" pitchFamily="18" charset="0"/>
                        </a:rPr>
                        <m:t>𝑚𝐴</m:t>
                      </m:r>
                    </m:oMath>
                  </m:oMathPara>
                </a14:m>
                <a:endParaRPr lang="es-ES" sz="1350" dirty="0"/>
              </a:p>
            </p:txBody>
          </p:sp>
        </mc:Choice>
        <mc:Fallback xmlns="">
          <p:sp>
            <p:nvSpPr>
              <p:cNvPr id="14" name="CuadroTexto 13">
                <a:extLst>
                  <a:ext uri="{FF2B5EF4-FFF2-40B4-BE49-F238E27FC236}">
                    <a16:creationId xmlns:a16="http://schemas.microsoft.com/office/drawing/2014/main" id="{2BF399A7-36F6-4F97-AD06-22511C30E1A4}"/>
                  </a:ext>
                </a:extLst>
              </p:cNvPr>
              <p:cNvSpPr txBox="1">
                <a:spLocks noRot="1" noChangeAspect="1" noMove="1" noResize="1" noEditPoints="1" noAdjustHandles="1" noChangeArrowheads="1" noChangeShapeType="1" noTextEdit="1"/>
              </p:cNvSpPr>
              <p:nvPr/>
            </p:nvSpPr>
            <p:spPr>
              <a:xfrm>
                <a:off x="527104" y="4322771"/>
                <a:ext cx="4732578" cy="207749"/>
              </a:xfrm>
              <a:prstGeom prst="rect">
                <a:avLst/>
              </a:prstGeom>
              <a:blipFill>
                <a:blip r:embed="rId9"/>
                <a:stretch>
                  <a:fillRect l="-257" r="-257" b="-17647"/>
                </a:stretch>
              </a:blipFill>
            </p:spPr>
            <p:txBody>
              <a:bodyPr/>
              <a:lstStyle/>
              <a:p>
                <a:r>
                  <a:rPr lang="es-ES">
                    <a:noFill/>
                  </a:rPr>
                  <a:t> </a:t>
                </a:r>
              </a:p>
            </p:txBody>
          </p:sp>
        </mc:Fallback>
      </mc:AlternateContent>
      <p:grpSp>
        <p:nvGrpSpPr>
          <p:cNvPr id="20" name="Grupo 19">
            <a:extLst>
              <a:ext uri="{FF2B5EF4-FFF2-40B4-BE49-F238E27FC236}">
                <a16:creationId xmlns:a16="http://schemas.microsoft.com/office/drawing/2014/main" id="{8D6F4846-D4A8-49B4-A6EE-241502F31015}"/>
              </a:ext>
            </a:extLst>
          </p:cNvPr>
          <p:cNvGrpSpPr/>
          <p:nvPr/>
        </p:nvGrpSpPr>
        <p:grpSpPr>
          <a:xfrm>
            <a:off x="74718" y="1419201"/>
            <a:ext cx="1963282" cy="2300215"/>
            <a:chOff x="99623" y="749267"/>
            <a:chExt cx="2617709" cy="3066953"/>
          </a:xfrm>
        </p:grpSpPr>
        <p:pic>
          <p:nvPicPr>
            <p:cNvPr id="3" name="Imagen 2">
              <a:extLst>
                <a:ext uri="{FF2B5EF4-FFF2-40B4-BE49-F238E27FC236}">
                  <a16:creationId xmlns:a16="http://schemas.microsoft.com/office/drawing/2014/main" id="{098CB1C9-04A8-4259-B0CC-1A86E063D86F}"/>
                </a:ext>
              </a:extLst>
            </p:cNvPr>
            <p:cNvPicPr>
              <a:picLocks noChangeAspect="1"/>
            </p:cNvPicPr>
            <p:nvPr/>
          </p:nvPicPr>
          <p:blipFill>
            <a:blip r:embed="rId10"/>
            <a:stretch>
              <a:fillRect/>
            </a:stretch>
          </p:blipFill>
          <p:spPr>
            <a:xfrm>
              <a:off x="99623" y="749267"/>
              <a:ext cx="2617709" cy="3066953"/>
            </a:xfrm>
            <a:prstGeom prst="rect">
              <a:avLst/>
            </a:prstGeom>
          </p:spPr>
        </p:pic>
        <p:sp>
          <p:nvSpPr>
            <p:cNvPr id="15" name="CuadroTexto 14">
              <a:extLst>
                <a:ext uri="{FF2B5EF4-FFF2-40B4-BE49-F238E27FC236}">
                  <a16:creationId xmlns:a16="http://schemas.microsoft.com/office/drawing/2014/main" id="{01139AA4-B69C-49D0-B0B1-3C53F4BD59A5}"/>
                </a:ext>
              </a:extLst>
            </p:cNvPr>
            <p:cNvSpPr txBox="1"/>
            <p:nvPr/>
          </p:nvSpPr>
          <p:spPr>
            <a:xfrm>
              <a:off x="1567541" y="1953884"/>
              <a:ext cx="412933" cy="400109"/>
            </a:xfrm>
            <a:prstGeom prst="rect">
              <a:avLst/>
            </a:prstGeom>
            <a:noFill/>
          </p:spPr>
          <p:txBody>
            <a:bodyPr wrap="none" rtlCol="0">
              <a:spAutoFit/>
            </a:bodyPr>
            <a:lstStyle/>
            <a:p>
              <a:r>
                <a:rPr lang="es-ES" sz="1350" dirty="0"/>
                <a:t>D</a:t>
              </a:r>
            </a:p>
          </p:txBody>
        </p:sp>
        <p:sp>
          <p:nvSpPr>
            <p:cNvPr id="16" name="CuadroTexto 15">
              <a:extLst>
                <a:ext uri="{FF2B5EF4-FFF2-40B4-BE49-F238E27FC236}">
                  <a16:creationId xmlns:a16="http://schemas.microsoft.com/office/drawing/2014/main" id="{39DD8A77-5D07-4AD8-9DED-1B46D74075CA}"/>
                </a:ext>
              </a:extLst>
            </p:cNvPr>
            <p:cNvSpPr txBox="1"/>
            <p:nvPr/>
          </p:nvSpPr>
          <p:spPr>
            <a:xfrm>
              <a:off x="745086" y="2142136"/>
              <a:ext cx="425757" cy="400109"/>
            </a:xfrm>
            <a:prstGeom prst="rect">
              <a:avLst/>
            </a:prstGeom>
            <a:noFill/>
          </p:spPr>
          <p:txBody>
            <a:bodyPr wrap="none" rtlCol="0">
              <a:spAutoFit/>
            </a:bodyPr>
            <a:lstStyle/>
            <a:p>
              <a:r>
                <a:rPr lang="es-ES" sz="1350" dirty="0"/>
                <a:t>G</a:t>
              </a:r>
            </a:p>
          </p:txBody>
        </p:sp>
        <p:sp>
          <p:nvSpPr>
            <p:cNvPr id="17" name="CuadroTexto 16">
              <a:extLst>
                <a:ext uri="{FF2B5EF4-FFF2-40B4-BE49-F238E27FC236}">
                  <a16:creationId xmlns:a16="http://schemas.microsoft.com/office/drawing/2014/main" id="{6FF637F3-D84D-4ACA-A887-E3F9A7C873D4}"/>
                </a:ext>
              </a:extLst>
            </p:cNvPr>
            <p:cNvSpPr txBox="1"/>
            <p:nvPr/>
          </p:nvSpPr>
          <p:spPr>
            <a:xfrm>
              <a:off x="1567541" y="2697175"/>
              <a:ext cx="400109" cy="400109"/>
            </a:xfrm>
            <a:prstGeom prst="rect">
              <a:avLst/>
            </a:prstGeom>
            <a:noFill/>
          </p:spPr>
          <p:txBody>
            <a:bodyPr wrap="none" rtlCol="0">
              <a:spAutoFit/>
            </a:bodyPr>
            <a:lstStyle/>
            <a:p>
              <a:r>
                <a:rPr lang="es-ES" sz="1350" dirty="0"/>
                <a:t>S</a:t>
              </a:r>
            </a:p>
          </p:txBody>
        </p:sp>
        <p:sp>
          <p:nvSpPr>
            <p:cNvPr id="18" name="Rectángulo 17">
              <a:extLst>
                <a:ext uri="{FF2B5EF4-FFF2-40B4-BE49-F238E27FC236}">
                  <a16:creationId xmlns:a16="http://schemas.microsoft.com/office/drawing/2014/main" id="{4C955208-BC79-4239-B028-8ECD86B7B4C3}"/>
                </a:ext>
              </a:extLst>
            </p:cNvPr>
            <p:cNvSpPr/>
            <p:nvPr/>
          </p:nvSpPr>
          <p:spPr>
            <a:xfrm>
              <a:off x="1981200" y="2080258"/>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9" name="Rectángulo 18">
              <a:extLst>
                <a:ext uri="{FF2B5EF4-FFF2-40B4-BE49-F238E27FC236}">
                  <a16:creationId xmlns:a16="http://schemas.microsoft.com/office/drawing/2014/main" id="{A80C87A9-0A3E-446B-9292-513F3A74594D}"/>
                </a:ext>
              </a:extLst>
            </p:cNvPr>
            <p:cNvSpPr/>
            <p:nvPr/>
          </p:nvSpPr>
          <p:spPr>
            <a:xfrm>
              <a:off x="1076842" y="2218758"/>
              <a:ext cx="290464" cy="28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3" name="Marcador de número de diapositiva 12">
            <a:extLst>
              <a:ext uri="{FF2B5EF4-FFF2-40B4-BE49-F238E27FC236}">
                <a16:creationId xmlns:a16="http://schemas.microsoft.com/office/drawing/2014/main" id="{7C2FC2A0-E981-4AB2-99B8-88B60DB0E225}"/>
              </a:ext>
            </a:extLst>
          </p:cNvPr>
          <p:cNvSpPr>
            <a:spLocks noGrp="1"/>
          </p:cNvSpPr>
          <p:nvPr>
            <p:ph type="sldNum" sz="quarter" idx="12"/>
          </p:nvPr>
        </p:nvSpPr>
        <p:spPr/>
        <p:txBody>
          <a:bodyPr/>
          <a:lstStyle/>
          <a:p>
            <a:fld id="{78733FC4-8689-4CA5-A153-34ADD6EFE592}" type="slidenum">
              <a:rPr lang="es-ES">
                <a:solidFill>
                  <a:schemeClr val="bg1"/>
                </a:solidFill>
              </a:rPr>
              <a:t>128</a:t>
            </a:fld>
            <a:endParaRPr lang="es-ES" dirty="0">
              <a:solidFill>
                <a:schemeClr val="bg1"/>
              </a:solidFill>
            </a:endParaRPr>
          </a:p>
        </p:txBody>
      </p:sp>
    </p:spTree>
    <p:custDataLst>
      <p:tags r:id="rId1"/>
    </p:custDataLst>
    <p:extLst>
      <p:ext uri="{BB962C8B-B14F-4D97-AF65-F5344CB8AC3E}">
        <p14:creationId xmlns:p14="http://schemas.microsoft.com/office/powerpoint/2010/main" val="412397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p:bldP spid="1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819E77E-CA8C-47C5-BFD0-52BF7045CA59}"/>
              </a:ext>
            </a:extLst>
          </p:cNvPr>
          <p:cNvSpPr/>
          <p:nvPr/>
        </p:nvSpPr>
        <p:spPr>
          <a:xfrm>
            <a:off x="0" y="809625"/>
            <a:ext cx="9062357" cy="584775"/>
          </a:xfrm>
          <a:prstGeom prst="rect">
            <a:avLst/>
          </a:prstGeom>
        </p:spPr>
        <p:txBody>
          <a:bodyPr wrap="square">
            <a:spAutoFit/>
          </a:bodyPr>
          <a:lstStyle/>
          <a:p>
            <a:r>
              <a:rPr lang="es-ES" sz="1600" b="1" dirty="0"/>
              <a:t>Problema 9.</a:t>
            </a:r>
            <a:r>
              <a:rPr lang="es-ES" sz="1600" dirty="0"/>
              <a:t> Determinad en el circuito de la figura el </a:t>
            </a:r>
            <a:r>
              <a:rPr lang="es-ES" sz="1600" dirty="0" err="1"/>
              <a:t>Vin</a:t>
            </a:r>
            <a:r>
              <a:rPr lang="es-ES" sz="1600" dirty="0"/>
              <a:t> necesario para que </a:t>
            </a:r>
            <a:r>
              <a:rPr lang="es-ES" sz="1600" dirty="0" err="1"/>
              <a:t>Vds</a:t>
            </a:r>
            <a:r>
              <a:rPr lang="es-ES" sz="1600" dirty="0"/>
              <a:t> = 6,2 V. k = 2 mA/V</a:t>
            </a:r>
            <a:r>
              <a:rPr lang="es-ES" sz="1600" baseline="30000" dirty="0"/>
              <a:t>2</a:t>
            </a:r>
            <a:r>
              <a:rPr lang="es-ES" sz="1600" dirty="0"/>
              <a:t>, </a:t>
            </a:r>
            <a:r>
              <a:rPr lang="es-ES" sz="1600" dirty="0" err="1"/>
              <a:t>Vtr</a:t>
            </a:r>
            <a:r>
              <a:rPr lang="es-ES" sz="1600" dirty="0"/>
              <a:t> =-1,5 V, R2 = 4,7 k</a:t>
            </a:r>
            <a:r>
              <a:rPr lang="el-GR" sz="1600" dirty="0"/>
              <a:t>Ω</a:t>
            </a:r>
            <a:r>
              <a:rPr lang="es-ES" sz="1600" dirty="0"/>
              <a:t> y V2 = 10 V. </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A95544F-011B-44C6-BE0A-36A5BEFCDDDE}"/>
                  </a:ext>
                </a:extLst>
              </p:cNvPr>
              <p:cNvSpPr txBox="1"/>
              <p:nvPr/>
            </p:nvSpPr>
            <p:spPr>
              <a:xfrm>
                <a:off x="2566336" y="1515058"/>
                <a:ext cx="5294013" cy="3895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𝑉𝑑𝑠</m:t>
                      </m:r>
                      <m:r>
                        <a:rPr lang="es-ES" sz="1350" i="1">
                          <a:latin typeface="Cambria Math" panose="02040503050406030204" pitchFamily="18" charset="0"/>
                        </a:rPr>
                        <m:t>=6.2</m:t>
                      </m:r>
                      <m:r>
                        <a:rPr lang="es-ES" sz="1350" i="1">
                          <a:latin typeface="Cambria Math" panose="02040503050406030204" pitchFamily="18" charset="0"/>
                        </a:rPr>
                        <m:t>𝑉</m:t>
                      </m:r>
                      <m:r>
                        <a:rPr lang="es-ES" sz="1350" i="1">
                          <a:latin typeface="Cambria Math" panose="02040503050406030204" pitchFamily="18" charset="0"/>
                        </a:rPr>
                        <m:t>→</m:t>
                      </m:r>
                      <m:r>
                        <a:rPr lang="es-ES" sz="1350" i="1">
                          <a:latin typeface="Cambria Math" panose="02040503050406030204" pitchFamily="18" charset="0"/>
                        </a:rPr>
                        <m:t>𝑉</m:t>
                      </m:r>
                      <m:r>
                        <a:rPr lang="es-ES" sz="1350" i="1">
                          <a:latin typeface="Cambria Math" panose="02040503050406030204" pitchFamily="18" charset="0"/>
                        </a:rPr>
                        <m:t>2−</m:t>
                      </m:r>
                      <m:r>
                        <a:rPr lang="es-ES" sz="1350" i="1">
                          <a:latin typeface="Cambria Math" panose="02040503050406030204" pitchFamily="18" charset="0"/>
                        </a:rPr>
                        <m:t>𝑖</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2−6.2=0→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10−6.2</m:t>
                          </m:r>
                        </m:num>
                        <m:den>
                          <m:r>
                            <a:rPr lang="es-ES" sz="1350" i="1">
                              <a:latin typeface="Cambria Math" panose="02040503050406030204" pitchFamily="18" charset="0"/>
                            </a:rPr>
                            <m:t>𝑅</m:t>
                          </m:r>
                          <m:r>
                            <a:rPr lang="es-ES" sz="1350" i="1">
                              <a:latin typeface="Cambria Math" panose="02040503050406030204" pitchFamily="18" charset="0"/>
                            </a:rPr>
                            <m:t>2</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3.8</m:t>
                          </m:r>
                        </m:num>
                        <m:den>
                          <m:r>
                            <a:rPr lang="es-ES" sz="1350" i="1">
                              <a:latin typeface="Cambria Math" panose="02040503050406030204" pitchFamily="18" charset="0"/>
                            </a:rPr>
                            <m:t>4.7</m:t>
                          </m:r>
                        </m:den>
                      </m:f>
                      <m:r>
                        <a:rPr lang="es-ES" sz="1350" i="1">
                          <a:latin typeface="Cambria Math" panose="02040503050406030204" pitchFamily="18" charset="0"/>
                        </a:rPr>
                        <m:t>=0.808 </m:t>
                      </m:r>
                      <m:r>
                        <a:rPr lang="es-ES" sz="1350" i="1">
                          <a:latin typeface="Cambria Math" panose="02040503050406030204" pitchFamily="18" charset="0"/>
                        </a:rPr>
                        <m:t>𝑚𝐴</m:t>
                      </m:r>
                    </m:oMath>
                  </m:oMathPara>
                </a14:m>
                <a:endParaRPr lang="es-ES" sz="1350" dirty="0"/>
              </a:p>
            </p:txBody>
          </p:sp>
        </mc:Choice>
        <mc:Fallback xmlns="">
          <p:sp>
            <p:nvSpPr>
              <p:cNvPr id="4" name="CuadroTexto 3">
                <a:extLst>
                  <a:ext uri="{FF2B5EF4-FFF2-40B4-BE49-F238E27FC236}">
                    <a16:creationId xmlns:a16="http://schemas.microsoft.com/office/drawing/2014/main" id="{3A95544F-011B-44C6-BE0A-36A5BEFCDDDE}"/>
                  </a:ext>
                </a:extLst>
              </p:cNvPr>
              <p:cNvSpPr txBox="1">
                <a:spLocks noRot="1" noChangeAspect="1" noMove="1" noResize="1" noEditPoints="1" noAdjustHandles="1" noChangeArrowheads="1" noChangeShapeType="1" noTextEdit="1"/>
              </p:cNvSpPr>
              <p:nvPr/>
            </p:nvSpPr>
            <p:spPr>
              <a:xfrm>
                <a:off x="2566336" y="1515058"/>
                <a:ext cx="5294013" cy="389530"/>
              </a:xfrm>
              <a:prstGeom prst="rect">
                <a:avLst/>
              </a:prstGeom>
              <a:blipFill>
                <a:blip r:embed="rId3"/>
                <a:stretch>
                  <a:fillRect l="-346" t="-3175" r="-230" b="-15873"/>
                </a:stretch>
              </a:blipFill>
            </p:spPr>
            <p:txBody>
              <a:bodyPr/>
              <a:lstStyle/>
              <a:p>
                <a:r>
                  <a:rPr lang="es-ES">
                    <a:noFill/>
                  </a:rPr>
                  <a:t> </a:t>
                </a:r>
              </a:p>
            </p:txBody>
          </p:sp>
        </mc:Fallback>
      </mc:AlternateContent>
      <p:grpSp>
        <p:nvGrpSpPr>
          <p:cNvPr id="10" name="Grupo 9">
            <a:extLst>
              <a:ext uri="{FF2B5EF4-FFF2-40B4-BE49-F238E27FC236}">
                <a16:creationId xmlns:a16="http://schemas.microsoft.com/office/drawing/2014/main" id="{0B9431FE-B865-4ECB-A363-44F9CA860487}"/>
              </a:ext>
            </a:extLst>
          </p:cNvPr>
          <p:cNvGrpSpPr/>
          <p:nvPr/>
        </p:nvGrpSpPr>
        <p:grpSpPr>
          <a:xfrm>
            <a:off x="-14388" y="1515058"/>
            <a:ext cx="2506080" cy="2497178"/>
            <a:chOff x="-99526" y="877078"/>
            <a:chExt cx="3341440" cy="3329570"/>
          </a:xfrm>
        </p:grpSpPr>
        <p:pic>
          <p:nvPicPr>
            <p:cNvPr id="3" name="Imagen 2">
              <a:extLst>
                <a:ext uri="{FF2B5EF4-FFF2-40B4-BE49-F238E27FC236}">
                  <a16:creationId xmlns:a16="http://schemas.microsoft.com/office/drawing/2014/main" id="{596A5018-28E1-4BEC-B1EB-A497611461F3}"/>
                </a:ext>
              </a:extLst>
            </p:cNvPr>
            <p:cNvPicPr>
              <a:picLocks noChangeAspect="1"/>
            </p:cNvPicPr>
            <p:nvPr/>
          </p:nvPicPr>
          <p:blipFill>
            <a:blip r:embed="rId4"/>
            <a:stretch>
              <a:fillRect/>
            </a:stretch>
          </p:blipFill>
          <p:spPr>
            <a:xfrm>
              <a:off x="-99526" y="877078"/>
              <a:ext cx="3341440" cy="3329570"/>
            </a:xfrm>
            <a:prstGeom prst="rect">
              <a:avLst/>
            </a:prstGeom>
          </p:spPr>
        </p:pic>
        <p:sp>
          <p:nvSpPr>
            <p:cNvPr id="8" name="Rectángulo 7">
              <a:extLst>
                <a:ext uri="{FF2B5EF4-FFF2-40B4-BE49-F238E27FC236}">
                  <a16:creationId xmlns:a16="http://schemas.microsoft.com/office/drawing/2014/main" id="{1E2DE81E-31DD-4F8A-97AF-F2763676E6DB}"/>
                </a:ext>
              </a:extLst>
            </p:cNvPr>
            <p:cNvSpPr/>
            <p:nvPr/>
          </p:nvSpPr>
          <p:spPr>
            <a:xfrm>
              <a:off x="2184912" y="2410600"/>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9" name="Rectángulo 8">
              <a:extLst>
                <a:ext uri="{FF2B5EF4-FFF2-40B4-BE49-F238E27FC236}">
                  <a16:creationId xmlns:a16="http://schemas.microsoft.com/office/drawing/2014/main" id="{AFCD47F5-9B74-49CC-8F56-CA932E81DF66}"/>
                </a:ext>
              </a:extLst>
            </p:cNvPr>
            <p:cNvSpPr/>
            <p:nvPr/>
          </p:nvSpPr>
          <p:spPr>
            <a:xfrm>
              <a:off x="1281071" y="2549101"/>
              <a:ext cx="290464" cy="28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 name="CuadroTexto 5">
              <a:extLst>
                <a:ext uri="{FF2B5EF4-FFF2-40B4-BE49-F238E27FC236}">
                  <a16:creationId xmlns:a16="http://schemas.microsoft.com/office/drawing/2014/main" id="{25CC683D-943B-4CDA-8B22-4D2BA3C4842C}"/>
                </a:ext>
              </a:extLst>
            </p:cNvPr>
            <p:cNvSpPr txBox="1"/>
            <p:nvPr/>
          </p:nvSpPr>
          <p:spPr>
            <a:xfrm>
              <a:off x="1427183" y="2462596"/>
              <a:ext cx="425757" cy="400109"/>
            </a:xfrm>
            <a:prstGeom prst="rect">
              <a:avLst/>
            </a:prstGeom>
            <a:noFill/>
          </p:spPr>
          <p:txBody>
            <a:bodyPr wrap="none" rtlCol="0">
              <a:spAutoFit/>
            </a:bodyPr>
            <a:lstStyle/>
            <a:p>
              <a:r>
                <a:rPr lang="es-ES" sz="1350" dirty="0"/>
                <a:t>G</a:t>
              </a:r>
            </a:p>
          </p:txBody>
        </p:sp>
        <p:sp>
          <p:nvSpPr>
            <p:cNvPr id="7" name="CuadroTexto 6">
              <a:extLst>
                <a:ext uri="{FF2B5EF4-FFF2-40B4-BE49-F238E27FC236}">
                  <a16:creationId xmlns:a16="http://schemas.microsoft.com/office/drawing/2014/main" id="{56B7E59B-95C0-4F32-9FAC-348AA4ACEA00}"/>
                </a:ext>
              </a:extLst>
            </p:cNvPr>
            <p:cNvSpPr txBox="1"/>
            <p:nvPr/>
          </p:nvSpPr>
          <p:spPr>
            <a:xfrm>
              <a:off x="2039681" y="2831928"/>
              <a:ext cx="400109" cy="400109"/>
            </a:xfrm>
            <a:prstGeom prst="rect">
              <a:avLst/>
            </a:prstGeom>
            <a:noFill/>
          </p:spPr>
          <p:txBody>
            <a:bodyPr wrap="none" rtlCol="0">
              <a:spAutoFit/>
            </a:bodyPr>
            <a:lstStyle/>
            <a:p>
              <a:r>
                <a:rPr lang="es-ES" sz="1350" dirty="0"/>
                <a:t>S</a:t>
              </a:r>
            </a:p>
          </p:txBody>
        </p:sp>
        <p:sp>
          <p:nvSpPr>
            <p:cNvPr id="5" name="CuadroTexto 4">
              <a:extLst>
                <a:ext uri="{FF2B5EF4-FFF2-40B4-BE49-F238E27FC236}">
                  <a16:creationId xmlns:a16="http://schemas.microsoft.com/office/drawing/2014/main" id="{DE4C2A59-AB85-49F3-8C5F-1FE7B3D4D044}"/>
                </a:ext>
              </a:extLst>
            </p:cNvPr>
            <p:cNvSpPr txBox="1"/>
            <p:nvPr/>
          </p:nvSpPr>
          <p:spPr>
            <a:xfrm>
              <a:off x="2085018" y="2299011"/>
              <a:ext cx="412933" cy="400109"/>
            </a:xfrm>
            <a:prstGeom prst="rect">
              <a:avLst/>
            </a:prstGeom>
            <a:noFill/>
          </p:spPr>
          <p:txBody>
            <a:bodyPr wrap="none" rtlCol="0">
              <a:spAutoFit/>
            </a:bodyPr>
            <a:lstStyle/>
            <a:p>
              <a:r>
                <a:rPr lang="es-ES" sz="1350" dirty="0"/>
                <a:t>D</a:t>
              </a:r>
            </a:p>
          </p:txBody>
        </p:sp>
      </p:gr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48E5E097-AE58-4F95-AC61-34CF450A53B2}"/>
                  </a:ext>
                </a:extLst>
              </p:cNvPr>
              <p:cNvSpPr txBox="1"/>
              <p:nvPr/>
            </p:nvSpPr>
            <p:spPr>
              <a:xfrm>
                <a:off x="2566336" y="2095465"/>
                <a:ext cx="3323026"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𝑉𝑡h</m:t>
                      </m:r>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+1.5</m:t>
                      </m:r>
                    </m:oMath>
                  </m:oMathPara>
                </a14:m>
                <a:endParaRPr lang="es-ES" sz="1350" dirty="0"/>
              </a:p>
            </p:txBody>
          </p:sp>
        </mc:Choice>
        <mc:Fallback xmlns="">
          <p:sp>
            <p:nvSpPr>
              <p:cNvPr id="11" name="CuadroTexto 10">
                <a:extLst>
                  <a:ext uri="{FF2B5EF4-FFF2-40B4-BE49-F238E27FC236}">
                    <a16:creationId xmlns:a16="http://schemas.microsoft.com/office/drawing/2014/main" id="{48E5E097-AE58-4F95-AC61-34CF450A53B2}"/>
                  </a:ext>
                </a:extLst>
              </p:cNvPr>
              <p:cNvSpPr txBox="1">
                <a:spLocks noRot="1" noChangeAspect="1" noMove="1" noResize="1" noEditPoints="1" noAdjustHandles="1" noChangeArrowheads="1" noChangeShapeType="1" noTextEdit="1"/>
              </p:cNvSpPr>
              <p:nvPr/>
            </p:nvSpPr>
            <p:spPr>
              <a:xfrm>
                <a:off x="2566336" y="2095465"/>
                <a:ext cx="3323026" cy="207749"/>
              </a:xfrm>
              <a:prstGeom prst="rect">
                <a:avLst/>
              </a:prstGeom>
              <a:blipFill>
                <a:blip r:embed="rId5"/>
                <a:stretch>
                  <a:fillRect l="-550" r="-917" b="-3529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CA062346-DF83-4D83-BB30-3594CD831B07}"/>
                  </a:ext>
                </a:extLst>
              </p:cNvPr>
              <p:cNvSpPr txBox="1"/>
              <p:nvPr/>
            </p:nvSpPr>
            <p:spPr>
              <a:xfrm>
                <a:off x="2506079" y="2596852"/>
                <a:ext cx="5800306" cy="439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𝑆𝑢𝑝𝑜𝑛𝑒𝑚𝑜𝑠</m:t>
                      </m:r>
                      <m:r>
                        <a:rPr lang="es-ES" sz="1350" i="1">
                          <a:latin typeface="Cambria Math" panose="02040503050406030204" pitchFamily="18" charset="0"/>
                        </a:rPr>
                        <m:t> </m:t>
                      </m:r>
                      <m:r>
                        <a:rPr lang="es-ES" sz="1350" i="1">
                          <a:latin typeface="Cambria Math" panose="02040503050406030204" pitchFamily="18" charset="0"/>
                        </a:rPr>
                        <m:t>𝑠𝑎𝑡𝑢𝑟𝑎𝑐𝑖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𝑉𝑡𝑟</m:t>
                              </m:r>
                            </m:e>
                          </m:d>
                        </m:e>
                        <m:sup>
                          <m:r>
                            <a:rPr lang="es-ES" sz="1350" i="1">
                              <a:latin typeface="Cambria Math" panose="02040503050406030204" pitchFamily="18" charset="0"/>
                            </a:rPr>
                            <m:t>2</m:t>
                          </m:r>
                        </m:sup>
                      </m:sSup>
                      <m:r>
                        <a:rPr lang="es-ES" sz="1350" i="1">
                          <a:latin typeface="Cambria Math" panose="02040503050406030204" pitchFamily="18" charset="0"/>
                        </a:rPr>
                        <m:t>=2</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𝑉𝑖𝑛</m:t>
                              </m:r>
                              <m:r>
                                <a:rPr lang="es-ES" sz="1350" i="1">
                                  <a:latin typeface="Cambria Math" panose="02040503050406030204" pitchFamily="18" charset="0"/>
                                </a:rPr>
                                <m:t>+1.5</m:t>
                              </m:r>
                            </m:e>
                          </m:d>
                        </m:e>
                        <m:sup>
                          <m:r>
                            <a:rPr lang="es-ES" sz="1350" i="1">
                              <a:latin typeface="Cambria Math" panose="02040503050406030204" pitchFamily="18" charset="0"/>
                            </a:rPr>
                            <m:t>2</m:t>
                          </m:r>
                        </m:sup>
                      </m:sSup>
                      <m:r>
                        <a:rPr lang="es-ES" sz="1350" i="1">
                          <a:latin typeface="Cambria Math" panose="02040503050406030204" pitchFamily="18" charset="0"/>
                        </a:rPr>
                        <m:t>=0.808 </m:t>
                      </m:r>
                      <m:r>
                        <a:rPr lang="es-ES" sz="1350" i="1">
                          <a:latin typeface="Cambria Math" panose="02040503050406030204" pitchFamily="18" charset="0"/>
                        </a:rPr>
                        <m:t>𝑚𝐴</m:t>
                      </m:r>
                      <m:r>
                        <a:rPr lang="es-ES" sz="1350" i="1">
                          <a:latin typeface="Cambria Math" panose="02040503050406030204" pitchFamily="18" charset="0"/>
                        </a:rPr>
                        <m:t>→</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+1.5=±</m:t>
                      </m:r>
                      <m:rad>
                        <m:radPr>
                          <m:degHide m:val="on"/>
                          <m:ctrlPr>
                            <a:rPr lang="es-ES" sz="1350" i="1">
                              <a:latin typeface="Cambria Math" panose="02040503050406030204" pitchFamily="18" charset="0"/>
                            </a:rPr>
                          </m:ctrlPr>
                        </m:radPr>
                        <m:deg/>
                        <m:e>
                          <m:r>
                            <a:rPr lang="es-ES" sz="1350" i="1">
                              <a:latin typeface="Cambria Math" panose="02040503050406030204" pitchFamily="18" charset="0"/>
                            </a:rPr>
                            <m:t>0.404</m:t>
                          </m:r>
                        </m:e>
                      </m:rad>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=±0.636−1.5</m:t>
                      </m:r>
                    </m:oMath>
                  </m:oMathPara>
                </a14:m>
                <a:endParaRPr lang="es-ES" sz="1350" dirty="0"/>
              </a:p>
            </p:txBody>
          </p:sp>
        </mc:Choice>
        <mc:Fallback xmlns="">
          <p:sp>
            <p:nvSpPr>
              <p:cNvPr id="12" name="CuadroTexto 11">
                <a:extLst>
                  <a:ext uri="{FF2B5EF4-FFF2-40B4-BE49-F238E27FC236}">
                    <a16:creationId xmlns:a16="http://schemas.microsoft.com/office/drawing/2014/main" id="{CA062346-DF83-4D83-BB30-3594CD831B07}"/>
                  </a:ext>
                </a:extLst>
              </p:cNvPr>
              <p:cNvSpPr txBox="1">
                <a:spLocks noRot="1" noChangeAspect="1" noMove="1" noResize="1" noEditPoints="1" noAdjustHandles="1" noChangeArrowheads="1" noChangeShapeType="1" noTextEdit="1"/>
              </p:cNvSpPr>
              <p:nvPr/>
            </p:nvSpPr>
            <p:spPr>
              <a:xfrm>
                <a:off x="2506079" y="2596852"/>
                <a:ext cx="5800306" cy="439992"/>
              </a:xfrm>
              <a:prstGeom prst="rect">
                <a:avLst/>
              </a:prstGeom>
              <a:blipFill>
                <a:blip r:embed="rId6"/>
                <a:stretch>
                  <a:fillRect l="-525" b="-97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2D65255B-3D05-4E7A-991D-35F8B44F627C}"/>
                  </a:ext>
                </a:extLst>
              </p:cNvPr>
              <p:cNvSpPr/>
              <p:nvPr/>
            </p:nvSpPr>
            <p:spPr>
              <a:xfrm>
                <a:off x="2642656" y="3119696"/>
                <a:ext cx="2637710" cy="5078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=0.636−1.5=−0.864 </m:t>
                      </m:r>
                      <m:r>
                        <a:rPr lang="es-ES" sz="1350" i="1">
                          <a:latin typeface="Cambria Math" panose="02040503050406030204" pitchFamily="18" charset="0"/>
                        </a:rPr>
                        <m:t>𝑉</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=−0.636−1.5=−2.136 </m:t>
                      </m:r>
                      <m:r>
                        <a:rPr lang="es-ES" sz="1350" i="1">
                          <a:latin typeface="Cambria Math" panose="02040503050406030204" pitchFamily="18" charset="0"/>
                        </a:rPr>
                        <m:t>𝑉</m:t>
                      </m:r>
                    </m:oMath>
                  </m:oMathPara>
                </a14:m>
                <a:endParaRPr lang="es-ES" sz="1350" dirty="0"/>
              </a:p>
            </p:txBody>
          </p:sp>
        </mc:Choice>
        <mc:Fallback xmlns="">
          <p:sp>
            <p:nvSpPr>
              <p:cNvPr id="13" name="Rectángulo 12">
                <a:extLst>
                  <a:ext uri="{FF2B5EF4-FFF2-40B4-BE49-F238E27FC236}">
                    <a16:creationId xmlns:a16="http://schemas.microsoft.com/office/drawing/2014/main" id="{2D65255B-3D05-4E7A-991D-35F8B44F627C}"/>
                  </a:ext>
                </a:extLst>
              </p:cNvPr>
              <p:cNvSpPr>
                <a:spLocks noRot="1" noChangeAspect="1" noMove="1" noResize="1" noEditPoints="1" noAdjustHandles="1" noChangeArrowheads="1" noChangeShapeType="1" noTextEdit="1"/>
              </p:cNvSpPr>
              <p:nvPr/>
            </p:nvSpPr>
            <p:spPr>
              <a:xfrm>
                <a:off x="2642656" y="3119696"/>
                <a:ext cx="2637710" cy="507831"/>
              </a:xfrm>
              <a:prstGeom prst="rect">
                <a:avLst/>
              </a:prstGeom>
              <a:blipFill>
                <a:blip r:embed="rId7"/>
                <a:stretch>
                  <a:fillRect/>
                </a:stretch>
              </a:blipFill>
            </p:spPr>
            <p:txBody>
              <a:bodyPr/>
              <a:lstStyle/>
              <a:p>
                <a:r>
                  <a:rPr lang="es-ES">
                    <a:noFill/>
                  </a:rPr>
                  <a:t> </a:t>
                </a:r>
              </a:p>
            </p:txBody>
          </p:sp>
        </mc:Fallback>
      </mc:AlternateContent>
      <p:sp>
        <p:nvSpPr>
          <p:cNvPr id="14" name="CuadroTexto 13">
            <a:extLst>
              <a:ext uri="{FF2B5EF4-FFF2-40B4-BE49-F238E27FC236}">
                <a16:creationId xmlns:a16="http://schemas.microsoft.com/office/drawing/2014/main" id="{D24CB12B-E201-4BAB-B75F-191EC2318871}"/>
              </a:ext>
            </a:extLst>
          </p:cNvPr>
          <p:cNvSpPr txBox="1"/>
          <p:nvPr/>
        </p:nvSpPr>
        <p:spPr>
          <a:xfrm>
            <a:off x="5529714" y="3119696"/>
            <a:ext cx="2193293" cy="507831"/>
          </a:xfrm>
          <a:prstGeom prst="rect">
            <a:avLst/>
          </a:prstGeom>
          <a:noFill/>
        </p:spPr>
        <p:txBody>
          <a:bodyPr wrap="none" rtlCol="0">
            <a:spAutoFit/>
          </a:bodyPr>
          <a:lstStyle/>
          <a:p>
            <a:r>
              <a:rPr lang="es-ES" sz="1350" dirty="0" err="1">
                <a:solidFill>
                  <a:srgbClr val="00B050"/>
                </a:solidFill>
              </a:rPr>
              <a:t>Vin</a:t>
            </a:r>
            <a:r>
              <a:rPr lang="es-ES" sz="1350" dirty="0">
                <a:solidFill>
                  <a:srgbClr val="00B050"/>
                </a:solidFill>
              </a:rPr>
              <a:t>=</a:t>
            </a:r>
            <a:r>
              <a:rPr lang="es-ES" sz="1350" dirty="0" err="1">
                <a:solidFill>
                  <a:srgbClr val="00B050"/>
                </a:solidFill>
              </a:rPr>
              <a:t>Vgs</a:t>
            </a:r>
            <a:r>
              <a:rPr lang="es-ES" sz="1350" dirty="0">
                <a:solidFill>
                  <a:srgbClr val="00B050"/>
                </a:solidFill>
              </a:rPr>
              <a:t>&gt;</a:t>
            </a:r>
            <a:r>
              <a:rPr lang="es-ES" sz="1350" dirty="0" err="1">
                <a:solidFill>
                  <a:srgbClr val="00B050"/>
                </a:solidFill>
              </a:rPr>
              <a:t>Vtr</a:t>
            </a:r>
            <a:r>
              <a:rPr lang="es-ES" sz="1350" dirty="0">
                <a:solidFill>
                  <a:srgbClr val="00B050"/>
                </a:solidFill>
              </a:rPr>
              <a:t>=-1.5</a:t>
            </a:r>
            <a:r>
              <a:rPr lang="es-ES" sz="1350" dirty="0">
                <a:solidFill>
                  <a:srgbClr val="00B050"/>
                </a:solidFill>
                <a:sym typeface="Wingdings" panose="05000000000000000000" pitchFamily="2" charset="2"/>
              </a:rPr>
              <a:t>Activa</a:t>
            </a:r>
          </a:p>
          <a:p>
            <a:r>
              <a:rPr lang="es-ES" sz="1350" dirty="0" err="1">
                <a:solidFill>
                  <a:srgbClr val="FF0000"/>
                </a:solidFill>
                <a:sym typeface="Wingdings" panose="05000000000000000000" pitchFamily="2" charset="2"/>
              </a:rPr>
              <a:t>Vin</a:t>
            </a:r>
            <a:r>
              <a:rPr lang="es-ES" sz="1350" dirty="0">
                <a:solidFill>
                  <a:srgbClr val="FF0000"/>
                </a:solidFill>
                <a:sym typeface="Wingdings" panose="05000000000000000000" pitchFamily="2" charset="2"/>
              </a:rPr>
              <a:t>=</a:t>
            </a:r>
            <a:r>
              <a:rPr lang="es-ES" sz="1350" dirty="0" err="1">
                <a:solidFill>
                  <a:srgbClr val="FF0000"/>
                </a:solidFill>
                <a:sym typeface="Wingdings" panose="05000000000000000000" pitchFamily="2" charset="2"/>
              </a:rPr>
              <a:t>Vgs</a:t>
            </a:r>
            <a:r>
              <a:rPr lang="es-ES" sz="1350" dirty="0">
                <a:solidFill>
                  <a:srgbClr val="FF0000"/>
                </a:solidFill>
                <a:sym typeface="Wingdings" panose="05000000000000000000" pitchFamily="2" charset="2"/>
              </a:rPr>
              <a:t>&lt;</a:t>
            </a:r>
            <a:r>
              <a:rPr lang="es-ES" sz="1350" dirty="0" err="1">
                <a:solidFill>
                  <a:srgbClr val="FF0000"/>
                </a:solidFill>
                <a:sym typeface="Wingdings" panose="05000000000000000000" pitchFamily="2" charset="2"/>
              </a:rPr>
              <a:t>Vtr</a:t>
            </a:r>
            <a:r>
              <a:rPr lang="es-ES" sz="1350" dirty="0">
                <a:solidFill>
                  <a:srgbClr val="FF0000"/>
                </a:solidFill>
                <a:sym typeface="Wingdings" panose="05000000000000000000" pitchFamily="2" charset="2"/>
              </a:rPr>
              <a:t>=-1.5Corte</a:t>
            </a:r>
            <a:endParaRPr lang="es-ES" sz="1350" dirty="0">
              <a:solidFill>
                <a:srgbClr val="FF0000"/>
              </a:solidFill>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098D0553-7DC2-401D-A31F-D2485FDCF25B}"/>
                  </a:ext>
                </a:extLst>
              </p:cNvPr>
              <p:cNvSpPr txBox="1"/>
              <p:nvPr/>
            </p:nvSpPr>
            <p:spPr>
              <a:xfrm>
                <a:off x="2506080" y="3803771"/>
                <a:ext cx="567802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m:t>
                      </m:r>
                      <m:r>
                        <a:rPr lang="es-ES" sz="1350" i="1">
                          <a:latin typeface="Cambria Math" panose="02040503050406030204" pitchFamily="18" charset="0"/>
                        </a:rPr>
                        <m:t>𝑉𝑑𝑠</m:t>
                      </m:r>
                      <m:r>
                        <a:rPr lang="es-ES" sz="1350" i="1">
                          <a:latin typeface="Cambria Math" panose="02040503050406030204" pitchFamily="18" charset="0"/>
                        </a:rPr>
                        <m:t>=6.2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𝑉𝑡𝑟</m:t>
                      </m:r>
                      <m:r>
                        <a:rPr lang="es-ES" sz="1350" i="1">
                          <a:latin typeface="Cambria Math" panose="02040503050406030204" pitchFamily="18" charset="0"/>
                        </a:rPr>
                        <m:t>=−0.864+1.5=0.636 </m:t>
                      </m:r>
                      <m:r>
                        <a:rPr lang="es-ES" sz="1350" i="1">
                          <a:latin typeface="Cambria Math" panose="02040503050406030204" pitchFamily="18" charset="0"/>
                        </a:rPr>
                        <m:t>𝑉</m:t>
                      </m:r>
                    </m:oMath>
                  </m:oMathPara>
                </a14:m>
                <a:endParaRPr lang="es-ES" sz="1350" dirty="0"/>
              </a:p>
            </p:txBody>
          </p:sp>
        </mc:Choice>
        <mc:Fallback xmlns="">
          <p:sp>
            <p:nvSpPr>
              <p:cNvPr id="15" name="CuadroTexto 14">
                <a:extLst>
                  <a:ext uri="{FF2B5EF4-FFF2-40B4-BE49-F238E27FC236}">
                    <a16:creationId xmlns:a16="http://schemas.microsoft.com/office/drawing/2014/main" id="{098D0553-7DC2-401D-A31F-D2485FDCF25B}"/>
                  </a:ext>
                </a:extLst>
              </p:cNvPr>
              <p:cNvSpPr txBox="1">
                <a:spLocks noRot="1" noChangeAspect="1" noMove="1" noResize="1" noEditPoints="1" noAdjustHandles="1" noChangeArrowheads="1" noChangeShapeType="1" noTextEdit="1"/>
              </p:cNvSpPr>
              <p:nvPr/>
            </p:nvSpPr>
            <p:spPr>
              <a:xfrm>
                <a:off x="2506080" y="3803771"/>
                <a:ext cx="5678029" cy="207749"/>
              </a:xfrm>
              <a:prstGeom prst="rect">
                <a:avLst/>
              </a:prstGeom>
              <a:blipFill>
                <a:blip r:embed="rId8"/>
                <a:stretch>
                  <a:fillRect l="-215" r="-107" b="-35294"/>
                </a:stretch>
              </a:blipFill>
            </p:spPr>
            <p:txBody>
              <a:bodyPr/>
              <a:lstStyle/>
              <a:p>
                <a:r>
                  <a:rPr lang="es-ES">
                    <a:noFill/>
                  </a:rPr>
                  <a:t> </a:t>
                </a:r>
              </a:p>
            </p:txBody>
          </p:sp>
        </mc:Fallback>
      </mc:AlternateContent>
      <p:sp>
        <p:nvSpPr>
          <p:cNvPr id="16" name="CuadroTexto 15">
            <a:extLst>
              <a:ext uri="{FF2B5EF4-FFF2-40B4-BE49-F238E27FC236}">
                <a16:creationId xmlns:a16="http://schemas.microsoft.com/office/drawing/2014/main" id="{BEE8B507-309B-46BF-87F1-53E81A8BC329}"/>
              </a:ext>
            </a:extLst>
          </p:cNvPr>
          <p:cNvSpPr txBox="1"/>
          <p:nvPr/>
        </p:nvSpPr>
        <p:spPr>
          <a:xfrm>
            <a:off x="250145" y="2898328"/>
            <a:ext cx="443168" cy="300082"/>
          </a:xfrm>
          <a:prstGeom prst="rect">
            <a:avLst/>
          </a:prstGeom>
          <a:solidFill>
            <a:schemeClr val="bg1"/>
          </a:solidFill>
        </p:spPr>
        <p:txBody>
          <a:bodyPr wrap="square" rtlCol="0">
            <a:spAutoFit/>
          </a:bodyPr>
          <a:lstStyle/>
          <a:p>
            <a:r>
              <a:rPr lang="es-ES" sz="1350" dirty="0" err="1"/>
              <a:t>Vin</a:t>
            </a:r>
            <a:endParaRPr lang="es-ES" sz="1350" dirty="0"/>
          </a:p>
        </p:txBody>
      </p:sp>
      <p:sp>
        <p:nvSpPr>
          <p:cNvPr id="17" name="Marcador de número de diapositiva 16">
            <a:extLst>
              <a:ext uri="{FF2B5EF4-FFF2-40B4-BE49-F238E27FC236}">
                <a16:creationId xmlns:a16="http://schemas.microsoft.com/office/drawing/2014/main" id="{178BC53F-EA3A-4D61-8C6C-47CE9791676C}"/>
              </a:ext>
            </a:extLst>
          </p:cNvPr>
          <p:cNvSpPr>
            <a:spLocks noGrp="1"/>
          </p:cNvSpPr>
          <p:nvPr>
            <p:ph type="sldNum" sz="quarter" idx="12"/>
          </p:nvPr>
        </p:nvSpPr>
        <p:spPr/>
        <p:txBody>
          <a:bodyPr/>
          <a:lstStyle/>
          <a:p>
            <a:fld id="{78733FC4-8689-4CA5-A153-34ADD6EFE592}" type="slidenum">
              <a:rPr lang="es-ES">
                <a:solidFill>
                  <a:schemeClr val="bg1"/>
                </a:solidFill>
              </a:rPr>
              <a:t>129</a:t>
            </a:fld>
            <a:endParaRPr lang="es-ES" dirty="0">
              <a:solidFill>
                <a:schemeClr val="bg1"/>
              </a:solidFill>
            </a:endParaRPr>
          </a:p>
        </p:txBody>
      </p:sp>
    </p:spTree>
    <p:custDataLst>
      <p:tags r:id="rId1"/>
    </p:custDataLst>
    <p:extLst>
      <p:ext uri="{BB962C8B-B14F-4D97-AF65-F5344CB8AC3E}">
        <p14:creationId xmlns:p14="http://schemas.microsoft.com/office/powerpoint/2010/main" val="38646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382196" y="822236"/>
            <a:ext cx="8609404" cy="338554"/>
          </a:xfrm>
          <a:prstGeom prst="rect">
            <a:avLst/>
          </a:prstGeom>
        </p:spPr>
        <p:txBody>
          <a:bodyPr wrap="square">
            <a:spAutoFit/>
          </a:bodyPr>
          <a:lstStyle/>
          <a:p>
            <a:r>
              <a:rPr lang="es-ES" sz="1600" dirty="0"/>
              <a:t>Calculad la corriente que circula entre a y a’ si se hace un cortocircuito entre ambos puntos</a:t>
            </a:r>
          </a:p>
        </p:txBody>
      </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4180980" y="1410560"/>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4180980" y="1410560"/>
                <a:ext cx="2063138" cy="646331"/>
              </a:xfrm>
              <a:prstGeom prst="rect">
                <a:avLst/>
              </a:prstGeom>
              <a:blipFill>
                <a:blip r:embed="rId2"/>
                <a:stretch>
                  <a:fillRect/>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6A41BB10-A36B-4C47-AF50-8E731CB753E8}"/>
              </a:ext>
            </a:extLst>
          </p:cNvPr>
          <p:cNvPicPr>
            <a:picLocks noChangeAspect="1"/>
          </p:cNvPicPr>
          <p:nvPr/>
        </p:nvPicPr>
        <p:blipFill>
          <a:blip r:embed="rId3"/>
          <a:stretch>
            <a:fillRect/>
          </a:stretch>
        </p:blipFill>
        <p:spPr>
          <a:xfrm>
            <a:off x="85384" y="1196682"/>
            <a:ext cx="4105848" cy="2524477"/>
          </a:xfrm>
          <a:prstGeom prst="rect">
            <a:avLst/>
          </a:prstGeom>
        </p:spPr>
      </p:pic>
      <p:grpSp>
        <p:nvGrpSpPr>
          <p:cNvPr id="37" name="Grupo 36">
            <a:extLst>
              <a:ext uri="{FF2B5EF4-FFF2-40B4-BE49-F238E27FC236}">
                <a16:creationId xmlns:a16="http://schemas.microsoft.com/office/drawing/2014/main" id="{EC345B2F-72CD-4CC9-97B2-9694185069D7}"/>
              </a:ext>
            </a:extLst>
          </p:cNvPr>
          <p:cNvGrpSpPr/>
          <p:nvPr/>
        </p:nvGrpSpPr>
        <p:grpSpPr>
          <a:xfrm>
            <a:off x="841345" y="1945899"/>
            <a:ext cx="2638653" cy="676894"/>
            <a:chOff x="1896322" y="2529071"/>
            <a:chExt cx="2498711" cy="676894"/>
          </a:xfrm>
        </p:grpSpPr>
        <p:sp>
          <p:nvSpPr>
            <p:cNvPr id="35" name="Flecha: en U 34">
              <a:extLst>
                <a:ext uri="{FF2B5EF4-FFF2-40B4-BE49-F238E27FC236}">
                  <a16:creationId xmlns:a16="http://schemas.microsoft.com/office/drawing/2014/main" id="{F2D20708-B1DC-44C0-9942-7B8E4C900812}"/>
                </a:ext>
              </a:extLst>
            </p:cNvPr>
            <p:cNvSpPr/>
            <p:nvPr/>
          </p:nvSpPr>
          <p:spPr>
            <a:xfrm>
              <a:off x="1896322" y="2529071"/>
              <a:ext cx="770943"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36" name="Flecha: en U 35">
              <a:extLst>
                <a:ext uri="{FF2B5EF4-FFF2-40B4-BE49-F238E27FC236}">
                  <a16:creationId xmlns:a16="http://schemas.microsoft.com/office/drawing/2014/main" id="{0882BCDB-AB3E-415F-A7A9-246433C68495}"/>
                </a:ext>
              </a:extLst>
            </p:cNvPr>
            <p:cNvSpPr/>
            <p:nvPr/>
          </p:nvSpPr>
          <p:spPr>
            <a:xfrm flipH="1">
              <a:off x="3654994" y="2614596"/>
              <a:ext cx="740039"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grpSp>
      <p:sp>
        <p:nvSpPr>
          <p:cNvPr id="41" name="CuadroTexto 40">
            <a:extLst>
              <a:ext uri="{FF2B5EF4-FFF2-40B4-BE49-F238E27FC236}">
                <a16:creationId xmlns:a16="http://schemas.microsoft.com/office/drawing/2014/main" id="{B7DF1EA8-76A7-4A63-9CD0-EC9F1160075A}"/>
              </a:ext>
            </a:extLst>
          </p:cNvPr>
          <p:cNvSpPr txBox="1"/>
          <p:nvPr/>
        </p:nvSpPr>
        <p:spPr>
          <a:xfrm>
            <a:off x="1767615" y="1482931"/>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2" name="CuadroTexto 41">
            <a:extLst>
              <a:ext uri="{FF2B5EF4-FFF2-40B4-BE49-F238E27FC236}">
                <a16:creationId xmlns:a16="http://schemas.microsoft.com/office/drawing/2014/main" id="{8931FD0F-BF13-481A-8901-7316A682404F}"/>
              </a:ext>
            </a:extLst>
          </p:cNvPr>
          <p:cNvSpPr txBox="1"/>
          <p:nvPr/>
        </p:nvSpPr>
        <p:spPr>
          <a:xfrm>
            <a:off x="2393199" y="1482931"/>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3" name="CuadroTexto 42">
            <a:extLst>
              <a:ext uri="{FF2B5EF4-FFF2-40B4-BE49-F238E27FC236}">
                <a16:creationId xmlns:a16="http://schemas.microsoft.com/office/drawing/2014/main" id="{71E7940B-F29E-4614-8033-5C60BC887661}"/>
              </a:ext>
            </a:extLst>
          </p:cNvPr>
          <p:cNvSpPr txBox="1"/>
          <p:nvPr/>
        </p:nvSpPr>
        <p:spPr>
          <a:xfrm>
            <a:off x="1495806" y="2327108"/>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4" name="CuadroTexto 43">
            <a:extLst>
              <a:ext uri="{FF2B5EF4-FFF2-40B4-BE49-F238E27FC236}">
                <a16:creationId xmlns:a16="http://schemas.microsoft.com/office/drawing/2014/main" id="{C9F4886D-FA9A-4E73-B8F5-BFB66E77A8E8}"/>
              </a:ext>
            </a:extLst>
          </p:cNvPr>
          <p:cNvSpPr txBox="1"/>
          <p:nvPr/>
        </p:nvSpPr>
        <p:spPr>
          <a:xfrm>
            <a:off x="2339137" y="2317699"/>
            <a:ext cx="319318" cy="923330"/>
          </a:xfrm>
          <a:prstGeom prst="rect">
            <a:avLst/>
          </a:prstGeom>
          <a:noFill/>
        </p:spPr>
        <p:txBody>
          <a:bodyPr wrap="none" rtlCol="0">
            <a:spAutoFit/>
          </a:bodyPr>
          <a:lstStyle/>
          <a:p>
            <a:r>
              <a:rPr lang="es-ES" dirty="0"/>
              <a:t>+</a:t>
            </a:r>
          </a:p>
          <a:p>
            <a:endParaRPr lang="es-ES" dirty="0"/>
          </a:p>
          <a:p>
            <a:r>
              <a:rPr lang="es-ES" dirty="0"/>
              <a:t>-</a:t>
            </a:r>
          </a:p>
        </p:txBody>
      </p:sp>
      <p:grpSp>
        <p:nvGrpSpPr>
          <p:cNvPr id="19" name="Grupo 18">
            <a:extLst>
              <a:ext uri="{FF2B5EF4-FFF2-40B4-BE49-F238E27FC236}">
                <a16:creationId xmlns:a16="http://schemas.microsoft.com/office/drawing/2014/main" id="{A5A59C8D-7297-4EA0-B551-46A808676FC7}"/>
              </a:ext>
            </a:extLst>
          </p:cNvPr>
          <p:cNvGrpSpPr/>
          <p:nvPr/>
        </p:nvGrpSpPr>
        <p:grpSpPr>
          <a:xfrm>
            <a:off x="1665370" y="1588731"/>
            <a:ext cx="1047147" cy="800438"/>
            <a:chOff x="3197158" y="2350851"/>
            <a:chExt cx="2380034" cy="1287294"/>
          </a:xfrm>
        </p:grpSpPr>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3C70ED19-4967-4F2B-AA87-2BA4354406FD}"/>
                  </a:ext>
                </a:extLst>
              </p:cNvPr>
              <p:cNvSpPr txBox="1"/>
              <p:nvPr/>
            </p:nvSpPr>
            <p:spPr>
              <a:xfrm>
                <a:off x="6244118" y="1437908"/>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46" name="CuadroTexto 45">
                <a:extLst>
                  <a:ext uri="{FF2B5EF4-FFF2-40B4-BE49-F238E27FC236}">
                    <a16:creationId xmlns:a16="http://schemas.microsoft.com/office/drawing/2014/main" id="{3C70ED19-4967-4F2B-AA87-2BA4354406FD}"/>
                  </a:ext>
                </a:extLst>
              </p:cNvPr>
              <p:cNvSpPr txBox="1">
                <a:spLocks noRot="1" noChangeAspect="1" noMove="1" noResize="1" noEditPoints="1" noAdjustHandles="1" noChangeArrowheads="1" noChangeShapeType="1" noTextEdit="1"/>
              </p:cNvSpPr>
              <p:nvPr/>
            </p:nvSpPr>
            <p:spPr>
              <a:xfrm>
                <a:off x="6244118" y="1437908"/>
                <a:ext cx="2063138" cy="646331"/>
              </a:xfrm>
              <a:prstGeom prst="rect">
                <a:avLst/>
              </a:prstGeom>
              <a:blipFill>
                <a:blip r:embed="rId4"/>
                <a:stretch>
                  <a:fillRect/>
                </a:stretch>
              </a:blipFill>
            </p:spPr>
            <p:txBody>
              <a:bodyPr/>
              <a:lstStyle/>
              <a:p>
                <a:r>
                  <a:rPr lang="es-ES">
                    <a:noFill/>
                  </a:rPr>
                  <a:t> </a:t>
                </a:r>
              </a:p>
            </p:txBody>
          </p:sp>
        </mc:Fallback>
      </mc:AlternateContent>
      <p:cxnSp>
        <p:nvCxnSpPr>
          <p:cNvPr id="6" name="Conector recto 5">
            <a:extLst>
              <a:ext uri="{FF2B5EF4-FFF2-40B4-BE49-F238E27FC236}">
                <a16:creationId xmlns:a16="http://schemas.microsoft.com/office/drawing/2014/main" id="{4063B960-DBAA-4698-9302-C71F4DF3B40A}"/>
              </a:ext>
            </a:extLst>
          </p:cNvPr>
          <p:cNvCxnSpPr>
            <a:cxnSpLocks/>
          </p:cNvCxnSpPr>
          <p:nvPr/>
        </p:nvCxnSpPr>
        <p:spPr>
          <a:xfrm flipV="1">
            <a:off x="1769723" y="2326088"/>
            <a:ext cx="8280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7" name="CuadroTexto 6">
            <a:extLst>
              <a:ext uri="{FF2B5EF4-FFF2-40B4-BE49-F238E27FC236}">
                <a16:creationId xmlns:a16="http://schemas.microsoft.com/office/drawing/2014/main" id="{1D9233C8-5E6C-4BF2-BDF3-653BF8AC4706}"/>
              </a:ext>
            </a:extLst>
          </p:cNvPr>
          <p:cNvSpPr txBox="1"/>
          <p:nvPr/>
        </p:nvSpPr>
        <p:spPr>
          <a:xfrm>
            <a:off x="2021911" y="1970148"/>
            <a:ext cx="389850" cy="369332"/>
          </a:xfrm>
          <a:prstGeom prst="rect">
            <a:avLst/>
          </a:prstGeom>
          <a:noFill/>
        </p:spPr>
        <p:txBody>
          <a:bodyPr wrap="none" rtlCol="0">
            <a:spAutoFit/>
          </a:bodyPr>
          <a:lstStyle/>
          <a:p>
            <a:r>
              <a:rPr lang="es-ES" dirty="0" err="1"/>
              <a:t>i</a:t>
            </a:r>
            <a:r>
              <a:rPr lang="es-ES" baseline="-25000" dirty="0" err="1"/>
              <a:t>sc</a:t>
            </a:r>
            <a:endParaRPr lang="es-ES" baseline="-25000" dirty="0"/>
          </a:p>
        </p:txBody>
      </p:sp>
      <p:cxnSp>
        <p:nvCxnSpPr>
          <p:cNvPr id="26" name="Conector recto de flecha 25">
            <a:extLst>
              <a:ext uri="{FF2B5EF4-FFF2-40B4-BE49-F238E27FC236}">
                <a16:creationId xmlns:a16="http://schemas.microsoft.com/office/drawing/2014/main" id="{01A83310-C2EB-4FCD-909C-271C79463FE9}"/>
              </a:ext>
            </a:extLst>
          </p:cNvPr>
          <p:cNvCxnSpPr>
            <a:cxnSpLocks/>
          </p:cNvCxnSpPr>
          <p:nvPr/>
        </p:nvCxnSpPr>
        <p:spPr>
          <a:xfrm>
            <a:off x="1988229" y="2503411"/>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 name="Grupo 9">
            <a:extLst>
              <a:ext uri="{FF2B5EF4-FFF2-40B4-BE49-F238E27FC236}">
                <a16:creationId xmlns:a16="http://schemas.microsoft.com/office/drawing/2014/main" id="{5103E70F-0BC6-462E-A57D-34C7DA7C1A37}"/>
              </a:ext>
            </a:extLst>
          </p:cNvPr>
          <p:cNvGrpSpPr/>
          <p:nvPr/>
        </p:nvGrpSpPr>
        <p:grpSpPr>
          <a:xfrm>
            <a:off x="4572000" y="2253461"/>
            <a:ext cx="1443344" cy="719978"/>
            <a:chOff x="4572000" y="2253461"/>
            <a:chExt cx="1443344" cy="719978"/>
          </a:xfrm>
        </p:grpSpPr>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B3EA7D54-A2AD-42C3-9046-D6C8A8313AD5}"/>
                    </a:ext>
                  </a:extLst>
                </p:cNvPr>
                <p:cNvSpPr/>
                <p:nvPr/>
              </p:nvSpPr>
              <p:spPr>
                <a:xfrm>
                  <a:off x="4572000" y="2253461"/>
                  <a:ext cx="14380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dirty="0"/>
                </a:p>
              </p:txBody>
            </p:sp>
          </mc:Choice>
          <mc:Fallback xmlns="">
            <p:sp>
              <p:nvSpPr>
                <p:cNvPr id="8" name="Rectángulo 7">
                  <a:extLst>
                    <a:ext uri="{FF2B5EF4-FFF2-40B4-BE49-F238E27FC236}">
                      <a16:creationId xmlns:a16="http://schemas.microsoft.com/office/drawing/2014/main" id="{B3EA7D54-A2AD-42C3-9046-D6C8A8313AD5}"/>
                    </a:ext>
                  </a:extLst>
                </p:cNvPr>
                <p:cNvSpPr>
                  <a:spLocks noRot="1" noChangeAspect="1" noMove="1" noResize="1" noEditPoints="1" noAdjustHandles="1" noChangeArrowheads="1" noChangeShapeType="1" noTextEdit="1"/>
                </p:cNvSpPr>
                <p:nvPr/>
              </p:nvSpPr>
              <p:spPr>
                <a:xfrm>
                  <a:off x="4572000" y="2253461"/>
                  <a:ext cx="1438022" cy="369332"/>
                </a:xfrm>
                <a:prstGeom prst="rect">
                  <a:avLst/>
                </a:prstGeom>
                <a:blipFill>
                  <a:blip r:embed="rId5"/>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AFED7121-B29E-413E-993E-CE421D21DA39}"/>
                    </a:ext>
                  </a:extLst>
                </p:cNvPr>
                <p:cNvSpPr/>
                <p:nvPr/>
              </p:nvSpPr>
              <p:spPr>
                <a:xfrm>
                  <a:off x="4572000" y="2604107"/>
                  <a:ext cx="14433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oMath>
                    </m:oMathPara>
                  </a14:m>
                  <a:endParaRPr lang="es-ES" dirty="0"/>
                </a:p>
              </p:txBody>
            </p:sp>
          </mc:Choice>
          <mc:Fallback xmlns="">
            <p:sp>
              <p:nvSpPr>
                <p:cNvPr id="28" name="Rectángulo 27">
                  <a:extLst>
                    <a:ext uri="{FF2B5EF4-FFF2-40B4-BE49-F238E27FC236}">
                      <a16:creationId xmlns:a16="http://schemas.microsoft.com/office/drawing/2014/main" id="{AFED7121-B29E-413E-993E-CE421D21DA39}"/>
                    </a:ext>
                  </a:extLst>
                </p:cNvPr>
                <p:cNvSpPr>
                  <a:spLocks noRot="1" noChangeAspect="1" noMove="1" noResize="1" noEditPoints="1" noAdjustHandles="1" noChangeArrowheads="1" noChangeShapeType="1" noTextEdit="1"/>
                </p:cNvSpPr>
                <p:nvPr/>
              </p:nvSpPr>
              <p:spPr>
                <a:xfrm>
                  <a:off x="4572000" y="2604107"/>
                  <a:ext cx="1443344" cy="369332"/>
                </a:xfrm>
                <a:prstGeom prst="rect">
                  <a:avLst/>
                </a:prstGeom>
                <a:blipFill>
                  <a:blip r:embed="rId6"/>
                  <a:stretch>
                    <a:fillRect/>
                  </a:stretch>
                </a:blipFill>
              </p:spPr>
              <p:txBody>
                <a:bodyPr/>
                <a:lstStyle/>
                <a:p>
                  <a:r>
                    <a:rPr lang="es-ES">
                      <a:noFill/>
                    </a:rPr>
                    <a:t> </a:t>
                  </a:r>
                </a:p>
              </p:txBody>
            </p:sp>
          </mc:Fallback>
        </mc:AlternateContent>
      </p:grpSp>
      <p:sp>
        <p:nvSpPr>
          <p:cNvPr id="29" name="CuadroTexto 28">
            <a:extLst>
              <a:ext uri="{FF2B5EF4-FFF2-40B4-BE49-F238E27FC236}">
                <a16:creationId xmlns:a16="http://schemas.microsoft.com/office/drawing/2014/main" id="{4FED0A01-10D0-43AA-A55D-8600E0C8200A}"/>
              </a:ext>
            </a:extLst>
          </p:cNvPr>
          <p:cNvSpPr txBox="1"/>
          <p:nvPr/>
        </p:nvSpPr>
        <p:spPr>
          <a:xfrm>
            <a:off x="1377765" y="2642681"/>
            <a:ext cx="320922" cy="369332"/>
          </a:xfrm>
          <a:prstGeom prst="rect">
            <a:avLst/>
          </a:prstGeom>
          <a:noFill/>
        </p:spPr>
        <p:txBody>
          <a:bodyPr wrap="none" rtlCol="0">
            <a:spAutoFit/>
          </a:bodyPr>
          <a:lstStyle/>
          <a:p>
            <a:r>
              <a:rPr lang="es-ES" dirty="0"/>
              <a:t>i</a:t>
            </a:r>
            <a:r>
              <a:rPr lang="es-ES" baseline="-25000" dirty="0"/>
              <a:t>2</a:t>
            </a:r>
          </a:p>
        </p:txBody>
      </p:sp>
      <p:sp>
        <p:nvSpPr>
          <p:cNvPr id="30" name="CuadroTexto 29">
            <a:extLst>
              <a:ext uri="{FF2B5EF4-FFF2-40B4-BE49-F238E27FC236}">
                <a16:creationId xmlns:a16="http://schemas.microsoft.com/office/drawing/2014/main" id="{C80A8A51-026F-49D4-A9BC-A793B98928CC}"/>
              </a:ext>
            </a:extLst>
          </p:cNvPr>
          <p:cNvSpPr txBox="1"/>
          <p:nvPr/>
        </p:nvSpPr>
        <p:spPr>
          <a:xfrm>
            <a:off x="2260590" y="2667343"/>
            <a:ext cx="320922" cy="369332"/>
          </a:xfrm>
          <a:prstGeom prst="rect">
            <a:avLst/>
          </a:prstGeom>
          <a:noFill/>
        </p:spPr>
        <p:txBody>
          <a:bodyPr wrap="none" rtlCol="0">
            <a:spAutoFit/>
          </a:bodyPr>
          <a:lstStyle/>
          <a:p>
            <a:r>
              <a:rPr lang="es-ES" dirty="0"/>
              <a:t>i</a:t>
            </a:r>
            <a:r>
              <a:rPr lang="es-ES" baseline="-25000" dirty="0"/>
              <a:t>4</a:t>
            </a:r>
          </a:p>
        </p:txBody>
      </p:sp>
      <p:sp>
        <p:nvSpPr>
          <p:cNvPr id="31" name="CuadroTexto 30">
            <a:extLst>
              <a:ext uri="{FF2B5EF4-FFF2-40B4-BE49-F238E27FC236}">
                <a16:creationId xmlns:a16="http://schemas.microsoft.com/office/drawing/2014/main" id="{A2C8A53B-8107-48DD-8898-78BAC7DF7578}"/>
              </a:ext>
            </a:extLst>
          </p:cNvPr>
          <p:cNvSpPr txBox="1"/>
          <p:nvPr/>
        </p:nvSpPr>
        <p:spPr>
          <a:xfrm>
            <a:off x="1122940" y="1114683"/>
            <a:ext cx="320922" cy="369332"/>
          </a:xfrm>
          <a:prstGeom prst="rect">
            <a:avLst/>
          </a:prstGeom>
          <a:noFill/>
        </p:spPr>
        <p:txBody>
          <a:bodyPr wrap="none" rtlCol="0">
            <a:spAutoFit/>
          </a:bodyPr>
          <a:lstStyle/>
          <a:p>
            <a:r>
              <a:rPr lang="es-ES" dirty="0"/>
              <a:t>i</a:t>
            </a:r>
            <a:r>
              <a:rPr lang="es-ES" baseline="-25000" dirty="0"/>
              <a:t>1</a:t>
            </a:r>
          </a:p>
        </p:txBody>
      </p:sp>
      <p:sp>
        <p:nvSpPr>
          <p:cNvPr id="32" name="CuadroTexto 31">
            <a:extLst>
              <a:ext uri="{FF2B5EF4-FFF2-40B4-BE49-F238E27FC236}">
                <a16:creationId xmlns:a16="http://schemas.microsoft.com/office/drawing/2014/main" id="{192B8D49-D200-4054-A168-E5896E994BD7}"/>
              </a:ext>
            </a:extLst>
          </p:cNvPr>
          <p:cNvSpPr txBox="1"/>
          <p:nvPr/>
        </p:nvSpPr>
        <p:spPr>
          <a:xfrm>
            <a:off x="2912324" y="1150466"/>
            <a:ext cx="320922" cy="369332"/>
          </a:xfrm>
          <a:prstGeom prst="rect">
            <a:avLst/>
          </a:prstGeom>
          <a:noFill/>
        </p:spPr>
        <p:txBody>
          <a:bodyPr wrap="none" rtlCol="0">
            <a:spAutoFit/>
          </a:bodyPr>
          <a:lstStyle/>
          <a:p>
            <a:r>
              <a:rPr lang="es-ES" dirty="0"/>
              <a:t>i</a:t>
            </a:r>
            <a:r>
              <a:rPr lang="es-ES" baseline="-25000" dirty="0"/>
              <a:t>3</a:t>
            </a:r>
          </a:p>
        </p:txBody>
      </p: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5E90335C-0605-443C-BCDB-E9FD72994B30}"/>
                  </a:ext>
                </a:extLst>
              </p:cNvPr>
              <p:cNvSpPr txBox="1"/>
              <p:nvPr/>
            </p:nvSpPr>
            <p:spPr>
              <a:xfrm>
                <a:off x="6211654" y="2317699"/>
                <a:ext cx="303095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34" name="CuadroTexto 33">
                <a:extLst>
                  <a:ext uri="{FF2B5EF4-FFF2-40B4-BE49-F238E27FC236}">
                    <a16:creationId xmlns:a16="http://schemas.microsoft.com/office/drawing/2014/main" id="{5E90335C-0605-443C-BCDB-E9FD72994B30}"/>
                  </a:ext>
                </a:extLst>
              </p:cNvPr>
              <p:cNvSpPr txBox="1">
                <a:spLocks noRot="1" noChangeAspect="1" noMove="1" noResize="1" noEditPoints="1" noAdjustHandles="1" noChangeArrowheads="1" noChangeShapeType="1" noTextEdit="1"/>
              </p:cNvSpPr>
              <p:nvPr/>
            </p:nvSpPr>
            <p:spPr>
              <a:xfrm>
                <a:off x="6211654" y="2317699"/>
                <a:ext cx="3030957" cy="646331"/>
              </a:xfrm>
              <a:prstGeom prst="rect">
                <a:avLst/>
              </a:prstGeom>
              <a:blipFill>
                <a:blip r:embed="rId7"/>
                <a:stretch>
                  <a:fillRect/>
                </a:stretch>
              </a:blipFill>
            </p:spPr>
            <p:txBody>
              <a:bodyPr/>
              <a:lstStyle/>
              <a:p>
                <a:r>
                  <a:rPr lang="es-ES">
                    <a:noFill/>
                  </a:rPr>
                  <a:t> </a:t>
                </a:r>
              </a:p>
            </p:txBody>
          </p:sp>
        </mc:Fallback>
      </mc:AlternateContent>
      <p:sp>
        <p:nvSpPr>
          <p:cNvPr id="39" name="Flecha: en U 38">
            <a:extLst>
              <a:ext uri="{FF2B5EF4-FFF2-40B4-BE49-F238E27FC236}">
                <a16:creationId xmlns:a16="http://schemas.microsoft.com/office/drawing/2014/main" id="{7C5F19C6-36D8-4196-BB95-DB9971F5D136}"/>
              </a:ext>
            </a:extLst>
          </p:cNvPr>
          <p:cNvSpPr/>
          <p:nvPr/>
        </p:nvSpPr>
        <p:spPr>
          <a:xfrm>
            <a:off x="1870225" y="2562880"/>
            <a:ext cx="522973" cy="425245"/>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6B98A583-2BC3-4E13-922B-23CD28FD7B87}"/>
                  </a:ext>
                </a:extLst>
              </p:cNvPr>
              <p:cNvSpPr txBox="1"/>
              <p:nvPr/>
            </p:nvSpPr>
            <p:spPr>
              <a:xfrm>
                <a:off x="4037057" y="3166133"/>
                <a:ext cx="4640778"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4</m:t>
                              </m:r>
                            </m:sub>
                          </m:sSub>
                        </m:den>
                      </m:f>
                    </m:oMath>
                  </m:oMathPara>
                </a14:m>
                <a:endParaRPr lang="es-ES"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6B98A583-2BC3-4E13-922B-23CD28FD7B87}"/>
                  </a:ext>
                </a:extLst>
              </p:cNvPr>
              <p:cNvSpPr txBox="1">
                <a:spLocks noRot="1" noChangeAspect="1" noMove="1" noResize="1" noEditPoints="1" noAdjustHandles="1" noChangeArrowheads="1" noChangeShapeType="1" noTextEdit="1"/>
              </p:cNvSpPr>
              <p:nvPr/>
            </p:nvSpPr>
            <p:spPr>
              <a:xfrm>
                <a:off x="4037057" y="3166133"/>
                <a:ext cx="4640778" cy="656205"/>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CuadroTexto 44">
                <a:extLst>
                  <a:ext uri="{FF2B5EF4-FFF2-40B4-BE49-F238E27FC236}">
                    <a16:creationId xmlns:a16="http://schemas.microsoft.com/office/drawing/2014/main" id="{8B9A5BA2-8ECE-486E-A1EF-035A61B66ECE}"/>
                  </a:ext>
                </a:extLst>
              </p:cNvPr>
              <p:cNvSpPr txBox="1"/>
              <p:nvPr/>
            </p:nvSpPr>
            <p:spPr>
              <a:xfrm>
                <a:off x="-30987" y="3877778"/>
                <a:ext cx="3891587" cy="9916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d>
                        <m:dPr>
                          <m:ctrlPr>
                            <a:rPr lang="es-ES" i="1" dirty="0">
                              <a:latin typeface="Cambria Math" panose="02040503050406030204" pitchFamily="18" charset="0"/>
                            </a:rPr>
                          </m:ctrlPr>
                        </m:dPr>
                        <m:e>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den>
                          </m:f>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den>
                      </m:f>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45" name="CuadroTexto 44">
                <a:extLst>
                  <a:ext uri="{FF2B5EF4-FFF2-40B4-BE49-F238E27FC236}">
                    <a16:creationId xmlns:a16="http://schemas.microsoft.com/office/drawing/2014/main" id="{8B9A5BA2-8ECE-486E-A1EF-035A61B66ECE}"/>
                  </a:ext>
                </a:extLst>
              </p:cNvPr>
              <p:cNvSpPr txBox="1">
                <a:spLocks noRot="1" noChangeAspect="1" noMove="1" noResize="1" noEditPoints="1" noAdjustHandles="1" noChangeArrowheads="1" noChangeShapeType="1" noTextEdit="1"/>
              </p:cNvSpPr>
              <p:nvPr/>
            </p:nvSpPr>
            <p:spPr>
              <a:xfrm>
                <a:off x="-30987" y="3877778"/>
                <a:ext cx="3891587" cy="991682"/>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1" name="CuadroTexto 50">
                <a:extLst>
                  <a:ext uri="{FF2B5EF4-FFF2-40B4-BE49-F238E27FC236}">
                    <a16:creationId xmlns:a16="http://schemas.microsoft.com/office/drawing/2014/main" id="{8CA39EE7-D651-4EDF-9260-953C032226A6}"/>
                  </a:ext>
                </a:extLst>
              </p:cNvPr>
              <p:cNvSpPr txBox="1"/>
              <p:nvPr/>
            </p:nvSpPr>
            <p:spPr>
              <a:xfrm>
                <a:off x="3860600" y="3877778"/>
                <a:ext cx="5131000" cy="9916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12=</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r>
                        <a:rPr lang="es-ES" i="1" dirty="0" smtClean="0">
                          <a:latin typeface="Cambria Math" panose="02040503050406030204" pitchFamily="18" charset="0"/>
                        </a:rPr>
                        <m:t>1</m:t>
                      </m:r>
                      <m:r>
                        <a:rPr lang="es-ES" b="0" i="1" dirty="0" smtClean="0">
                          <a:latin typeface="Cambria Math" panose="02040503050406030204" pitchFamily="18" charset="0"/>
                        </a:rPr>
                        <m:t>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i="1" dirty="0" smtClean="0">
                          <a:latin typeface="Cambria Math" panose="02040503050406030204" pitchFamily="18" charset="0"/>
                        </a:rPr>
                        <m:t>1</m:t>
                      </m:r>
                      <m:r>
                        <a:rPr lang="es-ES" b="0" i="1" dirty="0" smtClean="0">
                          <a:latin typeface="Cambria Math" panose="02040503050406030204" pitchFamily="18" charset="0"/>
                        </a:rPr>
                        <m:t>0=20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5=</m:t>
                      </m:r>
                      <m:d>
                        <m:dPr>
                          <m:ctrlPr>
                            <a:rPr lang="es-ES" i="1" dirty="0">
                              <a:latin typeface="Cambria Math" panose="02040503050406030204" pitchFamily="18" charset="0"/>
                            </a:rPr>
                          </m:ctrlPr>
                        </m:dPr>
                        <m:e>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num>
                            <m:den>
                              <m:r>
                                <a:rPr lang="es-ES" b="0" i="1" dirty="0" smtClean="0">
                                  <a:latin typeface="Cambria Math" panose="02040503050406030204" pitchFamily="18" charset="0"/>
                                </a:rPr>
                                <m:t>10</m:t>
                              </m:r>
                            </m:den>
                          </m:f>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r>
                        <a:rPr lang="es-ES" i="1" dirty="0" smtClean="0">
                          <a:latin typeface="Cambria Math" panose="02040503050406030204" pitchFamily="18" charset="0"/>
                        </a:rPr>
                        <m:t>1</m:t>
                      </m:r>
                      <m:r>
                        <a:rPr lang="es-ES" b="0" i="1" dirty="0" smtClean="0">
                          <a:latin typeface="Cambria Math" panose="02040503050406030204" pitchFamily="18" charset="0"/>
                        </a:rPr>
                        <m:t>0</m:t>
                      </m:r>
                      <m:r>
                        <a:rPr lang="es-ES"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num>
                        <m:den>
                          <m:r>
                            <a:rPr lang="es-ES" b="0" i="1" dirty="0" smtClean="0">
                              <a:latin typeface="Cambria Math" panose="02040503050406030204" pitchFamily="18" charset="0"/>
                            </a:rPr>
                            <m:t>10</m:t>
                          </m:r>
                        </m:den>
                      </m:f>
                      <m:r>
                        <a:rPr lang="es-ES" i="1" dirty="0" smtClean="0">
                          <a:latin typeface="Cambria Math" panose="02040503050406030204" pitchFamily="18" charset="0"/>
                        </a:rPr>
                        <m:t>1</m:t>
                      </m:r>
                      <m:r>
                        <a:rPr lang="es-ES" b="0" i="1" dirty="0" smtClean="0">
                          <a:latin typeface="Cambria Math" panose="02040503050406030204" pitchFamily="18" charset="0"/>
                        </a:rPr>
                        <m:t>0=20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i="1" dirty="0">
                  <a:latin typeface="Cambria Math" panose="02040503050406030204" pitchFamily="18" charset="0"/>
                </a:endParaRPr>
              </a:p>
            </p:txBody>
          </p:sp>
        </mc:Choice>
        <mc:Fallback xmlns="">
          <p:sp>
            <p:nvSpPr>
              <p:cNvPr id="51" name="CuadroTexto 50">
                <a:extLst>
                  <a:ext uri="{FF2B5EF4-FFF2-40B4-BE49-F238E27FC236}">
                    <a16:creationId xmlns:a16="http://schemas.microsoft.com/office/drawing/2014/main" id="{8CA39EE7-D651-4EDF-9260-953C032226A6}"/>
                  </a:ext>
                </a:extLst>
              </p:cNvPr>
              <p:cNvSpPr txBox="1">
                <a:spLocks noRot="1" noChangeAspect="1" noMove="1" noResize="1" noEditPoints="1" noAdjustHandles="1" noChangeArrowheads="1" noChangeShapeType="1" noTextEdit="1"/>
              </p:cNvSpPr>
              <p:nvPr/>
            </p:nvSpPr>
            <p:spPr>
              <a:xfrm>
                <a:off x="3860600" y="3877778"/>
                <a:ext cx="5131000" cy="991682"/>
              </a:xfrm>
              <a:prstGeom prst="rect">
                <a:avLst/>
              </a:prstGeom>
              <a:blipFill>
                <a:blip r:embed="rId10"/>
                <a:stretch>
                  <a:fillRect/>
                </a:stretch>
              </a:blipFill>
            </p:spPr>
            <p:txBody>
              <a:bodyPr/>
              <a:lstStyle/>
              <a:p>
                <a:r>
                  <a:rPr lang="es-ES">
                    <a:noFill/>
                  </a:rPr>
                  <a:t> </a:t>
                </a:r>
              </a:p>
            </p:txBody>
          </p:sp>
        </mc:Fallback>
      </mc:AlternateContent>
      <p:sp>
        <p:nvSpPr>
          <p:cNvPr id="11" name="Flecha: a la derecha 10">
            <a:extLst>
              <a:ext uri="{FF2B5EF4-FFF2-40B4-BE49-F238E27FC236}">
                <a16:creationId xmlns:a16="http://schemas.microsoft.com/office/drawing/2014/main" id="{602E9D7E-CA08-4CD2-BD16-F97F0A4F6632}"/>
              </a:ext>
            </a:extLst>
          </p:cNvPr>
          <p:cNvSpPr/>
          <p:nvPr/>
        </p:nvSpPr>
        <p:spPr>
          <a:xfrm>
            <a:off x="3620014" y="4192719"/>
            <a:ext cx="481172" cy="143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52" name="CuadroTexto 51">
                <a:extLst>
                  <a:ext uri="{FF2B5EF4-FFF2-40B4-BE49-F238E27FC236}">
                    <a16:creationId xmlns:a16="http://schemas.microsoft.com/office/drawing/2014/main" id="{23B9B525-482D-4450-9EA4-9EE947265C42}"/>
                  </a:ext>
                </a:extLst>
              </p:cNvPr>
              <p:cNvSpPr txBox="1"/>
              <p:nvPr/>
            </p:nvSpPr>
            <p:spPr>
              <a:xfrm>
                <a:off x="47459" y="5026079"/>
                <a:ext cx="215096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12=20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5=20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i="1" dirty="0">
                  <a:latin typeface="Cambria Math" panose="02040503050406030204" pitchFamily="18" charset="0"/>
                </a:endParaRPr>
              </a:p>
            </p:txBody>
          </p:sp>
        </mc:Choice>
        <mc:Fallback xmlns="">
          <p:sp>
            <p:nvSpPr>
              <p:cNvPr id="52" name="CuadroTexto 51">
                <a:extLst>
                  <a:ext uri="{FF2B5EF4-FFF2-40B4-BE49-F238E27FC236}">
                    <a16:creationId xmlns:a16="http://schemas.microsoft.com/office/drawing/2014/main" id="{23B9B525-482D-4450-9EA4-9EE947265C42}"/>
                  </a:ext>
                </a:extLst>
              </p:cNvPr>
              <p:cNvSpPr txBox="1">
                <a:spLocks noRot="1" noChangeAspect="1" noMove="1" noResize="1" noEditPoints="1" noAdjustHandles="1" noChangeArrowheads="1" noChangeShapeType="1" noTextEdit="1"/>
              </p:cNvSpPr>
              <p:nvPr/>
            </p:nvSpPr>
            <p:spPr>
              <a:xfrm>
                <a:off x="47459" y="5026079"/>
                <a:ext cx="2150962" cy="646331"/>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3" name="CuadroTexto 52">
                <a:extLst>
                  <a:ext uri="{FF2B5EF4-FFF2-40B4-BE49-F238E27FC236}">
                    <a16:creationId xmlns:a16="http://schemas.microsoft.com/office/drawing/2014/main" id="{4EB0E9A1-3DBE-46C1-9D10-A627C2164B75}"/>
                  </a:ext>
                </a:extLst>
              </p:cNvPr>
              <p:cNvSpPr txBox="1"/>
              <p:nvPr/>
            </p:nvSpPr>
            <p:spPr>
              <a:xfrm>
                <a:off x="2312229" y="5061203"/>
                <a:ext cx="44830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12+5=20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r>
                        <a:rPr lang="es-ES" i="1" dirty="0">
                          <a:latin typeface="Cambria Math" panose="02040503050406030204" pitchFamily="18" charset="0"/>
                        </a:rPr>
                        <m:t>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r>
                        <a:rPr lang="es-ES" b="0" i="1" strike="sngStrike" dirty="0" smtClean="0">
                          <a:latin typeface="Cambria Math" panose="02040503050406030204" pitchFamily="18" charset="0"/>
                        </a:rPr>
                        <m:t>10</m:t>
                      </m:r>
                      <m:sSub>
                        <m:sSubPr>
                          <m:ctrlPr>
                            <a:rPr lang="es-ES" i="1" strike="sngStrike" dirty="0">
                              <a:latin typeface="Cambria Math" panose="02040503050406030204" pitchFamily="18" charset="0"/>
                            </a:rPr>
                          </m:ctrlPr>
                        </m:sSubPr>
                        <m:e>
                          <m:r>
                            <a:rPr lang="es-ES" i="1" strike="sngStrike" dirty="0">
                              <a:latin typeface="Cambria Math" panose="02040503050406030204" pitchFamily="18" charset="0"/>
                            </a:rPr>
                            <m:t>𝑖</m:t>
                          </m:r>
                        </m:e>
                        <m:sub>
                          <m:r>
                            <a:rPr lang="es-ES" b="0" i="1" strike="sngStrike" dirty="0" smtClean="0">
                              <a:latin typeface="Cambria Math" panose="02040503050406030204" pitchFamily="18" charset="0"/>
                            </a:rPr>
                            <m:t>𝑠𝑐</m:t>
                          </m:r>
                        </m:sub>
                      </m:sSub>
                      <m:r>
                        <a:rPr lang="es-ES" b="0" i="1" dirty="0" smtClean="0">
                          <a:latin typeface="Cambria Math" panose="02040503050406030204" pitchFamily="18" charset="0"/>
                        </a:rPr>
                        <m:t>−</m:t>
                      </m:r>
                      <m:r>
                        <a:rPr lang="es-ES" i="1" strike="sngStrike" dirty="0">
                          <a:latin typeface="Cambria Math" panose="02040503050406030204" pitchFamily="18" charset="0"/>
                        </a:rPr>
                        <m:t>10</m:t>
                      </m:r>
                      <m:sSub>
                        <m:sSubPr>
                          <m:ctrlPr>
                            <a:rPr lang="es-ES" i="1" strike="sngStrike" dirty="0">
                              <a:latin typeface="Cambria Math" panose="02040503050406030204" pitchFamily="18" charset="0"/>
                            </a:rPr>
                          </m:ctrlPr>
                        </m:sSubPr>
                        <m:e>
                          <m:r>
                            <a:rPr lang="es-ES" i="1" strike="sngStrike" dirty="0">
                              <a:latin typeface="Cambria Math" panose="02040503050406030204" pitchFamily="18" charset="0"/>
                            </a:rPr>
                            <m:t>𝑖</m:t>
                          </m:r>
                        </m:e>
                        <m:sub>
                          <m:r>
                            <a:rPr lang="es-ES" i="1" strike="sngStrike" dirty="0">
                              <a:latin typeface="Cambria Math" panose="02040503050406030204" pitchFamily="18" charset="0"/>
                            </a:rPr>
                            <m:t>𝑠𝑐</m:t>
                          </m:r>
                        </m:sub>
                      </m:sSub>
                    </m:oMath>
                  </m:oMathPara>
                </a14:m>
                <a:endParaRPr lang="es-ES" b="0" i="1" strike="sngStrike" dirty="0">
                  <a:latin typeface="Cambria Math" panose="02040503050406030204" pitchFamily="18" charset="0"/>
                </a:endParaRPr>
              </a:p>
            </p:txBody>
          </p:sp>
        </mc:Choice>
        <mc:Fallback xmlns="">
          <p:sp>
            <p:nvSpPr>
              <p:cNvPr id="53" name="CuadroTexto 52">
                <a:extLst>
                  <a:ext uri="{FF2B5EF4-FFF2-40B4-BE49-F238E27FC236}">
                    <a16:creationId xmlns:a16="http://schemas.microsoft.com/office/drawing/2014/main" id="{4EB0E9A1-3DBE-46C1-9D10-A627C2164B75}"/>
                  </a:ext>
                </a:extLst>
              </p:cNvPr>
              <p:cNvSpPr txBox="1">
                <a:spLocks noRot="1" noChangeAspect="1" noMove="1" noResize="1" noEditPoints="1" noAdjustHandles="1" noChangeArrowheads="1" noChangeShapeType="1" noTextEdit="1"/>
              </p:cNvSpPr>
              <p:nvPr/>
            </p:nvSpPr>
            <p:spPr>
              <a:xfrm>
                <a:off x="2312229" y="5061203"/>
                <a:ext cx="4483018" cy="369332"/>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CuadroTexto 53">
                <a:extLst>
                  <a:ext uri="{FF2B5EF4-FFF2-40B4-BE49-F238E27FC236}">
                    <a16:creationId xmlns:a16="http://schemas.microsoft.com/office/drawing/2014/main" id="{0A488CA7-5136-4DF1-B1B7-94D844B76851}"/>
                  </a:ext>
                </a:extLst>
              </p:cNvPr>
              <p:cNvSpPr txBox="1"/>
              <p:nvPr/>
            </p:nvSpPr>
            <p:spPr>
              <a:xfrm>
                <a:off x="6426100" y="4939503"/>
                <a:ext cx="2474924"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17</m:t>
                          </m:r>
                        </m:num>
                        <m:den>
                          <m:r>
                            <a:rPr lang="es-ES" b="0" i="1" dirty="0" smtClean="0">
                              <a:latin typeface="Cambria Math" panose="02040503050406030204" pitchFamily="18" charset="0"/>
                            </a:rPr>
                            <m:t>40</m:t>
                          </m:r>
                        </m:den>
                      </m:f>
                      <m:r>
                        <a:rPr lang="es-ES" b="0" i="1" dirty="0" smtClean="0">
                          <a:latin typeface="Cambria Math" panose="02040503050406030204" pitchFamily="18" charset="0"/>
                        </a:rPr>
                        <m:t>=0.425 </m:t>
                      </m:r>
                      <m:r>
                        <a:rPr lang="es-ES" b="0" i="1" dirty="0" smtClean="0">
                          <a:latin typeface="Cambria Math" panose="02040503050406030204" pitchFamily="18" charset="0"/>
                        </a:rPr>
                        <m:t>𝑚𝐴</m:t>
                      </m:r>
                    </m:oMath>
                  </m:oMathPara>
                </a14:m>
                <a:endParaRPr lang="es-ES" b="0" i="1" strike="sngStrike" dirty="0">
                  <a:latin typeface="Cambria Math" panose="02040503050406030204" pitchFamily="18" charset="0"/>
                </a:endParaRPr>
              </a:p>
            </p:txBody>
          </p:sp>
        </mc:Choice>
        <mc:Fallback xmlns="">
          <p:sp>
            <p:nvSpPr>
              <p:cNvPr id="54" name="CuadroTexto 53">
                <a:extLst>
                  <a:ext uri="{FF2B5EF4-FFF2-40B4-BE49-F238E27FC236}">
                    <a16:creationId xmlns:a16="http://schemas.microsoft.com/office/drawing/2014/main" id="{0A488CA7-5136-4DF1-B1B7-94D844B76851}"/>
                  </a:ext>
                </a:extLst>
              </p:cNvPr>
              <p:cNvSpPr txBox="1">
                <a:spLocks noRot="1" noChangeAspect="1" noMove="1" noResize="1" noEditPoints="1" noAdjustHandles="1" noChangeArrowheads="1" noChangeShapeType="1" noTextEdit="1"/>
              </p:cNvSpPr>
              <p:nvPr/>
            </p:nvSpPr>
            <p:spPr>
              <a:xfrm>
                <a:off x="6426100" y="4939503"/>
                <a:ext cx="2474924" cy="612732"/>
              </a:xfrm>
              <a:prstGeom prst="rect">
                <a:avLst/>
              </a:prstGeom>
              <a:blipFill>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CuadroTexto 54">
                <a:extLst>
                  <a:ext uri="{FF2B5EF4-FFF2-40B4-BE49-F238E27FC236}">
                    <a16:creationId xmlns:a16="http://schemas.microsoft.com/office/drawing/2014/main" id="{F4D37C7E-2BFA-4697-B29F-BC0B6186A5AA}"/>
                  </a:ext>
                </a:extLst>
              </p:cNvPr>
              <p:cNvSpPr txBox="1"/>
              <p:nvPr/>
            </p:nvSpPr>
            <p:spPr>
              <a:xfrm>
                <a:off x="6633393" y="5471352"/>
                <a:ext cx="24631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=0.425 </m:t>
                      </m:r>
                      <m:r>
                        <a:rPr lang="es-ES" b="0" i="1" dirty="0" smtClean="0">
                          <a:latin typeface="Cambria Math" panose="02040503050406030204" pitchFamily="18" charset="0"/>
                        </a:rPr>
                        <m:t>𝑚𝐴</m:t>
                      </m:r>
                    </m:oMath>
                  </m:oMathPara>
                </a14:m>
                <a:endParaRPr lang="es-ES" b="0" i="1" strike="sngStrike" dirty="0">
                  <a:latin typeface="Cambria Math" panose="02040503050406030204" pitchFamily="18" charset="0"/>
                </a:endParaRPr>
              </a:p>
            </p:txBody>
          </p:sp>
        </mc:Choice>
        <mc:Fallback xmlns="">
          <p:sp>
            <p:nvSpPr>
              <p:cNvPr id="55" name="CuadroTexto 54">
                <a:extLst>
                  <a:ext uri="{FF2B5EF4-FFF2-40B4-BE49-F238E27FC236}">
                    <a16:creationId xmlns:a16="http://schemas.microsoft.com/office/drawing/2014/main" id="{F4D37C7E-2BFA-4697-B29F-BC0B6186A5AA}"/>
                  </a:ext>
                </a:extLst>
              </p:cNvPr>
              <p:cNvSpPr txBox="1">
                <a:spLocks noRot="1" noChangeAspect="1" noMove="1" noResize="1" noEditPoints="1" noAdjustHandles="1" noChangeArrowheads="1" noChangeShapeType="1" noTextEdit="1"/>
              </p:cNvSpPr>
              <p:nvPr/>
            </p:nvSpPr>
            <p:spPr>
              <a:xfrm>
                <a:off x="6633393" y="5471352"/>
                <a:ext cx="2463148" cy="369332"/>
              </a:xfrm>
              <a:prstGeom prst="rect">
                <a:avLst/>
              </a:prstGeom>
              <a:blipFill>
                <a:blip r:embed="rId14"/>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3E8A47F0-6F8C-4E54-9887-B8B007820CA7}"/>
                  </a:ext>
                </a:extLst>
              </p:cNvPr>
              <p:cNvSpPr txBox="1"/>
              <p:nvPr/>
            </p:nvSpPr>
            <p:spPr>
              <a:xfrm>
                <a:off x="0" y="5601289"/>
                <a:ext cx="6553240" cy="12252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r>
                        <a:rPr lang="es-ES" b="0" i="1" dirty="0" smtClean="0">
                          <a:latin typeface="Cambria Math" panose="02040503050406030204" pitchFamily="18" charset="0"/>
                        </a:rPr>
                        <m:t>=0.775</m:t>
                      </m:r>
                      <m:r>
                        <a:rPr lang="es-ES" b="0" i="1" dirty="0" smtClean="0">
                          <a:latin typeface="Cambria Math" panose="02040503050406030204" pitchFamily="18" charset="0"/>
                        </a:rPr>
                        <m:t>𝑚𝐴</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𝑉</m:t>
                          </m:r>
                          <m:r>
                            <a:rPr lang="es-ES" b="0" i="1" dirty="0" smtClean="0">
                              <a:latin typeface="Cambria Math" panose="02040503050406030204" pitchFamily="18" charset="0"/>
                            </a:rPr>
                            <m:t>2</m:t>
                          </m:r>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den>
                      </m:f>
                      <m:r>
                        <a:rPr lang="es-ES" b="0" i="1" dirty="0" smtClean="0">
                          <a:latin typeface="Cambria Math" panose="02040503050406030204" pitchFamily="18" charset="0"/>
                        </a:rPr>
                        <m:t>=0.075</m:t>
                      </m:r>
                      <m:r>
                        <a:rPr lang="es-ES" b="0" i="1" dirty="0" smtClean="0">
                          <a:latin typeface="Cambria Math" panose="02040503050406030204" pitchFamily="18" charset="0"/>
                        </a:rPr>
                        <m:t>𝑚𝐴</m:t>
                      </m:r>
                    </m:oMath>
                  </m:oMathPara>
                </a14:m>
                <a:endParaRPr lang="es-ES" i="1" dirty="0">
                  <a:latin typeface="Cambria Math" panose="02040503050406030204" pitchFamily="18" charset="0"/>
                </a:endParaRPr>
              </a:p>
            </p:txBody>
          </p:sp>
        </mc:Choice>
        <mc:Fallback xmlns="">
          <p:sp>
            <p:nvSpPr>
              <p:cNvPr id="56" name="CuadroTexto 55">
                <a:extLst>
                  <a:ext uri="{FF2B5EF4-FFF2-40B4-BE49-F238E27FC236}">
                    <a16:creationId xmlns:a16="http://schemas.microsoft.com/office/drawing/2014/main" id="{3E8A47F0-6F8C-4E54-9887-B8B007820CA7}"/>
                  </a:ext>
                </a:extLst>
              </p:cNvPr>
              <p:cNvSpPr txBox="1">
                <a:spLocks noRot="1" noChangeAspect="1" noMove="1" noResize="1" noEditPoints="1" noAdjustHandles="1" noChangeArrowheads="1" noChangeShapeType="1" noTextEdit="1"/>
              </p:cNvSpPr>
              <p:nvPr/>
            </p:nvSpPr>
            <p:spPr>
              <a:xfrm>
                <a:off x="0" y="5601289"/>
                <a:ext cx="6553240" cy="1225207"/>
              </a:xfrm>
              <a:prstGeom prst="rect">
                <a:avLst/>
              </a:prstGeom>
              <a:blipFill>
                <a:blip r:embed="rId1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Rectángulo 56">
                <a:extLst>
                  <a:ext uri="{FF2B5EF4-FFF2-40B4-BE49-F238E27FC236}">
                    <a16:creationId xmlns:a16="http://schemas.microsoft.com/office/drawing/2014/main" id="{C0B31B10-270F-442B-8A53-DB0ABB93AEC7}"/>
                  </a:ext>
                </a:extLst>
              </p:cNvPr>
              <p:cNvSpPr/>
              <p:nvPr/>
            </p:nvSpPr>
            <p:spPr>
              <a:xfrm>
                <a:off x="6071428" y="5977698"/>
                <a:ext cx="257730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r>
                            <a:rPr lang="es-ES" b="0" i="1" dirty="0" smtClean="0">
                              <a:latin typeface="Cambria Math" panose="02040503050406030204" pitchFamily="18" charset="0"/>
                            </a:rPr>
                            <m:t>=</m:t>
                          </m:r>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=0.35</m:t>
                      </m:r>
                      <m:r>
                        <a:rPr lang="es-ES" b="0" i="1" dirty="0" smtClean="0">
                          <a:latin typeface="Cambria Math" panose="02040503050406030204" pitchFamily="18" charset="0"/>
                        </a:rPr>
                        <m:t>𝑚𝐴</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r>
                            <a:rPr lang="es-ES" i="1" dirty="0">
                              <a:latin typeface="Cambria Math" panose="02040503050406030204" pitchFamily="18" charset="0"/>
                            </a:rPr>
                            <m:t>=</m:t>
                          </m:r>
                          <m:r>
                            <a:rPr lang="es-ES" i="1" dirty="0">
                              <a:latin typeface="Cambria Math" panose="02040503050406030204" pitchFamily="18" charset="0"/>
                            </a:rPr>
                            <m:t>𝑖</m:t>
                          </m:r>
                        </m:e>
                        <m:sub>
                          <m:r>
                            <a:rPr lang="es-ES" b="0" i="1" dirty="0" smtClean="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=0.35</m:t>
                      </m:r>
                      <m:r>
                        <a:rPr lang="es-ES" i="1" dirty="0">
                          <a:latin typeface="Cambria Math" panose="02040503050406030204" pitchFamily="18" charset="0"/>
                        </a:rPr>
                        <m:t>𝑚𝐴</m:t>
                      </m:r>
                    </m:oMath>
                  </m:oMathPara>
                </a14:m>
                <a:endParaRPr lang="es-ES" dirty="0"/>
              </a:p>
            </p:txBody>
          </p:sp>
        </mc:Choice>
        <mc:Fallback xmlns="">
          <p:sp>
            <p:nvSpPr>
              <p:cNvPr id="57" name="Rectángulo 56">
                <a:extLst>
                  <a:ext uri="{FF2B5EF4-FFF2-40B4-BE49-F238E27FC236}">
                    <a16:creationId xmlns:a16="http://schemas.microsoft.com/office/drawing/2014/main" id="{C0B31B10-270F-442B-8A53-DB0ABB93AEC7}"/>
                  </a:ext>
                </a:extLst>
              </p:cNvPr>
              <p:cNvSpPr>
                <a:spLocks noRot="1" noChangeAspect="1" noMove="1" noResize="1" noEditPoints="1" noAdjustHandles="1" noChangeArrowheads="1" noChangeShapeType="1" noTextEdit="1"/>
              </p:cNvSpPr>
              <p:nvPr/>
            </p:nvSpPr>
            <p:spPr>
              <a:xfrm>
                <a:off x="6071428" y="5977698"/>
                <a:ext cx="2577309" cy="646331"/>
              </a:xfrm>
              <a:prstGeom prst="rect">
                <a:avLst/>
              </a:prstGeom>
              <a:blipFill>
                <a:blip r:embed="rId16"/>
                <a:stretch>
                  <a:fillRect/>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C51651D3-F829-468B-BB36-4A28D48B7759}"/>
              </a:ext>
            </a:extLst>
          </p:cNvPr>
          <p:cNvSpPr txBox="1"/>
          <p:nvPr/>
        </p:nvSpPr>
        <p:spPr>
          <a:xfrm>
            <a:off x="1315781" y="3331093"/>
            <a:ext cx="2531462" cy="369332"/>
          </a:xfrm>
          <a:prstGeom prst="rect">
            <a:avLst/>
          </a:prstGeom>
          <a:noFill/>
        </p:spPr>
        <p:txBody>
          <a:bodyPr wrap="none" rtlCol="0">
            <a:spAutoFit/>
          </a:bodyPr>
          <a:lstStyle/>
          <a:p>
            <a:r>
              <a:rPr lang="es-ES" dirty="0">
                <a:solidFill>
                  <a:srgbClr val="FF0000"/>
                </a:solidFill>
              </a:rPr>
              <a:t>¿Divisores de tensión?</a:t>
            </a:r>
          </a:p>
        </p:txBody>
      </p:sp>
      <p:sp>
        <p:nvSpPr>
          <p:cNvPr id="47" name="Marcador de número de diapositiva 1">
            <a:extLst>
              <a:ext uri="{FF2B5EF4-FFF2-40B4-BE49-F238E27FC236}">
                <a16:creationId xmlns:a16="http://schemas.microsoft.com/office/drawing/2014/main" id="{3540A7A9-EBC3-42CE-A09B-1D3D91CF808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4483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P spid="34" grpId="0"/>
      <p:bldP spid="39" grpId="0" animBg="1"/>
      <p:bldP spid="40" grpId="0"/>
      <p:bldP spid="45" grpId="0"/>
      <p:bldP spid="51" grpId="0"/>
      <p:bldP spid="11" grpId="0" animBg="1"/>
      <p:bldP spid="52" grpId="0"/>
      <p:bldP spid="53" grpId="0"/>
      <p:bldP spid="54" grpId="0"/>
      <p:bldP spid="55" grpId="0"/>
      <p:bldP spid="56" grpId="0"/>
      <p:bldP spid="57" grpId="0"/>
      <p:bldP spid="1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86248D-D4BB-45BE-A379-58F6F288FB3B}"/>
              </a:ext>
            </a:extLst>
          </p:cNvPr>
          <p:cNvSpPr/>
          <p:nvPr/>
        </p:nvSpPr>
        <p:spPr>
          <a:xfrm>
            <a:off x="-1" y="800100"/>
            <a:ext cx="9069355" cy="584775"/>
          </a:xfrm>
          <a:prstGeom prst="rect">
            <a:avLst/>
          </a:prstGeom>
        </p:spPr>
        <p:txBody>
          <a:bodyPr wrap="square">
            <a:spAutoFit/>
          </a:bodyPr>
          <a:lstStyle/>
          <a:p>
            <a:r>
              <a:rPr lang="es-ES" sz="1600" b="1" dirty="0"/>
              <a:t>Problema 10.</a:t>
            </a:r>
            <a:r>
              <a:rPr lang="es-ES" sz="1600" dirty="0"/>
              <a:t> Hallar </a:t>
            </a:r>
            <a:r>
              <a:rPr lang="es-ES" sz="1600" dirty="0" err="1"/>
              <a:t>Rd</a:t>
            </a:r>
            <a:r>
              <a:rPr lang="es-ES" sz="1600" dirty="0"/>
              <a:t> y </a:t>
            </a:r>
            <a:r>
              <a:rPr lang="es-ES" sz="1600" dirty="0" err="1"/>
              <a:t>Rs</a:t>
            </a:r>
            <a:r>
              <a:rPr lang="es-ES" sz="1600" dirty="0"/>
              <a:t> en el circuito de la figura sabiendo que </a:t>
            </a:r>
            <a:r>
              <a:rPr lang="es-ES" sz="1600" dirty="0" err="1"/>
              <a:t>Vdd</a:t>
            </a:r>
            <a:r>
              <a:rPr lang="es-ES" sz="1600" dirty="0"/>
              <a:t> = 30 V, </a:t>
            </a:r>
            <a:r>
              <a:rPr lang="es-ES" sz="1600" dirty="0" err="1"/>
              <a:t>Vds</a:t>
            </a:r>
            <a:r>
              <a:rPr lang="es-ES" sz="1600" dirty="0"/>
              <a:t> = 17.5 V, Id = 2.5 mA, </a:t>
            </a:r>
            <a:r>
              <a:rPr lang="es-ES" sz="1600" dirty="0" err="1"/>
              <a:t>Vgs</a:t>
            </a:r>
            <a:r>
              <a:rPr lang="es-ES" sz="1600" dirty="0"/>
              <a:t> = -1V. (suponer que </a:t>
            </a:r>
            <a:r>
              <a:rPr lang="es-ES" sz="1600" dirty="0" err="1"/>
              <a:t>Ig</a:t>
            </a:r>
            <a:r>
              <a:rPr lang="es-ES" sz="1600" dirty="0"/>
              <a:t>=0). </a:t>
            </a:r>
          </a:p>
        </p:txBody>
      </p:sp>
      <p:pic>
        <p:nvPicPr>
          <p:cNvPr id="3" name="Imagen 2">
            <a:extLst>
              <a:ext uri="{FF2B5EF4-FFF2-40B4-BE49-F238E27FC236}">
                <a16:creationId xmlns:a16="http://schemas.microsoft.com/office/drawing/2014/main" id="{28F3006D-4148-42C3-823A-2F9F566B2AF4}"/>
              </a:ext>
            </a:extLst>
          </p:cNvPr>
          <p:cNvPicPr>
            <a:picLocks noChangeAspect="1"/>
          </p:cNvPicPr>
          <p:nvPr/>
        </p:nvPicPr>
        <p:blipFill>
          <a:blip r:embed="rId3"/>
          <a:stretch>
            <a:fillRect/>
          </a:stretch>
        </p:blipFill>
        <p:spPr>
          <a:xfrm>
            <a:off x="74646" y="1341999"/>
            <a:ext cx="1924742" cy="2087002"/>
          </a:xfrm>
          <a:prstGeom prst="rect">
            <a:avLst/>
          </a:prstGeom>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A8D4C2F1-E76C-48CE-9F40-F450ED792A42}"/>
                  </a:ext>
                </a:extLst>
              </p:cNvPr>
              <p:cNvSpPr txBox="1"/>
              <p:nvPr/>
            </p:nvSpPr>
            <p:spPr>
              <a:xfrm>
                <a:off x="2153443" y="1489485"/>
                <a:ext cx="3611181" cy="207749"/>
              </a:xfrm>
              <a:prstGeom prst="rect">
                <a:avLst/>
              </a:prstGeom>
              <a:noFill/>
            </p:spPr>
            <p:txBody>
              <a:bodyPr wrap="none" lIns="0" tIns="0" rIns="0" bIns="0" rtlCol="0">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𝑅𝑑</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𝑅𝑠</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m:t>
                    </m:r>
                  </m:oMath>
                </a14:m>
                <a:r>
                  <a:rPr lang="es-ES" sz="1350" dirty="0"/>
                  <a:t>s</a:t>
                </a:r>
              </a:p>
            </p:txBody>
          </p:sp>
        </mc:Choice>
        <mc:Fallback xmlns="">
          <p:sp>
            <p:nvSpPr>
              <p:cNvPr id="4" name="CuadroTexto 3">
                <a:extLst>
                  <a:ext uri="{FF2B5EF4-FFF2-40B4-BE49-F238E27FC236}">
                    <a16:creationId xmlns:a16="http://schemas.microsoft.com/office/drawing/2014/main" id="{A8D4C2F1-E76C-48CE-9F40-F450ED792A42}"/>
                  </a:ext>
                </a:extLst>
              </p:cNvPr>
              <p:cNvSpPr txBox="1">
                <a:spLocks noRot="1" noChangeAspect="1" noMove="1" noResize="1" noEditPoints="1" noAdjustHandles="1" noChangeArrowheads="1" noChangeShapeType="1" noTextEdit="1"/>
              </p:cNvSpPr>
              <p:nvPr/>
            </p:nvSpPr>
            <p:spPr>
              <a:xfrm>
                <a:off x="2153443" y="1489485"/>
                <a:ext cx="3611181" cy="207749"/>
              </a:xfrm>
              <a:prstGeom prst="rect">
                <a:avLst/>
              </a:prstGeom>
              <a:blipFill>
                <a:blip r:embed="rId4"/>
                <a:stretch>
                  <a:fillRect l="-1686" t="-26471" r="-2024" b="-5294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B1E3A249-6E3F-4F26-A225-2E83670835B7}"/>
                  </a:ext>
                </a:extLst>
              </p:cNvPr>
              <p:cNvSpPr txBox="1"/>
              <p:nvPr/>
            </p:nvSpPr>
            <p:spPr>
              <a:xfrm>
                <a:off x="2153443" y="1844721"/>
                <a:ext cx="5392502" cy="390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𝑅𝐺</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𝑅𝑆</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𝑅𝑠</m:t>
                      </m:r>
                      <m:r>
                        <a:rPr lang="es-ES" sz="1350" i="1">
                          <a:latin typeface="Cambria Math" panose="02040503050406030204" pitchFamily="18" charset="0"/>
                        </a:rPr>
                        <m:t>→</m:t>
                      </m:r>
                      <m:r>
                        <a:rPr lang="es-ES" sz="1350" i="1">
                          <a:latin typeface="Cambria Math" panose="02040503050406030204" pitchFamily="18" charset="0"/>
                        </a:rPr>
                        <m:t>𝑅𝑠</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num>
                        <m:den>
                          <m:r>
                            <a:rPr lang="es-ES" sz="1350" i="1">
                              <a:latin typeface="Cambria Math" panose="02040503050406030204" pitchFamily="18" charset="0"/>
                            </a:rPr>
                            <m:t>𝑖𝑑</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m:t>
                          </m:r>
                        </m:num>
                        <m:den>
                          <m:r>
                            <a:rPr lang="es-ES" sz="1350" i="1">
                              <a:latin typeface="Cambria Math" panose="02040503050406030204" pitchFamily="18" charset="0"/>
                            </a:rPr>
                            <m:t>2.5</m:t>
                          </m:r>
                        </m:den>
                      </m:f>
                      <m:r>
                        <a:rPr lang="es-ES" sz="1350" i="1">
                          <a:latin typeface="Cambria Math" panose="02040503050406030204" pitchFamily="18" charset="0"/>
                        </a:rPr>
                        <m:t>=0.4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5" name="CuadroTexto 4">
                <a:extLst>
                  <a:ext uri="{FF2B5EF4-FFF2-40B4-BE49-F238E27FC236}">
                    <a16:creationId xmlns:a16="http://schemas.microsoft.com/office/drawing/2014/main" id="{B1E3A249-6E3F-4F26-A225-2E83670835B7}"/>
                  </a:ext>
                </a:extLst>
              </p:cNvPr>
              <p:cNvSpPr txBox="1">
                <a:spLocks noRot="1" noChangeAspect="1" noMove="1" noResize="1" noEditPoints="1" noAdjustHandles="1" noChangeArrowheads="1" noChangeShapeType="1" noTextEdit="1"/>
              </p:cNvSpPr>
              <p:nvPr/>
            </p:nvSpPr>
            <p:spPr>
              <a:xfrm>
                <a:off x="2153443" y="1844721"/>
                <a:ext cx="5392502" cy="390300"/>
              </a:xfrm>
              <a:prstGeom prst="rect">
                <a:avLst/>
              </a:prstGeom>
              <a:blipFill>
                <a:blip r:embed="rId5"/>
                <a:stretch>
                  <a:fillRect l="-226" t="-3125" r="-113" b="-140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E57DA82-AE43-4D28-96C2-527DA561CFB2}"/>
                  </a:ext>
                </a:extLst>
              </p:cNvPr>
              <p:cNvSpPr txBox="1"/>
              <p:nvPr/>
            </p:nvSpPr>
            <p:spPr>
              <a:xfrm>
                <a:off x="2153443" y="2530042"/>
                <a:ext cx="6680931"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𝑅𝑑𝑠</m:t>
                          </m:r>
                        </m:sub>
                      </m:sSub>
                      <m:r>
                        <a:rPr lang="es-ES" sz="1350" i="1">
                          <a:latin typeface="Cambria Math" panose="02040503050406030204" pitchFamily="18" charset="0"/>
                        </a:rPr>
                        <m:t>=0=30−2.5</m:t>
                      </m:r>
                      <m:r>
                        <a:rPr lang="es-ES" sz="1350" i="1">
                          <a:latin typeface="Cambria Math" panose="02040503050406030204" pitchFamily="18" charset="0"/>
                        </a:rPr>
                        <m:t>𝑅𝑑</m:t>
                      </m:r>
                      <m:r>
                        <a:rPr lang="es-ES" sz="1350" i="1">
                          <a:latin typeface="Cambria Math" panose="02040503050406030204" pitchFamily="18" charset="0"/>
                        </a:rPr>
                        <m:t>−17.5−1→</m:t>
                      </m:r>
                      <m:r>
                        <a:rPr lang="es-ES" sz="1350" i="1">
                          <a:latin typeface="Cambria Math" panose="02040503050406030204" pitchFamily="18" charset="0"/>
                        </a:rPr>
                        <m:t>𝑅𝑑</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30−17.5−1</m:t>
                          </m:r>
                        </m:num>
                        <m:den>
                          <m:r>
                            <a:rPr lang="es-ES" sz="1350" i="1">
                              <a:latin typeface="Cambria Math" panose="02040503050406030204" pitchFamily="18" charset="0"/>
                            </a:rPr>
                            <m:t>2.5</m:t>
                          </m:r>
                        </m:den>
                      </m:f>
                      <m:r>
                        <a:rPr lang="es-ES" sz="1350" i="1">
                          <a:latin typeface="Cambria Math" panose="02040503050406030204" pitchFamily="18" charset="0"/>
                        </a:rPr>
                        <m:t>=4.6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6" name="CuadroTexto 5">
                <a:extLst>
                  <a:ext uri="{FF2B5EF4-FFF2-40B4-BE49-F238E27FC236}">
                    <a16:creationId xmlns:a16="http://schemas.microsoft.com/office/drawing/2014/main" id="{0E57DA82-AE43-4D28-96C2-527DA561CFB2}"/>
                  </a:ext>
                </a:extLst>
              </p:cNvPr>
              <p:cNvSpPr txBox="1">
                <a:spLocks noRot="1" noChangeAspect="1" noMove="1" noResize="1" noEditPoints="1" noAdjustHandles="1" noChangeArrowheads="1" noChangeShapeType="1" noTextEdit="1"/>
              </p:cNvSpPr>
              <p:nvPr/>
            </p:nvSpPr>
            <p:spPr>
              <a:xfrm>
                <a:off x="2153443" y="2530042"/>
                <a:ext cx="6680931" cy="394532"/>
              </a:xfrm>
              <a:prstGeom prst="rect">
                <a:avLst/>
              </a:prstGeom>
              <a:blipFill>
                <a:blip r:embed="rId6"/>
                <a:stretch>
                  <a:fillRect l="-91" t="-1538" r="-91" b="-15385"/>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69EA775D-97B0-4E41-9ABE-96598573A451}"/>
              </a:ext>
            </a:extLst>
          </p:cNvPr>
          <p:cNvSpPr txBox="1"/>
          <p:nvPr/>
        </p:nvSpPr>
        <p:spPr>
          <a:xfrm>
            <a:off x="1220003" y="2039895"/>
            <a:ext cx="360996" cy="276999"/>
          </a:xfrm>
          <a:prstGeom prst="rect">
            <a:avLst/>
          </a:prstGeom>
          <a:noFill/>
        </p:spPr>
        <p:txBody>
          <a:bodyPr wrap="none" rtlCol="0">
            <a:spAutoFit/>
          </a:bodyPr>
          <a:lstStyle/>
          <a:p>
            <a:r>
              <a:rPr lang="es-ES" sz="1200" dirty="0"/>
              <a:t>V</a:t>
            </a:r>
            <a:r>
              <a:rPr lang="es-ES" sz="1200" baseline="-25000" dirty="0"/>
              <a:t>D</a:t>
            </a:r>
          </a:p>
        </p:txBody>
      </p:sp>
      <p:sp>
        <p:nvSpPr>
          <p:cNvPr id="9" name="CuadroTexto 8">
            <a:extLst>
              <a:ext uri="{FF2B5EF4-FFF2-40B4-BE49-F238E27FC236}">
                <a16:creationId xmlns:a16="http://schemas.microsoft.com/office/drawing/2014/main" id="{077C101B-C055-451C-A6C8-AE59D09D8DB3}"/>
              </a:ext>
            </a:extLst>
          </p:cNvPr>
          <p:cNvSpPr txBox="1"/>
          <p:nvPr/>
        </p:nvSpPr>
        <p:spPr>
          <a:xfrm>
            <a:off x="813218" y="2380512"/>
            <a:ext cx="367408" cy="276999"/>
          </a:xfrm>
          <a:prstGeom prst="rect">
            <a:avLst/>
          </a:prstGeom>
          <a:noFill/>
        </p:spPr>
        <p:txBody>
          <a:bodyPr wrap="none" rtlCol="0">
            <a:spAutoFit/>
          </a:bodyPr>
          <a:lstStyle/>
          <a:p>
            <a:r>
              <a:rPr lang="es-ES" sz="1200" dirty="0"/>
              <a:t>V</a:t>
            </a:r>
            <a:r>
              <a:rPr lang="es-ES" sz="1200" baseline="-25000" dirty="0"/>
              <a:t>G</a:t>
            </a:r>
          </a:p>
        </p:txBody>
      </p:sp>
      <p:sp>
        <p:nvSpPr>
          <p:cNvPr id="10" name="CuadroTexto 9">
            <a:extLst>
              <a:ext uri="{FF2B5EF4-FFF2-40B4-BE49-F238E27FC236}">
                <a16:creationId xmlns:a16="http://schemas.microsoft.com/office/drawing/2014/main" id="{97CBE978-A7B3-43EA-906A-755D66CDE996}"/>
              </a:ext>
            </a:extLst>
          </p:cNvPr>
          <p:cNvSpPr txBox="1"/>
          <p:nvPr/>
        </p:nvSpPr>
        <p:spPr>
          <a:xfrm>
            <a:off x="1176646" y="2473392"/>
            <a:ext cx="356188" cy="276999"/>
          </a:xfrm>
          <a:prstGeom prst="rect">
            <a:avLst/>
          </a:prstGeom>
          <a:noFill/>
        </p:spPr>
        <p:txBody>
          <a:bodyPr wrap="none" rtlCol="0">
            <a:spAutoFit/>
          </a:bodyPr>
          <a:lstStyle/>
          <a:p>
            <a:r>
              <a:rPr lang="es-ES" sz="1200" dirty="0"/>
              <a:t>V</a:t>
            </a:r>
            <a:r>
              <a:rPr lang="es-ES" sz="1200" baseline="-25000" dirty="0"/>
              <a:t>S</a:t>
            </a:r>
          </a:p>
        </p:txBody>
      </p:sp>
      <p:sp>
        <p:nvSpPr>
          <p:cNvPr id="7" name="Marcador de número de diapositiva 6">
            <a:extLst>
              <a:ext uri="{FF2B5EF4-FFF2-40B4-BE49-F238E27FC236}">
                <a16:creationId xmlns:a16="http://schemas.microsoft.com/office/drawing/2014/main" id="{0905CE14-DBAA-4565-A251-C252838234EE}"/>
              </a:ext>
            </a:extLst>
          </p:cNvPr>
          <p:cNvSpPr>
            <a:spLocks noGrp="1"/>
          </p:cNvSpPr>
          <p:nvPr>
            <p:ph type="sldNum" sz="quarter" idx="12"/>
          </p:nvPr>
        </p:nvSpPr>
        <p:spPr/>
        <p:txBody>
          <a:bodyPr/>
          <a:lstStyle/>
          <a:p>
            <a:fld id="{78733FC4-8689-4CA5-A153-34ADD6EFE592}" type="slidenum">
              <a:rPr lang="es-ES">
                <a:solidFill>
                  <a:schemeClr val="bg1"/>
                </a:solidFill>
              </a:rPr>
              <a:t>130</a:t>
            </a:fld>
            <a:endParaRPr lang="es-ES" dirty="0">
              <a:solidFill>
                <a:schemeClr val="bg1"/>
              </a:solidFill>
            </a:endParaRPr>
          </a:p>
        </p:txBody>
      </p:sp>
    </p:spTree>
    <p:custDataLst>
      <p:tags r:id="rId1"/>
    </p:custDataLst>
    <p:extLst>
      <p:ext uri="{BB962C8B-B14F-4D97-AF65-F5344CB8AC3E}">
        <p14:creationId xmlns:p14="http://schemas.microsoft.com/office/powerpoint/2010/main" val="21735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B383614-E7C6-42AE-9AA4-28AD82C85D48}"/>
              </a:ext>
            </a:extLst>
          </p:cNvPr>
          <p:cNvSpPr/>
          <p:nvPr/>
        </p:nvSpPr>
        <p:spPr>
          <a:xfrm>
            <a:off x="0" y="787717"/>
            <a:ext cx="8922398" cy="584775"/>
          </a:xfrm>
          <a:prstGeom prst="rect">
            <a:avLst/>
          </a:prstGeom>
        </p:spPr>
        <p:txBody>
          <a:bodyPr wrap="square">
            <a:spAutoFit/>
          </a:bodyPr>
          <a:lstStyle/>
          <a:p>
            <a:r>
              <a:rPr lang="es-ES" sz="1600" b="1" dirty="0"/>
              <a:t>Problema 11.</a:t>
            </a:r>
            <a:r>
              <a:rPr lang="es-ES" sz="1600" dirty="0"/>
              <a:t> Hallar la corriente Id en el circuito de la figura sabiendo que </a:t>
            </a:r>
            <a:r>
              <a:rPr lang="es-ES" sz="1600" dirty="0" err="1"/>
              <a:t>Vdd</a:t>
            </a:r>
            <a:r>
              <a:rPr lang="es-ES" sz="1600" dirty="0"/>
              <a:t> = 12 V, </a:t>
            </a:r>
            <a:r>
              <a:rPr lang="es-ES" sz="1600" dirty="0" err="1"/>
              <a:t>Vin</a:t>
            </a:r>
            <a:r>
              <a:rPr lang="es-ES" sz="1600" dirty="0"/>
              <a:t> = 5 V, </a:t>
            </a:r>
            <a:r>
              <a:rPr lang="es-ES" sz="1600" dirty="0" err="1"/>
              <a:t>Vbe</a:t>
            </a:r>
            <a:r>
              <a:rPr lang="es-ES" sz="1600" dirty="0"/>
              <a:t>= 0.6 V, V</a:t>
            </a:r>
            <a:r>
              <a:rPr lang="es-ES" sz="1600" baseline="-25000" dirty="0"/>
              <a:t>TR</a:t>
            </a:r>
            <a:r>
              <a:rPr lang="es-ES" sz="1600" dirty="0"/>
              <a:t> = - 6 V y K = 0.1 mA/V</a:t>
            </a:r>
            <a:r>
              <a:rPr lang="es-ES" sz="1600" baseline="30000" dirty="0"/>
              <a:t>2</a:t>
            </a:r>
            <a:r>
              <a:rPr lang="es-ES" sz="1600" dirty="0"/>
              <a:t> (suponer que </a:t>
            </a:r>
            <a:r>
              <a:rPr lang="es-ES" sz="1600" dirty="0" err="1"/>
              <a:t>Ig</a:t>
            </a:r>
            <a:r>
              <a:rPr lang="es-ES" sz="1600" dirty="0"/>
              <a:t>=0). </a:t>
            </a:r>
          </a:p>
        </p:txBody>
      </p:sp>
      <p:pic>
        <p:nvPicPr>
          <p:cNvPr id="5" name="Imagen 4">
            <a:extLst>
              <a:ext uri="{FF2B5EF4-FFF2-40B4-BE49-F238E27FC236}">
                <a16:creationId xmlns:a16="http://schemas.microsoft.com/office/drawing/2014/main" id="{BB4D7283-BADF-4C7F-BD1D-EFA441002144}"/>
              </a:ext>
            </a:extLst>
          </p:cNvPr>
          <p:cNvPicPr>
            <a:picLocks noChangeAspect="1"/>
          </p:cNvPicPr>
          <p:nvPr/>
        </p:nvPicPr>
        <p:blipFill>
          <a:blip r:embed="rId3"/>
          <a:stretch>
            <a:fillRect/>
          </a:stretch>
        </p:blipFill>
        <p:spPr>
          <a:xfrm>
            <a:off x="210448" y="1681120"/>
            <a:ext cx="1944698" cy="2591135"/>
          </a:xfrm>
          <a:prstGeom prst="rect">
            <a:avLst/>
          </a:prstGeom>
        </p:spPr>
      </p:pic>
      <p:sp>
        <p:nvSpPr>
          <p:cNvPr id="2" name="CuadroTexto 1">
            <a:extLst>
              <a:ext uri="{FF2B5EF4-FFF2-40B4-BE49-F238E27FC236}">
                <a16:creationId xmlns:a16="http://schemas.microsoft.com/office/drawing/2014/main" id="{1AD7A617-9DD9-468E-B862-0B487BEF89FF}"/>
              </a:ext>
            </a:extLst>
          </p:cNvPr>
          <p:cNvSpPr txBox="1"/>
          <p:nvPr/>
        </p:nvSpPr>
        <p:spPr>
          <a:xfrm>
            <a:off x="2632091" y="1542621"/>
            <a:ext cx="4217950" cy="300082"/>
          </a:xfrm>
          <a:prstGeom prst="rect">
            <a:avLst/>
          </a:prstGeom>
          <a:noFill/>
        </p:spPr>
        <p:txBody>
          <a:bodyPr wrap="none" rtlCol="0">
            <a:spAutoFit/>
          </a:bodyPr>
          <a:lstStyle/>
          <a:p>
            <a:r>
              <a:rPr lang="es-ES" sz="1350" dirty="0"/>
              <a:t>Suponemos BJT en activa y MOSFET en Saturación</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B69F3A12-7446-42C2-BE3D-50C611D171F9}"/>
                  </a:ext>
                </a:extLst>
              </p:cNvPr>
              <p:cNvSpPr txBox="1"/>
              <p:nvPr/>
            </p:nvSpPr>
            <p:spPr>
              <a:xfrm>
                <a:off x="2632091" y="2020243"/>
                <a:ext cx="3441840"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𝑏𝑒</m:t>
                          </m:r>
                        </m:sub>
                      </m:sSub>
                      <m:r>
                        <a:rPr lang="es-ES" sz="1350" i="1">
                          <a:latin typeface="Cambria Math" panose="02040503050406030204" pitchFamily="18" charset="0"/>
                        </a:rPr>
                        <m:t>−</m:t>
                      </m:r>
                      <m:r>
                        <a:rPr lang="es-ES" sz="1350" i="1">
                          <a:latin typeface="Cambria Math" panose="02040503050406030204" pitchFamily="18" charset="0"/>
                        </a:rPr>
                        <m:t>𝑉𝑑𝑠</m:t>
                      </m:r>
                      <m:r>
                        <a:rPr lang="es-ES" sz="1350" i="1">
                          <a:latin typeface="Cambria Math" panose="02040503050406030204" pitchFamily="18" charset="0"/>
                        </a:rPr>
                        <m:t>=0→</m:t>
                      </m:r>
                      <m:r>
                        <a:rPr lang="es-ES" sz="1350" i="1">
                          <a:latin typeface="Cambria Math" panose="02040503050406030204" pitchFamily="18" charset="0"/>
                        </a:rPr>
                        <m:t>𝑉𝐷𝑆</m:t>
                      </m:r>
                      <m:r>
                        <a:rPr lang="es-ES" sz="1350" i="1">
                          <a:latin typeface="Cambria Math" panose="02040503050406030204" pitchFamily="18" charset="0"/>
                        </a:rPr>
                        <m:t>=5−0.6=4.4 </m:t>
                      </m:r>
                      <m:r>
                        <a:rPr lang="es-ES" sz="1350" i="1">
                          <a:latin typeface="Cambria Math" panose="02040503050406030204" pitchFamily="18" charset="0"/>
                        </a:rPr>
                        <m:t>𝑉</m:t>
                      </m:r>
                    </m:oMath>
                  </m:oMathPara>
                </a14:m>
                <a:endParaRPr lang="es-ES" sz="1350" dirty="0"/>
              </a:p>
            </p:txBody>
          </p:sp>
        </mc:Choice>
        <mc:Fallback xmlns="">
          <p:sp>
            <p:nvSpPr>
              <p:cNvPr id="3" name="CuadroTexto 2">
                <a:extLst>
                  <a:ext uri="{FF2B5EF4-FFF2-40B4-BE49-F238E27FC236}">
                    <a16:creationId xmlns:a16="http://schemas.microsoft.com/office/drawing/2014/main" id="{B69F3A12-7446-42C2-BE3D-50C611D171F9}"/>
                  </a:ext>
                </a:extLst>
              </p:cNvPr>
              <p:cNvSpPr txBox="1">
                <a:spLocks noRot="1" noChangeAspect="1" noMove="1" noResize="1" noEditPoints="1" noAdjustHandles="1" noChangeArrowheads="1" noChangeShapeType="1" noTextEdit="1"/>
              </p:cNvSpPr>
              <p:nvPr/>
            </p:nvSpPr>
            <p:spPr>
              <a:xfrm>
                <a:off x="2632091" y="2020243"/>
                <a:ext cx="3441840" cy="207749"/>
              </a:xfrm>
              <a:prstGeom prst="rect">
                <a:avLst/>
              </a:prstGeom>
              <a:blipFill>
                <a:blip r:embed="rId4"/>
                <a:stretch>
                  <a:fillRect l="-532" r="-709"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4F281501-DB62-4668-A0FC-037275A91DA4}"/>
                  </a:ext>
                </a:extLst>
              </p:cNvPr>
              <p:cNvSpPr txBox="1"/>
              <p:nvPr/>
            </p:nvSpPr>
            <p:spPr>
              <a:xfrm>
                <a:off x="2632091" y="2428615"/>
                <a:ext cx="533755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m:t>
                      </m:r>
                      <m:r>
                        <a:rPr lang="es-ES" sz="1350" i="1" baseline="-25000">
                          <a:latin typeface="Cambria Math" panose="02040503050406030204" pitchFamily="18" charset="0"/>
                        </a:rPr>
                        <m:t>𝑑𝑑</m:t>
                      </m:r>
                      <m:r>
                        <a:rPr lang="es-ES" sz="1350" i="1">
                          <a:latin typeface="Cambria Math" panose="02040503050406030204" pitchFamily="18" charset="0"/>
                        </a:rPr>
                        <m:t>−</m:t>
                      </m:r>
                      <m:r>
                        <a:rPr lang="es-ES" sz="1350" i="1">
                          <a:latin typeface="Cambria Math" panose="02040503050406030204" pitchFamily="18" charset="0"/>
                        </a:rPr>
                        <m:t>𝑉𝐶𝐸</m:t>
                      </m:r>
                      <m:r>
                        <a:rPr lang="es-ES" sz="1350" i="1">
                          <a:latin typeface="Cambria Math" panose="02040503050406030204" pitchFamily="18" charset="0"/>
                        </a:rPr>
                        <m:t>−</m:t>
                      </m:r>
                      <m:r>
                        <a:rPr lang="es-ES" sz="1350" i="1">
                          <a:latin typeface="Cambria Math" panose="02040503050406030204" pitchFamily="18" charset="0"/>
                        </a:rPr>
                        <m:t>𝑉𝐷𝑆</m:t>
                      </m:r>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=12−4.4=7.6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 </m:t>
                      </m:r>
                      <m:d>
                        <m:dPr>
                          <m:ctrlPr>
                            <a:rPr lang="es-ES" sz="1350" i="1">
                              <a:latin typeface="Cambria Math" panose="02040503050406030204" pitchFamily="18" charset="0"/>
                            </a:rPr>
                          </m:ctrlPr>
                        </m:dPr>
                        <m:e>
                          <m:r>
                            <a:rPr lang="es-ES" sz="1350" i="1">
                              <a:latin typeface="Cambria Math" panose="02040503050406030204" pitchFamily="18" charset="0"/>
                            </a:rPr>
                            <m:t>𝐵𝐽𝑇</m:t>
                          </m:r>
                        </m:e>
                      </m:d>
                      <m:r>
                        <a:rPr lang="es-ES" sz="1350" i="1">
                          <a:latin typeface="Cambria Math" panose="02040503050406030204" pitchFamily="18" charset="0"/>
                        </a:rPr>
                        <m:t>→</m:t>
                      </m:r>
                      <m:r>
                        <a:rPr lang="es-ES" sz="1350" i="1">
                          <a:solidFill>
                            <a:srgbClr val="00B050"/>
                          </a:solidFill>
                          <a:latin typeface="Cambria Math" panose="02040503050406030204" pitchFamily="18" charset="0"/>
                        </a:rPr>
                        <m:t>𝐴𝑐𝑡𝑖𝑣𝑎</m:t>
                      </m:r>
                      <m:r>
                        <a:rPr lang="es-ES" sz="1350" i="1">
                          <a:latin typeface="Cambria Math" panose="02040503050406030204" pitchFamily="18" charset="0"/>
                        </a:rPr>
                        <m:t> </m:t>
                      </m:r>
                    </m:oMath>
                  </m:oMathPara>
                </a14:m>
                <a:endParaRPr lang="es-ES" sz="1350" dirty="0"/>
              </a:p>
            </p:txBody>
          </p:sp>
        </mc:Choice>
        <mc:Fallback xmlns="">
          <p:sp>
            <p:nvSpPr>
              <p:cNvPr id="6" name="CuadroTexto 5">
                <a:extLst>
                  <a:ext uri="{FF2B5EF4-FFF2-40B4-BE49-F238E27FC236}">
                    <a16:creationId xmlns:a16="http://schemas.microsoft.com/office/drawing/2014/main" id="{4F281501-DB62-4668-A0FC-037275A91DA4}"/>
                  </a:ext>
                </a:extLst>
              </p:cNvPr>
              <p:cNvSpPr txBox="1">
                <a:spLocks noRot="1" noChangeAspect="1" noMove="1" noResize="1" noEditPoints="1" noAdjustHandles="1" noChangeArrowheads="1" noChangeShapeType="1" noTextEdit="1"/>
              </p:cNvSpPr>
              <p:nvPr/>
            </p:nvSpPr>
            <p:spPr>
              <a:xfrm>
                <a:off x="2632091" y="2428615"/>
                <a:ext cx="5337551" cy="207749"/>
              </a:xfrm>
              <a:prstGeom prst="rect">
                <a:avLst/>
              </a:prstGeom>
              <a:blipFill>
                <a:blip r:embed="rId5"/>
                <a:stretch>
                  <a:fillRect l="-229" b="-323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59899723-CAB1-433B-8998-EFF5E7725566}"/>
                  </a:ext>
                </a:extLst>
              </p:cNvPr>
              <p:cNvSpPr txBox="1"/>
              <p:nvPr/>
            </p:nvSpPr>
            <p:spPr>
              <a:xfrm>
                <a:off x="2632091" y="3112716"/>
                <a:ext cx="355847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=0.1</m:t>
                      </m:r>
                      <m:sSup>
                        <m:sSupPr>
                          <m:ctrlPr>
                            <a:rPr lang="es-ES" sz="1350" i="1">
                              <a:latin typeface="Cambria Math" panose="02040503050406030204" pitchFamily="18" charset="0"/>
                            </a:rPr>
                          </m:ctrlPr>
                        </m:sSupPr>
                        <m:e>
                          <m:d>
                            <m:dPr>
                              <m:begChr m:val="["/>
                              <m:endChr m:val="]"/>
                              <m:ctrlPr>
                                <a:rPr lang="es-ES" sz="1350" i="1">
                                  <a:latin typeface="Cambria Math" panose="02040503050406030204" pitchFamily="18" charset="0"/>
                                </a:rPr>
                              </m:ctrlPr>
                            </m:dPr>
                            <m:e>
                              <m:r>
                                <a:rPr lang="es-ES" sz="1350" i="1">
                                  <a:latin typeface="Cambria Math" panose="02040503050406030204" pitchFamily="18" charset="0"/>
                                </a:rPr>
                                <m:t>0−(−6)</m:t>
                              </m:r>
                            </m:e>
                          </m:d>
                        </m:e>
                        <m:sup>
                          <m:r>
                            <a:rPr lang="es-ES" sz="1350" i="1">
                              <a:latin typeface="Cambria Math" panose="02040503050406030204" pitchFamily="18" charset="0"/>
                            </a:rPr>
                            <m:t>2</m:t>
                          </m:r>
                        </m:sup>
                      </m:sSup>
                      <m:r>
                        <a:rPr lang="es-ES" sz="1350" i="1">
                          <a:latin typeface="Cambria Math" panose="02040503050406030204" pitchFamily="18" charset="0"/>
                        </a:rPr>
                        <m:t>=3.6 </m:t>
                      </m:r>
                      <m:r>
                        <a:rPr lang="es-ES" sz="1350" i="1">
                          <a:latin typeface="Cambria Math" panose="02040503050406030204" pitchFamily="18" charset="0"/>
                        </a:rPr>
                        <m:t>𝑚𝐴</m:t>
                      </m:r>
                    </m:oMath>
                  </m:oMathPara>
                </a14:m>
                <a:endParaRPr lang="es-ES" sz="1350" dirty="0"/>
              </a:p>
            </p:txBody>
          </p:sp>
        </mc:Choice>
        <mc:Fallback xmlns="">
          <p:sp>
            <p:nvSpPr>
              <p:cNvPr id="7" name="CuadroTexto 6">
                <a:extLst>
                  <a:ext uri="{FF2B5EF4-FFF2-40B4-BE49-F238E27FC236}">
                    <a16:creationId xmlns:a16="http://schemas.microsoft.com/office/drawing/2014/main" id="{59899723-CAB1-433B-8998-EFF5E7725566}"/>
                  </a:ext>
                </a:extLst>
              </p:cNvPr>
              <p:cNvSpPr txBox="1">
                <a:spLocks noRot="1" noChangeAspect="1" noMove="1" noResize="1" noEditPoints="1" noAdjustHandles="1" noChangeArrowheads="1" noChangeShapeType="1" noTextEdit="1"/>
              </p:cNvSpPr>
              <p:nvPr/>
            </p:nvSpPr>
            <p:spPr>
              <a:xfrm>
                <a:off x="2632091" y="3112716"/>
                <a:ext cx="3558475" cy="207749"/>
              </a:xfrm>
              <a:prstGeom prst="rect">
                <a:avLst/>
              </a:prstGeom>
              <a:blipFill>
                <a:blip r:embed="rId6"/>
                <a:stretch>
                  <a:fillRect l="-685" r="-514" b="-35294"/>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1995C1AB-B8DA-49B8-8873-6792B515D684}"/>
              </a:ext>
            </a:extLst>
          </p:cNvPr>
          <p:cNvSpPr txBox="1"/>
          <p:nvPr/>
        </p:nvSpPr>
        <p:spPr>
          <a:xfrm>
            <a:off x="2541203" y="2767737"/>
            <a:ext cx="2012089" cy="300082"/>
          </a:xfrm>
          <a:prstGeom prst="rect">
            <a:avLst/>
          </a:prstGeom>
          <a:noFill/>
        </p:spPr>
        <p:txBody>
          <a:bodyPr wrap="none" rtlCol="0">
            <a:spAutoFit/>
          </a:bodyPr>
          <a:lstStyle/>
          <a:p>
            <a:r>
              <a:rPr lang="es-ES" sz="1350" dirty="0"/>
              <a:t>Corriente en Saturación</a:t>
            </a:r>
          </a:p>
        </p:txBody>
      </p:sp>
      <p:sp>
        <p:nvSpPr>
          <p:cNvPr id="9" name="CuadroTexto 8">
            <a:extLst>
              <a:ext uri="{FF2B5EF4-FFF2-40B4-BE49-F238E27FC236}">
                <a16:creationId xmlns:a16="http://schemas.microsoft.com/office/drawing/2014/main" id="{8B0CC805-9B09-4AAE-A1CF-4C00D04FE20F}"/>
              </a:ext>
            </a:extLst>
          </p:cNvPr>
          <p:cNvSpPr txBox="1"/>
          <p:nvPr/>
        </p:nvSpPr>
        <p:spPr>
          <a:xfrm>
            <a:off x="2541202" y="3388444"/>
            <a:ext cx="2993192" cy="300082"/>
          </a:xfrm>
          <a:prstGeom prst="rect">
            <a:avLst/>
          </a:prstGeom>
          <a:noFill/>
        </p:spPr>
        <p:txBody>
          <a:bodyPr wrap="none" rtlCol="0">
            <a:spAutoFit/>
          </a:bodyPr>
          <a:lstStyle/>
          <a:p>
            <a:r>
              <a:rPr lang="es-ES" sz="1350" dirty="0"/>
              <a:t>Comprobamos Saturación MOSFET:</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5BE50E26-6142-44C2-92BC-9E5B4D396B45}"/>
                  </a:ext>
                </a:extLst>
              </p:cNvPr>
              <p:cNvSpPr txBox="1"/>
              <p:nvPr/>
            </p:nvSpPr>
            <p:spPr>
              <a:xfrm>
                <a:off x="2545553" y="3796816"/>
                <a:ext cx="420910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m:t>
                      </m:r>
                      <m:r>
                        <a:rPr lang="es-ES" sz="1350" i="1" baseline="-25000">
                          <a:latin typeface="Cambria Math" panose="02040503050406030204" pitchFamily="18" charset="0"/>
                        </a:rPr>
                        <m:t>𝐷𝑆</m:t>
                      </m:r>
                      <m:r>
                        <a:rPr lang="es-ES" sz="1350" i="1">
                          <a:latin typeface="Cambria Math" panose="02040503050406030204" pitchFamily="18" charset="0"/>
                        </a:rPr>
                        <m:t>=4.4¿&gt;?</m:t>
                      </m:r>
                      <m:r>
                        <a:rPr lang="es-ES" sz="1350" i="1">
                          <a:latin typeface="Cambria Math" panose="02040503050406030204" pitchFamily="18" charset="0"/>
                        </a:rPr>
                        <m:t>𝑉𝑠𝑎𝑡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=0+6=6 →</m:t>
                      </m:r>
                      <m:r>
                        <a:rPr lang="es-ES" sz="1350" i="1">
                          <a:solidFill>
                            <a:srgbClr val="FF0000"/>
                          </a:solidFill>
                          <a:latin typeface="Cambria Math" panose="02040503050406030204" pitchFamily="18" charset="0"/>
                        </a:rPr>
                        <m:t>4.4&lt;6 </m:t>
                      </m:r>
                    </m:oMath>
                  </m:oMathPara>
                </a14:m>
                <a:endParaRPr lang="es-ES" sz="1350" dirty="0"/>
              </a:p>
            </p:txBody>
          </p:sp>
        </mc:Choice>
        <mc:Fallback xmlns="">
          <p:sp>
            <p:nvSpPr>
              <p:cNvPr id="10" name="CuadroTexto 9">
                <a:extLst>
                  <a:ext uri="{FF2B5EF4-FFF2-40B4-BE49-F238E27FC236}">
                    <a16:creationId xmlns:a16="http://schemas.microsoft.com/office/drawing/2014/main" id="{5BE50E26-6142-44C2-92BC-9E5B4D396B45}"/>
                  </a:ext>
                </a:extLst>
              </p:cNvPr>
              <p:cNvSpPr txBox="1">
                <a:spLocks noRot="1" noChangeAspect="1" noMove="1" noResize="1" noEditPoints="1" noAdjustHandles="1" noChangeArrowheads="1" noChangeShapeType="1" noTextEdit="1"/>
              </p:cNvSpPr>
              <p:nvPr/>
            </p:nvSpPr>
            <p:spPr>
              <a:xfrm>
                <a:off x="2545553" y="3796816"/>
                <a:ext cx="4209101" cy="207749"/>
              </a:xfrm>
              <a:prstGeom prst="rect">
                <a:avLst/>
              </a:prstGeom>
              <a:blipFill>
                <a:blip r:embed="rId7"/>
                <a:stretch>
                  <a:fillRect l="-435" b="-26471"/>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016CFAA6-DC4F-4BE7-9455-5AB4BD41939E}"/>
              </a:ext>
            </a:extLst>
          </p:cNvPr>
          <p:cNvSpPr txBox="1"/>
          <p:nvPr/>
        </p:nvSpPr>
        <p:spPr>
          <a:xfrm>
            <a:off x="2343072" y="4130082"/>
            <a:ext cx="2252540" cy="300082"/>
          </a:xfrm>
          <a:prstGeom prst="rect">
            <a:avLst/>
          </a:prstGeom>
          <a:noFill/>
        </p:spPr>
        <p:txBody>
          <a:bodyPr wrap="none" rtlCol="0">
            <a:spAutoFit/>
          </a:bodyPr>
          <a:lstStyle/>
          <a:p>
            <a:r>
              <a:rPr lang="es-ES" sz="1350" dirty="0"/>
              <a:t>Corriente en Lineal/</a:t>
            </a:r>
            <a:r>
              <a:rPr lang="es-ES" sz="1350" dirty="0" err="1"/>
              <a:t>omhica</a:t>
            </a:r>
            <a:endParaRPr lang="es-ES" sz="1350" dirty="0"/>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5FDA8D2D-F23C-414D-9E2C-7230C05DC5B9}"/>
                  </a:ext>
                </a:extLst>
              </p:cNvPr>
              <p:cNvSpPr txBox="1"/>
              <p:nvPr/>
            </p:nvSpPr>
            <p:spPr>
              <a:xfrm>
                <a:off x="2155147" y="4540857"/>
                <a:ext cx="661841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m:t>
                          </m:r>
                          <m:r>
                            <a:rPr lang="es-ES" sz="1350" i="1" baseline="-25000">
                              <a:latin typeface="Cambria Math" panose="02040503050406030204" pitchFamily="18" charset="0"/>
                            </a:rPr>
                            <m:t>𝐷𝑆</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m:t>
                              </m:r>
                              <m:r>
                                <a:rPr lang="es-ES" sz="1350" i="1" baseline="-25000">
                                  <a:latin typeface="Cambria Math" panose="02040503050406030204" pitchFamily="18" charset="0"/>
                                </a:rPr>
                                <m:t>𝐷𝑆</m:t>
                              </m:r>
                            </m:e>
                            <m:sup>
                              <m:r>
                                <a:rPr lang="es-ES" sz="1350" i="1">
                                  <a:latin typeface="Cambria Math" panose="02040503050406030204" pitchFamily="18" charset="0"/>
                                </a:rPr>
                                <m:t>2</m:t>
                              </m:r>
                            </m:sup>
                          </m:sSup>
                        </m:e>
                      </m:d>
                      <m:r>
                        <a:rPr lang="es-ES" sz="1350" i="1">
                          <a:latin typeface="Cambria Math" panose="02040503050406030204" pitchFamily="18" charset="0"/>
                        </a:rPr>
                        <m:t>=0.1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2∗6∗4.4−</m:t>
                          </m:r>
                          <m:sSup>
                            <m:sSupPr>
                              <m:ctrlPr>
                                <a:rPr lang="es-ES" sz="1350" i="1">
                                  <a:latin typeface="Cambria Math" panose="02040503050406030204" pitchFamily="18" charset="0"/>
                                </a:rPr>
                              </m:ctrlPr>
                            </m:sSupPr>
                            <m:e>
                              <m:r>
                                <a:rPr lang="es-ES" sz="1350" i="1">
                                  <a:latin typeface="Cambria Math" panose="02040503050406030204" pitchFamily="18" charset="0"/>
                                </a:rPr>
                                <m:t>4.4</m:t>
                              </m:r>
                            </m:e>
                            <m:sup>
                              <m:r>
                                <a:rPr lang="es-ES" sz="1350" i="1">
                                  <a:latin typeface="Cambria Math" panose="02040503050406030204" pitchFamily="18" charset="0"/>
                                </a:rPr>
                                <m:t>2</m:t>
                              </m:r>
                            </m:sup>
                          </m:sSup>
                        </m:e>
                      </m:d>
                      <m:r>
                        <a:rPr lang="es-ES" sz="1350" i="1">
                          <a:latin typeface="Cambria Math" panose="02040503050406030204" pitchFamily="18" charset="0"/>
                        </a:rPr>
                        <m:t>=0.1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52.8−19.36</m:t>
                          </m:r>
                        </m:e>
                      </m:d>
                      <m:r>
                        <a:rPr lang="es-ES" sz="1350" i="1">
                          <a:latin typeface="Cambria Math" panose="02040503050406030204" pitchFamily="18" charset="0"/>
                        </a:rPr>
                        <m:t>=3.34 </m:t>
                      </m:r>
                      <m:r>
                        <a:rPr lang="es-ES" sz="1350" i="1">
                          <a:latin typeface="Cambria Math" panose="02040503050406030204" pitchFamily="18" charset="0"/>
                        </a:rPr>
                        <m:t>𝑚𝐴</m:t>
                      </m:r>
                    </m:oMath>
                  </m:oMathPara>
                </a14:m>
                <a:endParaRPr lang="es-ES" sz="1350" dirty="0"/>
              </a:p>
            </p:txBody>
          </p:sp>
        </mc:Choice>
        <mc:Fallback xmlns="">
          <p:sp>
            <p:nvSpPr>
              <p:cNvPr id="13" name="CuadroTexto 12">
                <a:extLst>
                  <a:ext uri="{FF2B5EF4-FFF2-40B4-BE49-F238E27FC236}">
                    <a16:creationId xmlns:a16="http://schemas.microsoft.com/office/drawing/2014/main" id="{5FDA8D2D-F23C-414D-9E2C-7230C05DC5B9}"/>
                  </a:ext>
                </a:extLst>
              </p:cNvPr>
              <p:cNvSpPr txBox="1">
                <a:spLocks noRot="1" noChangeAspect="1" noMove="1" noResize="1" noEditPoints="1" noAdjustHandles="1" noChangeArrowheads="1" noChangeShapeType="1" noTextEdit="1"/>
              </p:cNvSpPr>
              <p:nvPr/>
            </p:nvSpPr>
            <p:spPr>
              <a:xfrm>
                <a:off x="2155147" y="4540857"/>
                <a:ext cx="6618415" cy="207749"/>
              </a:xfrm>
              <a:prstGeom prst="rect">
                <a:avLst/>
              </a:prstGeom>
              <a:blipFill>
                <a:blip r:embed="rId8"/>
                <a:stretch>
                  <a:fillRect l="-184" r="-184" b="-17647"/>
                </a:stretch>
              </a:blipFill>
            </p:spPr>
            <p:txBody>
              <a:bodyPr/>
              <a:lstStyle/>
              <a:p>
                <a:r>
                  <a:rPr lang="es-ES">
                    <a:noFill/>
                  </a:rPr>
                  <a:t> </a:t>
                </a:r>
              </a:p>
            </p:txBody>
          </p:sp>
        </mc:Fallback>
      </mc:AlternateContent>
      <p:sp>
        <p:nvSpPr>
          <p:cNvPr id="11" name="Marcador de número de diapositiva 10">
            <a:extLst>
              <a:ext uri="{FF2B5EF4-FFF2-40B4-BE49-F238E27FC236}">
                <a16:creationId xmlns:a16="http://schemas.microsoft.com/office/drawing/2014/main" id="{71C318F4-82F4-4069-A77E-8946EC2BE6B3}"/>
              </a:ext>
            </a:extLst>
          </p:cNvPr>
          <p:cNvSpPr>
            <a:spLocks noGrp="1"/>
          </p:cNvSpPr>
          <p:nvPr>
            <p:ph type="sldNum" sz="quarter" idx="12"/>
          </p:nvPr>
        </p:nvSpPr>
        <p:spPr/>
        <p:txBody>
          <a:bodyPr/>
          <a:lstStyle/>
          <a:p>
            <a:fld id="{78733FC4-8689-4CA5-A153-34ADD6EFE592}" type="slidenum">
              <a:rPr lang="es-ES">
                <a:solidFill>
                  <a:schemeClr val="bg1"/>
                </a:solidFill>
              </a:rPr>
              <a:t>131</a:t>
            </a:fld>
            <a:endParaRPr lang="es-ES" dirty="0">
              <a:solidFill>
                <a:schemeClr val="bg1"/>
              </a:solidFill>
            </a:endParaRPr>
          </a:p>
        </p:txBody>
      </p:sp>
    </p:spTree>
    <p:custDataLst>
      <p:tags r:id="rId1"/>
    </p:custDataLst>
    <p:extLst>
      <p:ext uri="{BB962C8B-B14F-4D97-AF65-F5344CB8AC3E}">
        <p14:creationId xmlns:p14="http://schemas.microsoft.com/office/powerpoint/2010/main" val="28255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2" grpId="0"/>
      <p:bldP spid="13"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2270279"/>
            <a:ext cx="6429240" cy="2319137"/>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14760" y="2270280"/>
            <a:ext cx="150360" cy="2319136"/>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242616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FFFFFF"/>
                </a:solidFill>
                <a:uFill>
                  <a:solidFill>
                    <a:srgbClr val="FFFFFF"/>
                  </a:solidFill>
                </a:uFill>
                <a:latin typeface="45 Helvetica Light"/>
              </a:rPr>
              <a:t>Bloque III. </a:t>
            </a:r>
          </a:p>
          <a:p>
            <a:pPr>
              <a:lnSpc>
                <a:spcPct val="100000"/>
              </a:lnSpc>
            </a:pPr>
            <a:r>
              <a:rPr lang="es-ES" sz="3200" spc="-1" dirty="0">
                <a:solidFill>
                  <a:srgbClr val="FFFFFF"/>
                </a:solidFill>
                <a:uFill>
                  <a:solidFill>
                    <a:srgbClr val="FFFFFF"/>
                  </a:solidFill>
                </a:uFill>
                <a:latin typeface="45 Helvetica Light"/>
              </a:rPr>
              <a:t>Electrónica Digital</a:t>
            </a: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a:solidFill>
                  <a:schemeClr val="bg1"/>
                </a:solidFill>
              </a:rPr>
              <a:t>132</a:t>
            </a:fld>
            <a:endParaRPr lang="es-ES" dirty="0">
              <a:solidFill>
                <a:schemeClr val="bg1"/>
              </a:solidFill>
            </a:endParaRPr>
          </a:p>
        </p:txBody>
      </p:sp>
    </p:spTree>
    <p:extLst>
      <p:ext uri="{BB962C8B-B14F-4D97-AF65-F5344CB8AC3E}">
        <p14:creationId xmlns:p14="http://schemas.microsoft.com/office/powerpoint/2010/main" val="22106559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400" b="0" strike="noStrike" spc="-1" dirty="0">
                <a:solidFill>
                  <a:srgbClr val="FFFFFF"/>
                </a:solidFill>
                <a:uFill>
                  <a:solidFill>
                    <a:srgbClr val="FFFFFF"/>
                  </a:solidFill>
                </a:uFill>
                <a:latin typeface="45 Helvetica Light"/>
              </a:rPr>
              <a:t>Tema 7. </a:t>
            </a:r>
            <a:r>
              <a:rPr lang="es-ES" altLang="es-ES" sz="2400" dirty="0">
                <a:solidFill>
                  <a:schemeClr val="bg1"/>
                </a:solidFill>
                <a:latin typeface="45 Helvetica Light" charset="0"/>
              </a:rPr>
              <a:t>Fundamentos de electrónica digital</a:t>
            </a:r>
            <a:endParaRPr lang="es-ES" sz="20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a:solidFill>
                  <a:schemeClr val="bg1"/>
                </a:solidFill>
              </a:rPr>
              <a:t>133</a:t>
            </a:fld>
            <a:endParaRPr lang="es-ES" dirty="0">
              <a:solidFill>
                <a:schemeClr val="bg1"/>
              </a:solidFill>
            </a:endParaRPr>
          </a:p>
        </p:txBody>
      </p:sp>
    </p:spTree>
    <p:extLst>
      <p:ext uri="{BB962C8B-B14F-4D97-AF65-F5344CB8AC3E}">
        <p14:creationId xmlns:p14="http://schemas.microsoft.com/office/powerpoint/2010/main" val="20347031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9FB8A0C5-6337-ABE7-2701-BD51A79ECB54}"/>
              </a:ext>
            </a:extLst>
          </p:cNvPr>
          <p:cNvSpPr>
            <a:spLocks noGrp="1" noChangeArrowheads="1"/>
          </p:cNvSpPr>
          <p:nvPr>
            <p:ph type="subTitle"/>
          </p:nvPr>
        </p:nvSpPr>
        <p:spPr bwMode="auto">
          <a:xfrm>
            <a:off x="0" y="748851"/>
            <a:ext cx="8961120" cy="448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57132" rIns="545928" bIns="558624" numCol="1" anchor="ctr" anchorCtr="0" compatLnSpc="1">
            <a:prstTxWarp prst="textNoShape">
              <a:avLst/>
            </a:prstTxWarp>
            <a:spAutoFit/>
          </a:bodyPr>
          <a:lstStyle>
            <a:lvl1pPr eaLnBrk="0" fontAlgn="base" hangingPunct="0">
              <a:spcBef>
                <a:spcPct val="0"/>
              </a:spcBef>
              <a:spcAft>
                <a:spcPct val="0"/>
              </a:spcAft>
              <a:tabLst>
                <a:tab pos="320675" algn="l"/>
              </a:tabLst>
              <a:defRPr>
                <a:solidFill>
                  <a:schemeClr val="tx1"/>
                </a:solidFill>
                <a:latin typeface="Arial" panose="020B0604020202020204" pitchFamily="34" charset="0"/>
              </a:defRPr>
            </a:lvl1pPr>
            <a:lvl2pPr eaLnBrk="0" fontAlgn="base" hangingPunct="0">
              <a:spcBef>
                <a:spcPct val="0"/>
              </a:spcBef>
              <a:spcAft>
                <a:spcPct val="0"/>
              </a:spcAft>
              <a:tabLst>
                <a:tab pos="320675" algn="l"/>
              </a:tabLst>
              <a:defRPr>
                <a:solidFill>
                  <a:schemeClr val="tx1"/>
                </a:solidFill>
                <a:latin typeface="Arial" panose="020B0604020202020204" pitchFamily="34" charset="0"/>
              </a:defRPr>
            </a:lvl2pPr>
            <a:lvl3pPr eaLnBrk="0" fontAlgn="base" hangingPunct="0">
              <a:spcBef>
                <a:spcPct val="0"/>
              </a:spcBef>
              <a:spcAft>
                <a:spcPct val="0"/>
              </a:spcAft>
              <a:tabLst>
                <a:tab pos="320675" algn="l"/>
              </a:tabLst>
              <a:defRPr>
                <a:solidFill>
                  <a:schemeClr val="tx1"/>
                </a:solidFill>
                <a:latin typeface="Arial" panose="020B0604020202020204" pitchFamily="34" charset="0"/>
              </a:defRPr>
            </a:lvl3pPr>
            <a:lvl4pPr eaLnBrk="0" fontAlgn="base" hangingPunct="0">
              <a:spcBef>
                <a:spcPct val="0"/>
              </a:spcBef>
              <a:spcAft>
                <a:spcPct val="0"/>
              </a:spcAft>
              <a:tabLst>
                <a:tab pos="320675" algn="l"/>
              </a:tabLst>
              <a:defRPr>
                <a:solidFill>
                  <a:schemeClr val="tx1"/>
                </a:solidFill>
                <a:latin typeface="Arial" panose="020B0604020202020204" pitchFamily="34" charset="0"/>
              </a:defRPr>
            </a:lvl4pPr>
            <a:lvl5pPr eaLnBrk="0" fontAlgn="base" hangingPunct="0">
              <a:spcBef>
                <a:spcPct val="0"/>
              </a:spcBef>
              <a:spcAft>
                <a:spcPct val="0"/>
              </a:spcAft>
              <a:tabLst>
                <a:tab pos="320675" algn="l"/>
              </a:tabLst>
              <a:defRPr>
                <a:solidFill>
                  <a:schemeClr val="tx1"/>
                </a:solidFill>
                <a:latin typeface="Arial" panose="020B0604020202020204" pitchFamily="34" charset="0"/>
              </a:defRPr>
            </a:lvl5pPr>
            <a:lvl6pPr eaLnBrk="0" fontAlgn="base" hangingPunct="0">
              <a:spcBef>
                <a:spcPct val="0"/>
              </a:spcBef>
              <a:spcAft>
                <a:spcPct val="0"/>
              </a:spcAft>
              <a:tabLst>
                <a:tab pos="320675" algn="l"/>
              </a:tabLst>
              <a:defRPr>
                <a:solidFill>
                  <a:schemeClr val="tx1"/>
                </a:solidFill>
                <a:latin typeface="Arial" panose="020B0604020202020204" pitchFamily="34" charset="0"/>
              </a:defRPr>
            </a:lvl6pPr>
            <a:lvl7pPr eaLnBrk="0" fontAlgn="base" hangingPunct="0">
              <a:spcBef>
                <a:spcPct val="0"/>
              </a:spcBef>
              <a:spcAft>
                <a:spcPct val="0"/>
              </a:spcAft>
              <a:tabLst>
                <a:tab pos="320675" algn="l"/>
              </a:tabLst>
              <a:defRPr>
                <a:solidFill>
                  <a:schemeClr val="tx1"/>
                </a:solidFill>
                <a:latin typeface="Arial" panose="020B0604020202020204" pitchFamily="34" charset="0"/>
              </a:defRPr>
            </a:lvl7pPr>
            <a:lvl8pPr eaLnBrk="0" fontAlgn="base" hangingPunct="0">
              <a:spcBef>
                <a:spcPct val="0"/>
              </a:spcBef>
              <a:spcAft>
                <a:spcPct val="0"/>
              </a:spcAft>
              <a:tabLst>
                <a:tab pos="320675" algn="l"/>
              </a:tabLst>
              <a:defRPr>
                <a:solidFill>
                  <a:schemeClr val="tx1"/>
                </a:solidFill>
                <a:latin typeface="Arial" panose="020B0604020202020204" pitchFamily="34" charset="0"/>
              </a:defRPr>
            </a:lvl8pPr>
            <a:lvl9pPr eaLnBrk="0" fontAlgn="base" hangingPunct="0">
              <a:spcBef>
                <a:spcPct val="0"/>
              </a:spcBef>
              <a:spcAft>
                <a:spcPct val="0"/>
              </a:spcAft>
              <a:tabLst>
                <a:tab pos="320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1.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Convertir los siguientes números binarios puros a sus equivalentes en base 10</a:t>
            </a: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100110:</a:t>
            </a:r>
            <a:endParaRPr kumimoji="0" lang="en-US" altLang="es-ES" sz="1200" b="1" i="0" u="none" strike="noStrike" cap="none" normalizeH="0" baseline="0" dirty="0">
              <a:ln>
                <a:noFill/>
              </a:ln>
              <a:solidFill>
                <a:schemeClr val="tx1"/>
              </a:solidFill>
              <a:effectLst/>
              <a:latin typeface="+mj-lt"/>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110011:</a:t>
            </a:r>
            <a:endParaRPr kumimoji="0" lang="es-ES" altLang="es-ES" sz="12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010111:</a:t>
            </a:r>
            <a:endParaRPr kumimoji="0" lang="es-ES" altLang="es-ES" sz="12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101110:</a:t>
            </a:r>
            <a:endParaRPr kumimoji="0" lang="es-ES" altLang="es-ES" sz="12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110111:</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Convertir los siguientes números decimales a sus equivalentes en binario.</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9</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a:lnSpc>
                <a:spcPct val="100000"/>
              </a:lnSpc>
              <a:buFont typeface="+mj-lt"/>
              <a:buAutoNum type="alphaLcPeriod"/>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64</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a:lnSpc>
                <a:spcPct val="100000"/>
              </a:lnSpc>
              <a:buFont typeface="+mj-lt"/>
              <a:buAutoNum type="alphaLcPeriod"/>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31</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a:lnSpc>
                <a:spcPct val="100000"/>
              </a:lnSpc>
              <a:buFont typeface="+mj-lt"/>
              <a:buAutoNum type="alphaLcPeriod"/>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131</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Resolver los siguientes ejercicios: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Representa (-499)</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10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en magnitud y signo con un ancho de palabra de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Representa (-628)</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10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en complemento a 2 con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Convierte a base 10 el número binario 1001000110, dado en magnitud y signo.</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Convierte a base 10 el número binario 1110011101, dado en complementa 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¿Cuál es el rango del sistema d enumeración de complemento a 2 con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¿Cuál es el mínimo número de bits necesarios para poder representar cantidades en el rango ± 10</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5</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utilizando el sistema de complemento 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br>
              <a:rPr kumimoji="0" lang="es-ES"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3.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Rellena la siguiente tabla, teniendo en cuenta que se utilizan palabras de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graphicFrame>
        <p:nvGraphicFramePr>
          <p:cNvPr id="9" name="Tabla 5">
            <a:extLst>
              <a:ext uri="{FF2B5EF4-FFF2-40B4-BE49-F238E27FC236}">
                <a16:creationId xmlns:a16="http://schemas.microsoft.com/office/drawing/2014/main" id="{370F611E-D9A8-7B4C-6E29-0337617CD40D}"/>
              </a:ext>
            </a:extLst>
          </p:cNvPr>
          <p:cNvGraphicFramePr>
            <a:graphicFrameLocks noGrp="1"/>
          </p:cNvGraphicFramePr>
          <p:nvPr>
            <p:extLst>
              <p:ext uri="{D42A27DB-BD31-4B8C-83A1-F6EECF244321}">
                <p14:modId xmlns:p14="http://schemas.microsoft.com/office/powerpoint/2010/main" val="588938351"/>
              </p:ext>
            </p:extLst>
          </p:nvPr>
        </p:nvGraphicFramePr>
        <p:xfrm>
          <a:off x="545979" y="4767823"/>
          <a:ext cx="7413654" cy="1206256"/>
        </p:xfrm>
        <a:graphic>
          <a:graphicData uri="http://schemas.openxmlformats.org/drawingml/2006/table">
            <a:tbl>
              <a:tblPr firstRow="1" bandRow="1">
                <a:tableStyleId>{5C22544A-7EE6-4342-B048-85BDC9FD1C3A}</a:tableStyleId>
              </a:tblPr>
              <a:tblGrid>
                <a:gridCol w="2471218">
                  <a:extLst>
                    <a:ext uri="{9D8B030D-6E8A-4147-A177-3AD203B41FA5}">
                      <a16:colId xmlns:a16="http://schemas.microsoft.com/office/drawing/2014/main" val="496831278"/>
                    </a:ext>
                  </a:extLst>
                </a:gridCol>
                <a:gridCol w="2471218">
                  <a:extLst>
                    <a:ext uri="{9D8B030D-6E8A-4147-A177-3AD203B41FA5}">
                      <a16:colId xmlns:a16="http://schemas.microsoft.com/office/drawing/2014/main" val="3950196015"/>
                    </a:ext>
                  </a:extLst>
                </a:gridCol>
                <a:gridCol w="2471218">
                  <a:extLst>
                    <a:ext uri="{9D8B030D-6E8A-4147-A177-3AD203B41FA5}">
                      <a16:colId xmlns:a16="http://schemas.microsoft.com/office/drawing/2014/main" val="4103300393"/>
                    </a:ext>
                  </a:extLst>
                </a:gridCol>
              </a:tblGrid>
              <a:tr h="301564">
                <a:tc>
                  <a:txBody>
                    <a:bodyPr/>
                    <a:lstStyle/>
                    <a:p>
                      <a:pPr algn="ctr"/>
                      <a:r>
                        <a:rPr lang="es-ES" sz="1200" dirty="0" err="1"/>
                        <a:t>Nº</a:t>
                      </a:r>
                      <a:r>
                        <a:rPr lang="es-ES" sz="1200" dirty="0"/>
                        <a:t> en base diez6</a:t>
                      </a:r>
                    </a:p>
                  </a:txBody>
                  <a:tcPr marL="85095" marR="85095" marT="42548" marB="42548"/>
                </a:tc>
                <a:tc>
                  <a:txBody>
                    <a:bodyPr/>
                    <a:lstStyle/>
                    <a:p>
                      <a:pPr algn="ctr"/>
                      <a:r>
                        <a:rPr lang="es-ES" sz="1200" dirty="0"/>
                        <a:t>Magnitud y Signo</a:t>
                      </a:r>
                    </a:p>
                  </a:txBody>
                  <a:tcPr marL="85095" marR="85095" marT="42548" marB="42548"/>
                </a:tc>
                <a:tc>
                  <a:txBody>
                    <a:bodyPr/>
                    <a:lstStyle/>
                    <a:p>
                      <a:pPr algn="ctr"/>
                      <a:r>
                        <a:rPr lang="es-ES" sz="1200" dirty="0"/>
                        <a:t>Complemento a 2</a:t>
                      </a:r>
                    </a:p>
                  </a:txBody>
                  <a:tcPr marL="85095" marR="85095" marT="42548" marB="42548"/>
                </a:tc>
                <a:extLst>
                  <a:ext uri="{0D108BD9-81ED-4DB2-BD59-A6C34878D82A}">
                    <a16:rowId xmlns:a16="http://schemas.microsoft.com/office/drawing/2014/main" val="1398799403"/>
                  </a:ext>
                </a:extLst>
              </a:tr>
              <a:tr h="301564">
                <a:tc>
                  <a:txBody>
                    <a:bodyPr/>
                    <a:lstStyle/>
                    <a:p>
                      <a:pPr algn="ctr"/>
                      <a:r>
                        <a:rPr lang="es-ES" sz="1200" dirty="0"/>
                        <a:t>-530</a:t>
                      </a:r>
                    </a:p>
                  </a:txBody>
                  <a:tcPr marL="85095" marR="85095" marT="42548" marB="42548"/>
                </a:tc>
                <a:tc>
                  <a:txBody>
                    <a:bodyPr/>
                    <a:lstStyle/>
                    <a:p>
                      <a:pPr algn="ctr"/>
                      <a:endParaRPr lang="es-ES" sz="1200" dirty="0"/>
                    </a:p>
                  </a:txBody>
                  <a:tcPr marL="85095" marR="85095" marT="42548" marB="42548"/>
                </a:tc>
                <a:tc>
                  <a:txBody>
                    <a:bodyPr/>
                    <a:lstStyle/>
                    <a:p>
                      <a:pPr algn="ctr"/>
                      <a:endParaRPr lang="es-ES" sz="1200" dirty="0"/>
                    </a:p>
                  </a:txBody>
                  <a:tcPr marL="85095" marR="85095" marT="42548" marB="42548"/>
                </a:tc>
                <a:extLst>
                  <a:ext uri="{0D108BD9-81ED-4DB2-BD59-A6C34878D82A}">
                    <a16:rowId xmlns:a16="http://schemas.microsoft.com/office/drawing/2014/main" val="2627792576"/>
                  </a:ext>
                </a:extLst>
              </a:tr>
              <a:tr h="301564">
                <a:tc>
                  <a:txBody>
                    <a:bodyPr/>
                    <a:lstStyle/>
                    <a:p>
                      <a:pPr algn="ctr"/>
                      <a:r>
                        <a:rPr lang="es-ES" sz="1200" dirty="0"/>
                        <a:t>-103</a:t>
                      </a:r>
                    </a:p>
                  </a:txBody>
                  <a:tcPr marL="85095" marR="85095" marT="42548" marB="42548"/>
                </a:tc>
                <a:tc>
                  <a:txBody>
                    <a:bodyPr/>
                    <a:lstStyle/>
                    <a:p>
                      <a:pPr algn="ctr"/>
                      <a:endParaRPr lang="es-ES" sz="1200" dirty="0"/>
                    </a:p>
                  </a:txBody>
                  <a:tcPr marL="85095" marR="85095" marT="42548" marB="42548"/>
                </a:tc>
                <a:tc>
                  <a:txBody>
                    <a:bodyPr/>
                    <a:lstStyle/>
                    <a:p>
                      <a:pPr algn="ctr"/>
                      <a:endParaRPr lang="es-ES" sz="1200" dirty="0"/>
                    </a:p>
                  </a:txBody>
                  <a:tcPr marL="85095" marR="85095" marT="42548" marB="42548"/>
                </a:tc>
                <a:extLst>
                  <a:ext uri="{0D108BD9-81ED-4DB2-BD59-A6C34878D82A}">
                    <a16:rowId xmlns:a16="http://schemas.microsoft.com/office/drawing/2014/main" val="3925306014"/>
                  </a:ext>
                </a:extLst>
              </a:tr>
              <a:tr h="301564">
                <a:tc>
                  <a:txBody>
                    <a:bodyPr/>
                    <a:lstStyle/>
                    <a:p>
                      <a:pPr algn="ctr"/>
                      <a:r>
                        <a:rPr lang="es-ES" sz="1200" dirty="0"/>
                        <a:t>-52</a:t>
                      </a:r>
                    </a:p>
                  </a:txBody>
                  <a:tcPr marL="85095" marR="85095" marT="42548" marB="42548"/>
                </a:tc>
                <a:tc>
                  <a:txBody>
                    <a:bodyPr/>
                    <a:lstStyle/>
                    <a:p>
                      <a:pPr algn="ctr"/>
                      <a:endParaRPr lang="es-ES" sz="1200" dirty="0"/>
                    </a:p>
                  </a:txBody>
                  <a:tcPr marL="85095" marR="85095" marT="42548" marB="42548"/>
                </a:tc>
                <a:tc>
                  <a:txBody>
                    <a:bodyPr/>
                    <a:lstStyle/>
                    <a:p>
                      <a:pPr algn="ctr"/>
                      <a:endParaRPr lang="es-ES" sz="1200" dirty="0"/>
                    </a:p>
                  </a:txBody>
                  <a:tcPr marL="85095" marR="85095" marT="42548" marB="42548"/>
                </a:tc>
                <a:extLst>
                  <a:ext uri="{0D108BD9-81ED-4DB2-BD59-A6C34878D82A}">
                    <a16:rowId xmlns:a16="http://schemas.microsoft.com/office/drawing/2014/main" val="3019047778"/>
                  </a:ext>
                </a:extLst>
              </a:tr>
            </a:tbl>
          </a:graphicData>
        </a:graphic>
      </p:graphicFrame>
      <p:sp>
        <p:nvSpPr>
          <p:cNvPr id="4" name="Marcador de número de diapositiva 1">
            <a:extLst>
              <a:ext uri="{FF2B5EF4-FFF2-40B4-BE49-F238E27FC236}">
                <a16:creationId xmlns:a16="http://schemas.microsoft.com/office/drawing/2014/main" id="{20519AE5-2ED7-45AA-8B0E-39073600C7C7}"/>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134</a:t>
            </a:fld>
            <a:endParaRPr lang="es-ES_tradnl" altLang="es-ES" sz="1800" dirty="0">
              <a:latin typeface="+mn-lt"/>
              <a:ea typeface="+mn-ea"/>
            </a:endParaRPr>
          </a:p>
        </p:txBody>
      </p:sp>
    </p:spTree>
    <p:extLst>
      <p:ext uri="{BB962C8B-B14F-4D97-AF65-F5344CB8AC3E}">
        <p14:creationId xmlns:p14="http://schemas.microsoft.com/office/powerpoint/2010/main" val="37624769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2E88BC2C-DD93-E5FE-3118-E2ADBFC96540}"/>
              </a:ext>
            </a:extLst>
          </p:cNvPr>
          <p:cNvSpPr>
            <a:spLocks noChangeArrowheads="1"/>
          </p:cNvSpPr>
          <p:nvPr/>
        </p:nvSpPr>
        <p:spPr bwMode="auto">
          <a:xfrm>
            <a:off x="-1" y="859721"/>
            <a:ext cx="8913181" cy="222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0" rIns="545928" bIns="558624"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a:t>
            </a:r>
            <a:r>
              <a:rPr lang="es-ES" altLang="es-ES" sz="1200" b="1" dirty="0">
                <a:latin typeface="Arial" panose="020B0604020202020204" pitchFamily="34" charset="0"/>
                <a:ea typeface="Times New Roman" panose="02020603050405020304" pitchFamily="18" charset="0"/>
              </a:rPr>
              <a:t>4</a:t>
            </a: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Utilizando los mapas de Karnaugh, simplificar las siguientes funciones de conmutación, obtenerlas en función de suma de productos o producto de sumas:</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m(5,6,9,10)</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m(2,3,4,5,6,7)</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m(2,4,5,6)</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4</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m(3,6,7,11,12,14,15)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5.</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Para cada una de las funciones dadas a continuación, dibujar un circuito con puertas AND, OR Y NOT que la sintetice:</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8" name="Rectangle 23">
            <a:extLst>
              <a:ext uri="{FF2B5EF4-FFF2-40B4-BE49-F238E27FC236}">
                <a16:creationId xmlns:a16="http://schemas.microsoft.com/office/drawing/2014/main" id="{5F76D8B6-EC67-F3BF-98FD-C6394A122618}"/>
              </a:ext>
            </a:extLst>
          </p:cNvPr>
          <p:cNvSpPr>
            <a:spLocks noChangeArrowheads="1"/>
          </p:cNvSpPr>
          <p:nvPr/>
        </p:nvSpPr>
        <p:spPr bwMode="auto">
          <a:xfrm>
            <a:off x="0" y="3632175"/>
            <a:ext cx="879703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45720" rIns="91440" bIns="45720" numCol="1" anchor="ctr" anchorCtr="0" compatLnSpc="1">
            <a:prstTxWarp prst="textNoShape">
              <a:avLst/>
            </a:prstTxWarp>
            <a:spAutoFit/>
          </a:bodyPr>
          <a:lstStyle>
            <a:lvl1pPr eaLnBrk="0" fontAlgn="base" hangingPunct="0">
              <a:spcBef>
                <a:spcPct val="0"/>
              </a:spcBef>
              <a:spcAft>
                <a:spcPct val="0"/>
              </a:spcAft>
              <a:tabLst>
                <a:tab pos="588963" algn="l"/>
              </a:tabLst>
              <a:defRPr>
                <a:solidFill>
                  <a:schemeClr val="tx1"/>
                </a:solidFill>
                <a:latin typeface="Arial" panose="020B0604020202020204" pitchFamily="34" charset="0"/>
              </a:defRPr>
            </a:lvl1pPr>
            <a:lvl2pPr eaLnBrk="0" fontAlgn="base" hangingPunct="0">
              <a:spcBef>
                <a:spcPct val="0"/>
              </a:spcBef>
              <a:spcAft>
                <a:spcPct val="0"/>
              </a:spcAft>
              <a:tabLst>
                <a:tab pos="588963" algn="l"/>
              </a:tabLst>
              <a:defRPr>
                <a:solidFill>
                  <a:schemeClr val="tx1"/>
                </a:solidFill>
                <a:latin typeface="Arial" panose="020B0604020202020204" pitchFamily="34" charset="0"/>
              </a:defRPr>
            </a:lvl2pPr>
            <a:lvl3pPr eaLnBrk="0" fontAlgn="base" hangingPunct="0">
              <a:spcBef>
                <a:spcPct val="0"/>
              </a:spcBef>
              <a:spcAft>
                <a:spcPct val="0"/>
              </a:spcAft>
              <a:tabLst>
                <a:tab pos="588963" algn="l"/>
              </a:tabLst>
              <a:defRPr>
                <a:solidFill>
                  <a:schemeClr val="tx1"/>
                </a:solidFill>
                <a:latin typeface="Arial" panose="020B0604020202020204" pitchFamily="34" charset="0"/>
              </a:defRPr>
            </a:lvl3pPr>
            <a:lvl4pPr eaLnBrk="0" fontAlgn="base" hangingPunct="0">
              <a:spcBef>
                <a:spcPct val="0"/>
              </a:spcBef>
              <a:spcAft>
                <a:spcPct val="0"/>
              </a:spcAft>
              <a:tabLst>
                <a:tab pos="588963" algn="l"/>
              </a:tabLst>
              <a:defRPr>
                <a:solidFill>
                  <a:schemeClr val="tx1"/>
                </a:solidFill>
                <a:latin typeface="Arial" panose="020B0604020202020204" pitchFamily="34" charset="0"/>
              </a:defRPr>
            </a:lvl4pPr>
            <a:lvl5pPr eaLnBrk="0" fontAlgn="base" hangingPunct="0">
              <a:spcBef>
                <a:spcPct val="0"/>
              </a:spcBef>
              <a:spcAft>
                <a:spcPct val="0"/>
              </a:spcAft>
              <a:tabLst>
                <a:tab pos="588963" algn="l"/>
              </a:tabLst>
              <a:defRPr>
                <a:solidFill>
                  <a:schemeClr val="tx1"/>
                </a:solidFill>
                <a:latin typeface="Arial" panose="020B0604020202020204" pitchFamily="34" charset="0"/>
              </a:defRPr>
            </a:lvl5pPr>
            <a:lvl6pPr eaLnBrk="0" fontAlgn="base" hangingPunct="0">
              <a:spcBef>
                <a:spcPct val="0"/>
              </a:spcBef>
              <a:spcAft>
                <a:spcPct val="0"/>
              </a:spcAft>
              <a:tabLst>
                <a:tab pos="588963" algn="l"/>
              </a:tabLst>
              <a:defRPr>
                <a:solidFill>
                  <a:schemeClr val="tx1"/>
                </a:solidFill>
                <a:latin typeface="Arial" panose="020B0604020202020204" pitchFamily="34" charset="0"/>
              </a:defRPr>
            </a:lvl6pPr>
            <a:lvl7pPr eaLnBrk="0" fontAlgn="base" hangingPunct="0">
              <a:spcBef>
                <a:spcPct val="0"/>
              </a:spcBef>
              <a:spcAft>
                <a:spcPct val="0"/>
              </a:spcAft>
              <a:tabLst>
                <a:tab pos="588963" algn="l"/>
              </a:tabLst>
              <a:defRPr>
                <a:solidFill>
                  <a:schemeClr val="tx1"/>
                </a:solidFill>
                <a:latin typeface="Arial" panose="020B0604020202020204" pitchFamily="34" charset="0"/>
              </a:defRPr>
            </a:lvl7pPr>
            <a:lvl8pPr eaLnBrk="0" fontAlgn="base" hangingPunct="0">
              <a:spcBef>
                <a:spcPct val="0"/>
              </a:spcBef>
              <a:spcAft>
                <a:spcPct val="0"/>
              </a:spcAft>
              <a:tabLst>
                <a:tab pos="588963" algn="l"/>
              </a:tabLst>
              <a:defRPr>
                <a:solidFill>
                  <a:schemeClr val="tx1"/>
                </a:solidFill>
                <a:latin typeface="Arial" panose="020B0604020202020204" pitchFamily="34" charset="0"/>
              </a:defRPr>
            </a:lvl8pPr>
            <a:lvl9pPr eaLnBrk="0" fontAlgn="base" hangingPunct="0">
              <a:spcBef>
                <a:spcPct val="0"/>
              </a:spcBef>
              <a:spcAft>
                <a:spcPct val="0"/>
              </a:spcAft>
              <a:tabLst>
                <a:tab pos="5889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88963" algn="l"/>
              </a:tabLst>
            </a:pPr>
            <a:r>
              <a:rPr kumimoji="0" lang="en-US" altLang="es-ES" sz="1200" b="1" i="0" u="none" strike="noStrike" cap="none" normalizeH="0" baseline="0" dirty="0" err="1">
                <a:ln>
                  <a:noFill/>
                </a:ln>
                <a:solidFill>
                  <a:schemeClr val="tx1"/>
                </a:solidFill>
                <a:effectLst/>
                <a:latin typeface="+mj-lt"/>
                <a:ea typeface="Times New Roman" panose="02020603050405020304" pitchFamily="18" charset="0"/>
              </a:rPr>
              <a:t>Problema</a:t>
            </a:r>
            <a:r>
              <a:rPr kumimoji="0" lang="en-US" altLang="es-ES" sz="1200" b="1" i="0" u="none" strike="noStrike" cap="none" normalizeH="0" baseline="0" dirty="0">
                <a:ln>
                  <a:noFill/>
                </a:ln>
                <a:solidFill>
                  <a:schemeClr val="tx1"/>
                </a:solidFill>
                <a:effectLst/>
                <a:latin typeface="+mj-lt"/>
                <a:ea typeface="Times New Roman" panose="02020603050405020304" pitchFamily="18" charset="0"/>
              </a:rPr>
              <a:t> 6.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En un proceso químico la temperatura de la mezcla se ha de mantener entre los valores -4ºC y 4ºC, ambos incluidos. El sensor de temperatura en su salida ofrece la medida en cuatro bits codificados en complemento a 2. Se va a diseñar un circuito tal que si la temperatura de la mezcla está fuera de margen se activa una alarma luminosa, constituida por un LED, que se enciende cuando se le aplica un valor de tensión alta.</a:t>
            </a:r>
          </a:p>
          <a:p>
            <a:pPr marL="0" marR="0" lvl="0" indent="0" algn="just" defTabSz="914400" rtl="0" eaLnBrk="0" fontAlgn="base" latinLnBrk="0" hangingPunct="0">
              <a:lnSpc>
                <a:spcPct val="100000"/>
              </a:lnSpc>
              <a:spcBef>
                <a:spcPct val="0"/>
              </a:spcBef>
              <a:spcAft>
                <a:spcPct val="0"/>
              </a:spcAft>
              <a:buClrTx/>
              <a:buSzTx/>
              <a:buFontTx/>
              <a:buNone/>
              <a:tabLst>
                <a:tab pos="588963" algn="l"/>
              </a:tabLst>
            </a:pPr>
            <a:b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br>
            <a:r>
              <a:rPr kumimoji="0" lang="en-US" altLang="es-ES" sz="1200" b="0" i="0" u="none" strike="noStrike" cap="none" normalizeH="0" baseline="0" dirty="0">
                <a:ln>
                  <a:noFill/>
                </a:ln>
                <a:solidFill>
                  <a:schemeClr val="tx1"/>
                </a:solidFill>
                <a:effectLst/>
                <a:latin typeface="+mj-lt"/>
                <a:ea typeface="Times New Roman" panose="02020603050405020304" pitchFamily="18" charset="0"/>
              </a:rPr>
              <a:t>Se </a:t>
            </a:r>
            <a:r>
              <a:rPr kumimoji="0" lang="en-US" altLang="es-ES" sz="1200" b="0" i="0" u="none" strike="noStrike" cap="none" normalizeH="0" baseline="0" dirty="0" err="1">
                <a:ln>
                  <a:noFill/>
                </a:ln>
                <a:solidFill>
                  <a:schemeClr val="tx1"/>
                </a:solidFill>
                <a:effectLst/>
                <a:latin typeface="+mj-lt"/>
                <a:ea typeface="Times New Roman" panose="02020603050405020304" pitchFamily="18" charset="0"/>
              </a:rPr>
              <a:t>pide</a:t>
            </a:r>
            <a:r>
              <a:rPr kumimoji="0" lang="en-US" altLang="es-ES" sz="1200" b="0" i="0" u="none" strike="noStrike" cap="none" normalizeH="0" baseline="0" dirty="0">
                <a:ln>
                  <a:noFill/>
                </a:ln>
                <a:solidFill>
                  <a:schemeClr val="tx1"/>
                </a:solidFill>
                <a:effectLst/>
                <a:latin typeface="+mj-lt"/>
                <a:ea typeface="Times New Roman" panose="02020603050405020304" pitchFamily="18" charset="0"/>
              </a:rPr>
              <a:t>:</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Escribir la tabla de verdad del sistema.</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Expresar la variable de salida en forma de suma de productos.</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Simplificar la función por el método que se crea más conveniente.</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Implementar el circuito en puertas lógicas.</a:t>
            </a:r>
            <a:endParaRPr kumimoji="0" lang="es-ES" altLang="es-ES" sz="1200" b="0" i="0" u="none" strike="noStrike" cap="none" normalizeH="0" baseline="0" dirty="0">
              <a:ln>
                <a:noFill/>
              </a:ln>
              <a:solidFill>
                <a:schemeClr val="tx1"/>
              </a:solidFill>
              <a:effectLst/>
              <a:latin typeface="+mj-lt"/>
            </a:endParaRPr>
          </a:p>
        </p:txBody>
      </p:sp>
      <p:pic>
        <p:nvPicPr>
          <p:cNvPr id="19" name="Imagen 18">
            <a:extLst>
              <a:ext uri="{FF2B5EF4-FFF2-40B4-BE49-F238E27FC236}">
                <a16:creationId xmlns:a16="http://schemas.microsoft.com/office/drawing/2014/main" id="{E8DFDE33-84D0-9C6A-C3D5-343488E513C6}"/>
              </a:ext>
            </a:extLst>
          </p:cNvPr>
          <p:cNvPicPr>
            <a:picLocks noChangeAspect="1"/>
          </p:cNvPicPr>
          <p:nvPr/>
        </p:nvPicPr>
        <p:blipFill rotWithShape="1">
          <a:blip r:embed="rId2"/>
          <a:srcRect t="68013" r="2381"/>
          <a:stretch/>
        </p:blipFill>
        <p:spPr>
          <a:xfrm>
            <a:off x="632410" y="3215032"/>
            <a:ext cx="2006288" cy="307987"/>
          </a:xfrm>
          <a:prstGeom prst="rect">
            <a:avLst/>
          </a:prstGeom>
        </p:spPr>
      </p:pic>
      <p:pic>
        <p:nvPicPr>
          <p:cNvPr id="20" name="Imagen 19">
            <a:extLst>
              <a:ext uri="{FF2B5EF4-FFF2-40B4-BE49-F238E27FC236}">
                <a16:creationId xmlns:a16="http://schemas.microsoft.com/office/drawing/2014/main" id="{6E426A2F-824C-D7F0-E752-FC0EB1732321}"/>
              </a:ext>
            </a:extLst>
          </p:cNvPr>
          <p:cNvPicPr>
            <a:picLocks noChangeAspect="1"/>
          </p:cNvPicPr>
          <p:nvPr/>
        </p:nvPicPr>
        <p:blipFill rotWithShape="1">
          <a:blip r:embed="rId2"/>
          <a:srcRect t="39488" r="1976" b="33417"/>
          <a:stretch/>
        </p:blipFill>
        <p:spPr>
          <a:xfrm>
            <a:off x="632410" y="2875231"/>
            <a:ext cx="2196040" cy="284379"/>
          </a:xfrm>
          <a:prstGeom prst="rect">
            <a:avLst/>
          </a:prstGeom>
        </p:spPr>
      </p:pic>
      <p:pic>
        <p:nvPicPr>
          <p:cNvPr id="21" name="Imagen 20">
            <a:extLst>
              <a:ext uri="{FF2B5EF4-FFF2-40B4-BE49-F238E27FC236}">
                <a16:creationId xmlns:a16="http://schemas.microsoft.com/office/drawing/2014/main" id="{A68DBB53-453B-476A-FC82-84E69C45D1C7}"/>
              </a:ext>
            </a:extLst>
          </p:cNvPr>
          <p:cNvPicPr>
            <a:picLocks noChangeAspect="1"/>
          </p:cNvPicPr>
          <p:nvPr/>
        </p:nvPicPr>
        <p:blipFill rotWithShape="1">
          <a:blip r:embed="rId2"/>
          <a:srcRect t="8222" r="10505" b="63078"/>
          <a:stretch/>
        </p:blipFill>
        <p:spPr>
          <a:xfrm>
            <a:off x="632410" y="2526723"/>
            <a:ext cx="2006288" cy="301414"/>
          </a:xfrm>
          <a:prstGeom prst="rect">
            <a:avLst/>
          </a:prstGeom>
        </p:spPr>
      </p:pic>
      <p:sp>
        <p:nvSpPr>
          <p:cNvPr id="7" name="Marcador de número de diapositiva 1">
            <a:extLst>
              <a:ext uri="{FF2B5EF4-FFF2-40B4-BE49-F238E27FC236}">
                <a16:creationId xmlns:a16="http://schemas.microsoft.com/office/drawing/2014/main" id="{637719AB-63FE-4DBC-8F76-192258EDE685}"/>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135</a:t>
            </a:fld>
            <a:endParaRPr lang="es-ES_tradnl" altLang="es-ES" sz="1800" dirty="0">
              <a:latin typeface="+mn-lt"/>
              <a:ea typeface="+mn-ea"/>
            </a:endParaRPr>
          </a:p>
        </p:txBody>
      </p:sp>
    </p:spTree>
    <p:extLst>
      <p:ext uri="{BB962C8B-B14F-4D97-AF65-F5344CB8AC3E}">
        <p14:creationId xmlns:p14="http://schemas.microsoft.com/office/powerpoint/2010/main" val="1882884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FF128C1-4824-CCBB-B52E-C9D34960F7BB}"/>
              </a:ext>
            </a:extLst>
          </p:cNvPr>
          <p:cNvSpPr>
            <a:spLocks noChangeArrowheads="1"/>
          </p:cNvSpPr>
          <p:nvPr/>
        </p:nvSpPr>
        <p:spPr bwMode="auto">
          <a:xfrm>
            <a:off x="0" y="849984"/>
            <a:ext cx="8655728" cy="388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103155" rIns="91440" bIns="45720" numCol="1" anchor="ctr" anchorCtr="0" compatLnSpc="1">
            <a:prstTxWarp prst="textNoShape">
              <a:avLst/>
            </a:prstTxWarp>
            <a:spAutoFit/>
          </a:bodyPr>
          <a:lstStyle>
            <a:lvl1pPr eaLnBrk="0" fontAlgn="base" hangingPunct="0">
              <a:spcBef>
                <a:spcPct val="0"/>
              </a:spcBef>
              <a:spcAft>
                <a:spcPct val="0"/>
              </a:spcAft>
              <a:tabLst>
                <a:tab pos="596900" algn="l"/>
              </a:tabLst>
              <a:defRPr>
                <a:solidFill>
                  <a:schemeClr val="tx1"/>
                </a:solidFill>
                <a:latin typeface="Arial" panose="020B0604020202020204" pitchFamily="34" charset="0"/>
              </a:defRPr>
            </a:lvl1pPr>
            <a:lvl2pPr eaLnBrk="0" fontAlgn="base" hangingPunct="0">
              <a:spcBef>
                <a:spcPct val="0"/>
              </a:spcBef>
              <a:spcAft>
                <a:spcPct val="0"/>
              </a:spcAft>
              <a:tabLst>
                <a:tab pos="596900" algn="l"/>
              </a:tabLst>
              <a:defRPr>
                <a:solidFill>
                  <a:schemeClr val="tx1"/>
                </a:solidFill>
                <a:latin typeface="Arial" panose="020B0604020202020204" pitchFamily="34" charset="0"/>
              </a:defRPr>
            </a:lvl2pPr>
            <a:lvl3pPr eaLnBrk="0" fontAlgn="base" hangingPunct="0">
              <a:spcBef>
                <a:spcPct val="0"/>
              </a:spcBef>
              <a:spcAft>
                <a:spcPct val="0"/>
              </a:spcAft>
              <a:tabLst>
                <a:tab pos="596900" algn="l"/>
              </a:tabLst>
              <a:defRPr>
                <a:solidFill>
                  <a:schemeClr val="tx1"/>
                </a:solidFill>
                <a:latin typeface="Arial" panose="020B0604020202020204" pitchFamily="34" charset="0"/>
              </a:defRPr>
            </a:lvl3pPr>
            <a:lvl4pPr eaLnBrk="0" fontAlgn="base" hangingPunct="0">
              <a:spcBef>
                <a:spcPct val="0"/>
              </a:spcBef>
              <a:spcAft>
                <a:spcPct val="0"/>
              </a:spcAft>
              <a:tabLst>
                <a:tab pos="596900" algn="l"/>
              </a:tabLst>
              <a:defRPr>
                <a:solidFill>
                  <a:schemeClr val="tx1"/>
                </a:solidFill>
                <a:latin typeface="Arial" panose="020B0604020202020204" pitchFamily="34" charset="0"/>
              </a:defRPr>
            </a:lvl4pPr>
            <a:lvl5pPr eaLnBrk="0" fontAlgn="base" hangingPunct="0">
              <a:spcBef>
                <a:spcPct val="0"/>
              </a:spcBef>
              <a:spcAft>
                <a:spcPct val="0"/>
              </a:spcAft>
              <a:tabLst>
                <a:tab pos="596900" algn="l"/>
              </a:tabLst>
              <a:defRPr>
                <a:solidFill>
                  <a:schemeClr val="tx1"/>
                </a:solidFill>
                <a:latin typeface="Arial" panose="020B0604020202020204" pitchFamily="34" charset="0"/>
              </a:defRPr>
            </a:lvl5pPr>
            <a:lvl6pPr eaLnBrk="0" fontAlgn="base" hangingPunct="0">
              <a:spcBef>
                <a:spcPct val="0"/>
              </a:spcBef>
              <a:spcAft>
                <a:spcPct val="0"/>
              </a:spcAft>
              <a:tabLst>
                <a:tab pos="596900" algn="l"/>
              </a:tabLst>
              <a:defRPr>
                <a:solidFill>
                  <a:schemeClr val="tx1"/>
                </a:solidFill>
                <a:latin typeface="Arial" panose="020B0604020202020204" pitchFamily="34" charset="0"/>
              </a:defRPr>
            </a:lvl6pPr>
            <a:lvl7pPr eaLnBrk="0" fontAlgn="base" hangingPunct="0">
              <a:spcBef>
                <a:spcPct val="0"/>
              </a:spcBef>
              <a:spcAft>
                <a:spcPct val="0"/>
              </a:spcAft>
              <a:tabLst>
                <a:tab pos="596900" algn="l"/>
              </a:tabLst>
              <a:defRPr>
                <a:solidFill>
                  <a:schemeClr val="tx1"/>
                </a:solidFill>
                <a:latin typeface="Arial" panose="020B0604020202020204" pitchFamily="34" charset="0"/>
              </a:defRPr>
            </a:lvl7pPr>
            <a:lvl8pPr eaLnBrk="0" fontAlgn="base" hangingPunct="0">
              <a:spcBef>
                <a:spcPct val="0"/>
              </a:spcBef>
              <a:spcAft>
                <a:spcPct val="0"/>
              </a:spcAft>
              <a:tabLst>
                <a:tab pos="596900" algn="l"/>
              </a:tabLst>
              <a:defRPr>
                <a:solidFill>
                  <a:schemeClr val="tx1"/>
                </a:solidFill>
                <a:latin typeface="Arial" panose="020B0604020202020204" pitchFamily="34" charset="0"/>
              </a:defRPr>
            </a:lvl8pPr>
            <a:lvl9pPr eaLnBrk="0" fontAlgn="base" hangingPunct="0">
              <a:spcBef>
                <a:spcPct val="0"/>
              </a:spcBef>
              <a:spcAft>
                <a:spcPct val="0"/>
              </a:spcAft>
              <a:tabLst>
                <a:tab pos="596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96900"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7.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 motor es controlado por tres pulsadores A, B y C. Diseñe su circuito de control mediante puertas lógicas que cumpla las siguientes condiciones de funcionamiento:</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se pulsan los tres pulsadores el motor se activa</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se pulsan dos pulsadores cualesquiera el motor se activa pero se enciende un LED como señal de emergencia</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sólo se pulsa un pulsador el motor no se activa pero se enciende el LED indicador de emergencia</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no se pulsa ningún pulsador, ni el motor ni el LED se activan. </a:t>
            </a:r>
          </a:p>
          <a:p>
            <a:pPr marL="0" marR="0" lvl="0" indent="0" algn="just" defTabSz="914400" rtl="0" eaLnBrk="0" fontAlgn="base" latinLnBrk="0" hangingPunct="0">
              <a:lnSpc>
                <a:spcPct val="100000"/>
              </a:lnSpc>
              <a:spcBef>
                <a:spcPts val="600"/>
              </a:spcBef>
              <a:spcAft>
                <a:spcPct val="0"/>
              </a:spcAft>
              <a:buClrTx/>
              <a:buSzTx/>
              <a:tabLst>
                <a:tab pos="596900" algn="l"/>
              </a:tabLst>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 </a:t>
            </a:r>
            <a:r>
              <a:rPr kumimoji="0" lang="en-U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pide</a:t>
            </a: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Escribir la tabla de verdad de la señal que controla el motor (M) y de la señal que controla el LED de emergencia (L). </a:t>
            </a:r>
            <a:endParaRPr kumimoji="0" lang="es-ES" altLang="es-E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Expresar las funciones de salida del motor y del LED como suma de productos (Primera Forma Canónica). </a:t>
            </a:r>
            <a:endPar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Obtener las expresiones reducidas de las funciones por el método de Karnaugh. </a:t>
            </a:r>
            <a:endParaRPr kumimoji="0" lang="es-ES" altLang="es-E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Implementar los circuitos del motor y del LED utilizando puertas lógicas. </a:t>
            </a:r>
            <a:endParaRPr kumimoji="0" lang="es-ES" altLang="es-ES" sz="1200" b="0" i="0" u="none" strike="noStrike" cap="none" normalizeH="0" baseline="0" dirty="0">
              <a:ln>
                <a:noFill/>
              </a:ln>
              <a:solidFill>
                <a:schemeClr val="tx1"/>
              </a:solidFill>
              <a:effectLst/>
            </a:endParaRPr>
          </a:p>
          <a:p>
            <a:pPr algn="just"/>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algn="just"/>
            <a:r>
              <a:rPr kumimoji="0" lang="en-US" altLang="es-ES"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Problema</a:t>
            </a:r>
            <a:r>
              <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8.</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El circuito de la figura es un comparador binario de dos números (A y B) de dos bits. Las salidas (S0, S1 y S2) toman el valor lógico “1” cuando A&gt;B, A=B y A&lt;B respectivamente.</a:t>
            </a:r>
            <a:endParaRPr kumimoji="0" lang="es-ES" altLang="es-ES" sz="1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96900" algn="l"/>
              </a:tabLst>
            </a:pP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96900" algn="l"/>
              </a:tabLst>
            </a:pPr>
            <a:endParaRPr kumimoji="0" lang="en-US" altLang="es-ES" sz="1800" b="0" i="0" u="none" strike="noStrike" cap="none" normalizeH="0" baseline="0" dirty="0">
              <a:ln>
                <a:noFill/>
              </a:ln>
              <a:solidFill>
                <a:schemeClr val="tx1"/>
              </a:solidFill>
              <a:effectLst/>
              <a:latin typeface="Arial" panose="020B0604020202020204" pitchFamily="34" charset="0"/>
            </a:endParaRPr>
          </a:p>
        </p:txBody>
      </p:sp>
      <p:sp>
        <p:nvSpPr>
          <p:cNvPr id="5" name="docshape14">
            <a:extLst>
              <a:ext uri="{FF2B5EF4-FFF2-40B4-BE49-F238E27FC236}">
                <a16:creationId xmlns:a16="http://schemas.microsoft.com/office/drawing/2014/main" id="{28E7F458-1033-BC2F-92B9-D08C8D5D1D85}"/>
              </a:ext>
            </a:extLst>
          </p:cNvPr>
          <p:cNvSpPr>
            <a:spLocks/>
          </p:cNvSpPr>
          <p:nvPr/>
        </p:nvSpPr>
        <p:spPr bwMode="auto">
          <a:xfrm>
            <a:off x="4484370" y="7834630"/>
            <a:ext cx="306070" cy="1270"/>
          </a:xfrm>
          <a:custGeom>
            <a:avLst/>
            <a:gdLst>
              <a:gd name="T0" fmla="+- 0 7543 7062"/>
              <a:gd name="T1" fmla="*/ T0 w 482"/>
              <a:gd name="T2" fmla="+- 0 7062 7062"/>
              <a:gd name="T3" fmla="*/ T2 w 482"/>
              <a:gd name="T4" fmla="+- 0 7543 7062"/>
              <a:gd name="T5" fmla="*/ T4 w 482"/>
              <a:gd name="T6" fmla="+- 0 7062 7062"/>
              <a:gd name="T7" fmla="*/ T6 w 482"/>
            </a:gdLst>
            <a:ahLst/>
            <a:cxnLst>
              <a:cxn ang="0">
                <a:pos x="T1" y="0"/>
              </a:cxn>
              <a:cxn ang="0">
                <a:pos x="T3" y="0"/>
              </a:cxn>
              <a:cxn ang="0">
                <a:pos x="T5" y="0"/>
              </a:cxn>
              <a:cxn ang="0">
                <a:pos x="T7" y="0"/>
              </a:cxn>
            </a:cxnLst>
            <a:rect l="0" t="0" r="r" b="b"/>
            <a:pathLst>
              <a:path w="482">
                <a:moveTo>
                  <a:pt x="481" y="0"/>
                </a:moveTo>
                <a:lnTo>
                  <a:pt x="0" y="0"/>
                </a:lnTo>
                <a:moveTo>
                  <a:pt x="481" y="0"/>
                </a:moveTo>
                <a:lnTo>
                  <a:pt x="0" y="0"/>
                </a:lnTo>
              </a:path>
            </a:pathLst>
          </a:custGeom>
          <a:noFill/>
          <a:ln w="8077">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r>
              <a:rPr lang="en-US" sz="1100">
                <a:effectLst/>
                <a:latin typeface="Times New Roman" panose="02020603050405020304" pitchFamily="18" charset="0"/>
                <a:ea typeface="Times New Roman" panose="02020603050405020304" pitchFamily="18" charset="0"/>
              </a:rPr>
              <a:t> </a:t>
            </a:r>
            <a:endParaRPr lang="es-ES" sz="1100">
              <a:effectLst/>
              <a:latin typeface="Times New Roman" panose="02020603050405020304" pitchFamily="18" charset="0"/>
              <a:ea typeface="Times New Roman" panose="02020603050405020304" pitchFamily="18" charset="0"/>
            </a:endParaRPr>
          </a:p>
        </p:txBody>
      </p:sp>
      <p:pic>
        <p:nvPicPr>
          <p:cNvPr id="7" name="Imagen 6">
            <a:extLst>
              <a:ext uri="{FF2B5EF4-FFF2-40B4-BE49-F238E27FC236}">
                <a16:creationId xmlns:a16="http://schemas.microsoft.com/office/drawing/2014/main" id="{CE362B05-4444-5032-8406-EC1E1053CB47}"/>
              </a:ext>
            </a:extLst>
          </p:cNvPr>
          <p:cNvPicPr>
            <a:picLocks noChangeAspect="1"/>
          </p:cNvPicPr>
          <p:nvPr/>
        </p:nvPicPr>
        <p:blipFill>
          <a:blip r:embed="rId2"/>
          <a:stretch>
            <a:fillRect/>
          </a:stretch>
        </p:blipFill>
        <p:spPr>
          <a:xfrm>
            <a:off x="2137519" y="4461022"/>
            <a:ext cx="3465080" cy="1217461"/>
          </a:xfrm>
          <a:prstGeom prst="rect">
            <a:avLst/>
          </a:prstGeom>
        </p:spPr>
      </p:pic>
      <p:sp>
        <p:nvSpPr>
          <p:cNvPr id="6" name="Marcador de número de diapositiva 1">
            <a:extLst>
              <a:ext uri="{FF2B5EF4-FFF2-40B4-BE49-F238E27FC236}">
                <a16:creationId xmlns:a16="http://schemas.microsoft.com/office/drawing/2014/main" id="{F7C553FD-A365-4744-AE05-3089548242AC}"/>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136</a:t>
            </a:fld>
            <a:endParaRPr lang="es-ES_tradnl" altLang="es-ES" sz="1800" dirty="0">
              <a:latin typeface="+mn-lt"/>
              <a:ea typeface="+mn-ea"/>
            </a:endParaRPr>
          </a:p>
        </p:txBody>
      </p:sp>
    </p:spTree>
    <p:extLst>
      <p:ext uri="{BB962C8B-B14F-4D97-AF65-F5344CB8AC3E}">
        <p14:creationId xmlns:p14="http://schemas.microsoft.com/office/powerpoint/2010/main" val="29255507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7F003E9-350F-8A19-895A-E1E4762039FE}"/>
              </a:ext>
            </a:extLst>
          </p:cNvPr>
          <p:cNvSpPr txBox="1"/>
          <p:nvPr/>
        </p:nvSpPr>
        <p:spPr>
          <a:xfrm>
            <a:off x="0" y="812134"/>
            <a:ext cx="8834847" cy="5577296"/>
          </a:xfrm>
          <a:prstGeom prst="rect">
            <a:avLst/>
          </a:prstGeom>
          <a:noFill/>
        </p:spPr>
        <p:txBody>
          <a:bodyPr wrap="square">
            <a:spAutoFit/>
          </a:bodyPr>
          <a:lstStyle/>
          <a:p>
            <a:pPr marL="139700" algn="just">
              <a:spcBef>
                <a:spcPts val="450"/>
              </a:spcBef>
            </a:pPr>
            <a:r>
              <a:rPr lang="en-US" sz="1200" b="1" dirty="0" err="1">
                <a:effectLst/>
                <a:latin typeface="+mj-lt"/>
                <a:ea typeface="Times New Roman" panose="02020603050405020304" pitchFamily="18" charset="0"/>
              </a:rPr>
              <a:t>Problema</a:t>
            </a:r>
            <a:r>
              <a:rPr lang="en-US" sz="1200" b="1" spc="-20" dirty="0">
                <a:effectLst/>
                <a:latin typeface="+mj-lt"/>
                <a:ea typeface="Times New Roman" panose="02020603050405020304" pitchFamily="18" charset="0"/>
              </a:rPr>
              <a:t> 9</a:t>
            </a:r>
            <a:r>
              <a:rPr lang="en-US" sz="1200" b="1" dirty="0">
                <a:effectLst/>
                <a:latin typeface="+mj-lt"/>
                <a:ea typeface="Times New Roman" panose="02020603050405020304" pitchFamily="18" charset="0"/>
              </a:rPr>
              <a:t>.</a:t>
            </a:r>
            <a:r>
              <a:rPr lang="es-ES" sz="1200" b="1" dirty="0">
                <a:latin typeface="+mj-lt"/>
                <a:ea typeface="Times New Roman" panose="02020603050405020304" pitchFamily="18" charset="0"/>
              </a:rPr>
              <a:t> </a:t>
            </a:r>
            <a:r>
              <a:rPr lang="es-ES" sz="1200" dirty="0">
                <a:effectLst/>
                <a:latin typeface="+mj-lt"/>
                <a:ea typeface="Times New Roman" panose="02020603050405020304" pitchFamily="18" charset="0"/>
              </a:rPr>
              <a:t>Se quiere realizar un circuito para activar la alarma de incendios (</a:t>
            </a:r>
            <a:r>
              <a:rPr lang="es-ES" sz="1200" b="1" dirty="0">
                <a:effectLst/>
                <a:latin typeface="+mj-lt"/>
                <a:ea typeface="Times New Roman" panose="02020603050405020304" pitchFamily="18" charset="0"/>
              </a:rPr>
              <a:t>A</a:t>
            </a:r>
            <a:r>
              <a:rPr lang="es-ES" sz="1200" dirty="0">
                <a:effectLst/>
                <a:latin typeface="+mj-lt"/>
                <a:ea typeface="Times New Roman" panose="02020603050405020304" pitchFamily="18" charset="0"/>
              </a:rPr>
              <a:t>) para la evacuación de un</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edificio.</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Para</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ello</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tiene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un sensor</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gases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t>
            </a:r>
            <a:r>
              <a:rPr lang="es-ES" sz="1200" b="1" dirty="0">
                <a:effectLst/>
                <a:latin typeface="+mj-lt"/>
                <a:ea typeface="Times New Roman" panose="02020603050405020304" pitchFamily="18" charset="0"/>
              </a:rPr>
              <a:t>G</a:t>
            </a:r>
            <a:r>
              <a:rPr lang="es-ES" sz="1200" dirty="0">
                <a:effectLst/>
                <a:latin typeface="+mj-lt"/>
                <a:ea typeface="Times New Roman" panose="02020603050405020304" pitchFamily="18" charset="0"/>
              </a:rPr>
              <a:t>),</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un</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sensor</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humos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t>
            </a:r>
            <a:r>
              <a:rPr lang="es-ES" sz="1200" b="1" dirty="0">
                <a:effectLst/>
                <a:latin typeface="+mj-lt"/>
                <a:ea typeface="Times New Roman" panose="02020603050405020304" pitchFamily="18" charset="0"/>
              </a:rPr>
              <a:t>H</a:t>
            </a:r>
            <a:r>
              <a:rPr lang="es-ES" sz="1200" dirty="0">
                <a:effectLst/>
                <a:latin typeface="+mj-lt"/>
                <a:ea typeface="Times New Roman" panose="02020603050405020304" pitchFamily="18" charset="0"/>
              </a:rPr>
              <a:t>),</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y dos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señales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procedentes de un termómetro que indican si la temperatura es mayor de 45ºC (</a:t>
            </a:r>
            <a:r>
              <a:rPr lang="es-ES" sz="1200" b="1" dirty="0">
                <a:effectLst/>
                <a:latin typeface="+mj-lt"/>
                <a:ea typeface="Times New Roman" panose="02020603050405020304" pitchFamily="18" charset="0"/>
              </a:rPr>
              <a:t>T45</a:t>
            </a:r>
            <a:r>
              <a:rPr lang="es-ES" sz="1200" dirty="0">
                <a:effectLst/>
                <a:latin typeface="+mj-lt"/>
                <a:ea typeface="Times New Roman" panose="02020603050405020304" pitchFamily="18" charset="0"/>
              </a:rPr>
              <a:t>) y si la</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temperatura</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es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mayor</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60ºC</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t>
            </a:r>
            <a:r>
              <a:rPr lang="es-ES" sz="1200" b="1" dirty="0">
                <a:effectLst/>
                <a:latin typeface="+mj-lt"/>
                <a:ea typeface="Times New Roman" panose="02020603050405020304" pitchFamily="18" charset="0"/>
              </a:rPr>
              <a:t>T60</a:t>
            </a:r>
            <a:r>
              <a:rPr lang="es-ES" sz="1200" dirty="0">
                <a:effectLst/>
                <a:latin typeface="+mj-lt"/>
                <a:ea typeface="Times New Roman" panose="02020603050405020304" pitchFamily="18" charset="0"/>
              </a:rPr>
              <a:t>).</a:t>
            </a:r>
          </a:p>
          <a:p>
            <a:pPr marL="139700" marR="153035" algn="just">
              <a:spcAft>
                <a:spcPts val="0"/>
              </a:spcAft>
            </a:pPr>
            <a:r>
              <a:rPr lang="es-ES" sz="1200" dirty="0">
                <a:effectLst/>
                <a:latin typeface="+mj-lt"/>
                <a:ea typeface="Times New Roman" panose="02020603050405020304" pitchFamily="18" charset="0"/>
              </a:rPr>
              <a:t>Debido a que a veces los sensores detectan humos y gases que no siempre proceden de incendios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(por ejemplo de los cigarrillos o las cocinas), para evitar falsas alarmas, la señal </a:t>
            </a:r>
            <a:r>
              <a:rPr lang="es-ES" sz="1200" b="1" dirty="0">
                <a:effectLst/>
                <a:latin typeface="+mj-lt"/>
                <a:ea typeface="Times New Roman" panose="02020603050405020304" pitchFamily="18" charset="0"/>
              </a:rPr>
              <a:t>A </a:t>
            </a:r>
            <a:r>
              <a:rPr lang="es-ES" sz="1200" dirty="0">
                <a:effectLst/>
                <a:latin typeface="+mj-lt"/>
                <a:ea typeface="Times New Roman" panose="02020603050405020304" pitchFamily="18" charset="0"/>
              </a:rPr>
              <a:t>se activará</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cuando</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cumplan</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las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siguientes</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condiciones:</a:t>
            </a:r>
          </a:p>
          <a:p>
            <a:pPr marL="139700" marR="153035" algn="just">
              <a:spcAft>
                <a:spcPts val="0"/>
              </a:spcAft>
            </a:pPr>
            <a:endParaRPr lang="es-ES" sz="1200" dirty="0">
              <a:effectLst/>
              <a:latin typeface="+mj-lt"/>
              <a:ea typeface="Times New Roman" panose="02020603050405020304" pitchFamily="18" charset="0"/>
            </a:endParaRPr>
          </a:p>
          <a:p>
            <a:pPr marL="357188" lvl="0" indent="-174625" algn="just">
              <a:spcBef>
                <a:spcPts val="5"/>
              </a:spcBef>
              <a:buFont typeface="Arial" panose="020B0604020202020204" pitchFamily="34" charset="0"/>
              <a:buChar char="•"/>
              <a:tabLst>
                <a:tab pos="588645" algn="l"/>
                <a:tab pos="589280" algn="l"/>
              </a:tabLst>
            </a:pPr>
            <a:r>
              <a:rPr lang="es-ES" sz="1200" dirty="0">
                <a:effectLst/>
                <a:latin typeface="+mj-lt"/>
                <a:ea typeface="Symbol" panose="05050102010706020507" pitchFamily="18" charset="2"/>
                <a:cs typeface="Symbol" panose="05050102010706020507" pitchFamily="18" charset="2"/>
              </a:rPr>
              <a:t>Si</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mayor</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60ºC</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siempre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p>
          <a:p>
            <a:pPr marL="357188" marR="153670" lvl="0" indent="-174625" algn="just">
              <a:lnSpc>
                <a:spcPct val="98000"/>
              </a:lnSpc>
              <a:spcBef>
                <a:spcPts val="10"/>
              </a:spcBef>
              <a:spcAft>
                <a:spcPts val="0"/>
              </a:spcAft>
              <a:buFont typeface="Arial" panose="020B0604020202020204" pitchFamily="34" charset="0"/>
              <a:buChar char="•"/>
              <a:tabLst>
                <a:tab pos="588645" algn="l"/>
                <a:tab pos="589280" algn="l"/>
              </a:tabLst>
            </a:pPr>
            <a:r>
              <a:rPr lang="es-ES" sz="1200" dirty="0">
                <a:effectLst/>
                <a:latin typeface="+mj-lt"/>
                <a:ea typeface="Symbol" panose="05050102010706020507" pitchFamily="18" charset="2"/>
                <a:cs typeface="Symbol" panose="05050102010706020507" pitchFamily="18" charset="2"/>
              </a:rPr>
              <a:t>Si</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está</a:t>
            </a:r>
            <a:r>
              <a:rPr lang="es-ES" sz="1200" spc="3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entre</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45ºC</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y</a:t>
            </a:r>
            <a:r>
              <a:rPr lang="es-ES" sz="1200" spc="2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60ºC</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2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3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sólo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han</a:t>
            </a:r>
            <a:r>
              <a:rPr lang="es-ES" sz="1200" spc="2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detectado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gases</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o</a:t>
            </a:r>
            <a:r>
              <a:rPr lang="es-ES" sz="1200" spc="-28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humos</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(o</a:t>
            </a:r>
            <a:r>
              <a:rPr lang="es-ES" sz="1200" spc="-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ambos).</a:t>
            </a:r>
          </a:p>
          <a:p>
            <a:pPr marL="357188" lvl="0" indent="-174625" algn="just">
              <a:spcBef>
                <a:spcPts val="10"/>
              </a:spcBef>
              <a:buFont typeface="Arial" panose="020B0604020202020204" pitchFamily="34" charset="0"/>
              <a:buChar char="•"/>
              <a:tabLst>
                <a:tab pos="588645" algn="l"/>
                <a:tab pos="589280" algn="l"/>
              </a:tabLst>
            </a:pPr>
            <a:r>
              <a:rPr lang="es-ES" sz="1200" dirty="0">
                <a:effectLst/>
                <a:latin typeface="+mj-lt"/>
                <a:ea typeface="Symbol" panose="05050102010706020507" pitchFamily="18" charset="2"/>
                <a:cs typeface="Symbol" panose="05050102010706020507" pitchFamily="18" charset="2"/>
              </a:rPr>
              <a:t>Si</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menor</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45ºC</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sólo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detectan</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gases</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y</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humos.</a:t>
            </a:r>
          </a:p>
          <a:p>
            <a:pPr algn="just">
              <a:spcBef>
                <a:spcPts val="50"/>
              </a:spcBef>
            </a:pPr>
            <a:r>
              <a:rPr lang="es-ES" sz="1200" dirty="0">
                <a:effectLst/>
                <a:latin typeface="+mj-lt"/>
                <a:ea typeface="Times New Roman" panose="02020603050405020304" pitchFamily="18" charset="0"/>
              </a:rPr>
              <a:t> </a:t>
            </a:r>
          </a:p>
          <a:p>
            <a:pPr marL="139700" algn="just"/>
            <a:r>
              <a:rPr lang="es-ES" sz="1200" dirty="0">
                <a:effectLst/>
                <a:latin typeface="+mj-lt"/>
                <a:ea typeface="Times New Roman" panose="02020603050405020304" pitchFamily="18" charset="0"/>
              </a:rPr>
              <a:t>Resumiendo,</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las</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4</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señales</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binarias</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entradas</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son: </a:t>
            </a:r>
          </a:p>
          <a:p>
            <a:pPr marL="342900" lvl="0" indent="-160338" algn="just">
              <a:lnSpc>
                <a:spcPts val="1465"/>
              </a:lnSpc>
              <a:spcBef>
                <a:spcPts val="5"/>
              </a:spcBef>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G:</a:t>
            </a:r>
            <a:r>
              <a:rPr lang="es-ES" sz="1200" b="1"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vale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a:t>
            </a:r>
            <a:r>
              <a:rPr lang="es-ES" sz="1200" spc="-20" dirty="0">
                <a:effectLst/>
                <a:latin typeface="+mj-lt"/>
                <a:ea typeface="Symbol" panose="05050102010706020507" pitchFamily="18" charset="2"/>
                <a:cs typeface="Symbol" panose="05050102010706020507" pitchFamily="18" charset="2"/>
              </a:rPr>
              <a:t> </a:t>
            </a:r>
            <a:r>
              <a:rPr lang="es-ES" sz="1200" b="1" dirty="0">
                <a:effectLst/>
                <a:latin typeface="+mj-lt"/>
                <a:ea typeface="Symbol" panose="05050102010706020507" pitchFamily="18" charset="2"/>
                <a:cs typeface="Symbol" panose="05050102010706020507" pitchFamily="18" charset="2"/>
              </a:rPr>
              <a:t>GAS</a:t>
            </a:r>
            <a:r>
              <a:rPr lang="es-ES" sz="1200" b="1"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resultante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combustión.</a:t>
            </a:r>
          </a:p>
          <a:p>
            <a:pPr marL="342900" lvl="0" indent="-160338" algn="just">
              <a:lnSpc>
                <a:spcPts val="1465"/>
              </a:lnSpc>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H:</a:t>
            </a:r>
            <a:r>
              <a:rPr lang="es-ES" sz="1200" b="1" spc="-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vale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 se</a:t>
            </a:r>
            <a:r>
              <a:rPr lang="es-ES" sz="1200" spc="-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a:t>
            </a:r>
            <a:r>
              <a:rPr lang="es-ES" sz="1200" spc="-15" dirty="0">
                <a:effectLst/>
                <a:latin typeface="+mj-lt"/>
                <a:ea typeface="Symbol" panose="05050102010706020507" pitchFamily="18" charset="2"/>
                <a:cs typeface="Symbol" panose="05050102010706020507" pitchFamily="18" charset="2"/>
              </a:rPr>
              <a:t> </a:t>
            </a:r>
            <a:r>
              <a:rPr lang="es-ES" sz="1200" b="1" dirty="0">
                <a:effectLst/>
                <a:latin typeface="+mj-lt"/>
                <a:ea typeface="Symbol" panose="05050102010706020507" pitchFamily="18" charset="2"/>
                <a:cs typeface="Symbol" panose="05050102010706020507" pitchFamily="18" charset="2"/>
              </a:rPr>
              <a:t>HUMO</a:t>
            </a:r>
            <a:r>
              <a:rPr lang="es-ES" sz="1200" dirty="0">
                <a:effectLst/>
                <a:latin typeface="+mj-lt"/>
                <a:ea typeface="Symbol" panose="05050102010706020507" pitchFamily="18" charset="2"/>
                <a:cs typeface="Symbol" panose="05050102010706020507" pitchFamily="18" charset="2"/>
              </a:rPr>
              <a:t>.</a:t>
            </a:r>
          </a:p>
          <a:p>
            <a:pPr marL="342900" lvl="0" indent="-160338" algn="just">
              <a:lnSpc>
                <a:spcPts val="1465"/>
              </a:lnSpc>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T45</a:t>
            </a:r>
            <a:r>
              <a:rPr lang="es-ES" sz="1200" dirty="0">
                <a:effectLst/>
                <a:latin typeface="+mj-lt"/>
                <a:ea typeface="Symbol" panose="05050102010706020507" pitchFamily="18" charset="2"/>
                <a:cs typeface="Symbol" panose="05050102010706020507" pitchFamily="18" charset="2"/>
              </a:rPr>
              <a:t>:</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vale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superior</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45ºC.</a:t>
            </a:r>
          </a:p>
          <a:p>
            <a:pPr marL="342900" lvl="0" indent="-160338" algn="just">
              <a:lnSpc>
                <a:spcPts val="1465"/>
              </a:lnSpc>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T60</a:t>
            </a:r>
            <a:r>
              <a:rPr lang="es-ES" sz="1200" dirty="0">
                <a:effectLst/>
                <a:latin typeface="+mj-lt"/>
                <a:ea typeface="Symbol" panose="05050102010706020507" pitchFamily="18" charset="2"/>
                <a:cs typeface="Symbol" panose="05050102010706020507" pitchFamily="18" charset="2"/>
              </a:rPr>
              <a:t>: vale '1' si la temperatura es superior a 60ºC.</a:t>
            </a:r>
            <a:r>
              <a:rPr lang="es-ES" sz="1200" spc="-28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señal</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salida</a:t>
            </a:r>
            <a:r>
              <a:rPr lang="es-ES" sz="1200" spc="-10" dirty="0">
                <a:effectLst/>
                <a:latin typeface="+mj-lt"/>
                <a:ea typeface="Symbol" panose="05050102010706020507" pitchFamily="18" charset="2"/>
                <a:cs typeface="Symbol" panose="05050102010706020507" pitchFamily="18" charset="2"/>
              </a:rPr>
              <a:t> </a:t>
            </a:r>
            <a:r>
              <a:rPr lang="es-ES" sz="1200" b="1" dirty="0">
                <a:effectLst/>
                <a:latin typeface="+mj-lt"/>
                <a:ea typeface="Symbol" panose="05050102010706020507" pitchFamily="18" charset="2"/>
                <a:cs typeface="Symbol" panose="05050102010706020507" pitchFamily="18" charset="2"/>
              </a:rPr>
              <a:t>A</a:t>
            </a:r>
            <a:r>
              <a:rPr lang="es-ES" sz="1200" b="1"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nivel</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alto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p>
          <a:p>
            <a:pPr marL="139700" algn="just">
              <a:spcBef>
                <a:spcPts val="95"/>
              </a:spcBef>
              <a:spcAft>
                <a:spcPts val="0"/>
              </a:spcAft>
            </a:pPr>
            <a:r>
              <a:rPr lang="en-US" sz="1200" dirty="0">
                <a:effectLst/>
                <a:latin typeface="+mj-lt"/>
                <a:ea typeface="Times New Roman" panose="02020603050405020304" pitchFamily="18" charset="0"/>
              </a:rPr>
              <a:t>Se</a:t>
            </a:r>
            <a:r>
              <a:rPr lang="en-US" sz="1200" spc="-15" dirty="0">
                <a:effectLst/>
                <a:latin typeface="+mj-lt"/>
                <a:ea typeface="Times New Roman" panose="02020603050405020304" pitchFamily="18" charset="0"/>
              </a:rPr>
              <a:t> </a:t>
            </a:r>
            <a:r>
              <a:rPr lang="en-US" sz="1200" dirty="0" err="1">
                <a:effectLst/>
                <a:latin typeface="+mj-lt"/>
                <a:ea typeface="Times New Roman" panose="02020603050405020304" pitchFamily="18" charset="0"/>
              </a:rPr>
              <a:t>pide</a:t>
            </a:r>
            <a:r>
              <a:rPr lang="en-US" sz="1200" dirty="0">
                <a:effectLst/>
                <a:latin typeface="+mj-lt"/>
                <a:ea typeface="Times New Roman" panose="02020603050405020304" pitchFamily="18" charset="0"/>
              </a:rPr>
              <a:t>:</a:t>
            </a:r>
            <a:endParaRPr lang="es-ES" sz="1200" dirty="0">
              <a:effectLst/>
              <a:latin typeface="+mj-lt"/>
              <a:ea typeface="Times New Roman" panose="02020603050405020304" pitchFamily="18" charset="0"/>
            </a:endParaRPr>
          </a:p>
          <a:p>
            <a:pPr marL="742950" marR="153035" lvl="1" indent="-285750" algn="just">
              <a:spcAft>
                <a:spcPts val="0"/>
              </a:spcAft>
              <a:buSzPts val="1200"/>
              <a:buFont typeface="Times New Roman" panose="02020603050405020304" pitchFamily="18" charset="0"/>
              <a:buAutoNum type="alphaLcParenR"/>
              <a:tabLst>
                <a:tab pos="817880" algn="l"/>
              </a:tabLst>
            </a:pPr>
            <a:r>
              <a:rPr lang="es-ES" sz="1200" spc="-5" dirty="0">
                <a:effectLst/>
                <a:latin typeface="+mj-lt"/>
                <a:ea typeface="Times New Roman" panose="02020603050405020304" pitchFamily="18" charset="0"/>
              </a:rPr>
              <a:t>Realizar</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tabla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verdad</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alarma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t>
            </a:r>
            <a:r>
              <a:rPr lang="es-ES" sz="1200" b="1" spc="-5" dirty="0">
                <a:effectLst/>
                <a:latin typeface="+mj-lt"/>
                <a:ea typeface="Times New Roman" panose="02020603050405020304" pitchFamily="18" charset="0"/>
              </a:rPr>
              <a:t>A</a:t>
            </a:r>
            <a:r>
              <a:rPr lang="es-ES" sz="1200" spc="-5" dirty="0">
                <a:effectLst/>
                <a:latin typeface="+mj-lt"/>
                <a:ea typeface="Times New Roman" panose="02020603050405020304" pitchFamily="18" charset="0"/>
              </a:rPr>
              <a:t>)</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partir</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las</a:t>
            </a:r>
            <a:r>
              <a:rPr lang="es-ES" sz="1200" spc="6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señales</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entrada</a:t>
            </a:r>
            <a:r>
              <a:rPr lang="es-ES" sz="1200" spc="-28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t>
            </a:r>
            <a:r>
              <a:rPr lang="es-ES" sz="1200" b="1" spc="-5" dirty="0">
                <a:effectLst/>
                <a:latin typeface="+mj-lt"/>
                <a:ea typeface="Times New Roman" panose="02020603050405020304" pitchFamily="18" charset="0"/>
              </a:rPr>
              <a:t>G</a:t>
            </a:r>
            <a:r>
              <a:rPr lang="es-ES" sz="1200" spc="-5" dirty="0">
                <a:effectLst/>
                <a:latin typeface="+mj-lt"/>
                <a:ea typeface="Times New Roman" panose="02020603050405020304" pitchFamily="18" charset="0"/>
              </a:rPr>
              <a:t>,</a:t>
            </a:r>
            <a:r>
              <a:rPr lang="es-ES" sz="1200" spc="-10"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H</a:t>
            </a:r>
            <a:r>
              <a:rPr lang="es-ES" sz="1200" spc="-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T45</a:t>
            </a:r>
            <a:r>
              <a:rPr lang="es-ES" sz="1200" spc="-5" dirty="0">
                <a:effectLst/>
                <a:latin typeface="+mj-lt"/>
                <a:ea typeface="Times New Roman" panose="02020603050405020304" pitchFamily="18" charset="0"/>
              </a:rPr>
              <a:t>,</a:t>
            </a:r>
            <a:r>
              <a:rPr lang="es-ES" sz="1200" spc="-10"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T60</a:t>
            </a:r>
            <a:r>
              <a:rPr lang="es-ES" sz="1200" spc="-5" dirty="0">
                <a:effectLst/>
                <a:latin typeface="+mj-lt"/>
                <a:ea typeface="Times New Roman" panose="02020603050405020304" pitchFamily="18" charset="0"/>
              </a:rPr>
              <a:t>).</a:t>
            </a:r>
          </a:p>
          <a:p>
            <a:pPr marL="742950" lvl="1" indent="-285750" algn="just">
              <a:buSzPts val="1200"/>
              <a:buFont typeface="Times New Roman" panose="02020603050405020304" pitchFamily="18" charset="0"/>
              <a:buAutoNum type="alphaLcParenR"/>
              <a:tabLst>
                <a:tab pos="817880" algn="l"/>
              </a:tabLst>
            </a:pPr>
            <a:r>
              <a:rPr lang="es-ES" sz="1200" spc="-5" dirty="0">
                <a:effectLst/>
                <a:latin typeface="+mj-lt"/>
                <a:ea typeface="Times New Roman" panose="02020603050405020304" pitchFamily="18" charset="0"/>
              </a:rPr>
              <a:t>Expresar</a:t>
            </a:r>
            <a:r>
              <a:rPr lang="es-ES" sz="1200" spc="-2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1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A</a:t>
            </a:r>
            <a:r>
              <a:rPr lang="es-ES" sz="1200" b="1"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como</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suma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productos</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(Primer</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Forma</a:t>
            </a:r>
            <a:r>
              <a:rPr lang="es-ES" sz="1200" spc="-1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Canónica)</a:t>
            </a:r>
          </a:p>
          <a:p>
            <a:pPr marL="742950" marR="153035" lvl="1" indent="-285750" algn="just">
              <a:spcAft>
                <a:spcPts val="0"/>
              </a:spcAft>
              <a:buSzPts val="1200"/>
              <a:buFont typeface="Times New Roman" panose="02020603050405020304" pitchFamily="18" charset="0"/>
              <a:buAutoNum type="alphaLcParenR"/>
              <a:tabLst>
                <a:tab pos="823595" algn="l"/>
              </a:tabLst>
            </a:pPr>
            <a:r>
              <a:rPr lang="es-ES" sz="1200" spc="-5" dirty="0">
                <a:effectLst/>
                <a:latin typeface="+mj-lt"/>
                <a:ea typeface="Times New Roman" panose="02020603050405020304" pitchFamily="18" charset="0"/>
              </a:rPr>
              <a:t>Obtener</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expresión</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reducida</a:t>
            </a:r>
            <a:r>
              <a:rPr lang="es-ES" sz="1200" spc="13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12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A</a:t>
            </a:r>
            <a:r>
              <a:rPr lang="es-ES" sz="1200" b="1"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suma</a:t>
            </a:r>
            <a:r>
              <a:rPr lang="es-ES" sz="1200" spc="14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productos</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por</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14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método</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8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Karnaugh.</a:t>
            </a:r>
          </a:p>
          <a:p>
            <a:pPr marL="742950" lvl="1" indent="-285750" algn="just">
              <a:buSzPts val="1200"/>
              <a:buFont typeface="Times New Roman" panose="02020603050405020304" pitchFamily="18" charset="0"/>
              <a:buAutoNum type="alphaLcParenR"/>
              <a:tabLst>
                <a:tab pos="831850" algn="l"/>
              </a:tabLst>
            </a:pPr>
            <a:r>
              <a:rPr lang="es-ES" sz="1200" spc="-5" dirty="0">
                <a:effectLst/>
                <a:latin typeface="+mj-lt"/>
                <a:ea typeface="Times New Roman" panose="02020603050405020304" pitchFamily="18" charset="0"/>
              </a:rPr>
              <a:t>Implementa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1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A</a:t>
            </a:r>
            <a:r>
              <a:rPr lang="es-ES" sz="1200" b="1"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obtenida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apartado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anterior</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utilizando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puertas</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lógicas.</a:t>
            </a:r>
          </a:p>
          <a:p>
            <a:pPr marL="742950" lvl="1" indent="-285750" algn="just">
              <a:buSzPts val="1200"/>
              <a:buFont typeface="Times New Roman" panose="02020603050405020304" pitchFamily="18" charset="0"/>
              <a:buAutoNum type="alphaLcParenR"/>
              <a:tabLst>
                <a:tab pos="831850" algn="l"/>
              </a:tabLst>
            </a:pPr>
            <a:endParaRPr lang="es-ES" sz="1200" spc="-5" dirty="0">
              <a:latin typeface="+mj-lt"/>
              <a:ea typeface="Times New Roman" panose="02020603050405020304" pitchFamily="18" charset="0"/>
            </a:endParaRPr>
          </a:p>
          <a:p>
            <a:pPr marL="139700"/>
            <a:endParaRPr lang="es-ES" sz="1200" b="1" dirty="0">
              <a:effectLst/>
              <a:latin typeface="+mj-lt"/>
              <a:ea typeface="Times New Roman" panose="02020603050405020304" pitchFamily="18" charset="0"/>
            </a:endParaRPr>
          </a:p>
          <a:p>
            <a:pPr marL="139700"/>
            <a:r>
              <a:rPr lang="es-ES" sz="1200" b="1" dirty="0">
                <a:effectLst/>
                <a:latin typeface="+mj-lt"/>
                <a:ea typeface="Times New Roman" panose="02020603050405020304" pitchFamily="18" charset="0"/>
              </a:rPr>
              <a:t>Problema 10. </a:t>
            </a:r>
            <a:r>
              <a:rPr lang="es-ES" sz="1200" dirty="0">
                <a:effectLst/>
                <a:latin typeface="+mj-lt"/>
                <a:ea typeface="Times New Roman" panose="02020603050405020304" pitchFamily="18" charset="0"/>
              </a:rPr>
              <a:t>Se necesita construir un sistema digital que acepte números del 1 al 10 codificados en binario puro y</a:t>
            </a:r>
            <a:r>
              <a:rPr lang="es-ES" sz="1200" spc="-285" dirty="0">
                <a:effectLst/>
                <a:latin typeface="+mj-lt"/>
                <a:ea typeface="Times New Roman" panose="02020603050405020304" pitchFamily="18" charset="0"/>
              </a:rPr>
              <a:t> </a:t>
            </a:r>
            <a:r>
              <a:rPr lang="es-ES" sz="1200" dirty="0">
                <a:effectLst/>
                <a:latin typeface="+mj-lt"/>
                <a:ea typeface="Times New Roman" panose="02020603050405020304" pitchFamily="18" charset="0"/>
              </a:rPr>
              <a:t>que</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genere</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una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salida</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igual</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1</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cuando</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la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entrada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múltiplo</a:t>
            </a:r>
            <a:r>
              <a:rPr lang="es-ES" sz="1200" spc="-2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2</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o</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igual</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9.</a:t>
            </a:r>
            <a:r>
              <a:rPr lang="es-E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Para</a:t>
            </a:r>
            <a:r>
              <a:rPr lang="en-US" sz="1200" spc="-5" dirty="0">
                <a:effectLst/>
                <a:latin typeface="+mj-lt"/>
                <a:ea typeface="Times New Roman" panose="02020603050405020304" pitchFamily="18" charset="0"/>
              </a:rPr>
              <a:t> </a:t>
            </a:r>
            <a:r>
              <a:rPr lang="en-US" sz="1200" dirty="0" err="1">
                <a:effectLst/>
                <a:latin typeface="+mj-lt"/>
                <a:ea typeface="Times New Roman" panose="02020603050405020304" pitchFamily="18" charset="0"/>
              </a:rPr>
              <a:t>ello</a:t>
            </a:r>
            <a:r>
              <a:rPr lang="en-US" sz="1200" dirty="0">
                <a:effectLst/>
                <a:latin typeface="+mj-lt"/>
                <a:ea typeface="Times New Roman" panose="02020603050405020304" pitchFamily="18" charset="0"/>
              </a:rPr>
              <a:t>:</a:t>
            </a:r>
            <a:endParaRPr lang="es-ES" sz="1200" dirty="0">
              <a:effectLst/>
              <a:latin typeface="+mj-lt"/>
              <a:ea typeface="Times New Roman" panose="02020603050405020304" pitchFamily="18" charset="0"/>
            </a:endParaRPr>
          </a:p>
          <a:p>
            <a:pPr marL="714375" lvl="0" indent="-269875">
              <a:spcBef>
                <a:spcPts val="600"/>
              </a:spcBef>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Obtén</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tabla</a:t>
            </a:r>
            <a:r>
              <a:rPr lang="es-ES" sz="1200" spc="-1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verdad</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del</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sistema.</a:t>
            </a:r>
          </a:p>
          <a:p>
            <a:pPr marL="714375" lvl="0" indent="-269875">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Expresa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función</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salida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Primera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Forma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Canónica.</a:t>
            </a:r>
          </a:p>
          <a:p>
            <a:pPr marL="714375" lvl="0" indent="-269875">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Simplifica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al</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máximo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función</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utilizando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método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Karnaugh.</a:t>
            </a:r>
          </a:p>
          <a:p>
            <a:pPr marL="714375" lvl="0" indent="-269875">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Implementa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función</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salida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utilizando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mínimo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número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puertas</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lógicas.</a:t>
            </a:r>
          </a:p>
          <a:p>
            <a:pPr lvl="1" algn="just">
              <a:buSzPts val="1200"/>
              <a:tabLst>
                <a:tab pos="831850" algn="l"/>
              </a:tabLst>
            </a:pPr>
            <a:endParaRPr lang="es-ES" sz="1200" spc="-5" dirty="0">
              <a:effectLst/>
              <a:latin typeface="+mj-lt"/>
              <a:ea typeface="Times New Roman" panose="02020603050405020304" pitchFamily="18" charset="0"/>
            </a:endParaRPr>
          </a:p>
        </p:txBody>
      </p:sp>
      <p:sp>
        <p:nvSpPr>
          <p:cNvPr id="3" name="Marcador de número de diapositiva 1">
            <a:extLst>
              <a:ext uri="{FF2B5EF4-FFF2-40B4-BE49-F238E27FC236}">
                <a16:creationId xmlns:a16="http://schemas.microsoft.com/office/drawing/2014/main" id="{6F8EF716-4F6D-4D00-9BAC-80ABE78A5CF3}"/>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137</a:t>
            </a:fld>
            <a:endParaRPr lang="es-ES_tradnl" altLang="es-ES" sz="1800" dirty="0">
              <a:latin typeface="+mn-lt"/>
              <a:ea typeface="+mn-ea"/>
            </a:endParaRPr>
          </a:p>
        </p:txBody>
      </p:sp>
    </p:spTree>
    <p:extLst>
      <p:ext uri="{BB962C8B-B14F-4D97-AF65-F5344CB8AC3E}">
        <p14:creationId xmlns:p14="http://schemas.microsoft.com/office/powerpoint/2010/main" val="4259339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0634F89-9BCF-4374-A03B-B5999D98509C}"/>
              </a:ext>
            </a:extLst>
          </p:cNvPr>
          <p:cNvSpPr/>
          <p:nvPr/>
        </p:nvSpPr>
        <p:spPr>
          <a:xfrm>
            <a:off x="-1" y="857250"/>
            <a:ext cx="8793760" cy="300082"/>
          </a:xfrm>
          <a:prstGeom prst="rect">
            <a:avLst/>
          </a:prstGeom>
        </p:spPr>
        <p:txBody>
          <a:bodyPr wrap="square">
            <a:spAutoFit/>
          </a:bodyPr>
          <a:lstStyle/>
          <a:p>
            <a:r>
              <a:rPr lang="es-ES" sz="1350" b="1" dirty="0"/>
              <a:t>Problema 1</a:t>
            </a:r>
            <a:r>
              <a:rPr lang="es-ES" sz="1350" dirty="0"/>
              <a:t>. Convertir los siguientes números binarios puros a sus equivalentes en base 10. </a:t>
            </a:r>
          </a:p>
        </p:txBody>
      </p:sp>
      <p:sp>
        <p:nvSpPr>
          <p:cNvPr id="5" name="Rectángulo 4">
            <a:extLst>
              <a:ext uri="{FF2B5EF4-FFF2-40B4-BE49-F238E27FC236}">
                <a16:creationId xmlns:a16="http://schemas.microsoft.com/office/drawing/2014/main" id="{921B5FA3-B84B-4261-B429-C0DE7174200C}"/>
              </a:ext>
            </a:extLst>
          </p:cNvPr>
          <p:cNvSpPr/>
          <p:nvPr/>
        </p:nvSpPr>
        <p:spPr>
          <a:xfrm>
            <a:off x="224476" y="1325942"/>
            <a:ext cx="5245347" cy="1131079"/>
          </a:xfrm>
          <a:prstGeom prst="rect">
            <a:avLst/>
          </a:prstGeom>
        </p:spPr>
        <p:txBody>
          <a:bodyPr wrap="none">
            <a:spAutoFit/>
          </a:bodyPr>
          <a:lstStyle/>
          <a:p>
            <a:pPr marL="257175" indent="-257175">
              <a:buAutoNum type="alphaLcParenR"/>
            </a:pPr>
            <a:r>
              <a:rPr lang="es-ES" sz="1350" dirty="0"/>
              <a:t>100110=0x2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+0x2</a:t>
            </a:r>
            <a:r>
              <a:rPr lang="es-ES" sz="1350" baseline="30000" dirty="0"/>
              <a:t>4</a:t>
            </a:r>
            <a:r>
              <a:rPr lang="es-ES" sz="1350" dirty="0"/>
              <a:t>+1x2</a:t>
            </a:r>
            <a:r>
              <a:rPr lang="es-ES" sz="1350" baseline="30000" dirty="0"/>
              <a:t>5</a:t>
            </a:r>
            <a:r>
              <a:rPr lang="es-ES" sz="1350" dirty="0"/>
              <a:t>=0+2+4+0+0+32=38</a:t>
            </a:r>
          </a:p>
          <a:p>
            <a:pPr marL="257175" indent="-257175">
              <a:buFontTx/>
              <a:buAutoNum type="alphaLcParenR"/>
            </a:pPr>
            <a:r>
              <a:rPr lang="es-ES" sz="1350" dirty="0"/>
              <a:t>110011=1x2</a:t>
            </a:r>
            <a:r>
              <a:rPr lang="es-ES" sz="1350" baseline="30000" dirty="0"/>
              <a:t>0</a:t>
            </a:r>
            <a:r>
              <a:rPr lang="es-ES" sz="1350" dirty="0"/>
              <a:t>+1x2</a:t>
            </a:r>
            <a:r>
              <a:rPr lang="es-ES" sz="1350" baseline="30000" dirty="0"/>
              <a:t>1</a:t>
            </a:r>
            <a:r>
              <a:rPr lang="es-ES" sz="1350" dirty="0"/>
              <a:t>+0x2</a:t>
            </a:r>
            <a:r>
              <a:rPr lang="es-ES" sz="1350" baseline="30000" dirty="0"/>
              <a:t>2</a:t>
            </a:r>
            <a:r>
              <a:rPr lang="es-ES" sz="1350" dirty="0"/>
              <a:t>+0x2</a:t>
            </a:r>
            <a:r>
              <a:rPr lang="es-ES" sz="1350" baseline="30000" dirty="0"/>
              <a:t>3</a:t>
            </a:r>
            <a:r>
              <a:rPr lang="es-ES" sz="1350" dirty="0"/>
              <a:t>+1x2</a:t>
            </a:r>
            <a:r>
              <a:rPr lang="es-ES" sz="1350" baseline="30000" dirty="0"/>
              <a:t>4</a:t>
            </a:r>
            <a:r>
              <a:rPr lang="es-ES" sz="1350" dirty="0"/>
              <a:t>+1x2</a:t>
            </a:r>
            <a:r>
              <a:rPr lang="es-ES" sz="1350" baseline="30000" dirty="0"/>
              <a:t>5</a:t>
            </a:r>
            <a:r>
              <a:rPr lang="es-ES" sz="1350" dirty="0"/>
              <a:t>=1+2+16+32=51 </a:t>
            </a:r>
          </a:p>
          <a:p>
            <a:pPr marL="257175" indent="-257175">
              <a:buAutoNum type="alphaLcParenR"/>
            </a:pPr>
            <a:r>
              <a:rPr lang="es-ES" sz="1350" dirty="0"/>
              <a:t>010111: 1x2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+1x2</a:t>
            </a:r>
            <a:r>
              <a:rPr lang="es-ES" sz="1350" baseline="30000" dirty="0"/>
              <a:t>4</a:t>
            </a:r>
            <a:r>
              <a:rPr lang="es-ES" sz="1350" dirty="0"/>
              <a:t>+0x2</a:t>
            </a:r>
            <a:r>
              <a:rPr lang="es-ES" sz="1350" baseline="30000" dirty="0"/>
              <a:t>5</a:t>
            </a:r>
            <a:r>
              <a:rPr lang="es-ES" sz="1350" dirty="0"/>
              <a:t>=1+2+4+16=23</a:t>
            </a:r>
          </a:p>
          <a:p>
            <a:pPr marL="257175" indent="-257175">
              <a:buAutoNum type="alphaLcParenR"/>
            </a:pPr>
            <a:r>
              <a:rPr lang="es-ES" sz="1350" dirty="0"/>
              <a:t>101110: 0x2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+1x2</a:t>
            </a:r>
            <a:r>
              <a:rPr lang="es-ES" sz="1350" baseline="30000" dirty="0"/>
              <a:t>3</a:t>
            </a:r>
            <a:r>
              <a:rPr lang="es-ES" sz="1350" dirty="0"/>
              <a:t>+0x2</a:t>
            </a:r>
            <a:r>
              <a:rPr lang="es-ES" sz="1350" baseline="30000" dirty="0"/>
              <a:t>4</a:t>
            </a:r>
            <a:r>
              <a:rPr lang="es-ES" sz="1350" dirty="0"/>
              <a:t>+1x2</a:t>
            </a:r>
            <a:r>
              <a:rPr lang="es-ES" sz="1350" baseline="30000" dirty="0"/>
              <a:t>5</a:t>
            </a:r>
            <a:r>
              <a:rPr lang="es-ES" sz="1350" dirty="0"/>
              <a:t>=2+4+8+32=46</a:t>
            </a:r>
          </a:p>
          <a:p>
            <a:pPr marL="257175" indent="-257175">
              <a:buAutoNum type="alphaLcParenR"/>
            </a:pPr>
            <a:r>
              <a:rPr lang="es-ES" sz="1350" dirty="0"/>
              <a:t>110111: 1x2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+1x2</a:t>
            </a:r>
            <a:r>
              <a:rPr lang="es-ES" sz="1350" baseline="30000" dirty="0"/>
              <a:t>4</a:t>
            </a:r>
            <a:r>
              <a:rPr lang="es-ES" sz="1350" dirty="0"/>
              <a:t>+1x2</a:t>
            </a:r>
            <a:r>
              <a:rPr lang="es-ES" sz="1350" baseline="30000" dirty="0"/>
              <a:t>5</a:t>
            </a:r>
            <a:r>
              <a:rPr lang="es-ES" sz="1350" dirty="0"/>
              <a:t>=1+2+4+16+32=55</a:t>
            </a:r>
          </a:p>
        </p:txBody>
      </p:sp>
      <p:sp>
        <p:nvSpPr>
          <p:cNvPr id="6" name="Rectángulo 5">
            <a:extLst>
              <a:ext uri="{FF2B5EF4-FFF2-40B4-BE49-F238E27FC236}">
                <a16:creationId xmlns:a16="http://schemas.microsoft.com/office/drawing/2014/main" id="{9C964AAA-5FA5-4849-9C07-CED1B09CEFE7}"/>
              </a:ext>
            </a:extLst>
          </p:cNvPr>
          <p:cNvSpPr/>
          <p:nvPr/>
        </p:nvSpPr>
        <p:spPr>
          <a:xfrm>
            <a:off x="0" y="2662253"/>
            <a:ext cx="8793760" cy="300082"/>
          </a:xfrm>
          <a:prstGeom prst="rect">
            <a:avLst/>
          </a:prstGeom>
        </p:spPr>
        <p:txBody>
          <a:bodyPr wrap="square">
            <a:spAutoFit/>
          </a:bodyPr>
          <a:lstStyle/>
          <a:p>
            <a:r>
              <a:rPr lang="es-ES" sz="1350" dirty="0"/>
              <a:t> Convertir los siguientes números decimales a sus equivalentes en binario. </a:t>
            </a:r>
          </a:p>
        </p:txBody>
      </p:sp>
      <p:sp>
        <p:nvSpPr>
          <p:cNvPr id="7" name="Rectángulo 6">
            <a:extLst>
              <a:ext uri="{FF2B5EF4-FFF2-40B4-BE49-F238E27FC236}">
                <a16:creationId xmlns:a16="http://schemas.microsoft.com/office/drawing/2014/main" id="{094B0169-72A7-4BA2-91FA-1B6CA2F4195E}"/>
              </a:ext>
            </a:extLst>
          </p:cNvPr>
          <p:cNvSpPr/>
          <p:nvPr/>
        </p:nvSpPr>
        <p:spPr>
          <a:xfrm>
            <a:off x="224476" y="2939252"/>
            <a:ext cx="4469493" cy="923330"/>
          </a:xfrm>
          <a:prstGeom prst="rect">
            <a:avLst/>
          </a:prstGeom>
        </p:spPr>
        <p:txBody>
          <a:bodyPr wrap="none">
            <a:spAutoFit/>
          </a:bodyPr>
          <a:lstStyle/>
          <a:p>
            <a:pPr marL="257175" indent="-257175">
              <a:buAutoNum type="alphaLcParenR"/>
            </a:pPr>
            <a:r>
              <a:rPr lang="es-ES" sz="1350" dirty="0"/>
              <a:t>9=8+1=2</a:t>
            </a:r>
            <a:r>
              <a:rPr lang="es-ES" sz="1350" baseline="30000" dirty="0"/>
              <a:t>3</a:t>
            </a:r>
            <a:r>
              <a:rPr lang="es-ES" sz="1350" dirty="0"/>
              <a:t>+2</a:t>
            </a:r>
            <a:r>
              <a:rPr lang="es-ES" sz="1350" baseline="30000" dirty="0"/>
              <a:t>0</a:t>
            </a:r>
            <a:r>
              <a:rPr lang="es-ES" sz="1350" dirty="0"/>
              <a:t>=1x2</a:t>
            </a:r>
            <a:r>
              <a:rPr lang="es-ES" sz="1350" baseline="30000" dirty="0"/>
              <a:t>0</a:t>
            </a:r>
            <a:r>
              <a:rPr lang="es-ES" sz="1350" dirty="0"/>
              <a:t>+0x2</a:t>
            </a:r>
            <a:r>
              <a:rPr lang="es-ES" sz="1350" baseline="30000" dirty="0"/>
              <a:t>1</a:t>
            </a:r>
            <a:r>
              <a:rPr lang="es-ES" sz="1350" dirty="0"/>
              <a:t>+0x2</a:t>
            </a:r>
            <a:r>
              <a:rPr lang="es-ES" sz="1350" baseline="30000" dirty="0"/>
              <a:t>2</a:t>
            </a:r>
            <a:r>
              <a:rPr lang="es-ES" sz="1350" dirty="0"/>
              <a:t>+1x2</a:t>
            </a:r>
            <a:r>
              <a:rPr lang="es-ES" sz="1350" baseline="30000" dirty="0"/>
              <a:t>3</a:t>
            </a:r>
            <a:r>
              <a:rPr lang="es-ES" sz="1350" dirty="0"/>
              <a:t>=1001</a:t>
            </a:r>
          </a:p>
          <a:p>
            <a:pPr marL="257175" indent="-257175">
              <a:buFontTx/>
              <a:buAutoNum type="alphaLcParenR"/>
            </a:pPr>
            <a:r>
              <a:rPr lang="es-ES" sz="1350" dirty="0"/>
              <a:t>64=2</a:t>
            </a:r>
            <a:r>
              <a:rPr lang="es-ES" sz="1350" baseline="30000" dirty="0"/>
              <a:t>6</a:t>
            </a:r>
            <a:r>
              <a:rPr lang="es-ES" sz="1350" dirty="0"/>
              <a:t>=1000000 </a:t>
            </a:r>
          </a:p>
          <a:p>
            <a:pPr marL="257175" indent="-257175">
              <a:buAutoNum type="alphaLcParenR"/>
            </a:pPr>
            <a:r>
              <a:rPr lang="es-ES" sz="1350" dirty="0"/>
              <a:t>31=16+8+4+2+1=1x2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+1x2</a:t>
            </a:r>
            <a:r>
              <a:rPr lang="es-ES" sz="1350" baseline="30000" dirty="0"/>
              <a:t>3</a:t>
            </a:r>
            <a:r>
              <a:rPr lang="es-ES" sz="1350" dirty="0"/>
              <a:t>+1x2</a:t>
            </a:r>
            <a:r>
              <a:rPr lang="es-ES" sz="1350" baseline="30000" dirty="0"/>
              <a:t>4</a:t>
            </a:r>
            <a:r>
              <a:rPr lang="es-ES" sz="1350" dirty="0"/>
              <a:t>=11111</a:t>
            </a:r>
          </a:p>
          <a:p>
            <a:pPr marL="257175" indent="-257175">
              <a:buAutoNum type="alphaLcParenR"/>
            </a:pPr>
            <a:r>
              <a:rPr lang="es-ES" sz="1350" dirty="0"/>
              <a:t>131=128+2+1= 1x2</a:t>
            </a:r>
            <a:r>
              <a:rPr lang="es-ES" sz="1350" baseline="30000" dirty="0"/>
              <a:t>0</a:t>
            </a:r>
            <a:r>
              <a:rPr lang="es-ES" sz="1350" dirty="0"/>
              <a:t>+1x2</a:t>
            </a:r>
            <a:r>
              <a:rPr lang="es-ES" sz="1350" baseline="30000" dirty="0"/>
              <a:t>1</a:t>
            </a:r>
            <a:r>
              <a:rPr lang="es-ES" sz="1350" dirty="0"/>
              <a:t>+1x2</a:t>
            </a:r>
            <a:r>
              <a:rPr lang="es-ES" sz="1350" baseline="30000" dirty="0"/>
              <a:t>7</a:t>
            </a:r>
            <a:r>
              <a:rPr lang="es-ES" sz="1350" dirty="0"/>
              <a:t>=10000011</a:t>
            </a:r>
          </a:p>
        </p:txBody>
      </p:sp>
      <p:sp>
        <p:nvSpPr>
          <p:cNvPr id="8" name="CuadroTexto 7">
            <a:extLst>
              <a:ext uri="{FF2B5EF4-FFF2-40B4-BE49-F238E27FC236}">
                <a16:creationId xmlns:a16="http://schemas.microsoft.com/office/drawing/2014/main" id="{8E9655FA-9E43-45C4-BE8E-580F991A8B58}"/>
              </a:ext>
            </a:extLst>
          </p:cNvPr>
          <p:cNvSpPr txBox="1"/>
          <p:nvPr/>
        </p:nvSpPr>
        <p:spPr>
          <a:xfrm>
            <a:off x="515923" y="3918945"/>
            <a:ext cx="1856598" cy="1546577"/>
          </a:xfrm>
          <a:prstGeom prst="rect">
            <a:avLst/>
          </a:prstGeom>
          <a:noFill/>
        </p:spPr>
        <p:txBody>
          <a:bodyPr wrap="none" rtlCol="0">
            <a:spAutoFit/>
          </a:bodyPr>
          <a:lstStyle/>
          <a:p>
            <a:r>
              <a:rPr lang="es-ES" sz="1350" dirty="0"/>
              <a:t>131:2 =65 (</a:t>
            </a:r>
            <a:r>
              <a:rPr lang="es-ES" sz="1350" dirty="0">
                <a:solidFill>
                  <a:srgbClr val="7030A0"/>
                </a:solidFill>
              </a:rPr>
              <a:t>1</a:t>
            </a:r>
            <a:r>
              <a:rPr lang="es-ES" sz="1350" dirty="0"/>
              <a:t>); </a:t>
            </a:r>
          </a:p>
          <a:p>
            <a:r>
              <a:rPr lang="es-ES" sz="1350" dirty="0"/>
              <a:t>65:2=32 (</a:t>
            </a:r>
            <a:r>
              <a:rPr lang="es-ES" sz="1350" dirty="0">
                <a:solidFill>
                  <a:srgbClr val="00B050"/>
                </a:solidFill>
              </a:rPr>
              <a:t>1</a:t>
            </a:r>
            <a:r>
              <a:rPr lang="es-ES" sz="1350" dirty="0"/>
              <a:t>);</a:t>
            </a:r>
          </a:p>
          <a:p>
            <a:r>
              <a:rPr lang="es-ES" sz="1350" dirty="0"/>
              <a:t>32:2=16 (0);</a:t>
            </a:r>
          </a:p>
          <a:p>
            <a:r>
              <a:rPr lang="es-ES" sz="1350" dirty="0"/>
              <a:t>16:2=8 (0);</a:t>
            </a:r>
          </a:p>
          <a:p>
            <a:r>
              <a:rPr lang="es-ES" sz="1350" dirty="0"/>
              <a:t>8:2=4 (0);</a:t>
            </a:r>
          </a:p>
          <a:p>
            <a:r>
              <a:rPr lang="es-ES" sz="1350" dirty="0"/>
              <a:t>4:2=2 (0);</a:t>
            </a:r>
          </a:p>
          <a:p>
            <a:r>
              <a:rPr lang="es-ES" sz="1350" dirty="0"/>
              <a:t>2:2=</a:t>
            </a:r>
            <a:r>
              <a:rPr lang="es-ES" sz="1350" dirty="0">
                <a:solidFill>
                  <a:srgbClr val="FF0000"/>
                </a:solidFill>
              </a:rPr>
              <a:t>1</a:t>
            </a:r>
            <a:r>
              <a:rPr lang="es-ES" sz="1350" dirty="0"/>
              <a:t> (0);</a:t>
            </a:r>
            <a:r>
              <a:rPr lang="es-ES" sz="1350" dirty="0">
                <a:sym typeface="Wingdings" panose="05000000000000000000" pitchFamily="2" charset="2"/>
              </a:rPr>
              <a:t></a:t>
            </a:r>
            <a:r>
              <a:rPr lang="es-ES" sz="1350" dirty="0">
                <a:solidFill>
                  <a:srgbClr val="FF0000"/>
                </a:solidFill>
                <a:sym typeface="Wingdings" panose="05000000000000000000" pitchFamily="2" charset="2"/>
              </a:rPr>
              <a:t>1</a:t>
            </a:r>
            <a:r>
              <a:rPr lang="es-ES" sz="1350" dirty="0">
                <a:sym typeface="Wingdings" panose="05000000000000000000" pitchFamily="2" charset="2"/>
              </a:rPr>
              <a:t>00000</a:t>
            </a:r>
            <a:r>
              <a:rPr lang="es-ES" sz="1350" dirty="0">
                <a:solidFill>
                  <a:srgbClr val="00B050"/>
                </a:solidFill>
                <a:sym typeface="Wingdings" panose="05000000000000000000" pitchFamily="2" charset="2"/>
              </a:rPr>
              <a:t>1</a:t>
            </a:r>
            <a:r>
              <a:rPr lang="es-ES" sz="1350" dirty="0">
                <a:solidFill>
                  <a:srgbClr val="7030A0"/>
                </a:solidFill>
                <a:sym typeface="Wingdings" panose="05000000000000000000" pitchFamily="2" charset="2"/>
              </a:rPr>
              <a:t>1</a:t>
            </a:r>
            <a:endParaRPr lang="es-ES" sz="1350" dirty="0">
              <a:solidFill>
                <a:srgbClr val="7030A0"/>
              </a:solidFill>
            </a:endParaRPr>
          </a:p>
        </p:txBody>
      </p:sp>
      <p:sp>
        <p:nvSpPr>
          <p:cNvPr id="9" name="CuadroTexto 8">
            <a:extLst>
              <a:ext uri="{FF2B5EF4-FFF2-40B4-BE49-F238E27FC236}">
                <a16:creationId xmlns:a16="http://schemas.microsoft.com/office/drawing/2014/main" id="{2D5C1A92-F1C9-49E7-AF2F-59455E3389F8}"/>
              </a:ext>
            </a:extLst>
          </p:cNvPr>
          <p:cNvSpPr txBox="1"/>
          <p:nvPr/>
        </p:nvSpPr>
        <p:spPr>
          <a:xfrm>
            <a:off x="2832002" y="3918945"/>
            <a:ext cx="1773242" cy="1338828"/>
          </a:xfrm>
          <a:prstGeom prst="rect">
            <a:avLst/>
          </a:prstGeom>
          <a:noFill/>
        </p:spPr>
        <p:txBody>
          <a:bodyPr wrap="none" rtlCol="0">
            <a:spAutoFit/>
          </a:bodyPr>
          <a:lstStyle/>
          <a:p>
            <a:r>
              <a:rPr lang="es-ES" sz="1350" dirty="0"/>
              <a:t>64:2 =32 (</a:t>
            </a:r>
            <a:r>
              <a:rPr lang="es-ES" sz="1350" dirty="0">
                <a:solidFill>
                  <a:srgbClr val="7030A0"/>
                </a:solidFill>
              </a:rPr>
              <a:t>0</a:t>
            </a:r>
            <a:r>
              <a:rPr lang="es-ES" sz="1350" dirty="0"/>
              <a:t>); </a:t>
            </a:r>
          </a:p>
          <a:p>
            <a:r>
              <a:rPr lang="es-ES" sz="1350" dirty="0"/>
              <a:t>32:2=16 (0);</a:t>
            </a:r>
          </a:p>
          <a:p>
            <a:r>
              <a:rPr lang="es-ES" sz="1350" dirty="0"/>
              <a:t>16:2=8 (0);</a:t>
            </a:r>
          </a:p>
          <a:p>
            <a:r>
              <a:rPr lang="es-ES" sz="1350" dirty="0"/>
              <a:t>8:2=4 (0);</a:t>
            </a:r>
          </a:p>
          <a:p>
            <a:r>
              <a:rPr lang="es-ES" sz="1350" dirty="0"/>
              <a:t>4:2=2 (0);</a:t>
            </a:r>
          </a:p>
          <a:p>
            <a:r>
              <a:rPr lang="es-ES" sz="1350" dirty="0"/>
              <a:t>2:2=</a:t>
            </a:r>
            <a:r>
              <a:rPr lang="es-ES" sz="1350" dirty="0">
                <a:solidFill>
                  <a:srgbClr val="FF0000"/>
                </a:solidFill>
              </a:rPr>
              <a:t>1</a:t>
            </a:r>
            <a:r>
              <a:rPr lang="es-ES" sz="1350" dirty="0"/>
              <a:t> (0);</a:t>
            </a:r>
            <a:r>
              <a:rPr lang="es-ES" sz="1350" dirty="0">
                <a:sym typeface="Wingdings" panose="05000000000000000000" pitchFamily="2" charset="2"/>
              </a:rPr>
              <a:t></a:t>
            </a:r>
            <a:r>
              <a:rPr lang="es-ES" sz="1350" dirty="0">
                <a:solidFill>
                  <a:srgbClr val="FF0000"/>
                </a:solidFill>
                <a:sym typeface="Wingdings" panose="05000000000000000000" pitchFamily="2" charset="2"/>
              </a:rPr>
              <a:t>1</a:t>
            </a:r>
            <a:r>
              <a:rPr lang="es-ES" sz="1350" dirty="0">
                <a:sym typeface="Wingdings" panose="05000000000000000000" pitchFamily="2" charset="2"/>
              </a:rPr>
              <a:t>00000</a:t>
            </a:r>
            <a:r>
              <a:rPr lang="es-ES" sz="1350" dirty="0">
                <a:solidFill>
                  <a:srgbClr val="7030A0"/>
                </a:solidFill>
                <a:sym typeface="Wingdings" panose="05000000000000000000" pitchFamily="2" charset="2"/>
              </a:rPr>
              <a:t>0</a:t>
            </a:r>
            <a:endParaRPr lang="es-ES" sz="1350" dirty="0">
              <a:solidFill>
                <a:srgbClr val="7030A0"/>
              </a:solidFill>
            </a:endParaRPr>
          </a:p>
        </p:txBody>
      </p:sp>
      <p:sp>
        <p:nvSpPr>
          <p:cNvPr id="2" name="Marcador de número de diapositiva 1">
            <a:extLst>
              <a:ext uri="{FF2B5EF4-FFF2-40B4-BE49-F238E27FC236}">
                <a16:creationId xmlns:a16="http://schemas.microsoft.com/office/drawing/2014/main" id="{5A8A00ED-2A7C-475B-9B81-0F8C9BB4B9E8}"/>
              </a:ext>
            </a:extLst>
          </p:cNvPr>
          <p:cNvSpPr>
            <a:spLocks noGrp="1"/>
          </p:cNvSpPr>
          <p:nvPr>
            <p:ph type="sldNum" sz="quarter" idx="12"/>
          </p:nvPr>
        </p:nvSpPr>
        <p:spPr/>
        <p:txBody>
          <a:bodyPr/>
          <a:lstStyle/>
          <a:p>
            <a:fld id="{78733FC4-8689-4CA5-A153-34ADD6EFE592}" type="slidenum">
              <a:rPr lang="es-ES">
                <a:solidFill>
                  <a:schemeClr val="bg1"/>
                </a:solidFill>
              </a:rPr>
              <a:t>138</a:t>
            </a:fld>
            <a:endParaRPr lang="es-ES" dirty="0">
              <a:solidFill>
                <a:schemeClr val="bg1"/>
              </a:solidFill>
            </a:endParaRPr>
          </a:p>
        </p:txBody>
      </p:sp>
    </p:spTree>
    <p:custDataLst>
      <p:tags r:id="rId1"/>
    </p:custDataLst>
    <p:extLst>
      <p:ext uri="{BB962C8B-B14F-4D97-AF65-F5344CB8AC3E}">
        <p14:creationId xmlns:p14="http://schemas.microsoft.com/office/powerpoint/2010/main" val="190054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P spid="8" grpId="0"/>
      <p:bldP spid="9"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FE37984-89F7-4FF7-94E1-C3DCB5A62DFC}"/>
              </a:ext>
            </a:extLst>
          </p:cNvPr>
          <p:cNvSpPr/>
          <p:nvPr/>
        </p:nvSpPr>
        <p:spPr>
          <a:xfrm>
            <a:off x="0" y="857250"/>
            <a:ext cx="8793760" cy="300082"/>
          </a:xfrm>
          <a:prstGeom prst="rect">
            <a:avLst/>
          </a:prstGeom>
        </p:spPr>
        <p:txBody>
          <a:bodyPr wrap="square">
            <a:spAutoFit/>
          </a:bodyPr>
          <a:lstStyle/>
          <a:p>
            <a:r>
              <a:rPr lang="es-ES" sz="1350" b="1" dirty="0"/>
              <a:t>Problema 2</a:t>
            </a:r>
            <a:r>
              <a:rPr lang="es-ES" sz="1350" dirty="0"/>
              <a:t>. Resolver los siguientes ejercicios.</a:t>
            </a:r>
          </a:p>
        </p:txBody>
      </p:sp>
      <p:sp>
        <p:nvSpPr>
          <p:cNvPr id="5" name="Rectángulo 4">
            <a:extLst>
              <a:ext uri="{FF2B5EF4-FFF2-40B4-BE49-F238E27FC236}">
                <a16:creationId xmlns:a16="http://schemas.microsoft.com/office/drawing/2014/main" id="{73DB75A6-BFD3-40A4-BBB5-080131275E51}"/>
              </a:ext>
            </a:extLst>
          </p:cNvPr>
          <p:cNvSpPr/>
          <p:nvPr/>
        </p:nvSpPr>
        <p:spPr>
          <a:xfrm>
            <a:off x="192505" y="1383395"/>
            <a:ext cx="8037095" cy="4082656"/>
          </a:xfrm>
          <a:prstGeom prst="rect">
            <a:avLst/>
          </a:prstGeom>
        </p:spPr>
        <p:txBody>
          <a:bodyPr wrap="square">
            <a:spAutoFit/>
          </a:bodyPr>
          <a:lstStyle/>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(-499)</a:t>
            </a:r>
            <a:r>
              <a:rPr lang="es-ES" sz="1350" baseline="-25000" dirty="0">
                <a:latin typeface="Calibri" panose="020F0502020204030204" pitchFamily="34" charset="0"/>
                <a:ea typeface="Calibri" panose="020F0502020204030204" pitchFamily="34" charset="0"/>
                <a:cs typeface="Times New Roman" panose="02020603050405020304" pitchFamily="18" charset="0"/>
              </a:rPr>
              <a:t>10</a:t>
            </a:r>
            <a:r>
              <a:rPr lang="es-ES" sz="1350" dirty="0">
                <a:latin typeface="Calibri" panose="020F0502020204030204" pitchFamily="34" charset="0"/>
                <a:ea typeface="Calibri" panose="020F0502020204030204" pitchFamily="34" charset="0"/>
                <a:cs typeface="Times New Roman" panose="02020603050405020304" pitchFamily="18" charset="0"/>
              </a:rPr>
              <a:t> en magnitud y signo con 10 bits</a:t>
            </a:r>
          </a:p>
          <a:p>
            <a:pPr lvl="1">
              <a:lnSpc>
                <a:spcPct val="107000"/>
              </a:lnSpc>
            </a:pPr>
            <a:r>
              <a:rPr lang="es-ES" sz="1350" dirty="0">
                <a:latin typeface="Calibri" panose="020F0502020204030204" pitchFamily="34" charset="0"/>
                <a:ea typeface="Calibri" panose="020F0502020204030204" pitchFamily="34" charset="0"/>
                <a:cs typeface="Times New Roman" panose="02020603050405020304" pitchFamily="18" charset="0"/>
              </a:rPr>
              <a:t>1 (signo) 256+128+64+32+16+2+1=1111110011 </a:t>
            </a:r>
          </a:p>
          <a:p>
            <a:pPr marL="257175" indent="-257175">
              <a:lnSpc>
                <a:spcPct val="107000"/>
              </a:lnSpc>
              <a:buFont typeface="+mj-lt"/>
              <a:buAutoNum type="alphaLcParenR"/>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(-628)</a:t>
            </a:r>
            <a:r>
              <a:rPr lang="es-ES" sz="1350" baseline="-25000" dirty="0">
                <a:latin typeface="Calibri" panose="020F0502020204030204" pitchFamily="34" charset="0"/>
                <a:ea typeface="Calibri" panose="020F0502020204030204" pitchFamily="34" charset="0"/>
                <a:cs typeface="Times New Roman" panose="02020603050405020304" pitchFamily="18" charset="0"/>
              </a:rPr>
              <a:t>10</a:t>
            </a:r>
            <a:r>
              <a:rPr lang="es-ES" sz="1350" dirty="0">
                <a:latin typeface="Calibri" panose="020F0502020204030204" pitchFamily="34" charset="0"/>
                <a:ea typeface="Calibri" panose="020F0502020204030204" pitchFamily="34" charset="0"/>
                <a:cs typeface="Times New Roman" panose="02020603050405020304" pitchFamily="18" charset="0"/>
              </a:rPr>
              <a:t> en Complemento a 2 con 10 bits.</a:t>
            </a:r>
          </a:p>
          <a:p>
            <a:pPr lvl="1">
              <a:lnSpc>
                <a:spcPct val="107000"/>
              </a:lnSpc>
            </a:pPr>
            <a:r>
              <a:rPr lang="es-ES" sz="1350" dirty="0">
                <a:latin typeface="Calibri" panose="020F0502020204030204" pitchFamily="34" charset="0"/>
                <a:ea typeface="Calibri" panose="020F0502020204030204" pitchFamily="34" charset="0"/>
                <a:cs typeface="Times New Roman" panose="02020603050405020304" pitchFamily="18" charset="0"/>
              </a:rPr>
              <a:t>Rango representable en C2 es [-2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1]=[-2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1]=[-511:512]</a:t>
            </a:r>
            <a:r>
              <a:rPr lang="es-ES" sz="135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Fuera de Rango</a:t>
            </a:r>
          </a:p>
          <a:p>
            <a:pPr lvl="1">
              <a:lnSpc>
                <a:spcPct val="107000"/>
              </a:lnSpc>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Convertir a base 10 el número binario 1001000110, dado en magnitud y signo</a:t>
            </a:r>
          </a:p>
          <a:p>
            <a:pPr lvl="1">
              <a:lnSpc>
                <a:spcPct val="107000"/>
              </a:lnSpc>
            </a:pPr>
            <a:r>
              <a:rPr lang="es-ES" sz="1350" dirty="0"/>
              <a:t>-(0x2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+0x2</a:t>
            </a:r>
            <a:r>
              <a:rPr lang="es-ES" sz="1350" baseline="30000" dirty="0"/>
              <a:t>4</a:t>
            </a:r>
            <a:r>
              <a:rPr lang="es-ES" sz="1350" dirty="0"/>
              <a:t>+0x2</a:t>
            </a:r>
            <a:r>
              <a:rPr lang="es-ES" sz="1350" baseline="30000" dirty="0"/>
              <a:t>5</a:t>
            </a:r>
            <a:r>
              <a:rPr lang="es-ES" sz="1350" dirty="0"/>
              <a:t>+1x2</a:t>
            </a:r>
            <a:r>
              <a:rPr lang="es-ES" sz="1350" baseline="30000" dirty="0"/>
              <a:t>6</a:t>
            </a:r>
            <a:r>
              <a:rPr lang="es-ES" sz="1350" dirty="0"/>
              <a:t>+0x2</a:t>
            </a:r>
            <a:r>
              <a:rPr lang="es-ES" sz="1350" baseline="30000" dirty="0"/>
              <a:t>7</a:t>
            </a:r>
            <a:r>
              <a:rPr lang="es-ES" sz="1350" dirty="0"/>
              <a:t>+0x2</a:t>
            </a:r>
            <a:r>
              <a:rPr lang="es-ES" sz="1350" baseline="30000" dirty="0"/>
              <a:t>8</a:t>
            </a:r>
            <a:r>
              <a:rPr lang="es-ES" sz="1350" dirty="0"/>
              <a:t>)=-(2+4+64)=-70</a:t>
            </a:r>
          </a:p>
          <a:p>
            <a:pPr lvl="1">
              <a:lnSpc>
                <a:spcPct val="107000"/>
              </a:lnSpc>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Convertir a base 10 el número binario 1110011101, dado en complemento a 2.</a:t>
            </a:r>
          </a:p>
          <a:p>
            <a:pPr lvl="1">
              <a:lnSpc>
                <a:spcPct val="107000"/>
              </a:lnSpc>
            </a:pPr>
            <a:r>
              <a:rPr lang="es-ES" sz="1350" dirty="0"/>
              <a:t>1x2</a:t>
            </a:r>
            <a:r>
              <a:rPr lang="es-ES" sz="1350" baseline="30000" dirty="0"/>
              <a:t>0</a:t>
            </a:r>
            <a:r>
              <a:rPr lang="es-ES" sz="1350" dirty="0"/>
              <a:t>+0x2</a:t>
            </a:r>
            <a:r>
              <a:rPr lang="es-ES" sz="1350" baseline="30000" dirty="0"/>
              <a:t>1</a:t>
            </a:r>
            <a:r>
              <a:rPr lang="es-ES" sz="1350" dirty="0"/>
              <a:t>+2x1</a:t>
            </a:r>
            <a:r>
              <a:rPr lang="es-ES" sz="1350" baseline="30000" dirty="0"/>
              <a:t>2</a:t>
            </a:r>
            <a:r>
              <a:rPr lang="es-ES" sz="1350" dirty="0"/>
              <a:t>+1x2</a:t>
            </a:r>
            <a:r>
              <a:rPr lang="es-ES" sz="1350" baseline="30000" dirty="0"/>
              <a:t>3</a:t>
            </a:r>
            <a:r>
              <a:rPr lang="es-ES" sz="1350" dirty="0"/>
              <a:t>+1x2</a:t>
            </a:r>
            <a:r>
              <a:rPr lang="es-ES" sz="1350" baseline="30000" dirty="0"/>
              <a:t>4</a:t>
            </a:r>
            <a:r>
              <a:rPr lang="es-ES" sz="1350" dirty="0"/>
              <a:t>+0x2</a:t>
            </a:r>
            <a:r>
              <a:rPr lang="es-ES" sz="1350" baseline="30000" dirty="0"/>
              <a:t>5</a:t>
            </a:r>
            <a:r>
              <a:rPr lang="es-ES" sz="1350" dirty="0"/>
              <a:t>+0x2</a:t>
            </a:r>
            <a:r>
              <a:rPr lang="es-ES" sz="1350" baseline="30000" dirty="0"/>
              <a:t>6</a:t>
            </a:r>
            <a:r>
              <a:rPr lang="es-ES" sz="1350" dirty="0"/>
              <a:t>+1x2</a:t>
            </a:r>
            <a:r>
              <a:rPr lang="es-ES" sz="1350" baseline="30000" dirty="0"/>
              <a:t>7</a:t>
            </a:r>
            <a:r>
              <a:rPr lang="es-ES" sz="1350" dirty="0"/>
              <a:t>+1x2</a:t>
            </a:r>
            <a:r>
              <a:rPr lang="es-ES" sz="1350" baseline="30000" dirty="0"/>
              <a:t>8</a:t>
            </a:r>
            <a:r>
              <a:rPr lang="es-ES" sz="1350" b="1" dirty="0"/>
              <a:t>-1x2</a:t>
            </a:r>
            <a:r>
              <a:rPr lang="es-ES" sz="1350" b="1" baseline="30000" dirty="0"/>
              <a:t>9</a:t>
            </a:r>
            <a:r>
              <a:rPr lang="es-ES" sz="1350" dirty="0"/>
              <a:t>=1+4+8+16+128+256</a:t>
            </a:r>
            <a:r>
              <a:rPr lang="es-ES" sz="1350" b="1" dirty="0"/>
              <a:t>-512</a:t>
            </a:r>
            <a:r>
              <a:rPr lang="es-ES" sz="1350" dirty="0"/>
              <a:t>=-99</a:t>
            </a:r>
          </a:p>
          <a:p>
            <a:pPr marL="257175" indent="-257175">
              <a:lnSpc>
                <a:spcPct val="107000"/>
              </a:lnSpc>
              <a:buFont typeface="+mj-lt"/>
              <a:buAutoNum type="alphaLcParenR"/>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¿Cuál es el rango del sistema de numeración de complemento a 2 con 10 bits?</a:t>
            </a:r>
          </a:p>
          <a:p>
            <a:pPr lvl="1">
              <a:lnSpc>
                <a:spcPct val="107000"/>
              </a:lnSpc>
            </a:pP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1]=[-2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1]=[-511:512]</a:t>
            </a:r>
          </a:p>
          <a:p>
            <a:pPr lvl="1">
              <a:lnSpc>
                <a:spcPct val="107000"/>
              </a:lnSpc>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¿Cuál es el mínimo número de bits necesario para poder representar cantidades en el rango ±10</a:t>
            </a:r>
            <a:r>
              <a:rPr lang="es-ES" sz="1350" baseline="30000" dirty="0">
                <a:latin typeface="Calibri" panose="020F0502020204030204" pitchFamily="34" charset="0"/>
                <a:ea typeface="Calibri" panose="020F0502020204030204" pitchFamily="34" charset="0"/>
                <a:cs typeface="Times New Roman" panose="02020603050405020304" pitchFamily="18" charset="0"/>
              </a:rPr>
              <a:t>5</a:t>
            </a:r>
            <a:r>
              <a:rPr lang="es-ES" sz="1350" dirty="0">
                <a:latin typeface="Calibri" panose="020F0502020204030204" pitchFamily="34" charset="0"/>
                <a:ea typeface="Calibri" panose="020F0502020204030204" pitchFamily="34" charset="0"/>
                <a:cs typeface="Times New Roman" panose="02020603050405020304" pitchFamily="18" charset="0"/>
              </a:rPr>
              <a:t> utilizando el sistema de complemento a 2?</a:t>
            </a:r>
          </a:p>
          <a:p>
            <a:pPr lvl="1">
              <a:lnSpc>
                <a:spcPct val="107000"/>
              </a:lnSpc>
            </a:pPr>
            <a:r>
              <a:rPr lang="es-ES" sz="1350" dirty="0"/>
              <a:t>100000&lt;2</a:t>
            </a:r>
            <a:r>
              <a:rPr lang="es-ES" sz="1350" baseline="30000" dirty="0"/>
              <a:t>(n-1)</a:t>
            </a:r>
            <a:r>
              <a:rPr lang="es-ES" sz="1350" dirty="0"/>
              <a:t> </a:t>
            </a:r>
            <a:r>
              <a:rPr lang="es-ES" sz="1350" dirty="0">
                <a:sym typeface="Wingdings" panose="05000000000000000000" pitchFamily="2" charset="2"/>
              </a:rPr>
              <a:t></a:t>
            </a:r>
            <a:r>
              <a:rPr lang="es-ES" sz="1350" dirty="0"/>
              <a:t>n&gt;log</a:t>
            </a:r>
            <a:r>
              <a:rPr lang="es-ES" sz="1350" baseline="-25000" dirty="0"/>
              <a:t>2</a:t>
            </a:r>
            <a:r>
              <a:rPr lang="es-ES" sz="1350" dirty="0"/>
              <a:t>(10</a:t>
            </a:r>
            <a:r>
              <a:rPr lang="es-ES" sz="1350" baseline="30000" dirty="0"/>
              <a:t>5</a:t>
            </a:r>
            <a:r>
              <a:rPr lang="es-ES" sz="1350" dirty="0"/>
              <a:t>)+1=17.6</a:t>
            </a:r>
            <a:r>
              <a:rPr lang="es-ES" sz="1350" dirty="0">
                <a:sym typeface="Wingdings" panose="05000000000000000000" pitchFamily="2" charset="2"/>
              </a:rPr>
              <a:t></a:t>
            </a:r>
            <a:r>
              <a:rPr lang="es-ES" sz="1350" dirty="0"/>
              <a:t>n &gt;=18</a:t>
            </a:r>
            <a:endParaRPr lang="es-E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D5BD81F5-CA1D-4D7C-8CDE-065D55176E6A}"/>
              </a:ext>
            </a:extLst>
          </p:cNvPr>
          <p:cNvSpPr>
            <a:spLocks noGrp="1"/>
          </p:cNvSpPr>
          <p:nvPr>
            <p:ph type="sldNum" sz="quarter" idx="12"/>
          </p:nvPr>
        </p:nvSpPr>
        <p:spPr/>
        <p:txBody>
          <a:bodyPr/>
          <a:lstStyle/>
          <a:p>
            <a:fld id="{78733FC4-8689-4CA5-A153-34ADD6EFE592}" type="slidenum">
              <a:rPr lang="es-ES">
                <a:solidFill>
                  <a:schemeClr val="bg1"/>
                </a:solidFill>
              </a:rPr>
              <a:t>139</a:t>
            </a:fld>
            <a:endParaRPr lang="es-ES" dirty="0">
              <a:solidFill>
                <a:schemeClr val="bg1"/>
              </a:solidFill>
            </a:endParaRPr>
          </a:p>
        </p:txBody>
      </p:sp>
    </p:spTree>
    <p:custDataLst>
      <p:tags r:id="rId1"/>
    </p:custDataLst>
    <p:extLst>
      <p:ext uri="{BB962C8B-B14F-4D97-AF65-F5344CB8AC3E}">
        <p14:creationId xmlns:p14="http://schemas.microsoft.com/office/powerpoint/2010/main" val="270992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9"/>
            <a:ext cx="9052560" cy="338554"/>
          </a:xfrm>
          <a:prstGeom prst="rect">
            <a:avLst/>
          </a:prstGeom>
        </p:spPr>
        <p:txBody>
          <a:bodyPr wrap="square">
            <a:spAutoFit/>
          </a:bodyPr>
          <a:lstStyle/>
          <a:p>
            <a:r>
              <a:rPr lang="es-ES" sz="1600" b="1" dirty="0"/>
              <a:t>Problema 3. </a:t>
            </a:r>
            <a:r>
              <a:rPr lang="es-ES" sz="1600" dirty="0"/>
              <a:t>Hallar aplicando el </a:t>
            </a:r>
            <a:r>
              <a:rPr lang="es-ES" sz="1600" dirty="0" err="1"/>
              <a:t>ppio</a:t>
            </a:r>
            <a:r>
              <a:rPr lang="es-ES" sz="1600" dirty="0"/>
              <a:t>. de superposición el voltaje que cae entre a y a’</a:t>
            </a:r>
          </a:p>
        </p:txBody>
      </p:sp>
      <p:pic>
        <p:nvPicPr>
          <p:cNvPr id="5" name="Imagen 4">
            <a:extLst>
              <a:ext uri="{FF2B5EF4-FFF2-40B4-BE49-F238E27FC236}">
                <a16:creationId xmlns:a16="http://schemas.microsoft.com/office/drawing/2014/main" id="{8E7AB88A-CCB3-443D-BB1F-C114C13246B4}"/>
              </a:ext>
            </a:extLst>
          </p:cNvPr>
          <p:cNvPicPr>
            <a:picLocks noChangeAspect="1"/>
          </p:cNvPicPr>
          <p:nvPr/>
        </p:nvPicPr>
        <p:blipFill>
          <a:blip r:embed="rId2"/>
          <a:stretch>
            <a:fillRect/>
          </a:stretch>
        </p:blipFill>
        <p:spPr>
          <a:xfrm>
            <a:off x="2155132" y="1213847"/>
            <a:ext cx="4373453" cy="1662053"/>
          </a:xfrm>
          <a:prstGeom prst="rect">
            <a:avLst/>
          </a:prstGeom>
        </p:spPr>
      </p:pic>
      <p:pic>
        <p:nvPicPr>
          <p:cNvPr id="6" name="Imagen 5">
            <a:extLst>
              <a:ext uri="{FF2B5EF4-FFF2-40B4-BE49-F238E27FC236}">
                <a16:creationId xmlns:a16="http://schemas.microsoft.com/office/drawing/2014/main" id="{97928998-CA8E-4F05-B0D9-A2029964EB95}"/>
              </a:ext>
            </a:extLst>
          </p:cNvPr>
          <p:cNvPicPr>
            <a:picLocks noChangeAspect="1"/>
          </p:cNvPicPr>
          <p:nvPr/>
        </p:nvPicPr>
        <p:blipFill>
          <a:blip r:embed="rId3"/>
          <a:stretch>
            <a:fillRect/>
          </a:stretch>
        </p:blipFill>
        <p:spPr>
          <a:xfrm>
            <a:off x="0" y="3259374"/>
            <a:ext cx="3849037" cy="1445454"/>
          </a:xfrm>
          <a:prstGeom prst="rect">
            <a:avLst/>
          </a:prstGeom>
        </p:spPr>
      </p:pic>
      <p:pic>
        <p:nvPicPr>
          <p:cNvPr id="7" name="Imagen 6">
            <a:extLst>
              <a:ext uri="{FF2B5EF4-FFF2-40B4-BE49-F238E27FC236}">
                <a16:creationId xmlns:a16="http://schemas.microsoft.com/office/drawing/2014/main" id="{6BC12B17-34E0-4516-9893-49778428F287}"/>
              </a:ext>
            </a:extLst>
          </p:cNvPr>
          <p:cNvPicPr>
            <a:picLocks noChangeAspect="1"/>
          </p:cNvPicPr>
          <p:nvPr/>
        </p:nvPicPr>
        <p:blipFill>
          <a:blip r:embed="rId4"/>
          <a:stretch>
            <a:fillRect/>
          </a:stretch>
        </p:blipFill>
        <p:spPr>
          <a:xfrm>
            <a:off x="4914439" y="3231628"/>
            <a:ext cx="3934437" cy="1425746"/>
          </a:xfrm>
          <a:prstGeom prst="rect">
            <a:avLst/>
          </a:prstGeom>
        </p:spPr>
      </p:pic>
      <p:sp>
        <p:nvSpPr>
          <p:cNvPr id="8" name="CuadroTexto 7">
            <a:extLst>
              <a:ext uri="{FF2B5EF4-FFF2-40B4-BE49-F238E27FC236}">
                <a16:creationId xmlns:a16="http://schemas.microsoft.com/office/drawing/2014/main" id="{74FB67F4-D156-46B1-A62F-EDEBC8919CC8}"/>
              </a:ext>
            </a:extLst>
          </p:cNvPr>
          <p:cNvSpPr txBox="1"/>
          <p:nvPr/>
        </p:nvSpPr>
        <p:spPr>
          <a:xfrm>
            <a:off x="4169180" y="3652113"/>
            <a:ext cx="425116" cy="584775"/>
          </a:xfrm>
          <a:prstGeom prst="rect">
            <a:avLst/>
          </a:prstGeom>
          <a:noFill/>
        </p:spPr>
        <p:txBody>
          <a:bodyPr wrap="none" rtlCol="0">
            <a:spAutoFit/>
          </a:bodyPr>
          <a:lstStyle/>
          <a:p>
            <a:r>
              <a:rPr lang="es-ES" sz="3200" dirty="0"/>
              <a:t>+</a:t>
            </a:r>
          </a:p>
        </p:txBody>
      </p:sp>
      <p:sp>
        <p:nvSpPr>
          <p:cNvPr id="9" name="Marcador de número de diapositiva 1">
            <a:extLst>
              <a:ext uri="{FF2B5EF4-FFF2-40B4-BE49-F238E27FC236}">
                <a16:creationId xmlns:a16="http://schemas.microsoft.com/office/drawing/2014/main" id="{61FBF6B8-2273-46B6-A538-A749093D469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7919922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32F7F79-1F1C-4EFB-B72C-7A36A9C6FB76}"/>
              </a:ext>
            </a:extLst>
          </p:cNvPr>
          <p:cNvSpPr/>
          <p:nvPr/>
        </p:nvSpPr>
        <p:spPr>
          <a:xfrm>
            <a:off x="0" y="857250"/>
            <a:ext cx="8328171" cy="300082"/>
          </a:xfrm>
          <a:prstGeom prst="rect">
            <a:avLst/>
          </a:prstGeom>
        </p:spPr>
        <p:txBody>
          <a:bodyPr wrap="square">
            <a:spAutoFit/>
          </a:bodyPr>
          <a:lstStyle/>
          <a:p>
            <a:r>
              <a:rPr lang="es-ES" sz="1350" b="1" dirty="0"/>
              <a:t>Problema 3</a:t>
            </a:r>
            <a:r>
              <a:rPr lang="es-ES" sz="1350" dirty="0"/>
              <a:t>. Rellenar la siguiente tabla, teniendo en cuenta que se utilizan palabras de 10 bits. </a:t>
            </a:r>
          </a:p>
        </p:txBody>
      </p:sp>
      <p:sp>
        <p:nvSpPr>
          <p:cNvPr id="7" name="CuadroTexto 6">
            <a:extLst>
              <a:ext uri="{FF2B5EF4-FFF2-40B4-BE49-F238E27FC236}">
                <a16:creationId xmlns:a16="http://schemas.microsoft.com/office/drawing/2014/main" id="{490F7C08-3D61-4B79-85AD-C8CD3CCB7669}"/>
              </a:ext>
            </a:extLst>
          </p:cNvPr>
          <p:cNvSpPr txBox="1"/>
          <p:nvPr/>
        </p:nvSpPr>
        <p:spPr>
          <a:xfrm>
            <a:off x="238125" y="3290501"/>
            <a:ext cx="5724772" cy="307777"/>
          </a:xfrm>
          <a:prstGeom prst="rect">
            <a:avLst/>
          </a:prstGeom>
          <a:noFill/>
        </p:spPr>
        <p:txBody>
          <a:bodyPr wrap="none" rtlCol="0">
            <a:spAutoFit/>
          </a:bodyPr>
          <a:lstStyle/>
          <a:p>
            <a:r>
              <a:rPr lang="es-ES" sz="1400" dirty="0"/>
              <a:t>103= 64+39=64+32+7=64+32+4+2+1=1100111</a:t>
            </a:r>
            <a:r>
              <a:rPr lang="es-ES" sz="1400" dirty="0">
                <a:sym typeface="Wingdings" panose="05000000000000000000" pitchFamily="2" charset="2"/>
              </a:rPr>
              <a:t> (n=10) 0001100111</a:t>
            </a:r>
            <a:r>
              <a:rPr lang="es-ES" sz="1400" dirty="0"/>
              <a:t> </a:t>
            </a:r>
          </a:p>
        </p:txBody>
      </p:sp>
      <p:sp>
        <p:nvSpPr>
          <p:cNvPr id="8" name="CuadroTexto 7">
            <a:extLst>
              <a:ext uri="{FF2B5EF4-FFF2-40B4-BE49-F238E27FC236}">
                <a16:creationId xmlns:a16="http://schemas.microsoft.com/office/drawing/2014/main" id="{70F2E5AE-8B1B-4C84-BAAD-B462040B2981}"/>
              </a:ext>
            </a:extLst>
          </p:cNvPr>
          <p:cNvSpPr txBox="1"/>
          <p:nvPr/>
        </p:nvSpPr>
        <p:spPr>
          <a:xfrm>
            <a:off x="238125" y="3757227"/>
            <a:ext cx="7168181" cy="307777"/>
          </a:xfrm>
          <a:prstGeom prst="rect">
            <a:avLst/>
          </a:prstGeom>
          <a:noFill/>
        </p:spPr>
        <p:txBody>
          <a:bodyPr wrap="none" rtlCol="0">
            <a:spAutoFit/>
          </a:bodyPr>
          <a:lstStyle/>
          <a:p>
            <a:r>
              <a:rPr lang="es-ES" sz="1400" dirty="0"/>
              <a:t>52:2=26 (0); 26:2=13 (0); 13:2=6 (1); 6:2=3(0); 3:2=</a:t>
            </a:r>
            <a:r>
              <a:rPr lang="es-ES" sz="1400" dirty="0">
                <a:solidFill>
                  <a:srgbClr val="FF0000"/>
                </a:solidFill>
              </a:rPr>
              <a:t>1</a:t>
            </a:r>
            <a:r>
              <a:rPr lang="es-ES" sz="1400" dirty="0"/>
              <a:t> (</a:t>
            </a:r>
            <a:r>
              <a:rPr lang="es-ES" sz="1400" dirty="0">
                <a:solidFill>
                  <a:srgbClr val="0070C0"/>
                </a:solidFill>
              </a:rPr>
              <a:t>1</a:t>
            </a:r>
            <a:r>
              <a:rPr lang="es-ES" sz="1400" dirty="0"/>
              <a:t>);</a:t>
            </a:r>
            <a:r>
              <a:rPr lang="es-ES" sz="1400" dirty="0">
                <a:sym typeface="Wingdings" panose="05000000000000000000" pitchFamily="2" charset="2"/>
              </a:rPr>
              <a:t></a:t>
            </a:r>
            <a:r>
              <a:rPr lang="es-ES" sz="1400" dirty="0">
                <a:solidFill>
                  <a:srgbClr val="FF0000"/>
                </a:solidFill>
                <a:sym typeface="Wingdings" panose="05000000000000000000" pitchFamily="2" charset="2"/>
              </a:rPr>
              <a:t>1</a:t>
            </a:r>
            <a:r>
              <a:rPr lang="es-ES" sz="1400" dirty="0">
                <a:solidFill>
                  <a:srgbClr val="0070C0"/>
                </a:solidFill>
                <a:sym typeface="Wingdings" panose="05000000000000000000" pitchFamily="2" charset="2"/>
              </a:rPr>
              <a:t>1</a:t>
            </a:r>
            <a:r>
              <a:rPr lang="es-ES" sz="1400" dirty="0">
                <a:sym typeface="Wingdings" panose="05000000000000000000" pitchFamily="2" charset="2"/>
              </a:rPr>
              <a:t>0100(n=10) </a:t>
            </a:r>
            <a:r>
              <a:rPr lang="es-ES" sz="1400" b="1" dirty="0">
                <a:sym typeface="Wingdings" panose="05000000000000000000" pitchFamily="2" charset="2"/>
              </a:rPr>
              <a:t>0000110</a:t>
            </a:r>
            <a:r>
              <a:rPr lang="es-ES" sz="1400" dirty="0">
                <a:sym typeface="Wingdings" panose="05000000000000000000" pitchFamily="2" charset="2"/>
              </a:rPr>
              <a:t>100</a:t>
            </a:r>
            <a:endParaRPr lang="es-ES" sz="1400" dirty="0"/>
          </a:p>
        </p:txBody>
      </p:sp>
      <p:graphicFrame>
        <p:nvGraphicFramePr>
          <p:cNvPr id="5" name="Tabla 5">
            <a:extLst>
              <a:ext uri="{FF2B5EF4-FFF2-40B4-BE49-F238E27FC236}">
                <a16:creationId xmlns:a16="http://schemas.microsoft.com/office/drawing/2014/main" id="{AD9701E2-FDBA-40A2-9571-E362374B044A}"/>
              </a:ext>
            </a:extLst>
          </p:cNvPr>
          <p:cNvGraphicFramePr>
            <a:graphicFrameLocks noGrp="1"/>
          </p:cNvGraphicFramePr>
          <p:nvPr>
            <p:extLst>
              <p:ext uri="{D42A27DB-BD31-4B8C-83A1-F6EECF244321}">
                <p14:modId xmlns:p14="http://schemas.microsoft.com/office/powerpoint/2010/main" val="3220192015"/>
              </p:ext>
            </p:extLst>
          </p:nvPr>
        </p:nvGraphicFramePr>
        <p:xfrm>
          <a:off x="238125" y="1429853"/>
          <a:ext cx="8211507" cy="1498600"/>
        </p:xfrm>
        <a:graphic>
          <a:graphicData uri="http://schemas.openxmlformats.org/drawingml/2006/table">
            <a:tbl>
              <a:tblPr firstRow="1" bandRow="1">
                <a:tableStyleId>{5C22544A-7EE6-4342-B048-85BDC9FD1C3A}</a:tableStyleId>
              </a:tblPr>
              <a:tblGrid>
                <a:gridCol w="2737169">
                  <a:extLst>
                    <a:ext uri="{9D8B030D-6E8A-4147-A177-3AD203B41FA5}">
                      <a16:colId xmlns:a16="http://schemas.microsoft.com/office/drawing/2014/main" val="496831278"/>
                    </a:ext>
                  </a:extLst>
                </a:gridCol>
                <a:gridCol w="2737169">
                  <a:extLst>
                    <a:ext uri="{9D8B030D-6E8A-4147-A177-3AD203B41FA5}">
                      <a16:colId xmlns:a16="http://schemas.microsoft.com/office/drawing/2014/main" val="3950196015"/>
                    </a:ext>
                  </a:extLst>
                </a:gridCol>
                <a:gridCol w="2737169">
                  <a:extLst>
                    <a:ext uri="{9D8B030D-6E8A-4147-A177-3AD203B41FA5}">
                      <a16:colId xmlns:a16="http://schemas.microsoft.com/office/drawing/2014/main" val="4103300393"/>
                    </a:ext>
                  </a:extLst>
                </a:gridCol>
              </a:tblGrid>
              <a:tr h="374650">
                <a:tc>
                  <a:txBody>
                    <a:bodyPr/>
                    <a:lstStyle/>
                    <a:p>
                      <a:pPr algn="ctr"/>
                      <a:r>
                        <a:rPr lang="es-ES" sz="1500" dirty="0" err="1"/>
                        <a:t>Nº</a:t>
                      </a:r>
                      <a:r>
                        <a:rPr lang="es-ES" sz="1500" dirty="0"/>
                        <a:t> en base diez</a:t>
                      </a:r>
                    </a:p>
                  </a:txBody>
                  <a:tcPr marL="92380" marR="92380" marT="46190" marB="46190"/>
                </a:tc>
                <a:tc>
                  <a:txBody>
                    <a:bodyPr/>
                    <a:lstStyle/>
                    <a:p>
                      <a:pPr algn="ctr"/>
                      <a:r>
                        <a:rPr lang="es-ES" sz="1500" dirty="0"/>
                        <a:t>Magnitud y Signo</a:t>
                      </a:r>
                    </a:p>
                  </a:txBody>
                  <a:tcPr marL="92380" marR="92380" marT="46190" marB="46190"/>
                </a:tc>
                <a:tc>
                  <a:txBody>
                    <a:bodyPr/>
                    <a:lstStyle/>
                    <a:p>
                      <a:pPr algn="ctr"/>
                      <a:r>
                        <a:rPr lang="es-ES" sz="1500" dirty="0"/>
                        <a:t>Complemento a 2</a:t>
                      </a:r>
                    </a:p>
                  </a:txBody>
                  <a:tcPr marL="92380" marR="92380" marT="46190" marB="46190"/>
                </a:tc>
                <a:extLst>
                  <a:ext uri="{0D108BD9-81ED-4DB2-BD59-A6C34878D82A}">
                    <a16:rowId xmlns:a16="http://schemas.microsoft.com/office/drawing/2014/main" val="1398799403"/>
                  </a:ext>
                </a:extLst>
              </a:tr>
              <a:tr h="374650">
                <a:tc>
                  <a:txBody>
                    <a:bodyPr/>
                    <a:lstStyle/>
                    <a:p>
                      <a:pPr algn="ctr"/>
                      <a:r>
                        <a:rPr lang="es-ES" sz="1500" dirty="0"/>
                        <a:t>-530</a:t>
                      </a:r>
                    </a:p>
                  </a:txBody>
                  <a:tcPr marL="92380" marR="92380" marT="46190" marB="46190"/>
                </a:tc>
                <a:tc>
                  <a:txBody>
                    <a:bodyPr/>
                    <a:lstStyle/>
                    <a:p>
                      <a:pPr algn="ctr"/>
                      <a:r>
                        <a:rPr lang="es-ES" sz="1500" dirty="0">
                          <a:effectLst/>
                          <a:latin typeface="Calibri" panose="020F0502020204030204" pitchFamily="34" charset="0"/>
                          <a:ea typeface="Calibri" panose="020F0502020204030204" pitchFamily="34" charset="0"/>
                          <a:cs typeface="Times New Roman" panose="02020603050405020304" pitchFamily="18" charset="0"/>
                        </a:rPr>
                        <a:t>fuera de rango [-511:511]</a:t>
                      </a:r>
                      <a:endParaRPr lang="es-ES" sz="1500" dirty="0"/>
                    </a:p>
                  </a:txBody>
                  <a:tcPr marL="92380" marR="92380" marT="46190" marB="46190"/>
                </a:tc>
                <a:tc>
                  <a:txBody>
                    <a:bodyPr/>
                    <a:lstStyle/>
                    <a:p>
                      <a:pPr algn="ctr"/>
                      <a:r>
                        <a:rPr lang="es-ES" sz="1500" dirty="0">
                          <a:effectLst/>
                          <a:latin typeface="Calibri" panose="020F0502020204030204" pitchFamily="34" charset="0"/>
                          <a:ea typeface="Calibri" panose="020F0502020204030204" pitchFamily="34" charset="0"/>
                          <a:cs typeface="Times New Roman" panose="02020603050405020304" pitchFamily="18" charset="0"/>
                        </a:rPr>
                        <a:t>fuera de rango [-512:511]</a:t>
                      </a:r>
                      <a:endParaRPr lang="es-ES" sz="1500" dirty="0"/>
                    </a:p>
                  </a:txBody>
                  <a:tcPr marL="92380" marR="92380" marT="46190" marB="46190"/>
                </a:tc>
                <a:extLst>
                  <a:ext uri="{0D108BD9-81ED-4DB2-BD59-A6C34878D82A}">
                    <a16:rowId xmlns:a16="http://schemas.microsoft.com/office/drawing/2014/main" val="2627792576"/>
                  </a:ext>
                </a:extLst>
              </a:tr>
              <a:tr h="374650">
                <a:tc>
                  <a:txBody>
                    <a:bodyPr/>
                    <a:lstStyle/>
                    <a:p>
                      <a:pPr algn="ctr"/>
                      <a:r>
                        <a:rPr lang="es-ES" sz="1500" dirty="0"/>
                        <a:t>-103</a:t>
                      </a:r>
                    </a:p>
                  </a:txBody>
                  <a:tcPr marL="92380" marR="92380" marT="46190" marB="46190"/>
                </a:tc>
                <a:tc>
                  <a:txBody>
                    <a:bodyPr/>
                    <a:lstStyle/>
                    <a:p>
                      <a:pPr algn="ctr"/>
                      <a:r>
                        <a:rPr lang="es-ES" sz="1500" kern="1200" dirty="0">
                          <a:solidFill>
                            <a:schemeClr val="dk1"/>
                          </a:solidFill>
                          <a:effectLst/>
                          <a:latin typeface="+mn-lt"/>
                          <a:ea typeface="+mn-ea"/>
                          <a:cs typeface="+mn-cs"/>
                        </a:rPr>
                        <a:t>1001100111 </a:t>
                      </a:r>
                      <a:endParaRPr lang="es-ES" sz="1500" dirty="0"/>
                    </a:p>
                  </a:txBody>
                  <a:tcPr marL="92380" marR="92380" marT="46190" marB="46190"/>
                </a:tc>
                <a:tc>
                  <a:txBody>
                    <a:bodyPr/>
                    <a:lstStyle/>
                    <a:p>
                      <a:pPr algn="ctr"/>
                      <a:r>
                        <a:rPr lang="es-ES" sz="1500" kern="1200" dirty="0">
                          <a:solidFill>
                            <a:schemeClr val="dk1"/>
                          </a:solidFill>
                          <a:effectLst/>
                          <a:latin typeface="+mn-lt"/>
                          <a:ea typeface="+mn-ea"/>
                          <a:cs typeface="+mn-cs"/>
                        </a:rPr>
                        <a:t>1110011001 </a:t>
                      </a:r>
                      <a:endParaRPr lang="es-ES" sz="1500" dirty="0"/>
                    </a:p>
                  </a:txBody>
                  <a:tcPr marL="92380" marR="92380" marT="46190" marB="46190"/>
                </a:tc>
                <a:extLst>
                  <a:ext uri="{0D108BD9-81ED-4DB2-BD59-A6C34878D82A}">
                    <a16:rowId xmlns:a16="http://schemas.microsoft.com/office/drawing/2014/main" val="3925306014"/>
                  </a:ext>
                </a:extLst>
              </a:tr>
              <a:tr h="374650">
                <a:tc>
                  <a:txBody>
                    <a:bodyPr/>
                    <a:lstStyle/>
                    <a:p>
                      <a:pPr algn="ctr"/>
                      <a:r>
                        <a:rPr lang="es-ES" sz="1500" dirty="0"/>
                        <a:t>-52</a:t>
                      </a:r>
                    </a:p>
                  </a:txBody>
                  <a:tcPr marL="92380" marR="92380" marT="46190" marB="46190"/>
                </a:tc>
                <a:tc>
                  <a:txBody>
                    <a:bodyPr/>
                    <a:lstStyle/>
                    <a:p>
                      <a:pPr algn="ctr"/>
                      <a:r>
                        <a:rPr lang="es-ES" sz="1500" kern="1200" dirty="0">
                          <a:solidFill>
                            <a:schemeClr val="dk1"/>
                          </a:solidFill>
                          <a:effectLst/>
                          <a:latin typeface="+mn-lt"/>
                          <a:ea typeface="+mn-ea"/>
                          <a:cs typeface="+mn-cs"/>
                        </a:rPr>
                        <a:t>1000110100 </a:t>
                      </a:r>
                      <a:endParaRPr lang="es-ES" sz="1500" dirty="0"/>
                    </a:p>
                  </a:txBody>
                  <a:tcPr marL="92380" marR="92380" marT="46190" marB="46190"/>
                </a:tc>
                <a:tc>
                  <a:txBody>
                    <a:bodyPr/>
                    <a:lstStyle/>
                    <a:p>
                      <a:pPr algn="ctr"/>
                      <a:r>
                        <a:rPr lang="es-ES" sz="1500" b="1" kern="1200" dirty="0">
                          <a:solidFill>
                            <a:schemeClr val="dk1"/>
                          </a:solidFill>
                          <a:effectLst/>
                          <a:latin typeface="+mn-lt"/>
                          <a:ea typeface="+mn-ea"/>
                          <a:cs typeface="+mn-cs"/>
                        </a:rPr>
                        <a:t>1111001</a:t>
                      </a:r>
                      <a:r>
                        <a:rPr lang="es-ES" sz="1500" kern="1200" dirty="0">
                          <a:solidFill>
                            <a:schemeClr val="dk1"/>
                          </a:solidFill>
                          <a:effectLst/>
                          <a:latin typeface="+mn-lt"/>
                          <a:ea typeface="+mn-ea"/>
                          <a:cs typeface="+mn-cs"/>
                        </a:rPr>
                        <a:t>100 </a:t>
                      </a:r>
                      <a:endParaRPr lang="es-ES" sz="1500" dirty="0"/>
                    </a:p>
                  </a:txBody>
                  <a:tcPr marL="92380" marR="92380" marT="46190" marB="46190"/>
                </a:tc>
                <a:extLst>
                  <a:ext uri="{0D108BD9-81ED-4DB2-BD59-A6C34878D82A}">
                    <a16:rowId xmlns:a16="http://schemas.microsoft.com/office/drawing/2014/main" val="3019047778"/>
                  </a:ext>
                </a:extLst>
              </a:tr>
            </a:tbl>
          </a:graphicData>
        </a:graphic>
      </p:graphicFrame>
      <p:sp>
        <p:nvSpPr>
          <p:cNvPr id="2" name="Marcador de número de diapositiva 1">
            <a:extLst>
              <a:ext uri="{FF2B5EF4-FFF2-40B4-BE49-F238E27FC236}">
                <a16:creationId xmlns:a16="http://schemas.microsoft.com/office/drawing/2014/main" id="{B5550F7A-943F-4174-8AEE-00E1A227C52D}"/>
              </a:ext>
            </a:extLst>
          </p:cNvPr>
          <p:cNvSpPr>
            <a:spLocks noGrp="1"/>
          </p:cNvSpPr>
          <p:nvPr>
            <p:ph type="sldNum" sz="quarter" idx="12"/>
          </p:nvPr>
        </p:nvSpPr>
        <p:spPr/>
        <p:txBody>
          <a:bodyPr/>
          <a:lstStyle/>
          <a:p>
            <a:fld id="{78733FC4-8689-4CA5-A153-34ADD6EFE592}" type="slidenum">
              <a:rPr lang="es-ES">
                <a:solidFill>
                  <a:schemeClr val="bg1"/>
                </a:solidFill>
              </a:rPr>
              <a:t>140</a:t>
            </a:fld>
            <a:endParaRPr lang="es-ES" dirty="0">
              <a:solidFill>
                <a:schemeClr val="bg1"/>
              </a:solidFill>
            </a:endParaRPr>
          </a:p>
        </p:txBody>
      </p:sp>
    </p:spTree>
    <p:custDataLst>
      <p:tags r:id="rId1"/>
    </p:custDataLst>
    <p:extLst>
      <p:ext uri="{BB962C8B-B14F-4D97-AF65-F5344CB8AC3E}">
        <p14:creationId xmlns:p14="http://schemas.microsoft.com/office/powerpoint/2010/main" val="3957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6">
            <a:extLst>
              <a:ext uri="{FF2B5EF4-FFF2-40B4-BE49-F238E27FC236}">
                <a16:creationId xmlns:a16="http://schemas.microsoft.com/office/drawing/2014/main" id="{28F26AE6-84F6-4D2A-B67C-78703BAD8993}"/>
              </a:ext>
            </a:extLst>
          </p:cNvPr>
          <p:cNvGraphicFramePr>
            <a:graphicFrameLocks noGrp="1"/>
          </p:cNvGraphicFramePr>
          <p:nvPr/>
        </p:nvGraphicFramePr>
        <p:xfrm>
          <a:off x="1947092" y="3354997"/>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sp>
        <p:nvSpPr>
          <p:cNvPr id="4" name="Rectángulo 3">
            <a:extLst>
              <a:ext uri="{FF2B5EF4-FFF2-40B4-BE49-F238E27FC236}">
                <a16:creationId xmlns:a16="http://schemas.microsoft.com/office/drawing/2014/main" id="{4CA79FCB-26D9-4692-940C-5F244F2C2268}"/>
              </a:ext>
            </a:extLst>
          </p:cNvPr>
          <p:cNvSpPr/>
          <p:nvPr/>
        </p:nvSpPr>
        <p:spPr>
          <a:xfrm>
            <a:off x="0" y="861131"/>
            <a:ext cx="9077325" cy="507831"/>
          </a:xfrm>
          <a:prstGeom prst="rect">
            <a:avLst/>
          </a:prstGeom>
        </p:spPr>
        <p:txBody>
          <a:bodyPr wrap="square">
            <a:spAutoFit/>
          </a:bodyPr>
          <a:lstStyle/>
          <a:p>
            <a:r>
              <a:rPr lang="es-ES" sz="1350" b="1" dirty="0"/>
              <a:t>Problema 4. </a:t>
            </a:r>
            <a:r>
              <a:rPr lang="es-ES" sz="1350" dirty="0"/>
              <a:t>Utilizando los mapas de Karnaugh, simplificar las siguientes funciones de conmutación, obtenerlas en función de suma de productos o producto de sumas: </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5479E07F-DC3E-466A-B347-12134FF81AD4}"/>
                  </a:ext>
                </a:extLst>
              </p:cNvPr>
              <p:cNvSpPr/>
              <p:nvPr/>
            </p:nvSpPr>
            <p:spPr>
              <a:xfrm>
                <a:off x="285750" y="1574308"/>
                <a:ext cx="8220075" cy="1262846"/>
              </a:xfrm>
              <a:prstGeom prst="rect">
                <a:avLst/>
              </a:prstGeom>
            </p:spPr>
            <p:txBody>
              <a:bodyPr wrap="square">
                <a:spAutoFit/>
              </a:bodyPr>
              <a:lstStyle/>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1</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w,x,y,z</a:t>
                </a:r>
                <a:r>
                  <a:rPr lang="es-ES" dirty="0">
                    <a:latin typeface="TimesNewRomanPSMT"/>
                    <a:ea typeface="Calibri" panose="020F0502020204030204" pitchFamily="34" charset="0"/>
                    <a:cs typeface="TimesNewRomanPSMT"/>
                  </a:rPr>
                  <a:t>) =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m(5,6,9,10) </a:t>
                </a:r>
                <a:r>
                  <a:rPr lang="es-ES" dirty="0">
                    <a:latin typeface="TimesNewRomanPSMT"/>
                    <a:ea typeface="Calibri" panose="020F0502020204030204" pitchFamily="34" charset="0"/>
                    <a:cs typeface="TimesNewRomanPSMT"/>
                    <a:sym typeface="Wingdings" panose="05000000000000000000" pitchFamily="2" charset="2"/>
                  </a:rPr>
                  <a:t></a:t>
                </a:r>
                <a:r>
                  <a:rPr lang="es-ES" dirty="0">
                    <a:latin typeface="TimesNewRomanPSMT"/>
                    <a:ea typeface="Calibri" panose="020F0502020204030204" pitchFamily="34" charset="0"/>
                    <a:cs typeface="TimesNewRomanPSMT"/>
                  </a:rPr>
                  <a:t> No se puede simplificar</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2</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x,y,z</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m(2,3,4,5,6,7) </a:t>
                </a:r>
                <a:r>
                  <a:rPr lang="es-ES"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m:rPr>
                        <m:sty m:val="p"/>
                      </m:rPr>
                      <a:rPr lang="es-ES">
                        <a:latin typeface="Cambria Math" panose="02040503050406030204" pitchFamily="18" charset="0"/>
                        <a:ea typeface="Calibri" panose="020F0502020204030204" pitchFamily="34" charset="0"/>
                        <a:cs typeface="TimesNewRomanPSMT"/>
                      </a:rPr>
                      <m:t>x</m:t>
                    </m:r>
                    <m:r>
                      <a:rPr lang="es-ES">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𝑦</m:t>
                    </m:r>
                  </m:oMath>
                </a14:m>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3</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x,y,z</a:t>
                </a:r>
                <a:r>
                  <a:rPr lang="es-ES" dirty="0">
                    <a:latin typeface="TimesNewRomanPSMT"/>
                    <a:ea typeface="Calibri" panose="020F0502020204030204" pitchFamily="34" charset="0"/>
                    <a:cs typeface="TimesNewRomanPSMT"/>
                  </a:rPr>
                  <a:t>) =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m(2,4,5,6) </a:t>
                </a:r>
                <a:r>
                  <a:rPr lang="es-ES"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i="1">
                        <a:latin typeface="Cambria Math" panose="02040503050406030204" pitchFamily="18" charset="0"/>
                        <a:ea typeface="Arial Unicode MS"/>
                        <a:cs typeface="Arial Unicode MS"/>
                      </a:rPr>
                      <m:t>𝑥</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𝑦</m:t>
                        </m:r>
                      </m:e>
                    </m:acc>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𝑦</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𝑧</m:t>
                        </m:r>
                      </m:e>
                    </m:acc>
                  </m:oMath>
                </a14:m>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4</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w,x,y,z</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m(3,6,7,11,12,14,15)</a:t>
                </a:r>
                <a:r>
                  <a:rPr lang="es-ES"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i="1">
                        <a:latin typeface="Cambria Math" panose="02040503050406030204" pitchFamily="18" charset="0"/>
                        <a:ea typeface="Calibri" panose="020F0502020204030204" pitchFamily="34" charset="0"/>
                        <a:cs typeface="TimesNewRomanPSMT"/>
                      </a:rPr>
                      <m:t> </m:t>
                    </m:r>
                    <m:r>
                      <a:rPr lang="es-ES" i="1">
                        <a:latin typeface="Cambria Math" panose="02040503050406030204" pitchFamily="18" charset="0"/>
                        <a:ea typeface="Calibri" panose="020F0502020204030204" pitchFamily="34" charset="0"/>
                        <a:cs typeface="TimesNewRomanPSMT"/>
                      </a:rPr>
                      <m:t>𝑥𝑦</m:t>
                    </m:r>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𝑦𝑧</m:t>
                    </m:r>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𝑤𝑥</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𝑧</m:t>
                        </m:r>
                      </m:e>
                    </m:acc>
                  </m:oMath>
                </a14:m>
                <a:r>
                  <a:rPr lang="es-ES" dirty="0">
                    <a:latin typeface="TimesNewRomanPSMT"/>
                    <a:ea typeface="Calibri" panose="020F0502020204030204" pitchFamily="34" charset="0"/>
                    <a:cs typeface="TimesNewRomanPSMT"/>
                  </a:rPr>
                  <a:t>	</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a:extLst>
                  <a:ext uri="{FF2B5EF4-FFF2-40B4-BE49-F238E27FC236}">
                    <a16:creationId xmlns:a16="http://schemas.microsoft.com/office/drawing/2014/main" id="{5479E07F-DC3E-466A-B347-12134FF81AD4}"/>
                  </a:ext>
                </a:extLst>
              </p:cNvPr>
              <p:cNvSpPr>
                <a:spLocks noRot="1" noChangeAspect="1" noMove="1" noResize="1" noEditPoints="1" noAdjustHandles="1" noChangeArrowheads="1" noChangeShapeType="1" noTextEdit="1"/>
              </p:cNvSpPr>
              <p:nvPr/>
            </p:nvSpPr>
            <p:spPr>
              <a:xfrm>
                <a:off x="285750" y="1574308"/>
                <a:ext cx="8220075" cy="1262846"/>
              </a:xfrm>
              <a:prstGeom prst="rect">
                <a:avLst/>
              </a:prstGeom>
              <a:blipFill>
                <a:blip r:embed="rId3"/>
                <a:stretch>
                  <a:fillRect l="-519" t="-2415" b="-6763"/>
                </a:stretch>
              </a:blipFill>
            </p:spPr>
            <p:txBody>
              <a:bodyPr/>
              <a:lstStyle/>
              <a:p>
                <a:r>
                  <a:rPr lang="es-ES">
                    <a:noFill/>
                  </a:rPr>
                  <a:t> </a:t>
                </a:r>
              </a:p>
            </p:txBody>
          </p:sp>
        </mc:Fallback>
      </mc:AlternateContent>
      <p:graphicFrame>
        <p:nvGraphicFramePr>
          <p:cNvPr id="6" name="Tabla 6">
            <a:extLst>
              <a:ext uri="{FF2B5EF4-FFF2-40B4-BE49-F238E27FC236}">
                <a16:creationId xmlns:a16="http://schemas.microsoft.com/office/drawing/2014/main" id="{22C83BD1-42A2-4878-8763-CE81D247F5B3}"/>
              </a:ext>
            </a:extLst>
          </p:cNvPr>
          <p:cNvGraphicFramePr>
            <a:graphicFrameLocks noGrp="1"/>
          </p:cNvGraphicFramePr>
          <p:nvPr/>
        </p:nvGraphicFramePr>
        <p:xfrm>
          <a:off x="1871662" y="3424811"/>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10" name="Conector recto 9">
            <a:extLst>
              <a:ext uri="{FF2B5EF4-FFF2-40B4-BE49-F238E27FC236}">
                <a16:creationId xmlns:a16="http://schemas.microsoft.com/office/drawing/2014/main" id="{F1C4939A-57EC-4008-A4C8-DC3B1DA3878B}"/>
              </a:ext>
            </a:extLst>
          </p:cNvPr>
          <p:cNvCxnSpPr/>
          <p:nvPr/>
        </p:nvCxnSpPr>
        <p:spPr>
          <a:xfrm flipH="1" flipV="1">
            <a:off x="1562100" y="3129536"/>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o 21">
            <a:extLst>
              <a:ext uri="{FF2B5EF4-FFF2-40B4-BE49-F238E27FC236}">
                <a16:creationId xmlns:a16="http://schemas.microsoft.com/office/drawing/2014/main" id="{EF6A3337-A52B-43E9-8CE3-043132025E9F}"/>
              </a:ext>
            </a:extLst>
          </p:cNvPr>
          <p:cNvGrpSpPr/>
          <p:nvPr/>
        </p:nvGrpSpPr>
        <p:grpSpPr>
          <a:xfrm>
            <a:off x="1271784" y="3009701"/>
            <a:ext cx="4609551" cy="2091352"/>
            <a:chOff x="1606812" y="3459718"/>
            <a:chExt cx="6146067" cy="2788468"/>
          </a:xfrm>
        </p:grpSpPr>
        <p:sp>
          <p:nvSpPr>
            <p:cNvPr id="12" name="CuadroTexto 11">
              <a:extLst>
                <a:ext uri="{FF2B5EF4-FFF2-40B4-BE49-F238E27FC236}">
                  <a16:creationId xmlns:a16="http://schemas.microsoft.com/office/drawing/2014/main" id="{190F037E-4A53-4B1B-9283-9274BE584B65}"/>
                </a:ext>
              </a:extLst>
            </p:cNvPr>
            <p:cNvSpPr txBox="1"/>
            <p:nvPr/>
          </p:nvSpPr>
          <p:spPr>
            <a:xfrm>
              <a:off x="1606812" y="3581401"/>
              <a:ext cx="684376" cy="553997"/>
            </a:xfrm>
            <a:prstGeom prst="rect">
              <a:avLst/>
            </a:prstGeom>
            <a:noFill/>
          </p:spPr>
          <p:txBody>
            <a:bodyPr wrap="none" rtlCol="0">
              <a:spAutoFit/>
            </a:bodyPr>
            <a:lstStyle/>
            <a:p>
              <a:r>
                <a:rPr lang="es-ES" sz="2100" dirty="0" err="1"/>
                <a:t>wx</a:t>
              </a:r>
              <a:endParaRPr lang="es-ES" sz="2100" dirty="0"/>
            </a:p>
          </p:txBody>
        </p:sp>
        <p:sp>
          <p:nvSpPr>
            <p:cNvPr id="13" name="CuadroTexto 12">
              <a:extLst>
                <a:ext uri="{FF2B5EF4-FFF2-40B4-BE49-F238E27FC236}">
                  <a16:creationId xmlns:a16="http://schemas.microsoft.com/office/drawing/2014/main" id="{736FF703-0D87-4F0E-8B36-2ADC9591F08D}"/>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4" name="CuadroTexto 13">
              <a:extLst>
                <a:ext uri="{FF2B5EF4-FFF2-40B4-BE49-F238E27FC236}">
                  <a16:creationId xmlns:a16="http://schemas.microsoft.com/office/drawing/2014/main" id="{D0FD0955-6FE6-42D7-80AD-1167EE447BA8}"/>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5" name="CuadroTexto 14">
              <a:extLst>
                <a:ext uri="{FF2B5EF4-FFF2-40B4-BE49-F238E27FC236}">
                  <a16:creationId xmlns:a16="http://schemas.microsoft.com/office/drawing/2014/main" id="{04203987-C5B7-4E88-8D57-696F1EEF6A20}"/>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6" name="CuadroTexto 15">
              <a:extLst>
                <a:ext uri="{FF2B5EF4-FFF2-40B4-BE49-F238E27FC236}">
                  <a16:creationId xmlns:a16="http://schemas.microsoft.com/office/drawing/2014/main" id="{63F3F5D5-481F-4D55-8A05-32416BB7ED92}"/>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21" name="Grupo 20">
              <a:extLst>
                <a:ext uri="{FF2B5EF4-FFF2-40B4-BE49-F238E27FC236}">
                  <a16:creationId xmlns:a16="http://schemas.microsoft.com/office/drawing/2014/main" id="{2395C5E5-8517-4BF6-9C40-69DFB3961B6D}"/>
                </a:ext>
              </a:extLst>
            </p:cNvPr>
            <p:cNvGrpSpPr/>
            <p:nvPr/>
          </p:nvGrpSpPr>
          <p:grpSpPr>
            <a:xfrm>
              <a:off x="2243920" y="3459718"/>
              <a:ext cx="5508959" cy="624204"/>
              <a:chOff x="2243920" y="3459718"/>
              <a:chExt cx="5508959" cy="624204"/>
            </a:xfrm>
          </p:grpSpPr>
          <p:sp>
            <p:nvSpPr>
              <p:cNvPr id="11" name="CuadroTexto 10">
                <a:extLst>
                  <a:ext uri="{FF2B5EF4-FFF2-40B4-BE49-F238E27FC236}">
                    <a16:creationId xmlns:a16="http://schemas.microsoft.com/office/drawing/2014/main" id="{84529B8B-CAB3-457D-BD1E-2AE405DE745A}"/>
                  </a:ext>
                </a:extLst>
              </p:cNvPr>
              <p:cNvSpPr txBox="1"/>
              <p:nvPr/>
            </p:nvSpPr>
            <p:spPr>
              <a:xfrm>
                <a:off x="2243920" y="3459718"/>
                <a:ext cx="605293" cy="553997"/>
              </a:xfrm>
              <a:prstGeom prst="rect">
                <a:avLst/>
              </a:prstGeom>
              <a:noFill/>
            </p:spPr>
            <p:txBody>
              <a:bodyPr wrap="none" rtlCol="0">
                <a:spAutoFit/>
              </a:bodyPr>
              <a:lstStyle/>
              <a:p>
                <a:r>
                  <a:rPr lang="es-ES" sz="2100" dirty="0" err="1"/>
                  <a:t>yz</a:t>
                </a:r>
                <a:endParaRPr lang="es-ES" sz="2100" dirty="0"/>
              </a:p>
            </p:txBody>
          </p:sp>
          <p:sp>
            <p:nvSpPr>
              <p:cNvPr id="17" name="CuadroTexto 16">
                <a:extLst>
                  <a:ext uri="{FF2B5EF4-FFF2-40B4-BE49-F238E27FC236}">
                    <a16:creationId xmlns:a16="http://schemas.microsoft.com/office/drawing/2014/main" id="{433841D2-852D-4D7B-BC6D-615470BA756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18" name="CuadroTexto 17">
                <a:extLst>
                  <a:ext uri="{FF2B5EF4-FFF2-40B4-BE49-F238E27FC236}">
                    <a16:creationId xmlns:a16="http://schemas.microsoft.com/office/drawing/2014/main" id="{1F61B891-6096-4D16-9B97-BA6A1510964E}"/>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19" name="CuadroTexto 18">
                <a:extLst>
                  <a:ext uri="{FF2B5EF4-FFF2-40B4-BE49-F238E27FC236}">
                    <a16:creationId xmlns:a16="http://schemas.microsoft.com/office/drawing/2014/main" id="{63059BC1-E3EA-4880-BB4F-087159EBD67E}"/>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0" name="CuadroTexto 19">
                <a:extLst>
                  <a:ext uri="{FF2B5EF4-FFF2-40B4-BE49-F238E27FC236}">
                    <a16:creationId xmlns:a16="http://schemas.microsoft.com/office/drawing/2014/main" id="{DDCBE89F-441F-4ED2-A850-F3DBA493A357}"/>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p:grpSp>
        <p:nvGrpSpPr>
          <p:cNvPr id="27" name="Grupo 26">
            <a:extLst>
              <a:ext uri="{FF2B5EF4-FFF2-40B4-BE49-F238E27FC236}">
                <a16:creationId xmlns:a16="http://schemas.microsoft.com/office/drawing/2014/main" id="{8B116BD5-4745-4B74-9901-280BDAFDC9EE}"/>
              </a:ext>
            </a:extLst>
          </p:cNvPr>
          <p:cNvGrpSpPr/>
          <p:nvPr/>
        </p:nvGrpSpPr>
        <p:grpSpPr>
          <a:xfrm>
            <a:off x="3245899" y="3850297"/>
            <a:ext cx="2536649" cy="1222409"/>
            <a:chOff x="4238966" y="4580514"/>
            <a:chExt cx="3382198" cy="1629878"/>
          </a:xfrm>
        </p:grpSpPr>
        <p:sp>
          <p:nvSpPr>
            <p:cNvPr id="23" name="Elipse 22">
              <a:extLst>
                <a:ext uri="{FF2B5EF4-FFF2-40B4-BE49-F238E27FC236}">
                  <a16:creationId xmlns:a16="http://schemas.microsoft.com/office/drawing/2014/main" id="{4E7035A1-BB13-4CF1-AED7-79094B68F783}"/>
                </a:ext>
              </a:extLst>
            </p:cNvPr>
            <p:cNvSpPr/>
            <p:nvPr/>
          </p:nvSpPr>
          <p:spPr>
            <a:xfrm>
              <a:off x="7071013" y="4580514"/>
              <a:ext cx="550151" cy="52322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4" name="Elipse 23">
              <a:extLst>
                <a:ext uri="{FF2B5EF4-FFF2-40B4-BE49-F238E27FC236}">
                  <a16:creationId xmlns:a16="http://schemas.microsoft.com/office/drawing/2014/main" id="{BBF4F528-24EF-43C3-B9F4-307AB1203C3D}"/>
                </a:ext>
              </a:extLst>
            </p:cNvPr>
            <p:cNvSpPr/>
            <p:nvPr/>
          </p:nvSpPr>
          <p:spPr>
            <a:xfrm>
              <a:off x="4238966" y="4580514"/>
              <a:ext cx="550151" cy="523220"/>
            </a:xfrm>
            <a:prstGeom prst="ellipse">
              <a:avLst/>
            </a:prstGeom>
            <a:solidFill>
              <a:srgbClr val="7030A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5" name="Elipse 24">
              <a:extLst>
                <a:ext uri="{FF2B5EF4-FFF2-40B4-BE49-F238E27FC236}">
                  <a16:creationId xmlns:a16="http://schemas.microsoft.com/office/drawing/2014/main" id="{34CF2763-3125-40A7-80DD-E012B9041068}"/>
                </a:ext>
              </a:extLst>
            </p:cNvPr>
            <p:cNvSpPr/>
            <p:nvPr/>
          </p:nvSpPr>
          <p:spPr>
            <a:xfrm>
              <a:off x="4270391" y="5687172"/>
              <a:ext cx="550151" cy="523220"/>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6" name="Elipse 25">
              <a:extLst>
                <a:ext uri="{FF2B5EF4-FFF2-40B4-BE49-F238E27FC236}">
                  <a16:creationId xmlns:a16="http://schemas.microsoft.com/office/drawing/2014/main" id="{C0CBABEB-3D12-4A1F-A30C-582DAFA748A0}"/>
                </a:ext>
              </a:extLst>
            </p:cNvPr>
            <p:cNvSpPr/>
            <p:nvPr/>
          </p:nvSpPr>
          <p:spPr>
            <a:xfrm>
              <a:off x="7071013" y="5687172"/>
              <a:ext cx="550151" cy="523220"/>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2" name="Rectángulo 1">
            <a:extLst>
              <a:ext uri="{FF2B5EF4-FFF2-40B4-BE49-F238E27FC236}">
                <a16:creationId xmlns:a16="http://schemas.microsoft.com/office/drawing/2014/main" id="{B219C7C8-ED0A-4AD2-88D7-AFF40801EF83}"/>
              </a:ext>
            </a:extLst>
          </p:cNvPr>
          <p:cNvSpPr/>
          <p:nvPr/>
        </p:nvSpPr>
        <p:spPr>
          <a:xfrm>
            <a:off x="324696" y="2991037"/>
            <a:ext cx="1112805" cy="300082"/>
          </a:xfrm>
          <a:prstGeom prst="rect">
            <a:avLst/>
          </a:prstGeom>
        </p:spPr>
        <p:txBody>
          <a:bodyPr wrap="none">
            <a:spAutoFit/>
          </a:bodyPr>
          <a:lstStyle/>
          <a:p>
            <a:r>
              <a:rPr lang="es-ES" sz="1350" dirty="0">
                <a:latin typeface="TimesNewRomanPSMT"/>
                <a:ea typeface="Calibri" panose="020F0502020204030204" pitchFamily="34" charset="0"/>
                <a:cs typeface="TimesNewRomanPSMT"/>
              </a:rPr>
              <a:t>a) f</a:t>
            </a:r>
            <a:r>
              <a:rPr lang="es-ES" sz="788" dirty="0">
                <a:latin typeface="TimesNewRomanPSMT"/>
                <a:ea typeface="Calibri" panose="020F0502020204030204" pitchFamily="34" charset="0"/>
                <a:cs typeface="TimesNewRomanPSMT"/>
              </a:rPr>
              <a:t>1</a:t>
            </a:r>
            <a:r>
              <a:rPr lang="es-ES" sz="1350" dirty="0">
                <a:latin typeface="TimesNewRomanPSMT"/>
                <a:ea typeface="Calibri" panose="020F0502020204030204" pitchFamily="34" charset="0"/>
                <a:cs typeface="TimesNewRomanPSMT"/>
              </a:rPr>
              <a:t>(</a:t>
            </a:r>
            <a:r>
              <a:rPr lang="es-ES" sz="1350" dirty="0" err="1">
                <a:latin typeface="TimesNewRomanPSMT"/>
                <a:ea typeface="Calibri" panose="020F0502020204030204" pitchFamily="34" charset="0"/>
                <a:cs typeface="TimesNewRomanPSMT"/>
              </a:rPr>
              <a:t>w,x,y,z</a:t>
            </a:r>
            <a:r>
              <a:rPr lang="es-ES" sz="1350" dirty="0">
                <a:latin typeface="TimesNewRomanPSMT"/>
                <a:ea typeface="Calibri" panose="020F0502020204030204" pitchFamily="34" charset="0"/>
                <a:cs typeface="TimesNewRomanPSMT"/>
              </a:rPr>
              <a:t>) </a:t>
            </a:r>
            <a:endParaRPr lang="es-ES" sz="1350" dirty="0"/>
          </a:p>
        </p:txBody>
      </p:sp>
      <p:sp>
        <p:nvSpPr>
          <p:cNvPr id="3" name="Marcador de número de diapositiva 2">
            <a:extLst>
              <a:ext uri="{FF2B5EF4-FFF2-40B4-BE49-F238E27FC236}">
                <a16:creationId xmlns:a16="http://schemas.microsoft.com/office/drawing/2014/main" id="{5829A729-A8F6-4F32-B217-AA4309EED222}"/>
              </a:ext>
            </a:extLst>
          </p:cNvPr>
          <p:cNvSpPr>
            <a:spLocks noGrp="1"/>
          </p:cNvSpPr>
          <p:nvPr>
            <p:ph type="sldNum" sz="quarter" idx="12"/>
          </p:nvPr>
        </p:nvSpPr>
        <p:spPr/>
        <p:txBody>
          <a:bodyPr/>
          <a:lstStyle/>
          <a:p>
            <a:fld id="{78733FC4-8689-4CA5-A153-34ADD6EFE592}" type="slidenum">
              <a:rPr lang="es-ES">
                <a:solidFill>
                  <a:schemeClr val="bg1"/>
                </a:solidFill>
              </a:rPr>
              <a:t>141</a:t>
            </a:fld>
            <a:endParaRPr lang="es-ES" dirty="0">
              <a:solidFill>
                <a:schemeClr val="bg1"/>
              </a:solidFill>
            </a:endParaRPr>
          </a:p>
        </p:txBody>
      </p:sp>
    </p:spTree>
    <p:custDataLst>
      <p:tags r:id="rId1"/>
    </p:custDataLst>
    <p:extLst>
      <p:ext uri="{BB962C8B-B14F-4D97-AF65-F5344CB8AC3E}">
        <p14:creationId xmlns:p14="http://schemas.microsoft.com/office/powerpoint/2010/main" val="224636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EDFDB271-C592-4268-B4DE-BF722BD275A6}"/>
                  </a:ext>
                </a:extLst>
              </p:cNvPr>
              <p:cNvSpPr/>
              <p:nvPr/>
            </p:nvSpPr>
            <p:spPr>
              <a:xfrm>
                <a:off x="90553" y="940334"/>
                <a:ext cx="4204356" cy="420756"/>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b) f</a:t>
                </a:r>
                <a:r>
                  <a:rPr lang="es-ES" sz="1050" dirty="0">
                    <a:latin typeface="TimesNewRomanPSMT"/>
                    <a:ea typeface="Calibri" panose="020F0502020204030204" pitchFamily="34" charset="0"/>
                    <a:cs typeface="TimesNewRomanPSMT"/>
                  </a:rPr>
                  <a:t>2</a:t>
                </a:r>
                <a:r>
                  <a:rPr lang="es-ES" sz="2100" dirty="0">
                    <a:latin typeface="TimesNewRomanPSMT"/>
                    <a:ea typeface="Calibri" panose="020F0502020204030204" pitchFamily="34" charset="0"/>
                    <a:cs typeface="TimesNewRomanPSMT"/>
                  </a:rPr>
                  <a:t>(</a:t>
                </a:r>
                <a:r>
                  <a:rPr lang="es-ES" sz="2100" dirty="0" err="1">
                    <a:latin typeface="TimesNewRomanPSMT"/>
                    <a:ea typeface="Calibri" panose="020F0502020204030204" pitchFamily="34" charset="0"/>
                    <a:cs typeface="TimesNewRomanPSMT"/>
                  </a:rPr>
                  <a:t>x,y,z</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m(2,3,4,5,6,7) </a:t>
                </a:r>
                <a:r>
                  <a:rPr lang="es-ES" sz="2100"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m:rPr>
                        <m:sty m:val="p"/>
                      </m:rPr>
                      <a:rPr lang="es-ES" sz="2100">
                        <a:latin typeface="Cambria Math" panose="02040503050406030204" pitchFamily="18" charset="0"/>
                        <a:ea typeface="Calibri" panose="020F0502020204030204" pitchFamily="34" charset="0"/>
                        <a:cs typeface="TimesNewRomanPSMT"/>
                      </a:rPr>
                      <m:t>x</m:t>
                    </m:r>
                    <m:r>
                      <a:rPr lang="es-ES" sz="2100">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𝑦</m:t>
                    </m:r>
                  </m:oMath>
                </a14:m>
                <a:endParaRPr lang="es-E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EDFDB271-C592-4268-B4DE-BF722BD275A6}"/>
                  </a:ext>
                </a:extLst>
              </p:cNvPr>
              <p:cNvSpPr>
                <a:spLocks noRot="1" noChangeAspect="1" noMove="1" noResize="1" noEditPoints="1" noAdjustHandles="1" noChangeArrowheads="1" noChangeShapeType="1" noTextEdit="1"/>
              </p:cNvSpPr>
              <p:nvPr/>
            </p:nvSpPr>
            <p:spPr>
              <a:xfrm>
                <a:off x="90553" y="940334"/>
                <a:ext cx="4204356" cy="420756"/>
              </a:xfrm>
              <a:prstGeom prst="rect">
                <a:avLst/>
              </a:prstGeom>
              <a:blipFill>
                <a:blip r:embed="rId3"/>
                <a:stretch>
                  <a:fillRect l="-1739" t="-10145" b="-27536"/>
                </a:stretch>
              </a:blipFill>
            </p:spPr>
            <p:txBody>
              <a:bodyPr/>
              <a:lstStyle/>
              <a:p>
                <a:r>
                  <a:rPr lang="es-ES">
                    <a:noFill/>
                  </a:rPr>
                  <a:t> </a:t>
                </a:r>
              </a:p>
            </p:txBody>
          </p:sp>
        </mc:Fallback>
      </mc:AlternateContent>
      <p:graphicFrame>
        <p:nvGraphicFramePr>
          <p:cNvPr id="5" name="Tabla 6">
            <a:extLst>
              <a:ext uri="{FF2B5EF4-FFF2-40B4-BE49-F238E27FC236}">
                <a16:creationId xmlns:a16="http://schemas.microsoft.com/office/drawing/2014/main" id="{E18246F0-3E53-42FF-9B2F-A5D05FC2EA92}"/>
              </a:ext>
            </a:extLst>
          </p:cNvPr>
          <p:cNvGraphicFramePr>
            <a:graphicFrameLocks noGrp="1"/>
          </p:cNvGraphicFramePr>
          <p:nvPr/>
        </p:nvGraphicFramePr>
        <p:xfrm>
          <a:off x="1851842" y="2240572"/>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6" name="Tabla 6">
            <a:extLst>
              <a:ext uri="{FF2B5EF4-FFF2-40B4-BE49-F238E27FC236}">
                <a16:creationId xmlns:a16="http://schemas.microsoft.com/office/drawing/2014/main" id="{F4C099E2-9024-4756-AD7D-5978EFB657FF}"/>
              </a:ext>
            </a:extLst>
          </p:cNvPr>
          <p:cNvGraphicFramePr>
            <a:graphicFrameLocks noGrp="1"/>
          </p:cNvGraphicFramePr>
          <p:nvPr/>
        </p:nvGraphicFramePr>
        <p:xfrm>
          <a:off x="1776412" y="2310386"/>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7" name="Conector recto 6">
            <a:extLst>
              <a:ext uri="{FF2B5EF4-FFF2-40B4-BE49-F238E27FC236}">
                <a16:creationId xmlns:a16="http://schemas.microsoft.com/office/drawing/2014/main" id="{2ACCB125-D2AC-473A-BB48-6CF63142C99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040619B1-1597-4904-A271-CA3AE97D4175}"/>
              </a:ext>
            </a:extLst>
          </p:cNvPr>
          <p:cNvSpPr/>
          <p:nvPr/>
        </p:nvSpPr>
        <p:spPr>
          <a:xfrm>
            <a:off x="1686714" y="2728439"/>
            <a:ext cx="4395770" cy="45013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A18B77AB-3981-4E11-AABB-582418335052}"/>
              </a:ext>
            </a:extLst>
          </p:cNvPr>
          <p:cNvSpPr/>
          <p:nvPr/>
        </p:nvSpPr>
        <p:spPr>
          <a:xfrm>
            <a:off x="4073381" y="2240572"/>
            <a:ext cx="1813069" cy="1093178"/>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F75D2BA5-9BDB-4522-B170-85AF765E2A56}"/>
              </a:ext>
            </a:extLst>
          </p:cNvPr>
          <p:cNvGrpSpPr/>
          <p:nvPr/>
        </p:nvGrpSpPr>
        <p:grpSpPr>
          <a:xfrm>
            <a:off x="1147958" y="1866361"/>
            <a:ext cx="4609551" cy="1290046"/>
            <a:chOff x="1606812" y="3395762"/>
            <a:chExt cx="6146067" cy="1720061"/>
          </a:xfrm>
        </p:grpSpPr>
        <p:sp>
          <p:nvSpPr>
            <p:cNvPr id="14" name="CuadroTexto 13">
              <a:extLst>
                <a:ext uri="{FF2B5EF4-FFF2-40B4-BE49-F238E27FC236}">
                  <a16:creationId xmlns:a16="http://schemas.microsoft.com/office/drawing/2014/main" id="{3D195F6C-2998-4A8F-9FFE-C923924E19F3}"/>
                </a:ext>
              </a:extLst>
            </p:cNvPr>
            <p:cNvSpPr txBox="1"/>
            <p:nvPr/>
          </p:nvSpPr>
          <p:spPr>
            <a:xfrm>
              <a:off x="1606812" y="3581401"/>
              <a:ext cx="425757" cy="553997"/>
            </a:xfrm>
            <a:prstGeom prst="rect">
              <a:avLst/>
            </a:prstGeom>
            <a:noFill/>
          </p:spPr>
          <p:txBody>
            <a:bodyPr wrap="none" rtlCol="0">
              <a:spAutoFit/>
            </a:bodyPr>
            <a:lstStyle/>
            <a:p>
              <a:r>
                <a:rPr lang="es-ES" sz="2100" dirty="0"/>
                <a:t>x</a:t>
              </a:r>
            </a:p>
          </p:txBody>
        </p:sp>
        <p:sp>
          <p:nvSpPr>
            <p:cNvPr id="15" name="CuadroTexto 14">
              <a:extLst>
                <a:ext uri="{FF2B5EF4-FFF2-40B4-BE49-F238E27FC236}">
                  <a16:creationId xmlns:a16="http://schemas.microsoft.com/office/drawing/2014/main" id="{D11EC600-6B00-4F69-B316-82CF2BBF597C}"/>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16" name="CuadroTexto 15">
              <a:extLst>
                <a:ext uri="{FF2B5EF4-FFF2-40B4-BE49-F238E27FC236}">
                  <a16:creationId xmlns:a16="http://schemas.microsoft.com/office/drawing/2014/main" id="{D227B096-3931-42E9-A128-D6BC49FC71A8}"/>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19" name="Grupo 18">
              <a:extLst>
                <a:ext uri="{FF2B5EF4-FFF2-40B4-BE49-F238E27FC236}">
                  <a16:creationId xmlns:a16="http://schemas.microsoft.com/office/drawing/2014/main" id="{DB9A6EEB-B399-4B37-B290-243E949214EC}"/>
                </a:ext>
              </a:extLst>
            </p:cNvPr>
            <p:cNvGrpSpPr/>
            <p:nvPr/>
          </p:nvGrpSpPr>
          <p:grpSpPr>
            <a:xfrm>
              <a:off x="2196073" y="3395762"/>
              <a:ext cx="5556806" cy="688160"/>
              <a:chOff x="2196073" y="3395762"/>
              <a:chExt cx="5556806" cy="688160"/>
            </a:xfrm>
          </p:grpSpPr>
          <p:sp>
            <p:nvSpPr>
              <p:cNvPr id="20" name="CuadroTexto 19">
                <a:extLst>
                  <a:ext uri="{FF2B5EF4-FFF2-40B4-BE49-F238E27FC236}">
                    <a16:creationId xmlns:a16="http://schemas.microsoft.com/office/drawing/2014/main" id="{4DC9A2A7-5940-4BA8-B4B3-60C15DE07331}"/>
                  </a:ext>
                </a:extLst>
              </p:cNvPr>
              <p:cNvSpPr txBox="1"/>
              <p:nvPr/>
            </p:nvSpPr>
            <p:spPr>
              <a:xfrm>
                <a:off x="2196073" y="3395762"/>
                <a:ext cx="605293" cy="553997"/>
              </a:xfrm>
              <a:prstGeom prst="rect">
                <a:avLst/>
              </a:prstGeom>
              <a:noFill/>
            </p:spPr>
            <p:txBody>
              <a:bodyPr wrap="none" rtlCol="0">
                <a:spAutoFit/>
              </a:bodyPr>
              <a:lstStyle/>
              <a:p>
                <a:r>
                  <a:rPr lang="es-ES" sz="2100" dirty="0" err="1"/>
                  <a:t>yz</a:t>
                </a:r>
                <a:endParaRPr lang="es-ES" sz="2100" dirty="0"/>
              </a:p>
            </p:txBody>
          </p:sp>
          <p:sp>
            <p:nvSpPr>
              <p:cNvPr id="21" name="CuadroTexto 20">
                <a:extLst>
                  <a:ext uri="{FF2B5EF4-FFF2-40B4-BE49-F238E27FC236}">
                    <a16:creationId xmlns:a16="http://schemas.microsoft.com/office/drawing/2014/main" id="{CF41B67C-8F68-45D4-A21E-1B23837F54D6}"/>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04326011-A78B-4A12-849D-51D7EEC11969}"/>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8CADABF2-01CD-432E-94E5-B41F616E1D7E}"/>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94C832CD-12C6-4782-B8D8-C3661B01893F}"/>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p:sp>
        <p:nvSpPr>
          <p:cNvPr id="25" name="CuadroTexto 24">
            <a:extLst>
              <a:ext uri="{FF2B5EF4-FFF2-40B4-BE49-F238E27FC236}">
                <a16:creationId xmlns:a16="http://schemas.microsoft.com/office/drawing/2014/main" id="{7EE6D25E-EAEE-43B3-BB20-C5AA6CC3D828}"/>
              </a:ext>
            </a:extLst>
          </p:cNvPr>
          <p:cNvSpPr txBox="1"/>
          <p:nvPr/>
        </p:nvSpPr>
        <p:spPr>
          <a:xfrm>
            <a:off x="2123794" y="3494731"/>
            <a:ext cx="849980" cy="1477328"/>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x  y  z</a:t>
            </a:r>
          </a:p>
          <a:p>
            <a:pPr algn="ctr"/>
            <a:r>
              <a:rPr lang="es-ES" sz="1500" dirty="0"/>
              <a:t>1  0  0</a:t>
            </a:r>
          </a:p>
          <a:p>
            <a:pPr algn="ctr"/>
            <a:r>
              <a:rPr lang="es-ES" sz="1500" dirty="0"/>
              <a:t>1  0  1</a:t>
            </a:r>
          </a:p>
          <a:p>
            <a:pPr algn="ctr"/>
            <a:r>
              <a:rPr lang="es-ES" sz="1500" dirty="0"/>
              <a:t>1  1  1</a:t>
            </a:r>
          </a:p>
          <a:p>
            <a:pPr algn="ctr"/>
            <a:r>
              <a:rPr lang="es-ES" sz="1500" dirty="0"/>
              <a:t>1  1  0</a:t>
            </a:r>
          </a:p>
          <a:p>
            <a:pPr algn="ctr"/>
            <a:r>
              <a:rPr lang="es-ES" sz="1500" dirty="0"/>
              <a:t>x</a:t>
            </a:r>
          </a:p>
        </p:txBody>
      </p:sp>
      <p:sp>
        <p:nvSpPr>
          <p:cNvPr id="26" name="CuadroTexto 25">
            <a:extLst>
              <a:ext uri="{FF2B5EF4-FFF2-40B4-BE49-F238E27FC236}">
                <a16:creationId xmlns:a16="http://schemas.microsoft.com/office/drawing/2014/main" id="{5B81FB9D-DB69-43C4-AF19-B5B8784033D7}"/>
              </a:ext>
            </a:extLst>
          </p:cNvPr>
          <p:cNvSpPr txBox="1"/>
          <p:nvPr/>
        </p:nvSpPr>
        <p:spPr>
          <a:xfrm>
            <a:off x="4583499" y="3515533"/>
            <a:ext cx="849980" cy="1477328"/>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x  y  z</a:t>
            </a:r>
          </a:p>
          <a:p>
            <a:pPr algn="ctr"/>
            <a:r>
              <a:rPr lang="es-ES" sz="1500" dirty="0"/>
              <a:t>0  1  1</a:t>
            </a:r>
          </a:p>
          <a:p>
            <a:pPr algn="ctr"/>
            <a:r>
              <a:rPr lang="es-ES" sz="1500" dirty="0"/>
              <a:t>0  1  0</a:t>
            </a:r>
          </a:p>
          <a:p>
            <a:pPr algn="ctr"/>
            <a:r>
              <a:rPr lang="es-ES" sz="1500" dirty="0"/>
              <a:t>1  1  1</a:t>
            </a:r>
          </a:p>
          <a:p>
            <a:pPr algn="ctr"/>
            <a:r>
              <a:rPr lang="es-ES" sz="1500" dirty="0"/>
              <a:t>1  1  0</a:t>
            </a:r>
          </a:p>
          <a:p>
            <a:pPr algn="ctr"/>
            <a:r>
              <a:rPr lang="es-ES" sz="1500" dirty="0"/>
              <a:t>y</a:t>
            </a:r>
          </a:p>
        </p:txBody>
      </p:sp>
      <p:sp>
        <p:nvSpPr>
          <p:cNvPr id="2" name="Marcador de número de diapositiva 1">
            <a:extLst>
              <a:ext uri="{FF2B5EF4-FFF2-40B4-BE49-F238E27FC236}">
                <a16:creationId xmlns:a16="http://schemas.microsoft.com/office/drawing/2014/main" id="{04552D72-391E-4D9D-B170-458F81DBE292}"/>
              </a:ext>
            </a:extLst>
          </p:cNvPr>
          <p:cNvSpPr>
            <a:spLocks noGrp="1"/>
          </p:cNvSpPr>
          <p:nvPr>
            <p:ph type="sldNum" sz="quarter" idx="12"/>
          </p:nvPr>
        </p:nvSpPr>
        <p:spPr/>
        <p:txBody>
          <a:bodyPr/>
          <a:lstStyle/>
          <a:p>
            <a:fld id="{78733FC4-8689-4CA5-A153-34ADD6EFE592}" type="slidenum">
              <a:rPr lang="es-ES">
                <a:solidFill>
                  <a:schemeClr val="bg1"/>
                </a:solidFill>
              </a:rPr>
              <a:t>142</a:t>
            </a:fld>
            <a:endParaRPr lang="es-ES" dirty="0">
              <a:solidFill>
                <a:schemeClr val="bg1"/>
              </a:solidFill>
            </a:endParaRPr>
          </a:p>
        </p:txBody>
      </p:sp>
    </p:spTree>
    <p:custDataLst>
      <p:tags r:id="rId1"/>
    </p:custDataLst>
    <p:extLst>
      <p:ext uri="{BB962C8B-B14F-4D97-AF65-F5344CB8AC3E}">
        <p14:creationId xmlns:p14="http://schemas.microsoft.com/office/powerpoint/2010/main" val="174620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5" grpId="0" animBg="1"/>
      <p:bldP spid="26"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EDFDB271-C592-4268-B4DE-BF722BD275A6}"/>
                  </a:ext>
                </a:extLst>
              </p:cNvPr>
              <p:cNvSpPr/>
              <p:nvPr/>
            </p:nvSpPr>
            <p:spPr>
              <a:xfrm>
                <a:off x="215463" y="938283"/>
                <a:ext cx="4164025" cy="721351"/>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c) f</a:t>
                </a:r>
                <a:r>
                  <a:rPr lang="es-ES" sz="1050" dirty="0">
                    <a:latin typeface="TimesNewRomanPSMT"/>
                    <a:ea typeface="Calibri" panose="020F0502020204030204" pitchFamily="34" charset="0"/>
                    <a:cs typeface="TimesNewRomanPSMT"/>
                  </a:rPr>
                  <a:t>3</a:t>
                </a:r>
                <a:r>
                  <a:rPr lang="es-ES" sz="2100" dirty="0">
                    <a:latin typeface="TimesNewRomanPSMT"/>
                    <a:ea typeface="Calibri" panose="020F0502020204030204" pitchFamily="34" charset="0"/>
                    <a:cs typeface="TimesNewRomanPSMT"/>
                  </a:rPr>
                  <a:t>(</a:t>
                </a:r>
                <a:r>
                  <a:rPr lang="es-ES" sz="2100" dirty="0" err="1">
                    <a:latin typeface="TimesNewRomanPSMT"/>
                    <a:ea typeface="Calibri" panose="020F0502020204030204" pitchFamily="34" charset="0"/>
                    <a:cs typeface="TimesNewRomanPSMT"/>
                  </a:rPr>
                  <a:t>x,y,z</a:t>
                </a:r>
                <a:r>
                  <a:rPr lang="es-ES" sz="2100" dirty="0">
                    <a:latin typeface="TimesNewRomanPSMT"/>
                    <a:ea typeface="Calibri" panose="020F0502020204030204" pitchFamily="34" charset="0"/>
                    <a:cs typeface="TimesNewRomanPSMT"/>
                  </a:rPr>
                  <a:t>) =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m(2,4,5,6) </a:t>
                </a:r>
                <a:r>
                  <a:rPr lang="es-ES" sz="2100"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sz="2100" i="1">
                        <a:latin typeface="Cambria Math" panose="02040503050406030204" pitchFamily="18" charset="0"/>
                        <a:ea typeface="Arial Unicode MS"/>
                        <a:cs typeface="Arial Unicode MS"/>
                      </a:rPr>
                      <m:t>𝑥</m:t>
                    </m:r>
                    <m:acc>
                      <m:accPr>
                        <m:chr m:val="̅"/>
                        <m:ctrlPr>
                          <a:rPr lang="es-ES" sz="2100" i="1">
                            <a:latin typeface="Cambria Math" panose="02040503050406030204" pitchFamily="18" charset="0"/>
                            <a:ea typeface="Calibri" panose="020F0502020204030204" pitchFamily="34" charset="0"/>
                            <a:cs typeface="TimesNewRomanPSMT"/>
                          </a:rPr>
                        </m:ctrlPr>
                      </m:accPr>
                      <m:e>
                        <m:r>
                          <a:rPr lang="es-ES" sz="2100" i="1">
                            <a:latin typeface="Cambria Math" panose="02040503050406030204" pitchFamily="18" charset="0"/>
                            <a:ea typeface="Calibri" panose="020F0502020204030204" pitchFamily="34" charset="0"/>
                            <a:cs typeface="TimesNewRomanPSMT"/>
                          </a:rPr>
                          <m:t>𝑦</m:t>
                        </m:r>
                      </m:e>
                    </m:acc>
                    <m:r>
                      <a:rPr lang="es-ES" sz="2100" i="1">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𝑦</m:t>
                    </m:r>
                    <m:acc>
                      <m:accPr>
                        <m:chr m:val="̅"/>
                        <m:ctrlPr>
                          <a:rPr lang="es-ES" sz="2100" i="1">
                            <a:latin typeface="Cambria Math" panose="02040503050406030204" pitchFamily="18" charset="0"/>
                            <a:ea typeface="Calibri" panose="020F0502020204030204" pitchFamily="34" charset="0"/>
                            <a:cs typeface="TimesNewRomanPSMT"/>
                          </a:rPr>
                        </m:ctrlPr>
                      </m:accPr>
                      <m:e>
                        <m:r>
                          <a:rPr lang="es-ES" sz="2100" i="1">
                            <a:latin typeface="Cambria Math" panose="02040503050406030204" pitchFamily="18" charset="0"/>
                            <a:ea typeface="Calibri" panose="020F0502020204030204" pitchFamily="34" charset="0"/>
                            <a:cs typeface="TimesNewRomanPSMT"/>
                          </a:rPr>
                          <m:t>𝑧</m:t>
                        </m:r>
                      </m:e>
                    </m:acc>
                  </m:oMath>
                </a14:m>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s-E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EDFDB271-C592-4268-B4DE-BF722BD275A6}"/>
                  </a:ext>
                </a:extLst>
              </p:cNvPr>
              <p:cNvSpPr>
                <a:spLocks noRot="1" noChangeAspect="1" noMove="1" noResize="1" noEditPoints="1" noAdjustHandles="1" noChangeArrowheads="1" noChangeShapeType="1" noTextEdit="1"/>
              </p:cNvSpPr>
              <p:nvPr/>
            </p:nvSpPr>
            <p:spPr>
              <a:xfrm>
                <a:off x="215463" y="938283"/>
                <a:ext cx="4164025" cy="721351"/>
              </a:xfrm>
              <a:prstGeom prst="rect">
                <a:avLst/>
              </a:prstGeom>
              <a:blipFill>
                <a:blip r:embed="rId3"/>
                <a:stretch>
                  <a:fillRect l="-1757" t="-5932" r="-7028"/>
                </a:stretch>
              </a:blipFill>
            </p:spPr>
            <p:txBody>
              <a:bodyPr/>
              <a:lstStyle/>
              <a:p>
                <a:r>
                  <a:rPr lang="es-ES">
                    <a:noFill/>
                  </a:rPr>
                  <a:t> </a:t>
                </a:r>
              </a:p>
            </p:txBody>
          </p:sp>
        </mc:Fallback>
      </mc:AlternateContent>
      <p:graphicFrame>
        <p:nvGraphicFramePr>
          <p:cNvPr id="5" name="Tabla 6">
            <a:extLst>
              <a:ext uri="{FF2B5EF4-FFF2-40B4-BE49-F238E27FC236}">
                <a16:creationId xmlns:a16="http://schemas.microsoft.com/office/drawing/2014/main" id="{E18246F0-3E53-42FF-9B2F-A5D05FC2EA92}"/>
              </a:ext>
            </a:extLst>
          </p:cNvPr>
          <p:cNvGraphicFramePr>
            <a:graphicFrameLocks noGrp="1"/>
          </p:cNvGraphicFramePr>
          <p:nvPr/>
        </p:nvGraphicFramePr>
        <p:xfrm>
          <a:off x="1851842" y="2240572"/>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6" name="Tabla 6">
            <a:extLst>
              <a:ext uri="{FF2B5EF4-FFF2-40B4-BE49-F238E27FC236}">
                <a16:creationId xmlns:a16="http://schemas.microsoft.com/office/drawing/2014/main" id="{F4C099E2-9024-4756-AD7D-5978EFB657FF}"/>
              </a:ext>
            </a:extLst>
          </p:cNvPr>
          <p:cNvGraphicFramePr>
            <a:graphicFrameLocks noGrp="1"/>
          </p:cNvGraphicFramePr>
          <p:nvPr/>
        </p:nvGraphicFramePr>
        <p:xfrm>
          <a:off x="1776412" y="2310386"/>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7" name="Conector recto 6">
            <a:extLst>
              <a:ext uri="{FF2B5EF4-FFF2-40B4-BE49-F238E27FC236}">
                <a16:creationId xmlns:a16="http://schemas.microsoft.com/office/drawing/2014/main" id="{2ACCB125-D2AC-473A-BB48-6CF63142C99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040619B1-1597-4904-A271-CA3AE97D4175}"/>
              </a:ext>
            </a:extLst>
          </p:cNvPr>
          <p:cNvSpPr/>
          <p:nvPr/>
        </p:nvSpPr>
        <p:spPr>
          <a:xfrm>
            <a:off x="1890964" y="2728439"/>
            <a:ext cx="1823786" cy="45013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A18B77AB-3981-4E11-AABB-582418335052}"/>
              </a:ext>
            </a:extLst>
          </p:cNvPr>
          <p:cNvSpPr/>
          <p:nvPr/>
        </p:nvSpPr>
        <p:spPr>
          <a:xfrm>
            <a:off x="5008489" y="2329436"/>
            <a:ext cx="875042" cy="839852"/>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F75D2BA5-9BDB-4522-B170-85AF765E2A56}"/>
              </a:ext>
            </a:extLst>
          </p:cNvPr>
          <p:cNvGrpSpPr/>
          <p:nvPr/>
        </p:nvGrpSpPr>
        <p:grpSpPr>
          <a:xfrm>
            <a:off x="1147958" y="1866361"/>
            <a:ext cx="4609551" cy="1290046"/>
            <a:chOff x="1606812" y="3395762"/>
            <a:chExt cx="6146067" cy="1720061"/>
          </a:xfrm>
        </p:grpSpPr>
        <p:sp>
          <p:nvSpPr>
            <p:cNvPr id="14" name="CuadroTexto 13">
              <a:extLst>
                <a:ext uri="{FF2B5EF4-FFF2-40B4-BE49-F238E27FC236}">
                  <a16:creationId xmlns:a16="http://schemas.microsoft.com/office/drawing/2014/main" id="{3D195F6C-2998-4A8F-9FFE-C923924E19F3}"/>
                </a:ext>
              </a:extLst>
            </p:cNvPr>
            <p:cNvSpPr txBox="1"/>
            <p:nvPr/>
          </p:nvSpPr>
          <p:spPr>
            <a:xfrm>
              <a:off x="1606812" y="3581401"/>
              <a:ext cx="425757" cy="553997"/>
            </a:xfrm>
            <a:prstGeom prst="rect">
              <a:avLst/>
            </a:prstGeom>
            <a:noFill/>
          </p:spPr>
          <p:txBody>
            <a:bodyPr wrap="none" rtlCol="0">
              <a:spAutoFit/>
            </a:bodyPr>
            <a:lstStyle/>
            <a:p>
              <a:r>
                <a:rPr lang="es-ES" sz="2100" dirty="0"/>
                <a:t>x</a:t>
              </a:r>
            </a:p>
          </p:txBody>
        </p:sp>
        <p:sp>
          <p:nvSpPr>
            <p:cNvPr id="15" name="CuadroTexto 14">
              <a:extLst>
                <a:ext uri="{FF2B5EF4-FFF2-40B4-BE49-F238E27FC236}">
                  <a16:creationId xmlns:a16="http://schemas.microsoft.com/office/drawing/2014/main" id="{D11EC600-6B00-4F69-B316-82CF2BBF597C}"/>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16" name="CuadroTexto 15">
              <a:extLst>
                <a:ext uri="{FF2B5EF4-FFF2-40B4-BE49-F238E27FC236}">
                  <a16:creationId xmlns:a16="http://schemas.microsoft.com/office/drawing/2014/main" id="{D227B096-3931-42E9-A128-D6BC49FC71A8}"/>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19" name="Grupo 18">
              <a:extLst>
                <a:ext uri="{FF2B5EF4-FFF2-40B4-BE49-F238E27FC236}">
                  <a16:creationId xmlns:a16="http://schemas.microsoft.com/office/drawing/2014/main" id="{DB9A6EEB-B399-4B37-B290-243E949214EC}"/>
                </a:ext>
              </a:extLst>
            </p:cNvPr>
            <p:cNvGrpSpPr/>
            <p:nvPr/>
          </p:nvGrpSpPr>
          <p:grpSpPr>
            <a:xfrm>
              <a:off x="2196073" y="3395762"/>
              <a:ext cx="5556806" cy="688160"/>
              <a:chOff x="2196073" y="3395762"/>
              <a:chExt cx="5556806" cy="688160"/>
            </a:xfrm>
          </p:grpSpPr>
          <p:sp>
            <p:nvSpPr>
              <p:cNvPr id="20" name="CuadroTexto 19">
                <a:extLst>
                  <a:ext uri="{FF2B5EF4-FFF2-40B4-BE49-F238E27FC236}">
                    <a16:creationId xmlns:a16="http://schemas.microsoft.com/office/drawing/2014/main" id="{4DC9A2A7-5940-4BA8-B4B3-60C15DE07331}"/>
                  </a:ext>
                </a:extLst>
              </p:cNvPr>
              <p:cNvSpPr txBox="1"/>
              <p:nvPr/>
            </p:nvSpPr>
            <p:spPr>
              <a:xfrm>
                <a:off x="2196073" y="3395762"/>
                <a:ext cx="605293" cy="553997"/>
              </a:xfrm>
              <a:prstGeom prst="rect">
                <a:avLst/>
              </a:prstGeom>
              <a:noFill/>
            </p:spPr>
            <p:txBody>
              <a:bodyPr wrap="none" rtlCol="0">
                <a:spAutoFit/>
              </a:bodyPr>
              <a:lstStyle/>
              <a:p>
                <a:r>
                  <a:rPr lang="es-ES" sz="2100" dirty="0" err="1"/>
                  <a:t>yz</a:t>
                </a:r>
                <a:endParaRPr lang="es-ES" sz="2100" dirty="0"/>
              </a:p>
            </p:txBody>
          </p:sp>
          <p:sp>
            <p:nvSpPr>
              <p:cNvPr id="21" name="CuadroTexto 20">
                <a:extLst>
                  <a:ext uri="{FF2B5EF4-FFF2-40B4-BE49-F238E27FC236}">
                    <a16:creationId xmlns:a16="http://schemas.microsoft.com/office/drawing/2014/main" id="{CF41B67C-8F68-45D4-A21E-1B23837F54D6}"/>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04326011-A78B-4A12-849D-51D7EEC11969}"/>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8CADABF2-01CD-432E-94E5-B41F616E1D7E}"/>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94C832CD-12C6-4782-B8D8-C3661B01893F}"/>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7EE6D25E-EAEE-43B3-BB20-C5AA6CC3D828}"/>
                  </a:ext>
                </a:extLst>
              </p:cNvPr>
              <p:cNvSpPr txBox="1"/>
              <p:nvPr/>
            </p:nvSpPr>
            <p:spPr>
              <a:xfrm>
                <a:off x="2360403" y="3494731"/>
                <a:ext cx="849980" cy="1015663"/>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x  y  z</a:t>
                </a:r>
              </a:p>
              <a:p>
                <a:pPr algn="ctr"/>
                <a:r>
                  <a:rPr lang="es-ES" sz="1500" dirty="0"/>
                  <a:t>1  0  0</a:t>
                </a:r>
              </a:p>
              <a:p>
                <a:pPr algn="ctr"/>
                <a:r>
                  <a:rPr lang="es-ES" sz="1500" dirty="0"/>
                  <a:t>1  0  1</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Arial Unicode MS"/>
                          <a:cs typeface="Arial Unicode MS"/>
                        </a:rPr>
                        <m:t>𝑥</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𝑦</m:t>
                          </m:r>
                        </m:e>
                      </m:acc>
                    </m:oMath>
                  </m:oMathPara>
                </a14:m>
                <a:endParaRPr lang="es-ES" sz="1500" dirty="0"/>
              </a:p>
            </p:txBody>
          </p:sp>
        </mc:Choice>
        <mc:Fallback xmlns="">
          <p:sp>
            <p:nvSpPr>
              <p:cNvPr id="25" name="CuadroTexto 24">
                <a:extLst>
                  <a:ext uri="{FF2B5EF4-FFF2-40B4-BE49-F238E27FC236}">
                    <a16:creationId xmlns:a16="http://schemas.microsoft.com/office/drawing/2014/main" id="{7EE6D25E-EAEE-43B3-BB20-C5AA6CC3D828}"/>
                  </a:ext>
                </a:extLst>
              </p:cNvPr>
              <p:cNvSpPr txBox="1">
                <a:spLocks noRot="1" noChangeAspect="1" noMove="1" noResize="1" noEditPoints="1" noAdjustHandles="1" noChangeArrowheads="1" noChangeShapeType="1" noTextEdit="1"/>
              </p:cNvSpPr>
              <p:nvPr/>
            </p:nvSpPr>
            <p:spPr>
              <a:xfrm>
                <a:off x="2360403" y="3494731"/>
                <a:ext cx="849980" cy="1015663"/>
              </a:xfrm>
              <a:prstGeom prst="rect">
                <a:avLst/>
              </a:prstGeom>
              <a:blipFill>
                <a:blip r:embed="rId4"/>
                <a:stretch>
                  <a:fillRect t="-592" b="-592"/>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5B81FB9D-DB69-43C4-AF19-B5B8784033D7}"/>
                  </a:ext>
                </a:extLst>
              </p:cNvPr>
              <p:cNvSpPr txBox="1"/>
              <p:nvPr/>
            </p:nvSpPr>
            <p:spPr>
              <a:xfrm>
                <a:off x="4583499" y="3515533"/>
                <a:ext cx="849980" cy="1015663"/>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x  y  z</a:t>
                </a:r>
              </a:p>
              <a:p>
                <a:pPr algn="ctr"/>
                <a:r>
                  <a:rPr lang="es-ES" sz="1500" dirty="0"/>
                  <a:t>0  1  0</a:t>
                </a:r>
              </a:p>
              <a:p>
                <a:pPr algn="ctr"/>
                <a:r>
                  <a:rPr lang="es-ES" sz="1500" dirty="0"/>
                  <a:t>1  1  0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𝑦</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𝑧</m:t>
                          </m:r>
                        </m:e>
                      </m:acc>
                    </m:oMath>
                  </m:oMathPara>
                </a14:m>
                <a:endParaRPr lang="es-ES" sz="1500" dirty="0"/>
              </a:p>
            </p:txBody>
          </p:sp>
        </mc:Choice>
        <mc:Fallback xmlns="">
          <p:sp>
            <p:nvSpPr>
              <p:cNvPr id="26" name="CuadroTexto 25">
                <a:extLst>
                  <a:ext uri="{FF2B5EF4-FFF2-40B4-BE49-F238E27FC236}">
                    <a16:creationId xmlns:a16="http://schemas.microsoft.com/office/drawing/2014/main" id="{5B81FB9D-DB69-43C4-AF19-B5B8784033D7}"/>
                  </a:ext>
                </a:extLst>
              </p:cNvPr>
              <p:cNvSpPr txBox="1">
                <a:spLocks noRot="1" noChangeAspect="1" noMove="1" noResize="1" noEditPoints="1" noAdjustHandles="1" noChangeArrowheads="1" noChangeShapeType="1" noTextEdit="1"/>
              </p:cNvSpPr>
              <p:nvPr/>
            </p:nvSpPr>
            <p:spPr>
              <a:xfrm>
                <a:off x="4583499" y="3515533"/>
                <a:ext cx="849980" cy="1015663"/>
              </a:xfrm>
              <a:prstGeom prst="rect">
                <a:avLst/>
              </a:prstGeom>
              <a:blipFill>
                <a:blip r:embed="rId5"/>
                <a:stretch>
                  <a:fillRect t="-1190" b="-1190"/>
                </a:stretch>
              </a:blipFill>
              <a:ln>
                <a:solidFill>
                  <a:schemeClr val="accent1">
                    <a:shade val="50000"/>
                  </a:schemeClr>
                </a:solidFill>
              </a:ln>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232E4BD4-F5C3-4471-A83F-9704DAD720BB}"/>
              </a:ext>
            </a:extLst>
          </p:cNvPr>
          <p:cNvSpPr>
            <a:spLocks noGrp="1"/>
          </p:cNvSpPr>
          <p:nvPr>
            <p:ph type="sldNum" sz="quarter" idx="12"/>
          </p:nvPr>
        </p:nvSpPr>
        <p:spPr/>
        <p:txBody>
          <a:bodyPr/>
          <a:lstStyle/>
          <a:p>
            <a:fld id="{78733FC4-8689-4CA5-A153-34ADD6EFE592}" type="slidenum">
              <a:rPr lang="es-ES">
                <a:solidFill>
                  <a:schemeClr val="bg1"/>
                </a:solidFill>
              </a:rPr>
              <a:t>143</a:t>
            </a:fld>
            <a:endParaRPr lang="es-ES" dirty="0">
              <a:solidFill>
                <a:schemeClr val="bg1"/>
              </a:solidFill>
            </a:endParaRPr>
          </a:p>
        </p:txBody>
      </p:sp>
    </p:spTree>
    <p:custDataLst>
      <p:tags r:id="rId1"/>
    </p:custDataLst>
    <p:extLst>
      <p:ext uri="{BB962C8B-B14F-4D97-AF65-F5344CB8AC3E}">
        <p14:creationId xmlns:p14="http://schemas.microsoft.com/office/powerpoint/2010/main" val="18194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5" grpId="0" animBg="1"/>
      <p:bldP spid="26"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B4F5DBBE-AD20-46F1-A77C-13ABD203CC39}"/>
                  </a:ext>
                </a:extLst>
              </p:cNvPr>
              <p:cNvSpPr/>
              <p:nvPr/>
            </p:nvSpPr>
            <p:spPr>
              <a:xfrm>
                <a:off x="205025" y="758206"/>
                <a:ext cx="6341672" cy="420756"/>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d) f</a:t>
                </a:r>
                <a:r>
                  <a:rPr lang="es-ES" sz="1050" dirty="0">
                    <a:latin typeface="TimesNewRomanPSMT"/>
                    <a:ea typeface="Calibri" panose="020F0502020204030204" pitchFamily="34" charset="0"/>
                    <a:cs typeface="TimesNewRomanPSMT"/>
                  </a:rPr>
                  <a:t>4</a:t>
                </a:r>
                <a:r>
                  <a:rPr lang="es-ES" sz="2100" dirty="0">
                    <a:latin typeface="TimesNewRomanPSMT"/>
                    <a:ea typeface="Calibri" panose="020F0502020204030204" pitchFamily="34" charset="0"/>
                    <a:cs typeface="TimesNewRomanPSMT"/>
                  </a:rPr>
                  <a:t>(</a:t>
                </a:r>
                <a:r>
                  <a:rPr lang="es-ES" sz="2100" dirty="0" err="1">
                    <a:latin typeface="TimesNewRomanPSMT"/>
                    <a:ea typeface="Calibri" panose="020F0502020204030204" pitchFamily="34" charset="0"/>
                    <a:cs typeface="TimesNewRomanPSMT"/>
                  </a:rPr>
                  <a:t>w,x,y,z</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 m(3,6,7,11,12,14,15)</a:t>
                </a:r>
                <a:r>
                  <a:rPr lang="es-ES" sz="2100"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sz="2100" i="1">
                        <a:latin typeface="Cambria Math" panose="02040503050406030204" pitchFamily="18" charset="0"/>
                        <a:ea typeface="Calibri" panose="020F0502020204030204" pitchFamily="34" charset="0"/>
                        <a:cs typeface="TimesNewRomanPSMT"/>
                      </a:rPr>
                      <m:t> </m:t>
                    </m:r>
                    <m:r>
                      <a:rPr lang="es-ES" sz="2100" i="1">
                        <a:latin typeface="Cambria Math" panose="02040503050406030204" pitchFamily="18" charset="0"/>
                        <a:ea typeface="Calibri" panose="020F0502020204030204" pitchFamily="34" charset="0"/>
                        <a:cs typeface="TimesNewRomanPSMT"/>
                      </a:rPr>
                      <m:t>𝑥𝑦</m:t>
                    </m:r>
                    <m:r>
                      <a:rPr lang="es-ES" sz="2100" i="1">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𝑦𝑧</m:t>
                    </m:r>
                    <m:r>
                      <a:rPr lang="es-ES" sz="2100" i="1">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𝑤𝑥</m:t>
                    </m:r>
                    <m:acc>
                      <m:accPr>
                        <m:chr m:val="̅"/>
                        <m:ctrlPr>
                          <a:rPr lang="es-ES" sz="2100" i="1">
                            <a:latin typeface="Cambria Math" panose="02040503050406030204" pitchFamily="18" charset="0"/>
                            <a:ea typeface="Calibri" panose="020F0502020204030204" pitchFamily="34" charset="0"/>
                            <a:cs typeface="TimesNewRomanPSMT"/>
                          </a:rPr>
                        </m:ctrlPr>
                      </m:accPr>
                      <m:e>
                        <m:r>
                          <a:rPr lang="es-ES" sz="2100" i="1">
                            <a:latin typeface="Cambria Math" panose="02040503050406030204" pitchFamily="18" charset="0"/>
                            <a:ea typeface="Calibri" panose="020F0502020204030204" pitchFamily="34" charset="0"/>
                            <a:cs typeface="TimesNewRomanPSMT"/>
                          </a:rPr>
                          <m:t>𝑧</m:t>
                        </m:r>
                      </m:e>
                    </m:acc>
                  </m:oMath>
                </a14:m>
                <a:endParaRPr lang="es-E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B4F5DBBE-AD20-46F1-A77C-13ABD203CC39}"/>
                  </a:ext>
                </a:extLst>
              </p:cNvPr>
              <p:cNvSpPr>
                <a:spLocks noRot="1" noChangeAspect="1" noMove="1" noResize="1" noEditPoints="1" noAdjustHandles="1" noChangeArrowheads="1" noChangeShapeType="1" noTextEdit="1"/>
              </p:cNvSpPr>
              <p:nvPr/>
            </p:nvSpPr>
            <p:spPr>
              <a:xfrm>
                <a:off x="205025" y="758206"/>
                <a:ext cx="6341672" cy="420756"/>
              </a:xfrm>
              <a:prstGeom prst="rect">
                <a:avLst/>
              </a:prstGeom>
              <a:blipFill>
                <a:blip r:embed="rId3"/>
                <a:stretch>
                  <a:fillRect l="-1154" t="-10145" r="-4135" b="-27536"/>
                </a:stretch>
              </a:blipFill>
            </p:spPr>
            <p:txBody>
              <a:bodyPr/>
              <a:lstStyle/>
              <a:p>
                <a:r>
                  <a:rPr lang="es-ES">
                    <a:noFill/>
                  </a:rPr>
                  <a:t> </a:t>
                </a:r>
              </a:p>
            </p:txBody>
          </p:sp>
        </mc:Fallback>
      </mc:AlternateContent>
      <p:graphicFrame>
        <p:nvGraphicFramePr>
          <p:cNvPr id="5" name="Tabla 6">
            <a:extLst>
              <a:ext uri="{FF2B5EF4-FFF2-40B4-BE49-F238E27FC236}">
                <a16:creationId xmlns:a16="http://schemas.microsoft.com/office/drawing/2014/main" id="{75B4E9D7-E684-4C1E-9C29-B3A138DE8050}"/>
              </a:ext>
            </a:extLst>
          </p:cNvPr>
          <p:cNvGraphicFramePr>
            <a:graphicFrameLocks noGrp="1"/>
          </p:cNvGraphicFramePr>
          <p:nvPr>
            <p:extLst>
              <p:ext uri="{D42A27DB-BD31-4B8C-83A1-F6EECF244321}">
                <p14:modId xmlns:p14="http://schemas.microsoft.com/office/powerpoint/2010/main" val="3504141660"/>
              </p:ext>
            </p:extLst>
          </p:nvPr>
        </p:nvGraphicFramePr>
        <p:xfrm>
          <a:off x="1851842" y="1795955"/>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6" name="Tabla 6">
            <a:extLst>
              <a:ext uri="{FF2B5EF4-FFF2-40B4-BE49-F238E27FC236}">
                <a16:creationId xmlns:a16="http://schemas.microsoft.com/office/drawing/2014/main" id="{CDBF867F-24F8-451D-820B-779FCBDA3884}"/>
              </a:ext>
            </a:extLst>
          </p:cNvPr>
          <p:cNvGraphicFramePr>
            <a:graphicFrameLocks noGrp="1"/>
          </p:cNvGraphicFramePr>
          <p:nvPr>
            <p:extLst>
              <p:ext uri="{D42A27DB-BD31-4B8C-83A1-F6EECF244321}">
                <p14:modId xmlns:p14="http://schemas.microsoft.com/office/powerpoint/2010/main" val="2754760061"/>
              </p:ext>
            </p:extLst>
          </p:nvPr>
        </p:nvGraphicFramePr>
        <p:xfrm>
          <a:off x="1776412" y="1865769"/>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3078700675"/>
                  </a:ext>
                </a:extLst>
              </a:tr>
            </a:tbl>
          </a:graphicData>
        </a:graphic>
      </p:graphicFrame>
      <p:cxnSp>
        <p:nvCxnSpPr>
          <p:cNvPr id="7" name="Conector recto 6">
            <a:extLst>
              <a:ext uri="{FF2B5EF4-FFF2-40B4-BE49-F238E27FC236}">
                <a16:creationId xmlns:a16="http://schemas.microsoft.com/office/drawing/2014/main" id="{12629822-5CD2-4A44-8AF6-46A1A0BDFAF1}"/>
              </a:ext>
            </a:extLst>
          </p:cNvPr>
          <p:cNvCxnSpPr/>
          <p:nvPr/>
        </p:nvCxnSpPr>
        <p:spPr>
          <a:xfrm flipH="1" flipV="1">
            <a:off x="1466850" y="1570494"/>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4BBB408C-9DC6-4E71-9819-E813C49F48F9}"/>
              </a:ext>
            </a:extLst>
          </p:cNvPr>
          <p:cNvSpPr/>
          <p:nvPr/>
        </p:nvSpPr>
        <p:spPr>
          <a:xfrm>
            <a:off x="3943351" y="2319566"/>
            <a:ext cx="1896974" cy="826001"/>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Elipse 10">
            <a:extLst>
              <a:ext uri="{FF2B5EF4-FFF2-40B4-BE49-F238E27FC236}">
                <a16:creationId xmlns:a16="http://schemas.microsoft.com/office/drawing/2014/main" id="{DDAE1053-33A9-41B8-A72C-08D0A0311E7D}"/>
              </a:ext>
            </a:extLst>
          </p:cNvPr>
          <p:cNvSpPr/>
          <p:nvPr/>
        </p:nvSpPr>
        <p:spPr>
          <a:xfrm>
            <a:off x="1765110" y="2720930"/>
            <a:ext cx="744362" cy="392415"/>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6FD1365B-9991-4339-82E9-0DE951ED2676}"/>
              </a:ext>
            </a:extLst>
          </p:cNvPr>
          <p:cNvSpPr/>
          <p:nvPr/>
        </p:nvSpPr>
        <p:spPr>
          <a:xfrm>
            <a:off x="4159387" y="1884819"/>
            <a:ext cx="504601" cy="1583348"/>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6584EA7A-C717-48F3-8214-FDFE03F46C2B}"/>
              </a:ext>
            </a:extLst>
          </p:cNvPr>
          <p:cNvGrpSpPr/>
          <p:nvPr/>
        </p:nvGrpSpPr>
        <p:grpSpPr>
          <a:xfrm>
            <a:off x="1147958" y="1469713"/>
            <a:ext cx="4609551" cy="2091352"/>
            <a:chOff x="1606812" y="3459718"/>
            <a:chExt cx="6146067" cy="2788468"/>
          </a:xfrm>
        </p:grpSpPr>
        <p:sp>
          <p:nvSpPr>
            <p:cNvPr id="14" name="CuadroTexto 13">
              <a:extLst>
                <a:ext uri="{FF2B5EF4-FFF2-40B4-BE49-F238E27FC236}">
                  <a16:creationId xmlns:a16="http://schemas.microsoft.com/office/drawing/2014/main" id="{150E0852-1141-47AB-81BF-A53C4E4E7D19}"/>
                </a:ext>
              </a:extLst>
            </p:cNvPr>
            <p:cNvSpPr txBox="1"/>
            <p:nvPr/>
          </p:nvSpPr>
          <p:spPr>
            <a:xfrm>
              <a:off x="1606812" y="3581401"/>
              <a:ext cx="684376" cy="553997"/>
            </a:xfrm>
            <a:prstGeom prst="rect">
              <a:avLst/>
            </a:prstGeom>
            <a:noFill/>
          </p:spPr>
          <p:txBody>
            <a:bodyPr wrap="none" rtlCol="0">
              <a:spAutoFit/>
            </a:bodyPr>
            <a:lstStyle/>
            <a:p>
              <a:r>
                <a:rPr lang="es-ES" sz="2100" dirty="0" err="1"/>
                <a:t>wx</a:t>
              </a:r>
              <a:endParaRPr lang="es-ES" sz="2100" dirty="0"/>
            </a:p>
          </p:txBody>
        </p:sp>
        <p:sp>
          <p:nvSpPr>
            <p:cNvPr id="15" name="CuadroTexto 14">
              <a:extLst>
                <a:ext uri="{FF2B5EF4-FFF2-40B4-BE49-F238E27FC236}">
                  <a16:creationId xmlns:a16="http://schemas.microsoft.com/office/drawing/2014/main" id="{BE549C5A-B84D-4F66-B172-69A94CF47F9A}"/>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6" name="CuadroTexto 15">
              <a:extLst>
                <a:ext uri="{FF2B5EF4-FFF2-40B4-BE49-F238E27FC236}">
                  <a16:creationId xmlns:a16="http://schemas.microsoft.com/office/drawing/2014/main" id="{B11B1A67-1998-4944-9EF2-026B6B8678ED}"/>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7" name="CuadroTexto 16">
              <a:extLst>
                <a:ext uri="{FF2B5EF4-FFF2-40B4-BE49-F238E27FC236}">
                  <a16:creationId xmlns:a16="http://schemas.microsoft.com/office/drawing/2014/main" id="{832956E0-C91F-406E-AB43-F0542A1F4EEA}"/>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8" name="CuadroTexto 17">
              <a:extLst>
                <a:ext uri="{FF2B5EF4-FFF2-40B4-BE49-F238E27FC236}">
                  <a16:creationId xmlns:a16="http://schemas.microsoft.com/office/drawing/2014/main" id="{D43C7C3B-F840-46E2-8825-1F60E0D97050}"/>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9" name="Grupo 18">
              <a:extLst>
                <a:ext uri="{FF2B5EF4-FFF2-40B4-BE49-F238E27FC236}">
                  <a16:creationId xmlns:a16="http://schemas.microsoft.com/office/drawing/2014/main" id="{43116C8E-0626-491F-A27F-F8F621B773F6}"/>
                </a:ext>
              </a:extLst>
            </p:cNvPr>
            <p:cNvGrpSpPr/>
            <p:nvPr/>
          </p:nvGrpSpPr>
          <p:grpSpPr>
            <a:xfrm>
              <a:off x="2243920" y="3459718"/>
              <a:ext cx="5508959" cy="624204"/>
              <a:chOff x="2243920" y="3459718"/>
              <a:chExt cx="5508959" cy="624204"/>
            </a:xfrm>
          </p:grpSpPr>
          <p:sp>
            <p:nvSpPr>
              <p:cNvPr id="20" name="CuadroTexto 19">
                <a:extLst>
                  <a:ext uri="{FF2B5EF4-FFF2-40B4-BE49-F238E27FC236}">
                    <a16:creationId xmlns:a16="http://schemas.microsoft.com/office/drawing/2014/main" id="{01AFC6B2-123C-409C-B514-D774F58CB264}"/>
                  </a:ext>
                </a:extLst>
              </p:cNvPr>
              <p:cNvSpPr txBox="1"/>
              <p:nvPr/>
            </p:nvSpPr>
            <p:spPr>
              <a:xfrm>
                <a:off x="2243920" y="3459718"/>
                <a:ext cx="605293" cy="553997"/>
              </a:xfrm>
              <a:prstGeom prst="rect">
                <a:avLst/>
              </a:prstGeom>
              <a:noFill/>
            </p:spPr>
            <p:txBody>
              <a:bodyPr wrap="none" rtlCol="0">
                <a:spAutoFit/>
              </a:bodyPr>
              <a:lstStyle/>
              <a:p>
                <a:r>
                  <a:rPr lang="es-ES" sz="2100" dirty="0" err="1"/>
                  <a:t>yz</a:t>
                </a:r>
                <a:endParaRPr lang="es-ES" sz="2100" dirty="0"/>
              </a:p>
            </p:txBody>
          </p:sp>
          <p:sp>
            <p:nvSpPr>
              <p:cNvPr id="21" name="CuadroTexto 20">
                <a:extLst>
                  <a:ext uri="{FF2B5EF4-FFF2-40B4-BE49-F238E27FC236}">
                    <a16:creationId xmlns:a16="http://schemas.microsoft.com/office/drawing/2014/main" id="{774F37C1-C39C-45C0-B975-7BEE4ECD9BC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C3AC35FF-AA29-47C1-A4FA-F8877DF2DCE2}"/>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080E55AB-209D-44E1-A851-6D6347272E7E}"/>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ADDF5D02-615C-4F65-AD7D-435865305377}"/>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05ECB6B4-5713-42E4-ABF5-90B4EACD316E}"/>
                  </a:ext>
                </a:extLst>
              </p:cNvPr>
              <p:cNvSpPr txBox="1"/>
              <p:nvPr/>
            </p:nvSpPr>
            <p:spPr>
              <a:xfrm>
                <a:off x="5341900" y="3741755"/>
                <a:ext cx="849980" cy="2631490"/>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w x  y  z</a:t>
                </a:r>
              </a:p>
              <a:p>
                <a:pPr algn="ctr"/>
                <a:r>
                  <a:rPr lang="es-ES" sz="1500" dirty="0"/>
                  <a:t>0 1  1  1</a:t>
                </a:r>
              </a:p>
              <a:p>
                <a:pPr algn="ctr"/>
                <a:r>
                  <a:rPr lang="es-ES" sz="1500" dirty="0"/>
                  <a:t>0 1  1  0</a:t>
                </a:r>
              </a:p>
              <a:p>
                <a:pPr algn="ctr"/>
                <a:r>
                  <a:rPr lang="es-ES" sz="1500" dirty="0"/>
                  <a:t>1 1  1  1</a:t>
                </a:r>
              </a:p>
              <a:p>
                <a:pPr algn="ctr"/>
                <a:r>
                  <a:rPr lang="es-ES" sz="1500" dirty="0"/>
                  <a:t>1 1  1  0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𝑥𝑦</m:t>
                      </m:r>
                    </m:oMath>
                  </m:oMathPara>
                </a14:m>
                <a:endParaRPr lang="es-ES" sz="1500" dirty="0"/>
              </a:p>
            </p:txBody>
          </p:sp>
        </mc:Choice>
        <mc:Fallback xmlns="">
          <p:sp>
            <p:nvSpPr>
              <p:cNvPr id="25" name="CuadroTexto 24">
                <a:extLst>
                  <a:ext uri="{FF2B5EF4-FFF2-40B4-BE49-F238E27FC236}">
                    <a16:creationId xmlns:a16="http://schemas.microsoft.com/office/drawing/2014/main" id="{05ECB6B4-5713-42E4-ABF5-90B4EACD316E}"/>
                  </a:ext>
                </a:extLst>
              </p:cNvPr>
              <p:cNvSpPr txBox="1">
                <a:spLocks noRot="1" noChangeAspect="1" noMove="1" noResize="1" noEditPoints="1" noAdjustHandles="1" noChangeArrowheads="1" noChangeShapeType="1" noTextEdit="1"/>
              </p:cNvSpPr>
              <p:nvPr/>
            </p:nvSpPr>
            <p:spPr>
              <a:xfrm>
                <a:off x="5341900" y="3741755"/>
                <a:ext cx="849980" cy="2631490"/>
              </a:xfrm>
              <a:prstGeom prst="rect">
                <a:avLst/>
              </a:prstGeom>
              <a:blipFill>
                <a:blip r:embed="rId4"/>
                <a:stretch>
                  <a:fillRect t="-231" r="-3521"/>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867FE2B5-6233-4647-A6DD-44EFCDDC3C82}"/>
                  </a:ext>
                </a:extLst>
              </p:cNvPr>
              <p:cNvSpPr txBox="1"/>
              <p:nvPr/>
            </p:nvSpPr>
            <p:spPr>
              <a:xfrm>
                <a:off x="4041857" y="3771932"/>
                <a:ext cx="849980" cy="2631490"/>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w  x  y  z</a:t>
                </a:r>
              </a:p>
              <a:p>
                <a:pPr algn="ctr"/>
                <a:r>
                  <a:rPr lang="es-ES" sz="1500" dirty="0"/>
                  <a:t>0  0  1  1</a:t>
                </a:r>
              </a:p>
              <a:p>
                <a:pPr algn="ctr"/>
                <a:r>
                  <a:rPr lang="es-ES" sz="1500" dirty="0"/>
                  <a:t>0  1  1  1</a:t>
                </a:r>
              </a:p>
              <a:p>
                <a:pPr algn="ctr"/>
                <a:r>
                  <a:rPr lang="es-ES" sz="1500" dirty="0"/>
                  <a:t>1  1  1  1</a:t>
                </a:r>
              </a:p>
              <a:p>
                <a:pPr algn="ctr"/>
                <a:r>
                  <a:rPr lang="es-ES" sz="1500" dirty="0"/>
                  <a:t>1  0  1  1</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𝑦𝑧</m:t>
                      </m:r>
                    </m:oMath>
                  </m:oMathPara>
                </a14:m>
                <a:endParaRPr lang="es-ES" sz="1500" dirty="0"/>
              </a:p>
            </p:txBody>
          </p:sp>
        </mc:Choice>
        <mc:Fallback xmlns="">
          <p:sp>
            <p:nvSpPr>
              <p:cNvPr id="26" name="CuadroTexto 25">
                <a:extLst>
                  <a:ext uri="{FF2B5EF4-FFF2-40B4-BE49-F238E27FC236}">
                    <a16:creationId xmlns:a16="http://schemas.microsoft.com/office/drawing/2014/main" id="{867FE2B5-6233-4647-A6DD-44EFCDDC3C82}"/>
                  </a:ext>
                </a:extLst>
              </p:cNvPr>
              <p:cNvSpPr txBox="1">
                <a:spLocks noRot="1" noChangeAspect="1" noMove="1" noResize="1" noEditPoints="1" noAdjustHandles="1" noChangeArrowheads="1" noChangeShapeType="1" noTextEdit="1"/>
              </p:cNvSpPr>
              <p:nvPr/>
            </p:nvSpPr>
            <p:spPr>
              <a:xfrm>
                <a:off x="4041857" y="3771932"/>
                <a:ext cx="849980" cy="2631490"/>
              </a:xfrm>
              <a:prstGeom prst="rect">
                <a:avLst/>
              </a:prstGeom>
              <a:blipFill>
                <a:blip r:embed="rId5"/>
                <a:stretch>
                  <a:fillRect t="-231" r="-6383"/>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8317EA1F-464C-437D-A38A-10A5084FB2EE}"/>
                  </a:ext>
                </a:extLst>
              </p:cNvPr>
              <p:cNvSpPr txBox="1"/>
              <p:nvPr/>
            </p:nvSpPr>
            <p:spPr>
              <a:xfrm>
                <a:off x="2137291" y="3827038"/>
                <a:ext cx="849980" cy="1708160"/>
              </a:xfrm>
              <a:prstGeom prst="rect">
                <a:avLst/>
              </a:prstGeom>
              <a:solidFill>
                <a:srgbClr val="B8E9CE"/>
              </a:solidFill>
              <a:ln>
                <a:solidFill>
                  <a:schemeClr val="accent1">
                    <a:shade val="50000"/>
                  </a:schemeClr>
                </a:solidFill>
              </a:ln>
            </p:spPr>
            <p:txBody>
              <a:bodyPr wrap="square" rtlCol="0">
                <a:spAutoFit/>
              </a:bodyPr>
              <a:lstStyle/>
              <a:p>
                <a:pPr algn="ctr"/>
                <a:r>
                  <a:rPr lang="es-ES" sz="1500" dirty="0"/>
                  <a:t>w  x  y  z</a:t>
                </a:r>
              </a:p>
              <a:p>
                <a:pPr algn="ctr"/>
                <a:r>
                  <a:rPr lang="es-ES" sz="1500" dirty="0"/>
                  <a:t>1  1  0  0</a:t>
                </a:r>
              </a:p>
              <a:p>
                <a:pPr algn="ctr"/>
                <a:r>
                  <a:rPr lang="es-ES" sz="1500" dirty="0"/>
                  <a:t>1  1  1  0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𝑤𝑥</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𝑧</m:t>
                          </m:r>
                        </m:e>
                      </m:acc>
                    </m:oMath>
                  </m:oMathPara>
                </a14:m>
                <a:endParaRPr lang="es-ES" sz="1500" dirty="0"/>
              </a:p>
            </p:txBody>
          </p:sp>
        </mc:Choice>
        <mc:Fallback xmlns="">
          <p:sp>
            <p:nvSpPr>
              <p:cNvPr id="27" name="CuadroTexto 26">
                <a:extLst>
                  <a:ext uri="{FF2B5EF4-FFF2-40B4-BE49-F238E27FC236}">
                    <a16:creationId xmlns:a16="http://schemas.microsoft.com/office/drawing/2014/main" id="{8317EA1F-464C-437D-A38A-10A5084FB2EE}"/>
                  </a:ext>
                </a:extLst>
              </p:cNvPr>
              <p:cNvSpPr txBox="1">
                <a:spLocks noRot="1" noChangeAspect="1" noMove="1" noResize="1" noEditPoints="1" noAdjustHandles="1" noChangeArrowheads="1" noChangeShapeType="1" noTextEdit="1"/>
              </p:cNvSpPr>
              <p:nvPr/>
            </p:nvSpPr>
            <p:spPr>
              <a:xfrm>
                <a:off x="2137291" y="3827038"/>
                <a:ext cx="849980" cy="1708160"/>
              </a:xfrm>
              <a:prstGeom prst="rect">
                <a:avLst/>
              </a:prstGeom>
              <a:blipFill>
                <a:blip r:embed="rId6"/>
                <a:stretch>
                  <a:fillRect t="-355" r="-6383"/>
                </a:stretch>
              </a:blipFill>
              <a:ln>
                <a:solidFill>
                  <a:schemeClr val="accent1">
                    <a:shade val="50000"/>
                  </a:schemeClr>
                </a:solidFill>
              </a:ln>
            </p:spPr>
            <p:txBody>
              <a:bodyPr/>
              <a:lstStyle/>
              <a:p>
                <a:r>
                  <a:rPr lang="es-ES">
                    <a:noFill/>
                  </a:rPr>
                  <a:t> </a:t>
                </a:r>
              </a:p>
            </p:txBody>
          </p:sp>
        </mc:Fallback>
      </mc:AlternateContent>
      <p:sp>
        <p:nvSpPr>
          <p:cNvPr id="28" name="Elipse 27">
            <a:extLst>
              <a:ext uri="{FF2B5EF4-FFF2-40B4-BE49-F238E27FC236}">
                <a16:creationId xmlns:a16="http://schemas.microsoft.com/office/drawing/2014/main" id="{91103B3B-1DE1-487F-AAC7-1B4F5F71B7EE}"/>
              </a:ext>
            </a:extLst>
          </p:cNvPr>
          <p:cNvSpPr/>
          <p:nvPr/>
        </p:nvSpPr>
        <p:spPr>
          <a:xfrm>
            <a:off x="5133677" y="2711966"/>
            <a:ext cx="884680" cy="392415"/>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 name="Marcador de número de diapositiva 1">
            <a:extLst>
              <a:ext uri="{FF2B5EF4-FFF2-40B4-BE49-F238E27FC236}">
                <a16:creationId xmlns:a16="http://schemas.microsoft.com/office/drawing/2014/main" id="{EEF8E8D7-B275-48E3-B942-62ABE03EC97F}"/>
              </a:ext>
            </a:extLst>
          </p:cNvPr>
          <p:cNvSpPr>
            <a:spLocks noGrp="1"/>
          </p:cNvSpPr>
          <p:nvPr>
            <p:ph type="sldNum" sz="quarter" idx="12"/>
          </p:nvPr>
        </p:nvSpPr>
        <p:spPr/>
        <p:txBody>
          <a:bodyPr/>
          <a:lstStyle/>
          <a:p>
            <a:fld id="{78733FC4-8689-4CA5-A153-34ADD6EFE592}" type="slidenum">
              <a:rPr lang="es-ES">
                <a:solidFill>
                  <a:schemeClr val="bg1"/>
                </a:solidFill>
              </a:rPr>
              <a:t>144</a:t>
            </a:fld>
            <a:endParaRPr lang="es-ES" dirty="0">
              <a:solidFill>
                <a:schemeClr val="bg1"/>
              </a:solidFill>
            </a:endParaRPr>
          </a:p>
        </p:txBody>
      </p:sp>
    </p:spTree>
    <p:custDataLst>
      <p:tags r:id="rId1"/>
    </p:custDataLst>
    <p:extLst>
      <p:ext uri="{BB962C8B-B14F-4D97-AF65-F5344CB8AC3E}">
        <p14:creationId xmlns:p14="http://schemas.microsoft.com/office/powerpoint/2010/main" val="1263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5" grpId="0" animBg="1"/>
      <p:bldP spid="26" grpId="0" animBg="1"/>
      <p:bldP spid="27" grpId="0" animBg="1"/>
      <p:bldP spid="28"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3C52638-F2E2-4992-9DB9-24C66E19FED8}"/>
              </a:ext>
            </a:extLst>
          </p:cNvPr>
          <p:cNvSpPr/>
          <p:nvPr/>
        </p:nvSpPr>
        <p:spPr>
          <a:xfrm>
            <a:off x="76200" y="722415"/>
            <a:ext cx="8639175" cy="507831"/>
          </a:xfrm>
          <a:prstGeom prst="rect">
            <a:avLst/>
          </a:prstGeom>
        </p:spPr>
        <p:txBody>
          <a:bodyPr wrap="square">
            <a:spAutoFit/>
          </a:bodyPr>
          <a:lstStyle/>
          <a:p>
            <a:r>
              <a:rPr lang="es-ES" sz="1350" b="1" dirty="0"/>
              <a:t>Problema 5.</a:t>
            </a:r>
            <a:r>
              <a:rPr lang="es-ES" sz="1350" dirty="0"/>
              <a:t> Para cada una de las funciones dadas a continuación, dibujar un circuito con puertas AND, OR Y NOT que la sintetice: </a:t>
            </a:r>
          </a:p>
        </p:txBody>
      </p:sp>
      <p:pic>
        <p:nvPicPr>
          <p:cNvPr id="12" name="Imagen 11" descr="Imagen que contiene texto&#10;&#10;Descripción generada automáticamente">
            <a:extLst>
              <a:ext uri="{FF2B5EF4-FFF2-40B4-BE49-F238E27FC236}">
                <a16:creationId xmlns:a16="http://schemas.microsoft.com/office/drawing/2014/main" id="{11B13181-3C88-447E-80E3-3588180D70B0}"/>
              </a:ext>
            </a:extLst>
          </p:cNvPr>
          <p:cNvPicPr>
            <a:picLocks noChangeAspect="1"/>
          </p:cNvPicPr>
          <p:nvPr/>
        </p:nvPicPr>
        <p:blipFill rotWithShape="1">
          <a:blip r:embed="rId2">
            <a:extLst>
              <a:ext uri="{28A0092B-C50C-407E-A947-70E740481C1C}">
                <a14:useLocalDpi xmlns:a14="http://schemas.microsoft.com/office/drawing/2010/main" val="0"/>
              </a:ext>
            </a:extLst>
          </a:blip>
          <a:srcRect l="7871" t="27408" r="33407" b="32963"/>
          <a:stretch/>
        </p:blipFill>
        <p:spPr>
          <a:xfrm>
            <a:off x="877390" y="1628775"/>
            <a:ext cx="7036796" cy="3324225"/>
          </a:xfrm>
          <a:prstGeom prst="rect">
            <a:avLst/>
          </a:prstGeom>
        </p:spPr>
      </p:pic>
      <p:pic>
        <p:nvPicPr>
          <p:cNvPr id="13" name="Imagen 12">
            <a:extLst>
              <a:ext uri="{FF2B5EF4-FFF2-40B4-BE49-F238E27FC236}">
                <a16:creationId xmlns:a16="http://schemas.microsoft.com/office/drawing/2014/main" id="{A5603C44-9B45-4B7B-B6D5-98633A17FE91}"/>
              </a:ext>
            </a:extLst>
          </p:cNvPr>
          <p:cNvPicPr>
            <a:picLocks noChangeAspect="1"/>
          </p:cNvPicPr>
          <p:nvPr/>
        </p:nvPicPr>
        <p:blipFill rotWithShape="1">
          <a:blip r:embed="rId3"/>
          <a:srcRect t="8222" r="10505" b="63078"/>
          <a:stretch/>
        </p:blipFill>
        <p:spPr>
          <a:xfrm>
            <a:off x="2357437" y="1230246"/>
            <a:ext cx="2652713" cy="398530"/>
          </a:xfrm>
          <a:prstGeom prst="rect">
            <a:avLst/>
          </a:prstGeom>
        </p:spPr>
      </p:pic>
      <p:sp>
        <p:nvSpPr>
          <p:cNvPr id="2" name="Marcador de número de diapositiva 1">
            <a:extLst>
              <a:ext uri="{FF2B5EF4-FFF2-40B4-BE49-F238E27FC236}">
                <a16:creationId xmlns:a16="http://schemas.microsoft.com/office/drawing/2014/main" id="{E4BCEF0B-EE48-4507-BD4D-D2A59D1BDAD9}"/>
              </a:ext>
            </a:extLst>
          </p:cNvPr>
          <p:cNvSpPr>
            <a:spLocks noGrp="1"/>
          </p:cNvSpPr>
          <p:nvPr>
            <p:ph type="sldNum" sz="quarter" idx="12"/>
          </p:nvPr>
        </p:nvSpPr>
        <p:spPr/>
        <p:txBody>
          <a:bodyPr/>
          <a:lstStyle/>
          <a:p>
            <a:fld id="{78733FC4-8689-4CA5-A153-34ADD6EFE592}" type="slidenum">
              <a:rPr lang="es-ES">
                <a:solidFill>
                  <a:schemeClr val="bg1"/>
                </a:solidFill>
              </a:rPr>
              <a:t>145</a:t>
            </a:fld>
            <a:endParaRPr lang="es-ES" dirty="0">
              <a:solidFill>
                <a:schemeClr val="bg1"/>
              </a:solidFill>
            </a:endParaRPr>
          </a:p>
        </p:txBody>
      </p:sp>
    </p:spTree>
    <p:extLst>
      <p:ext uri="{BB962C8B-B14F-4D97-AF65-F5344CB8AC3E}">
        <p14:creationId xmlns:p14="http://schemas.microsoft.com/office/powerpoint/2010/main" val="40615396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4A8A74-8A92-4925-9550-8185C54799FF}"/>
              </a:ext>
            </a:extLst>
          </p:cNvPr>
          <p:cNvPicPr>
            <a:picLocks noChangeAspect="1"/>
          </p:cNvPicPr>
          <p:nvPr/>
        </p:nvPicPr>
        <p:blipFill rotWithShape="1">
          <a:blip r:embed="rId2">
            <a:extLst>
              <a:ext uri="{28A0092B-C50C-407E-A947-70E740481C1C}">
                <a14:useLocalDpi xmlns:a14="http://schemas.microsoft.com/office/drawing/2010/main" val="0"/>
              </a:ext>
            </a:extLst>
          </a:blip>
          <a:srcRect l="6573" t="23393" r="37816" b="41422"/>
          <a:stretch/>
        </p:blipFill>
        <p:spPr>
          <a:xfrm>
            <a:off x="1077202" y="1752600"/>
            <a:ext cx="6989596" cy="3095626"/>
          </a:xfrm>
          <a:prstGeom prst="rect">
            <a:avLst/>
          </a:prstGeom>
        </p:spPr>
      </p:pic>
      <p:pic>
        <p:nvPicPr>
          <p:cNvPr id="7" name="Imagen 6">
            <a:extLst>
              <a:ext uri="{FF2B5EF4-FFF2-40B4-BE49-F238E27FC236}">
                <a16:creationId xmlns:a16="http://schemas.microsoft.com/office/drawing/2014/main" id="{137EE336-F947-44C8-ADA9-7AE25B8A3E04}"/>
              </a:ext>
            </a:extLst>
          </p:cNvPr>
          <p:cNvPicPr>
            <a:picLocks noChangeAspect="1"/>
          </p:cNvPicPr>
          <p:nvPr/>
        </p:nvPicPr>
        <p:blipFill rotWithShape="1">
          <a:blip r:embed="rId3"/>
          <a:srcRect t="39488" r="1976" b="33417"/>
          <a:stretch/>
        </p:blipFill>
        <p:spPr>
          <a:xfrm>
            <a:off x="1729520" y="1099038"/>
            <a:ext cx="3162830" cy="409575"/>
          </a:xfrm>
          <a:prstGeom prst="rect">
            <a:avLst/>
          </a:prstGeom>
        </p:spPr>
      </p:pic>
      <p:sp>
        <p:nvSpPr>
          <p:cNvPr id="2" name="Marcador de número de diapositiva 1">
            <a:extLst>
              <a:ext uri="{FF2B5EF4-FFF2-40B4-BE49-F238E27FC236}">
                <a16:creationId xmlns:a16="http://schemas.microsoft.com/office/drawing/2014/main" id="{91E6C148-7DBF-4364-AD1C-F81C5BF1A2D8}"/>
              </a:ext>
            </a:extLst>
          </p:cNvPr>
          <p:cNvSpPr>
            <a:spLocks noGrp="1"/>
          </p:cNvSpPr>
          <p:nvPr>
            <p:ph type="sldNum" sz="quarter" idx="12"/>
          </p:nvPr>
        </p:nvSpPr>
        <p:spPr/>
        <p:txBody>
          <a:bodyPr/>
          <a:lstStyle/>
          <a:p>
            <a:fld id="{78733FC4-8689-4CA5-A153-34ADD6EFE592}" type="slidenum">
              <a:rPr lang="es-ES">
                <a:solidFill>
                  <a:schemeClr val="bg1"/>
                </a:solidFill>
              </a:rPr>
              <a:t>146</a:t>
            </a:fld>
            <a:endParaRPr lang="es-ES" dirty="0">
              <a:solidFill>
                <a:schemeClr val="bg1"/>
              </a:solidFill>
            </a:endParaRPr>
          </a:p>
        </p:txBody>
      </p:sp>
    </p:spTree>
    <p:extLst>
      <p:ext uri="{BB962C8B-B14F-4D97-AF65-F5344CB8AC3E}">
        <p14:creationId xmlns:p14="http://schemas.microsoft.com/office/powerpoint/2010/main" val="37792792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texto&#10;&#10;Descripción generada automáticamente">
            <a:extLst>
              <a:ext uri="{FF2B5EF4-FFF2-40B4-BE49-F238E27FC236}">
                <a16:creationId xmlns:a16="http://schemas.microsoft.com/office/drawing/2014/main" id="{E7C93440-C2A8-4CF8-90AD-722E2892D34D}"/>
              </a:ext>
            </a:extLst>
          </p:cNvPr>
          <p:cNvPicPr>
            <a:picLocks noChangeAspect="1"/>
          </p:cNvPicPr>
          <p:nvPr/>
        </p:nvPicPr>
        <p:blipFill rotWithShape="1">
          <a:blip r:embed="rId2">
            <a:extLst>
              <a:ext uri="{28A0092B-C50C-407E-A947-70E740481C1C}">
                <a14:useLocalDpi xmlns:a14="http://schemas.microsoft.com/office/drawing/2010/main" val="0"/>
              </a:ext>
            </a:extLst>
          </a:blip>
          <a:srcRect l="8892" t="15909" r="29261" b="47728"/>
          <a:stretch/>
        </p:blipFill>
        <p:spPr>
          <a:xfrm>
            <a:off x="1323975" y="1495425"/>
            <a:ext cx="6433691" cy="2647950"/>
          </a:xfrm>
          <a:prstGeom prst="rect">
            <a:avLst/>
          </a:prstGeom>
        </p:spPr>
      </p:pic>
      <p:pic>
        <p:nvPicPr>
          <p:cNvPr id="7" name="Imagen 6">
            <a:extLst>
              <a:ext uri="{FF2B5EF4-FFF2-40B4-BE49-F238E27FC236}">
                <a16:creationId xmlns:a16="http://schemas.microsoft.com/office/drawing/2014/main" id="{6136E412-FA40-4A41-A1E2-3D3BF726D379}"/>
              </a:ext>
            </a:extLst>
          </p:cNvPr>
          <p:cNvPicPr>
            <a:picLocks noChangeAspect="1"/>
          </p:cNvPicPr>
          <p:nvPr/>
        </p:nvPicPr>
        <p:blipFill rotWithShape="1">
          <a:blip r:embed="rId3"/>
          <a:srcRect t="68013" r="2381"/>
          <a:stretch/>
        </p:blipFill>
        <p:spPr>
          <a:xfrm>
            <a:off x="1784472" y="979259"/>
            <a:ext cx="2942400" cy="451690"/>
          </a:xfrm>
          <a:prstGeom prst="rect">
            <a:avLst/>
          </a:prstGeom>
        </p:spPr>
      </p:pic>
      <p:sp>
        <p:nvSpPr>
          <p:cNvPr id="2" name="Marcador de número de diapositiva 1">
            <a:extLst>
              <a:ext uri="{FF2B5EF4-FFF2-40B4-BE49-F238E27FC236}">
                <a16:creationId xmlns:a16="http://schemas.microsoft.com/office/drawing/2014/main" id="{29B10CEE-9222-4DBC-BCEE-DC2C5FC5EB8E}"/>
              </a:ext>
            </a:extLst>
          </p:cNvPr>
          <p:cNvSpPr>
            <a:spLocks noGrp="1"/>
          </p:cNvSpPr>
          <p:nvPr>
            <p:ph type="sldNum" sz="quarter" idx="12"/>
          </p:nvPr>
        </p:nvSpPr>
        <p:spPr/>
        <p:txBody>
          <a:bodyPr/>
          <a:lstStyle/>
          <a:p>
            <a:fld id="{78733FC4-8689-4CA5-A153-34ADD6EFE592}" type="slidenum">
              <a:rPr lang="es-ES">
                <a:solidFill>
                  <a:schemeClr val="bg1"/>
                </a:solidFill>
              </a:rPr>
              <a:t>147</a:t>
            </a:fld>
            <a:endParaRPr lang="es-ES" dirty="0">
              <a:solidFill>
                <a:schemeClr val="bg1"/>
              </a:solidFill>
            </a:endParaRPr>
          </a:p>
        </p:txBody>
      </p:sp>
    </p:spTree>
    <p:extLst>
      <p:ext uri="{BB962C8B-B14F-4D97-AF65-F5344CB8AC3E}">
        <p14:creationId xmlns:p14="http://schemas.microsoft.com/office/powerpoint/2010/main" val="46557613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C1316DB-5FEE-45B3-87E1-E88C9B72DC33}"/>
              </a:ext>
            </a:extLst>
          </p:cNvPr>
          <p:cNvSpPr/>
          <p:nvPr/>
        </p:nvSpPr>
        <p:spPr>
          <a:xfrm>
            <a:off x="0" y="857250"/>
            <a:ext cx="9144000" cy="1754326"/>
          </a:xfrm>
          <a:prstGeom prst="rect">
            <a:avLst/>
          </a:prstGeom>
        </p:spPr>
        <p:txBody>
          <a:bodyPr wrap="square">
            <a:spAutoFit/>
          </a:bodyPr>
          <a:lstStyle/>
          <a:p>
            <a:r>
              <a:rPr lang="es-ES" b="1" dirty="0"/>
              <a:t>Problema 6</a:t>
            </a:r>
            <a:r>
              <a:rPr lang="es-ES" dirty="0"/>
              <a:t>. En un proceso químico la temperatura de la mezcla se ha de mantener entre los valores -4ºC y 4ºC, ambos incluidos. El sensor de temperatura en su salida ofrece la medida en cuatro bits codificados en complemento a 2. Se va a diseñar un circuito tal que si la temperatura de la mezcla está fuera de margen se activa una alarma luminosa, constituida por un LED, que se enciende cuando se le aplica un valor de tensión alta.</a:t>
            </a:r>
          </a:p>
        </p:txBody>
      </p:sp>
      <p:sp>
        <p:nvSpPr>
          <p:cNvPr id="5" name="Rectángulo 4">
            <a:extLst>
              <a:ext uri="{FF2B5EF4-FFF2-40B4-BE49-F238E27FC236}">
                <a16:creationId xmlns:a16="http://schemas.microsoft.com/office/drawing/2014/main" id="{B42A3F0B-CEE5-4A21-8065-B405AD10D539}"/>
              </a:ext>
            </a:extLst>
          </p:cNvPr>
          <p:cNvSpPr/>
          <p:nvPr/>
        </p:nvSpPr>
        <p:spPr>
          <a:xfrm>
            <a:off x="114300" y="2701878"/>
            <a:ext cx="7953375" cy="1477328"/>
          </a:xfrm>
          <a:prstGeom prst="rect">
            <a:avLst/>
          </a:prstGeom>
        </p:spPr>
        <p:txBody>
          <a:bodyPr wrap="square">
            <a:spAutoFit/>
          </a:bodyPr>
          <a:lstStyle/>
          <a:p>
            <a:r>
              <a:rPr lang="es-ES" dirty="0"/>
              <a:t>Se pide: </a:t>
            </a:r>
          </a:p>
          <a:p>
            <a:pPr marL="257175" indent="-257175">
              <a:buAutoNum type="alphaLcParenR"/>
            </a:pPr>
            <a:r>
              <a:rPr lang="es-ES" dirty="0"/>
              <a:t> Escribir la tabla de verdad del sistema.  </a:t>
            </a:r>
          </a:p>
          <a:p>
            <a:pPr marL="257175" indent="-257175">
              <a:buAutoNum type="alphaLcParenR"/>
            </a:pPr>
            <a:r>
              <a:rPr lang="es-ES" dirty="0"/>
              <a:t>Expresar la variable de salida en forma de suma de productos.  </a:t>
            </a:r>
          </a:p>
          <a:p>
            <a:pPr marL="257175" indent="-257175">
              <a:buAutoNum type="alphaLcParenR"/>
            </a:pPr>
            <a:r>
              <a:rPr lang="es-ES" dirty="0"/>
              <a:t>Simplificar la función por el método que se crea más conveniente.  </a:t>
            </a:r>
          </a:p>
          <a:p>
            <a:pPr marL="257175" indent="-257175">
              <a:buAutoNum type="alphaLcParenR"/>
            </a:pPr>
            <a:r>
              <a:rPr lang="es-ES" dirty="0"/>
              <a:t>Implementar el circuito  en puertas lógicas. </a:t>
            </a:r>
          </a:p>
        </p:txBody>
      </p:sp>
      <p:sp>
        <p:nvSpPr>
          <p:cNvPr id="2" name="CuadroTexto 1">
            <a:extLst>
              <a:ext uri="{FF2B5EF4-FFF2-40B4-BE49-F238E27FC236}">
                <a16:creationId xmlns:a16="http://schemas.microsoft.com/office/drawing/2014/main" id="{4D786507-C568-4656-9B7B-FBE545E95A9A}"/>
              </a:ext>
            </a:extLst>
          </p:cNvPr>
          <p:cNvSpPr txBox="1"/>
          <p:nvPr/>
        </p:nvSpPr>
        <p:spPr>
          <a:xfrm>
            <a:off x="586886" y="4299438"/>
            <a:ext cx="1085554" cy="946413"/>
          </a:xfrm>
          <a:prstGeom prst="rect">
            <a:avLst/>
          </a:prstGeom>
          <a:noFill/>
        </p:spPr>
        <p:txBody>
          <a:bodyPr wrap="none" rtlCol="0">
            <a:spAutoFit/>
          </a:bodyPr>
          <a:lstStyle/>
          <a:p>
            <a:r>
              <a:rPr lang="es-ES" sz="1350" dirty="0"/>
              <a:t>0</a:t>
            </a:r>
            <a:r>
              <a:rPr lang="es-ES" sz="2100" baseline="30000" dirty="0"/>
              <a:t>◦</a:t>
            </a:r>
            <a:r>
              <a:rPr lang="es-ES" sz="1350" dirty="0">
                <a:sym typeface="Wingdings" panose="05000000000000000000" pitchFamily="2" charset="2"/>
              </a:rPr>
              <a:t>0 0 0 0</a:t>
            </a:r>
          </a:p>
          <a:p>
            <a:r>
              <a:rPr lang="es-ES" sz="1350" dirty="0">
                <a:sym typeface="Wingdings" panose="05000000000000000000" pitchFamily="2" charset="2"/>
              </a:rPr>
              <a:t>1</a:t>
            </a:r>
            <a:r>
              <a:rPr lang="es-ES" sz="2100" baseline="30000" dirty="0"/>
              <a:t>◦</a:t>
            </a:r>
            <a:r>
              <a:rPr lang="es-ES" sz="1350" dirty="0">
                <a:sym typeface="Wingdings" panose="05000000000000000000" pitchFamily="2" charset="2"/>
              </a:rPr>
              <a:t>0 0 0 1</a:t>
            </a:r>
          </a:p>
          <a:p>
            <a:r>
              <a:rPr lang="es-ES" sz="1350" dirty="0">
                <a:sym typeface="Wingdings" panose="05000000000000000000" pitchFamily="2" charset="2"/>
              </a:rPr>
              <a:t>…</a:t>
            </a:r>
          </a:p>
          <a:p>
            <a:r>
              <a:rPr lang="es-ES" sz="1350" dirty="0">
                <a:sym typeface="Wingdings" panose="05000000000000000000" pitchFamily="2" charset="2"/>
              </a:rPr>
              <a:t>7</a:t>
            </a:r>
            <a:r>
              <a:rPr lang="es-ES" sz="2100" baseline="30000" dirty="0"/>
              <a:t>◦</a:t>
            </a:r>
            <a:r>
              <a:rPr lang="es-ES" sz="1350" dirty="0">
                <a:sym typeface="Wingdings" panose="05000000000000000000" pitchFamily="2" charset="2"/>
              </a:rPr>
              <a:t>0 1 1 1</a:t>
            </a:r>
            <a:endParaRPr lang="es-ES" sz="1350" dirty="0"/>
          </a:p>
        </p:txBody>
      </p:sp>
      <p:sp>
        <p:nvSpPr>
          <p:cNvPr id="6" name="CuadroTexto 5">
            <a:extLst>
              <a:ext uri="{FF2B5EF4-FFF2-40B4-BE49-F238E27FC236}">
                <a16:creationId xmlns:a16="http://schemas.microsoft.com/office/drawing/2014/main" id="{46023CB9-F62A-4337-AD13-72135E08BB7C}"/>
              </a:ext>
            </a:extLst>
          </p:cNvPr>
          <p:cNvSpPr txBox="1"/>
          <p:nvPr/>
        </p:nvSpPr>
        <p:spPr>
          <a:xfrm>
            <a:off x="1954090" y="4299438"/>
            <a:ext cx="1143262" cy="1146468"/>
          </a:xfrm>
          <a:prstGeom prst="rect">
            <a:avLst/>
          </a:prstGeom>
          <a:noFill/>
        </p:spPr>
        <p:txBody>
          <a:bodyPr wrap="none" rtlCol="0">
            <a:spAutoFit/>
          </a:bodyPr>
          <a:lstStyle/>
          <a:p>
            <a:endParaRPr lang="es-ES" sz="1350" dirty="0"/>
          </a:p>
          <a:p>
            <a:r>
              <a:rPr lang="es-ES" sz="1350" dirty="0"/>
              <a:t>-1</a:t>
            </a:r>
            <a:r>
              <a:rPr lang="es-ES" sz="2100" baseline="30000" dirty="0"/>
              <a:t>◦</a:t>
            </a:r>
            <a:r>
              <a:rPr lang="es-ES" sz="1350" dirty="0">
                <a:sym typeface="Wingdings" panose="05000000000000000000" pitchFamily="2" charset="2"/>
              </a:rPr>
              <a:t>1 1 1 1</a:t>
            </a:r>
          </a:p>
          <a:p>
            <a:r>
              <a:rPr lang="es-ES" sz="1350" dirty="0">
                <a:sym typeface="Wingdings" panose="05000000000000000000" pitchFamily="2" charset="2"/>
              </a:rPr>
              <a:t>…</a:t>
            </a:r>
          </a:p>
          <a:p>
            <a:r>
              <a:rPr lang="es-ES" sz="1350" dirty="0">
                <a:sym typeface="Wingdings" panose="05000000000000000000" pitchFamily="2" charset="2"/>
              </a:rPr>
              <a:t>-7</a:t>
            </a:r>
            <a:r>
              <a:rPr lang="es-ES" sz="2100" baseline="30000" dirty="0"/>
              <a:t>◦</a:t>
            </a:r>
            <a:r>
              <a:rPr lang="es-ES" sz="1350" dirty="0">
                <a:sym typeface="Wingdings" panose="05000000000000000000" pitchFamily="2" charset="2"/>
              </a:rPr>
              <a:t>1 0 0 1</a:t>
            </a:r>
          </a:p>
          <a:p>
            <a:r>
              <a:rPr lang="es-ES" sz="1350" dirty="0">
                <a:sym typeface="Wingdings" panose="05000000000000000000" pitchFamily="2" charset="2"/>
              </a:rPr>
              <a:t>-8</a:t>
            </a:r>
            <a:r>
              <a:rPr lang="es-ES" baseline="30000" dirty="0"/>
              <a:t>◦</a:t>
            </a:r>
            <a:r>
              <a:rPr lang="es-ES" sz="1350" dirty="0">
                <a:sym typeface="Wingdings" panose="05000000000000000000" pitchFamily="2" charset="2"/>
              </a:rPr>
              <a:t>1 0 0 0</a:t>
            </a:r>
            <a:endParaRPr lang="es-ES" sz="1350" dirty="0"/>
          </a:p>
        </p:txBody>
      </p:sp>
      <p:sp>
        <p:nvSpPr>
          <p:cNvPr id="3" name="Marcador de número de diapositiva 2">
            <a:extLst>
              <a:ext uri="{FF2B5EF4-FFF2-40B4-BE49-F238E27FC236}">
                <a16:creationId xmlns:a16="http://schemas.microsoft.com/office/drawing/2014/main" id="{82200CFB-C24F-4F76-A1EB-B1F7B7E2BF36}"/>
              </a:ext>
            </a:extLst>
          </p:cNvPr>
          <p:cNvSpPr>
            <a:spLocks noGrp="1"/>
          </p:cNvSpPr>
          <p:nvPr>
            <p:ph type="sldNum" sz="quarter" idx="12"/>
          </p:nvPr>
        </p:nvSpPr>
        <p:spPr/>
        <p:txBody>
          <a:bodyPr/>
          <a:lstStyle/>
          <a:p>
            <a:fld id="{78733FC4-8689-4CA5-A153-34ADD6EFE592}" type="slidenum">
              <a:rPr lang="es-ES">
                <a:solidFill>
                  <a:schemeClr val="bg1"/>
                </a:solidFill>
              </a:rPr>
              <a:t>148</a:t>
            </a:fld>
            <a:endParaRPr lang="es-ES" dirty="0">
              <a:solidFill>
                <a:schemeClr val="bg1"/>
              </a:solidFill>
            </a:endParaRPr>
          </a:p>
        </p:txBody>
      </p:sp>
    </p:spTree>
    <p:custDataLst>
      <p:tags r:id="rId1"/>
    </p:custDataLst>
    <p:extLst>
      <p:ext uri="{BB962C8B-B14F-4D97-AF65-F5344CB8AC3E}">
        <p14:creationId xmlns:p14="http://schemas.microsoft.com/office/powerpoint/2010/main" val="39218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914D09DD-4A8E-4198-B830-3201177422C5}"/>
              </a:ext>
            </a:extLst>
          </p:cNvPr>
          <p:cNvGraphicFramePr>
            <a:graphicFrameLocks noGrp="1"/>
          </p:cNvGraphicFramePr>
          <p:nvPr/>
        </p:nvGraphicFramePr>
        <p:xfrm>
          <a:off x="714375" y="998220"/>
          <a:ext cx="6096000" cy="47929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195853776"/>
                    </a:ext>
                  </a:extLst>
                </a:gridCol>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D</a:t>
                      </a:r>
                    </a:p>
                  </a:txBody>
                  <a:tcPr marL="68580" marR="68580" marT="34290" marB="34290"/>
                </a:tc>
                <a:tc>
                  <a:txBody>
                    <a:bodyPr/>
                    <a:lstStyle/>
                    <a:p>
                      <a:pPr algn="ctr"/>
                      <a:r>
                        <a:rPr lang="es-ES" sz="1400" dirty="0" err="1"/>
                        <a:t>Tempª</a:t>
                      </a:r>
                      <a:endParaRPr lang="es-ES" sz="1400" dirty="0"/>
                    </a:p>
                  </a:txBody>
                  <a:tcPr marL="68580" marR="68580" marT="34290" marB="34290"/>
                </a:tc>
                <a:tc>
                  <a:txBody>
                    <a:bodyPr/>
                    <a:lstStyle/>
                    <a:p>
                      <a:pPr algn="ctr"/>
                      <a:r>
                        <a:rPr lang="es-ES" sz="1400" dirty="0"/>
                        <a:t>Salida</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4282325400"/>
                  </a:ext>
                </a:extLst>
              </a:tr>
            </a:tbl>
          </a:graphicData>
        </a:graphic>
      </p:graphicFrame>
      <p:graphicFrame>
        <p:nvGraphicFramePr>
          <p:cNvPr id="4" name="Tabla 6">
            <a:extLst>
              <a:ext uri="{FF2B5EF4-FFF2-40B4-BE49-F238E27FC236}">
                <a16:creationId xmlns:a16="http://schemas.microsoft.com/office/drawing/2014/main" id="{191D216D-74B5-4B4D-B52D-FD2160956030}"/>
              </a:ext>
            </a:extLst>
          </p:cNvPr>
          <p:cNvGraphicFramePr>
            <a:graphicFrameLocks noGrp="1"/>
          </p:cNvGraphicFramePr>
          <p:nvPr/>
        </p:nvGraphicFramePr>
        <p:xfrm>
          <a:off x="714375" y="998220"/>
          <a:ext cx="6096000" cy="47929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195853776"/>
                    </a:ext>
                  </a:extLst>
                </a:gridCol>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D</a:t>
                      </a:r>
                    </a:p>
                  </a:txBody>
                  <a:tcPr marL="68580" marR="68580" marT="34290" marB="34290"/>
                </a:tc>
                <a:tc>
                  <a:txBody>
                    <a:bodyPr/>
                    <a:lstStyle/>
                    <a:p>
                      <a:pPr algn="ctr"/>
                      <a:r>
                        <a:rPr lang="es-ES" sz="1400" dirty="0" err="1"/>
                        <a:t>Tempª</a:t>
                      </a:r>
                      <a:endParaRPr lang="es-ES" sz="1400" dirty="0"/>
                    </a:p>
                  </a:txBody>
                  <a:tcPr marL="68580" marR="68580" marT="34290" marB="34290"/>
                </a:tc>
                <a:tc>
                  <a:txBody>
                    <a:bodyPr/>
                    <a:lstStyle/>
                    <a:p>
                      <a:pPr algn="ctr"/>
                      <a:r>
                        <a:rPr lang="es-ES" sz="1400" dirty="0"/>
                        <a:t>Salida</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-8</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4282325400"/>
                  </a:ext>
                </a:extLst>
              </a:tr>
            </a:tbl>
          </a:graphicData>
        </a:graphic>
      </p:graphicFrame>
      <p:graphicFrame>
        <p:nvGraphicFramePr>
          <p:cNvPr id="5" name="Tabla 6">
            <a:extLst>
              <a:ext uri="{FF2B5EF4-FFF2-40B4-BE49-F238E27FC236}">
                <a16:creationId xmlns:a16="http://schemas.microsoft.com/office/drawing/2014/main" id="{96F6CAA8-A9B8-4063-86CB-63F1BC97645F}"/>
              </a:ext>
            </a:extLst>
          </p:cNvPr>
          <p:cNvGraphicFramePr>
            <a:graphicFrameLocks noGrp="1"/>
          </p:cNvGraphicFramePr>
          <p:nvPr/>
        </p:nvGraphicFramePr>
        <p:xfrm>
          <a:off x="714375" y="998220"/>
          <a:ext cx="6096000" cy="47929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195853776"/>
                    </a:ext>
                  </a:extLst>
                </a:gridCol>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D</a:t>
                      </a:r>
                    </a:p>
                  </a:txBody>
                  <a:tcPr marL="68580" marR="68580" marT="34290" marB="34290"/>
                </a:tc>
                <a:tc>
                  <a:txBody>
                    <a:bodyPr/>
                    <a:lstStyle/>
                    <a:p>
                      <a:pPr algn="ctr"/>
                      <a:r>
                        <a:rPr lang="es-ES" sz="1400" dirty="0" err="1"/>
                        <a:t>Tempª</a:t>
                      </a:r>
                      <a:endParaRPr lang="es-ES" sz="1400" dirty="0"/>
                    </a:p>
                  </a:txBody>
                  <a:tcPr marL="68580" marR="68580" marT="34290" marB="34290"/>
                </a:tc>
                <a:tc>
                  <a:txBody>
                    <a:bodyPr/>
                    <a:lstStyle/>
                    <a:p>
                      <a:pPr algn="ctr"/>
                      <a:r>
                        <a:rPr lang="es-ES" sz="1400" dirty="0"/>
                        <a:t>Salida</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-8</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282325400"/>
                  </a:ext>
                </a:extLst>
              </a:tr>
            </a:tbl>
          </a:graphicData>
        </a:graphic>
      </p:graphicFrame>
      <p:sp>
        <p:nvSpPr>
          <p:cNvPr id="7" name="CuadroTexto 6">
            <a:extLst>
              <a:ext uri="{FF2B5EF4-FFF2-40B4-BE49-F238E27FC236}">
                <a16:creationId xmlns:a16="http://schemas.microsoft.com/office/drawing/2014/main" id="{D00DB609-DA17-424A-A5CD-C73C4F4CFCC1}"/>
              </a:ext>
            </a:extLst>
          </p:cNvPr>
          <p:cNvSpPr txBox="1"/>
          <p:nvPr/>
        </p:nvSpPr>
        <p:spPr>
          <a:xfrm>
            <a:off x="6810377" y="1220115"/>
            <a:ext cx="360996" cy="4915385"/>
          </a:xfrm>
          <a:prstGeom prst="rect">
            <a:avLst/>
          </a:prstGeom>
          <a:noFill/>
        </p:spPr>
        <p:txBody>
          <a:bodyPr wrap="none" rtlCol="0">
            <a:spAutoFit/>
          </a:bodyPr>
          <a:lstStyle/>
          <a:p>
            <a:pPr>
              <a:lnSpc>
                <a:spcPct val="150000"/>
              </a:lnSpc>
            </a:pPr>
            <a:r>
              <a:rPr lang="es-ES" sz="1238" dirty="0"/>
              <a:t>0</a:t>
            </a:r>
          </a:p>
          <a:p>
            <a:pPr>
              <a:lnSpc>
                <a:spcPct val="150000"/>
              </a:lnSpc>
            </a:pPr>
            <a:r>
              <a:rPr lang="es-ES" sz="1238" dirty="0"/>
              <a:t>1</a:t>
            </a:r>
          </a:p>
          <a:p>
            <a:pPr>
              <a:lnSpc>
                <a:spcPct val="150000"/>
              </a:lnSpc>
            </a:pPr>
            <a:r>
              <a:rPr lang="es-ES" sz="1238" dirty="0"/>
              <a:t>2</a:t>
            </a:r>
          </a:p>
          <a:p>
            <a:pPr>
              <a:lnSpc>
                <a:spcPct val="150000"/>
              </a:lnSpc>
            </a:pPr>
            <a:r>
              <a:rPr lang="es-ES" sz="1238" dirty="0"/>
              <a:t>3</a:t>
            </a:r>
          </a:p>
          <a:p>
            <a:pPr>
              <a:lnSpc>
                <a:spcPct val="150000"/>
              </a:lnSpc>
            </a:pPr>
            <a:r>
              <a:rPr lang="es-ES" sz="1238" dirty="0"/>
              <a:t>4</a:t>
            </a:r>
          </a:p>
          <a:p>
            <a:pPr>
              <a:lnSpc>
                <a:spcPct val="150000"/>
              </a:lnSpc>
            </a:pPr>
            <a:r>
              <a:rPr lang="es-ES" sz="1238" dirty="0"/>
              <a:t>5</a:t>
            </a:r>
          </a:p>
          <a:p>
            <a:pPr>
              <a:lnSpc>
                <a:spcPct val="150000"/>
              </a:lnSpc>
            </a:pPr>
            <a:r>
              <a:rPr lang="es-ES" sz="1238" dirty="0"/>
              <a:t>6</a:t>
            </a:r>
          </a:p>
          <a:p>
            <a:pPr>
              <a:lnSpc>
                <a:spcPct val="150000"/>
              </a:lnSpc>
            </a:pPr>
            <a:r>
              <a:rPr lang="es-ES" sz="1238" dirty="0"/>
              <a:t>7</a:t>
            </a:r>
          </a:p>
          <a:p>
            <a:pPr>
              <a:lnSpc>
                <a:spcPct val="150000"/>
              </a:lnSpc>
            </a:pPr>
            <a:r>
              <a:rPr lang="es-ES" sz="1238" dirty="0"/>
              <a:t>8</a:t>
            </a:r>
          </a:p>
          <a:p>
            <a:pPr>
              <a:lnSpc>
                <a:spcPct val="150000"/>
              </a:lnSpc>
            </a:pPr>
            <a:r>
              <a:rPr lang="es-ES" sz="1238" dirty="0"/>
              <a:t>9</a:t>
            </a:r>
          </a:p>
          <a:p>
            <a:pPr>
              <a:lnSpc>
                <a:spcPct val="150000"/>
              </a:lnSpc>
            </a:pPr>
            <a:r>
              <a:rPr lang="es-ES" sz="1238" dirty="0"/>
              <a:t>10</a:t>
            </a:r>
          </a:p>
          <a:p>
            <a:pPr>
              <a:lnSpc>
                <a:spcPct val="150000"/>
              </a:lnSpc>
            </a:pPr>
            <a:r>
              <a:rPr lang="es-ES" sz="1238" dirty="0"/>
              <a:t>11</a:t>
            </a:r>
          </a:p>
          <a:p>
            <a:pPr>
              <a:lnSpc>
                <a:spcPct val="150000"/>
              </a:lnSpc>
            </a:pPr>
            <a:r>
              <a:rPr lang="es-ES" sz="1238" dirty="0"/>
              <a:t>12</a:t>
            </a:r>
          </a:p>
          <a:p>
            <a:pPr>
              <a:lnSpc>
                <a:spcPct val="150000"/>
              </a:lnSpc>
            </a:pPr>
            <a:r>
              <a:rPr lang="es-ES" sz="1238" dirty="0"/>
              <a:t>13</a:t>
            </a:r>
          </a:p>
          <a:p>
            <a:pPr>
              <a:lnSpc>
                <a:spcPct val="150000"/>
              </a:lnSpc>
            </a:pPr>
            <a:r>
              <a:rPr lang="es-ES" sz="1238" dirty="0"/>
              <a:t>14</a:t>
            </a:r>
          </a:p>
          <a:p>
            <a:pPr>
              <a:lnSpc>
                <a:spcPct val="150000"/>
              </a:lnSpc>
            </a:pPr>
            <a:r>
              <a:rPr lang="es-ES" sz="1238" dirty="0"/>
              <a:t>15</a:t>
            </a:r>
          </a:p>
          <a:p>
            <a:pPr>
              <a:lnSpc>
                <a:spcPct val="150000"/>
              </a:lnSpc>
            </a:pPr>
            <a:endParaRPr lang="es-ES" sz="1238" dirty="0"/>
          </a:p>
        </p:txBody>
      </p:sp>
      <p:sp>
        <p:nvSpPr>
          <p:cNvPr id="8" name="Rectángulo 7">
            <a:extLst>
              <a:ext uri="{FF2B5EF4-FFF2-40B4-BE49-F238E27FC236}">
                <a16:creationId xmlns:a16="http://schemas.microsoft.com/office/drawing/2014/main" id="{3CB7AD46-EC75-4F0F-9E9C-76D4581EB233}"/>
              </a:ext>
            </a:extLst>
          </p:cNvPr>
          <p:cNvSpPr/>
          <p:nvPr/>
        </p:nvSpPr>
        <p:spPr>
          <a:xfrm>
            <a:off x="7109978" y="2514616"/>
            <a:ext cx="2117311"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m(5,6,7,8,9,10,11)</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5D68FD69-64A7-450F-876C-599ACFBB85BE}"/>
              </a:ext>
            </a:extLst>
          </p:cNvPr>
          <p:cNvSpPr>
            <a:spLocks noGrp="1"/>
          </p:cNvSpPr>
          <p:nvPr>
            <p:ph type="sldNum" sz="quarter" idx="12"/>
          </p:nvPr>
        </p:nvSpPr>
        <p:spPr/>
        <p:txBody>
          <a:bodyPr/>
          <a:lstStyle/>
          <a:p>
            <a:fld id="{78733FC4-8689-4CA5-A153-34ADD6EFE592}" type="slidenum">
              <a:rPr lang="es-ES">
                <a:solidFill>
                  <a:schemeClr val="bg1"/>
                </a:solidFill>
              </a:rPr>
              <a:t>149</a:t>
            </a:fld>
            <a:endParaRPr lang="es-ES" dirty="0">
              <a:solidFill>
                <a:schemeClr val="bg1"/>
              </a:solidFill>
            </a:endParaRPr>
          </a:p>
        </p:txBody>
      </p:sp>
    </p:spTree>
    <p:custDataLst>
      <p:tags r:id="rId1"/>
    </p:custDataLst>
    <p:extLst>
      <p:ext uri="{BB962C8B-B14F-4D97-AF65-F5344CB8AC3E}">
        <p14:creationId xmlns:p14="http://schemas.microsoft.com/office/powerpoint/2010/main" val="317693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7928998-CA8E-4F05-B0D9-A2029964EB95}"/>
              </a:ext>
            </a:extLst>
          </p:cNvPr>
          <p:cNvPicPr>
            <a:picLocks noChangeAspect="1"/>
          </p:cNvPicPr>
          <p:nvPr/>
        </p:nvPicPr>
        <p:blipFill>
          <a:blip r:embed="rId2"/>
          <a:stretch>
            <a:fillRect/>
          </a:stretch>
        </p:blipFill>
        <p:spPr>
          <a:xfrm>
            <a:off x="67112" y="868512"/>
            <a:ext cx="3849037" cy="1445454"/>
          </a:xfrm>
          <a:prstGeom prst="rect">
            <a:avLst/>
          </a:prstGeom>
        </p:spPr>
      </p:pic>
      <p:sp>
        <p:nvSpPr>
          <p:cNvPr id="16" name="CuadroTexto 15">
            <a:extLst>
              <a:ext uri="{FF2B5EF4-FFF2-40B4-BE49-F238E27FC236}">
                <a16:creationId xmlns:a16="http://schemas.microsoft.com/office/drawing/2014/main" id="{E67BB06D-274E-4B8A-B640-D65C94FC856F}"/>
              </a:ext>
            </a:extLst>
          </p:cNvPr>
          <p:cNvSpPr txBox="1"/>
          <p:nvPr/>
        </p:nvSpPr>
        <p:spPr>
          <a:xfrm>
            <a:off x="5082797" y="784537"/>
            <a:ext cx="2521919" cy="646331"/>
          </a:xfrm>
          <a:prstGeom prst="rect">
            <a:avLst/>
          </a:prstGeom>
          <a:noFill/>
        </p:spPr>
        <p:txBody>
          <a:bodyPr wrap="square" rtlCol="0">
            <a:spAutoFit/>
          </a:bodyPr>
          <a:lstStyle/>
          <a:p>
            <a:r>
              <a:rPr lang="es-ES" dirty="0"/>
              <a:t>I</a:t>
            </a:r>
            <a:r>
              <a:rPr lang="es-ES" baseline="-25000" dirty="0"/>
              <a:t>1</a:t>
            </a:r>
            <a:r>
              <a:rPr lang="es-ES" dirty="0"/>
              <a:t>+I=I</a:t>
            </a:r>
            <a:r>
              <a:rPr lang="es-ES" baseline="-25000" dirty="0"/>
              <a:t>2</a:t>
            </a:r>
            <a:r>
              <a:rPr lang="es-ES" dirty="0">
                <a:sym typeface="Wingdings" panose="05000000000000000000" pitchFamily="2" charset="2"/>
              </a:rPr>
              <a:t> </a:t>
            </a:r>
            <a:r>
              <a:rPr lang="es-ES" dirty="0"/>
              <a:t>I=I</a:t>
            </a:r>
            <a:r>
              <a:rPr lang="es-ES" baseline="-25000" dirty="0"/>
              <a:t>2</a:t>
            </a:r>
            <a:r>
              <a:rPr lang="es-ES" dirty="0"/>
              <a:t>-I</a:t>
            </a:r>
            <a:r>
              <a:rPr lang="es-ES" baseline="-25000" dirty="0"/>
              <a:t>1</a:t>
            </a:r>
          </a:p>
          <a:p>
            <a:endParaRPr lang="es-ES" dirty="0"/>
          </a:p>
        </p:txBody>
      </p:sp>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4B04DE83-ED5D-4715-B5CD-6D6C8C4B72E6}"/>
                  </a:ext>
                </a:extLst>
              </p:cNvPr>
              <p:cNvSpPr/>
              <p:nvPr/>
            </p:nvSpPr>
            <p:spPr>
              <a:xfrm>
                <a:off x="4354402" y="1477018"/>
                <a:ext cx="4572000" cy="121161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3</m:t>
                          </m:r>
                        </m:sub>
                      </m:sSub>
                      <m:r>
                        <a:rPr lang="es-ES" b="0" i="1" smtClean="0">
                          <a:latin typeface="Cambria Math" panose="02040503050406030204" pitchFamily="18" charset="0"/>
                        </a:rPr>
                        <m:t>=0</m:t>
                      </m:r>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d>
                        <m:dPr>
                          <m:ctrlPr>
                            <a:rPr lang="pt-BR" i="1" dirty="0" smtClean="0">
                              <a:latin typeface="Cambria Math" panose="02040503050406030204" pitchFamily="18" charset="0"/>
                            </a:rPr>
                          </m:ctrlPr>
                        </m:dPr>
                        <m:e>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e>
                      </m:d>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2</m:t>
                          </m:r>
                        </m:sub>
                      </m:sSub>
                      <m:sSub>
                        <m:sSubPr>
                          <m:ctrlPr>
                            <a:rPr lang="pt-BR"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2</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pt-BR" i="1" dirty="0" smtClean="0">
                          <a:latin typeface="Cambria Math" panose="02040503050406030204" pitchFamily="18" charset="0"/>
                        </a:rPr>
                        <m:t>= 0</m:t>
                      </m:r>
                      <m:r>
                        <a:rPr lang="pt-BR" i="1" dirty="0" smtClean="0">
                          <a:latin typeface="Cambria Math" panose="02040503050406030204" pitchFamily="18" charset="0"/>
                          <a:sym typeface="Wingdings" panose="05000000000000000000" pitchFamily="2" charset="2"/>
                        </a:rPr>
                        <m:t></m:t>
                      </m:r>
                    </m:oMath>
                  </m:oMathPara>
                </a14:m>
                <a:endParaRPr lang="es-ES" i="1" dirty="0">
                  <a:latin typeface="Cambria Math" panose="02040503050406030204" pitchFamily="18" charset="0"/>
                  <a:sym typeface="Wingdings" panose="05000000000000000000" pitchFamily="2" charset="2"/>
                </a:endParaRPr>
              </a:p>
              <a:p>
                <a:pPr/>
                <a14:m>
                  <m:oMathPara xmlns:m="http://schemas.openxmlformats.org/officeDocument/2006/math">
                    <m:oMathParaPr>
                      <m:jc m:val="centerGroup"/>
                    </m:oMathParaPr>
                    <m:oMath xmlns:m="http://schemas.openxmlformats.org/officeDocument/2006/math">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pt-BR" i="1" dirty="0" smtClean="0">
                          <a:latin typeface="Cambria Math" panose="02040503050406030204" pitchFamily="18" charset="0"/>
                        </a:rPr>
                        <m:t>=</m:t>
                      </m:r>
                      <m:f>
                        <m:fPr>
                          <m:ctrlPr>
                            <a:rPr lang="pt-BR" i="1" dirty="0" smtClean="0">
                              <a:latin typeface="Cambria Math" panose="02040503050406030204" pitchFamily="18" charset="0"/>
                            </a:rPr>
                          </m:ctrlPr>
                        </m:fPr>
                        <m:num>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1</m:t>
                              </m:r>
                            </m:sub>
                          </m:sSub>
                          <m:r>
                            <a:rPr lang="pt-BR" i="1" dirty="0">
                              <a:latin typeface="Cambria Math" panose="02040503050406030204" pitchFamily="18" charset="0"/>
                            </a:rPr>
                            <m:t>+ </m:t>
                          </m:r>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 </m:t>
                          </m:r>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3</m:t>
                              </m:r>
                            </m:sub>
                          </m:sSub>
                        </m:den>
                      </m:f>
                    </m:oMath>
                  </m:oMathPara>
                </a14:m>
                <a:endParaRPr lang="es-ES" dirty="0"/>
              </a:p>
            </p:txBody>
          </p:sp>
        </mc:Choice>
        <mc:Fallback xmlns="">
          <p:sp>
            <p:nvSpPr>
              <p:cNvPr id="24" name="Rectángulo 23">
                <a:extLst>
                  <a:ext uri="{FF2B5EF4-FFF2-40B4-BE49-F238E27FC236}">
                    <a16:creationId xmlns:a16="http://schemas.microsoft.com/office/drawing/2014/main" id="{4B04DE83-ED5D-4715-B5CD-6D6C8C4B72E6}"/>
                  </a:ext>
                </a:extLst>
              </p:cNvPr>
              <p:cNvSpPr>
                <a:spLocks noRot="1" noChangeAspect="1" noMove="1" noResize="1" noEditPoints="1" noAdjustHandles="1" noChangeArrowheads="1" noChangeShapeType="1" noTextEdit="1"/>
              </p:cNvSpPr>
              <p:nvPr/>
            </p:nvSpPr>
            <p:spPr>
              <a:xfrm>
                <a:off x="4354402" y="1477018"/>
                <a:ext cx="4572000" cy="1211614"/>
              </a:xfrm>
              <a:prstGeom prst="rect">
                <a:avLst/>
              </a:prstGeom>
              <a:blipFill>
                <a:blip r:embed="rId3"/>
                <a:stretch>
                  <a:fillRect/>
                </a:stretch>
              </a:blipFill>
            </p:spPr>
            <p:txBody>
              <a:bodyPr/>
              <a:lstStyle/>
              <a:p>
                <a:r>
                  <a:rPr lang="es-ES">
                    <a:noFill/>
                  </a:rPr>
                  <a:t> </a:t>
                </a:r>
              </a:p>
            </p:txBody>
          </p:sp>
        </mc:Fallback>
      </mc:AlternateContent>
      <p:grpSp>
        <p:nvGrpSpPr>
          <p:cNvPr id="30" name="Grupo 29">
            <a:extLst>
              <a:ext uri="{FF2B5EF4-FFF2-40B4-BE49-F238E27FC236}">
                <a16:creationId xmlns:a16="http://schemas.microsoft.com/office/drawing/2014/main" id="{42874C63-3A94-4290-806B-6E2AB6D9F33C}"/>
              </a:ext>
            </a:extLst>
          </p:cNvPr>
          <p:cNvGrpSpPr/>
          <p:nvPr/>
        </p:nvGrpSpPr>
        <p:grpSpPr>
          <a:xfrm>
            <a:off x="509838" y="736890"/>
            <a:ext cx="3579587" cy="1201793"/>
            <a:chOff x="509838" y="736890"/>
            <a:chExt cx="3579587" cy="1201793"/>
          </a:xfrm>
        </p:grpSpPr>
        <p:cxnSp>
          <p:nvCxnSpPr>
            <p:cNvPr id="3" name="Conector recto de flecha 2">
              <a:extLst>
                <a:ext uri="{FF2B5EF4-FFF2-40B4-BE49-F238E27FC236}">
                  <a16:creationId xmlns:a16="http://schemas.microsoft.com/office/drawing/2014/main" id="{419CDF61-5FC9-40A7-9143-2704CD9F53EA}"/>
                </a:ext>
              </a:extLst>
            </p:cNvPr>
            <p:cNvCxnSpPr>
              <a:cxnSpLocks/>
            </p:cNvCxnSpPr>
            <p:nvPr/>
          </p:nvCxnSpPr>
          <p:spPr>
            <a:xfrm rot="10800000">
              <a:off x="103632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4E75E01B-2380-4948-B6D7-5E769A528C73}"/>
                </a:ext>
              </a:extLst>
            </p:cNvPr>
            <p:cNvCxnSpPr>
              <a:cxnSpLocks/>
            </p:cNvCxnSpPr>
            <p:nvPr/>
          </p:nvCxnSpPr>
          <p:spPr>
            <a:xfrm rot="10800000">
              <a:off x="199163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5479E361-A7A0-42A4-A1F5-AD59B8E2AEEA}"/>
                </a:ext>
              </a:extLst>
            </p:cNvPr>
            <p:cNvCxnSpPr>
              <a:cxnSpLocks/>
            </p:cNvCxnSpPr>
            <p:nvPr/>
          </p:nvCxnSpPr>
          <p:spPr>
            <a:xfrm rot="10800000">
              <a:off x="3157728" y="963168"/>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2B52A55-9EFE-491D-A6BE-5684DEFA6178}"/>
                </a:ext>
              </a:extLst>
            </p:cNvPr>
            <p:cNvCxnSpPr>
              <a:cxnSpLocks/>
            </p:cNvCxnSpPr>
            <p:nvPr/>
          </p:nvCxnSpPr>
          <p:spPr>
            <a:xfrm>
              <a:off x="830777" y="1246815"/>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642CC74E-C696-43D9-8CB0-2DDCE6242AAE}"/>
                </a:ext>
              </a:extLst>
            </p:cNvPr>
            <p:cNvSpPr txBox="1"/>
            <p:nvPr/>
          </p:nvSpPr>
          <p:spPr>
            <a:xfrm>
              <a:off x="509838" y="1107686"/>
              <a:ext cx="248786" cy="369332"/>
            </a:xfrm>
            <a:prstGeom prst="rect">
              <a:avLst/>
            </a:prstGeom>
            <a:noFill/>
          </p:spPr>
          <p:txBody>
            <a:bodyPr wrap="none" rtlCol="0">
              <a:spAutoFit/>
            </a:bodyPr>
            <a:lstStyle/>
            <a:p>
              <a:r>
                <a:rPr lang="es-ES" dirty="0"/>
                <a:t>I</a:t>
              </a:r>
              <a:endParaRPr lang="es-ES" baseline="-25000" dirty="0"/>
            </a:p>
          </p:txBody>
        </p:sp>
        <p:sp>
          <p:nvSpPr>
            <p:cNvPr id="14" name="CuadroTexto 13">
              <a:extLst>
                <a:ext uri="{FF2B5EF4-FFF2-40B4-BE49-F238E27FC236}">
                  <a16:creationId xmlns:a16="http://schemas.microsoft.com/office/drawing/2014/main" id="{5594A798-74E4-4498-BFE9-70D3426B4D61}"/>
                </a:ext>
              </a:extLst>
            </p:cNvPr>
            <p:cNvSpPr txBox="1"/>
            <p:nvPr/>
          </p:nvSpPr>
          <p:spPr>
            <a:xfrm>
              <a:off x="1872844" y="1234916"/>
              <a:ext cx="333746" cy="369332"/>
            </a:xfrm>
            <a:prstGeom prst="rect">
              <a:avLst/>
            </a:prstGeom>
            <a:noFill/>
          </p:spPr>
          <p:txBody>
            <a:bodyPr wrap="none" rtlCol="0">
              <a:spAutoFit/>
            </a:bodyPr>
            <a:lstStyle/>
            <a:p>
              <a:r>
                <a:rPr lang="es-ES" dirty="0"/>
                <a:t>I</a:t>
              </a:r>
              <a:r>
                <a:rPr lang="es-ES" baseline="-25000" dirty="0"/>
                <a:t>2</a:t>
              </a:r>
            </a:p>
          </p:txBody>
        </p:sp>
        <p:sp>
          <p:nvSpPr>
            <p:cNvPr id="15" name="CuadroTexto 14">
              <a:extLst>
                <a:ext uri="{FF2B5EF4-FFF2-40B4-BE49-F238E27FC236}">
                  <a16:creationId xmlns:a16="http://schemas.microsoft.com/office/drawing/2014/main" id="{0E401143-53FC-4CA7-ACC5-969A2F7ACC37}"/>
                </a:ext>
              </a:extLst>
            </p:cNvPr>
            <p:cNvSpPr txBox="1"/>
            <p:nvPr/>
          </p:nvSpPr>
          <p:spPr>
            <a:xfrm>
              <a:off x="3755679" y="865584"/>
              <a:ext cx="333746" cy="369332"/>
            </a:xfrm>
            <a:prstGeom prst="rect">
              <a:avLst/>
            </a:prstGeom>
            <a:noFill/>
          </p:spPr>
          <p:txBody>
            <a:bodyPr wrap="none" rtlCol="0">
              <a:spAutoFit/>
            </a:bodyPr>
            <a:lstStyle/>
            <a:p>
              <a:r>
                <a:rPr lang="es-ES" dirty="0"/>
                <a:t>I</a:t>
              </a:r>
              <a:r>
                <a:rPr lang="es-ES" baseline="-25000" dirty="0"/>
                <a:t>2</a:t>
              </a:r>
            </a:p>
          </p:txBody>
        </p:sp>
        <p:cxnSp>
          <p:nvCxnSpPr>
            <p:cNvPr id="18" name="Conector recto de flecha 17">
              <a:extLst>
                <a:ext uri="{FF2B5EF4-FFF2-40B4-BE49-F238E27FC236}">
                  <a16:creationId xmlns:a16="http://schemas.microsoft.com/office/drawing/2014/main" id="{C64A88E6-BB4A-4EE7-A074-5CAF61D8D770}"/>
                </a:ext>
              </a:extLst>
            </p:cNvPr>
            <p:cNvCxnSpPr>
              <a:cxnSpLocks/>
            </p:cNvCxnSpPr>
            <p:nvPr/>
          </p:nvCxnSpPr>
          <p:spPr>
            <a:xfrm>
              <a:off x="2828755" y="1222090"/>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upo 22">
              <a:extLst>
                <a:ext uri="{FF2B5EF4-FFF2-40B4-BE49-F238E27FC236}">
                  <a16:creationId xmlns:a16="http://schemas.microsoft.com/office/drawing/2014/main" id="{EA03E678-4228-45AF-A9F5-4697B140426E}"/>
                </a:ext>
              </a:extLst>
            </p:cNvPr>
            <p:cNvGrpSpPr/>
            <p:nvPr/>
          </p:nvGrpSpPr>
          <p:grpSpPr>
            <a:xfrm>
              <a:off x="2644843" y="1385209"/>
              <a:ext cx="367823" cy="412059"/>
              <a:chOff x="4355179" y="2081868"/>
              <a:chExt cx="635873" cy="644157"/>
            </a:xfrm>
          </p:grpSpPr>
          <p:cxnSp>
            <p:nvCxnSpPr>
              <p:cNvPr id="20" name="Conector recto 19">
                <a:extLst>
                  <a:ext uri="{FF2B5EF4-FFF2-40B4-BE49-F238E27FC236}">
                    <a16:creationId xmlns:a16="http://schemas.microsoft.com/office/drawing/2014/main" id="{03A9996E-95CF-436A-AFB4-1A025DC29401}"/>
                  </a:ext>
                </a:extLst>
              </p:cNvPr>
              <p:cNvCxnSpPr/>
              <p:nvPr/>
            </p:nvCxnSpPr>
            <p:spPr>
              <a:xfrm>
                <a:off x="4379052" y="2114025"/>
                <a:ext cx="612000" cy="61200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C16B2142-5613-49BA-8B98-6F18147EE1D9}"/>
                  </a:ext>
                </a:extLst>
              </p:cNvPr>
              <p:cNvCxnSpPr>
                <a:cxnSpLocks/>
              </p:cNvCxnSpPr>
              <p:nvPr/>
            </p:nvCxnSpPr>
            <p:spPr>
              <a:xfrm flipH="1">
                <a:off x="4355179" y="2081868"/>
                <a:ext cx="612000" cy="61200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25" name="CuadroTexto 24">
              <a:extLst>
                <a:ext uri="{FF2B5EF4-FFF2-40B4-BE49-F238E27FC236}">
                  <a16:creationId xmlns:a16="http://schemas.microsoft.com/office/drawing/2014/main" id="{5AC81BF1-4F8A-4D8C-888A-634380569056}"/>
                </a:ext>
              </a:extLst>
            </p:cNvPr>
            <p:cNvSpPr txBox="1"/>
            <p:nvPr/>
          </p:nvSpPr>
          <p:spPr>
            <a:xfrm>
              <a:off x="584919" y="1292352"/>
              <a:ext cx="319318" cy="646331"/>
            </a:xfrm>
            <a:prstGeom prst="rect">
              <a:avLst/>
            </a:prstGeom>
            <a:noFill/>
          </p:spPr>
          <p:txBody>
            <a:bodyPr wrap="none" rtlCol="0">
              <a:spAutoFit/>
            </a:bodyPr>
            <a:lstStyle/>
            <a:p>
              <a:r>
                <a:rPr lang="es-ES" dirty="0"/>
                <a:t>+</a:t>
              </a:r>
            </a:p>
            <a:p>
              <a:r>
                <a:rPr lang="es-ES" dirty="0"/>
                <a:t>-</a:t>
              </a:r>
            </a:p>
          </p:txBody>
        </p:sp>
        <p:sp>
          <p:nvSpPr>
            <p:cNvPr id="26" name="CuadroTexto 25">
              <a:extLst>
                <a:ext uri="{FF2B5EF4-FFF2-40B4-BE49-F238E27FC236}">
                  <a16:creationId xmlns:a16="http://schemas.microsoft.com/office/drawing/2014/main" id="{A124628C-3D90-4121-9E4F-8E03D4B713C0}"/>
                </a:ext>
              </a:extLst>
            </p:cNvPr>
            <p:cNvSpPr txBox="1"/>
            <p:nvPr/>
          </p:nvSpPr>
          <p:spPr>
            <a:xfrm rot="10800000">
              <a:off x="1022089" y="736890"/>
              <a:ext cx="783471" cy="369332"/>
            </a:xfrm>
            <a:prstGeom prst="rect">
              <a:avLst/>
            </a:prstGeom>
            <a:noFill/>
          </p:spPr>
          <p:txBody>
            <a:bodyPr wrap="square" rtlCol="0">
              <a:spAutoFit/>
            </a:bodyPr>
            <a:lstStyle/>
            <a:p>
              <a:r>
                <a:rPr lang="es-ES" dirty="0"/>
                <a:t>+      -  </a:t>
              </a:r>
            </a:p>
          </p:txBody>
        </p:sp>
        <p:sp>
          <p:nvSpPr>
            <p:cNvPr id="27" name="CuadroTexto 26">
              <a:extLst>
                <a:ext uri="{FF2B5EF4-FFF2-40B4-BE49-F238E27FC236}">
                  <a16:creationId xmlns:a16="http://schemas.microsoft.com/office/drawing/2014/main" id="{CACD7331-29CF-4220-A3B9-13DBCF0B42CE}"/>
                </a:ext>
              </a:extLst>
            </p:cNvPr>
            <p:cNvSpPr txBox="1"/>
            <p:nvPr/>
          </p:nvSpPr>
          <p:spPr>
            <a:xfrm rot="10800000">
              <a:off x="1925272" y="778502"/>
              <a:ext cx="783471" cy="369332"/>
            </a:xfrm>
            <a:prstGeom prst="rect">
              <a:avLst/>
            </a:prstGeom>
            <a:noFill/>
          </p:spPr>
          <p:txBody>
            <a:bodyPr wrap="square" rtlCol="0">
              <a:spAutoFit/>
            </a:bodyPr>
            <a:lstStyle/>
            <a:p>
              <a:r>
                <a:rPr lang="es-ES" dirty="0"/>
                <a:t>+     -</a:t>
              </a:r>
            </a:p>
          </p:txBody>
        </p:sp>
      </p:grpSp>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6D25BFEE-FB9E-47D4-9CC1-4521E7E60830}"/>
                  </a:ext>
                </a:extLst>
              </p:cNvPr>
              <p:cNvSpPr/>
              <p:nvPr/>
            </p:nvSpPr>
            <p:spPr>
              <a:xfrm>
                <a:off x="426280" y="2452360"/>
                <a:ext cx="3329400" cy="657616"/>
              </a:xfrm>
              <a:prstGeom prst="rect">
                <a:avLst/>
              </a:prstGeom>
              <a:ln>
                <a:solidFill>
                  <a:srgbClr val="53A1C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3</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es-ES" b="0" i="1" dirty="0" smtClean="0">
                          <a:latin typeface="Cambria Math" panose="02040503050406030204" pitchFamily="18" charset="0"/>
                        </a:rPr>
                        <m:t>=</m:t>
                      </m:r>
                      <m:f>
                        <m:fPr>
                          <m:ctrlPr>
                            <a:rPr lang="pt-BR" i="1" dirty="0" smtClean="0">
                              <a:latin typeface="Cambria Math" panose="02040503050406030204" pitchFamily="18" charset="0"/>
                            </a:rPr>
                          </m:ctrlPr>
                        </m:fPr>
                        <m:num>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3</m:t>
                              </m:r>
                            </m:sub>
                          </m:sSub>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num>
                        <m:den>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m:t>
                          </m:r>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den>
                      </m:f>
                    </m:oMath>
                  </m:oMathPara>
                </a14:m>
                <a:endParaRPr lang="es-ES" dirty="0"/>
              </a:p>
            </p:txBody>
          </p:sp>
        </mc:Choice>
        <mc:Fallback xmlns="">
          <p:sp>
            <p:nvSpPr>
              <p:cNvPr id="28" name="Rectángulo 27">
                <a:extLst>
                  <a:ext uri="{FF2B5EF4-FFF2-40B4-BE49-F238E27FC236}">
                    <a16:creationId xmlns:a16="http://schemas.microsoft.com/office/drawing/2014/main" id="{6D25BFEE-FB9E-47D4-9CC1-4521E7E60830}"/>
                  </a:ext>
                </a:extLst>
              </p:cNvPr>
              <p:cNvSpPr>
                <a:spLocks noRot="1" noChangeAspect="1" noMove="1" noResize="1" noEditPoints="1" noAdjustHandles="1" noChangeArrowheads="1" noChangeShapeType="1" noTextEdit="1"/>
              </p:cNvSpPr>
              <p:nvPr/>
            </p:nvSpPr>
            <p:spPr>
              <a:xfrm>
                <a:off x="426280" y="2452360"/>
                <a:ext cx="3329400" cy="657616"/>
              </a:xfrm>
              <a:prstGeom prst="rect">
                <a:avLst/>
              </a:prstGeom>
              <a:blipFill>
                <a:blip r:embed="rId4"/>
                <a:stretch>
                  <a:fillRect/>
                </a:stretch>
              </a:blipFill>
              <a:ln>
                <a:solidFill>
                  <a:srgbClr val="53A1CF"/>
                </a:solidFill>
              </a:ln>
            </p:spPr>
            <p:txBody>
              <a:bodyPr/>
              <a:lstStyle/>
              <a:p>
                <a:r>
                  <a:rPr lang="es-ES">
                    <a:noFill/>
                  </a:rPr>
                  <a:t> </a:t>
                </a:r>
              </a:p>
            </p:txBody>
          </p:sp>
        </mc:Fallback>
      </mc:AlternateContent>
      <p:pic>
        <p:nvPicPr>
          <p:cNvPr id="29" name="Imagen 28">
            <a:extLst>
              <a:ext uri="{FF2B5EF4-FFF2-40B4-BE49-F238E27FC236}">
                <a16:creationId xmlns:a16="http://schemas.microsoft.com/office/drawing/2014/main" id="{A522F774-93FA-497E-BF20-9770005EC636}"/>
              </a:ext>
            </a:extLst>
          </p:cNvPr>
          <p:cNvPicPr>
            <a:picLocks noChangeAspect="1"/>
          </p:cNvPicPr>
          <p:nvPr/>
        </p:nvPicPr>
        <p:blipFill>
          <a:blip r:embed="rId5"/>
          <a:stretch>
            <a:fillRect/>
          </a:stretch>
        </p:blipFill>
        <p:spPr>
          <a:xfrm>
            <a:off x="154988" y="3289308"/>
            <a:ext cx="3934437" cy="1425746"/>
          </a:xfrm>
          <a:prstGeom prst="rect">
            <a:avLst/>
          </a:prstGeom>
        </p:spPr>
      </p:pic>
      <p:grpSp>
        <p:nvGrpSpPr>
          <p:cNvPr id="31" name="Grupo 30">
            <a:extLst>
              <a:ext uri="{FF2B5EF4-FFF2-40B4-BE49-F238E27FC236}">
                <a16:creationId xmlns:a16="http://schemas.microsoft.com/office/drawing/2014/main" id="{C9CA0A1A-651B-4E03-BB4B-94789682F3C5}"/>
              </a:ext>
            </a:extLst>
          </p:cNvPr>
          <p:cNvGrpSpPr/>
          <p:nvPr/>
        </p:nvGrpSpPr>
        <p:grpSpPr>
          <a:xfrm>
            <a:off x="303319" y="3116712"/>
            <a:ext cx="2297911" cy="1211782"/>
            <a:chOff x="410832" y="736890"/>
            <a:chExt cx="2297911" cy="1211782"/>
          </a:xfrm>
        </p:grpSpPr>
        <p:cxnSp>
          <p:nvCxnSpPr>
            <p:cNvPr id="32" name="Conector recto de flecha 31">
              <a:extLst>
                <a:ext uri="{FF2B5EF4-FFF2-40B4-BE49-F238E27FC236}">
                  <a16:creationId xmlns:a16="http://schemas.microsoft.com/office/drawing/2014/main" id="{D2C8BA8F-CBFB-4F91-B8B3-5C6C52C6193A}"/>
                </a:ext>
              </a:extLst>
            </p:cNvPr>
            <p:cNvCxnSpPr>
              <a:cxnSpLocks/>
            </p:cNvCxnSpPr>
            <p:nvPr/>
          </p:nvCxnSpPr>
          <p:spPr>
            <a:xfrm rot="10800000">
              <a:off x="103632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3214C5D9-D880-470B-AE58-3DAD419D12B2}"/>
                </a:ext>
              </a:extLst>
            </p:cNvPr>
            <p:cNvCxnSpPr>
              <a:cxnSpLocks/>
            </p:cNvCxnSpPr>
            <p:nvPr/>
          </p:nvCxnSpPr>
          <p:spPr>
            <a:xfrm rot="10800000">
              <a:off x="199163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6225AD7F-E3C9-4056-85D5-87B8CE81C7BC}"/>
                </a:ext>
              </a:extLst>
            </p:cNvPr>
            <p:cNvCxnSpPr>
              <a:cxnSpLocks/>
            </p:cNvCxnSpPr>
            <p:nvPr/>
          </p:nvCxnSpPr>
          <p:spPr>
            <a:xfrm>
              <a:off x="830777" y="1246815"/>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FE568153-29A5-497A-BDD8-3BD2D6EEE3D5}"/>
                </a:ext>
              </a:extLst>
            </p:cNvPr>
            <p:cNvSpPr txBox="1"/>
            <p:nvPr/>
          </p:nvSpPr>
          <p:spPr>
            <a:xfrm>
              <a:off x="1872844" y="1234916"/>
              <a:ext cx="333746" cy="369332"/>
            </a:xfrm>
            <a:prstGeom prst="rect">
              <a:avLst/>
            </a:prstGeom>
            <a:noFill/>
          </p:spPr>
          <p:txBody>
            <a:bodyPr wrap="none" rtlCol="0">
              <a:spAutoFit/>
            </a:bodyPr>
            <a:lstStyle/>
            <a:p>
              <a:r>
                <a:rPr lang="es-ES" dirty="0"/>
                <a:t>I</a:t>
              </a:r>
              <a:r>
                <a:rPr lang="es-ES" baseline="-25000" dirty="0"/>
                <a:t>2</a:t>
              </a:r>
            </a:p>
          </p:txBody>
        </p:sp>
        <p:sp>
          <p:nvSpPr>
            <p:cNvPr id="38" name="CuadroTexto 37">
              <a:extLst>
                <a:ext uri="{FF2B5EF4-FFF2-40B4-BE49-F238E27FC236}">
                  <a16:creationId xmlns:a16="http://schemas.microsoft.com/office/drawing/2014/main" id="{B62EB49B-7D57-44B5-A997-9A38F0F65A86}"/>
                </a:ext>
              </a:extLst>
            </p:cNvPr>
            <p:cNvSpPr txBox="1"/>
            <p:nvPr/>
          </p:nvSpPr>
          <p:spPr>
            <a:xfrm>
              <a:off x="410832" y="1361687"/>
              <a:ext cx="333746" cy="369332"/>
            </a:xfrm>
            <a:prstGeom prst="rect">
              <a:avLst/>
            </a:prstGeom>
            <a:noFill/>
          </p:spPr>
          <p:txBody>
            <a:bodyPr wrap="none" rtlCol="0">
              <a:spAutoFit/>
            </a:bodyPr>
            <a:lstStyle/>
            <a:p>
              <a:r>
                <a:rPr lang="es-ES" dirty="0"/>
                <a:t>I</a:t>
              </a:r>
              <a:r>
                <a:rPr lang="es-ES" baseline="-25000" dirty="0"/>
                <a:t>2</a:t>
              </a:r>
            </a:p>
          </p:txBody>
        </p:sp>
        <p:cxnSp>
          <p:nvCxnSpPr>
            <p:cNvPr id="39" name="Conector recto de flecha 38">
              <a:extLst>
                <a:ext uri="{FF2B5EF4-FFF2-40B4-BE49-F238E27FC236}">
                  <a16:creationId xmlns:a16="http://schemas.microsoft.com/office/drawing/2014/main" id="{FF799001-8FC3-45D0-908E-F5933F999974}"/>
                </a:ext>
              </a:extLst>
            </p:cNvPr>
            <p:cNvCxnSpPr>
              <a:cxnSpLocks/>
            </p:cNvCxnSpPr>
            <p:nvPr/>
          </p:nvCxnSpPr>
          <p:spPr>
            <a:xfrm>
              <a:off x="2694272" y="1259824"/>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C3E6E6F4-3E82-41E6-98D8-C1A731C38F72}"/>
                </a:ext>
              </a:extLst>
            </p:cNvPr>
            <p:cNvSpPr txBox="1"/>
            <p:nvPr/>
          </p:nvSpPr>
          <p:spPr>
            <a:xfrm>
              <a:off x="584919" y="1292352"/>
              <a:ext cx="319318" cy="646331"/>
            </a:xfrm>
            <a:prstGeom prst="rect">
              <a:avLst/>
            </a:prstGeom>
            <a:noFill/>
          </p:spPr>
          <p:txBody>
            <a:bodyPr wrap="none" rtlCol="0">
              <a:spAutoFit/>
            </a:bodyPr>
            <a:lstStyle/>
            <a:p>
              <a:r>
                <a:rPr lang="es-ES" dirty="0"/>
                <a:t>+</a:t>
              </a:r>
            </a:p>
            <a:p>
              <a:r>
                <a:rPr lang="es-ES" dirty="0"/>
                <a:t>-</a:t>
              </a:r>
            </a:p>
          </p:txBody>
        </p:sp>
        <p:sp>
          <p:nvSpPr>
            <p:cNvPr id="42" name="CuadroTexto 41">
              <a:extLst>
                <a:ext uri="{FF2B5EF4-FFF2-40B4-BE49-F238E27FC236}">
                  <a16:creationId xmlns:a16="http://schemas.microsoft.com/office/drawing/2014/main" id="{0D683978-9465-49A5-87C5-FC369EF2BC2E}"/>
                </a:ext>
              </a:extLst>
            </p:cNvPr>
            <p:cNvSpPr txBox="1"/>
            <p:nvPr/>
          </p:nvSpPr>
          <p:spPr>
            <a:xfrm rot="10800000">
              <a:off x="1022089" y="736890"/>
              <a:ext cx="783471" cy="369332"/>
            </a:xfrm>
            <a:prstGeom prst="rect">
              <a:avLst/>
            </a:prstGeom>
            <a:noFill/>
          </p:spPr>
          <p:txBody>
            <a:bodyPr wrap="square" rtlCol="0">
              <a:spAutoFit/>
            </a:bodyPr>
            <a:lstStyle/>
            <a:p>
              <a:r>
                <a:rPr lang="es-ES" dirty="0"/>
                <a:t>+      -  </a:t>
              </a:r>
            </a:p>
          </p:txBody>
        </p:sp>
        <p:sp>
          <p:nvSpPr>
            <p:cNvPr id="43" name="CuadroTexto 42">
              <a:extLst>
                <a:ext uri="{FF2B5EF4-FFF2-40B4-BE49-F238E27FC236}">
                  <a16:creationId xmlns:a16="http://schemas.microsoft.com/office/drawing/2014/main" id="{339CFC40-C163-403B-B755-993026EEF932}"/>
                </a:ext>
              </a:extLst>
            </p:cNvPr>
            <p:cNvSpPr txBox="1"/>
            <p:nvPr/>
          </p:nvSpPr>
          <p:spPr>
            <a:xfrm rot="10800000">
              <a:off x="1925272" y="778502"/>
              <a:ext cx="783471" cy="369332"/>
            </a:xfrm>
            <a:prstGeom prst="rect">
              <a:avLst/>
            </a:prstGeom>
            <a:noFill/>
          </p:spPr>
          <p:txBody>
            <a:bodyPr wrap="square" rtlCol="0">
              <a:spAutoFit/>
            </a:bodyPr>
            <a:lstStyle/>
            <a:p>
              <a:r>
                <a:rPr lang="es-ES" dirty="0"/>
                <a:t>+     -</a:t>
              </a:r>
            </a:p>
          </p:txBody>
        </p:sp>
      </p:grpSp>
      <p:sp>
        <p:nvSpPr>
          <p:cNvPr id="46" name="CuadroTexto 45">
            <a:extLst>
              <a:ext uri="{FF2B5EF4-FFF2-40B4-BE49-F238E27FC236}">
                <a16:creationId xmlns:a16="http://schemas.microsoft.com/office/drawing/2014/main" id="{E7E53DCF-E94D-4F3D-AF61-0918394E5132}"/>
              </a:ext>
            </a:extLst>
          </p:cNvPr>
          <p:cNvSpPr txBox="1"/>
          <p:nvPr/>
        </p:nvSpPr>
        <p:spPr>
          <a:xfrm>
            <a:off x="2324906" y="3798065"/>
            <a:ext cx="333746" cy="369332"/>
          </a:xfrm>
          <a:prstGeom prst="rect">
            <a:avLst/>
          </a:prstGeom>
          <a:noFill/>
        </p:spPr>
        <p:txBody>
          <a:bodyPr wrap="none" rtlCol="0">
            <a:spAutoFit/>
          </a:bodyPr>
          <a:lstStyle/>
          <a:p>
            <a:r>
              <a:rPr lang="es-ES" dirty="0"/>
              <a:t>I</a:t>
            </a:r>
            <a:r>
              <a:rPr lang="es-ES" baseline="-25000" dirty="0"/>
              <a:t>1</a:t>
            </a:r>
          </a:p>
        </p:txBody>
      </p:sp>
      <p:sp>
        <p:nvSpPr>
          <p:cNvPr id="47" name="CuadroTexto 46">
            <a:extLst>
              <a:ext uri="{FF2B5EF4-FFF2-40B4-BE49-F238E27FC236}">
                <a16:creationId xmlns:a16="http://schemas.microsoft.com/office/drawing/2014/main" id="{79C0E922-35CE-4167-BB55-1BDD9A5C01C2}"/>
              </a:ext>
            </a:extLst>
          </p:cNvPr>
          <p:cNvSpPr txBox="1"/>
          <p:nvPr/>
        </p:nvSpPr>
        <p:spPr>
          <a:xfrm>
            <a:off x="2755124" y="3639646"/>
            <a:ext cx="319318" cy="646331"/>
          </a:xfrm>
          <a:prstGeom prst="rect">
            <a:avLst/>
          </a:prstGeom>
          <a:noFill/>
        </p:spPr>
        <p:txBody>
          <a:bodyPr wrap="none" rtlCol="0">
            <a:spAutoFit/>
          </a:bodyPr>
          <a:lstStyle/>
          <a:p>
            <a:r>
              <a:rPr lang="es-ES" dirty="0"/>
              <a:t>+</a:t>
            </a:r>
          </a:p>
          <a:p>
            <a:r>
              <a:rPr lang="es-ES" dirty="0"/>
              <a:t>-</a:t>
            </a:r>
          </a:p>
        </p:txBody>
      </p:sp>
      <mc:AlternateContent xmlns:mc="http://schemas.openxmlformats.org/markup-compatibility/2006" xmlns:a14="http://schemas.microsoft.com/office/drawing/2010/main">
        <mc:Choice Requires="a14">
          <p:sp>
            <p:nvSpPr>
              <p:cNvPr id="48" name="CuadroTexto 47">
                <a:extLst>
                  <a:ext uri="{FF2B5EF4-FFF2-40B4-BE49-F238E27FC236}">
                    <a16:creationId xmlns:a16="http://schemas.microsoft.com/office/drawing/2014/main" id="{944CF591-71D9-4CA4-AC9F-1A44F7169C93}"/>
                  </a:ext>
                </a:extLst>
              </p:cNvPr>
              <p:cNvSpPr txBox="1"/>
              <p:nvPr/>
            </p:nvSpPr>
            <p:spPr>
              <a:xfrm>
                <a:off x="4510137" y="3158324"/>
                <a:ext cx="3424188" cy="17627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4</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4</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4</m:t>
                              </m:r>
                            </m:sub>
                          </m:sSub>
                        </m:den>
                      </m:f>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i="1">
                              <a:latin typeface="Cambria Math" panose="02040503050406030204" pitchFamily="18" charset="0"/>
                            </a:rPr>
                            <m:t>3</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e>
                      </m:d>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i="1" dirty="0">
                  <a:latin typeface="Cambria Math" panose="02040503050406030204" pitchFamily="18" charset="0"/>
                </a:endParaRPr>
              </a:p>
            </p:txBody>
          </p:sp>
        </mc:Choice>
        <mc:Fallback xmlns="">
          <p:sp>
            <p:nvSpPr>
              <p:cNvPr id="48" name="CuadroTexto 47">
                <a:extLst>
                  <a:ext uri="{FF2B5EF4-FFF2-40B4-BE49-F238E27FC236}">
                    <a16:creationId xmlns:a16="http://schemas.microsoft.com/office/drawing/2014/main" id="{944CF591-71D9-4CA4-AC9F-1A44F7169C93}"/>
                  </a:ext>
                </a:extLst>
              </p:cNvPr>
              <p:cNvSpPr txBox="1">
                <a:spLocks noRot="1" noChangeAspect="1" noMove="1" noResize="1" noEditPoints="1" noAdjustHandles="1" noChangeArrowheads="1" noChangeShapeType="1" noTextEdit="1"/>
              </p:cNvSpPr>
              <p:nvPr/>
            </p:nvSpPr>
            <p:spPr>
              <a:xfrm>
                <a:off x="4510137" y="3158324"/>
                <a:ext cx="3424188" cy="1762790"/>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Rectángulo 48">
                <a:extLst>
                  <a:ext uri="{FF2B5EF4-FFF2-40B4-BE49-F238E27FC236}">
                    <a16:creationId xmlns:a16="http://schemas.microsoft.com/office/drawing/2014/main" id="{D14B5F9D-A593-4D51-96FD-79D331B4F3B0}"/>
                  </a:ext>
                </a:extLst>
              </p:cNvPr>
              <p:cNvSpPr/>
              <p:nvPr/>
            </p:nvSpPr>
            <p:spPr>
              <a:xfrm>
                <a:off x="-294371" y="4876656"/>
                <a:ext cx="9047845" cy="12509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e>
                      </m:d>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b="0" i="1" smtClean="0">
                              <a:latin typeface="Cambria Math" panose="02040503050406030204" pitchFamily="18" charset="0"/>
                            </a:rPr>
                            <m:t>)</m:t>
                          </m:r>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𝑎𝑎</m:t>
                          </m:r>
                          <m:r>
                            <a:rPr lang="es-ES" i="1">
                              <a:latin typeface="Cambria Math" panose="02040503050406030204" pitchFamily="18" charset="0"/>
                            </a:rPr>
                            <m:t>′</m:t>
                          </m:r>
                        </m:sub>
                      </m:sSub>
                      <m:r>
                        <a:rPr lang="es-ES" i="1">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3</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d>
                            <m:dPr>
                              <m:ctrlPr>
                                <a:rPr lang="es-ES" b="0" i="1" smtClean="0">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e>
                          </m:d>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dirty="0"/>
              </a:p>
            </p:txBody>
          </p:sp>
        </mc:Choice>
        <mc:Fallback xmlns="">
          <p:sp>
            <p:nvSpPr>
              <p:cNvPr id="49" name="Rectángulo 48">
                <a:extLst>
                  <a:ext uri="{FF2B5EF4-FFF2-40B4-BE49-F238E27FC236}">
                    <a16:creationId xmlns:a16="http://schemas.microsoft.com/office/drawing/2014/main" id="{D14B5F9D-A593-4D51-96FD-79D331B4F3B0}"/>
                  </a:ext>
                </a:extLst>
              </p:cNvPr>
              <p:cNvSpPr>
                <a:spLocks noRot="1" noChangeAspect="1" noMove="1" noResize="1" noEditPoints="1" noAdjustHandles="1" noChangeArrowheads="1" noChangeShapeType="1" noTextEdit="1"/>
              </p:cNvSpPr>
              <p:nvPr/>
            </p:nvSpPr>
            <p:spPr>
              <a:xfrm>
                <a:off x="-294371" y="4876656"/>
                <a:ext cx="9047845" cy="1250920"/>
              </a:xfrm>
              <a:prstGeom prst="rect">
                <a:avLst/>
              </a:prstGeom>
              <a:blipFill>
                <a:blip r:embed="rId7"/>
                <a:stretch>
                  <a:fillRect/>
                </a:stretch>
              </a:blipFill>
            </p:spPr>
            <p:txBody>
              <a:bodyPr/>
              <a:lstStyle/>
              <a:p>
                <a:r>
                  <a:rPr lang="es-ES">
                    <a:noFill/>
                  </a:rPr>
                  <a:t> </a:t>
                </a:r>
              </a:p>
            </p:txBody>
          </p:sp>
        </mc:Fallback>
      </mc:AlternateContent>
      <p:sp>
        <p:nvSpPr>
          <p:cNvPr id="36" name="Marcador de número de diapositiva 1">
            <a:extLst>
              <a:ext uri="{FF2B5EF4-FFF2-40B4-BE49-F238E27FC236}">
                <a16:creationId xmlns:a16="http://schemas.microsoft.com/office/drawing/2014/main" id="{23011993-586A-4BB2-BE50-E1C2B994442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554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8" grpId="0" animBg="1"/>
      <p:bldP spid="47" grpId="0"/>
      <p:bldP spid="48" grpId="0"/>
      <p:bldP spid="4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6">
            <a:extLst>
              <a:ext uri="{FF2B5EF4-FFF2-40B4-BE49-F238E27FC236}">
                <a16:creationId xmlns:a16="http://schemas.microsoft.com/office/drawing/2014/main" id="{75B4E9D7-E684-4C1E-9C29-B3A138DE8050}"/>
              </a:ext>
            </a:extLst>
          </p:cNvPr>
          <p:cNvGraphicFramePr>
            <a:graphicFrameLocks noGrp="1"/>
          </p:cNvGraphicFramePr>
          <p:nvPr>
            <p:extLst>
              <p:ext uri="{D42A27DB-BD31-4B8C-83A1-F6EECF244321}">
                <p14:modId xmlns:p14="http://schemas.microsoft.com/office/powerpoint/2010/main" val="1873685060"/>
              </p:ext>
            </p:extLst>
          </p:nvPr>
        </p:nvGraphicFramePr>
        <p:xfrm>
          <a:off x="1843453" y="174562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6" name="Tabla 6">
            <a:extLst>
              <a:ext uri="{FF2B5EF4-FFF2-40B4-BE49-F238E27FC236}">
                <a16:creationId xmlns:a16="http://schemas.microsoft.com/office/drawing/2014/main" id="{CDBF867F-24F8-451D-820B-779FCBDA3884}"/>
              </a:ext>
            </a:extLst>
          </p:cNvPr>
          <p:cNvGraphicFramePr>
            <a:graphicFrameLocks noGrp="1"/>
          </p:cNvGraphicFramePr>
          <p:nvPr>
            <p:extLst>
              <p:ext uri="{D42A27DB-BD31-4B8C-83A1-F6EECF244321}">
                <p14:modId xmlns:p14="http://schemas.microsoft.com/office/powerpoint/2010/main" val="4160680711"/>
              </p:ext>
            </p:extLst>
          </p:nvPr>
        </p:nvGraphicFramePr>
        <p:xfrm>
          <a:off x="1768023" y="1815436"/>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7" name="Conector recto 6">
            <a:extLst>
              <a:ext uri="{FF2B5EF4-FFF2-40B4-BE49-F238E27FC236}">
                <a16:creationId xmlns:a16="http://schemas.microsoft.com/office/drawing/2014/main" id="{12629822-5CD2-4A44-8AF6-46A1A0BDFAF1}"/>
              </a:ext>
            </a:extLst>
          </p:cNvPr>
          <p:cNvCxnSpPr/>
          <p:nvPr/>
        </p:nvCxnSpPr>
        <p:spPr>
          <a:xfrm flipH="1" flipV="1">
            <a:off x="1458461" y="152016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4BBB408C-9DC6-4E71-9819-E813C49F48F9}"/>
              </a:ext>
            </a:extLst>
          </p:cNvPr>
          <p:cNvSpPr/>
          <p:nvPr/>
        </p:nvSpPr>
        <p:spPr>
          <a:xfrm>
            <a:off x="1768023" y="3026632"/>
            <a:ext cx="4477780" cy="440946"/>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Elipse 10">
            <a:extLst>
              <a:ext uri="{FF2B5EF4-FFF2-40B4-BE49-F238E27FC236}">
                <a16:creationId xmlns:a16="http://schemas.microsoft.com/office/drawing/2014/main" id="{DDAE1053-33A9-41B8-A72C-08D0A0311E7D}"/>
              </a:ext>
            </a:extLst>
          </p:cNvPr>
          <p:cNvSpPr/>
          <p:nvPr/>
        </p:nvSpPr>
        <p:spPr>
          <a:xfrm>
            <a:off x="3138982" y="2242310"/>
            <a:ext cx="1744466" cy="428288"/>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6FD1365B-9991-4339-82E9-0DE951ED2676}"/>
              </a:ext>
            </a:extLst>
          </p:cNvPr>
          <p:cNvSpPr/>
          <p:nvPr/>
        </p:nvSpPr>
        <p:spPr>
          <a:xfrm>
            <a:off x="4068865" y="2229651"/>
            <a:ext cx="1744466" cy="440946"/>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6584EA7A-C717-48F3-8214-FDFE03F46C2B}"/>
              </a:ext>
            </a:extLst>
          </p:cNvPr>
          <p:cNvGrpSpPr/>
          <p:nvPr/>
        </p:nvGrpSpPr>
        <p:grpSpPr>
          <a:xfrm>
            <a:off x="1139569" y="1419380"/>
            <a:ext cx="4609551" cy="2091352"/>
            <a:chOff x="1606812" y="3459718"/>
            <a:chExt cx="6146067" cy="2788468"/>
          </a:xfrm>
        </p:grpSpPr>
        <p:sp>
          <p:nvSpPr>
            <p:cNvPr id="14" name="CuadroTexto 13">
              <a:extLst>
                <a:ext uri="{FF2B5EF4-FFF2-40B4-BE49-F238E27FC236}">
                  <a16:creationId xmlns:a16="http://schemas.microsoft.com/office/drawing/2014/main" id="{150E0852-1141-47AB-81BF-A53C4E4E7D19}"/>
                </a:ext>
              </a:extLst>
            </p:cNvPr>
            <p:cNvSpPr txBox="1"/>
            <p:nvPr/>
          </p:nvSpPr>
          <p:spPr>
            <a:xfrm>
              <a:off x="1606812" y="3581401"/>
              <a:ext cx="643765" cy="553997"/>
            </a:xfrm>
            <a:prstGeom prst="rect">
              <a:avLst/>
            </a:prstGeom>
            <a:noFill/>
          </p:spPr>
          <p:txBody>
            <a:bodyPr wrap="none" rtlCol="0">
              <a:spAutoFit/>
            </a:bodyPr>
            <a:lstStyle/>
            <a:p>
              <a:r>
                <a:rPr lang="es-ES" sz="2100" dirty="0"/>
                <a:t>ab</a:t>
              </a:r>
            </a:p>
          </p:txBody>
        </p:sp>
        <p:sp>
          <p:nvSpPr>
            <p:cNvPr id="15" name="CuadroTexto 14">
              <a:extLst>
                <a:ext uri="{FF2B5EF4-FFF2-40B4-BE49-F238E27FC236}">
                  <a16:creationId xmlns:a16="http://schemas.microsoft.com/office/drawing/2014/main" id="{BE549C5A-B84D-4F66-B172-69A94CF47F9A}"/>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6" name="CuadroTexto 15">
              <a:extLst>
                <a:ext uri="{FF2B5EF4-FFF2-40B4-BE49-F238E27FC236}">
                  <a16:creationId xmlns:a16="http://schemas.microsoft.com/office/drawing/2014/main" id="{B11B1A67-1998-4944-9EF2-026B6B8678ED}"/>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7" name="CuadroTexto 16">
              <a:extLst>
                <a:ext uri="{FF2B5EF4-FFF2-40B4-BE49-F238E27FC236}">
                  <a16:creationId xmlns:a16="http://schemas.microsoft.com/office/drawing/2014/main" id="{832956E0-C91F-406E-AB43-F0542A1F4EEA}"/>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8" name="CuadroTexto 17">
              <a:extLst>
                <a:ext uri="{FF2B5EF4-FFF2-40B4-BE49-F238E27FC236}">
                  <a16:creationId xmlns:a16="http://schemas.microsoft.com/office/drawing/2014/main" id="{D43C7C3B-F840-46E2-8825-1F60E0D97050}"/>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9" name="Grupo 18">
              <a:extLst>
                <a:ext uri="{FF2B5EF4-FFF2-40B4-BE49-F238E27FC236}">
                  <a16:creationId xmlns:a16="http://schemas.microsoft.com/office/drawing/2014/main" id="{43116C8E-0626-491F-A27F-F8F621B773F6}"/>
                </a:ext>
              </a:extLst>
            </p:cNvPr>
            <p:cNvGrpSpPr/>
            <p:nvPr/>
          </p:nvGrpSpPr>
          <p:grpSpPr>
            <a:xfrm>
              <a:off x="2243920" y="3459718"/>
              <a:ext cx="5508959" cy="624204"/>
              <a:chOff x="2243920" y="3459718"/>
              <a:chExt cx="5508959" cy="624204"/>
            </a:xfrm>
          </p:grpSpPr>
          <p:sp>
            <p:nvSpPr>
              <p:cNvPr id="20" name="CuadroTexto 19">
                <a:extLst>
                  <a:ext uri="{FF2B5EF4-FFF2-40B4-BE49-F238E27FC236}">
                    <a16:creationId xmlns:a16="http://schemas.microsoft.com/office/drawing/2014/main" id="{01AFC6B2-123C-409C-B514-D774F58CB264}"/>
                  </a:ext>
                </a:extLst>
              </p:cNvPr>
              <p:cNvSpPr txBox="1"/>
              <p:nvPr/>
            </p:nvSpPr>
            <p:spPr>
              <a:xfrm>
                <a:off x="2243920" y="3459718"/>
                <a:ext cx="624531" cy="553997"/>
              </a:xfrm>
              <a:prstGeom prst="rect">
                <a:avLst/>
              </a:prstGeom>
              <a:noFill/>
            </p:spPr>
            <p:txBody>
              <a:bodyPr wrap="none" rtlCol="0">
                <a:spAutoFit/>
              </a:bodyPr>
              <a:lstStyle/>
              <a:p>
                <a:r>
                  <a:rPr lang="es-ES" sz="2100" dirty="0"/>
                  <a:t>cd</a:t>
                </a:r>
              </a:p>
            </p:txBody>
          </p:sp>
          <p:sp>
            <p:nvSpPr>
              <p:cNvPr id="21" name="CuadroTexto 20">
                <a:extLst>
                  <a:ext uri="{FF2B5EF4-FFF2-40B4-BE49-F238E27FC236}">
                    <a16:creationId xmlns:a16="http://schemas.microsoft.com/office/drawing/2014/main" id="{774F37C1-C39C-45C0-B975-7BEE4ECD9BC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C3AC35FF-AA29-47C1-A4FA-F8877DF2DCE2}"/>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080E55AB-209D-44E1-A851-6D6347272E7E}"/>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ADDF5D02-615C-4F65-AD7D-435865305377}"/>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05ECB6B4-5713-42E4-ABF5-90B4EACD316E}"/>
                  </a:ext>
                </a:extLst>
              </p:cNvPr>
              <p:cNvSpPr txBox="1"/>
              <p:nvPr/>
            </p:nvSpPr>
            <p:spPr>
              <a:xfrm>
                <a:off x="5333510" y="3691422"/>
                <a:ext cx="1117623" cy="1482457"/>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a  b  c  d</a:t>
                </a:r>
              </a:p>
              <a:p>
                <a:pPr algn="ctr"/>
                <a:r>
                  <a:rPr lang="es-ES" sz="1500" dirty="0"/>
                  <a:t>1 0  0  0</a:t>
                </a:r>
              </a:p>
              <a:p>
                <a:pPr algn="ctr"/>
                <a:r>
                  <a:rPr lang="es-ES" sz="1500" dirty="0"/>
                  <a:t>1 0  0  1</a:t>
                </a:r>
              </a:p>
              <a:p>
                <a:pPr algn="ctr"/>
                <a:r>
                  <a:rPr lang="es-ES" sz="1500" dirty="0"/>
                  <a:t>1 0  1  1</a:t>
                </a:r>
              </a:p>
              <a:p>
                <a:pPr algn="ctr"/>
                <a:r>
                  <a:rPr lang="es-ES" sz="1500" dirty="0"/>
                  <a:t>1 0  1  0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𝑎</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𝑏</m:t>
                          </m:r>
                        </m:e>
                      </m:acc>
                    </m:oMath>
                  </m:oMathPara>
                </a14:m>
                <a:endParaRPr lang="es-ES" sz="1500" dirty="0"/>
              </a:p>
            </p:txBody>
          </p:sp>
        </mc:Choice>
        <mc:Fallback xmlns="">
          <p:sp>
            <p:nvSpPr>
              <p:cNvPr id="25" name="CuadroTexto 24">
                <a:extLst>
                  <a:ext uri="{FF2B5EF4-FFF2-40B4-BE49-F238E27FC236}">
                    <a16:creationId xmlns:a16="http://schemas.microsoft.com/office/drawing/2014/main" id="{05ECB6B4-5713-42E4-ABF5-90B4EACD316E}"/>
                  </a:ext>
                </a:extLst>
              </p:cNvPr>
              <p:cNvSpPr txBox="1">
                <a:spLocks noRot="1" noChangeAspect="1" noMove="1" noResize="1" noEditPoints="1" noAdjustHandles="1" noChangeArrowheads="1" noChangeShapeType="1" noTextEdit="1"/>
              </p:cNvSpPr>
              <p:nvPr/>
            </p:nvSpPr>
            <p:spPr>
              <a:xfrm>
                <a:off x="5333510" y="3691422"/>
                <a:ext cx="1117623" cy="1482457"/>
              </a:xfrm>
              <a:prstGeom prst="rect">
                <a:avLst/>
              </a:prstGeom>
              <a:blipFill>
                <a:blip r:embed="rId3"/>
                <a:stretch>
                  <a:fillRect t="-816"/>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867FE2B5-6233-4647-A6DD-44EFCDDC3C82}"/>
                  </a:ext>
                </a:extLst>
              </p:cNvPr>
              <p:cNvSpPr txBox="1"/>
              <p:nvPr/>
            </p:nvSpPr>
            <p:spPr>
              <a:xfrm>
                <a:off x="3793712" y="3721599"/>
                <a:ext cx="1117623" cy="1015663"/>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a  b  c  d</a:t>
                </a:r>
              </a:p>
              <a:p>
                <a:pPr algn="ctr"/>
                <a:r>
                  <a:rPr lang="es-ES" sz="1500" dirty="0"/>
                  <a:t>0  1  1  1</a:t>
                </a:r>
              </a:p>
              <a:p>
                <a:pPr algn="ctr"/>
                <a:r>
                  <a:rPr lang="es-ES" sz="1500" dirty="0"/>
                  <a:t>0  1  1  0</a:t>
                </a:r>
              </a:p>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𝑎</m:t>
                          </m:r>
                        </m:e>
                      </m:acc>
                      <m:r>
                        <a:rPr lang="es-ES" sz="1500" i="1">
                          <a:latin typeface="Cambria Math" panose="02040503050406030204" pitchFamily="18" charset="0"/>
                          <a:ea typeface="Calibri" panose="020F0502020204030204" pitchFamily="34" charset="0"/>
                          <a:cs typeface="TimesNewRomanPSMT"/>
                        </a:rPr>
                        <m:t>𝑏𝑐</m:t>
                      </m:r>
                    </m:oMath>
                  </m:oMathPara>
                </a14:m>
                <a:endParaRPr lang="es-ES" sz="1500" dirty="0"/>
              </a:p>
            </p:txBody>
          </p:sp>
        </mc:Choice>
        <mc:Fallback xmlns="">
          <p:sp>
            <p:nvSpPr>
              <p:cNvPr id="26" name="CuadroTexto 25">
                <a:extLst>
                  <a:ext uri="{FF2B5EF4-FFF2-40B4-BE49-F238E27FC236}">
                    <a16:creationId xmlns:a16="http://schemas.microsoft.com/office/drawing/2014/main" id="{867FE2B5-6233-4647-A6DD-44EFCDDC3C82}"/>
                  </a:ext>
                </a:extLst>
              </p:cNvPr>
              <p:cNvSpPr txBox="1">
                <a:spLocks noRot="1" noChangeAspect="1" noMove="1" noResize="1" noEditPoints="1" noAdjustHandles="1" noChangeArrowheads="1" noChangeShapeType="1" noTextEdit="1"/>
              </p:cNvSpPr>
              <p:nvPr/>
            </p:nvSpPr>
            <p:spPr>
              <a:xfrm>
                <a:off x="3793712" y="3721599"/>
                <a:ext cx="1117623" cy="1015663"/>
              </a:xfrm>
              <a:prstGeom prst="rect">
                <a:avLst/>
              </a:prstGeom>
              <a:blipFill>
                <a:blip r:embed="rId4"/>
                <a:stretch>
                  <a:fillRect t="-592"/>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8317EA1F-464C-437D-A38A-10A5084FB2EE}"/>
                  </a:ext>
                </a:extLst>
              </p:cNvPr>
              <p:cNvSpPr txBox="1"/>
              <p:nvPr/>
            </p:nvSpPr>
            <p:spPr>
              <a:xfrm>
                <a:off x="2128902" y="3776705"/>
                <a:ext cx="1128704" cy="1015663"/>
              </a:xfrm>
              <a:prstGeom prst="rect">
                <a:avLst/>
              </a:prstGeom>
              <a:solidFill>
                <a:srgbClr val="B8E9CE"/>
              </a:solidFill>
              <a:ln>
                <a:solidFill>
                  <a:schemeClr val="accent1">
                    <a:shade val="50000"/>
                  </a:schemeClr>
                </a:solidFill>
              </a:ln>
            </p:spPr>
            <p:txBody>
              <a:bodyPr wrap="square" rtlCol="0">
                <a:spAutoFit/>
              </a:bodyPr>
              <a:lstStyle/>
              <a:p>
                <a:pPr algn="ctr"/>
                <a:r>
                  <a:rPr lang="es-ES" sz="1500" dirty="0"/>
                  <a:t>a  b  c  d</a:t>
                </a:r>
              </a:p>
              <a:p>
                <a:pPr algn="ctr"/>
                <a:r>
                  <a:rPr lang="es-ES" sz="1500" dirty="0"/>
                  <a:t>0  1  0  1</a:t>
                </a:r>
              </a:p>
              <a:p>
                <a:pPr algn="ctr"/>
                <a:r>
                  <a:rPr lang="es-ES" sz="1500" dirty="0"/>
                  <a:t>0  1  1  1</a:t>
                </a:r>
              </a:p>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𝑎</m:t>
                          </m:r>
                        </m:e>
                      </m:acc>
                      <m:r>
                        <a:rPr lang="es-ES" sz="1500" i="1">
                          <a:latin typeface="Cambria Math" panose="02040503050406030204" pitchFamily="18" charset="0"/>
                          <a:ea typeface="Calibri" panose="020F0502020204030204" pitchFamily="34" charset="0"/>
                          <a:cs typeface="TimesNewRomanPSMT"/>
                        </a:rPr>
                        <m:t>𝑏𝑑</m:t>
                      </m:r>
                    </m:oMath>
                  </m:oMathPara>
                </a14:m>
                <a:endParaRPr lang="es-ES" sz="1500" dirty="0"/>
              </a:p>
            </p:txBody>
          </p:sp>
        </mc:Choice>
        <mc:Fallback xmlns="">
          <p:sp>
            <p:nvSpPr>
              <p:cNvPr id="27" name="CuadroTexto 26">
                <a:extLst>
                  <a:ext uri="{FF2B5EF4-FFF2-40B4-BE49-F238E27FC236}">
                    <a16:creationId xmlns:a16="http://schemas.microsoft.com/office/drawing/2014/main" id="{8317EA1F-464C-437D-A38A-10A5084FB2EE}"/>
                  </a:ext>
                </a:extLst>
              </p:cNvPr>
              <p:cNvSpPr txBox="1">
                <a:spLocks noRot="1" noChangeAspect="1" noMove="1" noResize="1" noEditPoints="1" noAdjustHandles="1" noChangeArrowheads="1" noChangeShapeType="1" noTextEdit="1"/>
              </p:cNvSpPr>
              <p:nvPr/>
            </p:nvSpPr>
            <p:spPr>
              <a:xfrm>
                <a:off x="2128902" y="3776705"/>
                <a:ext cx="1128704" cy="1015663"/>
              </a:xfrm>
              <a:prstGeom prst="rect">
                <a:avLst/>
              </a:prstGeom>
              <a:blipFill>
                <a:blip r:embed="rId5"/>
                <a:stretch>
                  <a:fillRect t="-1190"/>
                </a:stretch>
              </a:blipFill>
              <a:ln>
                <a:solidFill>
                  <a:schemeClr val="accent1">
                    <a:shade val="50000"/>
                  </a:schemeClr>
                </a:solidFill>
              </a:ln>
            </p:spPr>
            <p:txBody>
              <a:bodyPr/>
              <a:lstStyle/>
              <a:p>
                <a:r>
                  <a:rPr lang="es-ES">
                    <a:noFill/>
                  </a:rPr>
                  <a:t> </a:t>
                </a:r>
              </a:p>
            </p:txBody>
          </p:sp>
        </mc:Fallback>
      </mc:AlternateContent>
      <p:sp>
        <p:nvSpPr>
          <p:cNvPr id="29" name="Rectángulo 28">
            <a:extLst>
              <a:ext uri="{FF2B5EF4-FFF2-40B4-BE49-F238E27FC236}">
                <a16:creationId xmlns:a16="http://schemas.microsoft.com/office/drawing/2014/main" id="{4DFD758A-03DE-4D2A-A74B-05E75DDAF94C}"/>
              </a:ext>
            </a:extLst>
          </p:cNvPr>
          <p:cNvSpPr/>
          <p:nvPr/>
        </p:nvSpPr>
        <p:spPr>
          <a:xfrm>
            <a:off x="112771" y="893289"/>
            <a:ext cx="3144835"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m(5,6,7,8,9,10,11)</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C32307AF-4BE0-4FBF-9CB1-F9DAD8AE61C9}"/>
                  </a:ext>
                </a:extLst>
              </p:cNvPr>
              <p:cNvSpPr/>
              <p:nvPr/>
            </p:nvSpPr>
            <p:spPr>
              <a:xfrm>
                <a:off x="3235102" y="893289"/>
                <a:ext cx="3508598" cy="378437"/>
              </a:xfrm>
              <a:prstGeom prst="rect">
                <a:avLst/>
              </a:prstGeom>
            </p:spPr>
            <p:txBody>
              <a:bodyPr wrap="square">
                <a:spAutoFit/>
              </a:bodyPr>
              <a:lstStyle/>
              <a:p>
                <a:pPr>
                  <a:lnSpc>
                    <a:spcPct val="107000"/>
                  </a:lnSpc>
                </a:pPr>
                <a:r>
                  <a:rPr lang="es-ES" dirty="0">
                    <a:latin typeface="TimesNewRomanPSMT"/>
                    <a:ea typeface="Calibri" panose="020F0502020204030204" pitchFamily="34" charset="0"/>
                    <a:cs typeface="TimesNewRomanPSMT"/>
                    <a:sym typeface="Wingdings" panose="05000000000000000000" pitchFamily="2" charset="2"/>
                  </a:rPr>
                  <a:t></a:t>
                </a: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𝑏𝑑</m:t>
                    </m:r>
                  </m:oMath>
                </a14:m>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𝑏𝑐</m:t>
                    </m:r>
                  </m:oMath>
                </a14:m>
                <a:r>
                  <a:rPr lang="es-ES" dirty="0">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lang="es-ES" i="1">
                        <a:latin typeface="Cambria Math" panose="02040503050406030204" pitchFamily="18" charset="0"/>
                        <a:ea typeface="Calibri" panose="020F0502020204030204" pitchFamily="34" charset="0"/>
                        <a:cs typeface="TimesNewRomanPSMT"/>
                      </a:rPr>
                      <m:t>𝑎</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𝑏</m:t>
                        </m:r>
                      </m:e>
                    </m:acc>
                  </m:oMath>
                </a14:m>
                <a:endParaRPr lang="es-ES" dirty="0"/>
              </a:p>
            </p:txBody>
          </p:sp>
        </mc:Choice>
        <mc:Fallback xmlns="">
          <p:sp>
            <p:nvSpPr>
              <p:cNvPr id="30" name="Rectángulo 29">
                <a:extLst>
                  <a:ext uri="{FF2B5EF4-FFF2-40B4-BE49-F238E27FC236}">
                    <a16:creationId xmlns:a16="http://schemas.microsoft.com/office/drawing/2014/main" id="{C32307AF-4BE0-4FBF-9CB1-F9DAD8AE61C9}"/>
                  </a:ext>
                </a:extLst>
              </p:cNvPr>
              <p:cNvSpPr>
                <a:spLocks noRot="1" noChangeAspect="1" noMove="1" noResize="1" noEditPoints="1" noAdjustHandles="1" noChangeArrowheads="1" noChangeShapeType="1" noTextEdit="1"/>
              </p:cNvSpPr>
              <p:nvPr/>
            </p:nvSpPr>
            <p:spPr>
              <a:xfrm>
                <a:off x="3235102" y="893289"/>
                <a:ext cx="3508598" cy="378437"/>
              </a:xfrm>
              <a:prstGeom prst="rect">
                <a:avLst/>
              </a:prstGeom>
              <a:blipFill>
                <a:blip r:embed="rId6"/>
                <a:stretch>
                  <a:fillRect l="-1565" t="-8065" b="-25806"/>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58969EB3-ED39-48BA-9908-E87C00F4D8A4}"/>
              </a:ext>
            </a:extLst>
          </p:cNvPr>
          <p:cNvSpPr>
            <a:spLocks noGrp="1"/>
          </p:cNvSpPr>
          <p:nvPr>
            <p:ph type="sldNum" sz="quarter" idx="12"/>
          </p:nvPr>
        </p:nvSpPr>
        <p:spPr/>
        <p:txBody>
          <a:bodyPr/>
          <a:lstStyle/>
          <a:p>
            <a:fld id="{78733FC4-8689-4CA5-A153-34ADD6EFE592}" type="slidenum">
              <a:rPr lang="es-ES">
                <a:solidFill>
                  <a:schemeClr val="bg1"/>
                </a:solidFill>
              </a:rPr>
              <a:t>150</a:t>
            </a:fld>
            <a:endParaRPr lang="es-ES" dirty="0">
              <a:solidFill>
                <a:schemeClr val="bg1"/>
              </a:solidFill>
            </a:endParaRPr>
          </a:p>
        </p:txBody>
      </p:sp>
    </p:spTree>
    <p:custDataLst>
      <p:tags r:id="rId1"/>
    </p:custDataLst>
    <p:extLst>
      <p:ext uri="{BB962C8B-B14F-4D97-AF65-F5344CB8AC3E}">
        <p14:creationId xmlns:p14="http://schemas.microsoft.com/office/powerpoint/2010/main" val="2121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5" grpId="0" animBg="1"/>
      <p:bldP spid="26" grpId="0" animBg="1"/>
      <p:bldP spid="27" grpId="0" animBg="1"/>
      <p:bldP spid="30"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98BEA4-BDEB-4713-B401-7D8057229B79}"/>
              </a:ext>
            </a:extLst>
          </p:cNvPr>
          <p:cNvPicPr>
            <a:picLocks noChangeAspect="1"/>
          </p:cNvPicPr>
          <p:nvPr/>
        </p:nvPicPr>
        <p:blipFill rotWithShape="1">
          <a:blip r:embed="rId2">
            <a:extLst>
              <a:ext uri="{28A0092B-C50C-407E-A947-70E740481C1C}">
                <a14:useLocalDpi xmlns:a14="http://schemas.microsoft.com/office/drawing/2010/main" val="0"/>
              </a:ext>
            </a:extLst>
          </a:blip>
          <a:srcRect l="9037" t="13774" r="39760" b="38518"/>
          <a:stretch/>
        </p:blipFill>
        <p:spPr>
          <a:xfrm>
            <a:off x="1724024" y="1318021"/>
            <a:ext cx="5850759" cy="3815954"/>
          </a:xfrm>
          <a:prstGeom prst="rect">
            <a:avLst/>
          </a:prstGeom>
        </p:spPr>
      </p:pic>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F8E935A6-0AC7-4F66-8117-716EF0A7F142}"/>
                  </a:ext>
                </a:extLst>
              </p:cNvPr>
              <p:cNvSpPr/>
              <p:nvPr/>
            </p:nvSpPr>
            <p:spPr>
              <a:xfrm>
                <a:off x="946905" y="857250"/>
                <a:ext cx="3508598" cy="378437"/>
              </a:xfrm>
              <a:prstGeom prst="rect">
                <a:avLst/>
              </a:prstGeom>
            </p:spPr>
            <p:txBody>
              <a:bodyPr wrap="square">
                <a:spAutoFit/>
              </a:bodyPr>
              <a:lstStyle/>
              <a:p>
                <a:pPr>
                  <a:lnSpc>
                    <a:spcPct val="107000"/>
                  </a:lnSpc>
                </a:pPr>
                <a:r>
                  <a:rPr lang="es-ES" dirty="0">
                    <a:latin typeface="TimesNewRomanPSMT"/>
                    <a:ea typeface="Calibri" panose="020F0502020204030204" pitchFamily="34" charset="0"/>
                    <a:cs typeface="TimesNewRomanPSMT"/>
                    <a:sym typeface="Wingdings" panose="05000000000000000000" pitchFamily="2" charset="2"/>
                  </a:rPr>
                  <a:t></a:t>
                </a: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𝑏𝑑</m:t>
                    </m:r>
                  </m:oMath>
                </a14:m>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𝑏𝑐</m:t>
                    </m:r>
                  </m:oMath>
                </a14:m>
                <a:r>
                  <a:rPr lang="es-ES" dirty="0">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lang="es-ES" i="1">
                        <a:latin typeface="Cambria Math" panose="02040503050406030204" pitchFamily="18" charset="0"/>
                        <a:ea typeface="Calibri" panose="020F0502020204030204" pitchFamily="34" charset="0"/>
                        <a:cs typeface="TimesNewRomanPSMT"/>
                      </a:rPr>
                      <m:t>𝑎</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𝑏</m:t>
                        </m:r>
                      </m:e>
                    </m:acc>
                  </m:oMath>
                </a14:m>
                <a:endParaRPr lang="es-ES" dirty="0"/>
              </a:p>
            </p:txBody>
          </p:sp>
        </mc:Choice>
        <mc:Fallback xmlns="">
          <p:sp>
            <p:nvSpPr>
              <p:cNvPr id="3" name="Rectángulo 2">
                <a:extLst>
                  <a:ext uri="{FF2B5EF4-FFF2-40B4-BE49-F238E27FC236}">
                    <a16:creationId xmlns:a16="http://schemas.microsoft.com/office/drawing/2014/main" id="{F8E935A6-0AC7-4F66-8117-716EF0A7F142}"/>
                  </a:ext>
                </a:extLst>
              </p:cNvPr>
              <p:cNvSpPr>
                <a:spLocks noRot="1" noChangeAspect="1" noMove="1" noResize="1" noEditPoints="1" noAdjustHandles="1" noChangeArrowheads="1" noChangeShapeType="1" noTextEdit="1"/>
              </p:cNvSpPr>
              <p:nvPr/>
            </p:nvSpPr>
            <p:spPr>
              <a:xfrm>
                <a:off x="946905" y="857250"/>
                <a:ext cx="3508598" cy="378437"/>
              </a:xfrm>
              <a:prstGeom prst="rect">
                <a:avLst/>
              </a:prstGeom>
              <a:blipFill>
                <a:blip r:embed="rId3"/>
                <a:stretch>
                  <a:fillRect l="-1389" t="-8065" b="-2580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B583A5CA-2C9C-4609-B786-00A868434BEF}"/>
                  </a:ext>
                </a:extLst>
              </p:cNvPr>
              <p:cNvSpPr/>
              <p:nvPr/>
            </p:nvSpPr>
            <p:spPr>
              <a:xfrm>
                <a:off x="4572000" y="1991437"/>
                <a:ext cx="532646" cy="30008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𝑎</m:t>
                          </m:r>
                        </m:e>
                      </m:acc>
                      <m:r>
                        <a:rPr lang="es-ES" sz="1350" i="1">
                          <a:latin typeface="Cambria Math" panose="02040503050406030204" pitchFamily="18" charset="0"/>
                          <a:ea typeface="Calibri" panose="020F0502020204030204" pitchFamily="34" charset="0"/>
                          <a:cs typeface="TimesNewRomanPSMT"/>
                        </a:rPr>
                        <m:t>𝑏𝑑</m:t>
                      </m:r>
                    </m:oMath>
                  </m:oMathPara>
                </a14:m>
                <a:endParaRPr lang="es-ES" sz="1350" dirty="0"/>
              </a:p>
            </p:txBody>
          </p:sp>
        </mc:Choice>
        <mc:Fallback xmlns="">
          <p:sp>
            <p:nvSpPr>
              <p:cNvPr id="2" name="Rectángulo 1">
                <a:extLst>
                  <a:ext uri="{FF2B5EF4-FFF2-40B4-BE49-F238E27FC236}">
                    <a16:creationId xmlns:a16="http://schemas.microsoft.com/office/drawing/2014/main" id="{B583A5CA-2C9C-4609-B786-00A868434BEF}"/>
                  </a:ext>
                </a:extLst>
              </p:cNvPr>
              <p:cNvSpPr>
                <a:spLocks noRot="1" noChangeAspect="1" noMove="1" noResize="1" noEditPoints="1" noAdjustHandles="1" noChangeArrowheads="1" noChangeShapeType="1" noTextEdit="1"/>
              </p:cNvSpPr>
              <p:nvPr/>
            </p:nvSpPr>
            <p:spPr>
              <a:xfrm>
                <a:off x="4572000" y="1991437"/>
                <a:ext cx="532646" cy="30008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8552EE58-C8B4-40A9-8132-79F1A171B90C}"/>
                  </a:ext>
                </a:extLst>
              </p:cNvPr>
              <p:cNvSpPr/>
              <p:nvPr/>
            </p:nvSpPr>
            <p:spPr>
              <a:xfrm>
                <a:off x="4621477" y="2941851"/>
                <a:ext cx="511807" cy="30008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𝑎</m:t>
                          </m:r>
                        </m:e>
                      </m:acc>
                      <m:r>
                        <a:rPr lang="es-ES" sz="1350" i="1">
                          <a:latin typeface="Cambria Math" panose="02040503050406030204" pitchFamily="18" charset="0"/>
                          <a:ea typeface="Calibri" panose="020F0502020204030204" pitchFamily="34" charset="0"/>
                          <a:cs typeface="TimesNewRomanPSMT"/>
                        </a:rPr>
                        <m:t>𝑏𝑐</m:t>
                      </m:r>
                    </m:oMath>
                  </m:oMathPara>
                </a14:m>
                <a:endParaRPr lang="es-ES" sz="1350" dirty="0"/>
              </a:p>
            </p:txBody>
          </p:sp>
        </mc:Choice>
        <mc:Fallback xmlns="">
          <p:sp>
            <p:nvSpPr>
              <p:cNvPr id="5" name="Rectángulo 4">
                <a:extLst>
                  <a:ext uri="{FF2B5EF4-FFF2-40B4-BE49-F238E27FC236}">
                    <a16:creationId xmlns:a16="http://schemas.microsoft.com/office/drawing/2014/main" id="{8552EE58-C8B4-40A9-8132-79F1A171B90C}"/>
                  </a:ext>
                </a:extLst>
              </p:cNvPr>
              <p:cNvSpPr>
                <a:spLocks noRot="1" noChangeAspect="1" noMove="1" noResize="1" noEditPoints="1" noAdjustHandles="1" noChangeArrowheads="1" noChangeShapeType="1" noTextEdit="1"/>
              </p:cNvSpPr>
              <p:nvPr/>
            </p:nvSpPr>
            <p:spPr>
              <a:xfrm>
                <a:off x="4621477" y="2941851"/>
                <a:ext cx="511807" cy="300082"/>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3D829E7E-9059-4C9F-892D-DCE58749E3BC}"/>
                  </a:ext>
                </a:extLst>
              </p:cNvPr>
              <p:cNvSpPr/>
              <p:nvPr/>
            </p:nvSpPr>
            <p:spPr>
              <a:xfrm>
                <a:off x="4628070" y="3774103"/>
                <a:ext cx="429926" cy="30469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libri" panose="020F0502020204030204" pitchFamily="34" charset="0"/>
                          <a:cs typeface="TimesNewRomanPSMT"/>
                        </a:rPr>
                        <m:t>𝑎</m:t>
                      </m:r>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𝑏</m:t>
                          </m:r>
                        </m:e>
                      </m:acc>
                    </m:oMath>
                  </m:oMathPara>
                </a14:m>
                <a:endParaRPr lang="es-ES" sz="1350" dirty="0"/>
              </a:p>
            </p:txBody>
          </p:sp>
        </mc:Choice>
        <mc:Fallback xmlns="">
          <p:sp>
            <p:nvSpPr>
              <p:cNvPr id="6" name="Rectángulo 5">
                <a:extLst>
                  <a:ext uri="{FF2B5EF4-FFF2-40B4-BE49-F238E27FC236}">
                    <a16:creationId xmlns:a16="http://schemas.microsoft.com/office/drawing/2014/main" id="{3D829E7E-9059-4C9F-892D-DCE58749E3BC}"/>
                  </a:ext>
                </a:extLst>
              </p:cNvPr>
              <p:cNvSpPr>
                <a:spLocks noRot="1" noChangeAspect="1" noMove="1" noResize="1" noEditPoints="1" noAdjustHandles="1" noChangeArrowheads="1" noChangeShapeType="1" noTextEdit="1"/>
              </p:cNvSpPr>
              <p:nvPr/>
            </p:nvSpPr>
            <p:spPr>
              <a:xfrm>
                <a:off x="4628070" y="3774103"/>
                <a:ext cx="429926" cy="304699"/>
              </a:xfrm>
              <a:prstGeom prst="rect">
                <a:avLst/>
              </a:prstGeom>
              <a:blipFill>
                <a:blip r:embed="rId6"/>
                <a:stretch>
                  <a:fillRect r="-12676"/>
                </a:stretch>
              </a:blipFill>
            </p:spPr>
            <p:txBody>
              <a:bodyPr/>
              <a:lstStyle/>
              <a:p>
                <a:r>
                  <a:rPr lang="es-ES">
                    <a:noFill/>
                  </a:rPr>
                  <a:t> </a:t>
                </a:r>
              </a:p>
            </p:txBody>
          </p:sp>
        </mc:Fallback>
      </mc:AlternateContent>
      <p:sp>
        <p:nvSpPr>
          <p:cNvPr id="7" name="Marcador de número de diapositiva 6">
            <a:extLst>
              <a:ext uri="{FF2B5EF4-FFF2-40B4-BE49-F238E27FC236}">
                <a16:creationId xmlns:a16="http://schemas.microsoft.com/office/drawing/2014/main" id="{7521EDDC-1CC7-4DC4-AC33-EBA5D60917E5}"/>
              </a:ext>
            </a:extLst>
          </p:cNvPr>
          <p:cNvSpPr>
            <a:spLocks noGrp="1"/>
          </p:cNvSpPr>
          <p:nvPr>
            <p:ph type="sldNum" sz="quarter" idx="12"/>
          </p:nvPr>
        </p:nvSpPr>
        <p:spPr/>
        <p:txBody>
          <a:bodyPr/>
          <a:lstStyle/>
          <a:p>
            <a:fld id="{78733FC4-8689-4CA5-A153-34ADD6EFE592}" type="slidenum">
              <a:rPr lang="es-ES">
                <a:solidFill>
                  <a:schemeClr val="bg1"/>
                </a:solidFill>
              </a:rPr>
              <a:t>151</a:t>
            </a:fld>
            <a:endParaRPr lang="es-ES" dirty="0">
              <a:solidFill>
                <a:schemeClr val="bg1"/>
              </a:solidFill>
            </a:endParaRPr>
          </a:p>
        </p:txBody>
      </p:sp>
    </p:spTree>
    <p:extLst>
      <p:ext uri="{BB962C8B-B14F-4D97-AF65-F5344CB8AC3E}">
        <p14:creationId xmlns:p14="http://schemas.microsoft.com/office/powerpoint/2010/main" val="119325631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7D723C2-956C-4B45-AC05-B65745446829}"/>
              </a:ext>
            </a:extLst>
          </p:cNvPr>
          <p:cNvSpPr/>
          <p:nvPr/>
        </p:nvSpPr>
        <p:spPr>
          <a:xfrm>
            <a:off x="0" y="781749"/>
            <a:ext cx="9039225" cy="1338828"/>
          </a:xfrm>
          <a:prstGeom prst="rect">
            <a:avLst/>
          </a:prstGeom>
        </p:spPr>
        <p:txBody>
          <a:bodyPr wrap="square">
            <a:spAutoFit/>
          </a:bodyPr>
          <a:lstStyle/>
          <a:p>
            <a:pPr algn="just"/>
            <a:r>
              <a:rPr lang="es-ES" sz="1350" b="1" dirty="0"/>
              <a:t>Problema 7</a:t>
            </a:r>
            <a:r>
              <a:rPr lang="es-ES" sz="1350" dirty="0"/>
              <a:t>. Un motor es controlado por tres pulsadores A, B y C. Diseñe su circuito de control mediante puertas lógicas que cumpla las siguientes condiciones de funcionamiento: </a:t>
            </a:r>
          </a:p>
          <a:p>
            <a:pPr marL="214313" indent="-214313" algn="just">
              <a:buFont typeface="Arial" panose="020B0604020202020204" pitchFamily="34" charset="0"/>
              <a:buChar char="•"/>
            </a:pPr>
            <a:r>
              <a:rPr lang="es-ES" sz="1350" dirty="0"/>
              <a:t>Si se pulsan los tres pulsadores el motor se activa</a:t>
            </a:r>
          </a:p>
          <a:p>
            <a:pPr marL="214313" indent="-214313" algn="just">
              <a:buFont typeface="Arial" panose="020B0604020202020204" pitchFamily="34" charset="0"/>
              <a:buChar char="•"/>
            </a:pPr>
            <a:r>
              <a:rPr lang="es-ES" sz="1350" dirty="0"/>
              <a:t>Si se pulsan dos pulsadores cualesquiera el motor se activa pero se enciende un LED como señal de emergencia</a:t>
            </a:r>
          </a:p>
          <a:p>
            <a:pPr marL="214313" indent="-214313" algn="just">
              <a:buFont typeface="Arial" panose="020B0604020202020204" pitchFamily="34" charset="0"/>
              <a:buChar char="•"/>
            </a:pPr>
            <a:r>
              <a:rPr lang="es-ES" sz="1350" dirty="0"/>
              <a:t>Si sólo se pulsa un pulsador el motor no se activa pero se enciende el LED indicador de emergencia </a:t>
            </a:r>
          </a:p>
          <a:p>
            <a:pPr marL="214313" indent="-214313" algn="just">
              <a:buFont typeface="Arial" panose="020B0604020202020204" pitchFamily="34" charset="0"/>
              <a:buChar char="•"/>
            </a:pPr>
            <a:r>
              <a:rPr lang="es-ES" sz="1350" dirty="0"/>
              <a:t>Si no se pulsa ningún pulsador, ni el motor ni el LED se activan. </a:t>
            </a:r>
          </a:p>
        </p:txBody>
      </p:sp>
      <p:sp>
        <p:nvSpPr>
          <p:cNvPr id="6" name="Rectángulo 5">
            <a:extLst>
              <a:ext uri="{FF2B5EF4-FFF2-40B4-BE49-F238E27FC236}">
                <a16:creationId xmlns:a16="http://schemas.microsoft.com/office/drawing/2014/main" id="{787004D4-CD12-4396-AC1D-A7C7F7EF7E5B}"/>
              </a:ext>
            </a:extLst>
          </p:cNvPr>
          <p:cNvSpPr/>
          <p:nvPr/>
        </p:nvSpPr>
        <p:spPr>
          <a:xfrm>
            <a:off x="100012" y="2325054"/>
            <a:ext cx="8943975" cy="1338828"/>
          </a:xfrm>
          <a:prstGeom prst="rect">
            <a:avLst/>
          </a:prstGeom>
        </p:spPr>
        <p:txBody>
          <a:bodyPr wrap="square">
            <a:spAutoFit/>
          </a:bodyPr>
          <a:lstStyle/>
          <a:p>
            <a:r>
              <a:rPr lang="es-ES" sz="1350" dirty="0"/>
              <a:t>Se pide: </a:t>
            </a:r>
          </a:p>
          <a:p>
            <a:pPr marL="257175" indent="-257175">
              <a:buAutoNum type="alphaLcParenR"/>
            </a:pPr>
            <a:r>
              <a:rPr lang="es-ES" sz="1350" dirty="0"/>
              <a:t>Escribir la tabla de verdad de la señal que controla el motor (M) y de la señal que controla el LED de emergencia (L). </a:t>
            </a:r>
          </a:p>
          <a:p>
            <a:pPr marL="257175" indent="-257175">
              <a:buAutoNum type="alphaLcParenR"/>
            </a:pPr>
            <a:r>
              <a:rPr lang="es-ES" sz="1350" dirty="0"/>
              <a:t>Expresar las funciones de salida del motor y del LED como suma de productos (Primera Forma Canónica).</a:t>
            </a:r>
          </a:p>
          <a:p>
            <a:pPr marL="257175" indent="-257175">
              <a:buAutoNum type="alphaLcParenR"/>
            </a:pPr>
            <a:r>
              <a:rPr lang="es-ES" sz="1350" dirty="0"/>
              <a:t>Obtener las expresiones reducidas de las funciones por el método de Karnaugh. </a:t>
            </a:r>
          </a:p>
          <a:p>
            <a:pPr marL="257175" indent="-257175">
              <a:buAutoNum type="alphaLcParenR"/>
            </a:pPr>
            <a:r>
              <a:rPr lang="es-ES" sz="1350" dirty="0"/>
              <a:t>Implementar los circuitos del motor y del LED utilizando puertas lógicas. </a:t>
            </a:r>
          </a:p>
        </p:txBody>
      </p:sp>
      <p:sp>
        <p:nvSpPr>
          <p:cNvPr id="2" name="Marcador de número de diapositiva 1">
            <a:extLst>
              <a:ext uri="{FF2B5EF4-FFF2-40B4-BE49-F238E27FC236}">
                <a16:creationId xmlns:a16="http://schemas.microsoft.com/office/drawing/2014/main" id="{2B594D3F-A61F-4D28-AB85-EB211E4EBFFD}"/>
              </a:ext>
            </a:extLst>
          </p:cNvPr>
          <p:cNvSpPr>
            <a:spLocks noGrp="1"/>
          </p:cNvSpPr>
          <p:nvPr>
            <p:ph type="sldNum" sz="quarter" idx="12"/>
          </p:nvPr>
        </p:nvSpPr>
        <p:spPr/>
        <p:txBody>
          <a:bodyPr/>
          <a:lstStyle/>
          <a:p>
            <a:fld id="{78733FC4-8689-4CA5-A153-34ADD6EFE592}" type="slidenum">
              <a:rPr lang="es-ES">
                <a:solidFill>
                  <a:schemeClr val="bg1"/>
                </a:solidFill>
              </a:rPr>
              <a:t>152</a:t>
            </a:fld>
            <a:endParaRPr lang="es-ES" dirty="0">
              <a:solidFill>
                <a:schemeClr val="bg1"/>
              </a:solidFill>
            </a:endParaRPr>
          </a:p>
        </p:txBody>
      </p:sp>
    </p:spTree>
    <p:extLst>
      <p:ext uri="{BB962C8B-B14F-4D97-AF65-F5344CB8AC3E}">
        <p14:creationId xmlns:p14="http://schemas.microsoft.com/office/powerpoint/2010/main" val="39825450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6">
            <a:extLst>
              <a:ext uri="{FF2B5EF4-FFF2-40B4-BE49-F238E27FC236}">
                <a16:creationId xmlns:a16="http://schemas.microsoft.com/office/drawing/2014/main" id="{F817603E-09CE-40DE-94C6-F159EC4B0D69}"/>
              </a:ext>
            </a:extLst>
          </p:cNvPr>
          <p:cNvGraphicFramePr>
            <a:graphicFrameLocks noGrp="1"/>
          </p:cNvGraphicFramePr>
          <p:nvPr/>
        </p:nvGraphicFramePr>
        <p:xfrm>
          <a:off x="762001"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sp>
        <p:nvSpPr>
          <p:cNvPr id="7" name="CuadroTexto 6">
            <a:extLst>
              <a:ext uri="{FF2B5EF4-FFF2-40B4-BE49-F238E27FC236}">
                <a16:creationId xmlns:a16="http://schemas.microsoft.com/office/drawing/2014/main" id="{A2AC2493-076F-454E-9767-147B5CE9A82E}"/>
              </a:ext>
            </a:extLst>
          </p:cNvPr>
          <p:cNvSpPr txBox="1"/>
          <p:nvPr/>
        </p:nvSpPr>
        <p:spPr>
          <a:xfrm>
            <a:off x="6104653" y="1220114"/>
            <a:ext cx="172322" cy="2343334"/>
          </a:xfrm>
          <a:prstGeom prst="rect">
            <a:avLst/>
          </a:prstGeom>
          <a:noFill/>
        </p:spPr>
        <p:txBody>
          <a:bodyPr wrap="square" rtlCol="0">
            <a:spAutoFit/>
          </a:bodyPr>
          <a:lstStyle/>
          <a:p>
            <a:pPr>
              <a:lnSpc>
                <a:spcPct val="150000"/>
              </a:lnSpc>
            </a:pPr>
            <a:r>
              <a:rPr lang="es-ES" sz="1238" dirty="0"/>
              <a:t>0</a:t>
            </a:r>
          </a:p>
          <a:p>
            <a:pPr>
              <a:lnSpc>
                <a:spcPct val="150000"/>
              </a:lnSpc>
            </a:pPr>
            <a:r>
              <a:rPr lang="es-ES" sz="1238" dirty="0"/>
              <a:t>1</a:t>
            </a:r>
          </a:p>
          <a:p>
            <a:pPr>
              <a:lnSpc>
                <a:spcPct val="150000"/>
              </a:lnSpc>
            </a:pPr>
            <a:r>
              <a:rPr lang="es-ES" sz="1238" dirty="0"/>
              <a:t>2</a:t>
            </a:r>
          </a:p>
          <a:p>
            <a:pPr>
              <a:lnSpc>
                <a:spcPct val="150000"/>
              </a:lnSpc>
            </a:pPr>
            <a:r>
              <a:rPr lang="es-ES" sz="1238" dirty="0"/>
              <a:t>3</a:t>
            </a:r>
          </a:p>
          <a:p>
            <a:pPr>
              <a:lnSpc>
                <a:spcPct val="150000"/>
              </a:lnSpc>
            </a:pPr>
            <a:r>
              <a:rPr lang="es-ES" sz="1238" dirty="0"/>
              <a:t>4</a:t>
            </a:r>
          </a:p>
          <a:p>
            <a:pPr>
              <a:lnSpc>
                <a:spcPct val="150000"/>
              </a:lnSpc>
            </a:pPr>
            <a:r>
              <a:rPr lang="es-ES" sz="1238" dirty="0"/>
              <a:t>5</a:t>
            </a:r>
          </a:p>
          <a:p>
            <a:pPr>
              <a:lnSpc>
                <a:spcPct val="150000"/>
              </a:lnSpc>
            </a:pPr>
            <a:r>
              <a:rPr lang="es-ES" sz="1238" dirty="0"/>
              <a:t>6</a:t>
            </a:r>
          </a:p>
          <a:p>
            <a:pPr>
              <a:lnSpc>
                <a:spcPct val="150000"/>
              </a:lnSpc>
            </a:pPr>
            <a:r>
              <a:rPr lang="es-ES" sz="1238" dirty="0"/>
              <a:t>7</a:t>
            </a:r>
          </a:p>
        </p:txBody>
      </p:sp>
      <p:graphicFrame>
        <p:nvGraphicFramePr>
          <p:cNvPr id="8" name="Tabla 6">
            <a:extLst>
              <a:ext uri="{FF2B5EF4-FFF2-40B4-BE49-F238E27FC236}">
                <a16:creationId xmlns:a16="http://schemas.microsoft.com/office/drawing/2014/main" id="{A1BF0C20-D0B0-4B78-8502-B30B01EE3A38}"/>
              </a:ext>
            </a:extLst>
          </p:cNvPr>
          <p:cNvGraphicFramePr>
            <a:graphicFrameLocks noGrp="1"/>
          </p:cNvGraphicFramePr>
          <p:nvPr/>
        </p:nvGraphicFramePr>
        <p:xfrm>
          <a:off x="762000"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graphicFrame>
        <p:nvGraphicFramePr>
          <p:cNvPr id="9" name="Tabla 6">
            <a:extLst>
              <a:ext uri="{FF2B5EF4-FFF2-40B4-BE49-F238E27FC236}">
                <a16:creationId xmlns:a16="http://schemas.microsoft.com/office/drawing/2014/main" id="{BFE7619A-C9DC-4A04-81CC-E3FEA29CCAD5}"/>
              </a:ext>
            </a:extLst>
          </p:cNvPr>
          <p:cNvGraphicFramePr>
            <a:graphicFrameLocks noGrp="1"/>
          </p:cNvGraphicFramePr>
          <p:nvPr/>
        </p:nvGraphicFramePr>
        <p:xfrm>
          <a:off x="761999"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graphicFrame>
        <p:nvGraphicFramePr>
          <p:cNvPr id="10" name="Tabla 6">
            <a:extLst>
              <a:ext uri="{FF2B5EF4-FFF2-40B4-BE49-F238E27FC236}">
                <a16:creationId xmlns:a16="http://schemas.microsoft.com/office/drawing/2014/main" id="{E16D55F2-E678-4D87-9F85-4314AB7FFC5A}"/>
              </a:ext>
            </a:extLst>
          </p:cNvPr>
          <p:cNvGraphicFramePr>
            <a:graphicFrameLocks noGrp="1"/>
          </p:cNvGraphicFramePr>
          <p:nvPr/>
        </p:nvGraphicFramePr>
        <p:xfrm>
          <a:off x="761998"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graphicFrame>
        <p:nvGraphicFramePr>
          <p:cNvPr id="11" name="Tabla 6">
            <a:extLst>
              <a:ext uri="{FF2B5EF4-FFF2-40B4-BE49-F238E27FC236}">
                <a16:creationId xmlns:a16="http://schemas.microsoft.com/office/drawing/2014/main" id="{79910484-C738-48FF-927E-2D2EAF742ACA}"/>
              </a:ext>
            </a:extLst>
          </p:cNvPr>
          <p:cNvGraphicFramePr>
            <a:graphicFrameLocks noGrp="1"/>
          </p:cNvGraphicFramePr>
          <p:nvPr/>
        </p:nvGraphicFramePr>
        <p:xfrm>
          <a:off x="761998"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814556177"/>
                  </a:ext>
                </a:extLst>
              </a:tr>
            </a:tbl>
          </a:graphicData>
        </a:graphic>
      </p:graphicFrame>
      <p:sp>
        <p:nvSpPr>
          <p:cNvPr id="12" name="Rectángulo 11">
            <a:extLst>
              <a:ext uri="{FF2B5EF4-FFF2-40B4-BE49-F238E27FC236}">
                <a16:creationId xmlns:a16="http://schemas.microsoft.com/office/drawing/2014/main" id="{86D909FB-E887-4CFF-B93E-F4DAB588AD57}"/>
              </a:ext>
            </a:extLst>
          </p:cNvPr>
          <p:cNvSpPr/>
          <p:nvPr/>
        </p:nvSpPr>
        <p:spPr>
          <a:xfrm>
            <a:off x="5344189" y="4108955"/>
            <a:ext cx="2416046"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M(</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m(3,5,6,7)</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62FE396E-01B9-44B1-BE9B-AF75BF3D6A55}"/>
              </a:ext>
            </a:extLst>
          </p:cNvPr>
          <p:cNvSpPr/>
          <p:nvPr/>
        </p:nvSpPr>
        <p:spPr>
          <a:xfrm>
            <a:off x="5344190" y="4550931"/>
            <a:ext cx="2698175"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L(</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m(1,2,3,4,5,6)</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190A7851-113F-488E-AEAE-A96580635BF7}"/>
              </a:ext>
            </a:extLst>
          </p:cNvPr>
          <p:cNvSpPr/>
          <p:nvPr/>
        </p:nvSpPr>
        <p:spPr>
          <a:xfrm>
            <a:off x="320919" y="3931573"/>
            <a:ext cx="4572000" cy="1131079"/>
          </a:xfrm>
          <a:prstGeom prst="rect">
            <a:avLst/>
          </a:prstGeom>
        </p:spPr>
        <p:txBody>
          <a:bodyPr>
            <a:spAutoFit/>
          </a:bodyPr>
          <a:lstStyle/>
          <a:p>
            <a:pPr marL="214313" indent="-214313" algn="just">
              <a:buFont typeface="Arial" panose="020B0604020202020204" pitchFamily="34" charset="0"/>
              <a:buChar char="•"/>
            </a:pPr>
            <a:r>
              <a:rPr lang="es-ES" sz="1350" dirty="0"/>
              <a:t>3 pulsadores </a:t>
            </a:r>
            <a:r>
              <a:rPr lang="es-ES" sz="1350" dirty="0">
                <a:sym typeface="Wingdings" panose="05000000000000000000" pitchFamily="2" charset="2"/>
              </a:rPr>
              <a:t></a:t>
            </a:r>
            <a:r>
              <a:rPr lang="es-ES" sz="1350" dirty="0"/>
              <a:t> motor se activa</a:t>
            </a:r>
          </a:p>
          <a:p>
            <a:pPr marL="214313" indent="-214313" algn="just">
              <a:buFont typeface="Arial" panose="020B0604020202020204" pitchFamily="34" charset="0"/>
              <a:buChar char="•"/>
            </a:pPr>
            <a:r>
              <a:rPr lang="es-ES" sz="1350" dirty="0"/>
              <a:t>2 pulsadores </a:t>
            </a:r>
            <a:r>
              <a:rPr lang="es-ES" sz="1350" dirty="0">
                <a:sym typeface="Wingdings" panose="05000000000000000000" pitchFamily="2" charset="2"/>
              </a:rPr>
              <a:t> </a:t>
            </a:r>
            <a:r>
              <a:rPr lang="es-ES" sz="1350" dirty="0"/>
              <a:t>el motor se activa, LED activa</a:t>
            </a:r>
          </a:p>
          <a:p>
            <a:pPr marL="214313" indent="-214313" algn="just">
              <a:buFont typeface="Arial" panose="020B0604020202020204" pitchFamily="34" charset="0"/>
              <a:buChar char="•"/>
            </a:pPr>
            <a:r>
              <a:rPr lang="es-ES" sz="1350" dirty="0"/>
              <a:t>1 pulsador </a:t>
            </a:r>
            <a:r>
              <a:rPr lang="es-ES" sz="1350" dirty="0">
                <a:sym typeface="Wingdings" panose="05000000000000000000" pitchFamily="2" charset="2"/>
              </a:rPr>
              <a:t> </a:t>
            </a:r>
            <a:r>
              <a:rPr lang="es-ES" sz="1350" dirty="0"/>
              <a:t>el motor no se activa, pero se enciende el LED</a:t>
            </a:r>
          </a:p>
          <a:p>
            <a:pPr marL="214313" indent="-214313" algn="just">
              <a:buFont typeface="Arial" panose="020B0604020202020204" pitchFamily="34" charset="0"/>
              <a:buChar char="•"/>
            </a:pPr>
            <a:r>
              <a:rPr lang="es-ES" sz="1350" dirty="0"/>
              <a:t>Ningún pulsador </a:t>
            </a:r>
            <a:r>
              <a:rPr lang="es-ES" sz="1350" dirty="0">
                <a:sym typeface="Wingdings" panose="05000000000000000000" pitchFamily="2" charset="2"/>
              </a:rPr>
              <a:t></a:t>
            </a:r>
            <a:r>
              <a:rPr lang="es-ES" sz="1350" dirty="0"/>
              <a:t> ni el motor ni el LED se activan. </a:t>
            </a:r>
          </a:p>
        </p:txBody>
      </p:sp>
      <p:sp>
        <p:nvSpPr>
          <p:cNvPr id="3" name="Marcador de número de diapositiva 2">
            <a:extLst>
              <a:ext uri="{FF2B5EF4-FFF2-40B4-BE49-F238E27FC236}">
                <a16:creationId xmlns:a16="http://schemas.microsoft.com/office/drawing/2014/main" id="{0C920521-F5B1-4F8E-89EF-735BFDFFA064}"/>
              </a:ext>
            </a:extLst>
          </p:cNvPr>
          <p:cNvSpPr>
            <a:spLocks noGrp="1"/>
          </p:cNvSpPr>
          <p:nvPr>
            <p:ph type="sldNum" sz="quarter" idx="12"/>
          </p:nvPr>
        </p:nvSpPr>
        <p:spPr/>
        <p:txBody>
          <a:bodyPr/>
          <a:lstStyle/>
          <a:p>
            <a:fld id="{78733FC4-8689-4CA5-A153-34ADD6EFE592}" type="slidenum">
              <a:rPr lang="es-ES">
                <a:solidFill>
                  <a:schemeClr val="bg1"/>
                </a:solidFill>
              </a:rPr>
              <a:t>153</a:t>
            </a:fld>
            <a:endParaRPr lang="es-ES" dirty="0">
              <a:solidFill>
                <a:schemeClr val="bg1"/>
              </a:solidFill>
            </a:endParaRPr>
          </a:p>
        </p:txBody>
      </p:sp>
    </p:spTree>
    <p:custDataLst>
      <p:tags r:id="rId1"/>
    </p:custDataLst>
    <p:extLst>
      <p:ext uri="{BB962C8B-B14F-4D97-AF65-F5344CB8AC3E}">
        <p14:creationId xmlns:p14="http://schemas.microsoft.com/office/powerpoint/2010/main" val="50948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6">
            <a:extLst>
              <a:ext uri="{FF2B5EF4-FFF2-40B4-BE49-F238E27FC236}">
                <a16:creationId xmlns:a16="http://schemas.microsoft.com/office/drawing/2014/main" id="{E18246F0-3E53-42FF-9B2F-A5D05FC2EA92}"/>
              </a:ext>
            </a:extLst>
          </p:cNvPr>
          <p:cNvGraphicFramePr>
            <a:graphicFrameLocks noGrp="1"/>
          </p:cNvGraphicFramePr>
          <p:nvPr/>
        </p:nvGraphicFramePr>
        <p:xfrm>
          <a:off x="1099367" y="1847084"/>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6" name="Tabla 6">
            <a:extLst>
              <a:ext uri="{FF2B5EF4-FFF2-40B4-BE49-F238E27FC236}">
                <a16:creationId xmlns:a16="http://schemas.microsoft.com/office/drawing/2014/main" id="{F4C099E2-9024-4756-AD7D-5978EFB657FF}"/>
              </a:ext>
            </a:extLst>
          </p:cNvPr>
          <p:cNvGraphicFramePr>
            <a:graphicFrameLocks noGrp="1"/>
          </p:cNvGraphicFramePr>
          <p:nvPr/>
        </p:nvGraphicFramePr>
        <p:xfrm>
          <a:off x="1023937" y="1916899"/>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7" name="Conector recto 6">
            <a:extLst>
              <a:ext uri="{FF2B5EF4-FFF2-40B4-BE49-F238E27FC236}">
                <a16:creationId xmlns:a16="http://schemas.microsoft.com/office/drawing/2014/main" id="{2ACCB125-D2AC-473A-BB48-6CF63142C994}"/>
              </a:ext>
            </a:extLst>
          </p:cNvPr>
          <p:cNvCxnSpPr/>
          <p:nvPr/>
        </p:nvCxnSpPr>
        <p:spPr>
          <a:xfrm flipH="1" flipV="1">
            <a:off x="714375" y="1621624"/>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040619B1-1597-4904-A271-CA3AE97D4175}"/>
              </a:ext>
            </a:extLst>
          </p:cNvPr>
          <p:cNvSpPr/>
          <p:nvPr/>
        </p:nvSpPr>
        <p:spPr>
          <a:xfrm>
            <a:off x="2413445" y="2329937"/>
            <a:ext cx="1384961" cy="45013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A18B77AB-3981-4E11-AABB-582418335052}"/>
              </a:ext>
            </a:extLst>
          </p:cNvPr>
          <p:cNvSpPr/>
          <p:nvPr/>
        </p:nvSpPr>
        <p:spPr>
          <a:xfrm>
            <a:off x="3203119" y="1899986"/>
            <a:ext cx="875042" cy="839852"/>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F75D2BA5-9BDB-4522-B170-85AF765E2A56}"/>
              </a:ext>
            </a:extLst>
          </p:cNvPr>
          <p:cNvGrpSpPr/>
          <p:nvPr/>
        </p:nvGrpSpPr>
        <p:grpSpPr>
          <a:xfrm>
            <a:off x="395483" y="1472874"/>
            <a:ext cx="4609551" cy="1290046"/>
            <a:chOff x="1606812" y="3395762"/>
            <a:chExt cx="6146067" cy="1720061"/>
          </a:xfrm>
        </p:grpSpPr>
        <p:sp>
          <p:nvSpPr>
            <p:cNvPr id="14" name="CuadroTexto 13">
              <a:extLst>
                <a:ext uri="{FF2B5EF4-FFF2-40B4-BE49-F238E27FC236}">
                  <a16:creationId xmlns:a16="http://schemas.microsoft.com/office/drawing/2014/main" id="{3D195F6C-2998-4A8F-9FFE-C923924E19F3}"/>
                </a:ext>
              </a:extLst>
            </p:cNvPr>
            <p:cNvSpPr txBox="1"/>
            <p:nvPr/>
          </p:nvSpPr>
          <p:spPr>
            <a:xfrm>
              <a:off x="1606812" y="3581401"/>
              <a:ext cx="444995" cy="553997"/>
            </a:xfrm>
            <a:prstGeom prst="rect">
              <a:avLst/>
            </a:prstGeom>
            <a:noFill/>
          </p:spPr>
          <p:txBody>
            <a:bodyPr wrap="none" rtlCol="0">
              <a:spAutoFit/>
            </a:bodyPr>
            <a:lstStyle/>
            <a:p>
              <a:r>
                <a:rPr lang="es-ES" sz="2100" dirty="0"/>
                <a:t>a</a:t>
              </a:r>
            </a:p>
          </p:txBody>
        </p:sp>
        <p:sp>
          <p:nvSpPr>
            <p:cNvPr id="15" name="CuadroTexto 14">
              <a:extLst>
                <a:ext uri="{FF2B5EF4-FFF2-40B4-BE49-F238E27FC236}">
                  <a16:creationId xmlns:a16="http://schemas.microsoft.com/office/drawing/2014/main" id="{D11EC600-6B00-4F69-B316-82CF2BBF597C}"/>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16" name="CuadroTexto 15">
              <a:extLst>
                <a:ext uri="{FF2B5EF4-FFF2-40B4-BE49-F238E27FC236}">
                  <a16:creationId xmlns:a16="http://schemas.microsoft.com/office/drawing/2014/main" id="{D227B096-3931-42E9-A128-D6BC49FC71A8}"/>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19" name="Grupo 18">
              <a:extLst>
                <a:ext uri="{FF2B5EF4-FFF2-40B4-BE49-F238E27FC236}">
                  <a16:creationId xmlns:a16="http://schemas.microsoft.com/office/drawing/2014/main" id="{DB9A6EEB-B399-4B37-B290-243E949214EC}"/>
                </a:ext>
              </a:extLst>
            </p:cNvPr>
            <p:cNvGrpSpPr/>
            <p:nvPr/>
          </p:nvGrpSpPr>
          <p:grpSpPr>
            <a:xfrm>
              <a:off x="2196073" y="3395762"/>
              <a:ext cx="5556806" cy="688160"/>
              <a:chOff x="2196073" y="3395762"/>
              <a:chExt cx="5556806" cy="688160"/>
            </a:xfrm>
          </p:grpSpPr>
          <p:sp>
            <p:nvSpPr>
              <p:cNvPr id="20" name="CuadroTexto 19">
                <a:extLst>
                  <a:ext uri="{FF2B5EF4-FFF2-40B4-BE49-F238E27FC236}">
                    <a16:creationId xmlns:a16="http://schemas.microsoft.com/office/drawing/2014/main" id="{4DC9A2A7-5940-4BA8-B4B3-60C15DE07331}"/>
                  </a:ext>
                </a:extLst>
              </p:cNvPr>
              <p:cNvSpPr txBox="1"/>
              <p:nvPr/>
            </p:nvSpPr>
            <p:spPr>
              <a:xfrm>
                <a:off x="2196073" y="3395762"/>
                <a:ext cx="624531" cy="553997"/>
              </a:xfrm>
              <a:prstGeom prst="rect">
                <a:avLst/>
              </a:prstGeom>
              <a:noFill/>
            </p:spPr>
            <p:txBody>
              <a:bodyPr wrap="none" rtlCol="0">
                <a:spAutoFit/>
              </a:bodyPr>
              <a:lstStyle/>
              <a:p>
                <a:r>
                  <a:rPr lang="es-ES" sz="2100" dirty="0" err="1"/>
                  <a:t>bc</a:t>
                </a:r>
                <a:endParaRPr lang="es-ES" sz="2100" dirty="0"/>
              </a:p>
            </p:txBody>
          </p:sp>
          <p:sp>
            <p:nvSpPr>
              <p:cNvPr id="21" name="CuadroTexto 20">
                <a:extLst>
                  <a:ext uri="{FF2B5EF4-FFF2-40B4-BE49-F238E27FC236}">
                    <a16:creationId xmlns:a16="http://schemas.microsoft.com/office/drawing/2014/main" id="{CF41B67C-8F68-45D4-A21E-1B23837F54D6}"/>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04326011-A78B-4A12-849D-51D7EEC11969}"/>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8CADABF2-01CD-432E-94E5-B41F616E1D7E}"/>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94C832CD-12C6-4782-B8D8-C3661B01893F}"/>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7EE6D25E-EAEE-43B3-BB20-C5AA6CC3D828}"/>
                  </a:ext>
                </a:extLst>
              </p:cNvPr>
              <p:cNvSpPr txBox="1"/>
              <p:nvPr/>
            </p:nvSpPr>
            <p:spPr>
              <a:xfrm>
                <a:off x="5755702" y="1717050"/>
                <a:ext cx="849980" cy="32316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Arial Unicode MS"/>
                          <a:cs typeface="Arial Unicode MS"/>
                        </a:rPr>
                        <m:t>𝑎𝑐</m:t>
                      </m:r>
                    </m:oMath>
                  </m:oMathPara>
                </a14:m>
                <a:endParaRPr lang="es-ES" sz="1500" dirty="0"/>
              </a:p>
            </p:txBody>
          </p:sp>
        </mc:Choice>
        <mc:Fallback xmlns="">
          <p:sp>
            <p:nvSpPr>
              <p:cNvPr id="25" name="CuadroTexto 24">
                <a:extLst>
                  <a:ext uri="{FF2B5EF4-FFF2-40B4-BE49-F238E27FC236}">
                    <a16:creationId xmlns:a16="http://schemas.microsoft.com/office/drawing/2014/main" id="{7EE6D25E-EAEE-43B3-BB20-C5AA6CC3D828}"/>
                  </a:ext>
                </a:extLst>
              </p:cNvPr>
              <p:cNvSpPr txBox="1">
                <a:spLocks noRot="1" noChangeAspect="1" noMove="1" noResize="1" noEditPoints="1" noAdjustHandles="1" noChangeArrowheads="1" noChangeShapeType="1" noTextEdit="1"/>
              </p:cNvSpPr>
              <p:nvPr/>
            </p:nvSpPr>
            <p:spPr>
              <a:xfrm>
                <a:off x="5755702" y="1717050"/>
                <a:ext cx="849980" cy="323165"/>
              </a:xfrm>
              <a:prstGeom prst="rect">
                <a:avLst/>
              </a:prstGeom>
              <a:blipFill>
                <a:blip r:embed="rId3"/>
                <a:stretch>
                  <a:fillRect/>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5B81FB9D-DB69-43C4-AF19-B5B8784033D7}"/>
                  </a:ext>
                </a:extLst>
              </p:cNvPr>
              <p:cNvSpPr txBox="1"/>
              <p:nvPr/>
            </p:nvSpPr>
            <p:spPr>
              <a:xfrm>
                <a:off x="6955053" y="1690611"/>
                <a:ext cx="849980" cy="323165"/>
              </a:xfrm>
              <a:prstGeom prst="rect">
                <a:avLst/>
              </a:prstGeom>
              <a:solidFill>
                <a:srgbClr val="FFB8B8"/>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𝑏𝑐</m:t>
                      </m:r>
                    </m:oMath>
                  </m:oMathPara>
                </a14:m>
                <a:endParaRPr lang="es-ES" sz="1500" dirty="0"/>
              </a:p>
            </p:txBody>
          </p:sp>
        </mc:Choice>
        <mc:Fallback xmlns="">
          <p:sp>
            <p:nvSpPr>
              <p:cNvPr id="26" name="CuadroTexto 25">
                <a:extLst>
                  <a:ext uri="{FF2B5EF4-FFF2-40B4-BE49-F238E27FC236}">
                    <a16:creationId xmlns:a16="http://schemas.microsoft.com/office/drawing/2014/main" id="{5B81FB9D-DB69-43C4-AF19-B5B8784033D7}"/>
                  </a:ext>
                </a:extLst>
              </p:cNvPr>
              <p:cNvSpPr txBox="1">
                <a:spLocks noRot="1" noChangeAspect="1" noMove="1" noResize="1" noEditPoints="1" noAdjustHandles="1" noChangeArrowheads="1" noChangeShapeType="1" noTextEdit="1"/>
              </p:cNvSpPr>
              <p:nvPr/>
            </p:nvSpPr>
            <p:spPr>
              <a:xfrm>
                <a:off x="6955053" y="1690611"/>
                <a:ext cx="849980" cy="323165"/>
              </a:xfrm>
              <a:prstGeom prst="rect">
                <a:avLst/>
              </a:prstGeom>
              <a:blipFill>
                <a:blip r:embed="rId4"/>
                <a:stretch>
                  <a:fillRect/>
                </a:stretch>
              </a:blipFill>
              <a:ln>
                <a:solidFill>
                  <a:schemeClr val="accent1">
                    <a:shade val="50000"/>
                  </a:schemeClr>
                </a:solidFill>
              </a:ln>
            </p:spPr>
            <p:txBody>
              <a:bodyPr/>
              <a:lstStyle/>
              <a:p>
                <a:r>
                  <a:rPr lang="es-ES">
                    <a:noFill/>
                  </a:rPr>
                  <a:t> </a:t>
                </a:r>
              </a:p>
            </p:txBody>
          </p:sp>
        </mc:Fallback>
      </mc:AlternateContent>
      <p:sp>
        <p:nvSpPr>
          <p:cNvPr id="27" name="Rectángulo 26">
            <a:extLst>
              <a:ext uri="{FF2B5EF4-FFF2-40B4-BE49-F238E27FC236}">
                <a16:creationId xmlns:a16="http://schemas.microsoft.com/office/drawing/2014/main" id="{65881ECC-CF1E-4574-9026-BA8DBDEF6BE1}"/>
              </a:ext>
            </a:extLst>
          </p:cNvPr>
          <p:cNvSpPr/>
          <p:nvPr/>
        </p:nvSpPr>
        <p:spPr>
          <a:xfrm>
            <a:off x="218737" y="1010386"/>
            <a:ext cx="2416046"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M(</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m(3,5,6,7)</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ángulo 27">
            <a:extLst>
              <a:ext uri="{FF2B5EF4-FFF2-40B4-BE49-F238E27FC236}">
                <a16:creationId xmlns:a16="http://schemas.microsoft.com/office/drawing/2014/main" id="{404AFFC6-F69D-4C32-9935-2351CFA8BD85}"/>
              </a:ext>
            </a:extLst>
          </p:cNvPr>
          <p:cNvSpPr/>
          <p:nvPr/>
        </p:nvSpPr>
        <p:spPr>
          <a:xfrm>
            <a:off x="78074" y="3502215"/>
            <a:ext cx="2698175"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L(</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m(1,2,3,4,5,6)</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9" name="Tabla 6">
            <a:extLst>
              <a:ext uri="{FF2B5EF4-FFF2-40B4-BE49-F238E27FC236}">
                <a16:creationId xmlns:a16="http://schemas.microsoft.com/office/drawing/2014/main" id="{99772A0F-1EAF-407B-8E53-A92F162E9806}"/>
              </a:ext>
            </a:extLst>
          </p:cNvPr>
          <p:cNvGraphicFramePr>
            <a:graphicFrameLocks noGrp="1"/>
          </p:cNvGraphicFramePr>
          <p:nvPr/>
        </p:nvGraphicFramePr>
        <p:xfrm>
          <a:off x="1213667" y="4432447"/>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30" name="Tabla 6">
            <a:extLst>
              <a:ext uri="{FF2B5EF4-FFF2-40B4-BE49-F238E27FC236}">
                <a16:creationId xmlns:a16="http://schemas.microsoft.com/office/drawing/2014/main" id="{ACD07D05-688E-4570-8F47-5D640B32364F}"/>
              </a:ext>
            </a:extLst>
          </p:cNvPr>
          <p:cNvGraphicFramePr>
            <a:graphicFrameLocks noGrp="1"/>
          </p:cNvGraphicFramePr>
          <p:nvPr/>
        </p:nvGraphicFramePr>
        <p:xfrm>
          <a:off x="1138237" y="4502261"/>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31" name="Conector recto 30">
            <a:extLst>
              <a:ext uri="{FF2B5EF4-FFF2-40B4-BE49-F238E27FC236}">
                <a16:creationId xmlns:a16="http://schemas.microsoft.com/office/drawing/2014/main" id="{3BBBFC28-F932-4A2E-A777-9555AD86B424}"/>
              </a:ext>
            </a:extLst>
          </p:cNvPr>
          <p:cNvCxnSpPr/>
          <p:nvPr/>
        </p:nvCxnSpPr>
        <p:spPr>
          <a:xfrm flipH="1" flipV="1">
            <a:off x="828675" y="4206986"/>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Elipse 31">
            <a:extLst>
              <a:ext uri="{FF2B5EF4-FFF2-40B4-BE49-F238E27FC236}">
                <a16:creationId xmlns:a16="http://schemas.microsoft.com/office/drawing/2014/main" id="{9BD02AD4-32BB-4E07-83A6-68B035E28E0C}"/>
              </a:ext>
            </a:extLst>
          </p:cNvPr>
          <p:cNvSpPr/>
          <p:nvPr/>
        </p:nvSpPr>
        <p:spPr>
          <a:xfrm>
            <a:off x="2329748" y="4498619"/>
            <a:ext cx="746826" cy="871832"/>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3" name="Elipse 32">
            <a:extLst>
              <a:ext uri="{FF2B5EF4-FFF2-40B4-BE49-F238E27FC236}">
                <a16:creationId xmlns:a16="http://schemas.microsoft.com/office/drawing/2014/main" id="{990F3618-5919-4B77-AD65-898F43852948}"/>
              </a:ext>
            </a:extLst>
          </p:cNvPr>
          <p:cNvSpPr/>
          <p:nvPr/>
        </p:nvSpPr>
        <p:spPr>
          <a:xfrm>
            <a:off x="4370314" y="4911025"/>
            <a:ext cx="1144662" cy="450137"/>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34" name="Grupo 33">
            <a:extLst>
              <a:ext uri="{FF2B5EF4-FFF2-40B4-BE49-F238E27FC236}">
                <a16:creationId xmlns:a16="http://schemas.microsoft.com/office/drawing/2014/main" id="{514380FB-9508-4F11-8248-99D9B2692444}"/>
              </a:ext>
            </a:extLst>
          </p:cNvPr>
          <p:cNvGrpSpPr/>
          <p:nvPr/>
        </p:nvGrpSpPr>
        <p:grpSpPr>
          <a:xfrm>
            <a:off x="509783" y="4058236"/>
            <a:ext cx="4609551" cy="1290046"/>
            <a:chOff x="1606812" y="3395762"/>
            <a:chExt cx="6146067" cy="1720061"/>
          </a:xfrm>
        </p:grpSpPr>
        <p:sp>
          <p:nvSpPr>
            <p:cNvPr id="35" name="CuadroTexto 34">
              <a:extLst>
                <a:ext uri="{FF2B5EF4-FFF2-40B4-BE49-F238E27FC236}">
                  <a16:creationId xmlns:a16="http://schemas.microsoft.com/office/drawing/2014/main" id="{29A354F2-BD72-452E-A252-EB729D2FF52A}"/>
                </a:ext>
              </a:extLst>
            </p:cNvPr>
            <p:cNvSpPr txBox="1"/>
            <p:nvPr/>
          </p:nvSpPr>
          <p:spPr>
            <a:xfrm>
              <a:off x="1606812" y="3581401"/>
              <a:ext cx="444995" cy="553997"/>
            </a:xfrm>
            <a:prstGeom prst="rect">
              <a:avLst/>
            </a:prstGeom>
            <a:noFill/>
          </p:spPr>
          <p:txBody>
            <a:bodyPr wrap="none" rtlCol="0">
              <a:spAutoFit/>
            </a:bodyPr>
            <a:lstStyle/>
            <a:p>
              <a:r>
                <a:rPr lang="es-ES" sz="2100" dirty="0"/>
                <a:t>a</a:t>
              </a:r>
            </a:p>
          </p:txBody>
        </p:sp>
        <p:sp>
          <p:nvSpPr>
            <p:cNvPr id="36" name="CuadroTexto 35">
              <a:extLst>
                <a:ext uri="{FF2B5EF4-FFF2-40B4-BE49-F238E27FC236}">
                  <a16:creationId xmlns:a16="http://schemas.microsoft.com/office/drawing/2014/main" id="{67E68761-56F7-4C76-9383-36389F3C1991}"/>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37" name="CuadroTexto 36">
              <a:extLst>
                <a:ext uri="{FF2B5EF4-FFF2-40B4-BE49-F238E27FC236}">
                  <a16:creationId xmlns:a16="http://schemas.microsoft.com/office/drawing/2014/main" id="{4A6F60B4-C1F5-4CCB-A50D-3FC8F0EEDB9D}"/>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38" name="Grupo 37">
              <a:extLst>
                <a:ext uri="{FF2B5EF4-FFF2-40B4-BE49-F238E27FC236}">
                  <a16:creationId xmlns:a16="http://schemas.microsoft.com/office/drawing/2014/main" id="{2B09F98E-0910-4127-B8B6-2C2AF58A4EBF}"/>
                </a:ext>
              </a:extLst>
            </p:cNvPr>
            <p:cNvGrpSpPr/>
            <p:nvPr/>
          </p:nvGrpSpPr>
          <p:grpSpPr>
            <a:xfrm>
              <a:off x="2196073" y="3395762"/>
              <a:ext cx="5556806" cy="688160"/>
              <a:chOff x="2196073" y="3395762"/>
              <a:chExt cx="5556806" cy="688160"/>
            </a:xfrm>
          </p:grpSpPr>
          <p:sp>
            <p:nvSpPr>
              <p:cNvPr id="39" name="CuadroTexto 38">
                <a:extLst>
                  <a:ext uri="{FF2B5EF4-FFF2-40B4-BE49-F238E27FC236}">
                    <a16:creationId xmlns:a16="http://schemas.microsoft.com/office/drawing/2014/main" id="{AFDA0117-27CE-48D8-BFD5-7721FB2DCA6E}"/>
                  </a:ext>
                </a:extLst>
              </p:cNvPr>
              <p:cNvSpPr txBox="1"/>
              <p:nvPr/>
            </p:nvSpPr>
            <p:spPr>
              <a:xfrm>
                <a:off x="2196073" y="3395762"/>
                <a:ext cx="624531" cy="553997"/>
              </a:xfrm>
              <a:prstGeom prst="rect">
                <a:avLst/>
              </a:prstGeom>
              <a:noFill/>
            </p:spPr>
            <p:txBody>
              <a:bodyPr wrap="none" rtlCol="0">
                <a:spAutoFit/>
              </a:bodyPr>
              <a:lstStyle/>
              <a:p>
                <a:r>
                  <a:rPr lang="es-ES" sz="2100" dirty="0" err="1"/>
                  <a:t>bc</a:t>
                </a:r>
                <a:endParaRPr lang="es-ES" sz="2100" dirty="0"/>
              </a:p>
            </p:txBody>
          </p:sp>
          <p:sp>
            <p:nvSpPr>
              <p:cNvPr id="40" name="CuadroTexto 39">
                <a:extLst>
                  <a:ext uri="{FF2B5EF4-FFF2-40B4-BE49-F238E27FC236}">
                    <a16:creationId xmlns:a16="http://schemas.microsoft.com/office/drawing/2014/main" id="{7E567EE1-547C-419D-8C6A-02717143E253}"/>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41" name="CuadroTexto 40">
                <a:extLst>
                  <a:ext uri="{FF2B5EF4-FFF2-40B4-BE49-F238E27FC236}">
                    <a16:creationId xmlns:a16="http://schemas.microsoft.com/office/drawing/2014/main" id="{DCC5BF03-A703-462A-A31E-715845A944B7}"/>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42" name="CuadroTexto 41">
                <a:extLst>
                  <a:ext uri="{FF2B5EF4-FFF2-40B4-BE49-F238E27FC236}">
                    <a16:creationId xmlns:a16="http://schemas.microsoft.com/office/drawing/2014/main" id="{84E3E14E-B2D4-4839-ADFE-EFB70526BC7F}"/>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43" name="CuadroTexto 42">
                <a:extLst>
                  <a:ext uri="{FF2B5EF4-FFF2-40B4-BE49-F238E27FC236}">
                    <a16:creationId xmlns:a16="http://schemas.microsoft.com/office/drawing/2014/main" id="{494E4EEC-3F0F-4FD5-A044-FFB73692A548}"/>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44" name="CuadroTexto 43">
                <a:extLst>
                  <a:ext uri="{FF2B5EF4-FFF2-40B4-BE49-F238E27FC236}">
                    <a16:creationId xmlns:a16="http://schemas.microsoft.com/office/drawing/2014/main" id="{33B43997-2662-4E71-8AD1-B2E27534DF6B}"/>
                  </a:ext>
                </a:extLst>
              </p:cNvPr>
              <p:cNvSpPr txBox="1"/>
              <p:nvPr/>
            </p:nvSpPr>
            <p:spPr>
              <a:xfrm>
                <a:off x="5870002" y="4302412"/>
                <a:ext cx="849980"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𝑏</m:t>
                          </m:r>
                        </m:e>
                      </m:acc>
                      <m:r>
                        <a:rPr lang="es-ES" sz="1500" i="1">
                          <a:latin typeface="Cambria Math" panose="02040503050406030204" pitchFamily="18" charset="0"/>
                        </a:rPr>
                        <m:t>𝑐</m:t>
                      </m:r>
                    </m:oMath>
                  </m:oMathPara>
                </a14:m>
                <a:endParaRPr lang="es-ES" sz="1500" dirty="0"/>
              </a:p>
            </p:txBody>
          </p:sp>
        </mc:Choice>
        <mc:Fallback xmlns="">
          <p:sp>
            <p:nvSpPr>
              <p:cNvPr id="44" name="CuadroTexto 43">
                <a:extLst>
                  <a:ext uri="{FF2B5EF4-FFF2-40B4-BE49-F238E27FC236}">
                    <a16:creationId xmlns:a16="http://schemas.microsoft.com/office/drawing/2014/main" id="{33B43997-2662-4E71-8AD1-B2E27534DF6B}"/>
                  </a:ext>
                </a:extLst>
              </p:cNvPr>
              <p:cNvSpPr txBox="1">
                <a:spLocks noRot="1" noChangeAspect="1" noMove="1" noResize="1" noEditPoints="1" noAdjustHandles="1" noChangeArrowheads="1" noChangeShapeType="1" noTextEdit="1"/>
              </p:cNvSpPr>
              <p:nvPr/>
            </p:nvSpPr>
            <p:spPr>
              <a:xfrm>
                <a:off x="5870002" y="4302412"/>
                <a:ext cx="849980" cy="328295"/>
              </a:xfrm>
              <a:prstGeom prst="rect">
                <a:avLst/>
              </a:prstGeom>
              <a:blipFill>
                <a:blip r:embed="rId5"/>
                <a:stretch>
                  <a:fillRect/>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CuadroTexto 44">
                <a:extLst>
                  <a:ext uri="{FF2B5EF4-FFF2-40B4-BE49-F238E27FC236}">
                    <a16:creationId xmlns:a16="http://schemas.microsoft.com/office/drawing/2014/main" id="{A77A6DE7-C4C6-4B55-9C3C-391A4E4BD297}"/>
                  </a:ext>
                </a:extLst>
              </p:cNvPr>
              <p:cNvSpPr txBox="1"/>
              <p:nvPr/>
            </p:nvSpPr>
            <p:spPr>
              <a:xfrm>
                <a:off x="7069353" y="4275974"/>
                <a:ext cx="849980" cy="323165"/>
              </a:xfrm>
              <a:prstGeom prst="rect">
                <a:avLst/>
              </a:prstGeom>
              <a:solidFill>
                <a:srgbClr val="FFB8B8"/>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𝑎</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𝑐</m:t>
                          </m:r>
                        </m:e>
                      </m:acc>
                    </m:oMath>
                  </m:oMathPara>
                </a14:m>
                <a:endParaRPr lang="es-ES" sz="1500" dirty="0"/>
              </a:p>
            </p:txBody>
          </p:sp>
        </mc:Choice>
        <mc:Fallback xmlns="">
          <p:sp>
            <p:nvSpPr>
              <p:cNvPr id="45" name="CuadroTexto 44">
                <a:extLst>
                  <a:ext uri="{FF2B5EF4-FFF2-40B4-BE49-F238E27FC236}">
                    <a16:creationId xmlns:a16="http://schemas.microsoft.com/office/drawing/2014/main" id="{A77A6DE7-C4C6-4B55-9C3C-391A4E4BD297}"/>
                  </a:ext>
                </a:extLst>
              </p:cNvPr>
              <p:cNvSpPr txBox="1">
                <a:spLocks noRot="1" noChangeAspect="1" noMove="1" noResize="1" noEditPoints="1" noAdjustHandles="1" noChangeArrowheads="1" noChangeShapeType="1" noTextEdit="1"/>
              </p:cNvSpPr>
              <p:nvPr/>
            </p:nvSpPr>
            <p:spPr>
              <a:xfrm>
                <a:off x="7069353" y="4275974"/>
                <a:ext cx="849980" cy="323165"/>
              </a:xfrm>
              <a:prstGeom prst="rect">
                <a:avLst/>
              </a:prstGeom>
              <a:blipFill>
                <a:blip r:embed="rId6"/>
                <a:stretch>
                  <a:fillRect/>
                </a:stretch>
              </a:blipFill>
              <a:ln>
                <a:solidFill>
                  <a:schemeClr val="accent1">
                    <a:shade val="50000"/>
                  </a:schemeClr>
                </a:solidFill>
              </a:ln>
            </p:spPr>
            <p:txBody>
              <a:bodyPr/>
              <a:lstStyle/>
              <a:p>
                <a:r>
                  <a:rPr lang="es-ES">
                    <a:noFill/>
                  </a:rPr>
                  <a:t> </a:t>
                </a:r>
              </a:p>
            </p:txBody>
          </p:sp>
        </mc:Fallback>
      </mc:AlternateContent>
      <p:sp>
        <p:nvSpPr>
          <p:cNvPr id="46" name="Elipse 45">
            <a:extLst>
              <a:ext uri="{FF2B5EF4-FFF2-40B4-BE49-F238E27FC236}">
                <a16:creationId xmlns:a16="http://schemas.microsoft.com/office/drawing/2014/main" id="{5D459FC1-E3AF-423E-8DCE-7FBAC4E1AF26}"/>
              </a:ext>
            </a:extLst>
          </p:cNvPr>
          <p:cNvSpPr/>
          <p:nvPr/>
        </p:nvSpPr>
        <p:spPr>
          <a:xfrm>
            <a:off x="3217691" y="2328359"/>
            <a:ext cx="1744466" cy="428288"/>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47" name="CuadroTexto 46">
                <a:extLst>
                  <a:ext uri="{FF2B5EF4-FFF2-40B4-BE49-F238E27FC236}">
                    <a16:creationId xmlns:a16="http://schemas.microsoft.com/office/drawing/2014/main" id="{AC3DD719-26FE-4988-9A94-921CAD4EC155}"/>
                  </a:ext>
                </a:extLst>
              </p:cNvPr>
              <p:cNvSpPr txBox="1"/>
              <p:nvPr/>
            </p:nvSpPr>
            <p:spPr>
              <a:xfrm>
                <a:off x="8004635" y="1678953"/>
                <a:ext cx="849980" cy="323165"/>
              </a:xfrm>
              <a:prstGeom prst="rect">
                <a:avLst/>
              </a:prstGeom>
              <a:solidFill>
                <a:srgbClr val="B8E9CE"/>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𝑎𝑏</m:t>
                      </m:r>
                    </m:oMath>
                  </m:oMathPara>
                </a14:m>
                <a:endParaRPr lang="es-ES" sz="1500" dirty="0"/>
              </a:p>
            </p:txBody>
          </p:sp>
        </mc:Choice>
        <mc:Fallback xmlns="">
          <p:sp>
            <p:nvSpPr>
              <p:cNvPr id="47" name="CuadroTexto 46">
                <a:extLst>
                  <a:ext uri="{FF2B5EF4-FFF2-40B4-BE49-F238E27FC236}">
                    <a16:creationId xmlns:a16="http://schemas.microsoft.com/office/drawing/2014/main" id="{AC3DD719-26FE-4988-9A94-921CAD4EC155}"/>
                  </a:ext>
                </a:extLst>
              </p:cNvPr>
              <p:cNvSpPr txBox="1">
                <a:spLocks noRot="1" noChangeAspect="1" noMove="1" noResize="1" noEditPoints="1" noAdjustHandles="1" noChangeArrowheads="1" noChangeShapeType="1" noTextEdit="1"/>
              </p:cNvSpPr>
              <p:nvPr/>
            </p:nvSpPr>
            <p:spPr>
              <a:xfrm>
                <a:off x="8004635" y="1678953"/>
                <a:ext cx="849980" cy="323165"/>
              </a:xfrm>
              <a:prstGeom prst="rect">
                <a:avLst/>
              </a:prstGeom>
              <a:blipFill>
                <a:blip r:embed="rId7"/>
                <a:stretch>
                  <a:fillRect/>
                </a:stretch>
              </a:blipFill>
              <a:ln>
                <a:solidFill>
                  <a:schemeClr val="accent1">
                    <a:shade val="50000"/>
                  </a:schemeClr>
                </a:solidFill>
              </a:ln>
            </p:spPr>
            <p:txBody>
              <a:bodyPr/>
              <a:lstStyle/>
              <a:p>
                <a:r>
                  <a:rPr lang="es-ES">
                    <a:noFill/>
                  </a:rPr>
                  <a:t> </a:t>
                </a:r>
              </a:p>
            </p:txBody>
          </p:sp>
        </mc:Fallback>
      </mc:AlternateContent>
      <p:sp>
        <p:nvSpPr>
          <p:cNvPr id="48" name="Elipse 47">
            <a:extLst>
              <a:ext uri="{FF2B5EF4-FFF2-40B4-BE49-F238E27FC236}">
                <a16:creationId xmlns:a16="http://schemas.microsoft.com/office/drawing/2014/main" id="{555B3AEA-B21E-49FC-B3A0-F927AD6B5BC6}"/>
              </a:ext>
            </a:extLst>
          </p:cNvPr>
          <p:cNvSpPr/>
          <p:nvPr/>
        </p:nvSpPr>
        <p:spPr>
          <a:xfrm>
            <a:off x="3384599" y="4506053"/>
            <a:ext cx="1744466" cy="428288"/>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49" name="CuadroTexto 48">
                <a:extLst>
                  <a:ext uri="{FF2B5EF4-FFF2-40B4-BE49-F238E27FC236}">
                    <a16:creationId xmlns:a16="http://schemas.microsoft.com/office/drawing/2014/main" id="{3D6E0999-97CD-4E21-80A4-BA08B410B4D5}"/>
                  </a:ext>
                </a:extLst>
              </p:cNvPr>
              <p:cNvSpPr txBox="1"/>
              <p:nvPr/>
            </p:nvSpPr>
            <p:spPr>
              <a:xfrm>
                <a:off x="8071085" y="4289799"/>
                <a:ext cx="849980" cy="323165"/>
              </a:xfrm>
              <a:prstGeom prst="rect">
                <a:avLst/>
              </a:prstGeom>
              <a:solidFill>
                <a:srgbClr val="B8E9CE"/>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𝑎</m:t>
                          </m:r>
                        </m:e>
                      </m:acc>
                      <m:r>
                        <a:rPr lang="es-ES" sz="1500" i="1">
                          <a:latin typeface="Cambria Math" panose="02040503050406030204" pitchFamily="18" charset="0"/>
                          <a:ea typeface="Calibri" panose="020F0502020204030204" pitchFamily="34" charset="0"/>
                          <a:cs typeface="TimesNewRomanPSMT"/>
                        </a:rPr>
                        <m:t>𝑏</m:t>
                      </m:r>
                    </m:oMath>
                  </m:oMathPara>
                </a14:m>
                <a:endParaRPr lang="es-ES" sz="1500" dirty="0"/>
              </a:p>
            </p:txBody>
          </p:sp>
        </mc:Choice>
        <mc:Fallback xmlns="">
          <p:sp>
            <p:nvSpPr>
              <p:cNvPr id="49" name="CuadroTexto 48">
                <a:extLst>
                  <a:ext uri="{FF2B5EF4-FFF2-40B4-BE49-F238E27FC236}">
                    <a16:creationId xmlns:a16="http://schemas.microsoft.com/office/drawing/2014/main" id="{3D6E0999-97CD-4E21-80A4-BA08B410B4D5}"/>
                  </a:ext>
                </a:extLst>
              </p:cNvPr>
              <p:cNvSpPr txBox="1">
                <a:spLocks noRot="1" noChangeAspect="1" noMove="1" noResize="1" noEditPoints="1" noAdjustHandles="1" noChangeArrowheads="1" noChangeShapeType="1" noTextEdit="1"/>
              </p:cNvSpPr>
              <p:nvPr/>
            </p:nvSpPr>
            <p:spPr>
              <a:xfrm>
                <a:off x="8071085" y="4289799"/>
                <a:ext cx="849980" cy="323165"/>
              </a:xfrm>
              <a:prstGeom prst="rect">
                <a:avLst/>
              </a:prstGeom>
              <a:blipFill>
                <a:blip r:embed="rId8"/>
                <a:stretch>
                  <a:fillRect/>
                </a:stretch>
              </a:blipFill>
              <a:ln>
                <a:solidFill>
                  <a:schemeClr val="accent1">
                    <a:shade val="50000"/>
                  </a:schemeClr>
                </a:solidFill>
              </a:ln>
            </p:spPr>
            <p:txBody>
              <a:bodyPr/>
              <a:lstStyle/>
              <a:p>
                <a:r>
                  <a:rPr lang="es-ES">
                    <a:noFill/>
                  </a:rPr>
                  <a:t> </a:t>
                </a:r>
              </a:p>
            </p:txBody>
          </p:sp>
        </mc:Fallback>
      </mc:AlternateContent>
      <p:sp>
        <p:nvSpPr>
          <p:cNvPr id="52" name="Rectángulo 51">
            <a:extLst>
              <a:ext uri="{FF2B5EF4-FFF2-40B4-BE49-F238E27FC236}">
                <a16:creationId xmlns:a16="http://schemas.microsoft.com/office/drawing/2014/main" id="{29ED9B5C-12E1-4F2E-B5BF-94513F3FBF67}"/>
              </a:ext>
            </a:extLst>
          </p:cNvPr>
          <p:cNvSpPr/>
          <p:nvPr/>
        </p:nvSpPr>
        <p:spPr>
          <a:xfrm>
            <a:off x="5870002" y="2222713"/>
            <a:ext cx="1895071" cy="33278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M(</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r>
              <a:rPr lang="es-ES" sz="1575" i="1" dirty="0" err="1">
                <a:latin typeface="Cambria" panose="02040503050406030204" pitchFamily="18" charset="0"/>
                <a:ea typeface="Cambria" panose="02040503050406030204" pitchFamily="18" charset="0"/>
                <a:cs typeface="Times New Roman" panose="02020603050405020304" pitchFamily="18" charset="0"/>
              </a:rPr>
              <a:t>ac+bc+ab</a:t>
            </a:r>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Rectángulo 52">
                <a:extLst>
                  <a:ext uri="{FF2B5EF4-FFF2-40B4-BE49-F238E27FC236}">
                    <a16:creationId xmlns:a16="http://schemas.microsoft.com/office/drawing/2014/main" id="{4AE0A7EB-9C2D-4544-B872-E284776EB4C3}"/>
                  </a:ext>
                </a:extLst>
              </p:cNvPr>
              <p:cNvSpPr/>
              <p:nvPr/>
            </p:nvSpPr>
            <p:spPr>
              <a:xfrm>
                <a:off x="5839753" y="4903109"/>
                <a:ext cx="2921951" cy="336823"/>
              </a:xfrm>
              <a:prstGeom prst="rect">
                <a:avLst/>
              </a:prstGeom>
            </p:spPr>
            <p:txBody>
              <a:bodyPr wrap="squar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L(</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rPr>
                        </m:ctrlPr>
                      </m:accPr>
                      <m:e>
                        <m:r>
                          <a:rPr lang="es-ES" sz="1575" i="1">
                            <a:latin typeface="Cambria Math" panose="02040503050406030204" pitchFamily="18" charset="0"/>
                          </a:rPr>
                          <m:t>𝑏</m:t>
                        </m:r>
                      </m:e>
                    </m:acc>
                    <m:r>
                      <a:rPr lang="es-ES" sz="1575" i="1">
                        <a:latin typeface="Cambria Math" panose="02040503050406030204" pitchFamily="18" charset="0"/>
                      </a:rPr>
                      <m:t>𝑐</m:t>
                    </m:r>
                    <m:r>
                      <a:rPr lang="es-ES" sz="1575" i="1">
                        <a:latin typeface="Cambria Math" panose="02040503050406030204" pitchFamily="18" charset="0"/>
                      </a:rPr>
                      <m:t>+</m:t>
                    </m:r>
                    <m:r>
                      <a:rPr lang="es-ES" sz="1575" i="1">
                        <a:latin typeface="Cambria Math" panose="02040503050406030204" pitchFamily="18" charset="0"/>
                        <a:ea typeface="Calibri" panose="020F0502020204030204" pitchFamily="34" charset="0"/>
                        <a:cs typeface="TimesNewRomanPSMT"/>
                      </a:rPr>
                      <m:t>𝑎</m:t>
                    </m:r>
                    <m:acc>
                      <m:accPr>
                        <m:chr m:val="̅"/>
                        <m:ctrlPr>
                          <a:rPr lang="es-ES" sz="1575" i="1">
                            <a:latin typeface="Cambria Math" panose="02040503050406030204" pitchFamily="18" charset="0"/>
                            <a:ea typeface="Calibri" panose="020F0502020204030204" pitchFamily="34" charset="0"/>
                            <a:cs typeface="TimesNewRomanPSMT"/>
                          </a:rPr>
                        </m:ctrlPr>
                      </m:accPr>
                      <m:e>
                        <m:r>
                          <a:rPr lang="es-ES" sz="1575" i="1">
                            <a:latin typeface="Cambria Math" panose="02040503050406030204" pitchFamily="18" charset="0"/>
                            <a:ea typeface="Calibri" panose="020F0502020204030204" pitchFamily="34" charset="0"/>
                            <a:cs typeface="TimesNewRomanPSMT"/>
                          </a:rPr>
                          <m:t>𝑐</m:t>
                        </m:r>
                      </m:e>
                    </m:acc>
                    <m:r>
                      <a:rPr lang="es-ES" sz="1575" i="1">
                        <a:latin typeface="Cambria Math" panose="02040503050406030204" pitchFamily="18" charset="0"/>
                        <a:ea typeface="Calibri" panose="020F0502020204030204" pitchFamily="34" charset="0"/>
                        <a:cs typeface="TimesNewRomanPSMT"/>
                      </a:rPr>
                      <m:t>+</m:t>
                    </m:r>
                    <m:acc>
                      <m:accPr>
                        <m:chr m:val="̅"/>
                        <m:ctrlPr>
                          <a:rPr lang="es-ES" sz="1575" i="1">
                            <a:latin typeface="Cambria Math" panose="02040503050406030204" pitchFamily="18" charset="0"/>
                          </a:rPr>
                        </m:ctrlPr>
                      </m:accPr>
                      <m:e>
                        <m:r>
                          <a:rPr lang="es-ES" sz="1575" i="1">
                            <a:latin typeface="Cambria Math" panose="02040503050406030204" pitchFamily="18" charset="0"/>
                          </a:rPr>
                          <m:t>𝑎</m:t>
                        </m:r>
                      </m:e>
                    </m:acc>
                    <m:r>
                      <a:rPr lang="es-ES" sz="1575" i="1">
                        <a:latin typeface="Cambria Math" panose="02040503050406030204" pitchFamily="18" charset="0"/>
                        <a:ea typeface="Calibri" panose="020F0502020204030204" pitchFamily="34" charset="0"/>
                        <a:cs typeface="TimesNewRomanPSMT"/>
                      </a:rPr>
                      <m:t>𝑏</m:t>
                    </m:r>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3" name="Rectángulo 52">
                <a:extLst>
                  <a:ext uri="{FF2B5EF4-FFF2-40B4-BE49-F238E27FC236}">
                    <a16:creationId xmlns:a16="http://schemas.microsoft.com/office/drawing/2014/main" id="{4AE0A7EB-9C2D-4544-B872-E284776EB4C3}"/>
                  </a:ext>
                </a:extLst>
              </p:cNvPr>
              <p:cNvSpPr>
                <a:spLocks noRot="1" noChangeAspect="1" noMove="1" noResize="1" noEditPoints="1" noAdjustHandles="1" noChangeArrowheads="1" noChangeShapeType="1" noTextEdit="1"/>
              </p:cNvSpPr>
              <p:nvPr/>
            </p:nvSpPr>
            <p:spPr>
              <a:xfrm>
                <a:off x="5839753" y="4903109"/>
                <a:ext cx="2921951" cy="336823"/>
              </a:xfrm>
              <a:prstGeom prst="rect">
                <a:avLst/>
              </a:prstGeom>
              <a:blipFill>
                <a:blip r:embed="rId9"/>
                <a:stretch>
                  <a:fillRect l="-1253" t="-7143" b="-19643"/>
                </a:stretch>
              </a:blipFill>
            </p:spPr>
            <p:txBody>
              <a:bodyPr/>
              <a:lstStyle/>
              <a:p>
                <a:r>
                  <a:rPr lang="es-ES">
                    <a:noFill/>
                  </a:rPr>
                  <a:t> </a:t>
                </a:r>
              </a:p>
            </p:txBody>
          </p:sp>
        </mc:Fallback>
      </mc:AlternateContent>
      <p:sp>
        <p:nvSpPr>
          <p:cNvPr id="54" name="Elipse 53">
            <a:extLst>
              <a:ext uri="{FF2B5EF4-FFF2-40B4-BE49-F238E27FC236}">
                <a16:creationId xmlns:a16="http://schemas.microsoft.com/office/drawing/2014/main" id="{23A51DB3-36DD-4FB5-81E6-FFE1B558188B}"/>
              </a:ext>
            </a:extLst>
          </p:cNvPr>
          <p:cNvSpPr/>
          <p:nvPr/>
        </p:nvSpPr>
        <p:spPr>
          <a:xfrm>
            <a:off x="1049819" y="4915254"/>
            <a:ext cx="1144662" cy="450137"/>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 name="Marcador de número de diapositiva 1">
            <a:extLst>
              <a:ext uri="{FF2B5EF4-FFF2-40B4-BE49-F238E27FC236}">
                <a16:creationId xmlns:a16="http://schemas.microsoft.com/office/drawing/2014/main" id="{3AB2E21A-6228-436B-B9BB-634F0A039EC5}"/>
              </a:ext>
            </a:extLst>
          </p:cNvPr>
          <p:cNvSpPr>
            <a:spLocks noGrp="1"/>
          </p:cNvSpPr>
          <p:nvPr>
            <p:ph type="sldNum" sz="quarter" idx="12"/>
          </p:nvPr>
        </p:nvSpPr>
        <p:spPr/>
        <p:txBody>
          <a:bodyPr/>
          <a:lstStyle/>
          <a:p>
            <a:fld id="{78733FC4-8689-4CA5-A153-34ADD6EFE592}" type="slidenum">
              <a:rPr lang="es-ES">
                <a:solidFill>
                  <a:schemeClr val="bg1"/>
                </a:solidFill>
              </a:rPr>
              <a:t>154</a:t>
            </a:fld>
            <a:endParaRPr lang="es-ES" dirty="0">
              <a:solidFill>
                <a:schemeClr val="bg1"/>
              </a:solidFill>
            </a:endParaRPr>
          </a:p>
        </p:txBody>
      </p:sp>
    </p:spTree>
    <p:custDataLst>
      <p:tags r:id="rId1"/>
    </p:custDataLst>
    <p:extLst>
      <p:ext uri="{BB962C8B-B14F-4D97-AF65-F5344CB8AC3E}">
        <p14:creationId xmlns:p14="http://schemas.microsoft.com/office/powerpoint/2010/main" val="41812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5" grpId="0" animBg="1"/>
      <p:bldP spid="26" grpId="0" animBg="1"/>
      <p:bldP spid="28" grpId="0"/>
      <p:bldP spid="32" grpId="0" animBg="1"/>
      <p:bldP spid="33" grpId="0" animBg="1"/>
      <p:bldP spid="44" grpId="0" animBg="1"/>
      <p:bldP spid="45" grpId="0" animBg="1"/>
      <p:bldP spid="46" grpId="0" animBg="1"/>
      <p:bldP spid="47" grpId="0" animBg="1"/>
      <p:bldP spid="48" grpId="0" animBg="1"/>
      <p:bldP spid="49" grpId="0" animBg="1"/>
      <p:bldP spid="52" grpId="0"/>
      <p:bldP spid="53" grpId="0"/>
      <p:bldP spid="54"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blanco, tabla&#10;&#10;Descripción generada automáticamente">
            <a:extLst>
              <a:ext uri="{FF2B5EF4-FFF2-40B4-BE49-F238E27FC236}">
                <a16:creationId xmlns:a16="http://schemas.microsoft.com/office/drawing/2014/main" id="{7E9F0061-A5E9-4D61-8AB9-DFA66258CA85}"/>
              </a:ext>
            </a:extLst>
          </p:cNvPr>
          <p:cNvPicPr>
            <a:picLocks noChangeAspect="1"/>
          </p:cNvPicPr>
          <p:nvPr/>
        </p:nvPicPr>
        <p:blipFill rotWithShape="1">
          <a:blip r:embed="rId3">
            <a:extLst>
              <a:ext uri="{28A0092B-C50C-407E-A947-70E740481C1C}">
                <a14:useLocalDpi xmlns:a14="http://schemas.microsoft.com/office/drawing/2010/main" val="0"/>
              </a:ext>
            </a:extLst>
          </a:blip>
          <a:srcRect l="622" t="12839" r="54995" b="19753"/>
          <a:stretch/>
        </p:blipFill>
        <p:spPr>
          <a:xfrm>
            <a:off x="943762" y="1517649"/>
            <a:ext cx="3261236" cy="3467101"/>
          </a:xfrm>
          <a:prstGeom prst="rect">
            <a:avLst/>
          </a:prstGeom>
        </p:spPr>
      </p:pic>
      <p:pic>
        <p:nvPicPr>
          <p:cNvPr id="5" name="Imagen 4" descr="Imagen que contiene texto, blanco, tabla, grupo&#10;&#10;Descripción generada automáticamente">
            <a:extLst>
              <a:ext uri="{FF2B5EF4-FFF2-40B4-BE49-F238E27FC236}">
                <a16:creationId xmlns:a16="http://schemas.microsoft.com/office/drawing/2014/main" id="{39513AA3-9EAB-437A-A79F-8C6A24CCF3FB}"/>
              </a:ext>
            </a:extLst>
          </p:cNvPr>
          <p:cNvPicPr>
            <a:picLocks noChangeAspect="1"/>
          </p:cNvPicPr>
          <p:nvPr/>
        </p:nvPicPr>
        <p:blipFill rotWithShape="1">
          <a:blip r:embed="rId4">
            <a:extLst>
              <a:ext uri="{28A0092B-C50C-407E-A947-70E740481C1C}">
                <a14:useLocalDpi xmlns:a14="http://schemas.microsoft.com/office/drawing/2010/main" val="0"/>
              </a:ext>
            </a:extLst>
          </a:blip>
          <a:srcRect l="222" t="11000" r="54772" b="22978"/>
          <a:stretch/>
        </p:blipFill>
        <p:spPr>
          <a:xfrm>
            <a:off x="918296" y="1421496"/>
            <a:ext cx="3306926" cy="3395826"/>
          </a:xfrm>
          <a:prstGeom prst="rect">
            <a:avLst/>
          </a:prstGeom>
        </p:spPr>
      </p:pic>
      <p:sp>
        <p:nvSpPr>
          <p:cNvPr id="6" name="CuadroTexto 5">
            <a:extLst>
              <a:ext uri="{FF2B5EF4-FFF2-40B4-BE49-F238E27FC236}">
                <a16:creationId xmlns:a16="http://schemas.microsoft.com/office/drawing/2014/main" id="{374F57B2-E86F-48DF-B033-D7FBE4F89A2D}"/>
              </a:ext>
            </a:extLst>
          </p:cNvPr>
          <p:cNvSpPr txBox="1"/>
          <p:nvPr/>
        </p:nvSpPr>
        <p:spPr>
          <a:xfrm>
            <a:off x="2377015" y="1390692"/>
            <a:ext cx="346570" cy="276999"/>
          </a:xfrm>
          <a:prstGeom prst="rect">
            <a:avLst/>
          </a:prstGeom>
          <a:solidFill>
            <a:schemeClr val="bg1"/>
          </a:solidFill>
        </p:spPr>
        <p:txBody>
          <a:bodyPr wrap="none" rtlCol="0">
            <a:spAutoFit/>
          </a:bodyPr>
          <a:lstStyle/>
          <a:p>
            <a:r>
              <a:rPr lang="es-ES" sz="1200" dirty="0"/>
              <a:t>ac</a:t>
            </a:r>
            <a:endParaRPr lang="es-ES" sz="1350" dirty="0"/>
          </a:p>
        </p:txBody>
      </p:sp>
      <p:sp>
        <p:nvSpPr>
          <p:cNvPr id="7" name="CuadroTexto 6">
            <a:extLst>
              <a:ext uri="{FF2B5EF4-FFF2-40B4-BE49-F238E27FC236}">
                <a16:creationId xmlns:a16="http://schemas.microsoft.com/office/drawing/2014/main" id="{026D9C0E-9F75-4F83-9AC6-74609BAECB95}"/>
              </a:ext>
            </a:extLst>
          </p:cNvPr>
          <p:cNvSpPr txBox="1"/>
          <p:nvPr/>
        </p:nvSpPr>
        <p:spPr>
          <a:xfrm>
            <a:off x="2360330" y="2053262"/>
            <a:ext cx="354584" cy="276999"/>
          </a:xfrm>
          <a:prstGeom prst="rect">
            <a:avLst/>
          </a:prstGeom>
          <a:solidFill>
            <a:schemeClr val="bg1"/>
          </a:solidFill>
        </p:spPr>
        <p:txBody>
          <a:bodyPr wrap="none" rtlCol="0">
            <a:spAutoFit/>
          </a:bodyPr>
          <a:lstStyle/>
          <a:p>
            <a:r>
              <a:rPr lang="es-ES" sz="1200" dirty="0"/>
              <a:t>ab</a:t>
            </a:r>
            <a:endParaRPr lang="es-ES" sz="1350" dirty="0"/>
          </a:p>
        </p:txBody>
      </p:sp>
      <p:sp>
        <p:nvSpPr>
          <p:cNvPr id="8" name="CuadroTexto 7">
            <a:extLst>
              <a:ext uri="{FF2B5EF4-FFF2-40B4-BE49-F238E27FC236}">
                <a16:creationId xmlns:a16="http://schemas.microsoft.com/office/drawing/2014/main" id="{25B39FB2-00FC-483D-871B-D2BAF9C3265E}"/>
              </a:ext>
            </a:extLst>
          </p:cNvPr>
          <p:cNvSpPr txBox="1"/>
          <p:nvPr/>
        </p:nvSpPr>
        <p:spPr>
          <a:xfrm>
            <a:off x="3048890" y="2807572"/>
            <a:ext cx="346570" cy="276999"/>
          </a:xfrm>
          <a:prstGeom prst="rect">
            <a:avLst/>
          </a:prstGeom>
          <a:solidFill>
            <a:schemeClr val="bg1"/>
          </a:solidFill>
        </p:spPr>
        <p:txBody>
          <a:bodyPr wrap="none" rtlCol="0">
            <a:spAutoFit/>
          </a:bodyPr>
          <a:lstStyle/>
          <a:p>
            <a:r>
              <a:rPr lang="es-ES" sz="1200" dirty="0" err="1"/>
              <a:t>bc</a:t>
            </a:r>
            <a:endParaRPr lang="es-ES" sz="1350" dirty="0"/>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BB3E5BE9-B298-4C87-A930-004DAB48A8F0}"/>
                  </a:ext>
                </a:extLst>
              </p:cNvPr>
              <p:cNvSpPr/>
              <p:nvPr/>
            </p:nvSpPr>
            <p:spPr>
              <a:xfrm>
                <a:off x="4204997" y="3871264"/>
                <a:ext cx="2921951" cy="336823"/>
              </a:xfrm>
              <a:prstGeom prst="rect">
                <a:avLst/>
              </a:prstGeom>
            </p:spPr>
            <p:txBody>
              <a:bodyPr wrap="squar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L(</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rPr>
                        </m:ctrlPr>
                      </m:accPr>
                      <m:e>
                        <m:r>
                          <a:rPr lang="es-ES" sz="1575" i="1">
                            <a:latin typeface="Cambria Math" panose="02040503050406030204" pitchFamily="18" charset="0"/>
                          </a:rPr>
                          <m:t>𝑏</m:t>
                        </m:r>
                      </m:e>
                    </m:acc>
                    <m:r>
                      <a:rPr lang="es-ES" sz="1575" i="1">
                        <a:latin typeface="Cambria Math" panose="02040503050406030204" pitchFamily="18" charset="0"/>
                      </a:rPr>
                      <m:t>𝑐</m:t>
                    </m:r>
                    <m:r>
                      <a:rPr lang="es-ES" sz="1575" i="1">
                        <a:latin typeface="Cambria Math" panose="02040503050406030204" pitchFamily="18" charset="0"/>
                      </a:rPr>
                      <m:t>+</m:t>
                    </m:r>
                    <m:r>
                      <a:rPr lang="es-ES" sz="1575" i="1">
                        <a:latin typeface="Cambria Math" panose="02040503050406030204" pitchFamily="18" charset="0"/>
                        <a:ea typeface="Calibri" panose="020F0502020204030204" pitchFamily="34" charset="0"/>
                        <a:cs typeface="TimesNewRomanPSMT"/>
                      </a:rPr>
                      <m:t>𝑎</m:t>
                    </m:r>
                    <m:acc>
                      <m:accPr>
                        <m:chr m:val="̅"/>
                        <m:ctrlPr>
                          <a:rPr lang="es-ES" sz="1575" i="1">
                            <a:latin typeface="Cambria Math" panose="02040503050406030204" pitchFamily="18" charset="0"/>
                            <a:ea typeface="Calibri" panose="020F0502020204030204" pitchFamily="34" charset="0"/>
                            <a:cs typeface="TimesNewRomanPSMT"/>
                          </a:rPr>
                        </m:ctrlPr>
                      </m:accPr>
                      <m:e>
                        <m:r>
                          <a:rPr lang="es-ES" sz="1575" i="1">
                            <a:latin typeface="Cambria Math" panose="02040503050406030204" pitchFamily="18" charset="0"/>
                            <a:ea typeface="Calibri" panose="020F0502020204030204" pitchFamily="34" charset="0"/>
                            <a:cs typeface="TimesNewRomanPSMT"/>
                          </a:rPr>
                          <m:t>𝑐</m:t>
                        </m:r>
                      </m:e>
                    </m:acc>
                    <m:r>
                      <a:rPr lang="es-ES" sz="1575" i="1">
                        <a:latin typeface="Cambria Math" panose="02040503050406030204" pitchFamily="18" charset="0"/>
                        <a:ea typeface="Calibri" panose="020F0502020204030204" pitchFamily="34" charset="0"/>
                        <a:cs typeface="TimesNewRomanPSMT"/>
                      </a:rPr>
                      <m:t>+</m:t>
                    </m:r>
                    <m:acc>
                      <m:accPr>
                        <m:chr m:val="̅"/>
                        <m:ctrlPr>
                          <a:rPr lang="es-ES" sz="1575" i="1">
                            <a:latin typeface="Cambria Math" panose="02040503050406030204" pitchFamily="18" charset="0"/>
                          </a:rPr>
                        </m:ctrlPr>
                      </m:accPr>
                      <m:e>
                        <m:r>
                          <a:rPr lang="es-ES" sz="1575" i="1">
                            <a:latin typeface="Cambria Math" panose="02040503050406030204" pitchFamily="18" charset="0"/>
                          </a:rPr>
                          <m:t>𝑎</m:t>
                        </m:r>
                      </m:e>
                    </m:acc>
                    <m:r>
                      <a:rPr lang="es-ES" sz="1575" i="1">
                        <a:latin typeface="Cambria Math" panose="02040503050406030204" pitchFamily="18" charset="0"/>
                        <a:ea typeface="Calibri" panose="020F0502020204030204" pitchFamily="34" charset="0"/>
                        <a:cs typeface="TimesNewRomanPSMT"/>
                      </a:rPr>
                      <m:t>𝑏</m:t>
                    </m:r>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0" name="Rectángulo 9">
                <a:extLst>
                  <a:ext uri="{FF2B5EF4-FFF2-40B4-BE49-F238E27FC236}">
                    <a16:creationId xmlns:a16="http://schemas.microsoft.com/office/drawing/2014/main" id="{BB3E5BE9-B298-4C87-A930-004DAB48A8F0}"/>
                  </a:ext>
                </a:extLst>
              </p:cNvPr>
              <p:cNvSpPr>
                <a:spLocks noRot="1" noChangeAspect="1" noMove="1" noResize="1" noEditPoints="1" noAdjustHandles="1" noChangeArrowheads="1" noChangeShapeType="1" noTextEdit="1"/>
              </p:cNvSpPr>
              <p:nvPr/>
            </p:nvSpPr>
            <p:spPr>
              <a:xfrm>
                <a:off x="4204997" y="3871264"/>
                <a:ext cx="2921951" cy="336823"/>
              </a:xfrm>
              <a:prstGeom prst="rect">
                <a:avLst/>
              </a:prstGeom>
              <a:blipFill>
                <a:blip r:embed="rId5"/>
                <a:stretch>
                  <a:fillRect l="-1253" t="-7273" b="-21818"/>
                </a:stretch>
              </a:blipFill>
            </p:spPr>
            <p:txBody>
              <a:bodyPr/>
              <a:lstStyle/>
              <a:p>
                <a:r>
                  <a:rPr lang="es-ES">
                    <a:noFill/>
                  </a:rPr>
                  <a:t> </a:t>
                </a:r>
              </a:p>
            </p:txBody>
          </p:sp>
        </mc:Fallback>
      </mc:AlternateContent>
      <p:sp>
        <p:nvSpPr>
          <p:cNvPr id="11" name="Rectángulo 10">
            <a:extLst>
              <a:ext uri="{FF2B5EF4-FFF2-40B4-BE49-F238E27FC236}">
                <a16:creationId xmlns:a16="http://schemas.microsoft.com/office/drawing/2014/main" id="{A14C2699-D721-4298-B905-ECB5B056F9A7}"/>
              </a:ext>
            </a:extLst>
          </p:cNvPr>
          <p:cNvSpPr/>
          <p:nvPr/>
        </p:nvSpPr>
        <p:spPr>
          <a:xfrm>
            <a:off x="4441776" y="2307178"/>
            <a:ext cx="1895071" cy="33278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M(</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r>
              <a:rPr lang="es-ES" sz="1575" i="1" dirty="0" err="1">
                <a:latin typeface="Cambria" panose="02040503050406030204" pitchFamily="18" charset="0"/>
                <a:ea typeface="Cambria" panose="02040503050406030204" pitchFamily="18" charset="0"/>
                <a:cs typeface="Times New Roman" panose="02020603050405020304" pitchFamily="18" charset="0"/>
              </a:rPr>
              <a:t>ac+bc+ab</a:t>
            </a:r>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Grupo 13">
            <a:extLst>
              <a:ext uri="{FF2B5EF4-FFF2-40B4-BE49-F238E27FC236}">
                <a16:creationId xmlns:a16="http://schemas.microsoft.com/office/drawing/2014/main" id="{5ADD2CD8-2C74-4AE6-A404-E042A90A4916}"/>
              </a:ext>
            </a:extLst>
          </p:cNvPr>
          <p:cNvGrpSpPr/>
          <p:nvPr/>
        </p:nvGrpSpPr>
        <p:grpSpPr>
          <a:xfrm>
            <a:off x="2688309" y="3302320"/>
            <a:ext cx="783171" cy="1681200"/>
            <a:chOff x="3584414" y="3260094"/>
            <a:chExt cx="1044229" cy="2241601"/>
          </a:xfrm>
        </p:grpSpPr>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E2A5331F-1816-4F14-A092-14A91C478805}"/>
                    </a:ext>
                  </a:extLst>
                </p:cNvPr>
                <p:cNvSpPr txBox="1"/>
                <p:nvPr/>
              </p:nvSpPr>
              <p:spPr>
                <a:xfrm>
                  <a:off x="4090717" y="3260094"/>
                  <a:ext cx="53792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200" i="1">
                                <a:latin typeface="Cambria Math" panose="02040503050406030204" pitchFamily="18" charset="0"/>
                              </a:rPr>
                            </m:ctrlPr>
                          </m:accPr>
                          <m:e>
                            <m:r>
                              <a:rPr lang="es-ES" sz="1200" i="1">
                                <a:latin typeface="Cambria Math" panose="02040503050406030204" pitchFamily="18" charset="0"/>
                              </a:rPr>
                              <m:t>𝑎</m:t>
                            </m:r>
                          </m:e>
                        </m:acc>
                        <m:r>
                          <a:rPr lang="es-ES" sz="1200" i="1">
                            <a:latin typeface="Cambria Math" panose="02040503050406030204" pitchFamily="18" charset="0"/>
                            <a:ea typeface="Calibri" panose="020F0502020204030204" pitchFamily="34" charset="0"/>
                            <a:cs typeface="TimesNewRomanPSMT"/>
                          </a:rPr>
                          <m:t>𝑏</m:t>
                        </m:r>
                      </m:oMath>
                    </m:oMathPara>
                  </a14:m>
                  <a:endParaRPr lang="es-ES" sz="1350" dirty="0"/>
                </a:p>
              </p:txBody>
            </p:sp>
          </mc:Choice>
          <mc:Fallback xmlns="">
            <p:sp>
              <p:nvSpPr>
                <p:cNvPr id="9" name="CuadroTexto 8">
                  <a:extLst>
                    <a:ext uri="{FF2B5EF4-FFF2-40B4-BE49-F238E27FC236}">
                      <a16:creationId xmlns:a16="http://schemas.microsoft.com/office/drawing/2014/main" id="{E2A5331F-1816-4F14-A092-14A91C478805}"/>
                    </a:ext>
                  </a:extLst>
                </p:cNvPr>
                <p:cNvSpPr txBox="1">
                  <a:spLocks noRot="1" noChangeAspect="1" noMove="1" noResize="1" noEditPoints="1" noAdjustHandles="1" noChangeArrowheads="1" noChangeShapeType="1" noTextEdit="1"/>
                </p:cNvSpPr>
                <p:nvPr/>
              </p:nvSpPr>
              <p:spPr>
                <a:xfrm>
                  <a:off x="4090717" y="3260094"/>
                  <a:ext cx="537926" cy="369332"/>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6421E46-FCA5-4F8A-9412-522E0F683629}"/>
                    </a:ext>
                  </a:extLst>
                </p:cNvPr>
                <p:cNvSpPr txBox="1"/>
                <p:nvPr/>
              </p:nvSpPr>
              <p:spPr>
                <a:xfrm>
                  <a:off x="3592651" y="4422430"/>
                  <a:ext cx="558445" cy="40010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libri" panose="020F0502020204030204" pitchFamily="34" charset="0"/>
                            <a:cs typeface="TimesNewRomanPSMT"/>
                          </a:rPr>
                          <m:t>𝑎</m:t>
                        </m:r>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𝑐</m:t>
                            </m:r>
                          </m:e>
                        </m:acc>
                      </m:oMath>
                    </m:oMathPara>
                  </a14:m>
                  <a:endParaRPr lang="es-ES" sz="1350" dirty="0"/>
                </a:p>
              </p:txBody>
            </p:sp>
          </mc:Choice>
          <mc:Fallback xmlns="">
            <p:sp>
              <p:nvSpPr>
                <p:cNvPr id="12" name="CuadroTexto 11">
                  <a:extLst>
                    <a:ext uri="{FF2B5EF4-FFF2-40B4-BE49-F238E27FC236}">
                      <a16:creationId xmlns:a16="http://schemas.microsoft.com/office/drawing/2014/main" id="{06421E46-FCA5-4F8A-9412-522E0F683629}"/>
                    </a:ext>
                  </a:extLst>
                </p:cNvPr>
                <p:cNvSpPr txBox="1">
                  <a:spLocks noRot="1" noChangeAspect="1" noMove="1" noResize="1" noEditPoints="1" noAdjustHandles="1" noChangeArrowheads="1" noChangeShapeType="1" noTextEdit="1"/>
                </p:cNvSpPr>
                <p:nvPr/>
              </p:nvSpPr>
              <p:spPr>
                <a:xfrm>
                  <a:off x="3592651" y="4422430"/>
                  <a:ext cx="558445" cy="400109"/>
                </a:xfrm>
                <a:prstGeom prst="rect">
                  <a:avLst/>
                </a:prstGeom>
                <a:blipFill>
                  <a:blip r:embed="rId7"/>
                  <a:stretch>
                    <a:fillRect r="-3188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D5E0FE9-4F7F-4772-AC66-33C00EE3682B}"/>
                    </a:ext>
                  </a:extLst>
                </p:cNvPr>
                <p:cNvSpPr txBox="1"/>
                <p:nvPr/>
              </p:nvSpPr>
              <p:spPr>
                <a:xfrm>
                  <a:off x="3584414" y="5095430"/>
                  <a:ext cx="553571" cy="4062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350" i="1">
                                <a:latin typeface="Cambria Math" panose="02040503050406030204" pitchFamily="18" charset="0"/>
                              </a:rPr>
                            </m:ctrlPr>
                          </m:accPr>
                          <m:e>
                            <m:r>
                              <a:rPr lang="es-ES" sz="1350" i="1">
                                <a:latin typeface="Cambria Math" panose="02040503050406030204" pitchFamily="18" charset="0"/>
                              </a:rPr>
                              <m:t>𝑏</m:t>
                            </m:r>
                          </m:e>
                        </m:acc>
                        <m:r>
                          <a:rPr lang="es-ES" sz="1350" i="1">
                            <a:latin typeface="Cambria Math" panose="02040503050406030204" pitchFamily="18" charset="0"/>
                          </a:rPr>
                          <m:t>𝑐</m:t>
                        </m:r>
                      </m:oMath>
                    </m:oMathPara>
                  </a14:m>
                  <a:endParaRPr lang="es-ES" sz="1350" dirty="0"/>
                </a:p>
              </p:txBody>
            </p:sp>
          </mc:Choice>
          <mc:Fallback xmlns="">
            <p:sp>
              <p:nvSpPr>
                <p:cNvPr id="13" name="CuadroTexto 12">
                  <a:extLst>
                    <a:ext uri="{FF2B5EF4-FFF2-40B4-BE49-F238E27FC236}">
                      <a16:creationId xmlns:a16="http://schemas.microsoft.com/office/drawing/2014/main" id="{9D5E0FE9-4F7F-4772-AC66-33C00EE3682B}"/>
                    </a:ext>
                  </a:extLst>
                </p:cNvPr>
                <p:cNvSpPr txBox="1">
                  <a:spLocks noRot="1" noChangeAspect="1" noMove="1" noResize="1" noEditPoints="1" noAdjustHandles="1" noChangeArrowheads="1" noChangeShapeType="1" noTextEdit="1"/>
                </p:cNvSpPr>
                <p:nvPr/>
              </p:nvSpPr>
              <p:spPr>
                <a:xfrm>
                  <a:off x="3584414" y="5095430"/>
                  <a:ext cx="553571" cy="406265"/>
                </a:xfrm>
                <a:prstGeom prst="rect">
                  <a:avLst/>
                </a:prstGeom>
                <a:blipFill>
                  <a:blip r:embed="rId8"/>
                  <a:stretch>
                    <a:fillRect/>
                  </a:stretch>
                </a:blipFill>
              </p:spPr>
              <p:txBody>
                <a:bodyPr/>
                <a:lstStyle/>
                <a:p>
                  <a:r>
                    <a:rPr lang="es-ES">
                      <a:noFill/>
                    </a:rPr>
                    <a:t> </a:t>
                  </a:r>
                </a:p>
              </p:txBody>
            </p:sp>
          </mc:Fallback>
        </mc:AlternateContent>
      </p:grpSp>
      <p:sp>
        <p:nvSpPr>
          <p:cNvPr id="2" name="Marcador de número de diapositiva 1">
            <a:extLst>
              <a:ext uri="{FF2B5EF4-FFF2-40B4-BE49-F238E27FC236}">
                <a16:creationId xmlns:a16="http://schemas.microsoft.com/office/drawing/2014/main" id="{DB6517AC-12F0-49CF-BD73-F15367C0E323}"/>
              </a:ext>
            </a:extLst>
          </p:cNvPr>
          <p:cNvSpPr>
            <a:spLocks noGrp="1"/>
          </p:cNvSpPr>
          <p:nvPr>
            <p:ph type="sldNum" sz="quarter" idx="12"/>
          </p:nvPr>
        </p:nvSpPr>
        <p:spPr/>
        <p:txBody>
          <a:bodyPr/>
          <a:lstStyle/>
          <a:p>
            <a:fld id="{78733FC4-8689-4CA5-A153-34ADD6EFE592}" type="slidenum">
              <a:rPr lang="es-ES">
                <a:solidFill>
                  <a:schemeClr val="bg1"/>
                </a:solidFill>
              </a:rPr>
              <a:t>155</a:t>
            </a:fld>
            <a:endParaRPr lang="es-ES" dirty="0">
              <a:solidFill>
                <a:schemeClr val="bg1"/>
              </a:solidFill>
            </a:endParaRPr>
          </a:p>
        </p:txBody>
      </p:sp>
    </p:spTree>
    <p:custDataLst>
      <p:tags r:id="rId1"/>
    </p:custDataLst>
    <p:extLst>
      <p:ext uri="{BB962C8B-B14F-4D97-AF65-F5344CB8AC3E}">
        <p14:creationId xmlns:p14="http://schemas.microsoft.com/office/powerpoint/2010/main" val="319629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1DAA5E1-6E63-4251-B366-DD950021D2E3}"/>
              </a:ext>
            </a:extLst>
          </p:cNvPr>
          <p:cNvSpPr/>
          <p:nvPr/>
        </p:nvSpPr>
        <p:spPr>
          <a:xfrm>
            <a:off x="0" y="755840"/>
            <a:ext cx="8730761" cy="507831"/>
          </a:xfrm>
          <a:prstGeom prst="rect">
            <a:avLst/>
          </a:prstGeom>
        </p:spPr>
        <p:txBody>
          <a:bodyPr wrap="square">
            <a:spAutoFit/>
          </a:bodyPr>
          <a:lstStyle/>
          <a:p>
            <a:r>
              <a:rPr lang="es-ES" sz="1350" b="1" dirty="0"/>
              <a:t>Problema 8. </a:t>
            </a:r>
            <a:r>
              <a:rPr lang="es-ES" sz="1350" dirty="0"/>
              <a:t>El circuito de la figura es un comparador binario de dos números (A y B) de dos bits. Las salidas (S0, S1 y S2) toman el valor lógico “1” cuando A&gt;B, A=B y A.</a:t>
            </a:r>
          </a:p>
        </p:txBody>
      </p:sp>
      <p:pic>
        <p:nvPicPr>
          <p:cNvPr id="5" name="Imagen 4">
            <a:extLst>
              <a:ext uri="{FF2B5EF4-FFF2-40B4-BE49-F238E27FC236}">
                <a16:creationId xmlns:a16="http://schemas.microsoft.com/office/drawing/2014/main" id="{C4A0A24E-1184-4BCF-8A71-2DCE8F7D2BAC}"/>
              </a:ext>
            </a:extLst>
          </p:cNvPr>
          <p:cNvPicPr>
            <a:picLocks noChangeAspect="1"/>
          </p:cNvPicPr>
          <p:nvPr/>
        </p:nvPicPr>
        <p:blipFill>
          <a:blip r:embed="rId3"/>
          <a:stretch>
            <a:fillRect/>
          </a:stretch>
        </p:blipFill>
        <p:spPr>
          <a:xfrm>
            <a:off x="3564446" y="1544622"/>
            <a:ext cx="3465080" cy="1217461"/>
          </a:xfrm>
          <a:prstGeom prst="rect">
            <a:avLst/>
          </a:prstGeom>
        </p:spPr>
      </p:pic>
      <p:graphicFrame>
        <p:nvGraphicFramePr>
          <p:cNvPr id="10" name="Tabla 6">
            <a:extLst>
              <a:ext uri="{FF2B5EF4-FFF2-40B4-BE49-F238E27FC236}">
                <a16:creationId xmlns:a16="http://schemas.microsoft.com/office/drawing/2014/main" id="{359AEC3F-54AE-42D7-8DB4-C9442595B809}"/>
              </a:ext>
            </a:extLst>
          </p:cNvPr>
          <p:cNvGraphicFramePr>
            <a:graphicFrameLocks noGrp="1"/>
          </p:cNvGraphicFramePr>
          <p:nvPr>
            <p:extLst>
              <p:ext uri="{D42A27DB-BD31-4B8C-83A1-F6EECF244321}">
                <p14:modId xmlns:p14="http://schemas.microsoft.com/office/powerpoint/2010/main" val="3066674367"/>
              </p:ext>
            </p:extLst>
          </p:nvPr>
        </p:nvGraphicFramePr>
        <p:xfrm>
          <a:off x="673699" y="2816155"/>
          <a:ext cx="2118948" cy="1000380"/>
        </p:xfrm>
        <a:graphic>
          <a:graphicData uri="http://schemas.openxmlformats.org/drawingml/2006/table">
            <a:tbl>
              <a:tblPr firstRow="1" bandRow="1">
                <a:tableStyleId>{5C22544A-7EE6-4342-B048-85BDC9FD1C3A}</a:tableStyleId>
              </a:tblPr>
              <a:tblGrid>
                <a:gridCol w="706316">
                  <a:extLst>
                    <a:ext uri="{9D8B030D-6E8A-4147-A177-3AD203B41FA5}">
                      <a16:colId xmlns:a16="http://schemas.microsoft.com/office/drawing/2014/main" val="4195853776"/>
                    </a:ext>
                  </a:extLst>
                </a:gridCol>
                <a:gridCol w="706316">
                  <a:extLst>
                    <a:ext uri="{9D8B030D-6E8A-4147-A177-3AD203B41FA5}">
                      <a16:colId xmlns:a16="http://schemas.microsoft.com/office/drawing/2014/main" val="2604847045"/>
                    </a:ext>
                  </a:extLst>
                </a:gridCol>
                <a:gridCol w="706316">
                  <a:extLst>
                    <a:ext uri="{9D8B030D-6E8A-4147-A177-3AD203B41FA5}">
                      <a16:colId xmlns:a16="http://schemas.microsoft.com/office/drawing/2014/main" val="539143443"/>
                    </a:ext>
                  </a:extLst>
                </a:gridCol>
              </a:tblGrid>
              <a:tr h="196266">
                <a:tc>
                  <a:txBody>
                    <a:bodyPr/>
                    <a:lstStyle/>
                    <a:p>
                      <a:pPr algn="ctr"/>
                      <a:r>
                        <a:rPr lang="es-ES" sz="1000" dirty="0"/>
                        <a:t>A0</a:t>
                      </a:r>
                    </a:p>
                  </a:txBody>
                  <a:tcPr marL="47676" marR="47676" marT="23838" marB="23838"/>
                </a:tc>
                <a:tc>
                  <a:txBody>
                    <a:bodyPr/>
                    <a:lstStyle/>
                    <a:p>
                      <a:pPr algn="ctr"/>
                      <a:r>
                        <a:rPr lang="es-ES" sz="1000" dirty="0"/>
                        <a:t>A1</a:t>
                      </a:r>
                    </a:p>
                  </a:txBody>
                  <a:tcPr marL="47676" marR="47676" marT="23838" marB="23838"/>
                </a:tc>
                <a:tc>
                  <a:txBody>
                    <a:bodyPr/>
                    <a:lstStyle/>
                    <a:p>
                      <a:pPr algn="ctr"/>
                      <a:r>
                        <a:rPr lang="es-ES" sz="1000" dirty="0"/>
                        <a:t>Número A</a:t>
                      </a:r>
                    </a:p>
                  </a:txBody>
                  <a:tcPr marL="47676" marR="47676" marT="23838" marB="23838"/>
                </a:tc>
                <a:extLst>
                  <a:ext uri="{0D108BD9-81ED-4DB2-BD59-A6C34878D82A}">
                    <a16:rowId xmlns:a16="http://schemas.microsoft.com/office/drawing/2014/main" val="2620825353"/>
                  </a:ext>
                </a:extLst>
              </a:tr>
              <a:tr h="196266">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extLst>
                  <a:ext uri="{0D108BD9-81ED-4DB2-BD59-A6C34878D82A}">
                    <a16:rowId xmlns:a16="http://schemas.microsoft.com/office/drawing/2014/main" val="3949064274"/>
                  </a:ext>
                </a:extLst>
              </a:tr>
              <a:tr h="196266">
                <a:tc>
                  <a:txBody>
                    <a:bodyPr/>
                    <a:lstStyle/>
                    <a:p>
                      <a:pPr algn="ctr"/>
                      <a:r>
                        <a:rPr lang="es-ES" sz="1000" dirty="0"/>
                        <a:t>0</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extLst>
                  <a:ext uri="{0D108BD9-81ED-4DB2-BD59-A6C34878D82A}">
                    <a16:rowId xmlns:a16="http://schemas.microsoft.com/office/drawing/2014/main" val="4151661089"/>
                  </a:ext>
                </a:extLst>
              </a:tr>
              <a:tr h="196266">
                <a:tc>
                  <a:txBody>
                    <a:bodyPr/>
                    <a:lstStyle/>
                    <a:p>
                      <a:pPr algn="ctr"/>
                      <a:r>
                        <a:rPr lang="es-ES" sz="1000" dirty="0"/>
                        <a:t>1</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2</a:t>
                      </a:r>
                    </a:p>
                  </a:txBody>
                  <a:tcPr marL="47676" marR="47676" marT="23838" marB="23838"/>
                </a:tc>
                <a:extLst>
                  <a:ext uri="{0D108BD9-81ED-4DB2-BD59-A6C34878D82A}">
                    <a16:rowId xmlns:a16="http://schemas.microsoft.com/office/drawing/2014/main" val="4087839958"/>
                  </a:ext>
                </a:extLst>
              </a:tr>
              <a:tr h="196266">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3</a:t>
                      </a:r>
                    </a:p>
                  </a:txBody>
                  <a:tcPr marL="47676" marR="47676" marT="23838" marB="23838"/>
                </a:tc>
                <a:extLst>
                  <a:ext uri="{0D108BD9-81ED-4DB2-BD59-A6C34878D82A}">
                    <a16:rowId xmlns:a16="http://schemas.microsoft.com/office/drawing/2014/main" val="1881981781"/>
                  </a:ext>
                </a:extLst>
              </a:tr>
            </a:tbl>
          </a:graphicData>
        </a:graphic>
      </p:graphicFrame>
      <p:graphicFrame>
        <p:nvGraphicFramePr>
          <p:cNvPr id="11" name="Tabla 6">
            <a:extLst>
              <a:ext uri="{FF2B5EF4-FFF2-40B4-BE49-F238E27FC236}">
                <a16:creationId xmlns:a16="http://schemas.microsoft.com/office/drawing/2014/main" id="{17251A5E-7F7C-46AB-85D9-B7FBBC19FC0B}"/>
              </a:ext>
            </a:extLst>
          </p:cNvPr>
          <p:cNvGraphicFramePr>
            <a:graphicFrameLocks noGrp="1"/>
          </p:cNvGraphicFramePr>
          <p:nvPr>
            <p:extLst>
              <p:ext uri="{D42A27DB-BD31-4B8C-83A1-F6EECF244321}">
                <p14:modId xmlns:p14="http://schemas.microsoft.com/office/powerpoint/2010/main" val="3823273162"/>
              </p:ext>
            </p:extLst>
          </p:nvPr>
        </p:nvGraphicFramePr>
        <p:xfrm>
          <a:off x="3293807" y="2816155"/>
          <a:ext cx="2118948" cy="1000380"/>
        </p:xfrm>
        <a:graphic>
          <a:graphicData uri="http://schemas.openxmlformats.org/drawingml/2006/table">
            <a:tbl>
              <a:tblPr firstRow="1" bandRow="1">
                <a:tableStyleId>{5C22544A-7EE6-4342-B048-85BDC9FD1C3A}</a:tableStyleId>
              </a:tblPr>
              <a:tblGrid>
                <a:gridCol w="706316">
                  <a:extLst>
                    <a:ext uri="{9D8B030D-6E8A-4147-A177-3AD203B41FA5}">
                      <a16:colId xmlns:a16="http://schemas.microsoft.com/office/drawing/2014/main" val="4195853776"/>
                    </a:ext>
                  </a:extLst>
                </a:gridCol>
                <a:gridCol w="706316">
                  <a:extLst>
                    <a:ext uri="{9D8B030D-6E8A-4147-A177-3AD203B41FA5}">
                      <a16:colId xmlns:a16="http://schemas.microsoft.com/office/drawing/2014/main" val="2604847045"/>
                    </a:ext>
                  </a:extLst>
                </a:gridCol>
                <a:gridCol w="706316">
                  <a:extLst>
                    <a:ext uri="{9D8B030D-6E8A-4147-A177-3AD203B41FA5}">
                      <a16:colId xmlns:a16="http://schemas.microsoft.com/office/drawing/2014/main" val="539143443"/>
                    </a:ext>
                  </a:extLst>
                </a:gridCol>
              </a:tblGrid>
              <a:tr h="196266">
                <a:tc>
                  <a:txBody>
                    <a:bodyPr/>
                    <a:lstStyle/>
                    <a:p>
                      <a:pPr algn="ctr"/>
                      <a:r>
                        <a:rPr lang="es-ES" sz="1000" dirty="0"/>
                        <a:t>B0</a:t>
                      </a:r>
                    </a:p>
                  </a:txBody>
                  <a:tcPr marL="47676" marR="47676" marT="23838" marB="23838"/>
                </a:tc>
                <a:tc>
                  <a:txBody>
                    <a:bodyPr/>
                    <a:lstStyle/>
                    <a:p>
                      <a:pPr algn="ctr"/>
                      <a:r>
                        <a:rPr lang="es-ES" sz="1000" dirty="0"/>
                        <a:t>B1</a:t>
                      </a:r>
                    </a:p>
                  </a:txBody>
                  <a:tcPr marL="47676" marR="47676" marT="23838" marB="23838"/>
                </a:tc>
                <a:tc>
                  <a:txBody>
                    <a:bodyPr/>
                    <a:lstStyle/>
                    <a:p>
                      <a:pPr algn="ctr"/>
                      <a:r>
                        <a:rPr lang="es-ES" sz="1000" dirty="0"/>
                        <a:t>Número B</a:t>
                      </a:r>
                    </a:p>
                  </a:txBody>
                  <a:tcPr marL="47676" marR="47676" marT="23838" marB="23838"/>
                </a:tc>
                <a:extLst>
                  <a:ext uri="{0D108BD9-81ED-4DB2-BD59-A6C34878D82A}">
                    <a16:rowId xmlns:a16="http://schemas.microsoft.com/office/drawing/2014/main" val="2620825353"/>
                  </a:ext>
                </a:extLst>
              </a:tr>
              <a:tr h="196266">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extLst>
                  <a:ext uri="{0D108BD9-81ED-4DB2-BD59-A6C34878D82A}">
                    <a16:rowId xmlns:a16="http://schemas.microsoft.com/office/drawing/2014/main" val="3949064274"/>
                  </a:ext>
                </a:extLst>
              </a:tr>
              <a:tr h="196266">
                <a:tc>
                  <a:txBody>
                    <a:bodyPr/>
                    <a:lstStyle/>
                    <a:p>
                      <a:pPr algn="ctr"/>
                      <a:r>
                        <a:rPr lang="es-ES" sz="1000" dirty="0"/>
                        <a:t>0</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extLst>
                  <a:ext uri="{0D108BD9-81ED-4DB2-BD59-A6C34878D82A}">
                    <a16:rowId xmlns:a16="http://schemas.microsoft.com/office/drawing/2014/main" val="4151661089"/>
                  </a:ext>
                </a:extLst>
              </a:tr>
              <a:tr h="196266">
                <a:tc>
                  <a:txBody>
                    <a:bodyPr/>
                    <a:lstStyle/>
                    <a:p>
                      <a:pPr algn="ctr"/>
                      <a:r>
                        <a:rPr lang="es-ES" sz="1000" dirty="0"/>
                        <a:t>1</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2</a:t>
                      </a:r>
                    </a:p>
                  </a:txBody>
                  <a:tcPr marL="47676" marR="47676" marT="23838" marB="23838"/>
                </a:tc>
                <a:extLst>
                  <a:ext uri="{0D108BD9-81ED-4DB2-BD59-A6C34878D82A}">
                    <a16:rowId xmlns:a16="http://schemas.microsoft.com/office/drawing/2014/main" val="4087839958"/>
                  </a:ext>
                </a:extLst>
              </a:tr>
              <a:tr h="196266">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3</a:t>
                      </a:r>
                    </a:p>
                  </a:txBody>
                  <a:tcPr marL="47676" marR="47676" marT="23838" marB="23838"/>
                </a:tc>
                <a:extLst>
                  <a:ext uri="{0D108BD9-81ED-4DB2-BD59-A6C34878D82A}">
                    <a16:rowId xmlns:a16="http://schemas.microsoft.com/office/drawing/2014/main" val="1881981781"/>
                  </a:ext>
                </a:extLst>
              </a:tr>
            </a:tbl>
          </a:graphicData>
        </a:graphic>
      </p:graphicFrame>
      <p:sp>
        <p:nvSpPr>
          <p:cNvPr id="2" name="Marcador de número de diapositiva 1">
            <a:extLst>
              <a:ext uri="{FF2B5EF4-FFF2-40B4-BE49-F238E27FC236}">
                <a16:creationId xmlns:a16="http://schemas.microsoft.com/office/drawing/2014/main" id="{7EB680E2-859D-4EF7-A542-EF95CE7DB4F2}"/>
              </a:ext>
            </a:extLst>
          </p:cNvPr>
          <p:cNvSpPr>
            <a:spLocks noGrp="1"/>
          </p:cNvSpPr>
          <p:nvPr>
            <p:ph type="sldNum" sz="quarter" idx="12"/>
          </p:nvPr>
        </p:nvSpPr>
        <p:spPr/>
        <p:txBody>
          <a:bodyPr/>
          <a:lstStyle/>
          <a:p>
            <a:fld id="{78733FC4-8689-4CA5-A153-34ADD6EFE592}" type="slidenum">
              <a:rPr lang="es-ES">
                <a:solidFill>
                  <a:schemeClr val="bg1"/>
                </a:solidFill>
              </a:rPr>
              <a:t>156</a:t>
            </a:fld>
            <a:endParaRPr lang="es-ES" dirty="0">
              <a:solidFill>
                <a:schemeClr val="bg1"/>
              </a:solidFill>
            </a:endParaRPr>
          </a:p>
        </p:txBody>
      </p:sp>
    </p:spTree>
    <p:custDataLst>
      <p:tags r:id="rId1"/>
    </p:custDataLst>
    <p:extLst>
      <p:ext uri="{BB962C8B-B14F-4D97-AF65-F5344CB8AC3E}">
        <p14:creationId xmlns:p14="http://schemas.microsoft.com/office/powerpoint/2010/main" val="341830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00DB609-DA17-424A-A5CD-C73C4F4CFCC1}"/>
              </a:ext>
            </a:extLst>
          </p:cNvPr>
          <p:cNvSpPr txBox="1"/>
          <p:nvPr/>
        </p:nvSpPr>
        <p:spPr>
          <a:xfrm>
            <a:off x="6105246" y="1131570"/>
            <a:ext cx="360996" cy="4915385"/>
          </a:xfrm>
          <a:prstGeom prst="rect">
            <a:avLst/>
          </a:prstGeom>
          <a:noFill/>
        </p:spPr>
        <p:txBody>
          <a:bodyPr wrap="none" rtlCol="0">
            <a:spAutoFit/>
          </a:bodyPr>
          <a:lstStyle/>
          <a:p>
            <a:pPr>
              <a:lnSpc>
                <a:spcPct val="150000"/>
              </a:lnSpc>
            </a:pPr>
            <a:r>
              <a:rPr lang="es-ES" sz="1238" dirty="0"/>
              <a:t>0</a:t>
            </a:r>
          </a:p>
          <a:p>
            <a:pPr>
              <a:lnSpc>
                <a:spcPct val="150000"/>
              </a:lnSpc>
            </a:pPr>
            <a:r>
              <a:rPr lang="es-ES" sz="1238" dirty="0"/>
              <a:t>1</a:t>
            </a:r>
          </a:p>
          <a:p>
            <a:pPr>
              <a:lnSpc>
                <a:spcPct val="150000"/>
              </a:lnSpc>
            </a:pPr>
            <a:r>
              <a:rPr lang="es-ES" sz="1238" dirty="0"/>
              <a:t>2</a:t>
            </a:r>
          </a:p>
          <a:p>
            <a:pPr>
              <a:lnSpc>
                <a:spcPct val="150000"/>
              </a:lnSpc>
            </a:pPr>
            <a:r>
              <a:rPr lang="es-ES" sz="1238" dirty="0"/>
              <a:t>3</a:t>
            </a:r>
          </a:p>
          <a:p>
            <a:pPr>
              <a:lnSpc>
                <a:spcPct val="150000"/>
              </a:lnSpc>
            </a:pPr>
            <a:r>
              <a:rPr lang="es-ES" sz="1238" dirty="0"/>
              <a:t>4</a:t>
            </a:r>
          </a:p>
          <a:p>
            <a:pPr>
              <a:lnSpc>
                <a:spcPct val="150000"/>
              </a:lnSpc>
            </a:pPr>
            <a:r>
              <a:rPr lang="es-ES" sz="1238" dirty="0"/>
              <a:t>5</a:t>
            </a:r>
          </a:p>
          <a:p>
            <a:pPr>
              <a:lnSpc>
                <a:spcPct val="150000"/>
              </a:lnSpc>
            </a:pPr>
            <a:r>
              <a:rPr lang="es-ES" sz="1238" dirty="0"/>
              <a:t>6</a:t>
            </a:r>
          </a:p>
          <a:p>
            <a:pPr>
              <a:lnSpc>
                <a:spcPct val="150000"/>
              </a:lnSpc>
            </a:pPr>
            <a:r>
              <a:rPr lang="es-ES" sz="1238" dirty="0"/>
              <a:t>7</a:t>
            </a:r>
          </a:p>
          <a:p>
            <a:pPr>
              <a:lnSpc>
                <a:spcPct val="150000"/>
              </a:lnSpc>
            </a:pPr>
            <a:r>
              <a:rPr lang="es-ES" sz="1238" dirty="0"/>
              <a:t>8</a:t>
            </a:r>
          </a:p>
          <a:p>
            <a:pPr>
              <a:lnSpc>
                <a:spcPct val="150000"/>
              </a:lnSpc>
            </a:pPr>
            <a:r>
              <a:rPr lang="es-ES" sz="1238" dirty="0"/>
              <a:t>9</a:t>
            </a:r>
          </a:p>
          <a:p>
            <a:pPr>
              <a:lnSpc>
                <a:spcPct val="150000"/>
              </a:lnSpc>
            </a:pPr>
            <a:r>
              <a:rPr lang="es-ES" sz="1238" dirty="0"/>
              <a:t>10</a:t>
            </a:r>
          </a:p>
          <a:p>
            <a:pPr>
              <a:lnSpc>
                <a:spcPct val="150000"/>
              </a:lnSpc>
            </a:pPr>
            <a:r>
              <a:rPr lang="es-ES" sz="1238" dirty="0"/>
              <a:t>11</a:t>
            </a:r>
          </a:p>
          <a:p>
            <a:pPr>
              <a:lnSpc>
                <a:spcPct val="150000"/>
              </a:lnSpc>
            </a:pPr>
            <a:r>
              <a:rPr lang="es-ES" sz="1238" dirty="0"/>
              <a:t>12</a:t>
            </a:r>
          </a:p>
          <a:p>
            <a:pPr>
              <a:lnSpc>
                <a:spcPct val="150000"/>
              </a:lnSpc>
            </a:pPr>
            <a:r>
              <a:rPr lang="es-ES" sz="1238" dirty="0"/>
              <a:t>13</a:t>
            </a:r>
          </a:p>
          <a:p>
            <a:pPr>
              <a:lnSpc>
                <a:spcPct val="150000"/>
              </a:lnSpc>
            </a:pPr>
            <a:r>
              <a:rPr lang="es-ES" sz="1238" dirty="0"/>
              <a:t>14</a:t>
            </a:r>
          </a:p>
          <a:p>
            <a:pPr>
              <a:lnSpc>
                <a:spcPct val="150000"/>
              </a:lnSpc>
            </a:pPr>
            <a:r>
              <a:rPr lang="es-ES" sz="1238" dirty="0"/>
              <a:t>15</a:t>
            </a:r>
          </a:p>
          <a:p>
            <a:pPr>
              <a:lnSpc>
                <a:spcPct val="150000"/>
              </a:lnSpc>
            </a:pPr>
            <a:endParaRPr lang="es-ES" sz="1238" dirty="0"/>
          </a:p>
        </p:txBody>
      </p:sp>
      <p:sp>
        <p:nvSpPr>
          <p:cNvPr id="8" name="Rectángulo 7">
            <a:extLst>
              <a:ext uri="{FF2B5EF4-FFF2-40B4-BE49-F238E27FC236}">
                <a16:creationId xmlns:a16="http://schemas.microsoft.com/office/drawing/2014/main" id="{3CB7AD46-EC75-4F0F-9E9C-76D4581EB233}"/>
              </a:ext>
            </a:extLst>
          </p:cNvPr>
          <p:cNvSpPr/>
          <p:nvPr/>
        </p:nvSpPr>
        <p:spPr>
          <a:xfrm>
            <a:off x="6736756" y="1401261"/>
            <a:ext cx="2068195"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S0(</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m(4,8,9,12,13,14)</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a 6">
            <a:extLst>
              <a:ext uri="{FF2B5EF4-FFF2-40B4-BE49-F238E27FC236}">
                <a16:creationId xmlns:a16="http://schemas.microsoft.com/office/drawing/2014/main" id="{43B5C23F-7846-436D-B731-173885C2ACF4}"/>
              </a:ext>
            </a:extLst>
          </p:cNvPr>
          <p:cNvGraphicFramePr>
            <a:graphicFrameLocks noGrp="1"/>
          </p:cNvGraphicFramePr>
          <p:nvPr>
            <p:extLst>
              <p:ext uri="{D42A27DB-BD31-4B8C-83A1-F6EECF244321}">
                <p14:modId xmlns:p14="http://schemas.microsoft.com/office/powerpoint/2010/main" val="1334333351"/>
              </p:ext>
            </p:extLst>
          </p:nvPr>
        </p:nvGraphicFramePr>
        <p:xfrm>
          <a:off x="714374" y="1003935"/>
          <a:ext cx="5390873" cy="4840955"/>
        </p:xfrm>
        <a:graphic>
          <a:graphicData uri="http://schemas.openxmlformats.org/drawingml/2006/table">
            <a:tbl>
              <a:tblPr firstRow="1" bandRow="1">
                <a:tableStyleId>{5C22544A-7EE6-4342-B048-85BDC9FD1C3A}</a:tableStyleId>
              </a:tblPr>
              <a:tblGrid>
                <a:gridCol w="762498">
                  <a:extLst>
                    <a:ext uri="{9D8B030D-6E8A-4147-A177-3AD203B41FA5}">
                      <a16:colId xmlns:a16="http://schemas.microsoft.com/office/drawing/2014/main" val="4195853776"/>
                    </a:ext>
                  </a:extLst>
                </a:gridCol>
                <a:gridCol w="762498">
                  <a:extLst>
                    <a:ext uri="{9D8B030D-6E8A-4147-A177-3AD203B41FA5}">
                      <a16:colId xmlns:a16="http://schemas.microsoft.com/office/drawing/2014/main" val="2604847045"/>
                    </a:ext>
                  </a:extLst>
                </a:gridCol>
                <a:gridCol w="762498">
                  <a:extLst>
                    <a:ext uri="{9D8B030D-6E8A-4147-A177-3AD203B41FA5}">
                      <a16:colId xmlns:a16="http://schemas.microsoft.com/office/drawing/2014/main" val="539143443"/>
                    </a:ext>
                  </a:extLst>
                </a:gridCol>
                <a:gridCol w="762498">
                  <a:extLst>
                    <a:ext uri="{9D8B030D-6E8A-4147-A177-3AD203B41FA5}">
                      <a16:colId xmlns:a16="http://schemas.microsoft.com/office/drawing/2014/main" val="2863522768"/>
                    </a:ext>
                  </a:extLst>
                </a:gridCol>
                <a:gridCol w="815885">
                  <a:extLst>
                    <a:ext uri="{9D8B030D-6E8A-4147-A177-3AD203B41FA5}">
                      <a16:colId xmlns:a16="http://schemas.microsoft.com/office/drawing/2014/main" val="1096671321"/>
                    </a:ext>
                  </a:extLst>
                </a:gridCol>
                <a:gridCol w="762498">
                  <a:extLst>
                    <a:ext uri="{9D8B030D-6E8A-4147-A177-3AD203B41FA5}">
                      <a16:colId xmlns:a16="http://schemas.microsoft.com/office/drawing/2014/main" val="2853961436"/>
                    </a:ext>
                  </a:extLst>
                </a:gridCol>
                <a:gridCol w="762498">
                  <a:extLst>
                    <a:ext uri="{9D8B030D-6E8A-4147-A177-3AD203B41FA5}">
                      <a16:colId xmlns:a16="http://schemas.microsoft.com/office/drawing/2014/main" val="709194649"/>
                    </a:ext>
                  </a:extLst>
                </a:gridCol>
              </a:tblGrid>
              <a:tr h="329915">
                <a:tc>
                  <a:txBody>
                    <a:bodyPr/>
                    <a:lstStyle/>
                    <a:p>
                      <a:pPr algn="ctr"/>
                      <a:r>
                        <a:rPr lang="es-ES" sz="1200" dirty="0"/>
                        <a:t>A0</a:t>
                      </a:r>
                    </a:p>
                  </a:txBody>
                  <a:tcPr marL="68580" marR="68580" marT="34290" marB="34290"/>
                </a:tc>
                <a:tc>
                  <a:txBody>
                    <a:bodyPr/>
                    <a:lstStyle/>
                    <a:p>
                      <a:pPr algn="ctr"/>
                      <a:r>
                        <a:rPr lang="es-ES" sz="1200" dirty="0"/>
                        <a:t>A1</a:t>
                      </a:r>
                    </a:p>
                  </a:txBody>
                  <a:tcPr marL="68580" marR="68580" marT="34290" marB="34290"/>
                </a:tc>
                <a:tc>
                  <a:txBody>
                    <a:bodyPr/>
                    <a:lstStyle/>
                    <a:p>
                      <a:pPr algn="ctr"/>
                      <a:r>
                        <a:rPr lang="es-ES" sz="1200" dirty="0"/>
                        <a:t>B0</a:t>
                      </a:r>
                    </a:p>
                  </a:txBody>
                  <a:tcPr marL="68580" marR="68580" marT="34290" marB="34290"/>
                </a:tc>
                <a:tc>
                  <a:txBody>
                    <a:bodyPr/>
                    <a:lstStyle/>
                    <a:p>
                      <a:pPr algn="ctr"/>
                      <a:r>
                        <a:rPr lang="es-ES" sz="1200" dirty="0"/>
                        <a:t>B1</a:t>
                      </a:r>
                    </a:p>
                  </a:txBody>
                  <a:tcPr marL="68580" marR="68580" marT="34290" marB="34290"/>
                </a:tc>
                <a:tc>
                  <a:txBody>
                    <a:bodyPr/>
                    <a:lstStyle/>
                    <a:p>
                      <a:pPr algn="ctr"/>
                      <a:r>
                        <a:rPr lang="es-ES" sz="1200" dirty="0"/>
                        <a:t>S0 (A&gt;B)</a:t>
                      </a:r>
                    </a:p>
                  </a:txBody>
                  <a:tcPr marL="68580" marR="68580" marT="34290" marB="34290"/>
                </a:tc>
                <a:tc>
                  <a:txBody>
                    <a:bodyPr/>
                    <a:lstStyle/>
                    <a:p>
                      <a:pPr algn="ctr"/>
                      <a:r>
                        <a:rPr lang="es-ES" sz="1200" dirty="0"/>
                        <a:t>S1(A=B)</a:t>
                      </a:r>
                    </a:p>
                  </a:txBody>
                  <a:tcPr marL="68580" marR="68580" marT="34290" marB="34290"/>
                </a:tc>
                <a:tc>
                  <a:txBody>
                    <a:bodyPr/>
                    <a:lstStyle/>
                    <a:p>
                      <a:pPr algn="ctr"/>
                      <a:r>
                        <a:rPr lang="es-ES" sz="1200" dirty="0"/>
                        <a:t>S2(A&lt;B)</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282325400"/>
                  </a:ext>
                </a:extLst>
              </a:tr>
            </a:tbl>
          </a:graphicData>
        </a:graphic>
      </p:graphicFrame>
      <p:sp>
        <p:nvSpPr>
          <p:cNvPr id="13" name="Rectángulo 12">
            <a:extLst>
              <a:ext uri="{FF2B5EF4-FFF2-40B4-BE49-F238E27FC236}">
                <a16:creationId xmlns:a16="http://schemas.microsoft.com/office/drawing/2014/main" id="{E99FFAF2-5F9F-4CF1-9D1A-4D0DF885D7F9}"/>
              </a:ext>
            </a:extLst>
          </p:cNvPr>
          <p:cNvSpPr/>
          <p:nvPr/>
        </p:nvSpPr>
        <p:spPr>
          <a:xfrm>
            <a:off x="6736755" y="2247520"/>
            <a:ext cx="1606530"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S1(</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m(0,5,10,15)</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a:extLst>
              <a:ext uri="{FF2B5EF4-FFF2-40B4-BE49-F238E27FC236}">
                <a16:creationId xmlns:a16="http://schemas.microsoft.com/office/drawing/2014/main" id="{1B086BDA-6A5F-4C71-93E6-93C10DAF55DC}"/>
              </a:ext>
            </a:extLst>
          </p:cNvPr>
          <p:cNvSpPr/>
          <p:nvPr/>
        </p:nvSpPr>
        <p:spPr>
          <a:xfrm>
            <a:off x="6736754" y="3093780"/>
            <a:ext cx="1828770"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S2(</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m(1,2,3,6,7,11)</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9EAC402E-32EF-4F6F-B139-248E31E27368}"/>
              </a:ext>
            </a:extLst>
          </p:cNvPr>
          <p:cNvSpPr>
            <a:spLocks noGrp="1"/>
          </p:cNvSpPr>
          <p:nvPr>
            <p:ph type="sldNum" sz="quarter" idx="12"/>
          </p:nvPr>
        </p:nvSpPr>
        <p:spPr/>
        <p:txBody>
          <a:bodyPr/>
          <a:lstStyle/>
          <a:p>
            <a:fld id="{78733FC4-8689-4CA5-A153-34ADD6EFE592}" type="slidenum">
              <a:rPr lang="es-ES">
                <a:solidFill>
                  <a:schemeClr val="bg1"/>
                </a:solidFill>
              </a:rPr>
              <a:t>157</a:t>
            </a:fld>
            <a:endParaRPr lang="es-ES" dirty="0">
              <a:solidFill>
                <a:schemeClr val="bg1"/>
              </a:solidFill>
            </a:endParaRPr>
          </a:p>
        </p:txBody>
      </p:sp>
    </p:spTree>
    <p:custDataLst>
      <p:tags r:id="rId1"/>
    </p:custDataLst>
    <p:extLst>
      <p:ext uri="{BB962C8B-B14F-4D97-AF65-F5344CB8AC3E}">
        <p14:creationId xmlns:p14="http://schemas.microsoft.com/office/powerpoint/2010/main" val="137333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7C41BD47-B90A-4687-9BCB-B88E9F98847A}"/>
                  </a:ext>
                </a:extLst>
              </p:cNvPr>
              <p:cNvSpPr/>
              <p:nvPr/>
            </p:nvSpPr>
            <p:spPr>
              <a:xfrm>
                <a:off x="307926" y="1058328"/>
                <a:ext cx="2617383" cy="33682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S0(</a:t>
                </a:r>
                <a:r>
                  <a:rPr lang="es-ES" sz="1575" dirty="0" err="1">
                    <a:latin typeface="Cambria" panose="02040503050406030204" pitchFamily="18" charset="0"/>
                    <a:ea typeface="Cambria" panose="02040503050406030204" pitchFamily="18" charset="0"/>
                    <a:cs typeface="TimesNewRomanPSMT"/>
                  </a:rPr>
                  <a:t>a,b,c,d</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r>
                      <a:rPr lang="es-ES" sz="1575" i="1">
                        <a:latin typeface="Cambria Math" panose="02040503050406030204" pitchFamily="18" charset="0"/>
                        <a:ea typeface="Cambria" panose="02040503050406030204" pitchFamily="18" charset="0"/>
                        <a:cs typeface="TimesNewRomanPSMT"/>
                      </a:rPr>
                      <m:t>𝑎</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𝑐</m:t>
                        </m:r>
                      </m:e>
                    </m:acc>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𝑏</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𝑐𝑑</m:t>
                        </m:r>
                      </m:e>
                    </m:acc>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𝑎𝑏</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𝑑</m:t>
                        </m:r>
                      </m:e>
                    </m:acc>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7C41BD47-B90A-4687-9BCB-B88E9F98847A}"/>
                  </a:ext>
                </a:extLst>
              </p:cNvPr>
              <p:cNvSpPr>
                <a:spLocks noRot="1" noChangeAspect="1" noMove="1" noResize="1" noEditPoints="1" noAdjustHandles="1" noChangeArrowheads="1" noChangeShapeType="1" noTextEdit="1"/>
              </p:cNvSpPr>
              <p:nvPr/>
            </p:nvSpPr>
            <p:spPr>
              <a:xfrm>
                <a:off x="307926" y="1058328"/>
                <a:ext cx="2617383" cy="336823"/>
              </a:xfrm>
              <a:prstGeom prst="rect">
                <a:avLst/>
              </a:prstGeom>
              <a:blipFill>
                <a:blip r:embed="rId3"/>
                <a:stretch>
                  <a:fillRect l="-1399" t="-7273" r="-7226" b="-218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391ED84C-D85D-4503-9ACE-6F6158D2629C}"/>
                  </a:ext>
                </a:extLst>
              </p:cNvPr>
              <p:cNvSpPr/>
              <p:nvPr/>
            </p:nvSpPr>
            <p:spPr>
              <a:xfrm>
                <a:off x="3454846" y="1058328"/>
                <a:ext cx="3744423" cy="33682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S1(</a:t>
                </a:r>
                <a:r>
                  <a:rPr lang="es-ES" sz="1575" dirty="0" err="1">
                    <a:latin typeface="Cambria" panose="02040503050406030204" pitchFamily="18" charset="0"/>
                    <a:ea typeface="Cambria" panose="02040503050406030204" pitchFamily="18" charset="0"/>
                    <a:cs typeface="TimesNewRomanPSMT"/>
                  </a:rPr>
                  <a:t>a,b,c,d</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𝑎𝑏𝑐𝑑</m:t>
                        </m:r>
                      </m:e>
                    </m:acc>
                    <m:r>
                      <a:rPr lang="es-ES" sz="1575" i="1">
                        <a:latin typeface="Cambria Math" panose="02040503050406030204" pitchFamily="18" charset="0"/>
                        <a:ea typeface="Cambria" panose="02040503050406030204" pitchFamily="18" charset="0"/>
                      </a:rPr>
                      <m:t>+</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m:t>
                        </m:r>
                      </m:e>
                    </m:acc>
                    <m:r>
                      <a:rPr lang="es-ES" sz="1575" i="1">
                        <a:latin typeface="Cambria Math" panose="02040503050406030204" pitchFamily="18" charset="0"/>
                        <a:ea typeface="Cambria" panose="02040503050406030204" pitchFamily="18" charset="0"/>
                      </a:rPr>
                      <m:t>𝑏</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𝑐</m:t>
                        </m:r>
                      </m:e>
                    </m:acc>
                    <m:r>
                      <a:rPr lang="es-ES" sz="1575" i="1">
                        <a:latin typeface="Cambria Math" panose="02040503050406030204" pitchFamily="18" charset="0"/>
                        <a:ea typeface="Cambria" panose="02040503050406030204" pitchFamily="18" charset="0"/>
                      </a:rPr>
                      <m:t>𝑑</m:t>
                    </m:r>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𝑎𝑏𝑐𝑑</m:t>
                    </m:r>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𝑎</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𝑏</m:t>
                        </m:r>
                      </m:e>
                    </m:acc>
                    <m:r>
                      <a:rPr lang="es-ES" sz="1575" i="1">
                        <a:latin typeface="Cambria Math" panose="02040503050406030204" pitchFamily="18" charset="0"/>
                        <a:ea typeface="Cambria" panose="02040503050406030204" pitchFamily="18" charset="0"/>
                      </a:rPr>
                      <m:t>𝑐</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𝑑</m:t>
                        </m:r>
                      </m:e>
                    </m:acc>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 name="Rectángulo 4">
                <a:extLst>
                  <a:ext uri="{FF2B5EF4-FFF2-40B4-BE49-F238E27FC236}">
                    <a16:creationId xmlns:a16="http://schemas.microsoft.com/office/drawing/2014/main" id="{391ED84C-D85D-4503-9ACE-6F6158D2629C}"/>
                  </a:ext>
                </a:extLst>
              </p:cNvPr>
              <p:cNvSpPr>
                <a:spLocks noRot="1" noChangeAspect="1" noMove="1" noResize="1" noEditPoints="1" noAdjustHandles="1" noChangeArrowheads="1" noChangeShapeType="1" noTextEdit="1"/>
              </p:cNvSpPr>
              <p:nvPr/>
            </p:nvSpPr>
            <p:spPr>
              <a:xfrm>
                <a:off x="3454846" y="1058328"/>
                <a:ext cx="3744423" cy="336823"/>
              </a:xfrm>
              <a:prstGeom prst="rect">
                <a:avLst/>
              </a:prstGeom>
              <a:blipFill>
                <a:blip r:embed="rId4"/>
                <a:stretch>
                  <a:fillRect l="-977" t="-7273" r="-4723" b="-21818"/>
                </a:stretch>
              </a:blipFill>
            </p:spPr>
            <p:txBody>
              <a:bodyPr/>
              <a:lstStyle/>
              <a:p>
                <a:r>
                  <a:rPr lang="es-ES">
                    <a:noFill/>
                  </a:rPr>
                  <a:t> </a:t>
                </a:r>
              </a:p>
            </p:txBody>
          </p:sp>
        </mc:Fallback>
      </mc:AlternateContent>
      <p:sp>
        <p:nvSpPr>
          <p:cNvPr id="6" name="CuadroTexto 5">
            <a:extLst>
              <a:ext uri="{FF2B5EF4-FFF2-40B4-BE49-F238E27FC236}">
                <a16:creationId xmlns:a16="http://schemas.microsoft.com/office/drawing/2014/main" id="{7CD8AEB6-08DB-4105-AAAC-8981E34F89C7}"/>
              </a:ext>
            </a:extLst>
          </p:cNvPr>
          <p:cNvSpPr txBox="1"/>
          <p:nvPr/>
        </p:nvSpPr>
        <p:spPr>
          <a:xfrm>
            <a:off x="7150136" y="1058327"/>
            <a:ext cx="1983235" cy="300082"/>
          </a:xfrm>
          <a:prstGeom prst="rect">
            <a:avLst/>
          </a:prstGeom>
          <a:noFill/>
        </p:spPr>
        <p:txBody>
          <a:bodyPr wrap="none" rtlCol="0">
            <a:spAutoFit/>
          </a:bodyPr>
          <a:lstStyle/>
          <a:p>
            <a:r>
              <a:rPr lang="es-ES" sz="1350" dirty="0"/>
              <a:t>No se puede simplificar</a:t>
            </a:r>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8ED676FD-E542-4F1B-A87D-0334D65E9B2D}"/>
                  </a:ext>
                </a:extLst>
              </p:cNvPr>
              <p:cNvSpPr/>
              <p:nvPr/>
            </p:nvSpPr>
            <p:spPr>
              <a:xfrm>
                <a:off x="307926" y="1512382"/>
                <a:ext cx="2617383" cy="33682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S2(</a:t>
                </a:r>
                <a:r>
                  <a:rPr lang="es-ES" sz="1575" dirty="0" err="1">
                    <a:latin typeface="Cambria" panose="02040503050406030204" pitchFamily="18" charset="0"/>
                    <a:ea typeface="Cambria" panose="02040503050406030204" pitchFamily="18" charset="0"/>
                    <a:cs typeface="TimesNewRomanPSMT"/>
                  </a:rPr>
                  <a:t>a,b,c,d</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m:t>
                        </m:r>
                      </m:e>
                    </m:acc>
                    <m:r>
                      <a:rPr lang="es-ES" sz="1575" i="1">
                        <a:latin typeface="Cambria Math" panose="02040503050406030204" pitchFamily="18" charset="0"/>
                        <a:ea typeface="Cambria" panose="02040503050406030204" pitchFamily="18" charset="0"/>
                      </a:rPr>
                      <m:t>𝑐</m:t>
                    </m:r>
                    <m:r>
                      <a:rPr lang="es-ES" sz="1575" i="1">
                        <a:latin typeface="Cambria Math" panose="02040503050406030204" pitchFamily="18" charset="0"/>
                        <a:ea typeface="Cambria" panose="02040503050406030204" pitchFamily="18" charset="0"/>
                      </a:rPr>
                      <m:t>+</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𝑏</m:t>
                        </m:r>
                      </m:e>
                    </m:acc>
                    <m:r>
                      <a:rPr lang="es-ES" sz="1575" i="1">
                        <a:latin typeface="Cambria Math" panose="02040503050406030204" pitchFamily="18" charset="0"/>
                        <a:ea typeface="Cambria" panose="02040503050406030204" pitchFamily="18" charset="0"/>
                      </a:rPr>
                      <m:t>𝑐𝑑</m:t>
                    </m:r>
                    <m:r>
                      <a:rPr lang="es-ES" sz="1575" i="1">
                        <a:latin typeface="Cambria Math" panose="02040503050406030204" pitchFamily="18" charset="0"/>
                        <a:ea typeface="Cambria" panose="02040503050406030204" pitchFamily="18" charset="0"/>
                      </a:rPr>
                      <m:t>+</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𝑎𝑏</m:t>
                        </m:r>
                      </m:e>
                    </m:acc>
                    <m:r>
                      <a:rPr lang="es-ES" sz="1575" i="1">
                        <a:latin typeface="Cambria Math" panose="02040503050406030204" pitchFamily="18" charset="0"/>
                        <a:ea typeface="Cambria" panose="02040503050406030204" pitchFamily="18" charset="0"/>
                      </a:rPr>
                      <m:t>𝑑</m:t>
                    </m:r>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7" name="Rectángulo 6">
                <a:extLst>
                  <a:ext uri="{FF2B5EF4-FFF2-40B4-BE49-F238E27FC236}">
                    <a16:creationId xmlns:a16="http://schemas.microsoft.com/office/drawing/2014/main" id="{8ED676FD-E542-4F1B-A87D-0334D65E9B2D}"/>
                  </a:ext>
                </a:extLst>
              </p:cNvPr>
              <p:cNvSpPr>
                <a:spLocks noRot="1" noChangeAspect="1" noMove="1" noResize="1" noEditPoints="1" noAdjustHandles="1" noChangeArrowheads="1" noChangeShapeType="1" noTextEdit="1"/>
              </p:cNvSpPr>
              <p:nvPr/>
            </p:nvSpPr>
            <p:spPr>
              <a:xfrm>
                <a:off x="307926" y="1512382"/>
                <a:ext cx="2617383" cy="336823"/>
              </a:xfrm>
              <a:prstGeom prst="rect">
                <a:avLst/>
              </a:prstGeom>
              <a:blipFill>
                <a:blip r:embed="rId5"/>
                <a:stretch>
                  <a:fillRect l="-1399" t="-7273" b="-21818"/>
                </a:stretch>
              </a:blipFill>
            </p:spPr>
            <p:txBody>
              <a:bodyPr/>
              <a:lstStyle/>
              <a:p>
                <a:r>
                  <a:rPr lang="es-ES">
                    <a:noFill/>
                  </a:rPr>
                  <a:t> </a:t>
                </a:r>
              </a:p>
            </p:txBody>
          </p:sp>
        </mc:Fallback>
      </mc:AlternateContent>
      <p:grpSp>
        <p:nvGrpSpPr>
          <p:cNvPr id="3" name="Grupo 2">
            <a:extLst>
              <a:ext uri="{FF2B5EF4-FFF2-40B4-BE49-F238E27FC236}">
                <a16:creationId xmlns:a16="http://schemas.microsoft.com/office/drawing/2014/main" id="{F1079381-00B9-44FB-997E-FA554D03CD09}"/>
              </a:ext>
            </a:extLst>
          </p:cNvPr>
          <p:cNvGrpSpPr/>
          <p:nvPr/>
        </p:nvGrpSpPr>
        <p:grpSpPr>
          <a:xfrm>
            <a:off x="855677" y="2101957"/>
            <a:ext cx="4043376" cy="2870093"/>
            <a:chOff x="1140903" y="1659608"/>
            <a:chExt cx="5391168" cy="3826791"/>
          </a:xfrm>
        </p:grpSpPr>
        <p:pic>
          <p:nvPicPr>
            <p:cNvPr id="9" name="Imagen 8" descr="Imagen que contiene texto&#10;&#10;Descripción generada automáticamente">
              <a:extLst>
                <a:ext uri="{FF2B5EF4-FFF2-40B4-BE49-F238E27FC236}">
                  <a16:creationId xmlns:a16="http://schemas.microsoft.com/office/drawing/2014/main" id="{83E834DC-F7AF-454E-8E3C-827064C8F26D}"/>
                </a:ext>
              </a:extLst>
            </p:cNvPr>
            <p:cNvPicPr>
              <a:picLocks noChangeAspect="1"/>
            </p:cNvPicPr>
            <p:nvPr/>
          </p:nvPicPr>
          <p:blipFill rotWithShape="1">
            <a:blip r:embed="rId6">
              <a:extLst>
                <a:ext uri="{28A0092B-C50C-407E-A947-70E740481C1C}">
                  <a14:useLocalDpi xmlns:a14="http://schemas.microsoft.com/office/drawing/2010/main" val="0"/>
                </a:ext>
              </a:extLst>
            </a:blip>
            <a:srcRect l="7644" t="10010" r="39695" b="34189"/>
            <a:stretch/>
          </p:blipFill>
          <p:spPr>
            <a:xfrm>
              <a:off x="1140903" y="1659608"/>
              <a:ext cx="5159229" cy="3826791"/>
            </a:xfrm>
            <a:prstGeom prst="rect">
              <a:avLst/>
            </a:prstGeom>
          </p:spPr>
        </p:pic>
        <p:grpSp>
          <p:nvGrpSpPr>
            <p:cNvPr id="2" name="Grupo 1">
              <a:extLst>
                <a:ext uri="{FF2B5EF4-FFF2-40B4-BE49-F238E27FC236}">
                  <a16:creationId xmlns:a16="http://schemas.microsoft.com/office/drawing/2014/main" id="{14DA4C33-23DD-45FC-AFBC-C9B6504B0CAB}"/>
                </a:ext>
              </a:extLst>
            </p:cNvPr>
            <p:cNvGrpSpPr/>
            <p:nvPr/>
          </p:nvGrpSpPr>
          <p:grpSpPr>
            <a:xfrm>
              <a:off x="3832851" y="2213887"/>
              <a:ext cx="2699220" cy="2908746"/>
              <a:chOff x="3832851" y="2213887"/>
              <a:chExt cx="2699220" cy="2908746"/>
            </a:xfrm>
          </p:grpSpPr>
          <p:sp>
            <p:nvSpPr>
              <p:cNvPr id="10" name="CuadroTexto 9">
                <a:extLst>
                  <a:ext uri="{FF2B5EF4-FFF2-40B4-BE49-F238E27FC236}">
                    <a16:creationId xmlns:a16="http://schemas.microsoft.com/office/drawing/2014/main" id="{C654B592-35AB-42D4-AC91-5DDEA96C639C}"/>
                  </a:ext>
                </a:extLst>
              </p:cNvPr>
              <p:cNvSpPr txBox="1"/>
              <p:nvPr/>
            </p:nvSpPr>
            <p:spPr>
              <a:xfrm>
                <a:off x="6003722" y="3244334"/>
                <a:ext cx="528349" cy="400109"/>
              </a:xfrm>
              <a:prstGeom prst="rect">
                <a:avLst/>
              </a:prstGeom>
              <a:noFill/>
            </p:spPr>
            <p:txBody>
              <a:bodyPr wrap="none" rtlCol="0">
                <a:spAutoFit/>
              </a:bodyPr>
              <a:lstStyle/>
              <a:p>
                <a:r>
                  <a:rPr lang="es-ES" sz="1350" dirty="0"/>
                  <a:t>S0</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A11AC79-F08C-4FF8-AE12-0A4C9DDA55DC}"/>
                      </a:ext>
                    </a:extLst>
                  </p:cNvPr>
                  <p:cNvSpPr txBox="1"/>
                  <p:nvPr/>
                </p:nvSpPr>
                <p:spPr>
                  <a:xfrm>
                    <a:off x="4402718" y="2213887"/>
                    <a:ext cx="558444"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mbria" panose="02040503050406030204" pitchFamily="18" charset="0"/>
                              <a:cs typeface="TimesNewRomanPSMT"/>
                            </a:rPr>
                            <m:t>𝑎</m:t>
                          </m:r>
                          <m:acc>
                            <m:accPr>
                              <m:chr m:val="̅"/>
                              <m:ctrlPr>
                                <a:rPr lang="es-ES" sz="1350" i="1">
                                  <a:latin typeface="Cambria Math" panose="02040503050406030204" pitchFamily="18" charset="0"/>
                                  <a:ea typeface="Cambria" panose="02040503050406030204" pitchFamily="18" charset="0"/>
                                </a:rPr>
                              </m:ctrlPr>
                            </m:accPr>
                            <m:e>
                              <m:r>
                                <a:rPr lang="es-ES" sz="1350" i="1">
                                  <a:latin typeface="Cambria Math" panose="02040503050406030204" pitchFamily="18" charset="0"/>
                                  <a:ea typeface="Cambria" panose="02040503050406030204" pitchFamily="18" charset="0"/>
                                </a:rPr>
                                <m:t>𝑐</m:t>
                              </m:r>
                            </m:e>
                          </m:acc>
                        </m:oMath>
                      </m:oMathPara>
                    </a14:m>
                    <a:endParaRPr lang="es-ES" sz="1350" dirty="0"/>
                  </a:p>
                </p:txBody>
              </p:sp>
            </mc:Choice>
            <mc:Fallback xmlns="">
              <p:sp>
                <p:nvSpPr>
                  <p:cNvPr id="11" name="CuadroTexto 10">
                    <a:extLst>
                      <a:ext uri="{FF2B5EF4-FFF2-40B4-BE49-F238E27FC236}">
                        <a16:creationId xmlns:a16="http://schemas.microsoft.com/office/drawing/2014/main" id="{FA11AC79-F08C-4FF8-AE12-0A4C9DDA55DC}"/>
                      </a:ext>
                    </a:extLst>
                  </p:cNvPr>
                  <p:cNvSpPr txBox="1">
                    <a:spLocks noRot="1" noChangeAspect="1" noMove="1" noResize="1" noEditPoints="1" noAdjustHandles="1" noChangeArrowheads="1" noChangeShapeType="1" noTextEdit="1"/>
                  </p:cNvSpPr>
                  <p:nvPr/>
                </p:nvSpPr>
                <p:spPr>
                  <a:xfrm>
                    <a:off x="4402718" y="2213887"/>
                    <a:ext cx="558444" cy="400109"/>
                  </a:xfrm>
                  <a:prstGeom prst="rect">
                    <a:avLst/>
                  </a:prstGeom>
                  <a:blipFill>
                    <a:blip r:embed="rId7"/>
                    <a:stretch>
                      <a:fillRect r="-323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130401F5-B141-4D72-9121-D45D8B71706C}"/>
                      </a:ext>
                    </a:extLst>
                  </p:cNvPr>
                  <p:cNvSpPr/>
                  <p:nvPr/>
                </p:nvSpPr>
                <p:spPr>
                  <a:xfrm>
                    <a:off x="3832851" y="3761406"/>
                    <a:ext cx="688223" cy="406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mbria" panose="02040503050406030204" pitchFamily="18" charset="0"/>
                            </a:rPr>
                            <m:t>𝑏</m:t>
                          </m:r>
                          <m:acc>
                            <m:accPr>
                              <m:chr m:val="̅"/>
                              <m:ctrlPr>
                                <a:rPr lang="es-ES" sz="1350" i="1">
                                  <a:latin typeface="Cambria Math" panose="02040503050406030204" pitchFamily="18" charset="0"/>
                                  <a:ea typeface="Cambria" panose="02040503050406030204" pitchFamily="18" charset="0"/>
                                </a:rPr>
                              </m:ctrlPr>
                            </m:accPr>
                            <m:e>
                              <m:r>
                                <a:rPr lang="es-ES" sz="1350" i="1">
                                  <a:latin typeface="Cambria Math" panose="02040503050406030204" pitchFamily="18" charset="0"/>
                                  <a:ea typeface="Cambria" panose="02040503050406030204" pitchFamily="18" charset="0"/>
                                </a:rPr>
                                <m:t>𝑐𝑑</m:t>
                              </m:r>
                            </m:e>
                          </m:acc>
                        </m:oMath>
                      </m:oMathPara>
                    </a14:m>
                    <a:endParaRPr lang="es-ES" sz="1350" dirty="0"/>
                  </a:p>
                </p:txBody>
              </p:sp>
            </mc:Choice>
            <mc:Fallback xmlns="">
              <p:sp>
                <p:nvSpPr>
                  <p:cNvPr id="12" name="Rectángulo 11">
                    <a:extLst>
                      <a:ext uri="{FF2B5EF4-FFF2-40B4-BE49-F238E27FC236}">
                        <a16:creationId xmlns:a16="http://schemas.microsoft.com/office/drawing/2014/main" id="{130401F5-B141-4D72-9121-D45D8B71706C}"/>
                      </a:ext>
                    </a:extLst>
                  </p:cNvPr>
                  <p:cNvSpPr>
                    <a:spLocks noRot="1" noChangeAspect="1" noMove="1" noResize="1" noEditPoints="1" noAdjustHandles="1" noChangeArrowheads="1" noChangeShapeType="1" noTextEdit="1"/>
                  </p:cNvSpPr>
                  <p:nvPr/>
                </p:nvSpPr>
                <p:spPr>
                  <a:xfrm>
                    <a:off x="3832851" y="3761406"/>
                    <a:ext cx="688223" cy="406265"/>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8EDCC64F-0C6A-447E-9C45-58560C6C8DF4}"/>
                      </a:ext>
                    </a:extLst>
                  </p:cNvPr>
                  <p:cNvSpPr/>
                  <p:nvPr/>
                </p:nvSpPr>
                <p:spPr>
                  <a:xfrm>
                    <a:off x="3970198" y="4716368"/>
                    <a:ext cx="709596" cy="406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mbria" panose="02040503050406030204" pitchFamily="18" charset="0"/>
                            </a:rPr>
                            <m:t>𝑎𝑏</m:t>
                          </m:r>
                          <m:acc>
                            <m:accPr>
                              <m:chr m:val="̅"/>
                              <m:ctrlPr>
                                <a:rPr lang="es-ES" sz="1350" i="1">
                                  <a:latin typeface="Cambria Math" panose="02040503050406030204" pitchFamily="18" charset="0"/>
                                  <a:ea typeface="Cambria" panose="02040503050406030204" pitchFamily="18" charset="0"/>
                                </a:rPr>
                              </m:ctrlPr>
                            </m:accPr>
                            <m:e>
                              <m:r>
                                <a:rPr lang="es-ES" sz="1350" i="1">
                                  <a:latin typeface="Cambria Math" panose="02040503050406030204" pitchFamily="18" charset="0"/>
                                  <a:ea typeface="Cambria" panose="02040503050406030204" pitchFamily="18" charset="0"/>
                                </a:rPr>
                                <m:t>𝑑</m:t>
                              </m:r>
                            </m:e>
                          </m:acc>
                        </m:oMath>
                      </m:oMathPara>
                    </a14:m>
                    <a:endParaRPr lang="es-ES" sz="1350" dirty="0"/>
                  </a:p>
                </p:txBody>
              </p:sp>
            </mc:Choice>
            <mc:Fallback xmlns="">
              <p:sp>
                <p:nvSpPr>
                  <p:cNvPr id="13" name="Rectángulo 12">
                    <a:extLst>
                      <a:ext uri="{FF2B5EF4-FFF2-40B4-BE49-F238E27FC236}">
                        <a16:creationId xmlns:a16="http://schemas.microsoft.com/office/drawing/2014/main" id="{8EDCC64F-0C6A-447E-9C45-58560C6C8DF4}"/>
                      </a:ext>
                    </a:extLst>
                  </p:cNvPr>
                  <p:cNvSpPr>
                    <a:spLocks noRot="1" noChangeAspect="1" noMove="1" noResize="1" noEditPoints="1" noAdjustHandles="1" noChangeArrowheads="1" noChangeShapeType="1" noTextEdit="1"/>
                  </p:cNvSpPr>
                  <p:nvPr/>
                </p:nvSpPr>
                <p:spPr>
                  <a:xfrm>
                    <a:off x="3970198" y="4716368"/>
                    <a:ext cx="709596" cy="406265"/>
                  </a:xfrm>
                  <a:prstGeom prst="rect">
                    <a:avLst/>
                  </a:prstGeom>
                  <a:blipFill>
                    <a:blip r:embed="rId9"/>
                    <a:stretch>
                      <a:fillRect r="-29545"/>
                    </a:stretch>
                  </a:blipFill>
                </p:spPr>
                <p:txBody>
                  <a:bodyPr/>
                  <a:lstStyle/>
                  <a:p>
                    <a:r>
                      <a:rPr lang="es-ES">
                        <a:noFill/>
                      </a:rPr>
                      <a:t> </a:t>
                    </a:r>
                  </a:p>
                </p:txBody>
              </p:sp>
            </mc:Fallback>
          </mc:AlternateContent>
        </p:grpSp>
      </p:grpSp>
      <p:sp>
        <p:nvSpPr>
          <p:cNvPr id="8" name="Marcador de número de diapositiva 7">
            <a:extLst>
              <a:ext uri="{FF2B5EF4-FFF2-40B4-BE49-F238E27FC236}">
                <a16:creationId xmlns:a16="http://schemas.microsoft.com/office/drawing/2014/main" id="{B8D66909-9CF5-4E8A-BE31-80772CC46360}"/>
              </a:ext>
            </a:extLst>
          </p:cNvPr>
          <p:cNvSpPr>
            <a:spLocks noGrp="1"/>
          </p:cNvSpPr>
          <p:nvPr>
            <p:ph type="sldNum" sz="quarter" idx="12"/>
          </p:nvPr>
        </p:nvSpPr>
        <p:spPr/>
        <p:txBody>
          <a:bodyPr/>
          <a:lstStyle/>
          <a:p>
            <a:fld id="{78733FC4-8689-4CA5-A153-34ADD6EFE592}" type="slidenum">
              <a:rPr lang="es-ES">
                <a:solidFill>
                  <a:schemeClr val="bg1"/>
                </a:solidFill>
              </a:rPr>
              <a:t>158</a:t>
            </a:fld>
            <a:endParaRPr lang="es-ES" dirty="0">
              <a:solidFill>
                <a:schemeClr val="bg1"/>
              </a:solidFill>
            </a:endParaRPr>
          </a:p>
        </p:txBody>
      </p:sp>
    </p:spTree>
    <p:custDataLst>
      <p:tags r:id="rId1"/>
    </p:custDataLst>
    <p:extLst>
      <p:ext uri="{BB962C8B-B14F-4D97-AF65-F5344CB8AC3E}">
        <p14:creationId xmlns:p14="http://schemas.microsoft.com/office/powerpoint/2010/main" val="11718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94FBCA-B4A0-4A6C-A246-1B5F1F047542}"/>
              </a:ext>
            </a:extLst>
          </p:cNvPr>
          <p:cNvSpPr/>
          <p:nvPr/>
        </p:nvSpPr>
        <p:spPr>
          <a:xfrm>
            <a:off x="0" y="775950"/>
            <a:ext cx="9144000" cy="5509200"/>
          </a:xfrm>
          <a:prstGeom prst="rect">
            <a:avLst/>
          </a:prstGeom>
        </p:spPr>
        <p:txBody>
          <a:bodyPr wrap="square">
            <a:spAutoFit/>
          </a:bodyPr>
          <a:lstStyle/>
          <a:p>
            <a:r>
              <a:rPr lang="es-ES" sz="1400" b="1" dirty="0"/>
              <a:t>Problema 9</a:t>
            </a:r>
            <a:r>
              <a:rPr lang="es-ES" sz="1400" dirty="0"/>
              <a:t>. </a:t>
            </a:r>
            <a:r>
              <a:rPr lang="es-ES" sz="1600" b="0" i="0" u="none" strike="noStrike" baseline="0" dirty="0">
                <a:solidFill>
                  <a:srgbClr val="000000"/>
                </a:solidFill>
                <a:latin typeface="Times New Roman" panose="02020603050405020304" pitchFamily="18" charset="0"/>
              </a:rPr>
              <a:t>Se quiere realizar un circuito para activar la alarma de incendios (</a:t>
            </a:r>
            <a:r>
              <a:rPr lang="es-ES" sz="1600" b="1" i="0" u="none" strike="noStrike" baseline="0" dirty="0">
                <a:solidFill>
                  <a:srgbClr val="000000"/>
                </a:solidFill>
                <a:latin typeface="Times New Roman" panose="02020603050405020304" pitchFamily="18" charset="0"/>
              </a:rPr>
              <a:t>A</a:t>
            </a:r>
            <a:r>
              <a:rPr lang="es-ES" sz="1600" b="0" i="0" u="none" strike="noStrike" baseline="0" dirty="0">
                <a:solidFill>
                  <a:srgbClr val="000000"/>
                </a:solidFill>
                <a:latin typeface="Times New Roman" panose="02020603050405020304" pitchFamily="18" charset="0"/>
              </a:rPr>
              <a:t>) para la evacuación de un edificio. Para ello se tiene un sensor de gases (</a:t>
            </a:r>
            <a:r>
              <a:rPr lang="es-ES" sz="1600" b="1" i="0" u="none" strike="noStrike" baseline="0" dirty="0">
                <a:solidFill>
                  <a:srgbClr val="000000"/>
                </a:solidFill>
                <a:latin typeface="Times New Roman" panose="02020603050405020304" pitchFamily="18" charset="0"/>
              </a:rPr>
              <a:t>G</a:t>
            </a:r>
            <a:r>
              <a:rPr lang="es-ES" sz="1600" b="0" i="0" u="none" strike="noStrike" baseline="0" dirty="0">
                <a:solidFill>
                  <a:srgbClr val="000000"/>
                </a:solidFill>
                <a:latin typeface="Times New Roman" panose="02020603050405020304" pitchFamily="18" charset="0"/>
              </a:rPr>
              <a:t>), un sensor de humos (</a:t>
            </a:r>
            <a:r>
              <a:rPr lang="es-ES" sz="1600" b="1" i="0" u="none" strike="noStrike" baseline="0" dirty="0">
                <a:solidFill>
                  <a:srgbClr val="000000"/>
                </a:solidFill>
                <a:latin typeface="Times New Roman" panose="02020603050405020304" pitchFamily="18" charset="0"/>
              </a:rPr>
              <a:t>H</a:t>
            </a:r>
            <a:r>
              <a:rPr lang="es-ES" sz="1600" b="0" i="0" u="none" strike="noStrike" baseline="0" dirty="0">
                <a:solidFill>
                  <a:srgbClr val="000000"/>
                </a:solidFill>
                <a:latin typeface="Times New Roman" panose="02020603050405020304" pitchFamily="18" charset="0"/>
              </a:rPr>
              <a:t>), y dos señales procedentes de un termómetro que indican si la temperatura es mayor de 45ºC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45</a:t>
            </a:r>
            <a:r>
              <a:rPr lang="es-ES" sz="1600" b="0" i="0" u="none" strike="noStrike" baseline="0" dirty="0">
                <a:solidFill>
                  <a:srgbClr val="000000"/>
                </a:solidFill>
                <a:latin typeface="Times New Roman" panose="02020603050405020304" pitchFamily="18" charset="0"/>
              </a:rPr>
              <a:t>) y si la temperatura es mayor de 60ºC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60</a:t>
            </a:r>
            <a:r>
              <a:rPr lang="es-ES" sz="1600" b="0" i="0" u="none" strike="noStrike" baseline="0" dirty="0">
                <a:solidFill>
                  <a:srgbClr val="000000"/>
                </a:solidFill>
                <a:latin typeface="Times New Roman" panose="02020603050405020304" pitchFamily="18" charset="0"/>
              </a:rPr>
              <a:t>). </a:t>
            </a:r>
          </a:p>
          <a:p>
            <a:r>
              <a:rPr lang="es-ES" sz="1600" b="0" i="0" u="none" strike="noStrike" baseline="0" dirty="0">
                <a:solidFill>
                  <a:srgbClr val="000000"/>
                </a:solidFill>
                <a:latin typeface="Times New Roman" panose="02020603050405020304" pitchFamily="18" charset="0"/>
              </a:rPr>
              <a:t>Debido a que a veces los sensores detectan humos y gases que no siempre proceden de incendios (por ejemplo de los cigarrillos o las cocinas), para evitar falsas alarmas,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se activará cuando se cumplan las siguientes condiciones: </a:t>
            </a:r>
          </a:p>
          <a:p>
            <a:r>
              <a:rPr lang="es-ES" sz="1600" b="0" i="0" u="none" strike="noStrike" baseline="0" dirty="0">
                <a:solidFill>
                  <a:srgbClr val="000000"/>
                </a:solidFill>
                <a:latin typeface="Times New Roman" panose="02020603050405020304" pitchFamily="18" charset="0"/>
              </a:rPr>
              <a:t>• Si la temperatura es mayor de 60ºC siempre se activará la alarma. </a:t>
            </a:r>
          </a:p>
          <a:p>
            <a:r>
              <a:rPr lang="es-ES" sz="1600" b="0" i="0" u="none" strike="noStrike" baseline="0" dirty="0">
                <a:solidFill>
                  <a:srgbClr val="000000"/>
                </a:solidFill>
                <a:latin typeface="Times New Roman" panose="02020603050405020304" pitchFamily="18" charset="0"/>
              </a:rPr>
              <a:t>• Si la temperatura está entre 45ºC y 60ºC se activará la alarma sólo si han detectado gases o humos (o ambos). </a:t>
            </a:r>
          </a:p>
          <a:p>
            <a:r>
              <a:rPr lang="es-ES" sz="1600" b="0" i="0" u="none" strike="noStrike" baseline="0" dirty="0">
                <a:solidFill>
                  <a:srgbClr val="000000"/>
                </a:solidFill>
                <a:latin typeface="Times New Roman" panose="02020603050405020304" pitchFamily="18" charset="0"/>
              </a:rPr>
              <a:t>• Si la temperatura es menor de 45ºC se activará la alarma sólo si se detectan gases y humos. </a:t>
            </a:r>
          </a:p>
          <a:p>
            <a:endParaRPr lang="es-ES" sz="1600" b="0" i="0" u="none" strike="noStrike" baseline="0" dirty="0">
              <a:solidFill>
                <a:srgbClr val="000000"/>
              </a:solidFill>
              <a:latin typeface="Times New Roman" panose="02020603050405020304" pitchFamily="18" charset="0"/>
            </a:endParaRPr>
          </a:p>
          <a:p>
            <a:r>
              <a:rPr lang="es-ES" sz="1600" b="0" i="0" u="none" strike="noStrike" baseline="0" dirty="0">
                <a:solidFill>
                  <a:srgbClr val="000000"/>
                </a:solidFill>
                <a:latin typeface="Times New Roman" panose="02020603050405020304" pitchFamily="18" charset="0"/>
              </a:rPr>
              <a:t>Resumiendo, las 4 señales binarias de entradas son: </a:t>
            </a:r>
          </a:p>
          <a:p>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G: </a:t>
            </a:r>
            <a:r>
              <a:rPr lang="es-ES" sz="1600" b="0" i="0" u="none" strike="noStrike" baseline="0" dirty="0">
                <a:solidFill>
                  <a:srgbClr val="000000"/>
                </a:solidFill>
                <a:latin typeface="Times New Roman" panose="02020603050405020304" pitchFamily="18" charset="0"/>
              </a:rPr>
              <a:t>vale '1' si se detecta </a:t>
            </a:r>
            <a:r>
              <a:rPr lang="es-ES" sz="1600" b="1" i="0" u="none" strike="noStrike" baseline="0" dirty="0">
                <a:solidFill>
                  <a:srgbClr val="000000"/>
                </a:solidFill>
                <a:latin typeface="Times New Roman" panose="02020603050405020304" pitchFamily="18" charset="0"/>
              </a:rPr>
              <a:t>GAS </a:t>
            </a:r>
            <a:r>
              <a:rPr lang="es-ES" sz="1600" b="0" i="0" u="none" strike="noStrike" baseline="0" dirty="0">
                <a:solidFill>
                  <a:srgbClr val="000000"/>
                </a:solidFill>
                <a:latin typeface="Times New Roman" panose="02020603050405020304" pitchFamily="18" charset="0"/>
              </a:rPr>
              <a:t>resultante de la combustión. </a:t>
            </a:r>
          </a:p>
          <a:p>
            <a:r>
              <a:rPr lang="pt-BR" sz="1600" b="0" i="0" u="none" strike="noStrike" baseline="0" dirty="0">
                <a:solidFill>
                  <a:srgbClr val="000000"/>
                </a:solidFill>
                <a:latin typeface="Times New Roman" panose="02020603050405020304" pitchFamily="18" charset="0"/>
              </a:rPr>
              <a:t>• </a:t>
            </a:r>
            <a:r>
              <a:rPr lang="pt-BR" sz="1600" b="1" i="0" u="none" strike="noStrike" baseline="0" dirty="0">
                <a:solidFill>
                  <a:srgbClr val="000000"/>
                </a:solidFill>
                <a:latin typeface="Times New Roman" panose="02020603050405020304" pitchFamily="18" charset="0"/>
              </a:rPr>
              <a:t>H: </a:t>
            </a:r>
            <a:r>
              <a:rPr lang="pt-BR" sz="1600" b="0" i="0" u="none" strike="noStrike" baseline="0" dirty="0">
                <a:solidFill>
                  <a:srgbClr val="000000"/>
                </a:solidFill>
                <a:latin typeface="Times New Roman" panose="02020603050405020304" pitchFamily="18" charset="0"/>
              </a:rPr>
              <a:t>vale '1' si se detecta </a:t>
            </a:r>
            <a:r>
              <a:rPr lang="pt-BR" sz="1600" b="1" i="0" u="none" strike="noStrike" baseline="0" dirty="0">
                <a:solidFill>
                  <a:srgbClr val="000000"/>
                </a:solidFill>
                <a:latin typeface="Times New Roman" panose="02020603050405020304" pitchFamily="18" charset="0"/>
              </a:rPr>
              <a:t>HUMO</a:t>
            </a:r>
            <a:r>
              <a:rPr lang="pt-BR" sz="1600" b="0" i="0" u="none" strike="noStrike" baseline="0" dirty="0">
                <a:solidFill>
                  <a:srgbClr val="000000"/>
                </a:solidFill>
                <a:latin typeface="Times New Roman" panose="02020603050405020304" pitchFamily="18" charset="0"/>
              </a:rPr>
              <a:t>. </a:t>
            </a:r>
          </a:p>
          <a:p>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45</a:t>
            </a:r>
            <a:r>
              <a:rPr lang="es-ES" sz="1600" b="0" i="0" u="none" strike="noStrike" baseline="0" dirty="0">
                <a:solidFill>
                  <a:srgbClr val="000000"/>
                </a:solidFill>
                <a:latin typeface="Times New Roman" panose="02020603050405020304" pitchFamily="18" charset="0"/>
              </a:rPr>
              <a:t>: vale '1' si la temperatura es superior a 45ºC. </a:t>
            </a:r>
          </a:p>
          <a:p>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60</a:t>
            </a:r>
            <a:r>
              <a:rPr lang="es-ES" sz="1600" b="0" i="0" u="none" strike="noStrike" baseline="0" dirty="0">
                <a:solidFill>
                  <a:srgbClr val="000000"/>
                </a:solidFill>
                <a:latin typeface="Times New Roman" panose="02020603050405020304" pitchFamily="18" charset="0"/>
              </a:rPr>
              <a:t>: vale '1' si la temperatura es superior a 60ºC. La señal de salida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(alarma) se activará a nivel alto ‘1’. </a:t>
            </a:r>
          </a:p>
          <a:p>
            <a:endParaRPr lang="es-ES" sz="1600" b="0" i="0" u="none" strike="noStrike" baseline="0" dirty="0">
              <a:solidFill>
                <a:srgbClr val="000000"/>
              </a:solidFill>
              <a:latin typeface="Times New Roman" panose="02020603050405020304" pitchFamily="18" charset="0"/>
            </a:endParaRPr>
          </a:p>
          <a:p>
            <a:r>
              <a:rPr lang="es-ES" sz="1600" b="0" i="0" u="none" strike="noStrike" baseline="0" dirty="0">
                <a:solidFill>
                  <a:srgbClr val="000000"/>
                </a:solidFill>
                <a:latin typeface="Times New Roman" panose="02020603050405020304" pitchFamily="18" charset="0"/>
              </a:rPr>
              <a:t>Se pide: </a:t>
            </a:r>
          </a:p>
          <a:p>
            <a:r>
              <a:rPr lang="es-ES" sz="1600" b="0" i="0" u="none" strike="noStrike" baseline="0" dirty="0">
                <a:solidFill>
                  <a:srgbClr val="000000"/>
                </a:solidFill>
                <a:latin typeface="Times New Roman" panose="02020603050405020304" pitchFamily="18" charset="0"/>
              </a:rPr>
              <a:t>a) Realizar la tabla de verdad de la señal de alarma (</a:t>
            </a:r>
            <a:r>
              <a:rPr lang="es-ES" sz="1600" b="1" i="0" u="none" strike="noStrike" baseline="0" dirty="0">
                <a:solidFill>
                  <a:srgbClr val="000000"/>
                </a:solidFill>
                <a:latin typeface="Times New Roman" panose="02020603050405020304" pitchFamily="18" charset="0"/>
              </a:rPr>
              <a:t>A</a:t>
            </a:r>
            <a:r>
              <a:rPr lang="es-ES" sz="1600" b="0" i="0" u="none" strike="noStrike" baseline="0" dirty="0">
                <a:solidFill>
                  <a:srgbClr val="000000"/>
                </a:solidFill>
                <a:latin typeface="Times New Roman" panose="02020603050405020304" pitchFamily="18" charset="0"/>
              </a:rPr>
              <a:t>) a partir de las señales de entrada (</a:t>
            </a:r>
            <a:r>
              <a:rPr lang="es-ES" sz="1600" b="1" i="0" u="none" strike="noStrike" baseline="0" dirty="0">
                <a:solidFill>
                  <a:srgbClr val="000000"/>
                </a:solidFill>
                <a:latin typeface="Times New Roman" panose="02020603050405020304" pitchFamily="18" charset="0"/>
              </a:rPr>
              <a:t>G</a:t>
            </a:r>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H</a:t>
            </a:r>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45</a:t>
            </a:r>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60</a:t>
            </a:r>
            <a:r>
              <a:rPr lang="es-ES" sz="1600" b="0" i="0" u="none" strike="noStrike" baseline="0" dirty="0">
                <a:solidFill>
                  <a:srgbClr val="000000"/>
                </a:solidFill>
                <a:latin typeface="Times New Roman" panose="02020603050405020304" pitchFamily="18" charset="0"/>
              </a:rPr>
              <a:t>). </a:t>
            </a:r>
          </a:p>
          <a:p>
            <a:r>
              <a:rPr lang="es-ES" sz="1600" b="0" i="0" u="none" strike="noStrike" baseline="0" dirty="0">
                <a:solidFill>
                  <a:srgbClr val="000000"/>
                </a:solidFill>
                <a:latin typeface="Times New Roman" panose="02020603050405020304" pitchFamily="18" charset="0"/>
              </a:rPr>
              <a:t>b) Expresar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como suma de productos (Primer Forma Canónica) </a:t>
            </a:r>
          </a:p>
          <a:p>
            <a:r>
              <a:rPr lang="es-ES" sz="1600" b="0" i="0" u="none" strike="noStrike" baseline="0" dirty="0">
                <a:solidFill>
                  <a:srgbClr val="000000"/>
                </a:solidFill>
                <a:latin typeface="Times New Roman" panose="02020603050405020304" pitchFamily="18" charset="0"/>
              </a:rPr>
              <a:t>c) Obtener la expresión reducida de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en suma de productos por el método de Karnaugh. </a:t>
            </a:r>
          </a:p>
          <a:p>
            <a:r>
              <a:rPr lang="es-ES" sz="1600" b="0" i="0" u="none" strike="noStrike" baseline="0" dirty="0">
                <a:solidFill>
                  <a:srgbClr val="000000"/>
                </a:solidFill>
                <a:latin typeface="Times New Roman" panose="02020603050405020304" pitchFamily="18" charset="0"/>
              </a:rPr>
              <a:t>d) Implementa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obtenida el en apartado anterior utilizando puertas lógicas. </a:t>
            </a:r>
          </a:p>
        </p:txBody>
      </p:sp>
      <p:sp>
        <p:nvSpPr>
          <p:cNvPr id="2" name="Marcador de número de diapositiva 1">
            <a:extLst>
              <a:ext uri="{FF2B5EF4-FFF2-40B4-BE49-F238E27FC236}">
                <a16:creationId xmlns:a16="http://schemas.microsoft.com/office/drawing/2014/main" id="{2618CF89-9245-4B15-B6F8-BDDFC8F0886A}"/>
              </a:ext>
            </a:extLst>
          </p:cNvPr>
          <p:cNvSpPr>
            <a:spLocks noGrp="1"/>
          </p:cNvSpPr>
          <p:nvPr>
            <p:ph type="sldNum" sz="quarter" idx="12"/>
          </p:nvPr>
        </p:nvSpPr>
        <p:spPr/>
        <p:txBody>
          <a:bodyPr/>
          <a:lstStyle/>
          <a:p>
            <a:fld id="{78733FC4-8689-4CA5-A153-34ADD6EFE592}" type="slidenum">
              <a:rPr lang="es-ES">
                <a:solidFill>
                  <a:schemeClr val="bg1"/>
                </a:solidFill>
              </a:rPr>
              <a:t>159</a:t>
            </a:fld>
            <a:endParaRPr lang="es-ES" dirty="0">
              <a:solidFill>
                <a:schemeClr val="bg1"/>
              </a:solidFill>
            </a:endParaRPr>
          </a:p>
        </p:txBody>
      </p:sp>
    </p:spTree>
    <p:custDataLst>
      <p:tags r:id="rId1"/>
    </p:custDataLst>
    <p:extLst>
      <p:ext uri="{BB962C8B-B14F-4D97-AF65-F5344CB8AC3E}">
        <p14:creationId xmlns:p14="http://schemas.microsoft.com/office/powerpoint/2010/main" val="129412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7928998-CA8E-4F05-B0D9-A2029964EB95}"/>
              </a:ext>
            </a:extLst>
          </p:cNvPr>
          <p:cNvPicPr>
            <a:picLocks noChangeAspect="1"/>
          </p:cNvPicPr>
          <p:nvPr/>
        </p:nvPicPr>
        <p:blipFill>
          <a:blip r:embed="rId2"/>
          <a:stretch>
            <a:fillRect/>
          </a:stretch>
        </p:blipFill>
        <p:spPr>
          <a:xfrm>
            <a:off x="380514" y="833218"/>
            <a:ext cx="3849037" cy="1445454"/>
          </a:xfrm>
          <a:prstGeom prst="rect">
            <a:avLst/>
          </a:prstGeom>
        </p:spPr>
      </p:pic>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6D25BFEE-FB9E-47D4-9CC1-4521E7E60830}"/>
                  </a:ext>
                </a:extLst>
              </p:cNvPr>
              <p:cNvSpPr/>
              <p:nvPr/>
            </p:nvSpPr>
            <p:spPr>
              <a:xfrm>
                <a:off x="4566903" y="1050250"/>
                <a:ext cx="3431910" cy="6576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f>
                        <m:fPr>
                          <m:ctrlPr>
                            <a:rPr lang="pt-BR" i="1" dirty="0" smtClean="0">
                              <a:latin typeface="Cambria Math" panose="02040503050406030204" pitchFamily="18" charset="0"/>
                            </a:rPr>
                          </m:ctrlPr>
                        </m:fPr>
                        <m:num>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3</m:t>
                              </m:r>
                            </m:sub>
                          </m:sSub>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num>
                        <m:den>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m:t>
                          </m:r>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den>
                      </m:f>
                    </m:oMath>
                  </m:oMathPara>
                </a14:m>
                <a:endParaRPr lang="es-ES" dirty="0"/>
              </a:p>
            </p:txBody>
          </p:sp>
        </mc:Choice>
        <mc:Fallback xmlns="">
          <p:sp>
            <p:nvSpPr>
              <p:cNvPr id="28" name="Rectángulo 27">
                <a:extLst>
                  <a:ext uri="{FF2B5EF4-FFF2-40B4-BE49-F238E27FC236}">
                    <a16:creationId xmlns:a16="http://schemas.microsoft.com/office/drawing/2014/main" id="{6D25BFEE-FB9E-47D4-9CC1-4521E7E60830}"/>
                  </a:ext>
                </a:extLst>
              </p:cNvPr>
              <p:cNvSpPr>
                <a:spLocks noRot="1" noChangeAspect="1" noMove="1" noResize="1" noEditPoints="1" noAdjustHandles="1" noChangeArrowheads="1" noChangeShapeType="1" noTextEdit="1"/>
              </p:cNvSpPr>
              <p:nvPr/>
            </p:nvSpPr>
            <p:spPr>
              <a:xfrm>
                <a:off x="4566903" y="1050250"/>
                <a:ext cx="3431910" cy="657616"/>
              </a:xfrm>
              <a:prstGeom prst="rect">
                <a:avLst/>
              </a:prstGeom>
              <a:blipFill>
                <a:blip r:embed="rId3"/>
                <a:stretch>
                  <a:fillRect/>
                </a:stretch>
              </a:blipFill>
            </p:spPr>
            <p:txBody>
              <a:bodyPr/>
              <a:lstStyle/>
              <a:p>
                <a:r>
                  <a:rPr lang="es-ES">
                    <a:noFill/>
                  </a:rPr>
                  <a:t> </a:t>
                </a:r>
              </a:p>
            </p:txBody>
          </p:sp>
        </mc:Fallback>
      </mc:AlternateContent>
      <p:pic>
        <p:nvPicPr>
          <p:cNvPr id="29" name="Imagen 28">
            <a:extLst>
              <a:ext uri="{FF2B5EF4-FFF2-40B4-BE49-F238E27FC236}">
                <a16:creationId xmlns:a16="http://schemas.microsoft.com/office/drawing/2014/main" id="{A522F774-93FA-497E-BF20-9770005EC636}"/>
              </a:ext>
            </a:extLst>
          </p:cNvPr>
          <p:cNvPicPr>
            <a:picLocks noChangeAspect="1"/>
          </p:cNvPicPr>
          <p:nvPr/>
        </p:nvPicPr>
        <p:blipFill>
          <a:blip r:embed="rId4"/>
          <a:stretch>
            <a:fillRect/>
          </a:stretch>
        </p:blipFill>
        <p:spPr>
          <a:xfrm>
            <a:off x="532891" y="2458952"/>
            <a:ext cx="3934437" cy="1425746"/>
          </a:xfrm>
          <a:prstGeom prst="rect">
            <a:avLst/>
          </a:prstGeom>
        </p:spPr>
      </p:pic>
      <mc:AlternateContent xmlns:mc="http://schemas.openxmlformats.org/markup-compatibility/2006" xmlns:a14="http://schemas.microsoft.com/office/drawing/2010/main">
        <mc:Choice Requires="a14">
          <p:sp>
            <p:nvSpPr>
              <p:cNvPr id="49" name="Rectángulo 48">
                <a:extLst>
                  <a:ext uri="{FF2B5EF4-FFF2-40B4-BE49-F238E27FC236}">
                    <a16:creationId xmlns:a16="http://schemas.microsoft.com/office/drawing/2014/main" id="{D14B5F9D-A593-4D51-96FD-79D331B4F3B0}"/>
                  </a:ext>
                </a:extLst>
              </p:cNvPr>
              <p:cNvSpPr/>
              <p:nvPr/>
            </p:nvSpPr>
            <p:spPr>
              <a:xfrm>
                <a:off x="5049822" y="2458952"/>
                <a:ext cx="2466071" cy="66665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b="0" i="1" smtClean="0">
                              <a:latin typeface="Cambria Math" panose="02040503050406030204" pitchFamily="18" charset="0"/>
                            </a:rPr>
                            <m:t>)</m:t>
                          </m:r>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b="0" i="1" dirty="0">
                  <a:latin typeface="Cambria Math" panose="02040503050406030204" pitchFamily="18" charset="0"/>
                </a:endParaRPr>
              </a:p>
            </p:txBody>
          </p:sp>
        </mc:Choice>
        <mc:Fallback xmlns="">
          <p:sp>
            <p:nvSpPr>
              <p:cNvPr id="49" name="Rectángulo 48">
                <a:extLst>
                  <a:ext uri="{FF2B5EF4-FFF2-40B4-BE49-F238E27FC236}">
                    <a16:creationId xmlns:a16="http://schemas.microsoft.com/office/drawing/2014/main" id="{D14B5F9D-A593-4D51-96FD-79D331B4F3B0}"/>
                  </a:ext>
                </a:extLst>
              </p:cNvPr>
              <p:cNvSpPr>
                <a:spLocks noRot="1" noChangeAspect="1" noMove="1" noResize="1" noEditPoints="1" noAdjustHandles="1" noChangeArrowheads="1" noChangeShapeType="1" noTextEdit="1"/>
              </p:cNvSpPr>
              <p:nvPr/>
            </p:nvSpPr>
            <p:spPr>
              <a:xfrm>
                <a:off x="5049822" y="2458952"/>
                <a:ext cx="2466071" cy="666657"/>
              </a:xfrm>
              <a:prstGeom prst="rect">
                <a:avLst/>
              </a:prstGeom>
              <a:blipFill>
                <a:blip r:embed="rId5"/>
                <a:stretch>
                  <a:fillRect/>
                </a:stretch>
              </a:blipFill>
            </p:spPr>
            <p:txBody>
              <a:bodyPr/>
              <a:lstStyle/>
              <a:p>
                <a:r>
                  <a:rPr lang="es-ES">
                    <a:noFill/>
                  </a:rPr>
                  <a:t> </a:t>
                </a:r>
              </a:p>
            </p:txBody>
          </p:sp>
        </mc:Fallback>
      </mc:AlternateContent>
      <p:sp>
        <p:nvSpPr>
          <p:cNvPr id="36" name="CuadroTexto 35">
            <a:extLst>
              <a:ext uri="{FF2B5EF4-FFF2-40B4-BE49-F238E27FC236}">
                <a16:creationId xmlns:a16="http://schemas.microsoft.com/office/drawing/2014/main" id="{656A8C0D-FDCB-407B-ADC2-CE8835ECD78B}"/>
              </a:ext>
            </a:extLst>
          </p:cNvPr>
          <p:cNvSpPr txBox="1"/>
          <p:nvPr/>
        </p:nvSpPr>
        <p:spPr>
          <a:xfrm>
            <a:off x="6070299" y="1874177"/>
            <a:ext cx="425116" cy="584775"/>
          </a:xfrm>
          <a:prstGeom prst="rect">
            <a:avLst/>
          </a:prstGeom>
          <a:noFill/>
        </p:spPr>
        <p:txBody>
          <a:bodyPr wrap="none" rtlCol="0">
            <a:spAutoFit/>
          </a:bodyPr>
          <a:lstStyle/>
          <a:p>
            <a:r>
              <a:rPr lang="es-ES" sz="3200" dirty="0"/>
              <a:t>+</a:t>
            </a:r>
          </a:p>
        </p:txBody>
      </p:sp>
      <mc:AlternateContent xmlns:mc="http://schemas.openxmlformats.org/markup-compatibility/2006" xmlns:a14="http://schemas.microsoft.com/office/drawing/2010/main">
        <mc:Choice Requires="a14">
          <p:sp>
            <p:nvSpPr>
              <p:cNvPr id="40" name="Rectángulo 39">
                <a:extLst>
                  <a:ext uri="{FF2B5EF4-FFF2-40B4-BE49-F238E27FC236}">
                    <a16:creationId xmlns:a16="http://schemas.microsoft.com/office/drawing/2014/main" id="{00C43788-3360-46BD-9EF8-21955EF5A5C3}"/>
                  </a:ext>
                </a:extLst>
              </p:cNvPr>
              <p:cNvSpPr/>
              <p:nvPr/>
            </p:nvSpPr>
            <p:spPr>
              <a:xfrm>
                <a:off x="4779460" y="4272359"/>
                <a:ext cx="3431910" cy="66665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f>
                        <m:fPr>
                          <m:ctrlPr>
                            <a:rPr lang="pt-BR" i="1" dirty="0" smtClean="0">
                              <a:latin typeface="Cambria Math" panose="02040503050406030204" pitchFamily="18" charset="0"/>
                            </a:rPr>
                          </m:ctrlPr>
                        </m:fPr>
                        <m:num>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3</m:t>
                              </m:r>
                            </m:sub>
                          </m:sSub>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num>
                        <m:den>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m:t>
                          </m:r>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den>
                      </m:f>
                    </m:oMath>
                  </m:oMathPara>
                </a14:m>
                <a:endParaRPr lang="es-ES" dirty="0"/>
              </a:p>
            </p:txBody>
          </p:sp>
        </mc:Choice>
        <mc:Fallback xmlns="">
          <p:sp>
            <p:nvSpPr>
              <p:cNvPr id="40" name="Rectángulo 39">
                <a:extLst>
                  <a:ext uri="{FF2B5EF4-FFF2-40B4-BE49-F238E27FC236}">
                    <a16:creationId xmlns:a16="http://schemas.microsoft.com/office/drawing/2014/main" id="{00C43788-3360-46BD-9EF8-21955EF5A5C3}"/>
                  </a:ext>
                </a:extLst>
              </p:cNvPr>
              <p:cNvSpPr>
                <a:spLocks noRot="1" noChangeAspect="1" noMove="1" noResize="1" noEditPoints="1" noAdjustHandles="1" noChangeArrowheads="1" noChangeShapeType="1" noTextEdit="1"/>
              </p:cNvSpPr>
              <p:nvPr/>
            </p:nvSpPr>
            <p:spPr>
              <a:xfrm>
                <a:off x="4779460" y="4272359"/>
                <a:ext cx="3431910" cy="666657"/>
              </a:xfrm>
              <a:prstGeom prst="rect">
                <a:avLst/>
              </a:prstGeom>
              <a:blipFill>
                <a:blip r:embed="rId6"/>
                <a:stretch>
                  <a:fillRect/>
                </a:stretch>
              </a:blipFill>
            </p:spPr>
            <p:txBody>
              <a:bodyPr/>
              <a:lstStyle/>
              <a:p>
                <a:r>
                  <a:rPr lang="es-ES">
                    <a:noFill/>
                  </a:rPr>
                  <a:t> </a:t>
                </a:r>
              </a:p>
            </p:txBody>
          </p:sp>
        </mc:Fallback>
      </mc:AlternateContent>
      <p:pic>
        <p:nvPicPr>
          <p:cNvPr id="44" name="Imagen 43">
            <a:extLst>
              <a:ext uri="{FF2B5EF4-FFF2-40B4-BE49-F238E27FC236}">
                <a16:creationId xmlns:a16="http://schemas.microsoft.com/office/drawing/2014/main" id="{18184798-8E5B-4411-9A53-FDEE4107A281}"/>
              </a:ext>
            </a:extLst>
          </p:cNvPr>
          <p:cNvPicPr>
            <a:picLocks noChangeAspect="1"/>
          </p:cNvPicPr>
          <p:nvPr/>
        </p:nvPicPr>
        <p:blipFill>
          <a:blip r:embed="rId7"/>
          <a:stretch>
            <a:fillRect/>
          </a:stretch>
        </p:blipFill>
        <p:spPr>
          <a:xfrm>
            <a:off x="331695" y="3774660"/>
            <a:ext cx="4373453" cy="1662053"/>
          </a:xfrm>
          <a:prstGeom prst="rect">
            <a:avLst/>
          </a:prstGeom>
        </p:spPr>
      </p:pic>
      <p:sp>
        <p:nvSpPr>
          <p:cNvPr id="9" name="Marcador de número de diapositiva 1">
            <a:extLst>
              <a:ext uri="{FF2B5EF4-FFF2-40B4-BE49-F238E27FC236}">
                <a16:creationId xmlns:a16="http://schemas.microsoft.com/office/drawing/2014/main" id="{C579A905-5E72-4ED4-9D75-6DB472ABDF9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96573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42D8A97-3A67-40F7-B6C5-C485663BF264}"/>
              </a:ext>
            </a:extLst>
          </p:cNvPr>
          <p:cNvGraphicFramePr>
            <a:graphicFrameLocks noGrp="1"/>
          </p:cNvGraphicFramePr>
          <p:nvPr>
            <p:extLst>
              <p:ext uri="{D42A27DB-BD31-4B8C-83A1-F6EECF244321}">
                <p14:modId xmlns:p14="http://schemas.microsoft.com/office/powerpoint/2010/main" val="2750278897"/>
              </p:ext>
            </p:extLst>
          </p:nvPr>
        </p:nvGraphicFramePr>
        <p:xfrm>
          <a:off x="492174" y="983829"/>
          <a:ext cx="2305328" cy="4015740"/>
        </p:xfrm>
        <a:graphic>
          <a:graphicData uri="http://schemas.openxmlformats.org/drawingml/2006/table">
            <a:tbl>
              <a:tblPr firstRow="1" bandRow="1">
                <a:tableStyleId>{5C22544A-7EE6-4342-B048-85BDC9FD1C3A}</a:tableStyleId>
              </a:tblPr>
              <a:tblGrid>
                <a:gridCol w="312769">
                  <a:extLst>
                    <a:ext uri="{9D8B030D-6E8A-4147-A177-3AD203B41FA5}">
                      <a16:colId xmlns:a16="http://schemas.microsoft.com/office/drawing/2014/main" val="4195853776"/>
                    </a:ext>
                  </a:extLst>
                </a:gridCol>
                <a:gridCol w="284094">
                  <a:extLst>
                    <a:ext uri="{9D8B030D-6E8A-4147-A177-3AD203B41FA5}">
                      <a16:colId xmlns:a16="http://schemas.microsoft.com/office/drawing/2014/main" val="2604847045"/>
                    </a:ext>
                  </a:extLst>
                </a:gridCol>
                <a:gridCol w="416560">
                  <a:extLst>
                    <a:ext uri="{9D8B030D-6E8A-4147-A177-3AD203B41FA5}">
                      <a16:colId xmlns:a16="http://schemas.microsoft.com/office/drawing/2014/main" val="539143443"/>
                    </a:ext>
                  </a:extLst>
                </a:gridCol>
                <a:gridCol w="502605">
                  <a:extLst>
                    <a:ext uri="{9D8B030D-6E8A-4147-A177-3AD203B41FA5}">
                      <a16:colId xmlns:a16="http://schemas.microsoft.com/office/drawing/2014/main" val="2863522768"/>
                    </a:ext>
                  </a:extLst>
                </a:gridCol>
                <a:gridCol w="789300">
                  <a:extLst>
                    <a:ext uri="{9D8B030D-6E8A-4147-A177-3AD203B41FA5}">
                      <a16:colId xmlns:a16="http://schemas.microsoft.com/office/drawing/2014/main" val="734108888"/>
                    </a:ext>
                  </a:extLst>
                </a:gridCol>
              </a:tblGrid>
              <a:tr h="205740">
                <a:tc>
                  <a:txBody>
                    <a:bodyPr/>
                    <a:lstStyle/>
                    <a:p>
                      <a:pPr algn="ctr"/>
                      <a:r>
                        <a:rPr lang="es-ES" sz="1100" dirty="0"/>
                        <a:t>G</a:t>
                      </a:r>
                    </a:p>
                  </a:txBody>
                  <a:tcPr marL="68580" marR="68580" marT="34290" marB="34290"/>
                </a:tc>
                <a:tc>
                  <a:txBody>
                    <a:bodyPr/>
                    <a:lstStyle/>
                    <a:p>
                      <a:pPr algn="ctr"/>
                      <a:r>
                        <a:rPr lang="es-ES" sz="1100" dirty="0"/>
                        <a:t>H</a:t>
                      </a:r>
                    </a:p>
                  </a:txBody>
                  <a:tcPr marL="68580" marR="68580" marT="34290" marB="34290"/>
                </a:tc>
                <a:tc>
                  <a:txBody>
                    <a:bodyPr/>
                    <a:lstStyle/>
                    <a:p>
                      <a:pPr algn="ctr"/>
                      <a:r>
                        <a:rPr lang="es-ES" sz="1100" dirty="0"/>
                        <a:t>T</a:t>
                      </a:r>
                      <a:r>
                        <a:rPr lang="es-ES" sz="1100" baseline="-25000" dirty="0"/>
                        <a:t>45</a:t>
                      </a:r>
                    </a:p>
                  </a:txBody>
                  <a:tcPr marL="68580" marR="68580" marT="34290" marB="34290"/>
                </a:tc>
                <a:tc>
                  <a:txBody>
                    <a:bodyPr/>
                    <a:lstStyle/>
                    <a:p>
                      <a:pPr algn="ctr"/>
                      <a:r>
                        <a:rPr lang="es-ES" sz="1100" dirty="0"/>
                        <a:t>T</a:t>
                      </a:r>
                      <a:r>
                        <a:rPr lang="es-ES" sz="1100" baseline="-25000" dirty="0"/>
                        <a:t>60</a:t>
                      </a:r>
                    </a:p>
                  </a:txBody>
                  <a:tcPr marL="68580" marR="68580" marT="34290" marB="34290"/>
                </a:tc>
                <a:tc>
                  <a:txBody>
                    <a:bodyPr/>
                    <a:lstStyle/>
                    <a:p>
                      <a:pPr algn="ctr"/>
                      <a:r>
                        <a:rPr lang="es-ES" sz="1100" b="0" dirty="0"/>
                        <a:t>Salida(A)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4282325400"/>
                  </a:ext>
                </a:extLst>
              </a:tr>
            </a:tbl>
          </a:graphicData>
        </a:graphic>
      </p:graphicFrame>
      <p:sp>
        <p:nvSpPr>
          <p:cNvPr id="5" name="CuadroTexto 4">
            <a:extLst>
              <a:ext uri="{FF2B5EF4-FFF2-40B4-BE49-F238E27FC236}">
                <a16:creationId xmlns:a16="http://schemas.microsoft.com/office/drawing/2014/main" id="{1820B5D4-B5BF-4BDC-BD1A-899B6C681AB8}"/>
              </a:ext>
            </a:extLst>
          </p:cNvPr>
          <p:cNvSpPr txBox="1"/>
          <p:nvPr/>
        </p:nvSpPr>
        <p:spPr>
          <a:xfrm>
            <a:off x="2797502" y="1145393"/>
            <a:ext cx="335348" cy="3940374"/>
          </a:xfrm>
          <a:prstGeom prst="rect">
            <a:avLst/>
          </a:prstGeom>
          <a:noFill/>
        </p:spPr>
        <p:txBody>
          <a:bodyPr wrap="none" rtlCol="0">
            <a:spAutoFit/>
          </a:bodyPr>
          <a:lstStyle/>
          <a:p>
            <a:pPr>
              <a:lnSpc>
                <a:spcPct val="150000"/>
              </a:lnSpc>
            </a:pPr>
            <a:r>
              <a:rPr lang="es-ES" sz="1050" dirty="0"/>
              <a:t>0</a:t>
            </a:r>
          </a:p>
          <a:p>
            <a:pPr>
              <a:lnSpc>
                <a:spcPct val="150000"/>
              </a:lnSpc>
            </a:pPr>
            <a:r>
              <a:rPr lang="es-ES" sz="1050" dirty="0"/>
              <a:t>1</a:t>
            </a:r>
          </a:p>
          <a:p>
            <a:pPr>
              <a:lnSpc>
                <a:spcPct val="150000"/>
              </a:lnSpc>
            </a:pPr>
            <a:r>
              <a:rPr lang="es-ES" sz="1050" dirty="0"/>
              <a:t>2</a:t>
            </a:r>
          </a:p>
          <a:p>
            <a:pPr>
              <a:lnSpc>
                <a:spcPct val="150000"/>
              </a:lnSpc>
            </a:pPr>
            <a:r>
              <a:rPr lang="es-ES" sz="1050" dirty="0"/>
              <a:t>3</a:t>
            </a:r>
          </a:p>
          <a:p>
            <a:pPr>
              <a:lnSpc>
                <a:spcPct val="150000"/>
              </a:lnSpc>
            </a:pPr>
            <a:r>
              <a:rPr lang="es-ES" sz="1050" dirty="0"/>
              <a:t>4</a:t>
            </a:r>
          </a:p>
          <a:p>
            <a:pPr>
              <a:lnSpc>
                <a:spcPct val="150000"/>
              </a:lnSpc>
            </a:pPr>
            <a:r>
              <a:rPr lang="es-ES" sz="1050" dirty="0"/>
              <a:t>5</a:t>
            </a:r>
          </a:p>
          <a:p>
            <a:pPr>
              <a:lnSpc>
                <a:spcPct val="150000"/>
              </a:lnSpc>
            </a:pPr>
            <a:r>
              <a:rPr lang="es-ES" sz="1050" dirty="0"/>
              <a:t>6</a:t>
            </a:r>
          </a:p>
          <a:p>
            <a:pPr>
              <a:lnSpc>
                <a:spcPct val="150000"/>
              </a:lnSpc>
            </a:pPr>
            <a:r>
              <a:rPr lang="es-ES" sz="1050" dirty="0"/>
              <a:t>7</a:t>
            </a:r>
          </a:p>
          <a:p>
            <a:pPr>
              <a:lnSpc>
                <a:spcPct val="150000"/>
              </a:lnSpc>
            </a:pPr>
            <a:r>
              <a:rPr lang="es-ES" sz="1050" dirty="0"/>
              <a:t>8</a:t>
            </a:r>
          </a:p>
          <a:p>
            <a:pPr>
              <a:lnSpc>
                <a:spcPct val="150000"/>
              </a:lnSpc>
            </a:pPr>
            <a:r>
              <a:rPr lang="es-ES" sz="1050" dirty="0"/>
              <a:t>9</a:t>
            </a:r>
          </a:p>
          <a:p>
            <a:pPr>
              <a:lnSpc>
                <a:spcPct val="150000"/>
              </a:lnSpc>
            </a:pPr>
            <a:r>
              <a:rPr lang="es-ES" sz="1050" dirty="0"/>
              <a:t>10</a:t>
            </a:r>
          </a:p>
          <a:p>
            <a:pPr>
              <a:lnSpc>
                <a:spcPct val="150000"/>
              </a:lnSpc>
            </a:pPr>
            <a:r>
              <a:rPr lang="es-ES" sz="1050" dirty="0"/>
              <a:t>11</a:t>
            </a:r>
          </a:p>
          <a:p>
            <a:pPr>
              <a:lnSpc>
                <a:spcPct val="150000"/>
              </a:lnSpc>
            </a:pPr>
            <a:r>
              <a:rPr lang="es-ES" sz="1050" dirty="0"/>
              <a:t>12</a:t>
            </a:r>
          </a:p>
          <a:p>
            <a:pPr>
              <a:lnSpc>
                <a:spcPct val="150000"/>
              </a:lnSpc>
            </a:pPr>
            <a:r>
              <a:rPr lang="es-ES" sz="1050" dirty="0"/>
              <a:t>13</a:t>
            </a:r>
          </a:p>
          <a:p>
            <a:pPr>
              <a:lnSpc>
                <a:spcPct val="150000"/>
              </a:lnSpc>
            </a:pPr>
            <a:r>
              <a:rPr lang="es-ES" sz="1050" dirty="0"/>
              <a:t>14</a:t>
            </a:r>
          </a:p>
          <a:p>
            <a:pPr>
              <a:lnSpc>
                <a:spcPct val="150000"/>
              </a:lnSpc>
            </a:pPr>
            <a:r>
              <a:rPr lang="es-ES" sz="1050" dirty="0"/>
              <a:t>15</a:t>
            </a:r>
          </a:p>
        </p:txBody>
      </p:sp>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AF1BA0E4-8E52-4CC9-883E-BED954B66772}"/>
                  </a:ext>
                </a:extLst>
              </p:cNvPr>
              <p:cNvSpPr/>
              <p:nvPr/>
            </p:nvSpPr>
            <p:spPr>
              <a:xfrm>
                <a:off x="3310016" y="961176"/>
                <a:ext cx="5800178" cy="368434"/>
              </a:xfrm>
              <a:prstGeom prst="rect">
                <a:avLst/>
              </a:prstGeom>
            </p:spPr>
            <p:txBody>
              <a:bodyPr wrap="none">
                <a:spAutoFit/>
              </a:bodyPr>
              <a:lstStyle/>
              <a:p>
                <a:pPr>
                  <a:lnSpc>
                    <a:spcPct val="107000"/>
                  </a:lnSpc>
                </a:pPr>
                <a14:m>
                  <m:oMath xmlns:m="http://schemas.openxmlformats.org/officeDocument/2006/math">
                    <m:r>
                      <a:rPr lang="es-ES" i="1" dirty="0" smtClean="0">
                        <a:latin typeface="Cambria Math" panose="02040503050406030204" pitchFamily="18" charset="0"/>
                        <a:ea typeface="Calibri" panose="020F0502020204030204" pitchFamily="34" charset="0"/>
                        <a:cs typeface="TimesNewRomanPSMT"/>
                      </a:rPr>
                      <m:t>𝑓</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𝐺</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𝐻</m:t>
                    </m:r>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45</m:t>
                        </m:r>
                      </m:sub>
                    </m:sSub>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60</m:t>
                        </m:r>
                      </m:sub>
                    </m:sSub>
                    <m:r>
                      <a:rPr lang="es-ES" i="1" dirty="0" smtClean="0">
                        <a:latin typeface="Cambria Math" panose="02040503050406030204" pitchFamily="18" charset="0"/>
                        <a:ea typeface="Calibri" panose="020F0502020204030204" pitchFamily="34" charset="0"/>
                        <a:cs typeface="TimesNewRomanPSMT"/>
                      </a:rPr>
                      <m:t>) </m:t>
                    </m:r>
                  </m:oMath>
                </a14:m>
                <a:r>
                  <a:rPr lang="es-ES" dirty="0">
                    <a:latin typeface="TimesNewRomanPSMT"/>
                    <a:ea typeface="Calibri" panose="020F0502020204030204" pitchFamily="34" charset="0"/>
                    <a:cs typeface="TimesNewRomanPSMT"/>
                  </a:rPr>
                  <a:t>=</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m(3,6,7,10,11,12,14,15)+</a:t>
                </a:r>
                <a:r>
                  <a:rPr lang="en-US" dirty="0">
                    <a:latin typeface="Arial Unicode MS"/>
                    <a:ea typeface="Calibri" panose="020F0502020204030204" pitchFamily="34" charset="0"/>
                    <a:cs typeface="Times New Roman" panose="02020603050405020304" pitchFamily="18" charset="0"/>
                  </a:rPr>
                  <a:t> ∑ </a:t>
                </a:r>
                <a:r>
                  <a:rPr lang="en-US" dirty="0">
                    <a:latin typeface="TimesNewRomanPSMT"/>
                  </a:rPr>
                  <a:t>X(1,5,9,13)</a:t>
                </a:r>
                <a:endParaRPr lang="es-ES" dirty="0">
                  <a:latin typeface="TimesNewRomanPSMT"/>
                </a:endParaRPr>
              </a:p>
            </p:txBody>
          </p:sp>
        </mc:Choice>
        <mc:Fallback xmlns="">
          <p:sp>
            <p:nvSpPr>
              <p:cNvPr id="6" name="Rectángulo 5">
                <a:extLst>
                  <a:ext uri="{FF2B5EF4-FFF2-40B4-BE49-F238E27FC236}">
                    <a16:creationId xmlns:a16="http://schemas.microsoft.com/office/drawing/2014/main" id="{AF1BA0E4-8E52-4CC9-883E-BED954B66772}"/>
                  </a:ext>
                </a:extLst>
              </p:cNvPr>
              <p:cNvSpPr>
                <a:spLocks noRot="1" noChangeAspect="1" noMove="1" noResize="1" noEditPoints="1" noAdjustHandles="1" noChangeArrowheads="1" noChangeShapeType="1" noTextEdit="1"/>
              </p:cNvSpPr>
              <p:nvPr/>
            </p:nvSpPr>
            <p:spPr>
              <a:xfrm>
                <a:off x="3310016" y="961176"/>
                <a:ext cx="5800178" cy="368434"/>
              </a:xfrm>
              <a:prstGeom prst="rect">
                <a:avLst/>
              </a:prstGeom>
              <a:blipFill>
                <a:blip r:embed="rId2"/>
                <a:stretch>
                  <a:fillRect l="-315" t="-10000" r="-315" b="-26667"/>
                </a:stretch>
              </a:blipFill>
            </p:spPr>
            <p:txBody>
              <a:bodyPr/>
              <a:lstStyle/>
              <a:p>
                <a:r>
                  <a:rPr lang="es-ES">
                    <a:noFill/>
                  </a:rPr>
                  <a:t> </a:t>
                </a:r>
              </a:p>
            </p:txBody>
          </p:sp>
        </mc:Fallback>
      </mc:AlternateContent>
      <p:graphicFrame>
        <p:nvGraphicFramePr>
          <p:cNvPr id="7" name="Tabla 6">
            <a:extLst>
              <a:ext uri="{FF2B5EF4-FFF2-40B4-BE49-F238E27FC236}">
                <a16:creationId xmlns:a16="http://schemas.microsoft.com/office/drawing/2014/main" id="{F5732F8E-78E0-4512-A6B4-05AF6D1470FD}"/>
              </a:ext>
            </a:extLst>
          </p:cNvPr>
          <p:cNvGraphicFramePr>
            <a:graphicFrameLocks noGrp="1"/>
          </p:cNvGraphicFramePr>
          <p:nvPr>
            <p:extLst>
              <p:ext uri="{D42A27DB-BD31-4B8C-83A1-F6EECF244321}">
                <p14:modId xmlns:p14="http://schemas.microsoft.com/office/powerpoint/2010/main" val="1502903708"/>
              </p:ext>
            </p:extLst>
          </p:nvPr>
        </p:nvGraphicFramePr>
        <p:xfrm>
          <a:off x="4013900" y="2274128"/>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8" name="Tabla 6">
            <a:extLst>
              <a:ext uri="{FF2B5EF4-FFF2-40B4-BE49-F238E27FC236}">
                <a16:creationId xmlns:a16="http://schemas.microsoft.com/office/drawing/2014/main" id="{83D4C72D-D2E0-4147-88D0-FC93579C107C}"/>
              </a:ext>
            </a:extLst>
          </p:cNvPr>
          <p:cNvGraphicFramePr>
            <a:graphicFrameLocks noGrp="1"/>
          </p:cNvGraphicFramePr>
          <p:nvPr>
            <p:extLst>
              <p:ext uri="{D42A27DB-BD31-4B8C-83A1-F6EECF244321}">
                <p14:modId xmlns:p14="http://schemas.microsoft.com/office/powerpoint/2010/main" val="4171271121"/>
              </p:ext>
            </p:extLst>
          </p:nvPr>
        </p:nvGraphicFramePr>
        <p:xfrm>
          <a:off x="3938470" y="234394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1</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9" name="Conector recto 8">
            <a:extLst>
              <a:ext uri="{FF2B5EF4-FFF2-40B4-BE49-F238E27FC236}">
                <a16:creationId xmlns:a16="http://schemas.microsoft.com/office/drawing/2014/main" id="{2B214270-5402-41E1-862B-61F4889D9082}"/>
              </a:ext>
            </a:extLst>
          </p:cNvPr>
          <p:cNvCxnSpPr/>
          <p:nvPr/>
        </p:nvCxnSpPr>
        <p:spPr>
          <a:xfrm flipH="1" flipV="1">
            <a:off x="3628908" y="2048667"/>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5D94D82E-6B4E-408D-AD24-EB18D9126778}"/>
              </a:ext>
            </a:extLst>
          </p:cNvPr>
          <p:cNvSpPr/>
          <p:nvPr/>
        </p:nvSpPr>
        <p:spPr>
          <a:xfrm>
            <a:off x="6125786" y="2742281"/>
            <a:ext cx="1860533" cy="85407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1" name="Grupo 10">
            <a:extLst>
              <a:ext uri="{FF2B5EF4-FFF2-40B4-BE49-F238E27FC236}">
                <a16:creationId xmlns:a16="http://schemas.microsoft.com/office/drawing/2014/main" id="{9926A649-80DF-4394-A210-B7D1EAB73595}"/>
              </a:ext>
            </a:extLst>
          </p:cNvPr>
          <p:cNvGrpSpPr/>
          <p:nvPr/>
        </p:nvGrpSpPr>
        <p:grpSpPr>
          <a:xfrm>
            <a:off x="3310016" y="1875710"/>
            <a:ext cx="4609551" cy="2163529"/>
            <a:chOff x="1606812" y="3363482"/>
            <a:chExt cx="6146067" cy="2884704"/>
          </a:xfrm>
        </p:grpSpPr>
        <p:sp>
          <p:nvSpPr>
            <p:cNvPr id="12" name="CuadroTexto 11">
              <a:extLst>
                <a:ext uri="{FF2B5EF4-FFF2-40B4-BE49-F238E27FC236}">
                  <a16:creationId xmlns:a16="http://schemas.microsoft.com/office/drawing/2014/main" id="{C16A1893-2A4D-48B8-9B16-DF1147A8ED83}"/>
                </a:ext>
              </a:extLst>
            </p:cNvPr>
            <p:cNvSpPr txBox="1"/>
            <p:nvPr/>
          </p:nvSpPr>
          <p:spPr>
            <a:xfrm>
              <a:off x="1606812" y="3581401"/>
              <a:ext cx="784831" cy="553997"/>
            </a:xfrm>
            <a:prstGeom prst="rect">
              <a:avLst/>
            </a:prstGeom>
            <a:noFill/>
          </p:spPr>
          <p:txBody>
            <a:bodyPr wrap="none" rtlCol="0">
              <a:spAutoFit/>
            </a:bodyPr>
            <a:lstStyle/>
            <a:p>
              <a:r>
                <a:rPr lang="es-ES" sz="2000" dirty="0"/>
                <a:t>GH</a:t>
              </a:r>
            </a:p>
          </p:txBody>
        </p:sp>
        <p:sp>
          <p:nvSpPr>
            <p:cNvPr id="13" name="CuadroTexto 12">
              <a:extLst>
                <a:ext uri="{FF2B5EF4-FFF2-40B4-BE49-F238E27FC236}">
                  <a16:creationId xmlns:a16="http://schemas.microsoft.com/office/drawing/2014/main" id="{C4D77FD4-C263-4297-B902-908C7D297E21}"/>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4" name="CuadroTexto 13">
              <a:extLst>
                <a:ext uri="{FF2B5EF4-FFF2-40B4-BE49-F238E27FC236}">
                  <a16:creationId xmlns:a16="http://schemas.microsoft.com/office/drawing/2014/main" id="{5470C697-FFA2-4B5F-A387-5AFCD2AC1888}"/>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5" name="CuadroTexto 14">
              <a:extLst>
                <a:ext uri="{FF2B5EF4-FFF2-40B4-BE49-F238E27FC236}">
                  <a16:creationId xmlns:a16="http://schemas.microsoft.com/office/drawing/2014/main" id="{AA6A3950-B15E-4266-915E-E622AE282BA9}"/>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6" name="CuadroTexto 15">
              <a:extLst>
                <a:ext uri="{FF2B5EF4-FFF2-40B4-BE49-F238E27FC236}">
                  <a16:creationId xmlns:a16="http://schemas.microsoft.com/office/drawing/2014/main" id="{8A01C0C1-1816-439E-91EC-A0BF0D92DD55}"/>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7" name="Grupo 16">
              <a:extLst>
                <a:ext uri="{FF2B5EF4-FFF2-40B4-BE49-F238E27FC236}">
                  <a16:creationId xmlns:a16="http://schemas.microsoft.com/office/drawing/2014/main" id="{7D9E0718-70E5-45AA-AF22-D3F8877479F4}"/>
                </a:ext>
              </a:extLst>
            </p:cNvPr>
            <p:cNvGrpSpPr/>
            <p:nvPr/>
          </p:nvGrpSpPr>
          <p:grpSpPr>
            <a:xfrm>
              <a:off x="2065562" y="3363482"/>
              <a:ext cx="5687317" cy="720440"/>
              <a:chOff x="2065562" y="3363482"/>
              <a:chExt cx="5687317" cy="720440"/>
            </a:xfrm>
          </p:grpSpPr>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4C3F7F00-98B4-42B6-8155-496F28EBC3EF}"/>
                      </a:ext>
                    </a:extLst>
                  </p:cNvPr>
                  <p:cNvSpPr txBox="1"/>
                  <p:nvPr/>
                </p:nvSpPr>
                <p:spPr>
                  <a:xfrm>
                    <a:off x="2065562" y="3363482"/>
                    <a:ext cx="1049860" cy="4514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𝑇</m:t>
                          </m:r>
                          <m:r>
                            <a:rPr lang="es-ES" sz="1600" b="0" i="1" baseline="-25000" smtClean="0">
                              <a:latin typeface="Cambria Math" panose="02040503050406030204" pitchFamily="18" charset="0"/>
                            </a:rPr>
                            <m:t>45</m:t>
                          </m:r>
                          <m:r>
                            <a:rPr lang="es-ES" sz="1600" i="1">
                              <a:latin typeface="Cambria Math" panose="02040503050406030204" pitchFamily="18" charset="0"/>
                            </a:rPr>
                            <m:t>𝑇</m:t>
                          </m:r>
                          <m:r>
                            <a:rPr lang="es-ES" sz="1600" b="0" i="1" baseline="-25000" smtClean="0">
                              <a:latin typeface="Cambria Math" panose="02040503050406030204" pitchFamily="18" charset="0"/>
                            </a:rPr>
                            <m:t>60</m:t>
                          </m:r>
                        </m:oMath>
                      </m:oMathPara>
                    </a14:m>
                    <a:endParaRPr lang="es-ES" sz="1600" dirty="0"/>
                  </a:p>
                </p:txBody>
              </p:sp>
            </mc:Choice>
            <mc:Fallback xmlns="">
              <p:sp>
                <p:nvSpPr>
                  <p:cNvPr id="18" name="CuadroTexto 17">
                    <a:extLst>
                      <a:ext uri="{FF2B5EF4-FFF2-40B4-BE49-F238E27FC236}">
                        <a16:creationId xmlns:a16="http://schemas.microsoft.com/office/drawing/2014/main" id="{4C3F7F00-98B4-42B6-8155-496F28EBC3EF}"/>
                      </a:ext>
                    </a:extLst>
                  </p:cNvPr>
                  <p:cNvSpPr txBox="1">
                    <a:spLocks noRot="1" noChangeAspect="1" noMove="1" noResize="1" noEditPoints="1" noAdjustHandles="1" noChangeArrowheads="1" noChangeShapeType="1" noTextEdit="1"/>
                  </p:cNvSpPr>
                  <p:nvPr/>
                </p:nvSpPr>
                <p:spPr>
                  <a:xfrm>
                    <a:off x="2065562" y="3363482"/>
                    <a:ext cx="1049860" cy="451406"/>
                  </a:xfrm>
                  <a:prstGeom prst="rect">
                    <a:avLst/>
                  </a:prstGeom>
                  <a:blipFill>
                    <a:blip r:embed="rId3"/>
                    <a:stretch>
                      <a:fillRect/>
                    </a:stretch>
                  </a:blipFill>
                </p:spPr>
                <p:txBody>
                  <a:bodyPr/>
                  <a:lstStyle/>
                  <a:p>
                    <a:r>
                      <a:rPr lang="es-ES">
                        <a:noFill/>
                      </a:rPr>
                      <a:t> </a:t>
                    </a:r>
                  </a:p>
                </p:txBody>
              </p:sp>
            </mc:Fallback>
          </mc:AlternateContent>
          <p:sp>
            <p:nvSpPr>
              <p:cNvPr id="19" name="CuadroTexto 18">
                <a:extLst>
                  <a:ext uri="{FF2B5EF4-FFF2-40B4-BE49-F238E27FC236}">
                    <a16:creationId xmlns:a16="http://schemas.microsoft.com/office/drawing/2014/main" id="{35E916EA-4FB9-49B6-B387-DCB950F1D72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20" name="CuadroTexto 19">
                <a:extLst>
                  <a:ext uri="{FF2B5EF4-FFF2-40B4-BE49-F238E27FC236}">
                    <a16:creationId xmlns:a16="http://schemas.microsoft.com/office/drawing/2014/main" id="{EEFF0191-28B7-40E8-BB8E-52A6A8FD2D83}"/>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1" name="CuadroTexto 20">
                <a:extLst>
                  <a:ext uri="{FF2B5EF4-FFF2-40B4-BE49-F238E27FC236}">
                    <a16:creationId xmlns:a16="http://schemas.microsoft.com/office/drawing/2014/main" id="{5D4A4284-4FCD-4296-A028-99C32C266448}"/>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2" name="CuadroTexto 21">
                <a:extLst>
                  <a:ext uri="{FF2B5EF4-FFF2-40B4-BE49-F238E27FC236}">
                    <a16:creationId xmlns:a16="http://schemas.microsoft.com/office/drawing/2014/main" id="{B2FAAA2A-1353-485D-AA2C-A311E5F45A9E}"/>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EACA4D2B-AE16-48D8-906F-1F5910E5F699}"/>
                  </a:ext>
                </a:extLst>
              </p:cNvPr>
              <p:cNvSpPr txBox="1"/>
              <p:nvPr/>
            </p:nvSpPr>
            <p:spPr>
              <a:xfrm>
                <a:off x="8314744" y="2794264"/>
                <a:ext cx="569197"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rPr>
                        <m:t>𝐻𝑇</m:t>
                      </m:r>
                      <m:r>
                        <a:rPr lang="es-ES" sz="1500" b="0" i="1" baseline="-25000" smtClean="0">
                          <a:latin typeface="Cambria Math" panose="02040503050406030204" pitchFamily="18" charset="0"/>
                        </a:rPr>
                        <m:t>45</m:t>
                      </m:r>
                    </m:oMath>
                  </m:oMathPara>
                </a14:m>
                <a:endParaRPr lang="es-ES" sz="1500" baseline="-25000" dirty="0"/>
              </a:p>
            </p:txBody>
          </p:sp>
        </mc:Choice>
        <mc:Fallback xmlns="">
          <p:sp>
            <p:nvSpPr>
              <p:cNvPr id="23" name="CuadroTexto 22">
                <a:extLst>
                  <a:ext uri="{FF2B5EF4-FFF2-40B4-BE49-F238E27FC236}">
                    <a16:creationId xmlns:a16="http://schemas.microsoft.com/office/drawing/2014/main" id="{EACA4D2B-AE16-48D8-906F-1F5910E5F699}"/>
                  </a:ext>
                </a:extLst>
              </p:cNvPr>
              <p:cNvSpPr txBox="1">
                <a:spLocks noRot="1" noChangeAspect="1" noMove="1" noResize="1" noEditPoints="1" noAdjustHandles="1" noChangeArrowheads="1" noChangeShapeType="1" noTextEdit="1"/>
              </p:cNvSpPr>
              <p:nvPr/>
            </p:nvSpPr>
            <p:spPr>
              <a:xfrm>
                <a:off x="8314744" y="2794264"/>
                <a:ext cx="569197" cy="328295"/>
              </a:xfrm>
              <a:prstGeom prst="rect">
                <a:avLst/>
              </a:prstGeom>
              <a:blipFill>
                <a:blip r:embed="rId4"/>
                <a:stretch>
                  <a:fillRect/>
                </a:stretch>
              </a:blipFill>
              <a:ln>
                <a:solidFill>
                  <a:schemeClr val="accent1">
                    <a:shade val="50000"/>
                  </a:schemeClr>
                </a:solidFill>
              </a:ln>
            </p:spPr>
            <p:txBody>
              <a:bodyPr/>
              <a:lstStyle/>
              <a:p>
                <a:r>
                  <a:rPr lang="es-ES">
                    <a:noFill/>
                  </a:rPr>
                  <a:t> </a:t>
                </a:r>
              </a:p>
            </p:txBody>
          </p:sp>
        </mc:Fallback>
      </mc:AlternateContent>
      <p:sp>
        <p:nvSpPr>
          <p:cNvPr id="24" name="Elipse 23">
            <a:extLst>
              <a:ext uri="{FF2B5EF4-FFF2-40B4-BE49-F238E27FC236}">
                <a16:creationId xmlns:a16="http://schemas.microsoft.com/office/drawing/2014/main" id="{67EC77C9-1633-4623-A18C-38D9B35417EE}"/>
              </a:ext>
            </a:extLst>
          </p:cNvPr>
          <p:cNvSpPr/>
          <p:nvPr/>
        </p:nvSpPr>
        <p:spPr>
          <a:xfrm>
            <a:off x="3938470" y="3142180"/>
            <a:ext cx="4376274" cy="449398"/>
          </a:xfrm>
          <a:prstGeom prst="ellipse">
            <a:avLst/>
          </a:prstGeom>
          <a:solidFill>
            <a:srgbClr val="FFC000">
              <a:alpha val="2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8" name="Elipse 27">
            <a:extLst>
              <a:ext uri="{FF2B5EF4-FFF2-40B4-BE49-F238E27FC236}">
                <a16:creationId xmlns:a16="http://schemas.microsoft.com/office/drawing/2014/main" id="{E970C7CC-7D04-4BBE-9968-DDFDF3778261}"/>
              </a:ext>
            </a:extLst>
          </p:cNvPr>
          <p:cNvSpPr/>
          <p:nvPr/>
        </p:nvSpPr>
        <p:spPr>
          <a:xfrm>
            <a:off x="4984195" y="2289370"/>
            <a:ext cx="2127571" cy="1874122"/>
          </a:xfrm>
          <a:prstGeom prst="ellipse">
            <a:avLst/>
          </a:prstGeom>
          <a:solidFill>
            <a:srgbClr val="92D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6D5415AA-CCC7-4BD6-9740-563BE6AC05FE}"/>
                  </a:ext>
                </a:extLst>
              </p:cNvPr>
              <p:cNvSpPr txBox="1"/>
              <p:nvPr/>
            </p:nvSpPr>
            <p:spPr>
              <a:xfrm>
                <a:off x="5654754" y="4389378"/>
                <a:ext cx="849980" cy="323165"/>
              </a:xfrm>
              <a:prstGeom prst="rect">
                <a:avLst/>
              </a:prstGeom>
              <a:solidFill>
                <a:srgbClr val="B8E9CE"/>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s-ES" sz="1500" b="0" i="1" smtClean="0">
                              <a:latin typeface="Cambria Math" panose="02040503050406030204" pitchFamily="18" charset="0"/>
                              <a:ea typeface="Calibri" panose="020F0502020204030204" pitchFamily="34" charset="0"/>
                              <a:cs typeface="TimesNewRomanPSMT"/>
                            </a:rPr>
                          </m:ctrlPr>
                        </m:sSubPr>
                        <m:e>
                          <m:r>
                            <a:rPr lang="es-ES" sz="1500" b="0" i="1" smtClean="0">
                              <a:latin typeface="Cambria Math" panose="02040503050406030204" pitchFamily="18" charset="0"/>
                              <a:ea typeface="Calibri" panose="020F0502020204030204" pitchFamily="34" charset="0"/>
                              <a:cs typeface="TimesNewRomanPSMT"/>
                            </a:rPr>
                            <m:t>𝑇</m:t>
                          </m:r>
                        </m:e>
                        <m:sub>
                          <m:r>
                            <a:rPr lang="es-ES" sz="1500" b="0" i="1" smtClean="0">
                              <a:latin typeface="Cambria Math" panose="02040503050406030204" pitchFamily="18" charset="0"/>
                              <a:ea typeface="Calibri" panose="020F0502020204030204" pitchFamily="34" charset="0"/>
                              <a:cs typeface="TimesNewRomanPSMT"/>
                            </a:rPr>
                            <m:t>60</m:t>
                          </m:r>
                        </m:sub>
                      </m:sSub>
                    </m:oMath>
                  </m:oMathPara>
                </a14:m>
                <a:endParaRPr lang="es-ES" sz="1500" dirty="0"/>
              </a:p>
            </p:txBody>
          </p:sp>
        </mc:Choice>
        <mc:Fallback xmlns="">
          <p:sp>
            <p:nvSpPr>
              <p:cNvPr id="29" name="CuadroTexto 28">
                <a:extLst>
                  <a:ext uri="{FF2B5EF4-FFF2-40B4-BE49-F238E27FC236}">
                    <a16:creationId xmlns:a16="http://schemas.microsoft.com/office/drawing/2014/main" id="{6D5415AA-CCC7-4BD6-9740-563BE6AC05FE}"/>
                  </a:ext>
                </a:extLst>
              </p:cNvPr>
              <p:cNvSpPr txBox="1">
                <a:spLocks noRot="1" noChangeAspect="1" noMove="1" noResize="1" noEditPoints="1" noAdjustHandles="1" noChangeArrowheads="1" noChangeShapeType="1" noTextEdit="1"/>
              </p:cNvSpPr>
              <p:nvPr/>
            </p:nvSpPr>
            <p:spPr>
              <a:xfrm>
                <a:off x="5654754" y="4389378"/>
                <a:ext cx="849980" cy="323165"/>
              </a:xfrm>
              <a:prstGeom prst="rect">
                <a:avLst/>
              </a:prstGeom>
              <a:blipFill>
                <a:blip r:embed="rId5"/>
                <a:stretch>
                  <a:fillRect/>
                </a:stretch>
              </a:blipFill>
              <a:ln>
                <a:solidFill>
                  <a:schemeClr val="accent1">
                    <a:shade val="50000"/>
                  </a:schemeClr>
                </a:solidFill>
              </a:ln>
            </p:spPr>
            <p:txBody>
              <a:bodyPr/>
              <a:lstStyle/>
              <a:p>
                <a:r>
                  <a:rPr lang="es-ES">
                    <a:noFill/>
                  </a:rPr>
                  <a:t> </a:t>
                </a:r>
              </a:p>
            </p:txBody>
          </p:sp>
        </mc:Fallback>
      </mc:AlternateContent>
      <p:sp>
        <p:nvSpPr>
          <p:cNvPr id="30" name="Elipse 29">
            <a:extLst>
              <a:ext uri="{FF2B5EF4-FFF2-40B4-BE49-F238E27FC236}">
                <a16:creationId xmlns:a16="http://schemas.microsoft.com/office/drawing/2014/main" id="{CD2BBF0E-21A9-4667-B263-526507571408}"/>
              </a:ext>
            </a:extLst>
          </p:cNvPr>
          <p:cNvSpPr/>
          <p:nvPr/>
        </p:nvSpPr>
        <p:spPr>
          <a:xfrm>
            <a:off x="6134175" y="3152128"/>
            <a:ext cx="1860533" cy="854077"/>
          </a:xfrm>
          <a:prstGeom prst="ellipse">
            <a:avLst/>
          </a:prstGeom>
          <a:solidFill>
            <a:srgbClr val="7030A0">
              <a:alpha val="28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01DC318E-A71F-4F1C-B7D3-1501B3DF85A9}"/>
                  </a:ext>
                </a:extLst>
              </p:cNvPr>
              <p:cNvSpPr txBox="1"/>
              <p:nvPr/>
            </p:nvSpPr>
            <p:spPr>
              <a:xfrm>
                <a:off x="8323133" y="3226431"/>
                <a:ext cx="569197" cy="323165"/>
              </a:xfrm>
              <a:prstGeom prst="rect">
                <a:avLst/>
              </a:prstGeom>
              <a:solidFill>
                <a:srgbClr val="FFEDB8"/>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ea typeface="Calibri" panose="020F0502020204030204" pitchFamily="34" charset="0"/>
                          <a:cs typeface="TimesNewRomanPSMT"/>
                        </a:rPr>
                        <m:t>𝐺𝐻</m:t>
                      </m:r>
                    </m:oMath>
                  </m:oMathPara>
                </a14:m>
                <a:endParaRPr lang="es-ES" sz="1500" dirty="0"/>
              </a:p>
            </p:txBody>
          </p:sp>
        </mc:Choice>
        <mc:Fallback xmlns="">
          <p:sp>
            <p:nvSpPr>
              <p:cNvPr id="31" name="CuadroTexto 30">
                <a:extLst>
                  <a:ext uri="{FF2B5EF4-FFF2-40B4-BE49-F238E27FC236}">
                    <a16:creationId xmlns:a16="http://schemas.microsoft.com/office/drawing/2014/main" id="{01DC318E-A71F-4F1C-B7D3-1501B3DF85A9}"/>
                  </a:ext>
                </a:extLst>
              </p:cNvPr>
              <p:cNvSpPr txBox="1">
                <a:spLocks noRot="1" noChangeAspect="1" noMove="1" noResize="1" noEditPoints="1" noAdjustHandles="1" noChangeArrowheads="1" noChangeShapeType="1" noTextEdit="1"/>
              </p:cNvSpPr>
              <p:nvPr/>
            </p:nvSpPr>
            <p:spPr>
              <a:xfrm>
                <a:off x="8323133" y="3226431"/>
                <a:ext cx="569197" cy="323165"/>
              </a:xfrm>
              <a:prstGeom prst="rect">
                <a:avLst/>
              </a:prstGeom>
              <a:blipFill>
                <a:blip r:embed="rId6"/>
                <a:stretch>
                  <a:fillRect/>
                </a:stretch>
              </a:blipFill>
              <a:ln>
                <a:solidFill>
                  <a:srgbClr val="FFC000"/>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7539D1CD-5364-4C4C-842B-4A93630F1ACD}"/>
                  </a:ext>
                </a:extLst>
              </p:cNvPr>
              <p:cNvSpPr txBox="1"/>
              <p:nvPr/>
            </p:nvSpPr>
            <p:spPr>
              <a:xfrm>
                <a:off x="8314743" y="3695450"/>
                <a:ext cx="569197" cy="328295"/>
              </a:xfrm>
              <a:prstGeom prst="rect">
                <a:avLst/>
              </a:prstGeom>
              <a:solidFill>
                <a:srgbClr val="D7C5E5"/>
              </a:solidFill>
              <a:ln>
                <a:solidFill>
                  <a:srgbClr val="7030A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rPr>
                        <m:t>𝐺𝑇</m:t>
                      </m:r>
                      <m:r>
                        <a:rPr lang="es-ES" sz="1500" b="0" i="1" baseline="-25000" smtClean="0">
                          <a:latin typeface="Cambria Math" panose="02040503050406030204" pitchFamily="18" charset="0"/>
                        </a:rPr>
                        <m:t>45</m:t>
                      </m:r>
                    </m:oMath>
                  </m:oMathPara>
                </a14:m>
                <a:endParaRPr lang="es-ES" sz="1500" baseline="-25000" dirty="0"/>
              </a:p>
            </p:txBody>
          </p:sp>
        </mc:Choice>
        <mc:Fallback xmlns="">
          <p:sp>
            <p:nvSpPr>
              <p:cNvPr id="32" name="CuadroTexto 31">
                <a:extLst>
                  <a:ext uri="{FF2B5EF4-FFF2-40B4-BE49-F238E27FC236}">
                    <a16:creationId xmlns:a16="http://schemas.microsoft.com/office/drawing/2014/main" id="{7539D1CD-5364-4C4C-842B-4A93630F1ACD}"/>
                  </a:ext>
                </a:extLst>
              </p:cNvPr>
              <p:cNvSpPr txBox="1">
                <a:spLocks noRot="1" noChangeAspect="1" noMove="1" noResize="1" noEditPoints="1" noAdjustHandles="1" noChangeArrowheads="1" noChangeShapeType="1" noTextEdit="1"/>
              </p:cNvSpPr>
              <p:nvPr/>
            </p:nvSpPr>
            <p:spPr>
              <a:xfrm>
                <a:off x="8314743" y="3695450"/>
                <a:ext cx="569197" cy="328295"/>
              </a:xfrm>
              <a:prstGeom prst="rect">
                <a:avLst/>
              </a:prstGeom>
              <a:blipFill>
                <a:blip r:embed="rId7"/>
                <a:stretch>
                  <a:fillRect/>
                </a:stretch>
              </a:blipFill>
              <a:ln>
                <a:solidFill>
                  <a:srgbClr val="7030A0"/>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C9E5BE43-CBB1-4639-97F0-D7BBF6F94B2F}"/>
                  </a:ext>
                </a:extLst>
              </p:cNvPr>
              <p:cNvSpPr txBox="1"/>
              <p:nvPr/>
            </p:nvSpPr>
            <p:spPr>
              <a:xfrm>
                <a:off x="3311155" y="5119816"/>
                <a:ext cx="5128169" cy="3629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ea typeface="Calibri" panose="020F0502020204030204" pitchFamily="34" charset="0"/>
                          <a:cs typeface="TimesNewRomanPSMT"/>
                        </a:rPr>
                        <m:t>𝑓</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𝐺</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𝐻</m:t>
                      </m:r>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45</m:t>
                          </m:r>
                        </m:sub>
                      </m:sSub>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60</m:t>
                          </m:r>
                        </m:sub>
                      </m:sSub>
                      <m:r>
                        <a:rPr lang="es-ES" i="1" dirty="0" smtClean="0">
                          <a:latin typeface="Cambria Math" panose="02040503050406030204" pitchFamily="18" charset="0"/>
                          <a:ea typeface="Calibri" panose="020F0502020204030204" pitchFamily="34" charset="0"/>
                          <a:cs typeface="TimesNewRomanPSMT"/>
                        </a:rPr>
                        <m:t>) =</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a:latin typeface="Cambria Math" panose="02040503050406030204" pitchFamily="18" charset="0"/>
                              <a:ea typeface="Calibri" panose="020F0502020204030204" pitchFamily="34" charset="0"/>
                              <a:cs typeface="TimesNewRomanPSMT"/>
                            </a:rPr>
                            <m:t>𝑇</m:t>
                          </m:r>
                        </m:e>
                        <m:sub>
                          <m:r>
                            <a:rPr lang="es-ES" i="1">
                              <a:latin typeface="Cambria Math" panose="02040503050406030204" pitchFamily="18" charset="0"/>
                              <a:ea typeface="Calibri" panose="020F0502020204030204" pitchFamily="34" charset="0"/>
                              <a:cs typeface="TimesNewRomanPSMT"/>
                            </a:rPr>
                            <m:t>6</m:t>
                          </m:r>
                          <m:r>
                            <a:rPr lang="es-ES" b="0" i="1" smtClean="0">
                              <a:latin typeface="Cambria Math" panose="02040503050406030204" pitchFamily="18" charset="0"/>
                              <a:ea typeface="Calibri" panose="020F0502020204030204" pitchFamily="34" charset="0"/>
                              <a:cs typeface="TimesNewRomanPSMT"/>
                            </a:rPr>
                            <m:t>0</m:t>
                          </m:r>
                        </m:sub>
                      </m:sSub>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𝐺𝐻</m:t>
                      </m:r>
                      <m:r>
                        <a:rPr lang="es-ES" b="0" i="1" smtClean="0">
                          <a:latin typeface="Cambria Math" panose="02040503050406030204" pitchFamily="18" charset="0"/>
                        </a:rPr>
                        <m:t>+</m:t>
                      </m:r>
                      <m:r>
                        <a:rPr lang="es-ES" b="0" i="1" smtClean="0">
                          <a:latin typeface="Cambria Math" panose="02040503050406030204" pitchFamily="18" charset="0"/>
                        </a:rPr>
                        <m:t>𝐻𝑇</m:t>
                      </m:r>
                      <m:r>
                        <a:rPr lang="es-ES" i="1" baseline="-25000">
                          <a:latin typeface="Cambria Math" panose="02040503050406030204" pitchFamily="18" charset="0"/>
                        </a:rPr>
                        <m:t>45</m:t>
                      </m:r>
                      <m:r>
                        <a:rPr lang="es-ES" b="0" i="1" smtClean="0">
                          <a:latin typeface="Cambria Math" panose="02040503050406030204" pitchFamily="18" charset="0"/>
                        </a:rPr>
                        <m:t>+</m:t>
                      </m:r>
                      <m:r>
                        <a:rPr lang="es-ES" b="0" i="1" smtClean="0">
                          <a:latin typeface="Cambria Math" panose="02040503050406030204" pitchFamily="18" charset="0"/>
                        </a:rPr>
                        <m:t>𝐺𝑇</m:t>
                      </m:r>
                      <m:r>
                        <a:rPr lang="es-ES" i="1" baseline="-25000">
                          <a:latin typeface="Cambria Math" panose="02040503050406030204" pitchFamily="18" charset="0"/>
                        </a:rPr>
                        <m:t>45</m:t>
                      </m:r>
                    </m:oMath>
                  </m:oMathPara>
                </a14:m>
                <a:endParaRPr lang="es-ES" baseline="-25000" dirty="0"/>
              </a:p>
            </p:txBody>
          </p:sp>
        </mc:Choice>
        <mc:Fallback xmlns="">
          <p:sp>
            <p:nvSpPr>
              <p:cNvPr id="34" name="CuadroTexto 33">
                <a:extLst>
                  <a:ext uri="{FF2B5EF4-FFF2-40B4-BE49-F238E27FC236}">
                    <a16:creationId xmlns:a16="http://schemas.microsoft.com/office/drawing/2014/main" id="{C9E5BE43-CBB1-4639-97F0-D7BBF6F94B2F}"/>
                  </a:ext>
                </a:extLst>
              </p:cNvPr>
              <p:cNvSpPr txBox="1">
                <a:spLocks noRot="1" noChangeAspect="1" noMove="1" noResize="1" noEditPoints="1" noAdjustHandles="1" noChangeArrowheads="1" noChangeShapeType="1" noTextEdit="1"/>
              </p:cNvSpPr>
              <p:nvPr/>
            </p:nvSpPr>
            <p:spPr>
              <a:xfrm>
                <a:off x="3311155" y="5119816"/>
                <a:ext cx="5128169" cy="362984"/>
              </a:xfrm>
              <a:prstGeom prst="rect">
                <a:avLst/>
              </a:prstGeom>
              <a:blipFill>
                <a:blip r:embed="rId8"/>
                <a:stretch>
                  <a:fillRect b="-16949"/>
                </a:stretch>
              </a:blipFill>
            </p:spPr>
            <p:txBody>
              <a:bodyPr/>
              <a:lstStyle/>
              <a:p>
                <a:r>
                  <a:rPr lang="es-ES">
                    <a:noFill/>
                  </a:rPr>
                  <a:t> </a:t>
                </a:r>
              </a:p>
            </p:txBody>
          </p:sp>
        </mc:Fallback>
      </mc:AlternateContent>
      <p:sp>
        <p:nvSpPr>
          <p:cNvPr id="35" name="CuadroTexto 34">
            <a:extLst>
              <a:ext uri="{FF2B5EF4-FFF2-40B4-BE49-F238E27FC236}">
                <a16:creationId xmlns:a16="http://schemas.microsoft.com/office/drawing/2014/main" id="{C4C1BBCD-9DB6-42C8-BC0E-7B97962531D5}"/>
              </a:ext>
            </a:extLst>
          </p:cNvPr>
          <p:cNvSpPr txBox="1"/>
          <p:nvPr/>
        </p:nvSpPr>
        <p:spPr>
          <a:xfrm>
            <a:off x="154421" y="5193260"/>
            <a:ext cx="3318622" cy="738664"/>
          </a:xfrm>
          <a:prstGeom prst="rect">
            <a:avLst/>
          </a:prstGeom>
          <a:noFill/>
        </p:spPr>
        <p:txBody>
          <a:bodyPr wrap="square" rtlCol="0">
            <a:spAutoFit/>
          </a:bodyPr>
          <a:lstStyle/>
          <a:p>
            <a:pPr algn="just"/>
            <a:r>
              <a:rPr lang="es-ES" sz="1400" dirty="0"/>
              <a:t>No se puede dar que la temperatura sea &lt;45º y &gt;60º al mismo tiempo</a:t>
            </a:r>
          </a:p>
          <a:p>
            <a:pPr algn="just"/>
            <a:r>
              <a:rPr lang="es-ES" sz="1400" dirty="0">
                <a:sym typeface="Wingdings" panose="05000000000000000000" pitchFamily="2" charset="2"/>
              </a:rPr>
              <a:t>T45=0 y T60=1X</a:t>
            </a:r>
            <a:endParaRPr lang="es-ES" sz="1400" dirty="0"/>
          </a:p>
        </p:txBody>
      </p:sp>
      <p:sp>
        <p:nvSpPr>
          <p:cNvPr id="2" name="Marcador de número de diapositiva 1">
            <a:extLst>
              <a:ext uri="{FF2B5EF4-FFF2-40B4-BE49-F238E27FC236}">
                <a16:creationId xmlns:a16="http://schemas.microsoft.com/office/drawing/2014/main" id="{81EDC3E9-E82E-49AE-B821-103B8FA6FC56}"/>
              </a:ext>
            </a:extLst>
          </p:cNvPr>
          <p:cNvSpPr>
            <a:spLocks noGrp="1"/>
          </p:cNvSpPr>
          <p:nvPr>
            <p:ph type="sldNum" sz="quarter" idx="12"/>
          </p:nvPr>
        </p:nvSpPr>
        <p:spPr/>
        <p:txBody>
          <a:bodyPr/>
          <a:lstStyle/>
          <a:p>
            <a:fld id="{78733FC4-8689-4CA5-A153-34ADD6EFE592}" type="slidenum">
              <a:rPr lang="es-ES">
                <a:solidFill>
                  <a:schemeClr val="bg1"/>
                </a:solidFill>
              </a:rPr>
              <a:t>160</a:t>
            </a:fld>
            <a:endParaRPr lang="es-ES" dirty="0">
              <a:solidFill>
                <a:schemeClr val="bg1"/>
              </a:solidFill>
            </a:endParaRPr>
          </a:p>
        </p:txBody>
      </p:sp>
    </p:spTree>
    <p:extLst>
      <p:ext uri="{BB962C8B-B14F-4D97-AF65-F5344CB8AC3E}">
        <p14:creationId xmlns:p14="http://schemas.microsoft.com/office/powerpoint/2010/main" val="42286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23" grpId="0" animBg="1"/>
      <p:bldP spid="24" grpId="0" animBg="1"/>
      <p:bldP spid="28" grpId="0" animBg="1"/>
      <p:bldP spid="29" grpId="0" animBg="1"/>
      <p:bldP spid="30" grpId="0" animBg="1"/>
      <p:bldP spid="31" grpId="0" animBg="1"/>
      <p:bldP spid="32"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8EF8E5-B3A1-477D-9C26-FC955458DFE3}"/>
              </a:ext>
            </a:extLst>
          </p:cNvPr>
          <p:cNvPicPr>
            <a:picLocks noChangeAspect="1"/>
          </p:cNvPicPr>
          <p:nvPr/>
        </p:nvPicPr>
        <p:blipFill>
          <a:blip r:embed="rId2"/>
          <a:stretch>
            <a:fillRect/>
          </a:stretch>
        </p:blipFill>
        <p:spPr>
          <a:xfrm>
            <a:off x="748918" y="1195333"/>
            <a:ext cx="6438223" cy="3759546"/>
          </a:xfrm>
          <a:prstGeom prst="rect">
            <a:avLst/>
          </a:prstGeom>
        </p:spPr>
      </p:pic>
      <p:sp>
        <p:nvSpPr>
          <p:cNvPr id="2" name="Marcador de número de diapositiva 1">
            <a:extLst>
              <a:ext uri="{FF2B5EF4-FFF2-40B4-BE49-F238E27FC236}">
                <a16:creationId xmlns:a16="http://schemas.microsoft.com/office/drawing/2014/main" id="{C803A1FB-F386-4020-AFC0-694571B92773}"/>
              </a:ext>
            </a:extLst>
          </p:cNvPr>
          <p:cNvSpPr>
            <a:spLocks noGrp="1"/>
          </p:cNvSpPr>
          <p:nvPr>
            <p:ph type="sldNum" sz="quarter" idx="12"/>
          </p:nvPr>
        </p:nvSpPr>
        <p:spPr/>
        <p:txBody>
          <a:bodyPr/>
          <a:lstStyle/>
          <a:p>
            <a:fld id="{78733FC4-8689-4CA5-A153-34ADD6EFE592}" type="slidenum">
              <a:rPr lang="es-ES">
                <a:solidFill>
                  <a:schemeClr val="bg1"/>
                </a:solidFill>
              </a:rPr>
              <a:t>161</a:t>
            </a:fld>
            <a:endParaRPr lang="es-ES" dirty="0">
              <a:solidFill>
                <a:schemeClr val="bg1"/>
              </a:solidFill>
            </a:endParaRPr>
          </a:p>
        </p:txBody>
      </p:sp>
    </p:spTree>
    <p:extLst>
      <p:ext uri="{BB962C8B-B14F-4D97-AF65-F5344CB8AC3E}">
        <p14:creationId xmlns:p14="http://schemas.microsoft.com/office/powerpoint/2010/main" val="8302600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94FBCA-B4A0-4A6C-A246-1B5F1F047542}"/>
              </a:ext>
            </a:extLst>
          </p:cNvPr>
          <p:cNvSpPr/>
          <p:nvPr/>
        </p:nvSpPr>
        <p:spPr>
          <a:xfrm>
            <a:off x="0" y="844975"/>
            <a:ext cx="9144000" cy="507831"/>
          </a:xfrm>
          <a:prstGeom prst="rect">
            <a:avLst/>
          </a:prstGeom>
        </p:spPr>
        <p:txBody>
          <a:bodyPr wrap="square">
            <a:spAutoFit/>
          </a:bodyPr>
          <a:lstStyle/>
          <a:p>
            <a:r>
              <a:rPr lang="es-ES" sz="1350" b="1" dirty="0"/>
              <a:t>Problema 10</a:t>
            </a:r>
            <a:r>
              <a:rPr lang="es-ES" sz="1350" dirty="0"/>
              <a:t>. Se necesita construir un sistema digital que acepte números del 1 al 10 codificados en binario puro y que genere una salida igual a 1 cuando la entrada sea múltiplo de 2 </a:t>
            </a:r>
            <a:r>
              <a:rPr lang="es-ES" sz="1350" strike="sngStrike" dirty="0"/>
              <a:t>o igual a 9</a:t>
            </a:r>
            <a:r>
              <a:rPr lang="es-ES" sz="1350" dirty="0"/>
              <a:t>. Para ello: </a:t>
            </a:r>
          </a:p>
        </p:txBody>
      </p:sp>
      <p:sp>
        <p:nvSpPr>
          <p:cNvPr id="5" name="Rectángulo 4">
            <a:extLst>
              <a:ext uri="{FF2B5EF4-FFF2-40B4-BE49-F238E27FC236}">
                <a16:creationId xmlns:a16="http://schemas.microsoft.com/office/drawing/2014/main" id="{BB3D4F9C-6D88-4153-9A61-BA0BD5AD7763}"/>
              </a:ext>
            </a:extLst>
          </p:cNvPr>
          <p:cNvSpPr/>
          <p:nvPr/>
        </p:nvSpPr>
        <p:spPr>
          <a:xfrm>
            <a:off x="1" y="1352806"/>
            <a:ext cx="6266576" cy="1131079"/>
          </a:xfrm>
          <a:prstGeom prst="rect">
            <a:avLst/>
          </a:prstGeom>
        </p:spPr>
        <p:txBody>
          <a:bodyPr wrap="square">
            <a:spAutoFit/>
          </a:bodyPr>
          <a:lstStyle/>
          <a:p>
            <a:pPr marL="257175" indent="-257175">
              <a:buAutoNum type="alphaLcParenR"/>
            </a:pPr>
            <a:r>
              <a:rPr lang="es-ES" sz="1350" dirty="0"/>
              <a:t>Obtén la tabla de verdad del sistema. </a:t>
            </a:r>
          </a:p>
          <a:p>
            <a:pPr marL="257175" indent="-257175">
              <a:buAutoNum type="alphaLcParenR"/>
            </a:pPr>
            <a:r>
              <a:rPr lang="es-ES" sz="1350" dirty="0"/>
              <a:t>Expresa la función de salida en Primera Forma Canónica. </a:t>
            </a:r>
          </a:p>
          <a:p>
            <a:pPr marL="257175" indent="-257175">
              <a:buAutoNum type="alphaLcParenR"/>
            </a:pPr>
            <a:r>
              <a:rPr lang="es-ES" sz="1350" dirty="0"/>
              <a:t>Simplifica al máximo la función utilizando el método de Karnaugh. </a:t>
            </a:r>
          </a:p>
          <a:p>
            <a:pPr marL="257175" indent="-257175">
              <a:buAutoNum type="alphaLcParenR"/>
            </a:pPr>
            <a:r>
              <a:rPr lang="es-ES" sz="1350" dirty="0"/>
              <a:t>Implementa la función de salida utilizando el mínimo número de puertas lógicas. </a:t>
            </a:r>
          </a:p>
        </p:txBody>
      </p:sp>
      <p:sp>
        <p:nvSpPr>
          <p:cNvPr id="6" name="CuadroTexto 5">
            <a:extLst>
              <a:ext uri="{FF2B5EF4-FFF2-40B4-BE49-F238E27FC236}">
                <a16:creationId xmlns:a16="http://schemas.microsoft.com/office/drawing/2014/main" id="{FD81ADCE-751C-442A-99B4-72521175B9D0}"/>
              </a:ext>
            </a:extLst>
          </p:cNvPr>
          <p:cNvSpPr txBox="1"/>
          <p:nvPr/>
        </p:nvSpPr>
        <p:spPr>
          <a:xfrm>
            <a:off x="157294" y="2367268"/>
            <a:ext cx="4865434" cy="923330"/>
          </a:xfrm>
          <a:prstGeom prst="rect">
            <a:avLst/>
          </a:prstGeom>
          <a:noFill/>
        </p:spPr>
        <p:txBody>
          <a:bodyPr wrap="none" rtlCol="0">
            <a:spAutoFit/>
          </a:bodyPr>
          <a:lstStyle/>
          <a:p>
            <a:r>
              <a:rPr lang="es-ES" sz="1350" dirty="0"/>
              <a:t>Acepta números del 1 al 10 en binario puro</a:t>
            </a:r>
            <a:r>
              <a:rPr lang="es-ES" sz="1350" dirty="0">
                <a:sym typeface="Wingdings" panose="05000000000000000000" pitchFamily="2" charset="2"/>
              </a:rPr>
              <a:t> 4 bits.</a:t>
            </a:r>
            <a:endParaRPr lang="es-ES" sz="1350" dirty="0"/>
          </a:p>
          <a:p>
            <a:r>
              <a:rPr lang="es-ES" sz="1350" dirty="0"/>
              <a:t>Entrada: 0, 2, 4, 6, 8, 10 	</a:t>
            </a:r>
            <a:r>
              <a:rPr lang="es-ES" sz="1350" dirty="0">
                <a:sym typeface="Wingdings" panose="05000000000000000000" pitchFamily="2" charset="2"/>
              </a:rPr>
              <a:t> Salida: 1</a:t>
            </a:r>
          </a:p>
          <a:p>
            <a:r>
              <a:rPr lang="es-ES" sz="1350" dirty="0">
                <a:sym typeface="Wingdings" panose="05000000000000000000" pitchFamily="2" charset="2"/>
              </a:rPr>
              <a:t>Entrada: 1, 3, 5, 7, 9	 Salida 0 </a:t>
            </a:r>
            <a:r>
              <a:rPr lang="es-ES" sz="1350" dirty="0"/>
              <a:t> </a:t>
            </a:r>
          </a:p>
          <a:p>
            <a:r>
              <a:rPr lang="es-ES" sz="1350" dirty="0"/>
              <a:t>Entrada: 11, 12, 13, 14, 15	</a:t>
            </a:r>
            <a:r>
              <a:rPr lang="es-ES" sz="1350" dirty="0">
                <a:sym typeface="Wingdings" panose="05000000000000000000" pitchFamily="2" charset="2"/>
              </a:rPr>
              <a:t> ¿Salida? Indefinido: X</a:t>
            </a:r>
            <a:endParaRPr lang="es-ES" sz="1350" dirty="0"/>
          </a:p>
        </p:txBody>
      </p:sp>
      <p:graphicFrame>
        <p:nvGraphicFramePr>
          <p:cNvPr id="7" name="Tabla 6">
            <a:extLst>
              <a:ext uri="{FF2B5EF4-FFF2-40B4-BE49-F238E27FC236}">
                <a16:creationId xmlns:a16="http://schemas.microsoft.com/office/drawing/2014/main" id="{6F82BDA6-7CF7-408A-B7A8-72CE07D6E618}"/>
              </a:ext>
            </a:extLst>
          </p:cNvPr>
          <p:cNvGraphicFramePr>
            <a:graphicFrameLocks noGrp="1"/>
          </p:cNvGraphicFramePr>
          <p:nvPr>
            <p:extLst>
              <p:ext uri="{D42A27DB-BD31-4B8C-83A1-F6EECF244321}">
                <p14:modId xmlns:p14="http://schemas.microsoft.com/office/powerpoint/2010/main" val="2941726729"/>
              </p:ext>
            </p:extLst>
          </p:nvPr>
        </p:nvGraphicFramePr>
        <p:xfrm>
          <a:off x="5072565" y="2418346"/>
          <a:ext cx="2702610" cy="3497580"/>
        </p:xfrm>
        <a:graphic>
          <a:graphicData uri="http://schemas.openxmlformats.org/drawingml/2006/table">
            <a:tbl>
              <a:tblPr firstRow="1" bandRow="1">
                <a:tableStyleId>{5C22544A-7EE6-4342-B048-85BDC9FD1C3A}</a:tableStyleId>
              </a:tblPr>
              <a:tblGrid>
                <a:gridCol w="540522">
                  <a:extLst>
                    <a:ext uri="{9D8B030D-6E8A-4147-A177-3AD203B41FA5}">
                      <a16:colId xmlns:a16="http://schemas.microsoft.com/office/drawing/2014/main" val="4195853776"/>
                    </a:ext>
                  </a:extLst>
                </a:gridCol>
                <a:gridCol w="540522">
                  <a:extLst>
                    <a:ext uri="{9D8B030D-6E8A-4147-A177-3AD203B41FA5}">
                      <a16:colId xmlns:a16="http://schemas.microsoft.com/office/drawing/2014/main" val="2604847045"/>
                    </a:ext>
                  </a:extLst>
                </a:gridCol>
                <a:gridCol w="540522">
                  <a:extLst>
                    <a:ext uri="{9D8B030D-6E8A-4147-A177-3AD203B41FA5}">
                      <a16:colId xmlns:a16="http://schemas.microsoft.com/office/drawing/2014/main" val="539143443"/>
                    </a:ext>
                  </a:extLst>
                </a:gridCol>
                <a:gridCol w="540522">
                  <a:extLst>
                    <a:ext uri="{9D8B030D-6E8A-4147-A177-3AD203B41FA5}">
                      <a16:colId xmlns:a16="http://schemas.microsoft.com/office/drawing/2014/main" val="2863522768"/>
                    </a:ext>
                  </a:extLst>
                </a:gridCol>
                <a:gridCol w="540522">
                  <a:extLst>
                    <a:ext uri="{9D8B030D-6E8A-4147-A177-3AD203B41FA5}">
                      <a16:colId xmlns:a16="http://schemas.microsoft.com/office/drawing/2014/main" val="734108888"/>
                    </a:ext>
                  </a:extLst>
                </a:gridCol>
              </a:tblGrid>
              <a:tr h="205740">
                <a:tc>
                  <a:txBody>
                    <a:bodyPr/>
                    <a:lstStyle/>
                    <a:p>
                      <a:pPr algn="ctr"/>
                      <a:r>
                        <a:rPr lang="es-ES" sz="900" dirty="0"/>
                        <a:t>A</a:t>
                      </a:r>
                    </a:p>
                  </a:txBody>
                  <a:tcPr marL="68580" marR="68580" marT="34290" marB="34290"/>
                </a:tc>
                <a:tc>
                  <a:txBody>
                    <a:bodyPr/>
                    <a:lstStyle/>
                    <a:p>
                      <a:pPr algn="ctr"/>
                      <a:r>
                        <a:rPr lang="es-ES" sz="900" dirty="0"/>
                        <a:t>B</a:t>
                      </a:r>
                    </a:p>
                  </a:txBody>
                  <a:tcPr marL="68580" marR="68580" marT="34290" marB="34290"/>
                </a:tc>
                <a:tc>
                  <a:txBody>
                    <a:bodyPr/>
                    <a:lstStyle/>
                    <a:p>
                      <a:pPr algn="ctr"/>
                      <a:r>
                        <a:rPr lang="es-ES" sz="900" dirty="0"/>
                        <a:t>C</a:t>
                      </a:r>
                    </a:p>
                  </a:txBody>
                  <a:tcPr marL="68580" marR="68580" marT="34290" marB="34290"/>
                </a:tc>
                <a:tc>
                  <a:txBody>
                    <a:bodyPr/>
                    <a:lstStyle/>
                    <a:p>
                      <a:pPr algn="ctr"/>
                      <a:r>
                        <a:rPr lang="es-ES" sz="900" dirty="0"/>
                        <a:t>D</a:t>
                      </a:r>
                    </a:p>
                  </a:txBody>
                  <a:tcPr marL="68580" marR="68580" marT="34290" marB="34290"/>
                </a:tc>
                <a:tc>
                  <a:txBody>
                    <a:bodyPr/>
                    <a:lstStyle/>
                    <a:p>
                      <a:pPr algn="ctr"/>
                      <a:r>
                        <a:rPr lang="es-ES" sz="900" b="0" dirty="0"/>
                        <a:t>Salida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4282325400"/>
                  </a:ext>
                </a:extLst>
              </a:tr>
            </a:tbl>
          </a:graphicData>
        </a:graphic>
      </p:graphicFrame>
      <p:sp>
        <p:nvSpPr>
          <p:cNvPr id="8" name="CuadroTexto 7">
            <a:extLst>
              <a:ext uri="{FF2B5EF4-FFF2-40B4-BE49-F238E27FC236}">
                <a16:creationId xmlns:a16="http://schemas.microsoft.com/office/drawing/2014/main" id="{800E51A1-E904-4118-8D14-E0332658D3C5}"/>
              </a:ext>
            </a:extLst>
          </p:cNvPr>
          <p:cNvSpPr txBox="1"/>
          <p:nvPr/>
        </p:nvSpPr>
        <p:spPr>
          <a:xfrm>
            <a:off x="7775175" y="2544138"/>
            <a:ext cx="312906" cy="3390608"/>
          </a:xfrm>
          <a:prstGeom prst="rect">
            <a:avLst/>
          </a:prstGeom>
          <a:noFill/>
        </p:spPr>
        <p:txBody>
          <a:bodyPr wrap="none" rtlCol="0">
            <a:spAutoFit/>
          </a:bodyPr>
          <a:lstStyle/>
          <a:p>
            <a:pPr>
              <a:lnSpc>
                <a:spcPct val="150000"/>
              </a:lnSpc>
            </a:pPr>
            <a:r>
              <a:rPr lang="es-ES" sz="900" dirty="0"/>
              <a:t>0</a:t>
            </a:r>
          </a:p>
          <a:p>
            <a:pPr>
              <a:lnSpc>
                <a:spcPct val="150000"/>
              </a:lnSpc>
            </a:pPr>
            <a:r>
              <a:rPr lang="es-ES" sz="900" dirty="0"/>
              <a:t>1</a:t>
            </a:r>
          </a:p>
          <a:p>
            <a:pPr>
              <a:lnSpc>
                <a:spcPct val="150000"/>
              </a:lnSpc>
            </a:pPr>
            <a:r>
              <a:rPr lang="es-ES" sz="900" dirty="0"/>
              <a:t>2</a:t>
            </a:r>
          </a:p>
          <a:p>
            <a:pPr>
              <a:lnSpc>
                <a:spcPct val="150000"/>
              </a:lnSpc>
            </a:pPr>
            <a:r>
              <a:rPr lang="es-ES" sz="900" dirty="0"/>
              <a:t>3</a:t>
            </a:r>
          </a:p>
          <a:p>
            <a:pPr>
              <a:lnSpc>
                <a:spcPct val="150000"/>
              </a:lnSpc>
            </a:pPr>
            <a:r>
              <a:rPr lang="es-ES" sz="900" dirty="0"/>
              <a:t>4</a:t>
            </a:r>
          </a:p>
          <a:p>
            <a:pPr>
              <a:lnSpc>
                <a:spcPct val="150000"/>
              </a:lnSpc>
            </a:pPr>
            <a:r>
              <a:rPr lang="es-ES" sz="900" dirty="0"/>
              <a:t>5</a:t>
            </a:r>
          </a:p>
          <a:p>
            <a:pPr>
              <a:lnSpc>
                <a:spcPct val="150000"/>
              </a:lnSpc>
            </a:pPr>
            <a:r>
              <a:rPr lang="es-ES" sz="900" dirty="0"/>
              <a:t>6</a:t>
            </a:r>
          </a:p>
          <a:p>
            <a:pPr>
              <a:lnSpc>
                <a:spcPct val="150000"/>
              </a:lnSpc>
            </a:pPr>
            <a:r>
              <a:rPr lang="es-ES" sz="900" dirty="0"/>
              <a:t>7</a:t>
            </a:r>
          </a:p>
          <a:p>
            <a:pPr>
              <a:lnSpc>
                <a:spcPct val="150000"/>
              </a:lnSpc>
            </a:pPr>
            <a:r>
              <a:rPr lang="es-ES" sz="900" dirty="0"/>
              <a:t>8</a:t>
            </a:r>
          </a:p>
          <a:p>
            <a:pPr>
              <a:lnSpc>
                <a:spcPct val="150000"/>
              </a:lnSpc>
            </a:pPr>
            <a:r>
              <a:rPr lang="es-ES" sz="900" dirty="0"/>
              <a:t>9</a:t>
            </a:r>
          </a:p>
          <a:p>
            <a:pPr>
              <a:lnSpc>
                <a:spcPct val="150000"/>
              </a:lnSpc>
            </a:pPr>
            <a:r>
              <a:rPr lang="es-ES" sz="900" dirty="0"/>
              <a:t>10</a:t>
            </a:r>
          </a:p>
          <a:p>
            <a:pPr>
              <a:lnSpc>
                <a:spcPct val="150000"/>
              </a:lnSpc>
            </a:pPr>
            <a:r>
              <a:rPr lang="es-ES" sz="900" dirty="0"/>
              <a:t>11</a:t>
            </a:r>
          </a:p>
          <a:p>
            <a:pPr>
              <a:lnSpc>
                <a:spcPct val="150000"/>
              </a:lnSpc>
            </a:pPr>
            <a:r>
              <a:rPr lang="es-ES" sz="900" dirty="0"/>
              <a:t>12</a:t>
            </a:r>
          </a:p>
          <a:p>
            <a:pPr>
              <a:lnSpc>
                <a:spcPct val="150000"/>
              </a:lnSpc>
            </a:pPr>
            <a:r>
              <a:rPr lang="es-ES" sz="900" dirty="0"/>
              <a:t>13</a:t>
            </a:r>
          </a:p>
          <a:p>
            <a:pPr>
              <a:lnSpc>
                <a:spcPct val="150000"/>
              </a:lnSpc>
            </a:pPr>
            <a:r>
              <a:rPr lang="es-ES" sz="900" dirty="0"/>
              <a:t>14</a:t>
            </a:r>
          </a:p>
          <a:p>
            <a:pPr>
              <a:lnSpc>
                <a:spcPct val="150000"/>
              </a:lnSpc>
            </a:pPr>
            <a:r>
              <a:rPr lang="es-ES" sz="900" dirty="0"/>
              <a:t>15</a:t>
            </a:r>
          </a:p>
        </p:txBody>
      </p:sp>
      <p:sp>
        <p:nvSpPr>
          <p:cNvPr id="2" name="Marcador de número de diapositiva 1">
            <a:extLst>
              <a:ext uri="{FF2B5EF4-FFF2-40B4-BE49-F238E27FC236}">
                <a16:creationId xmlns:a16="http://schemas.microsoft.com/office/drawing/2014/main" id="{68AB8674-CB6E-4438-9DD6-C80162F1644E}"/>
              </a:ext>
            </a:extLst>
          </p:cNvPr>
          <p:cNvSpPr>
            <a:spLocks noGrp="1"/>
          </p:cNvSpPr>
          <p:nvPr>
            <p:ph type="sldNum" sz="quarter" idx="12"/>
          </p:nvPr>
        </p:nvSpPr>
        <p:spPr/>
        <p:txBody>
          <a:bodyPr/>
          <a:lstStyle/>
          <a:p>
            <a:fld id="{78733FC4-8689-4CA5-A153-34ADD6EFE592}" type="slidenum">
              <a:rPr lang="es-ES">
                <a:solidFill>
                  <a:schemeClr val="bg1"/>
                </a:solidFill>
              </a:rPr>
              <a:t>162</a:t>
            </a:fld>
            <a:endParaRPr lang="es-ES" dirty="0">
              <a:solidFill>
                <a:schemeClr val="bg1"/>
              </a:solidFill>
            </a:endParaRPr>
          </a:p>
        </p:txBody>
      </p:sp>
    </p:spTree>
    <p:custDataLst>
      <p:tags r:id="rId1"/>
    </p:custDataLst>
    <p:extLst>
      <p:ext uri="{BB962C8B-B14F-4D97-AF65-F5344CB8AC3E}">
        <p14:creationId xmlns:p14="http://schemas.microsoft.com/office/powerpoint/2010/main" val="16557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6">
            <a:extLst>
              <a:ext uri="{FF2B5EF4-FFF2-40B4-BE49-F238E27FC236}">
                <a16:creationId xmlns:a16="http://schemas.microsoft.com/office/drawing/2014/main" id="{D65035EE-88CA-49AB-AC27-4AAA95FE1311}"/>
              </a:ext>
            </a:extLst>
          </p:cNvPr>
          <p:cNvGraphicFramePr>
            <a:graphicFrameLocks noGrp="1"/>
          </p:cNvGraphicFramePr>
          <p:nvPr/>
        </p:nvGraphicFramePr>
        <p:xfrm>
          <a:off x="1851842" y="224057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5" name="Tabla 6">
            <a:extLst>
              <a:ext uri="{FF2B5EF4-FFF2-40B4-BE49-F238E27FC236}">
                <a16:creationId xmlns:a16="http://schemas.microsoft.com/office/drawing/2014/main" id="{BE1FF190-E5F7-41A1-9C0F-356E6039E764}"/>
              </a:ext>
            </a:extLst>
          </p:cNvPr>
          <p:cNvGraphicFramePr>
            <a:graphicFrameLocks noGrp="1"/>
          </p:cNvGraphicFramePr>
          <p:nvPr>
            <p:extLst>
              <p:ext uri="{D42A27DB-BD31-4B8C-83A1-F6EECF244321}">
                <p14:modId xmlns:p14="http://schemas.microsoft.com/office/powerpoint/2010/main" val="3031743335"/>
              </p:ext>
            </p:extLst>
          </p:nvPr>
        </p:nvGraphicFramePr>
        <p:xfrm>
          <a:off x="1776412" y="2310386"/>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6" name="Conector recto 5">
            <a:extLst>
              <a:ext uri="{FF2B5EF4-FFF2-40B4-BE49-F238E27FC236}">
                <a16:creationId xmlns:a16="http://schemas.microsoft.com/office/drawing/2014/main" id="{C32B903C-9C04-4CBA-9D9A-67F4543CC8F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lipse 6">
            <a:extLst>
              <a:ext uri="{FF2B5EF4-FFF2-40B4-BE49-F238E27FC236}">
                <a16:creationId xmlns:a16="http://schemas.microsoft.com/office/drawing/2014/main" id="{F3F862C8-F61B-425A-8B2F-46DE746FF791}"/>
              </a:ext>
            </a:extLst>
          </p:cNvPr>
          <p:cNvSpPr/>
          <p:nvPr/>
        </p:nvSpPr>
        <p:spPr>
          <a:xfrm>
            <a:off x="5056001"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0" name="Grupo 9">
            <a:extLst>
              <a:ext uri="{FF2B5EF4-FFF2-40B4-BE49-F238E27FC236}">
                <a16:creationId xmlns:a16="http://schemas.microsoft.com/office/drawing/2014/main" id="{317ED0D4-0284-44D8-A6F7-F782FB001692}"/>
              </a:ext>
            </a:extLst>
          </p:cNvPr>
          <p:cNvGrpSpPr/>
          <p:nvPr/>
        </p:nvGrpSpPr>
        <p:grpSpPr>
          <a:xfrm>
            <a:off x="1147958" y="1914330"/>
            <a:ext cx="4609551" cy="2091352"/>
            <a:chOff x="1606812" y="3459718"/>
            <a:chExt cx="6146067" cy="2788468"/>
          </a:xfrm>
        </p:grpSpPr>
        <p:sp>
          <p:nvSpPr>
            <p:cNvPr id="11" name="CuadroTexto 10">
              <a:extLst>
                <a:ext uri="{FF2B5EF4-FFF2-40B4-BE49-F238E27FC236}">
                  <a16:creationId xmlns:a16="http://schemas.microsoft.com/office/drawing/2014/main" id="{7F7CBFD5-C46F-4B83-BA0D-2A6A136B4484}"/>
                </a:ext>
              </a:extLst>
            </p:cNvPr>
            <p:cNvSpPr txBox="1"/>
            <p:nvPr/>
          </p:nvSpPr>
          <p:spPr>
            <a:xfrm>
              <a:off x="1606812" y="3581401"/>
              <a:ext cx="643765" cy="553997"/>
            </a:xfrm>
            <a:prstGeom prst="rect">
              <a:avLst/>
            </a:prstGeom>
            <a:noFill/>
          </p:spPr>
          <p:txBody>
            <a:bodyPr wrap="none" rtlCol="0">
              <a:spAutoFit/>
            </a:bodyPr>
            <a:lstStyle/>
            <a:p>
              <a:r>
                <a:rPr lang="es-ES" sz="2100" dirty="0"/>
                <a:t>ab</a:t>
              </a:r>
            </a:p>
          </p:txBody>
        </p:sp>
        <p:sp>
          <p:nvSpPr>
            <p:cNvPr id="12" name="CuadroTexto 11">
              <a:extLst>
                <a:ext uri="{FF2B5EF4-FFF2-40B4-BE49-F238E27FC236}">
                  <a16:creationId xmlns:a16="http://schemas.microsoft.com/office/drawing/2014/main" id="{DEEF80BE-5501-4060-8BD9-898C69741F69}"/>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3" name="CuadroTexto 12">
              <a:extLst>
                <a:ext uri="{FF2B5EF4-FFF2-40B4-BE49-F238E27FC236}">
                  <a16:creationId xmlns:a16="http://schemas.microsoft.com/office/drawing/2014/main" id="{4A44B85E-3366-44D9-9E86-775182DA6FFE}"/>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4" name="CuadroTexto 13">
              <a:extLst>
                <a:ext uri="{FF2B5EF4-FFF2-40B4-BE49-F238E27FC236}">
                  <a16:creationId xmlns:a16="http://schemas.microsoft.com/office/drawing/2014/main" id="{0869EC9F-DAD5-440E-84CB-EC200EA93548}"/>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5" name="CuadroTexto 14">
              <a:extLst>
                <a:ext uri="{FF2B5EF4-FFF2-40B4-BE49-F238E27FC236}">
                  <a16:creationId xmlns:a16="http://schemas.microsoft.com/office/drawing/2014/main" id="{E36A3C4A-6BE3-4CA9-B78C-53F648A5EB9F}"/>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6" name="Grupo 15">
              <a:extLst>
                <a:ext uri="{FF2B5EF4-FFF2-40B4-BE49-F238E27FC236}">
                  <a16:creationId xmlns:a16="http://schemas.microsoft.com/office/drawing/2014/main" id="{8A6E48BD-79F9-42E5-A1A2-BD513A177735}"/>
                </a:ext>
              </a:extLst>
            </p:cNvPr>
            <p:cNvGrpSpPr/>
            <p:nvPr/>
          </p:nvGrpSpPr>
          <p:grpSpPr>
            <a:xfrm>
              <a:off x="2243920" y="3459718"/>
              <a:ext cx="5508959" cy="624204"/>
              <a:chOff x="2243920" y="3459718"/>
              <a:chExt cx="5508959" cy="624204"/>
            </a:xfrm>
          </p:grpSpPr>
          <p:sp>
            <p:nvSpPr>
              <p:cNvPr id="17" name="CuadroTexto 16">
                <a:extLst>
                  <a:ext uri="{FF2B5EF4-FFF2-40B4-BE49-F238E27FC236}">
                    <a16:creationId xmlns:a16="http://schemas.microsoft.com/office/drawing/2014/main" id="{379077E1-474F-43F8-8FEA-FC23BE542FC7}"/>
                  </a:ext>
                </a:extLst>
              </p:cNvPr>
              <p:cNvSpPr txBox="1"/>
              <p:nvPr/>
            </p:nvSpPr>
            <p:spPr>
              <a:xfrm>
                <a:off x="2243920" y="3459718"/>
                <a:ext cx="624531" cy="553997"/>
              </a:xfrm>
              <a:prstGeom prst="rect">
                <a:avLst/>
              </a:prstGeom>
              <a:noFill/>
            </p:spPr>
            <p:txBody>
              <a:bodyPr wrap="none" rtlCol="0">
                <a:spAutoFit/>
              </a:bodyPr>
              <a:lstStyle/>
              <a:p>
                <a:r>
                  <a:rPr lang="es-ES" sz="2100" dirty="0"/>
                  <a:t>cd</a:t>
                </a:r>
              </a:p>
            </p:txBody>
          </p:sp>
          <p:sp>
            <p:nvSpPr>
              <p:cNvPr id="18" name="CuadroTexto 17">
                <a:extLst>
                  <a:ext uri="{FF2B5EF4-FFF2-40B4-BE49-F238E27FC236}">
                    <a16:creationId xmlns:a16="http://schemas.microsoft.com/office/drawing/2014/main" id="{99C08640-2EB7-4924-8798-7489160F54B2}"/>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19" name="CuadroTexto 18">
                <a:extLst>
                  <a:ext uri="{FF2B5EF4-FFF2-40B4-BE49-F238E27FC236}">
                    <a16:creationId xmlns:a16="http://schemas.microsoft.com/office/drawing/2014/main" id="{9274128D-3ED0-4A1B-B451-D2F82B9E6804}"/>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0" name="CuadroTexto 19">
                <a:extLst>
                  <a:ext uri="{FF2B5EF4-FFF2-40B4-BE49-F238E27FC236}">
                    <a16:creationId xmlns:a16="http://schemas.microsoft.com/office/drawing/2014/main" id="{46E95A50-9687-43BE-86F3-34F1156010E1}"/>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1" name="CuadroTexto 20">
                <a:extLst>
                  <a:ext uri="{FF2B5EF4-FFF2-40B4-BE49-F238E27FC236}">
                    <a16:creationId xmlns:a16="http://schemas.microsoft.com/office/drawing/2014/main" id="{FF1ED568-DA20-4209-97C8-970C31BCB48E}"/>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2D4DEAEB-6265-496B-AFF7-3E33CB690D7C}"/>
                  </a:ext>
                </a:extLst>
              </p:cNvPr>
              <p:cNvSpPr txBox="1"/>
              <p:nvPr/>
            </p:nvSpPr>
            <p:spPr>
              <a:xfrm>
                <a:off x="1837279" y="4239027"/>
                <a:ext cx="849980"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𝑑</m:t>
                          </m:r>
                        </m:e>
                      </m:acc>
                    </m:oMath>
                  </m:oMathPara>
                </a14:m>
                <a:endParaRPr lang="es-ES" sz="1500" dirty="0"/>
              </a:p>
            </p:txBody>
          </p:sp>
        </mc:Choice>
        <mc:Fallback xmlns="">
          <p:sp>
            <p:nvSpPr>
              <p:cNvPr id="22" name="CuadroTexto 21">
                <a:extLst>
                  <a:ext uri="{FF2B5EF4-FFF2-40B4-BE49-F238E27FC236}">
                    <a16:creationId xmlns:a16="http://schemas.microsoft.com/office/drawing/2014/main" id="{2D4DEAEB-6265-496B-AFF7-3E33CB690D7C}"/>
                  </a:ext>
                </a:extLst>
              </p:cNvPr>
              <p:cNvSpPr txBox="1">
                <a:spLocks noRot="1" noChangeAspect="1" noMove="1" noResize="1" noEditPoints="1" noAdjustHandles="1" noChangeArrowheads="1" noChangeShapeType="1" noTextEdit="1"/>
              </p:cNvSpPr>
              <p:nvPr/>
            </p:nvSpPr>
            <p:spPr>
              <a:xfrm>
                <a:off x="1837279" y="4239027"/>
                <a:ext cx="849980" cy="328295"/>
              </a:xfrm>
              <a:prstGeom prst="rect">
                <a:avLst/>
              </a:prstGeom>
              <a:blipFill>
                <a:blip r:embed="rId3"/>
                <a:stretch>
                  <a:fillRect/>
                </a:stretch>
              </a:blipFill>
              <a:ln>
                <a:solidFill>
                  <a:schemeClr val="accent1">
                    <a:shade val="50000"/>
                  </a:schemeClr>
                </a:solidFill>
              </a:ln>
            </p:spPr>
            <p:txBody>
              <a:bodyPr/>
              <a:lstStyle/>
              <a:p>
                <a:r>
                  <a:rPr lang="es-ES">
                    <a:noFill/>
                  </a:rPr>
                  <a:t> </a:t>
                </a:r>
              </a:p>
            </p:txBody>
          </p:sp>
        </mc:Fallback>
      </mc:AlternateContent>
      <p:sp>
        <p:nvSpPr>
          <p:cNvPr id="26" name="Rectángulo 25">
            <a:extLst>
              <a:ext uri="{FF2B5EF4-FFF2-40B4-BE49-F238E27FC236}">
                <a16:creationId xmlns:a16="http://schemas.microsoft.com/office/drawing/2014/main" id="{4D91A61E-E24B-4B0A-BF55-8D68BD322D11}"/>
              </a:ext>
            </a:extLst>
          </p:cNvPr>
          <p:cNvSpPr/>
          <p:nvPr/>
        </p:nvSpPr>
        <p:spPr>
          <a:xfrm>
            <a:off x="196636" y="942991"/>
            <a:ext cx="5721053" cy="416589"/>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f(</a:t>
            </a:r>
            <a:r>
              <a:rPr lang="es-ES" sz="2100" dirty="0" err="1">
                <a:latin typeface="TimesNewRomanPSMT"/>
                <a:ea typeface="Calibri" panose="020F0502020204030204" pitchFamily="34" charset="0"/>
                <a:cs typeface="TimesNewRomanPSMT"/>
              </a:rPr>
              <a:t>a,b,c,d</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m(0,2,4,6,8,10)+</a:t>
            </a:r>
            <a:r>
              <a:rPr lang="en-US" sz="2100" dirty="0">
                <a:latin typeface="Arial Unicode MS"/>
                <a:ea typeface="Calibri" panose="020F0502020204030204" pitchFamily="34" charset="0"/>
                <a:cs typeface="Times New Roman" panose="02020603050405020304" pitchFamily="18" charset="0"/>
              </a:rPr>
              <a:t> ∑ </a:t>
            </a:r>
            <a:r>
              <a:rPr lang="en-US" sz="2100" dirty="0">
                <a:latin typeface="TimesNewRomanPSMT"/>
              </a:rPr>
              <a:t>X(11,22,13,14,15)</a:t>
            </a:r>
            <a:endParaRPr lang="es-ES" sz="2100" dirty="0">
              <a:latin typeface="TimesNewRomanPSMT"/>
            </a:endParaRPr>
          </a:p>
        </p:txBody>
      </p:sp>
      <p:sp>
        <p:nvSpPr>
          <p:cNvPr id="27" name="Elipse 26">
            <a:extLst>
              <a:ext uri="{FF2B5EF4-FFF2-40B4-BE49-F238E27FC236}">
                <a16:creationId xmlns:a16="http://schemas.microsoft.com/office/drawing/2014/main" id="{EF36B2C6-7733-4941-97B5-58DDC5140FDB}"/>
              </a:ext>
            </a:extLst>
          </p:cNvPr>
          <p:cNvSpPr/>
          <p:nvPr/>
        </p:nvSpPr>
        <p:spPr>
          <a:xfrm>
            <a:off x="1847394"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aphicFrame>
        <p:nvGraphicFramePr>
          <p:cNvPr id="28" name="Tabla 27">
            <a:extLst>
              <a:ext uri="{FF2B5EF4-FFF2-40B4-BE49-F238E27FC236}">
                <a16:creationId xmlns:a16="http://schemas.microsoft.com/office/drawing/2014/main" id="{ECC354FD-B51B-43F9-918C-FB2C7484C455}"/>
              </a:ext>
            </a:extLst>
          </p:cNvPr>
          <p:cNvGraphicFramePr>
            <a:graphicFrameLocks noGrp="1"/>
          </p:cNvGraphicFramePr>
          <p:nvPr/>
        </p:nvGraphicFramePr>
        <p:xfrm>
          <a:off x="6358160" y="2110537"/>
          <a:ext cx="2702610" cy="3497580"/>
        </p:xfrm>
        <a:graphic>
          <a:graphicData uri="http://schemas.openxmlformats.org/drawingml/2006/table">
            <a:tbl>
              <a:tblPr firstRow="1" bandRow="1">
                <a:tableStyleId>{5C22544A-7EE6-4342-B048-85BDC9FD1C3A}</a:tableStyleId>
              </a:tblPr>
              <a:tblGrid>
                <a:gridCol w="540522">
                  <a:extLst>
                    <a:ext uri="{9D8B030D-6E8A-4147-A177-3AD203B41FA5}">
                      <a16:colId xmlns:a16="http://schemas.microsoft.com/office/drawing/2014/main" val="4195853776"/>
                    </a:ext>
                  </a:extLst>
                </a:gridCol>
                <a:gridCol w="540522">
                  <a:extLst>
                    <a:ext uri="{9D8B030D-6E8A-4147-A177-3AD203B41FA5}">
                      <a16:colId xmlns:a16="http://schemas.microsoft.com/office/drawing/2014/main" val="2604847045"/>
                    </a:ext>
                  </a:extLst>
                </a:gridCol>
                <a:gridCol w="540522">
                  <a:extLst>
                    <a:ext uri="{9D8B030D-6E8A-4147-A177-3AD203B41FA5}">
                      <a16:colId xmlns:a16="http://schemas.microsoft.com/office/drawing/2014/main" val="539143443"/>
                    </a:ext>
                  </a:extLst>
                </a:gridCol>
                <a:gridCol w="540522">
                  <a:extLst>
                    <a:ext uri="{9D8B030D-6E8A-4147-A177-3AD203B41FA5}">
                      <a16:colId xmlns:a16="http://schemas.microsoft.com/office/drawing/2014/main" val="2863522768"/>
                    </a:ext>
                  </a:extLst>
                </a:gridCol>
                <a:gridCol w="540522">
                  <a:extLst>
                    <a:ext uri="{9D8B030D-6E8A-4147-A177-3AD203B41FA5}">
                      <a16:colId xmlns:a16="http://schemas.microsoft.com/office/drawing/2014/main" val="734108888"/>
                    </a:ext>
                  </a:extLst>
                </a:gridCol>
              </a:tblGrid>
              <a:tr h="205740">
                <a:tc>
                  <a:txBody>
                    <a:bodyPr/>
                    <a:lstStyle/>
                    <a:p>
                      <a:pPr algn="ctr"/>
                      <a:r>
                        <a:rPr lang="es-ES" sz="900" dirty="0"/>
                        <a:t>A</a:t>
                      </a:r>
                    </a:p>
                  </a:txBody>
                  <a:tcPr marL="68580" marR="68580" marT="34290" marB="34290"/>
                </a:tc>
                <a:tc>
                  <a:txBody>
                    <a:bodyPr/>
                    <a:lstStyle/>
                    <a:p>
                      <a:pPr algn="ctr"/>
                      <a:r>
                        <a:rPr lang="es-ES" sz="900" dirty="0"/>
                        <a:t>B</a:t>
                      </a:r>
                    </a:p>
                  </a:txBody>
                  <a:tcPr marL="68580" marR="68580" marT="34290" marB="34290"/>
                </a:tc>
                <a:tc>
                  <a:txBody>
                    <a:bodyPr/>
                    <a:lstStyle/>
                    <a:p>
                      <a:pPr algn="ctr"/>
                      <a:r>
                        <a:rPr lang="es-ES" sz="900" dirty="0"/>
                        <a:t>C</a:t>
                      </a:r>
                    </a:p>
                  </a:txBody>
                  <a:tcPr marL="68580" marR="68580" marT="34290" marB="34290"/>
                </a:tc>
                <a:tc>
                  <a:txBody>
                    <a:bodyPr/>
                    <a:lstStyle/>
                    <a:p>
                      <a:pPr algn="ctr"/>
                      <a:r>
                        <a:rPr lang="es-ES" sz="900" dirty="0"/>
                        <a:t>D</a:t>
                      </a:r>
                    </a:p>
                  </a:txBody>
                  <a:tcPr marL="68580" marR="68580" marT="34290" marB="34290"/>
                </a:tc>
                <a:tc>
                  <a:txBody>
                    <a:bodyPr/>
                    <a:lstStyle/>
                    <a:p>
                      <a:pPr algn="ctr"/>
                      <a:r>
                        <a:rPr lang="es-ES" sz="900" b="0" dirty="0"/>
                        <a:t>Salida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4282325400"/>
                  </a:ext>
                </a:extLst>
              </a:tr>
            </a:tbl>
          </a:graphicData>
        </a:graphic>
      </p:graphicFrame>
      <p:pic>
        <p:nvPicPr>
          <p:cNvPr id="29" name="Imagen 28">
            <a:extLst>
              <a:ext uri="{FF2B5EF4-FFF2-40B4-BE49-F238E27FC236}">
                <a16:creationId xmlns:a16="http://schemas.microsoft.com/office/drawing/2014/main" id="{6AC9F60C-6F0B-44F1-B374-C01EDA6C56F4}"/>
              </a:ext>
            </a:extLst>
          </p:cNvPr>
          <p:cNvPicPr>
            <a:picLocks noChangeAspect="1"/>
          </p:cNvPicPr>
          <p:nvPr/>
        </p:nvPicPr>
        <p:blipFill>
          <a:blip r:embed="rId4"/>
          <a:stretch>
            <a:fillRect/>
          </a:stretch>
        </p:blipFill>
        <p:spPr>
          <a:xfrm>
            <a:off x="1662758" y="4654428"/>
            <a:ext cx="1885950" cy="714375"/>
          </a:xfrm>
          <a:prstGeom prst="rect">
            <a:avLst/>
          </a:prstGeom>
        </p:spPr>
      </p:pic>
      <p:sp>
        <p:nvSpPr>
          <p:cNvPr id="2" name="Marcador de número de diapositiva 1">
            <a:extLst>
              <a:ext uri="{FF2B5EF4-FFF2-40B4-BE49-F238E27FC236}">
                <a16:creationId xmlns:a16="http://schemas.microsoft.com/office/drawing/2014/main" id="{E0E14A44-292D-44DA-A3EE-4380306A1C9D}"/>
              </a:ext>
            </a:extLst>
          </p:cNvPr>
          <p:cNvSpPr>
            <a:spLocks noGrp="1"/>
          </p:cNvSpPr>
          <p:nvPr>
            <p:ph type="sldNum" sz="quarter" idx="12"/>
          </p:nvPr>
        </p:nvSpPr>
        <p:spPr>
          <a:xfrm>
            <a:off x="8476733" y="0"/>
            <a:ext cx="571680" cy="457200"/>
          </a:xfrm>
        </p:spPr>
        <p:txBody>
          <a:bodyPr/>
          <a:lstStyle/>
          <a:p>
            <a:fld id="{78733FC4-8689-4CA5-A153-34ADD6EFE592}" type="slidenum">
              <a:rPr lang="es-ES">
                <a:solidFill>
                  <a:schemeClr val="bg1"/>
                </a:solidFill>
              </a:rPr>
              <a:t>163</a:t>
            </a:fld>
            <a:endParaRPr lang="es-ES" dirty="0">
              <a:solidFill>
                <a:schemeClr val="bg1"/>
              </a:solidFill>
            </a:endParaRPr>
          </a:p>
        </p:txBody>
      </p:sp>
    </p:spTree>
    <p:custDataLst>
      <p:tags r:id="rId1"/>
    </p:custDataLst>
    <p:extLst>
      <p:ext uri="{BB962C8B-B14F-4D97-AF65-F5344CB8AC3E}">
        <p14:creationId xmlns:p14="http://schemas.microsoft.com/office/powerpoint/2010/main" val="278712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7"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6">
            <a:extLst>
              <a:ext uri="{FF2B5EF4-FFF2-40B4-BE49-F238E27FC236}">
                <a16:creationId xmlns:a16="http://schemas.microsoft.com/office/drawing/2014/main" id="{D65035EE-88CA-49AB-AC27-4AAA95FE1311}"/>
              </a:ext>
            </a:extLst>
          </p:cNvPr>
          <p:cNvGraphicFramePr>
            <a:graphicFrameLocks noGrp="1"/>
          </p:cNvGraphicFramePr>
          <p:nvPr/>
        </p:nvGraphicFramePr>
        <p:xfrm>
          <a:off x="1851842" y="224057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5" name="Tabla 6">
            <a:extLst>
              <a:ext uri="{FF2B5EF4-FFF2-40B4-BE49-F238E27FC236}">
                <a16:creationId xmlns:a16="http://schemas.microsoft.com/office/drawing/2014/main" id="{BE1FF190-E5F7-41A1-9C0F-356E6039E764}"/>
              </a:ext>
            </a:extLst>
          </p:cNvPr>
          <p:cNvGraphicFramePr>
            <a:graphicFrameLocks noGrp="1"/>
          </p:cNvGraphicFramePr>
          <p:nvPr>
            <p:extLst>
              <p:ext uri="{D42A27DB-BD31-4B8C-83A1-F6EECF244321}">
                <p14:modId xmlns:p14="http://schemas.microsoft.com/office/powerpoint/2010/main" val="3492036831"/>
              </p:ext>
            </p:extLst>
          </p:nvPr>
        </p:nvGraphicFramePr>
        <p:xfrm>
          <a:off x="1776412" y="2310386"/>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6" name="Conector recto 5">
            <a:extLst>
              <a:ext uri="{FF2B5EF4-FFF2-40B4-BE49-F238E27FC236}">
                <a16:creationId xmlns:a16="http://schemas.microsoft.com/office/drawing/2014/main" id="{C32B903C-9C04-4CBA-9D9A-67F4543CC8F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lipse 6">
            <a:extLst>
              <a:ext uri="{FF2B5EF4-FFF2-40B4-BE49-F238E27FC236}">
                <a16:creationId xmlns:a16="http://schemas.microsoft.com/office/drawing/2014/main" id="{F3F862C8-F61B-425A-8B2F-46DE746FF791}"/>
              </a:ext>
            </a:extLst>
          </p:cNvPr>
          <p:cNvSpPr/>
          <p:nvPr/>
        </p:nvSpPr>
        <p:spPr>
          <a:xfrm>
            <a:off x="5056001"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0" name="Grupo 9">
            <a:extLst>
              <a:ext uri="{FF2B5EF4-FFF2-40B4-BE49-F238E27FC236}">
                <a16:creationId xmlns:a16="http://schemas.microsoft.com/office/drawing/2014/main" id="{317ED0D4-0284-44D8-A6F7-F782FB001692}"/>
              </a:ext>
            </a:extLst>
          </p:cNvPr>
          <p:cNvGrpSpPr/>
          <p:nvPr/>
        </p:nvGrpSpPr>
        <p:grpSpPr>
          <a:xfrm>
            <a:off x="1147958" y="1914330"/>
            <a:ext cx="4609551" cy="2091352"/>
            <a:chOff x="1606812" y="3459718"/>
            <a:chExt cx="6146067" cy="2788468"/>
          </a:xfrm>
        </p:grpSpPr>
        <p:sp>
          <p:nvSpPr>
            <p:cNvPr id="11" name="CuadroTexto 10">
              <a:extLst>
                <a:ext uri="{FF2B5EF4-FFF2-40B4-BE49-F238E27FC236}">
                  <a16:creationId xmlns:a16="http://schemas.microsoft.com/office/drawing/2014/main" id="{7F7CBFD5-C46F-4B83-BA0D-2A6A136B4484}"/>
                </a:ext>
              </a:extLst>
            </p:cNvPr>
            <p:cNvSpPr txBox="1"/>
            <p:nvPr/>
          </p:nvSpPr>
          <p:spPr>
            <a:xfrm>
              <a:off x="1606812" y="3581401"/>
              <a:ext cx="643765" cy="553997"/>
            </a:xfrm>
            <a:prstGeom prst="rect">
              <a:avLst/>
            </a:prstGeom>
            <a:noFill/>
          </p:spPr>
          <p:txBody>
            <a:bodyPr wrap="none" rtlCol="0">
              <a:spAutoFit/>
            </a:bodyPr>
            <a:lstStyle/>
            <a:p>
              <a:r>
                <a:rPr lang="es-ES" sz="2100" dirty="0"/>
                <a:t>ab</a:t>
              </a:r>
            </a:p>
          </p:txBody>
        </p:sp>
        <p:sp>
          <p:nvSpPr>
            <p:cNvPr id="12" name="CuadroTexto 11">
              <a:extLst>
                <a:ext uri="{FF2B5EF4-FFF2-40B4-BE49-F238E27FC236}">
                  <a16:creationId xmlns:a16="http://schemas.microsoft.com/office/drawing/2014/main" id="{DEEF80BE-5501-4060-8BD9-898C69741F69}"/>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3" name="CuadroTexto 12">
              <a:extLst>
                <a:ext uri="{FF2B5EF4-FFF2-40B4-BE49-F238E27FC236}">
                  <a16:creationId xmlns:a16="http://schemas.microsoft.com/office/drawing/2014/main" id="{4A44B85E-3366-44D9-9E86-775182DA6FFE}"/>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4" name="CuadroTexto 13">
              <a:extLst>
                <a:ext uri="{FF2B5EF4-FFF2-40B4-BE49-F238E27FC236}">
                  <a16:creationId xmlns:a16="http://schemas.microsoft.com/office/drawing/2014/main" id="{0869EC9F-DAD5-440E-84CB-EC200EA93548}"/>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5" name="CuadroTexto 14">
              <a:extLst>
                <a:ext uri="{FF2B5EF4-FFF2-40B4-BE49-F238E27FC236}">
                  <a16:creationId xmlns:a16="http://schemas.microsoft.com/office/drawing/2014/main" id="{E36A3C4A-6BE3-4CA9-B78C-53F648A5EB9F}"/>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6" name="Grupo 15">
              <a:extLst>
                <a:ext uri="{FF2B5EF4-FFF2-40B4-BE49-F238E27FC236}">
                  <a16:creationId xmlns:a16="http://schemas.microsoft.com/office/drawing/2014/main" id="{8A6E48BD-79F9-42E5-A1A2-BD513A177735}"/>
                </a:ext>
              </a:extLst>
            </p:cNvPr>
            <p:cNvGrpSpPr/>
            <p:nvPr/>
          </p:nvGrpSpPr>
          <p:grpSpPr>
            <a:xfrm>
              <a:off x="2243920" y="3459718"/>
              <a:ext cx="5508959" cy="624204"/>
              <a:chOff x="2243920" y="3459718"/>
              <a:chExt cx="5508959" cy="624204"/>
            </a:xfrm>
          </p:grpSpPr>
          <p:sp>
            <p:nvSpPr>
              <p:cNvPr id="17" name="CuadroTexto 16">
                <a:extLst>
                  <a:ext uri="{FF2B5EF4-FFF2-40B4-BE49-F238E27FC236}">
                    <a16:creationId xmlns:a16="http://schemas.microsoft.com/office/drawing/2014/main" id="{379077E1-474F-43F8-8FEA-FC23BE542FC7}"/>
                  </a:ext>
                </a:extLst>
              </p:cNvPr>
              <p:cNvSpPr txBox="1"/>
              <p:nvPr/>
            </p:nvSpPr>
            <p:spPr>
              <a:xfrm>
                <a:off x="2243920" y="3459718"/>
                <a:ext cx="624531" cy="553997"/>
              </a:xfrm>
              <a:prstGeom prst="rect">
                <a:avLst/>
              </a:prstGeom>
              <a:noFill/>
            </p:spPr>
            <p:txBody>
              <a:bodyPr wrap="none" rtlCol="0">
                <a:spAutoFit/>
              </a:bodyPr>
              <a:lstStyle/>
              <a:p>
                <a:r>
                  <a:rPr lang="es-ES" sz="2100" dirty="0"/>
                  <a:t>cd</a:t>
                </a:r>
              </a:p>
            </p:txBody>
          </p:sp>
          <p:sp>
            <p:nvSpPr>
              <p:cNvPr id="18" name="CuadroTexto 17">
                <a:extLst>
                  <a:ext uri="{FF2B5EF4-FFF2-40B4-BE49-F238E27FC236}">
                    <a16:creationId xmlns:a16="http://schemas.microsoft.com/office/drawing/2014/main" id="{99C08640-2EB7-4924-8798-7489160F54B2}"/>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19" name="CuadroTexto 18">
                <a:extLst>
                  <a:ext uri="{FF2B5EF4-FFF2-40B4-BE49-F238E27FC236}">
                    <a16:creationId xmlns:a16="http://schemas.microsoft.com/office/drawing/2014/main" id="{9274128D-3ED0-4A1B-B451-D2F82B9E6804}"/>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0" name="CuadroTexto 19">
                <a:extLst>
                  <a:ext uri="{FF2B5EF4-FFF2-40B4-BE49-F238E27FC236}">
                    <a16:creationId xmlns:a16="http://schemas.microsoft.com/office/drawing/2014/main" id="{46E95A50-9687-43BE-86F3-34F1156010E1}"/>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1" name="CuadroTexto 20">
                <a:extLst>
                  <a:ext uri="{FF2B5EF4-FFF2-40B4-BE49-F238E27FC236}">
                    <a16:creationId xmlns:a16="http://schemas.microsoft.com/office/drawing/2014/main" id="{FF1ED568-DA20-4209-97C8-970C31BCB48E}"/>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2D4DEAEB-6265-496B-AFF7-3E33CB690D7C}"/>
                  </a:ext>
                </a:extLst>
              </p:cNvPr>
              <p:cNvSpPr txBox="1"/>
              <p:nvPr/>
            </p:nvSpPr>
            <p:spPr>
              <a:xfrm>
                <a:off x="1837279" y="4239027"/>
                <a:ext cx="849980"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𝑑</m:t>
                          </m:r>
                        </m:e>
                      </m:acc>
                    </m:oMath>
                  </m:oMathPara>
                </a14:m>
                <a:endParaRPr lang="es-ES" sz="1500" dirty="0"/>
              </a:p>
            </p:txBody>
          </p:sp>
        </mc:Choice>
        <mc:Fallback xmlns="">
          <p:sp>
            <p:nvSpPr>
              <p:cNvPr id="22" name="CuadroTexto 21">
                <a:extLst>
                  <a:ext uri="{FF2B5EF4-FFF2-40B4-BE49-F238E27FC236}">
                    <a16:creationId xmlns:a16="http://schemas.microsoft.com/office/drawing/2014/main" id="{2D4DEAEB-6265-496B-AFF7-3E33CB690D7C}"/>
                  </a:ext>
                </a:extLst>
              </p:cNvPr>
              <p:cNvSpPr txBox="1">
                <a:spLocks noRot="1" noChangeAspect="1" noMove="1" noResize="1" noEditPoints="1" noAdjustHandles="1" noChangeArrowheads="1" noChangeShapeType="1" noTextEdit="1"/>
              </p:cNvSpPr>
              <p:nvPr/>
            </p:nvSpPr>
            <p:spPr>
              <a:xfrm>
                <a:off x="1837279" y="4239027"/>
                <a:ext cx="849980" cy="328295"/>
              </a:xfrm>
              <a:prstGeom prst="rect">
                <a:avLst/>
              </a:prstGeom>
              <a:blipFill>
                <a:blip r:embed="rId3"/>
                <a:stretch>
                  <a:fillRect/>
                </a:stretch>
              </a:blipFill>
              <a:ln>
                <a:solidFill>
                  <a:schemeClr val="accent1">
                    <a:shade val="50000"/>
                  </a:schemeClr>
                </a:solidFill>
              </a:ln>
            </p:spPr>
            <p:txBody>
              <a:bodyPr/>
              <a:lstStyle/>
              <a:p>
                <a:r>
                  <a:rPr lang="es-ES">
                    <a:noFill/>
                  </a:rPr>
                  <a:t> </a:t>
                </a:r>
              </a:p>
            </p:txBody>
          </p:sp>
        </mc:Fallback>
      </mc:AlternateContent>
      <p:sp>
        <p:nvSpPr>
          <p:cNvPr id="26" name="Rectángulo 25">
            <a:extLst>
              <a:ext uri="{FF2B5EF4-FFF2-40B4-BE49-F238E27FC236}">
                <a16:creationId xmlns:a16="http://schemas.microsoft.com/office/drawing/2014/main" id="{4D91A61E-E24B-4B0A-BF55-8D68BD322D11}"/>
              </a:ext>
            </a:extLst>
          </p:cNvPr>
          <p:cNvSpPr/>
          <p:nvPr/>
        </p:nvSpPr>
        <p:spPr>
          <a:xfrm>
            <a:off x="210655" y="1220550"/>
            <a:ext cx="5923032" cy="414472"/>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f(</a:t>
            </a:r>
            <a:r>
              <a:rPr lang="es-ES" sz="2100" dirty="0" err="1">
                <a:latin typeface="TimesNewRomanPSMT"/>
                <a:ea typeface="Calibri" panose="020F0502020204030204" pitchFamily="34" charset="0"/>
                <a:cs typeface="TimesNewRomanPSMT"/>
              </a:rPr>
              <a:t>a,b,c,d</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m(0,2,4,6,8,9,10)+</a:t>
            </a:r>
            <a:r>
              <a:rPr lang="en-US" sz="2100" dirty="0">
                <a:latin typeface="Arial Unicode MS"/>
                <a:ea typeface="Calibri" panose="020F0502020204030204" pitchFamily="34" charset="0"/>
                <a:cs typeface="Times New Roman" panose="02020603050405020304" pitchFamily="18" charset="0"/>
              </a:rPr>
              <a:t> ∑ </a:t>
            </a:r>
            <a:r>
              <a:rPr lang="en-US" sz="2100" dirty="0">
                <a:latin typeface="TimesNewRomanPSMT"/>
              </a:rPr>
              <a:t>X(11,22,13,14,15)</a:t>
            </a:r>
            <a:endParaRPr lang="es-ES" sz="2100" dirty="0">
              <a:latin typeface="TimesNewRomanPSMT"/>
            </a:endParaRPr>
          </a:p>
        </p:txBody>
      </p:sp>
      <p:sp>
        <p:nvSpPr>
          <p:cNvPr id="27" name="Elipse 26">
            <a:extLst>
              <a:ext uri="{FF2B5EF4-FFF2-40B4-BE49-F238E27FC236}">
                <a16:creationId xmlns:a16="http://schemas.microsoft.com/office/drawing/2014/main" id="{EF36B2C6-7733-4941-97B5-58DDC5140FDB}"/>
              </a:ext>
            </a:extLst>
          </p:cNvPr>
          <p:cNvSpPr/>
          <p:nvPr/>
        </p:nvSpPr>
        <p:spPr>
          <a:xfrm>
            <a:off x="1847394"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aphicFrame>
        <p:nvGraphicFramePr>
          <p:cNvPr id="28" name="Tabla 27">
            <a:extLst>
              <a:ext uri="{FF2B5EF4-FFF2-40B4-BE49-F238E27FC236}">
                <a16:creationId xmlns:a16="http://schemas.microsoft.com/office/drawing/2014/main" id="{ECC354FD-B51B-43F9-918C-FB2C7484C455}"/>
              </a:ext>
            </a:extLst>
          </p:cNvPr>
          <p:cNvGraphicFramePr>
            <a:graphicFrameLocks noGrp="1"/>
          </p:cNvGraphicFramePr>
          <p:nvPr>
            <p:extLst>
              <p:ext uri="{D42A27DB-BD31-4B8C-83A1-F6EECF244321}">
                <p14:modId xmlns:p14="http://schemas.microsoft.com/office/powerpoint/2010/main" val="3420173534"/>
              </p:ext>
            </p:extLst>
          </p:nvPr>
        </p:nvGraphicFramePr>
        <p:xfrm>
          <a:off x="6358160" y="2110537"/>
          <a:ext cx="2702610" cy="3497580"/>
        </p:xfrm>
        <a:graphic>
          <a:graphicData uri="http://schemas.openxmlformats.org/drawingml/2006/table">
            <a:tbl>
              <a:tblPr firstRow="1" bandRow="1">
                <a:tableStyleId>{5C22544A-7EE6-4342-B048-85BDC9FD1C3A}</a:tableStyleId>
              </a:tblPr>
              <a:tblGrid>
                <a:gridCol w="540522">
                  <a:extLst>
                    <a:ext uri="{9D8B030D-6E8A-4147-A177-3AD203B41FA5}">
                      <a16:colId xmlns:a16="http://schemas.microsoft.com/office/drawing/2014/main" val="4195853776"/>
                    </a:ext>
                  </a:extLst>
                </a:gridCol>
                <a:gridCol w="540522">
                  <a:extLst>
                    <a:ext uri="{9D8B030D-6E8A-4147-A177-3AD203B41FA5}">
                      <a16:colId xmlns:a16="http://schemas.microsoft.com/office/drawing/2014/main" val="2604847045"/>
                    </a:ext>
                  </a:extLst>
                </a:gridCol>
                <a:gridCol w="540522">
                  <a:extLst>
                    <a:ext uri="{9D8B030D-6E8A-4147-A177-3AD203B41FA5}">
                      <a16:colId xmlns:a16="http://schemas.microsoft.com/office/drawing/2014/main" val="539143443"/>
                    </a:ext>
                  </a:extLst>
                </a:gridCol>
                <a:gridCol w="540522">
                  <a:extLst>
                    <a:ext uri="{9D8B030D-6E8A-4147-A177-3AD203B41FA5}">
                      <a16:colId xmlns:a16="http://schemas.microsoft.com/office/drawing/2014/main" val="2863522768"/>
                    </a:ext>
                  </a:extLst>
                </a:gridCol>
                <a:gridCol w="540522">
                  <a:extLst>
                    <a:ext uri="{9D8B030D-6E8A-4147-A177-3AD203B41FA5}">
                      <a16:colId xmlns:a16="http://schemas.microsoft.com/office/drawing/2014/main" val="734108888"/>
                    </a:ext>
                  </a:extLst>
                </a:gridCol>
              </a:tblGrid>
              <a:tr h="205740">
                <a:tc>
                  <a:txBody>
                    <a:bodyPr/>
                    <a:lstStyle/>
                    <a:p>
                      <a:pPr algn="ctr"/>
                      <a:r>
                        <a:rPr lang="es-ES" sz="900" dirty="0"/>
                        <a:t>A</a:t>
                      </a:r>
                    </a:p>
                  </a:txBody>
                  <a:tcPr marL="68580" marR="68580" marT="34290" marB="34290"/>
                </a:tc>
                <a:tc>
                  <a:txBody>
                    <a:bodyPr/>
                    <a:lstStyle/>
                    <a:p>
                      <a:pPr algn="ctr"/>
                      <a:r>
                        <a:rPr lang="es-ES" sz="900" dirty="0"/>
                        <a:t>B</a:t>
                      </a:r>
                    </a:p>
                  </a:txBody>
                  <a:tcPr marL="68580" marR="68580" marT="34290" marB="34290"/>
                </a:tc>
                <a:tc>
                  <a:txBody>
                    <a:bodyPr/>
                    <a:lstStyle/>
                    <a:p>
                      <a:pPr algn="ctr"/>
                      <a:r>
                        <a:rPr lang="es-ES" sz="900" dirty="0"/>
                        <a:t>C</a:t>
                      </a:r>
                    </a:p>
                  </a:txBody>
                  <a:tcPr marL="68580" marR="68580" marT="34290" marB="34290"/>
                </a:tc>
                <a:tc>
                  <a:txBody>
                    <a:bodyPr/>
                    <a:lstStyle/>
                    <a:p>
                      <a:pPr algn="ctr"/>
                      <a:r>
                        <a:rPr lang="es-ES" sz="900" dirty="0"/>
                        <a:t>D</a:t>
                      </a:r>
                    </a:p>
                  </a:txBody>
                  <a:tcPr marL="68580" marR="68580" marT="34290" marB="34290"/>
                </a:tc>
                <a:tc>
                  <a:txBody>
                    <a:bodyPr/>
                    <a:lstStyle/>
                    <a:p>
                      <a:pPr algn="ctr"/>
                      <a:r>
                        <a:rPr lang="es-ES" sz="900" b="0" dirty="0"/>
                        <a:t>Salida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4282325400"/>
                  </a:ext>
                </a:extLst>
              </a:tr>
            </a:tbl>
          </a:graphicData>
        </a:graphic>
      </p:graphicFrame>
      <p:sp>
        <p:nvSpPr>
          <p:cNvPr id="30" name="CuadroTexto 29">
            <a:extLst>
              <a:ext uri="{FF2B5EF4-FFF2-40B4-BE49-F238E27FC236}">
                <a16:creationId xmlns:a16="http://schemas.microsoft.com/office/drawing/2014/main" id="{4A31DC4F-7FCE-4F74-842D-515E6AC2F846}"/>
              </a:ext>
            </a:extLst>
          </p:cNvPr>
          <p:cNvSpPr txBox="1"/>
          <p:nvPr/>
        </p:nvSpPr>
        <p:spPr>
          <a:xfrm>
            <a:off x="210655" y="786775"/>
            <a:ext cx="1787669" cy="369332"/>
          </a:xfrm>
          <a:prstGeom prst="rect">
            <a:avLst/>
          </a:prstGeom>
          <a:noFill/>
        </p:spPr>
        <p:txBody>
          <a:bodyPr wrap="none" rtlCol="0">
            <a:spAutoFit/>
          </a:bodyPr>
          <a:lstStyle/>
          <a:p>
            <a:r>
              <a:rPr lang="es-ES" dirty="0"/>
              <a:t>Añadiendo el 9:</a:t>
            </a:r>
          </a:p>
        </p:txBody>
      </p:sp>
      <p:sp>
        <p:nvSpPr>
          <p:cNvPr id="34" name="Elipse 33">
            <a:extLst>
              <a:ext uri="{FF2B5EF4-FFF2-40B4-BE49-F238E27FC236}">
                <a16:creationId xmlns:a16="http://schemas.microsoft.com/office/drawing/2014/main" id="{96DC96D7-32D3-416C-A3DD-0C057CB89E0F}"/>
              </a:ext>
            </a:extLst>
          </p:cNvPr>
          <p:cNvSpPr/>
          <p:nvPr/>
        </p:nvSpPr>
        <p:spPr>
          <a:xfrm>
            <a:off x="1710859" y="3063311"/>
            <a:ext cx="4346975" cy="1015391"/>
          </a:xfrm>
          <a:prstGeom prst="ellipse">
            <a:avLst/>
          </a:prstGeom>
          <a:solidFill>
            <a:srgbClr val="92D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6779E12C-58FC-4E87-8D12-512966C202C8}"/>
                  </a:ext>
                </a:extLst>
              </p:cNvPr>
              <p:cNvSpPr txBox="1"/>
              <p:nvPr/>
            </p:nvSpPr>
            <p:spPr>
              <a:xfrm>
                <a:off x="4253278" y="4391641"/>
                <a:ext cx="1387046" cy="304699"/>
              </a:xfrm>
              <a:prstGeom prst="rect">
                <a:avLst/>
              </a:prstGeom>
              <a:noFill/>
            </p:spPr>
            <p:txBody>
              <a:bodyPr wrap="none" rtlCol="0">
                <a:spAutoFit/>
              </a:bodyPr>
              <a:lstStyle/>
              <a:p>
                <a:r>
                  <a:rPr lang="es-ES" sz="1350" dirty="0"/>
                  <a:t>Con el 9: </a:t>
                </a:r>
                <a14:m>
                  <m:oMath xmlns:m="http://schemas.openxmlformats.org/officeDocument/2006/math">
                    <m:acc>
                      <m:accPr>
                        <m:chr m:val="̅"/>
                        <m:ctrlPr>
                          <a:rPr lang="es-ES" sz="1350" i="1">
                            <a:latin typeface="Cambria Math" panose="02040503050406030204" pitchFamily="18" charset="0"/>
                          </a:rPr>
                        </m:ctrlPr>
                      </m:accPr>
                      <m:e>
                        <m:r>
                          <a:rPr lang="es-ES" sz="1350" i="1">
                            <a:latin typeface="Cambria Math" panose="02040503050406030204" pitchFamily="18" charset="0"/>
                          </a:rPr>
                          <m:t>𝑑</m:t>
                        </m:r>
                      </m:e>
                    </m:acc>
                    <m:r>
                      <a:rPr lang="es-ES" sz="1350" i="1">
                        <a:latin typeface="Cambria Math" panose="02040503050406030204" pitchFamily="18" charset="0"/>
                      </a:rPr>
                      <m:t>+</m:t>
                    </m:r>
                    <m:r>
                      <a:rPr lang="es-ES" sz="1350" i="1">
                        <a:latin typeface="Cambria Math" panose="02040503050406030204" pitchFamily="18" charset="0"/>
                      </a:rPr>
                      <m:t>𝑎</m:t>
                    </m:r>
                  </m:oMath>
                </a14:m>
                <a:r>
                  <a:rPr lang="es-ES" sz="1350" dirty="0"/>
                  <a:t> </a:t>
                </a:r>
              </a:p>
            </p:txBody>
          </p:sp>
        </mc:Choice>
        <mc:Fallback xmlns="">
          <p:sp>
            <p:nvSpPr>
              <p:cNvPr id="35" name="CuadroTexto 34">
                <a:extLst>
                  <a:ext uri="{FF2B5EF4-FFF2-40B4-BE49-F238E27FC236}">
                    <a16:creationId xmlns:a16="http://schemas.microsoft.com/office/drawing/2014/main" id="{6779E12C-58FC-4E87-8D12-512966C202C8}"/>
                  </a:ext>
                </a:extLst>
              </p:cNvPr>
              <p:cNvSpPr txBox="1">
                <a:spLocks noRot="1" noChangeAspect="1" noMove="1" noResize="1" noEditPoints="1" noAdjustHandles="1" noChangeArrowheads="1" noChangeShapeType="1" noTextEdit="1"/>
              </p:cNvSpPr>
              <p:nvPr/>
            </p:nvSpPr>
            <p:spPr>
              <a:xfrm>
                <a:off x="4253278" y="4391641"/>
                <a:ext cx="1387046" cy="304699"/>
              </a:xfrm>
              <a:prstGeom prst="rect">
                <a:avLst/>
              </a:prstGeom>
              <a:blipFill>
                <a:blip r:embed="rId4"/>
                <a:stretch>
                  <a:fillRect l="-1322"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70441C4D-1EF8-42A7-8580-A78C8D4C2949}"/>
                  </a:ext>
                </a:extLst>
              </p:cNvPr>
              <p:cNvSpPr txBox="1"/>
              <p:nvPr/>
            </p:nvSpPr>
            <p:spPr>
              <a:xfrm>
                <a:off x="3020794" y="4232455"/>
                <a:ext cx="849980" cy="323165"/>
              </a:xfrm>
              <a:prstGeom prst="rect">
                <a:avLst/>
              </a:prstGeom>
              <a:solidFill>
                <a:srgbClr val="E1F2CE"/>
              </a:solidFill>
              <a:ln>
                <a:solidFill>
                  <a:srgbClr val="E1F2CE"/>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rPr>
                        <m:t>𝑎</m:t>
                      </m:r>
                    </m:oMath>
                  </m:oMathPara>
                </a14:m>
                <a:endParaRPr lang="es-ES" sz="1500" dirty="0"/>
              </a:p>
            </p:txBody>
          </p:sp>
        </mc:Choice>
        <mc:Fallback xmlns="">
          <p:sp>
            <p:nvSpPr>
              <p:cNvPr id="36" name="CuadroTexto 35">
                <a:extLst>
                  <a:ext uri="{FF2B5EF4-FFF2-40B4-BE49-F238E27FC236}">
                    <a16:creationId xmlns:a16="http://schemas.microsoft.com/office/drawing/2014/main" id="{70441C4D-1EF8-42A7-8580-A78C8D4C2949}"/>
                  </a:ext>
                </a:extLst>
              </p:cNvPr>
              <p:cNvSpPr txBox="1">
                <a:spLocks noRot="1" noChangeAspect="1" noMove="1" noResize="1" noEditPoints="1" noAdjustHandles="1" noChangeArrowheads="1" noChangeShapeType="1" noTextEdit="1"/>
              </p:cNvSpPr>
              <p:nvPr/>
            </p:nvSpPr>
            <p:spPr>
              <a:xfrm>
                <a:off x="3020794" y="4232455"/>
                <a:ext cx="849980" cy="323165"/>
              </a:xfrm>
              <a:prstGeom prst="rect">
                <a:avLst/>
              </a:prstGeom>
              <a:blipFill>
                <a:blip r:embed="rId5"/>
                <a:stretch>
                  <a:fillRect/>
                </a:stretch>
              </a:blipFill>
              <a:ln>
                <a:solidFill>
                  <a:srgbClr val="E1F2CE"/>
                </a:solidFill>
              </a:ln>
            </p:spPr>
            <p:txBody>
              <a:bodyPr/>
              <a:lstStyle/>
              <a:p>
                <a:r>
                  <a:rPr lang="es-ES">
                    <a:noFill/>
                  </a:rPr>
                  <a:t> </a:t>
                </a:r>
              </a:p>
            </p:txBody>
          </p:sp>
        </mc:Fallback>
      </mc:AlternateContent>
      <p:pic>
        <p:nvPicPr>
          <p:cNvPr id="3" name="Imagen 2">
            <a:extLst>
              <a:ext uri="{FF2B5EF4-FFF2-40B4-BE49-F238E27FC236}">
                <a16:creationId xmlns:a16="http://schemas.microsoft.com/office/drawing/2014/main" id="{970095E8-293E-4F3F-984E-25A762CE93A2}"/>
              </a:ext>
            </a:extLst>
          </p:cNvPr>
          <p:cNvPicPr>
            <a:picLocks noChangeAspect="1"/>
          </p:cNvPicPr>
          <p:nvPr/>
        </p:nvPicPr>
        <p:blipFill>
          <a:blip r:embed="rId6"/>
          <a:stretch>
            <a:fillRect/>
          </a:stretch>
        </p:blipFill>
        <p:spPr>
          <a:xfrm>
            <a:off x="1776412" y="4567322"/>
            <a:ext cx="2458005" cy="1599331"/>
          </a:xfrm>
          <a:prstGeom prst="rect">
            <a:avLst/>
          </a:prstGeom>
        </p:spPr>
      </p:pic>
      <p:sp>
        <p:nvSpPr>
          <p:cNvPr id="2" name="Marcador de número de diapositiva 1">
            <a:extLst>
              <a:ext uri="{FF2B5EF4-FFF2-40B4-BE49-F238E27FC236}">
                <a16:creationId xmlns:a16="http://schemas.microsoft.com/office/drawing/2014/main" id="{45BF748C-7897-42DB-BC58-08BF0E688BE9}"/>
              </a:ext>
            </a:extLst>
          </p:cNvPr>
          <p:cNvSpPr>
            <a:spLocks noGrp="1"/>
          </p:cNvSpPr>
          <p:nvPr>
            <p:ph type="sldNum" sz="quarter" idx="12"/>
          </p:nvPr>
        </p:nvSpPr>
        <p:spPr>
          <a:xfrm>
            <a:off x="8477928" y="0"/>
            <a:ext cx="571680" cy="457200"/>
          </a:xfrm>
        </p:spPr>
        <p:txBody>
          <a:bodyPr/>
          <a:lstStyle/>
          <a:p>
            <a:fld id="{78733FC4-8689-4CA5-A153-34ADD6EFE592}" type="slidenum">
              <a:rPr lang="es-ES">
                <a:solidFill>
                  <a:schemeClr val="bg1"/>
                </a:solidFill>
              </a:rPr>
              <a:t>164</a:t>
            </a:fld>
            <a:endParaRPr lang="es-ES" dirty="0">
              <a:solidFill>
                <a:schemeClr val="bg1"/>
              </a:solidFill>
            </a:endParaRPr>
          </a:p>
        </p:txBody>
      </p:sp>
    </p:spTree>
    <p:custDataLst>
      <p:tags r:id="rId1"/>
    </p:custDataLst>
    <p:extLst>
      <p:ext uri="{BB962C8B-B14F-4D97-AF65-F5344CB8AC3E}">
        <p14:creationId xmlns:p14="http://schemas.microsoft.com/office/powerpoint/2010/main" val="53150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7" grpId="0" animBg="1"/>
      <p:bldP spid="30" grpId="0"/>
      <p:bldP spid="34" grpId="0" animBg="1"/>
      <p:bldP spid="35" grpId="0"/>
      <p:bldP spid="36"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9909FAB5-22DC-41B4-9B0E-E09E982912E5}"/>
              </a:ext>
            </a:extLst>
          </p:cNvPr>
          <p:cNvSpPr txBox="1">
            <a:spLocks noGrp="1"/>
          </p:cNvSpPr>
          <p:nvPr>
            <p:ph type="subTitle"/>
          </p:nvPr>
        </p:nvSpPr>
        <p:spPr>
          <a:xfrm>
            <a:off x="1497595" y="1294135"/>
            <a:ext cx="7226956" cy="1285609"/>
          </a:xfrm>
          <a:prstGeom prst="rect">
            <a:avLst/>
          </a:prstGeom>
          <a:noFill/>
        </p:spPr>
        <p:txBody>
          <a:bodyPr wrap="none" rtlCol="0">
            <a:spAutoFit/>
          </a:bodyPr>
          <a:lstStyle/>
          <a:p>
            <a:pPr marL="0" indent="0" algn="r">
              <a:buNone/>
            </a:pPr>
            <a:r>
              <a:rPr lang="es-ES" sz="1600" dirty="0"/>
              <a:t>©2023 Autor Gonzalo Del Pozo Melero</a:t>
            </a:r>
          </a:p>
          <a:p>
            <a:pPr marL="0" indent="0" algn="r">
              <a:buNone/>
            </a:pPr>
            <a:r>
              <a:rPr lang="es-ES" sz="1400" dirty="0">
                <a:solidFill>
                  <a:srgbClr val="969696"/>
                </a:solidFill>
              </a:rPr>
              <a:t>Algunos derechos reservados</a:t>
            </a:r>
          </a:p>
          <a:p>
            <a:pPr marL="0" indent="0" algn="r">
              <a:buNone/>
            </a:pPr>
            <a:r>
              <a:rPr lang="es-ES" sz="1400" dirty="0">
                <a:solidFill>
                  <a:srgbClr val="969696"/>
                </a:solidFill>
              </a:rPr>
              <a:t>Este documento se distribuye bajo la licencia</a:t>
            </a:r>
          </a:p>
          <a:p>
            <a:pPr marL="0" indent="0" algn="r">
              <a:buNone/>
            </a:pPr>
            <a:r>
              <a:rPr lang="es-ES" sz="1400" dirty="0">
                <a:solidFill>
                  <a:srgbClr val="969696"/>
                </a:solidFill>
              </a:rPr>
              <a:t>“Atribución-Compartir Igual 4.0 Internacional” de Creative </a:t>
            </a:r>
            <a:r>
              <a:rPr lang="es-ES" sz="1400" dirty="0" err="1">
                <a:solidFill>
                  <a:srgbClr val="969696"/>
                </a:solidFill>
              </a:rPr>
              <a:t>Commons</a:t>
            </a:r>
            <a:r>
              <a:rPr lang="es-ES" sz="1400" dirty="0">
                <a:solidFill>
                  <a:srgbClr val="969696"/>
                </a:solidFill>
              </a:rPr>
              <a:t>,</a:t>
            </a:r>
          </a:p>
          <a:p>
            <a:pPr marL="0" indent="0" algn="r">
              <a:buNone/>
            </a:pPr>
            <a:r>
              <a:rPr lang="es-ES" sz="1400" dirty="0">
                <a:solidFill>
                  <a:srgbClr val="969696"/>
                </a:solidFill>
              </a:rPr>
              <a:t>disponible en </a:t>
            </a:r>
            <a:r>
              <a:rPr lang="es-ES" sz="1400" dirty="0">
                <a:solidFill>
                  <a:srgbClr val="969696"/>
                </a:solidFill>
                <a:hlinkClick r:id="rId2"/>
              </a:rPr>
              <a:t>https://creativecommons.org/licenses/by-sa/4.0/deed.es</a:t>
            </a:r>
            <a:endParaRPr lang="es-ES" sz="1400" dirty="0">
              <a:solidFill>
                <a:srgbClr val="969696"/>
              </a:solidFill>
            </a:endParaRPr>
          </a:p>
          <a:p>
            <a:pPr marL="0" indent="0" algn="r">
              <a:buNone/>
            </a:pPr>
            <a:r>
              <a:rPr lang="es-ES" sz="1400" dirty="0">
                <a:solidFill>
                  <a:srgbClr val="969696"/>
                </a:solidFill>
              </a:rPr>
              <a:t>Para cualquier duda o sugerencia de mejora, puedes escribir a </a:t>
            </a:r>
            <a:r>
              <a:rPr lang="es-ES" sz="1400" dirty="0">
                <a:solidFill>
                  <a:srgbClr val="969696"/>
                </a:solidFill>
                <a:hlinkClick r:id="rId3"/>
              </a:rPr>
              <a:t>gonzalo.delpozo@urjc.es</a:t>
            </a:r>
            <a:endParaRPr lang="es-ES" sz="1400" dirty="0">
              <a:solidFill>
                <a:srgbClr val="969696"/>
              </a:solidFill>
            </a:endParaRPr>
          </a:p>
        </p:txBody>
      </p:sp>
      <p:sp>
        <p:nvSpPr>
          <p:cNvPr id="6" name="CuadroTexto 5">
            <a:extLst>
              <a:ext uri="{FF2B5EF4-FFF2-40B4-BE49-F238E27FC236}">
                <a16:creationId xmlns:a16="http://schemas.microsoft.com/office/drawing/2014/main" id="{2B8AB59C-8828-441D-BC5D-14999DE9D133}"/>
              </a:ext>
            </a:extLst>
          </p:cNvPr>
          <p:cNvSpPr txBox="1"/>
          <p:nvPr/>
        </p:nvSpPr>
        <p:spPr>
          <a:xfrm>
            <a:off x="2273416" y="3136612"/>
            <a:ext cx="6593748" cy="584775"/>
          </a:xfrm>
          <a:prstGeom prst="rect">
            <a:avLst/>
          </a:prstGeom>
          <a:noFill/>
        </p:spPr>
        <p:txBody>
          <a:bodyPr wrap="square">
            <a:spAutoFit/>
          </a:bodyPr>
          <a:lstStyle/>
          <a:p>
            <a:pPr marL="0" indent="0" algn="r">
              <a:buNone/>
            </a:pPr>
            <a:r>
              <a:rPr lang="es-ES" sz="1600" dirty="0">
                <a:solidFill>
                  <a:srgbClr val="0598C9"/>
                </a:solidFill>
              </a:rPr>
              <a:t>Agradecimientos a los profesores Beatriz Romero, Belén Arredondo, Diego Martín y Felipe Machado por su contribución a este documento</a:t>
            </a:r>
          </a:p>
        </p:txBody>
      </p:sp>
    </p:spTree>
    <p:extLst>
      <p:ext uri="{BB962C8B-B14F-4D97-AF65-F5344CB8AC3E}">
        <p14:creationId xmlns:p14="http://schemas.microsoft.com/office/powerpoint/2010/main" val="2698213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9"/>
            <a:ext cx="9052560" cy="338554"/>
          </a:xfrm>
          <a:prstGeom prst="rect">
            <a:avLst/>
          </a:prstGeom>
        </p:spPr>
        <p:txBody>
          <a:bodyPr wrap="square">
            <a:spAutoFit/>
          </a:bodyPr>
          <a:lstStyle/>
          <a:p>
            <a:r>
              <a:rPr lang="es-ES" sz="1600" b="1" dirty="0"/>
              <a:t>Problema 4. </a:t>
            </a:r>
            <a:r>
              <a:rPr lang="es-ES" sz="1600" dirty="0"/>
              <a:t>Hallar el circuito equivalente de Thévenin entre a y a’</a:t>
            </a:r>
          </a:p>
        </p:txBody>
      </p:sp>
      <p:pic>
        <p:nvPicPr>
          <p:cNvPr id="2" name="Imagen 1">
            <a:extLst>
              <a:ext uri="{FF2B5EF4-FFF2-40B4-BE49-F238E27FC236}">
                <a16:creationId xmlns:a16="http://schemas.microsoft.com/office/drawing/2014/main" id="{7337E416-FDF5-410D-8AA1-1E9278DF3E65}"/>
              </a:ext>
            </a:extLst>
          </p:cNvPr>
          <p:cNvPicPr>
            <a:picLocks noChangeAspect="1"/>
          </p:cNvPicPr>
          <p:nvPr/>
        </p:nvPicPr>
        <p:blipFill>
          <a:blip r:embed="rId2"/>
          <a:stretch>
            <a:fillRect/>
          </a:stretch>
        </p:blipFill>
        <p:spPr>
          <a:xfrm>
            <a:off x="137711" y="1061884"/>
            <a:ext cx="4977214" cy="1900391"/>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p:nvPr/>
        </p:nvCxnSpPr>
        <p:spPr>
          <a:xfrm flipV="1">
            <a:off x="4048125" y="1466850"/>
            <a:ext cx="0" cy="619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066925" y="2343150"/>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954B918-440E-4C85-94C9-2E2C3EB04778}"/>
              </a:ext>
            </a:extLst>
          </p:cNvPr>
          <p:cNvSpPr txBox="1"/>
          <p:nvPr/>
        </p:nvSpPr>
        <p:spPr>
          <a:xfrm>
            <a:off x="2066925" y="2196196"/>
            <a:ext cx="319318" cy="646331"/>
          </a:xfrm>
          <a:prstGeom prst="rect">
            <a:avLst/>
          </a:prstGeom>
          <a:noFill/>
        </p:spPr>
        <p:txBody>
          <a:bodyPr wrap="none" rtlCol="0">
            <a:spAutoFit/>
          </a:bodyPr>
          <a:lstStyle/>
          <a:p>
            <a:r>
              <a:rPr lang="es-ES" dirty="0"/>
              <a:t>+</a:t>
            </a:r>
          </a:p>
          <a:p>
            <a:r>
              <a:rPr lang="es-ES" dirty="0"/>
              <a:t>-</a:t>
            </a:r>
          </a:p>
        </p:txBody>
      </p:sp>
      <p:sp>
        <p:nvSpPr>
          <p:cNvPr id="13" name="CuadroTexto 12">
            <a:extLst>
              <a:ext uri="{FF2B5EF4-FFF2-40B4-BE49-F238E27FC236}">
                <a16:creationId xmlns:a16="http://schemas.microsoft.com/office/drawing/2014/main" id="{42C1A80C-0A2D-4FB1-ADEA-3A865C59B151}"/>
              </a:ext>
            </a:extLst>
          </p:cNvPr>
          <p:cNvSpPr txBox="1"/>
          <p:nvPr/>
        </p:nvSpPr>
        <p:spPr>
          <a:xfrm rot="10800000">
            <a:off x="3976457" y="1374418"/>
            <a:ext cx="319318" cy="646331"/>
          </a:xfrm>
          <a:prstGeom prst="rect">
            <a:avLst/>
          </a:prstGeom>
          <a:noFill/>
        </p:spPr>
        <p:txBody>
          <a:bodyPr wrap="none" rtlCol="0">
            <a:spAutoFit/>
          </a:bodyPr>
          <a:lstStyle/>
          <a:p>
            <a:r>
              <a:rPr lang="es-ES" dirty="0"/>
              <a:t>+</a:t>
            </a:r>
          </a:p>
          <a:p>
            <a:r>
              <a:rPr lang="es-ES" dirty="0"/>
              <a:t>-</a:t>
            </a:r>
          </a:p>
        </p:txBody>
      </p:sp>
      <p:sp>
        <p:nvSpPr>
          <p:cNvPr id="14" name="CuadroTexto 13">
            <a:extLst>
              <a:ext uri="{FF2B5EF4-FFF2-40B4-BE49-F238E27FC236}">
                <a16:creationId xmlns:a16="http://schemas.microsoft.com/office/drawing/2014/main" id="{6564202E-DF26-4475-90BC-EF5B29AFA29A}"/>
              </a:ext>
            </a:extLst>
          </p:cNvPr>
          <p:cNvSpPr txBox="1"/>
          <p:nvPr/>
        </p:nvSpPr>
        <p:spPr>
          <a:xfrm>
            <a:off x="5726096" y="1276809"/>
            <a:ext cx="1380506" cy="923330"/>
          </a:xfrm>
          <a:prstGeom prst="rect">
            <a:avLst/>
          </a:prstGeom>
          <a:noFill/>
        </p:spPr>
        <p:txBody>
          <a:bodyPr wrap="none" rtlCol="0">
            <a:spAutoFit/>
          </a:bodyPr>
          <a:lstStyle/>
          <a:p>
            <a:r>
              <a:rPr lang="es-ES" dirty="0"/>
              <a:t>Thévenin: </a:t>
            </a:r>
          </a:p>
          <a:p>
            <a:pPr marL="285750" indent="-285750">
              <a:buFont typeface="Arial" panose="020B0604020202020204" pitchFamily="34" charset="0"/>
              <a:buChar char="•"/>
            </a:pPr>
            <a:r>
              <a:rPr lang="es-ES" dirty="0" err="1"/>
              <a:t>Vth</a:t>
            </a:r>
            <a:r>
              <a:rPr lang="es-ES" dirty="0"/>
              <a:t>=-V</a:t>
            </a:r>
            <a:r>
              <a:rPr lang="es-ES" baseline="-25000" dirty="0"/>
              <a:t>R1</a:t>
            </a:r>
          </a:p>
          <a:p>
            <a:pPr marL="285750" indent="-285750">
              <a:buFont typeface="Arial" panose="020B0604020202020204" pitchFamily="34" charset="0"/>
              <a:buChar char="•"/>
            </a:pPr>
            <a:r>
              <a:rPr lang="es-ES" dirty="0" err="1"/>
              <a:t>Rth</a:t>
            </a:r>
            <a:endParaRPr lang="es-ES" dirty="0"/>
          </a:p>
        </p:txBody>
      </p: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05EC7CE4-9502-46F6-8FAE-C8D5AE766F12}"/>
                  </a:ext>
                </a:extLst>
              </p:cNvPr>
              <p:cNvSpPr/>
              <p:nvPr/>
            </p:nvSpPr>
            <p:spPr>
              <a:xfrm>
                <a:off x="312569" y="3066016"/>
                <a:ext cx="2178545"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oMath>
                  </m:oMathPara>
                </a14:m>
                <a:endParaRPr lang="es-ES" baseline="-25000" dirty="0"/>
              </a:p>
            </p:txBody>
          </p:sp>
        </mc:Choice>
        <mc:Fallback xmlns="">
          <p:sp>
            <p:nvSpPr>
              <p:cNvPr id="15" name="Rectángulo 14">
                <a:extLst>
                  <a:ext uri="{FF2B5EF4-FFF2-40B4-BE49-F238E27FC236}">
                    <a16:creationId xmlns:a16="http://schemas.microsoft.com/office/drawing/2014/main" id="{05EC7CE4-9502-46F6-8FAE-C8D5AE766F12}"/>
                  </a:ext>
                </a:extLst>
              </p:cNvPr>
              <p:cNvSpPr>
                <a:spLocks noRot="1" noChangeAspect="1" noMove="1" noResize="1" noEditPoints="1" noAdjustHandles="1" noChangeArrowheads="1" noChangeShapeType="1" noTextEdit="1"/>
              </p:cNvSpPr>
              <p:nvPr/>
            </p:nvSpPr>
            <p:spPr>
              <a:xfrm>
                <a:off x="312569" y="3066016"/>
                <a:ext cx="2178545" cy="362984"/>
              </a:xfrm>
              <a:prstGeom prst="rect">
                <a:avLst/>
              </a:prstGeom>
              <a:blipFill>
                <a:blip r:embed="rId3"/>
                <a:stretch>
                  <a:fillRect b="-8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3DBA3563-1D9C-49DA-A3AA-5C85C9292846}"/>
                  </a:ext>
                </a:extLst>
              </p:cNvPr>
              <p:cNvSpPr/>
              <p:nvPr/>
            </p:nvSpPr>
            <p:spPr>
              <a:xfrm>
                <a:off x="312569" y="3429000"/>
                <a:ext cx="8256940"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d>
                        <m:dPr>
                          <m:ctrlPr>
                            <a:rPr lang="es-ES" b="0" i="1" dirty="0" smtClean="0">
                              <a:latin typeface="Cambria Math" panose="02040503050406030204" pitchFamily="18" charset="0"/>
                            </a:rPr>
                          </m:ctrlPr>
                        </m:dPr>
                        <m:e>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e>
                      </m:d>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den>
                      </m:f>
                    </m:oMath>
                  </m:oMathPara>
                </a14:m>
                <a:endParaRPr lang="es-ES" baseline="-25000" dirty="0"/>
              </a:p>
            </p:txBody>
          </p:sp>
        </mc:Choice>
        <mc:Fallback xmlns="">
          <p:sp>
            <p:nvSpPr>
              <p:cNvPr id="16" name="Rectángulo 15">
                <a:extLst>
                  <a:ext uri="{FF2B5EF4-FFF2-40B4-BE49-F238E27FC236}">
                    <a16:creationId xmlns:a16="http://schemas.microsoft.com/office/drawing/2014/main" id="{3DBA3563-1D9C-49DA-A3AA-5C85C9292846}"/>
                  </a:ext>
                </a:extLst>
              </p:cNvPr>
              <p:cNvSpPr>
                <a:spLocks noRot="1" noChangeAspect="1" noMove="1" noResize="1" noEditPoints="1" noAdjustHandles="1" noChangeArrowheads="1" noChangeShapeType="1" noTextEdit="1"/>
              </p:cNvSpPr>
              <p:nvPr/>
            </p:nvSpPr>
            <p:spPr>
              <a:xfrm>
                <a:off x="312569" y="3429000"/>
                <a:ext cx="8256940" cy="65947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1B5A792B-4447-4629-BD3D-9D37F81875A6}"/>
                  </a:ext>
                </a:extLst>
              </p:cNvPr>
              <p:cNvSpPr/>
              <p:nvPr/>
            </p:nvSpPr>
            <p:spPr>
              <a:xfrm>
                <a:off x="312569" y="4088476"/>
                <a:ext cx="2739724"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oMath>
                  </m:oMathPara>
                </a14:m>
                <a:endParaRPr lang="es-ES" baseline="-25000" dirty="0"/>
              </a:p>
            </p:txBody>
          </p:sp>
        </mc:Choice>
        <mc:Fallback xmlns="">
          <p:sp>
            <p:nvSpPr>
              <p:cNvPr id="17" name="Rectángulo 16">
                <a:extLst>
                  <a:ext uri="{FF2B5EF4-FFF2-40B4-BE49-F238E27FC236}">
                    <a16:creationId xmlns:a16="http://schemas.microsoft.com/office/drawing/2014/main" id="{1B5A792B-4447-4629-BD3D-9D37F81875A6}"/>
                  </a:ext>
                </a:extLst>
              </p:cNvPr>
              <p:cNvSpPr>
                <a:spLocks noRot="1" noChangeAspect="1" noMove="1" noResize="1" noEditPoints="1" noAdjustHandles="1" noChangeArrowheads="1" noChangeShapeType="1" noTextEdit="1"/>
              </p:cNvSpPr>
              <p:nvPr/>
            </p:nvSpPr>
            <p:spPr>
              <a:xfrm>
                <a:off x="312569" y="4088476"/>
                <a:ext cx="2739724" cy="659476"/>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5D90CEF3-7136-44E7-BDE3-B3625626CD9C}"/>
                  </a:ext>
                </a:extLst>
              </p:cNvPr>
              <p:cNvSpPr/>
              <p:nvPr/>
            </p:nvSpPr>
            <p:spPr>
              <a:xfrm>
                <a:off x="3052293" y="4088476"/>
                <a:ext cx="2331407" cy="659476"/>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𝑇𝐻</m:t>
                          </m:r>
                        </m:sub>
                      </m:sSub>
                      <m:r>
                        <a:rPr lang="es-ES" i="1" dirty="0">
                          <a:latin typeface="Cambria Math" panose="02040503050406030204" pitchFamily="18" charset="0"/>
                        </a:rPr>
                        <m:t>=−</m:t>
                      </m:r>
                      <m:r>
                        <a:rPr lang="es-ES" i="1" dirty="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oMath>
                  </m:oMathPara>
                </a14:m>
                <a:endParaRPr lang="es-ES" dirty="0"/>
              </a:p>
            </p:txBody>
          </p:sp>
        </mc:Choice>
        <mc:Fallback xmlns="">
          <p:sp>
            <p:nvSpPr>
              <p:cNvPr id="18" name="Rectángulo 17">
                <a:extLst>
                  <a:ext uri="{FF2B5EF4-FFF2-40B4-BE49-F238E27FC236}">
                    <a16:creationId xmlns:a16="http://schemas.microsoft.com/office/drawing/2014/main" id="{5D90CEF3-7136-44E7-BDE3-B3625626CD9C}"/>
                  </a:ext>
                </a:extLst>
              </p:cNvPr>
              <p:cNvSpPr>
                <a:spLocks noRot="1" noChangeAspect="1" noMove="1" noResize="1" noEditPoints="1" noAdjustHandles="1" noChangeArrowheads="1" noChangeShapeType="1" noTextEdit="1"/>
              </p:cNvSpPr>
              <p:nvPr/>
            </p:nvSpPr>
            <p:spPr>
              <a:xfrm>
                <a:off x="3052293" y="4088476"/>
                <a:ext cx="2331407" cy="659476"/>
              </a:xfrm>
              <a:prstGeom prst="rect">
                <a:avLst/>
              </a:prstGeom>
              <a:blipFill>
                <a:blip r:embed="rId6"/>
                <a:stretch>
                  <a:fillRect/>
                </a:stretch>
              </a:blipFill>
            </p:spPr>
            <p:txBody>
              <a:bodyPr/>
              <a:lstStyle/>
              <a:p>
                <a:r>
                  <a:rPr lang="es-ES">
                    <a:noFill/>
                  </a:rPr>
                  <a:t> </a:t>
                </a:r>
              </a:p>
            </p:txBody>
          </p:sp>
        </mc:Fallback>
      </mc:AlternateContent>
      <p:sp>
        <p:nvSpPr>
          <p:cNvPr id="19" name="CuadroTexto 18">
            <a:extLst>
              <a:ext uri="{FF2B5EF4-FFF2-40B4-BE49-F238E27FC236}">
                <a16:creationId xmlns:a16="http://schemas.microsoft.com/office/drawing/2014/main" id="{4E29B8FA-79E3-40DF-9A60-6B4D6F47E867}"/>
              </a:ext>
            </a:extLst>
          </p:cNvPr>
          <p:cNvSpPr txBox="1"/>
          <p:nvPr/>
        </p:nvSpPr>
        <p:spPr>
          <a:xfrm>
            <a:off x="137711" y="4889742"/>
            <a:ext cx="9089091" cy="307777"/>
          </a:xfrm>
          <a:prstGeom prst="rect">
            <a:avLst/>
          </a:prstGeom>
          <a:noFill/>
        </p:spPr>
        <p:txBody>
          <a:bodyPr wrap="none" rtlCol="0">
            <a:spAutoFit/>
          </a:bodyPr>
          <a:lstStyle/>
          <a:p>
            <a:r>
              <a:rPr lang="es-ES" sz="1400" dirty="0"/>
              <a:t>Para </a:t>
            </a:r>
            <a:r>
              <a:rPr lang="es-ES" sz="1400" dirty="0" err="1"/>
              <a:t>Rth</a:t>
            </a:r>
            <a:r>
              <a:rPr lang="es-ES" sz="1400" dirty="0"/>
              <a:t> no podemos apagar las fuentes y calcular </a:t>
            </a:r>
            <a:r>
              <a:rPr lang="es-ES" sz="1400" dirty="0" err="1"/>
              <a:t>Req</a:t>
            </a:r>
            <a:r>
              <a:rPr lang="es-ES" sz="1400" dirty="0"/>
              <a:t> porque tenemos una fuente dependiente </a:t>
            </a:r>
            <a:r>
              <a:rPr lang="es-ES" sz="1400" dirty="0">
                <a:sym typeface="Wingdings" panose="05000000000000000000" pitchFamily="2" charset="2"/>
              </a:rPr>
              <a:t></a:t>
            </a:r>
            <a:r>
              <a:rPr lang="es-ES" sz="1400" dirty="0" err="1">
                <a:sym typeface="Wingdings" panose="05000000000000000000" pitchFamily="2" charset="2"/>
              </a:rPr>
              <a:t>Rth</a:t>
            </a:r>
            <a:r>
              <a:rPr lang="es-ES" sz="1400" dirty="0">
                <a:sym typeface="Wingdings" panose="05000000000000000000" pitchFamily="2" charset="2"/>
              </a:rPr>
              <a:t>=</a:t>
            </a:r>
            <a:r>
              <a:rPr lang="es-ES" sz="1400" dirty="0" err="1">
                <a:sym typeface="Wingdings" panose="05000000000000000000" pitchFamily="2" charset="2"/>
              </a:rPr>
              <a:t>Voc</a:t>
            </a:r>
            <a:r>
              <a:rPr lang="es-ES" sz="1400" dirty="0">
                <a:sym typeface="Wingdings" panose="05000000000000000000" pitchFamily="2" charset="2"/>
              </a:rPr>
              <a:t>/</a:t>
            </a:r>
            <a:r>
              <a:rPr lang="es-ES" sz="1400" dirty="0" err="1">
                <a:sym typeface="Wingdings" panose="05000000000000000000" pitchFamily="2" charset="2"/>
              </a:rPr>
              <a:t>Isc</a:t>
            </a:r>
            <a:endParaRPr lang="es-ES" sz="1400" dirty="0"/>
          </a:p>
        </p:txBody>
      </p:sp>
      <p:sp>
        <p:nvSpPr>
          <p:cNvPr id="20" name="Marcador de número de diapositiva 1">
            <a:extLst>
              <a:ext uri="{FF2B5EF4-FFF2-40B4-BE49-F238E27FC236}">
                <a16:creationId xmlns:a16="http://schemas.microsoft.com/office/drawing/2014/main" id="{FE500C6E-DE31-485C-8FF5-BD4A31B3B980}"/>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1344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337E416-FDF5-410D-8AA1-1E9278DF3E65}"/>
              </a:ext>
            </a:extLst>
          </p:cNvPr>
          <p:cNvPicPr>
            <a:picLocks noChangeAspect="1"/>
          </p:cNvPicPr>
          <p:nvPr/>
        </p:nvPicPr>
        <p:blipFill>
          <a:blip r:embed="rId2"/>
          <a:stretch>
            <a:fillRect/>
          </a:stretch>
        </p:blipFill>
        <p:spPr>
          <a:xfrm>
            <a:off x="137711" y="1061884"/>
            <a:ext cx="4977214" cy="1900391"/>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a:cxnSpLocks/>
          </p:cNvCxnSpPr>
          <p:nvPr/>
        </p:nvCxnSpPr>
        <p:spPr>
          <a:xfrm flipH="1" flipV="1">
            <a:off x="3265488" y="1285568"/>
            <a:ext cx="8286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066925" y="2343150"/>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954B918-440E-4C85-94C9-2E2C3EB04778}"/>
              </a:ext>
            </a:extLst>
          </p:cNvPr>
          <p:cNvSpPr txBox="1"/>
          <p:nvPr/>
        </p:nvSpPr>
        <p:spPr>
          <a:xfrm>
            <a:off x="2352044" y="2196196"/>
            <a:ext cx="319318" cy="646331"/>
          </a:xfrm>
          <a:prstGeom prst="rect">
            <a:avLst/>
          </a:prstGeom>
          <a:noFill/>
        </p:spPr>
        <p:txBody>
          <a:bodyPr wrap="none" rtlCol="0">
            <a:spAutoFit/>
          </a:bodyPr>
          <a:lstStyle/>
          <a:p>
            <a:r>
              <a:rPr lang="es-ES" dirty="0"/>
              <a:t>+</a:t>
            </a:r>
          </a:p>
          <a:p>
            <a:r>
              <a:rPr lang="es-ES" dirty="0"/>
              <a:t>-</a:t>
            </a:r>
          </a:p>
        </p:txBody>
      </p:sp>
      <p:sp>
        <p:nvSpPr>
          <p:cNvPr id="14" name="CuadroTexto 13">
            <a:extLst>
              <a:ext uri="{FF2B5EF4-FFF2-40B4-BE49-F238E27FC236}">
                <a16:creationId xmlns:a16="http://schemas.microsoft.com/office/drawing/2014/main" id="{6564202E-DF26-4475-90BC-EF5B29AFA29A}"/>
              </a:ext>
            </a:extLst>
          </p:cNvPr>
          <p:cNvSpPr txBox="1"/>
          <p:nvPr/>
        </p:nvSpPr>
        <p:spPr>
          <a:xfrm>
            <a:off x="5206916" y="1273991"/>
            <a:ext cx="2441694" cy="369332"/>
          </a:xfrm>
          <a:prstGeom prst="rect">
            <a:avLst/>
          </a:prstGeom>
          <a:noFill/>
        </p:spPr>
        <p:txBody>
          <a:bodyPr wrap="none" rtlCol="0">
            <a:spAutoFit/>
          </a:bodyPr>
          <a:lstStyle/>
          <a:p>
            <a:r>
              <a:rPr lang="es-ES" dirty="0"/>
              <a:t>Cortocircuitamos a-a’</a:t>
            </a: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3DBA3563-1D9C-49DA-A3AA-5C85C9292846}"/>
                  </a:ext>
                </a:extLst>
              </p:cNvPr>
              <p:cNvSpPr/>
              <p:nvPr/>
            </p:nvSpPr>
            <p:spPr>
              <a:xfrm>
                <a:off x="137711" y="3016399"/>
                <a:ext cx="1303306"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𝑠𝑐</m:t>
                              </m:r>
                            </m:sub>
                          </m:sSub>
                          <m:r>
                            <a:rPr lang="es-ES" b="0" i="1" dirty="0" smtClean="0">
                              <a:latin typeface="Cambria Math" panose="02040503050406030204" pitchFamily="18" charset="0"/>
                            </a:rPr>
                            <m:t>=−</m:t>
                          </m:r>
                          <m:r>
                            <a:rPr lang="es-ES" b="0" i="1" dirty="0" smtClean="0">
                              <a:latin typeface="Cambria Math" panose="02040503050406030204" pitchFamily="18" charset="0"/>
                            </a:rPr>
                            <m:t>𝑔𝑉</m:t>
                          </m:r>
                        </m:e>
                        <m:sub>
                          <m:r>
                            <a:rPr lang="es-ES" i="1" dirty="0">
                              <a:latin typeface="Cambria Math" panose="02040503050406030204" pitchFamily="18" charset="0"/>
                            </a:rPr>
                            <m:t>𝑥</m:t>
                          </m:r>
                        </m:sub>
                      </m:sSub>
                    </m:oMath>
                  </m:oMathPara>
                </a14:m>
                <a:endParaRPr lang="es-ES" baseline="-25000" dirty="0"/>
              </a:p>
            </p:txBody>
          </p:sp>
        </mc:Choice>
        <mc:Fallback xmlns="">
          <p:sp>
            <p:nvSpPr>
              <p:cNvPr id="16" name="Rectángulo 15">
                <a:extLst>
                  <a:ext uri="{FF2B5EF4-FFF2-40B4-BE49-F238E27FC236}">
                    <a16:creationId xmlns:a16="http://schemas.microsoft.com/office/drawing/2014/main" id="{3DBA3563-1D9C-49DA-A3AA-5C85C9292846}"/>
                  </a:ext>
                </a:extLst>
              </p:cNvPr>
              <p:cNvSpPr>
                <a:spLocks noRot="1" noChangeAspect="1" noMove="1" noResize="1" noEditPoints="1" noAdjustHandles="1" noChangeArrowheads="1" noChangeShapeType="1" noTextEdit="1"/>
              </p:cNvSpPr>
              <p:nvPr/>
            </p:nvSpPr>
            <p:spPr>
              <a:xfrm>
                <a:off x="137711" y="3016399"/>
                <a:ext cx="1303306" cy="362984"/>
              </a:xfrm>
              <a:prstGeom prst="rect">
                <a:avLst/>
              </a:prstGeom>
              <a:blipFill>
                <a:blip r:embed="rId3"/>
                <a:stretch>
                  <a:fillRect b="-101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1B5A792B-4447-4629-BD3D-9D37F81875A6}"/>
                  </a:ext>
                </a:extLst>
              </p:cNvPr>
              <p:cNvSpPr/>
              <p:nvPr/>
            </p:nvSpPr>
            <p:spPr>
              <a:xfrm>
                <a:off x="246677" y="4115661"/>
                <a:ext cx="3584251"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𝑠𝑐</m:t>
                              </m:r>
                            </m:sub>
                          </m:sSub>
                          <m:r>
                            <a:rPr lang="es-ES" i="1" dirty="0">
                              <a:latin typeface="Cambria Math" panose="02040503050406030204" pitchFamily="18" charset="0"/>
                            </a:rPr>
                            <m:t>=−</m:t>
                          </m:r>
                          <m:r>
                            <a:rPr lang="es-ES" i="1" dirty="0">
                              <a:latin typeface="Cambria Math" panose="02040503050406030204" pitchFamily="18" charset="0"/>
                            </a:rPr>
                            <m:t>𝑔𝑉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oMath>
                  </m:oMathPara>
                </a14:m>
                <a:endParaRPr lang="es-ES" baseline="-25000" dirty="0"/>
              </a:p>
            </p:txBody>
          </p:sp>
        </mc:Choice>
        <mc:Fallback xmlns="">
          <p:sp>
            <p:nvSpPr>
              <p:cNvPr id="17" name="Rectángulo 16">
                <a:extLst>
                  <a:ext uri="{FF2B5EF4-FFF2-40B4-BE49-F238E27FC236}">
                    <a16:creationId xmlns:a16="http://schemas.microsoft.com/office/drawing/2014/main" id="{1B5A792B-4447-4629-BD3D-9D37F81875A6}"/>
                  </a:ext>
                </a:extLst>
              </p:cNvPr>
              <p:cNvSpPr>
                <a:spLocks noRot="1" noChangeAspect="1" noMove="1" noResize="1" noEditPoints="1" noAdjustHandles="1" noChangeArrowheads="1" noChangeShapeType="1" noTextEdit="1"/>
              </p:cNvSpPr>
              <p:nvPr/>
            </p:nvSpPr>
            <p:spPr>
              <a:xfrm>
                <a:off x="246677" y="4115661"/>
                <a:ext cx="3584251" cy="65947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5D90CEF3-7136-44E7-BDE3-B3625626CD9C}"/>
                  </a:ext>
                </a:extLst>
              </p:cNvPr>
              <p:cNvSpPr/>
              <p:nvPr/>
            </p:nvSpPr>
            <p:spPr>
              <a:xfrm>
                <a:off x="3231557" y="4980530"/>
                <a:ext cx="3576235" cy="111460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𝑇𝐻</m:t>
                          </m:r>
                        </m:sub>
                      </m:sSub>
                      <m:r>
                        <a:rPr lang="es-ES" i="1" dirty="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𝑠𝑐</m:t>
                              </m:r>
                            </m:sub>
                          </m:sSub>
                        </m:den>
                      </m:f>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i="1" dirty="0">
                              <a:latin typeface="Cambria Math" panose="02040503050406030204" pitchFamily="18" charset="0"/>
                            </a:rPr>
                            <m:t>−</m:t>
                          </m:r>
                          <m:r>
                            <a:rPr lang="es-ES" i="1" dirty="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num>
                        <m:den>
                          <m:r>
                            <a:rPr lang="es-ES" i="1" dirty="0">
                              <a:latin typeface="Cambria Math" panose="02040503050406030204" pitchFamily="18" charset="0"/>
                            </a:rPr>
                            <m:t>−</m:t>
                          </m:r>
                          <m:r>
                            <a:rPr lang="es-ES" i="1" dirty="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den>
                      </m:f>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oMath>
                  </m:oMathPara>
                </a14:m>
                <a:endParaRPr lang="es-ES" dirty="0"/>
              </a:p>
            </p:txBody>
          </p:sp>
        </mc:Choice>
        <mc:Fallback xmlns="">
          <p:sp>
            <p:nvSpPr>
              <p:cNvPr id="18" name="Rectángulo 17">
                <a:extLst>
                  <a:ext uri="{FF2B5EF4-FFF2-40B4-BE49-F238E27FC236}">
                    <a16:creationId xmlns:a16="http://schemas.microsoft.com/office/drawing/2014/main" id="{5D90CEF3-7136-44E7-BDE3-B3625626CD9C}"/>
                  </a:ext>
                </a:extLst>
              </p:cNvPr>
              <p:cNvSpPr>
                <a:spLocks noRot="1" noChangeAspect="1" noMove="1" noResize="1" noEditPoints="1" noAdjustHandles="1" noChangeArrowheads="1" noChangeShapeType="1" noTextEdit="1"/>
              </p:cNvSpPr>
              <p:nvPr/>
            </p:nvSpPr>
            <p:spPr>
              <a:xfrm>
                <a:off x="3231557" y="4980530"/>
                <a:ext cx="3576235" cy="1114601"/>
              </a:xfrm>
              <a:prstGeom prst="rect">
                <a:avLst/>
              </a:prstGeom>
              <a:blipFill>
                <a:blip r:embed="rId5"/>
                <a:stretch>
                  <a:fillRect/>
                </a:stretch>
              </a:blipFill>
            </p:spPr>
            <p:txBody>
              <a:bodyPr/>
              <a:lstStyle/>
              <a:p>
                <a:r>
                  <a:rPr lang="es-ES">
                    <a:noFill/>
                  </a:rPr>
                  <a:t> </a:t>
                </a:r>
              </a:p>
            </p:txBody>
          </p:sp>
        </mc:Fallback>
      </mc:AlternateContent>
      <p:cxnSp>
        <p:nvCxnSpPr>
          <p:cNvPr id="5" name="Conector recto 4">
            <a:extLst>
              <a:ext uri="{FF2B5EF4-FFF2-40B4-BE49-F238E27FC236}">
                <a16:creationId xmlns:a16="http://schemas.microsoft.com/office/drawing/2014/main" id="{569BBE50-AD07-4BF8-AC42-8164DD6D2BE3}"/>
              </a:ext>
            </a:extLst>
          </p:cNvPr>
          <p:cNvCxnSpPr/>
          <p:nvPr/>
        </p:nvCxnSpPr>
        <p:spPr>
          <a:xfrm>
            <a:off x="4876800" y="1374418"/>
            <a:ext cx="0" cy="821778"/>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20" name="Conector recto de flecha 19">
            <a:extLst>
              <a:ext uri="{FF2B5EF4-FFF2-40B4-BE49-F238E27FC236}">
                <a16:creationId xmlns:a16="http://schemas.microsoft.com/office/drawing/2014/main" id="{A3CB2007-C8DA-4900-8DF2-15BFD6808ACB}"/>
              </a:ext>
            </a:extLst>
          </p:cNvPr>
          <p:cNvCxnSpPr/>
          <p:nvPr/>
        </p:nvCxnSpPr>
        <p:spPr>
          <a:xfrm>
            <a:off x="5019675" y="1668324"/>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CuadroTexto 20">
            <a:extLst>
              <a:ext uri="{FF2B5EF4-FFF2-40B4-BE49-F238E27FC236}">
                <a16:creationId xmlns:a16="http://schemas.microsoft.com/office/drawing/2014/main" id="{1510B90E-B19C-4A27-BC68-A1AA583E64BC}"/>
              </a:ext>
            </a:extLst>
          </p:cNvPr>
          <p:cNvSpPr txBox="1"/>
          <p:nvPr/>
        </p:nvSpPr>
        <p:spPr>
          <a:xfrm>
            <a:off x="4977215" y="1660481"/>
            <a:ext cx="479618" cy="369332"/>
          </a:xfrm>
          <a:prstGeom prst="rect">
            <a:avLst/>
          </a:prstGeom>
          <a:noFill/>
        </p:spPr>
        <p:txBody>
          <a:bodyPr wrap="none" rtlCol="0">
            <a:spAutoFit/>
          </a:bodyPr>
          <a:lstStyle/>
          <a:p>
            <a:r>
              <a:rPr lang="es-ES" dirty="0" err="1"/>
              <a:t>Isc</a:t>
            </a:r>
            <a:endParaRPr lang="es-ES" dirty="0"/>
          </a:p>
        </p:txBody>
      </p:sp>
      <p:grpSp>
        <p:nvGrpSpPr>
          <p:cNvPr id="6" name="Grupo 5">
            <a:extLst>
              <a:ext uri="{FF2B5EF4-FFF2-40B4-BE49-F238E27FC236}">
                <a16:creationId xmlns:a16="http://schemas.microsoft.com/office/drawing/2014/main" id="{48811F6B-1773-4FD7-B7A6-946345D5836F}"/>
              </a:ext>
            </a:extLst>
          </p:cNvPr>
          <p:cNvGrpSpPr/>
          <p:nvPr/>
        </p:nvGrpSpPr>
        <p:grpSpPr>
          <a:xfrm>
            <a:off x="4094639" y="1473173"/>
            <a:ext cx="367823" cy="412059"/>
            <a:chOff x="2644843" y="1385209"/>
            <a:chExt cx="367823" cy="412059"/>
          </a:xfrm>
        </p:grpSpPr>
        <p:cxnSp>
          <p:nvCxnSpPr>
            <p:cNvPr id="22" name="Conector recto 21">
              <a:extLst>
                <a:ext uri="{FF2B5EF4-FFF2-40B4-BE49-F238E27FC236}">
                  <a16:creationId xmlns:a16="http://schemas.microsoft.com/office/drawing/2014/main" id="{73B9CA32-C9AC-4799-B745-DB5D8C322F04}"/>
                </a:ext>
              </a:extLst>
            </p:cNvPr>
            <p:cNvCxnSpPr/>
            <p:nvPr/>
          </p:nvCxnSpPr>
          <p:spPr>
            <a:xfrm>
              <a:off x="2658652" y="1405779"/>
              <a:ext cx="354014" cy="391489"/>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Conector recto 22">
              <a:extLst>
                <a:ext uri="{FF2B5EF4-FFF2-40B4-BE49-F238E27FC236}">
                  <a16:creationId xmlns:a16="http://schemas.microsoft.com/office/drawing/2014/main" id="{CAA5AB18-B484-4BD2-BE67-890B0A7D0102}"/>
                </a:ext>
              </a:extLst>
            </p:cNvPr>
            <p:cNvCxnSpPr>
              <a:cxnSpLocks/>
            </p:cNvCxnSpPr>
            <p:nvPr/>
          </p:nvCxnSpPr>
          <p:spPr>
            <a:xfrm flipH="1">
              <a:off x="2644843" y="1385209"/>
              <a:ext cx="354014" cy="391489"/>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5C06E2B0-124D-4C8B-BC37-FE6A8AA41E4E}"/>
                  </a:ext>
                </a:extLst>
              </p:cNvPr>
              <p:cNvSpPr/>
              <p:nvPr/>
            </p:nvSpPr>
            <p:spPr>
              <a:xfrm>
                <a:off x="45720" y="3417784"/>
                <a:ext cx="8256940"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d>
                        <m:dPr>
                          <m:ctrlPr>
                            <a:rPr lang="es-ES" b="0" i="1" dirty="0" smtClean="0">
                              <a:latin typeface="Cambria Math" panose="02040503050406030204" pitchFamily="18" charset="0"/>
                            </a:rPr>
                          </m:ctrlPr>
                        </m:dPr>
                        <m:e>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e>
                      </m:d>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den>
                      </m:f>
                    </m:oMath>
                  </m:oMathPara>
                </a14:m>
                <a:endParaRPr lang="es-ES" baseline="-25000" dirty="0"/>
              </a:p>
            </p:txBody>
          </p:sp>
        </mc:Choice>
        <mc:Fallback xmlns="">
          <p:sp>
            <p:nvSpPr>
              <p:cNvPr id="24" name="Rectángulo 23">
                <a:extLst>
                  <a:ext uri="{FF2B5EF4-FFF2-40B4-BE49-F238E27FC236}">
                    <a16:creationId xmlns:a16="http://schemas.microsoft.com/office/drawing/2014/main" id="{5C06E2B0-124D-4C8B-BC37-FE6A8AA41E4E}"/>
                  </a:ext>
                </a:extLst>
              </p:cNvPr>
              <p:cNvSpPr>
                <a:spLocks noRot="1" noChangeAspect="1" noMove="1" noResize="1" noEditPoints="1" noAdjustHandles="1" noChangeArrowheads="1" noChangeShapeType="1" noTextEdit="1"/>
              </p:cNvSpPr>
              <p:nvPr/>
            </p:nvSpPr>
            <p:spPr>
              <a:xfrm>
                <a:off x="45720" y="3417784"/>
                <a:ext cx="8256940" cy="659476"/>
              </a:xfrm>
              <a:prstGeom prst="rect">
                <a:avLst/>
              </a:prstGeom>
              <a:blipFill>
                <a:blip r:embed="rId6"/>
                <a:stretch>
                  <a:fillRect/>
                </a:stretch>
              </a:blipFill>
            </p:spPr>
            <p:txBody>
              <a:bodyPr/>
              <a:lstStyle/>
              <a:p>
                <a:r>
                  <a:rPr lang="es-ES">
                    <a:noFill/>
                  </a:rPr>
                  <a:t> </a:t>
                </a:r>
              </a:p>
            </p:txBody>
          </p:sp>
        </mc:Fallback>
      </mc:AlternateContent>
      <p:sp>
        <p:nvSpPr>
          <p:cNvPr id="19" name="Marcador de número de diapositiva 1">
            <a:extLst>
              <a:ext uri="{FF2B5EF4-FFF2-40B4-BE49-F238E27FC236}">
                <a16:creationId xmlns:a16="http://schemas.microsoft.com/office/drawing/2014/main" id="{320E11BF-75CE-4CB1-9783-A7BC7DBE9B1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80787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3B47B93-EF78-41D7-A440-78BE3E2BB0BD}"/>
              </a:ext>
            </a:extLst>
          </p:cNvPr>
          <p:cNvSpPr/>
          <p:nvPr/>
        </p:nvSpPr>
        <p:spPr>
          <a:xfrm>
            <a:off x="45720" y="762869"/>
            <a:ext cx="9052560" cy="523220"/>
          </a:xfrm>
          <a:prstGeom prst="rect">
            <a:avLst/>
          </a:prstGeom>
        </p:spPr>
        <p:txBody>
          <a:bodyPr wrap="square">
            <a:spAutoFit/>
          </a:bodyPr>
          <a:lstStyle/>
          <a:p>
            <a:r>
              <a:rPr lang="es-ES" sz="1400" b="1" dirty="0"/>
              <a:t>Problema 5. </a:t>
            </a:r>
            <a:r>
              <a:rPr lang="es-ES" sz="1400" dirty="0"/>
              <a:t>Hallar el circuito equivalente de Thévenin en bornes del diodo, siendo R1 = 6 k</a:t>
            </a:r>
            <a:r>
              <a:rPr lang="el-GR" sz="1400" dirty="0"/>
              <a:t>Ω</a:t>
            </a:r>
            <a:r>
              <a:rPr lang="es-ES" sz="1400" dirty="0"/>
              <a:t>, R2</a:t>
            </a:r>
            <a:r>
              <a:rPr lang="pl-PL" sz="1400" dirty="0"/>
              <a:t>= 4 </a:t>
            </a:r>
            <a:r>
              <a:rPr lang="es-ES" sz="1400" dirty="0"/>
              <a:t>k</a:t>
            </a:r>
            <a:r>
              <a:rPr lang="el-GR" sz="1400" dirty="0"/>
              <a:t> Ω</a:t>
            </a:r>
            <a:r>
              <a:rPr lang="es-ES" sz="1400" dirty="0"/>
              <a:t>,</a:t>
            </a:r>
            <a:r>
              <a:rPr lang="pl-PL" sz="1400" dirty="0"/>
              <a:t> R3 = 0.9 k</a:t>
            </a:r>
            <a:r>
              <a:rPr lang="el-GR" sz="1400" dirty="0"/>
              <a:t> Ω</a:t>
            </a:r>
            <a:r>
              <a:rPr lang="es-ES" sz="1400" dirty="0"/>
              <a:t>,</a:t>
            </a:r>
            <a:r>
              <a:rPr lang="pl-PL" sz="1400" dirty="0"/>
              <a:t> V1 =10 V.</a:t>
            </a:r>
            <a:endParaRPr lang="es-ES" sz="1400" dirty="0"/>
          </a:p>
        </p:txBody>
      </p:sp>
      <p:pic>
        <p:nvPicPr>
          <p:cNvPr id="5" name="Imagen 4">
            <a:extLst>
              <a:ext uri="{FF2B5EF4-FFF2-40B4-BE49-F238E27FC236}">
                <a16:creationId xmlns:a16="http://schemas.microsoft.com/office/drawing/2014/main" id="{C4EE5E7A-9BC1-43AC-BBA6-5FCCB558878E}"/>
              </a:ext>
            </a:extLst>
          </p:cNvPr>
          <p:cNvPicPr>
            <a:picLocks noChangeAspect="1"/>
          </p:cNvPicPr>
          <p:nvPr/>
        </p:nvPicPr>
        <p:blipFill>
          <a:blip r:embed="rId2"/>
          <a:stretch>
            <a:fillRect/>
          </a:stretch>
        </p:blipFill>
        <p:spPr>
          <a:xfrm>
            <a:off x="166629" y="1409200"/>
            <a:ext cx="2841897" cy="1921229"/>
          </a:xfrm>
          <a:prstGeom prst="rect">
            <a:avLst/>
          </a:prstGeom>
        </p:spPr>
      </p:pic>
      <p:sp>
        <p:nvSpPr>
          <p:cNvPr id="6" name="CuadroTexto 5">
            <a:extLst>
              <a:ext uri="{FF2B5EF4-FFF2-40B4-BE49-F238E27FC236}">
                <a16:creationId xmlns:a16="http://schemas.microsoft.com/office/drawing/2014/main" id="{CFD4E984-DF4C-45C2-934E-C553519AEE79}"/>
              </a:ext>
            </a:extLst>
          </p:cNvPr>
          <p:cNvSpPr txBox="1"/>
          <p:nvPr/>
        </p:nvSpPr>
        <p:spPr>
          <a:xfrm>
            <a:off x="3129435" y="1585519"/>
            <a:ext cx="5968845" cy="523220"/>
          </a:xfrm>
          <a:prstGeom prst="rect">
            <a:avLst/>
          </a:prstGeom>
          <a:noFill/>
        </p:spPr>
        <p:txBody>
          <a:bodyPr wrap="square" rtlCol="0">
            <a:spAutoFit/>
          </a:bodyPr>
          <a:lstStyle/>
          <a:p>
            <a:r>
              <a:rPr lang="es-ES" sz="1400" dirty="0"/>
              <a:t>Como queremos obtener el equivalente en bornes del diodo, quitamos el diodo y calculamos Thévenin entre el punto 1 y 2:</a:t>
            </a:r>
          </a:p>
        </p:txBody>
      </p:sp>
      <p:pic>
        <p:nvPicPr>
          <p:cNvPr id="7" name="Imagen 6">
            <a:extLst>
              <a:ext uri="{FF2B5EF4-FFF2-40B4-BE49-F238E27FC236}">
                <a16:creationId xmlns:a16="http://schemas.microsoft.com/office/drawing/2014/main" id="{5825DBF5-0127-4A1F-B4F9-F31D54432087}"/>
              </a:ext>
            </a:extLst>
          </p:cNvPr>
          <p:cNvPicPr>
            <a:picLocks noChangeAspect="1"/>
          </p:cNvPicPr>
          <p:nvPr/>
        </p:nvPicPr>
        <p:blipFill>
          <a:blip r:embed="rId2"/>
          <a:stretch>
            <a:fillRect/>
          </a:stretch>
        </p:blipFill>
        <p:spPr>
          <a:xfrm>
            <a:off x="4275732" y="2048710"/>
            <a:ext cx="2841897" cy="1921229"/>
          </a:xfrm>
          <a:prstGeom prst="rect">
            <a:avLst/>
          </a:prstGeom>
        </p:spPr>
      </p:pic>
      <p:sp>
        <p:nvSpPr>
          <p:cNvPr id="8" name="Rectángulo 7">
            <a:extLst>
              <a:ext uri="{FF2B5EF4-FFF2-40B4-BE49-F238E27FC236}">
                <a16:creationId xmlns:a16="http://schemas.microsoft.com/office/drawing/2014/main" id="{19CEE1A8-0493-4523-AB62-B71F100F4E57}"/>
              </a:ext>
            </a:extLst>
          </p:cNvPr>
          <p:cNvSpPr/>
          <p:nvPr/>
        </p:nvSpPr>
        <p:spPr>
          <a:xfrm>
            <a:off x="5212935" y="2973936"/>
            <a:ext cx="1324598" cy="5232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9" name="CuadroTexto 8">
            <a:extLst>
              <a:ext uri="{FF2B5EF4-FFF2-40B4-BE49-F238E27FC236}">
                <a16:creationId xmlns:a16="http://schemas.microsoft.com/office/drawing/2014/main" id="{EB040999-D266-4CDB-B71E-AFBCD734398D}"/>
              </a:ext>
            </a:extLst>
          </p:cNvPr>
          <p:cNvSpPr txBox="1"/>
          <p:nvPr/>
        </p:nvSpPr>
        <p:spPr>
          <a:xfrm>
            <a:off x="166629" y="4019120"/>
            <a:ext cx="8122792" cy="523220"/>
          </a:xfrm>
          <a:prstGeom prst="rect">
            <a:avLst/>
          </a:prstGeom>
          <a:noFill/>
        </p:spPr>
        <p:txBody>
          <a:bodyPr wrap="square" rtlCol="0">
            <a:spAutoFit/>
          </a:bodyPr>
          <a:lstStyle/>
          <a:p>
            <a:r>
              <a:rPr lang="es-ES" sz="1400" dirty="0"/>
              <a:t>Obtenemos V</a:t>
            </a:r>
            <a:r>
              <a:rPr lang="es-ES" sz="1400" baseline="-25000" dirty="0"/>
              <a:t>OC</a:t>
            </a:r>
            <a:r>
              <a:rPr lang="es-ES" sz="1400" dirty="0"/>
              <a:t>= V</a:t>
            </a:r>
            <a:r>
              <a:rPr lang="es-ES" sz="1400" baseline="-25000" dirty="0"/>
              <a:t>12</a:t>
            </a:r>
            <a:r>
              <a:rPr lang="es-ES" sz="1400" dirty="0"/>
              <a:t>. Como por R3 no circula corriente, V</a:t>
            </a:r>
            <a:r>
              <a:rPr lang="es-ES" sz="1400" baseline="-25000" dirty="0"/>
              <a:t>R3</a:t>
            </a:r>
            <a:r>
              <a:rPr lang="es-ES" sz="1400" dirty="0"/>
              <a:t>=0 y por lo tanto V</a:t>
            </a:r>
            <a:r>
              <a:rPr lang="es-ES" sz="1400" baseline="-25000" dirty="0"/>
              <a:t>12 </a:t>
            </a:r>
            <a:r>
              <a:rPr lang="es-ES" sz="1400" dirty="0"/>
              <a:t>= V</a:t>
            </a:r>
            <a:r>
              <a:rPr lang="es-ES" sz="1400" baseline="-25000" dirty="0"/>
              <a:t>R2</a:t>
            </a:r>
            <a:r>
              <a:rPr lang="es-ES" sz="1400" dirty="0"/>
              <a:t>. Para obtener esta tensión empleamos la fórmula del divisor de tensión:  </a:t>
            </a:r>
            <a:endParaRPr lang="es-ES" sz="1400" baseline="-25000"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F034EAC-6615-4D10-9082-6513191D5BD3}"/>
                  </a:ext>
                </a:extLst>
              </p:cNvPr>
              <p:cNvSpPr txBox="1"/>
              <p:nvPr/>
            </p:nvSpPr>
            <p:spPr>
              <a:xfrm>
                <a:off x="359407" y="4591521"/>
                <a:ext cx="3079433" cy="5647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den>
                      </m:f>
                      <m:r>
                        <a:rPr lang="es-ES" b="0" i="1" smtClean="0">
                          <a:latin typeface="Cambria Math" panose="02040503050406030204" pitchFamily="18" charset="0"/>
                        </a:rPr>
                        <m:t>=10∗</m:t>
                      </m:r>
                      <m:f>
                        <m:fPr>
                          <m:ctrlPr>
                            <a:rPr lang="es-ES" b="0" i="1" smtClean="0">
                              <a:latin typeface="Cambria Math" panose="02040503050406030204" pitchFamily="18" charset="0"/>
                            </a:rPr>
                          </m:ctrlPr>
                        </m:fPr>
                        <m:num>
                          <m:r>
                            <a:rPr lang="es-ES" b="0" i="1" smtClean="0">
                              <a:latin typeface="Cambria Math" panose="02040503050406030204" pitchFamily="18" charset="0"/>
                            </a:rPr>
                            <m:t>4</m:t>
                          </m:r>
                        </m:num>
                        <m:den>
                          <m:r>
                            <a:rPr lang="es-ES" b="0" i="1" smtClean="0">
                              <a:latin typeface="Cambria Math" panose="02040503050406030204" pitchFamily="18" charset="0"/>
                            </a:rPr>
                            <m:t>10</m:t>
                          </m:r>
                        </m:den>
                      </m:f>
                      <m:r>
                        <a:rPr lang="es-ES" b="0" i="1" smtClean="0">
                          <a:latin typeface="Cambria Math" panose="02040503050406030204" pitchFamily="18" charset="0"/>
                        </a:rPr>
                        <m:t>=4</m:t>
                      </m:r>
                      <m:r>
                        <a:rPr lang="es-ES" b="0" i="1" smtClean="0">
                          <a:latin typeface="Cambria Math" panose="02040503050406030204" pitchFamily="18" charset="0"/>
                        </a:rPr>
                        <m:t>𝑉</m:t>
                      </m:r>
                    </m:oMath>
                  </m:oMathPara>
                </a14:m>
                <a:endParaRPr lang="es-ES" dirty="0"/>
              </a:p>
            </p:txBody>
          </p:sp>
        </mc:Choice>
        <mc:Fallback xmlns="">
          <p:sp>
            <p:nvSpPr>
              <p:cNvPr id="10" name="CuadroTexto 9">
                <a:extLst>
                  <a:ext uri="{FF2B5EF4-FFF2-40B4-BE49-F238E27FC236}">
                    <a16:creationId xmlns:a16="http://schemas.microsoft.com/office/drawing/2014/main" id="{AF034EAC-6615-4D10-9082-6513191D5BD3}"/>
                  </a:ext>
                </a:extLst>
              </p:cNvPr>
              <p:cNvSpPr txBox="1">
                <a:spLocks noRot="1" noChangeAspect="1" noMove="1" noResize="1" noEditPoints="1" noAdjustHandles="1" noChangeArrowheads="1" noChangeShapeType="1" noTextEdit="1"/>
              </p:cNvSpPr>
              <p:nvPr/>
            </p:nvSpPr>
            <p:spPr>
              <a:xfrm>
                <a:off x="359407" y="4591521"/>
                <a:ext cx="3079433" cy="564706"/>
              </a:xfrm>
              <a:prstGeom prst="rect">
                <a:avLst/>
              </a:prstGeom>
              <a:blipFill>
                <a:blip r:embed="rId3"/>
                <a:stretch>
                  <a:fillRect/>
                </a:stretch>
              </a:blipFill>
            </p:spPr>
            <p:txBody>
              <a:bodyPr/>
              <a:lstStyle/>
              <a:p>
                <a:r>
                  <a:rPr lang="es-ES">
                    <a:noFill/>
                  </a:rPr>
                  <a:t> </a:t>
                </a:r>
              </a:p>
            </p:txBody>
          </p:sp>
        </mc:Fallback>
      </mc:AlternateContent>
      <p:sp>
        <p:nvSpPr>
          <p:cNvPr id="11" name="CuadroTexto 10">
            <a:extLst>
              <a:ext uri="{FF2B5EF4-FFF2-40B4-BE49-F238E27FC236}">
                <a16:creationId xmlns:a16="http://schemas.microsoft.com/office/drawing/2014/main" id="{989E899A-5F83-462A-BE43-FBDA2BD3FB30}"/>
              </a:ext>
            </a:extLst>
          </p:cNvPr>
          <p:cNvSpPr txBox="1"/>
          <p:nvPr/>
        </p:nvSpPr>
        <p:spPr>
          <a:xfrm>
            <a:off x="214336" y="5205408"/>
            <a:ext cx="8122792" cy="523220"/>
          </a:xfrm>
          <a:prstGeom prst="rect">
            <a:avLst/>
          </a:prstGeom>
          <a:noFill/>
        </p:spPr>
        <p:txBody>
          <a:bodyPr wrap="square" rtlCol="0">
            <a:spAutoFit/>
          </a:bodyPr>
          <a:lstStyle/>
          <a:p>
            <a:r>
              <a:rPr lang="es-ES" sz="1400" dirty="0"/>
              <a:t>Para calcular </a:t>
            </a:r>
            <a:r>
              <a:rPr lang="es-ES" sz="1400" dirty="0" err="1"/>
              <a:t>Rth</a:t>
            </a:r>
            <a:r>
              <a:rPr lang="es-ES" sz="1400" dirty="0"/>
              <a:t> podemos anular la fuente y calcular la resistencia equivalente del circuito. Al anular V1, R2 y R1 están en paralelo, y el resultado en serie con R3:</a:t>
            </a:r>
            <a:endParaRPr lang="es-ES" sz="1400" baseline="-25000" dirty="0"/>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A848E841-DCE4-4F1E-8D20-F3257FAAC5AB}"/>
                  </a:ext>
                </a:extLst>
              </p:cNvPr>
              <p:cNvSpPr txBox="1"/>
              <p:nvPr/>
            </p:nvSpPr>
            <p:spPr>
              <a:xfrm>
                <a:off x="302161" y="5777809"/>
                <a:ext cx="2570832"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1" smtClean="0">
                              <a:latin typeface="Cambria Math" panose="02040503050406030204" pitchFamily="18" charset="0"/>
                            </a:rPr>
                            <m:t>R</m:t>
                          </m:r>
                        </m:e>
                        <m:sub>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6∗4</m:t>
                          </m:r>
                        </m:num>
                        <m:den>
                          <m:r>
                            <a:rPr lang="es-ES" b="0" i="1" smtClean="0">
                              <a:latin typeface="Cambria Math" panose="02040503050406030204" pitchFamily="18" charset="0"/>
                            </a:rPr>
                            <m:t>6+4</m:t>
                          </m:r>
                        </m:den>
                      </m:f>
                      <m:r>
                        <a:rPr lang="es-ES" b="0" i="1" smtClean="0">
                          <a:latin typeface="Cambria Math" panose="02040503050406030204" pitchFamily="18" charset="0"/>
                        </a:rPr>
                        <m:t>=2.4 </m:t>
                      </m:r>
                      <m:r>
                        <a:rPr lang="es-ES" b="0" i="1" smtClean="0">
                          <a:latin typeface="Cambria Math" panose="02040503050406030204" pitchFamily="18" charset="0"/>
                        </a:rPr>
                        <m:t>𝑘</m:t>
                      </m:r>
                      <m:r>
                        <m:rPr>
                          <m:nor/>
                        </m:rPr>
                        <a:rPr lang="el-GR" dirty="0" smtClean="0">
                          <a:ea typeface="Cambria Math" panose="02040503050406030204" pitchFamily="18" charset="0"/>
                        </a:rPr>
                        <m:t>Ω</m:t>
                      </m:r>
                    </m:oMath>
                  </m:oMathPara>
                </a14:m>
                <a:endParaRPr lang="es-ES" dirty="0"/>
              </a:p>
            </p:txBody>
          </p:sp>
        </mc:Choice>
        <mc:Fallback xmlns="">
          <p:sp>
            <p:nvSpPr>
              <p:cNvPr id="12" name="CuadroTexto 11">
                <a:extLst>
                  <a:ext uri="{FF2B5EF4-FFF2-40B4-BE49-F238E27FC236}">
                    <a16:creationId xmlns:a16="http://schemas.microsoft.com/office/drawing/2014/main" id="{A848E841-DCE4-4F1E-8D20-F3257FAAC5AB}"/>
                  </a:ext>
                </a:extLst>
              </p:cNvPr>
              <p:cNvSpPr txBox="1">
                <a:spLocks noRot="1" noChangeAspect="1" noMove="1" noResize="1" noEditPoints="1" noAdjustHandles="1" noChangeArrowheads="1" noChangeShapeType="1" noTextEdit="1"/>
              </p:cNvSpPr>
              <p:nvPr/>
            </p:nvSpPr>
            <p:spPr>
              <a:xfrm>
                <a:off x="302161" y="5777809"/>
                <a:ext cx="2570832" cy="52501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6846750-EC72-45EE-80A1-7750EC1B8BB5}"/>
                  </a:ext>
                </a:extLst>
              </p:cNvPr>
              <p:cNvSpPr txBox="1"/>
              <p:nvPr/>
            </p:nvSpPr>
            <p:spPr>
              <a:xfrm>
                <a:off x="3543025" y="5777809"/>
                <a:ext cx="41640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𝑇𝐻</m:t>
                              </m:r>
                            </m:sub>
                          </m:sSub>
                          <m:r>
                            <a:rPr lang="es-ES" b="0" i="1" smtClean="0">
                              <a:latin typeface="Cambria Math" panose="02040503050406030204" pitchFamily="18" charset="0"/>
                            </a:rPr>
                            <m:t>=</m:t>
                          </m:r>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1" smtClean="0">
                              <a:latin typeface="Cambria Math" panose="02040503050406030204" pitchFamily="18" charset="0"/>
                            </a:rPr>
                            <m:t>R</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r>
                        <a:rPr lang="es-ES" b="0" i="1" smtClean="0">
                          <a:latin typeface="Cambria Math" panose="02040503050406030204" pitchFamily="18" charset="0"/>
                        </a:rPr>
                        <m:t>=2.4+0.9=3.3 </m:t>
                      </m:r>
                      <m:r>
                        <a:rPr lang="es-ES" b="0" i="1" smtClean="0">
                          <a:latin typeface="Cambria Math" panose="02040503050406030204" pitchFamily="18" charset="0"/>
                        </a:rPr>
                        <m:t>𝑘</m:t>
                      </m:r>
                      <m:r>
                        <m:rPr>
                          <m:nor/>
                        </m:rPr>
                        <a:rPr lang="el-GR" dirty="0" smtClean="0">
                          <a:ea typeface="Cambria Math" panose="02040503050406030204" pitchFamily="18" charset="0"/>
                        </a:rPr>
                        <m:t>Ω</m:t>
                      </m:r>
                    </m:oMath>
                  </m:oMathPara>
                </a14:m>
                <a:endParaRPr lang="es-ES" dirty="0"/>
              </a:p>
            </p:txBody>
          </p:sp>
        </mc:Choice>
        <mc:Fallback xmlns="">
          <p:sp>
            <p:nvSpPr>
              <p:cNvPr id="13" name="CuadroTexto 12">
                <a:extLst>
                  <a:ext uri="{FF2B5EF4-FFF2-40B4-BE49-F238E27FC236}">
                    <a16:creationId xmlns:a16="http://schemas.microsoft.com/office/drawing/2014/main" id="{A6846750-EC72-45EE-80A1-7750EC1B8BB5}"/>
                  </a:ext>
                </a:extLst>
              </p:cNvPr>
              <p:cNvSpPr txBox="1">
                <a:spLocks noRot="1" noChangeAspect="1" noMove="1" noResize="1" noEditPoints="1" noAdjustHandles="1" noChangeArrowheads="1" noChangeShapeType="1" noTextEdit="1"/>
              </p:cNvSpPr>
              <p:nvPr/>
            </p:nvSpPr>
            <p:spPr>
              <a:xfrm>
                <a:off x="3543025" y="5777809"/>
                <a:ext cx="4164025" cy="276999"/>
              </a:xfrm>
              <a:prstGeom prst="rect">
                <a:avLst/>
              </a:prstGeom>
              <a:blipFill>
                <a:blip r:embed="rId5"/>
                <a:stretch>
                  <a:fillRect l="-586" r="-878" b="-37778"/>
                </a:stretch>
              </a:blipFill>
            </p:spPr>
            <p:txBody>
              <a:bodyPr/>
              <a:lstStyle/>
              <a:p>
                <a:r>
                  <a:rPr lang="es-ES">
                    <a:noFill/>
                  </a:rPr>
                  <a:t> </a:t>
                </a:r>
              </a:p>
            </p:txBody>
          </p:sp>
        </mc:Fallback>
      </mc:AlternateContent>
      <p:sp>
        <p:nvSpPr>
          <p:cNvPr id="2" name="CuadroTexto 1">
            <a:extLst>
              <a:ext uri="{FF2B5EF4-FFF2-40B4-BE49-F238E27FC236}">
                <a16:creationId xmlns:a16="http://schemas.microsoft.com/office/drawing/2014/main" id="{F9B9A7C6-D856-4CC6-A43F-7EED9C816B73}"/>
              </a:ext>
            </a:extLst>
          </p:cNvPr>
          <p:cNvSpPr txBox="1"/>
          <p:nvPr/>
        </p:nvSpPr>
        <p:spPr>
          <a:xfrm>
            <a:off x="4116073" y="2346614"/>
            <a:ext cx="319318" cy="646331"/>
          </a:xfrm>
          <a:prstGeom prst="rect">
            <a:avLst/>
          </a:prstGeom>
          <a:noFill/>
        </p:spPr>
        <p:txBody>
          <a:bodyPr wrap="none" rtlCol="0">
            <a:spAutoFit/>
          </a:bodyPr>
          <a:lstStyle/>
          <a:p>
            <a:r>
              <a:rPr lang="es-ES" dirty="0"/>
              <a:t>+</a:t>
            </a:r>
          </a:p>
          <a:p>
            <a:r>
              <a:rPr lang="es-ES" dirty="0"/>
              <a:t>-</a:t>
            </a:r>
          </a:p>
        </p:txBody>
      </p:sp>
      <p:sp>
        <p:nvSpPr>
          <p:cNvPr id="14" name="CuadroTexto 13">
            <a:extLst>
              <a:ext uri="{FF2B5EF4-FFF2-40B4-BE49-F238E27FC236}">
                <a16:creationId xmlns:a16="http://schemas.microsoft.com/office/drawing/2014/main" id="{CA24AC56-D3B3-460F-A034-C259190F5B96}"/>
              </a:ext>
            </a:extLst>
          </p:cNvPr>
          <p:cNvSpPr txBox="1"/>
          <p:nvPr/>
        </p:nvSpPr>
        <p:spPr>
          <a:xfrm>
            <a:off x="5822189" y="2286120"/>
            <a:ext cx="583335" cy="369332"/>
          </a:xfrm>
          <a:prstGeom prst="rect">
            <a:avLst/>
          </a:prstGeom>
          <a:noFill/>
        </p:spPr>
        <p:txBody>
          <a:bodyPr wrap="square" rtlCol="0">
            <a:spAutoFit/>
          </a:bodyPr>
          <a:lstStyle/>
          <a:p>
            <a:r>
              <a:rPr lang="es-ES" dirty="0"/>
              <a:t>-  +</a:t>
            </a:r>
          </a:p>
        </p:txBody>
      </p:sp>
      <p:sp>
        <p:nvSpPr>
          <p:cNvPr id="15" name="Marcador de número de diapositiva 1">
            <a:extLst>
              <a:ext uri="{FF2B5EF4-FFF2-40B4-BE49-F238E27FC236}">
                <a16:creationId xmlns:a16="http://schemas.microsoft.com/office/drawing/2014/main" id="{74B618C1-0ECC-4570-98EF-9A0C16FB6EA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95831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0" y="3276720"/>
            <a:ext cx="2819520" cy="685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a:lstStyle/>
          <a:p>
            <a:endParaRPr lang="es-ES"/>
          </a:p>
        </p:txBody>
      </p:sp>
      <p:sp>
        <p:nvSpPr>
          <p:cNvPr id="98" name="CustomShape 2"/>
          <p:cNvSpPr/>
          <p:nvPr/>
        </p:nvSpPr>
        <p:spPr>
          <a:xfrm>
            <a:off x="0" y="2205000"/>
            <a:ext cx="228600" cy="287964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9" name="CustomShape 3"/>
          <p:cNvSpPr/>
          <p:nvPr/>
        </p:nvSpPr>
        <p:spPr>
          <a:xfrm>
            <a:off x="367354" y="3276720"/>
            <a:ext cx="1557240" cy="581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808080"/>
                </a:solidFill>
                <a:uFill>
                  <a:solidFill>
                    <a:srgbClr val="FFFFFF"/>
                  </a:solidFill>
                </a:uFill>
                <a:latin typeface="45 Helvetica Light"/>
              </a:rPr>
              <a:t>Temario</a:t>
            </a:r>
            <a:endParaRPr lang="es-ES" sz="2400" spc="-1" dirty="0">
              <a:solidFill>
                <a:srgbClr val="000000"/>
              </a:solidFill>
              <a:uFill>
                <a:solidFill>
                  <a:srgbClr val="FFFFFF"/>
                </a:solidFill>
              </a:uFill>
              <a:latin typeface="Arial"/>
            </a:endParaRPr>
          </a:p>
        </p:txBody>
      </p:sp>
      <p:sp>
        <p:nvSpPr>
          <p:cNvPr id="100" name="CustomShape 4"/>
          <p:cNvSpPr/>
          <p:nvPr/>
        </p:nvSpPr>
        <p:spPr>
          <a:xfrm>
            <a:off x="2151019" y="1064897"/>
            <a:ext cx="6750934" cy="5005046"/>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110000"/>
              </a:lnSpc>
              <a:spcBef>
                <a:spcPts val="550"/>
              </a:spcBef>
            </a:pPr>
            <a:r>
              <a:rPr lang="es-ES" sz="2000" b="1" spc="-1" dirty="0">
                <a:solidFill>
                  <a:srgbClr val="000000"/>
                </a:solidFill>
                <a:latin typeface="Arial"/>
                <a:ea typeface="Arial"/>
              </a:rPr>
              <a:t>Bloque I. Ingeniería Eléctrica</a:t>
            </a:r>
          </a:p>
          <a:p>
            <a:pPr marL="268288" indent="179388">
              <a:lnSpc>
                <a:spcPct val="110000"/>
              </a:lnSpc>
              <a:spcBef>
                <a:spcPts val="550"/>
              </a:spcBef>
              <a:buFont typeface="Arial" panose="020B0604020202020204" pitchFamily="34" charset="0"/>
              <a:buChar char="•"/>
            </a:pPr>
            <a:r>
              <a:rPr lang="es-ES" spc="-1" dirty="0">
                <a:solidFill>
                  <a:srgbClr val="000000"/>
                </a:solidFill>
                <a:latin typeface="Arial"/>
                <a:ea typeface="Arial"/>
              </a:rPr>
              <a:t>Tema 1. Teoría de circuitos DC y AC.</a:t>
            </a:r>
          </a:p>
          <a:p>
            <a:pPr marL="268288" marR="0" indent="179388" algn="l">
              <a:buFont typeface="Arial" panose="020B0604020202020204" pitchFamily="34" charset="0"/>
              <a:buChar char="•"/>
            </a:pPr>
            <a:r>
              <a:rPr lang="es-ES" sz="1800" b="0" i="0" u="none" strike="noStrike" baseline="0" dirty="0">
                <a:latin typeface="Arial" panose="020B0604020202020204" pitchFamily="34" charset="0"/>
              </a:rPr>
              <a:t>Tema 2. Circuitos de corriente trifásica.</a:t>
            </a:r>
          </a:p>
          <a:p>
            <a:pPr marL="268288" marR="0" indent="179388" algn="l">
              <a:spcAft>
                <a:spcPts val="600"/>
              </a:spcAft>
              <a:buFont typeface="Arial" panose="020B0604020202020204" pitchFamily="34" charset="0"/>
              <a:buChar char="•"/>
            </a:pPr>
            <a:r>
              <a:rPr lang="es-ES" sz="1800" b="0" i="0" u="none" strike="noStrike" baseline="0" dirty="0">
                <a:latin typeface="Arial" panose="020B0604020202020204" pitchFamily="34" charset="0"/>
              </a:rPr>
              <a:t>Tema 3. Fundamentos de máquinas eléctricas</a:t>
            </a:r>
            <a:endParaRPr lang="es-ES" sz="1800" b="1" spc="-1" dirty="0">
              <a:solidFill>
                <a:srgbClr val="000000"/>
              </a:solidFill>
              <a:latin typeface="Arial"/>
              <a:ea typeface="Arial"/>
            </a:endParaRPr>
          </a:p>
          <a:p>
            <a:pPr marL="0" lvl="2">
              <a:lnSpc>
                <a:spcPct val="110000"/>
              </a:lnSpc>
              <a:spcBef>
                <a:spcPts val="550"/>
              </a:spcBef>
              <a:buClr>
                <a:srgbClr val="000000"/>
              </a:buClr>
            </a:pPr>
            <a:r>
              <a:rPr lang="es-ES" sz="2000" b="1" spc="-1" dirty="0">
                <a:solidFill>
                  <a:srgbClr val="000000"/>
                </a:solidFill>
                <a:latin typeface="Arial"/>
              </a:rPr>
              <a:t>Bloque II. Electrónica Analógica</a:t>
            </a:r>
          </a:p>
          <a:p>
            <a:pPr marL="268288" lvl="2" indent="179388">
              <a:lnSpc>
                <a:spcPct val="110000"/>
              </a:lnSpc>
              <a:spcBef>
                <a:spcPts val="499"/>
              </a:spcBef>
              <a:buClr>
                <a:srgbClr val="000000"/>
              </a:buClr>
              <a:buFont typeface="Arial" panose="020B0604020202020204" pitchFamily="34" charset="0"/>
              <a:buChar char="•"/>
            </a:pPr>
            <a:r>
              <a:rPr lang="es-ES" spc="-1" dirty="0">
                <a:solidFill>
                  <a:srgbClr val="000000"/>
                </a:solidFill>
                <a:latin typeface="Arial"/>
                <a:ea typeface="Arial"/>
              </a:rPr>
              <a:t>Tema 4. </a:t>
            </a:r>
            <a:r>
              <a:rPr lang="es-ES" spc="-1" dirty="0">
                <a:solidFill>
                  <a:srgbClr val="000000"/>
                </a:solidFill>
                <a:ea typeface="Arial"/>
              </a:rPr>
              <a:t>Amplificador Operacional. Amplificación y ganancia.</a:t>
            </a:r>
            <a:endParaRPr lang="es-ES" spc="-1" dirty="0">
              <a:solidFill>
                <a:srgbClr val="000000"/>
              </a:solidFill>
              <a:latin typeface="Times New Roman"/>
            </a:endParaRPr>
          </a:p>
          <a:p>
            <a:pPr marL="268288" lvl="2" indent="179388">
              <a:spcBef>
                <a:spcPts val="473"/>
              </a:spcBef>
              <a:buClr>
                <a:srgbClr val="000000"/>
              </a:buClr>
              <a:buFont typeface="Arial" panose="020B0604020202020204" pitchFamily="34" charset="0"/>
              <a:buChar char="•"/>
            </a:pPr>
            <a:r>
              <a:rPr lang="es-ES" spc="-1" dirty="0">
                <a:solidFill>
                  <a:srgbClr val="000000"/>
                </a:solidFill>
                <a:latin typeface="Arial"/>
                <a:ea typeface="Arial"/>
              </a:rPr>
              <a:t>Tema 5. </a:t>
            </a:r>
            <a:r>
              <a:rPr lang="es-ES" spc="-1" dirty="0">
                <a:solidFill>
                  <a:srgbClr val="000000"/>
                </a:solidFill>
                <a:ea typeface="Arial"/>
              </a:rPr>
              <a:t>Diodo y rectificación.</a:t>
            </a:r>
            <a:r>
              <a:rPr lang="es-ES" spc="-1" dirty="0">
                <a:solidFill>
                  <a:srgbClr val="3366FF"/>
                </a:solidFill>
                <a:latin typeface="Arial"/>
                <a:ea typeface="Arial"/>
              </a:rPr>
              <a:t> </a:t>
            </a:r>
          </a:p>
          <a:p>
            <a:pPr marL="268288" lvl="2" indent="179388">
              <a:spcBef>
                <a:spcPts val="473"/>
              </a:spcBef>
              <a:spcAft>
                <a:spcPts val="600"/>
              </a:spcAft>
              <a:buClr>
                <a:srgbClr val="000000"/>
              </a:buClr>
              <a:buFont typeface="Arial" panose="020B0604020202020204" pitchFamily="34" charset="0"/>
              <a:buChar char="•"/>
            </a:pPr>
            <a:r>
              <a:rPr lang="es-ES" spc="-1" dirty="0">
                <a:solidFill>
                  <a:srgbClr val="000000"/>
                </a:solidFill>
                <a:ea typeface="Arial"/>
              </a:rPr>
              <a:t>Tema 6. </a:t>
            </a:r>
            <a:r>
              <a:rPr lang="es-ES" dirty="0"/>
              <a:t>Transistor bipolar. Transistor de efecto campo</a:t>
            </a:r>
            <a:r>
              <a:rPr lang="es-ES" spc="-1" dirty="0">
                <a:solidFill>
                  <a:srgbClr val="000000"/>
                </a:solidFill>
                <a:ea typeface="Arial"/>
              </a:rPr>
              <a:t>.</a:t>
            </a:r>
            <a:endParaRPr lang="es-ES" spc="-1" dirty="0">
              <a:solidFill>
                <a:srgbClr val="000000"/>
              </a:solidFill>
              <a:latin typeface="Times New Roman"/>
            </a:endParaRPr>
          </a:p>
          <a:p>
            <a:pPr marL="342720" indent="-342720">
              <a:lnSpc>
                <a:spcPct val="110000"/>
              </a:lnSpc>
              <a:spcBef>
                <a:spcPts val="550"/>
              </a:spcBef>
            </a:pPr>
            <a:r>
              <a:rPr lang="es-ES" sz="2000" b="1" spc="-1" dirty="0">
                <a:solidFill>
                  <a:srgbClr val="000000"/>
                </a:solidFill>
                <a:latin typeface="Arial"/>
                <a:ea typeface="Arial"/>
              </a:rPr>
              <a:t>Bloque III. Electrónica Digital</a:t>
            </a:r>
            <a:endParaRPr lang="es-ES" sz="2000" spc="-1" dirty="0">
              <a:solidFill>
                <a:srgbClr val="000000"/>
              </a:solidFill>
              <a:latin typeface="Times New Roman"/>
            </a:endParaRPr>
          </a:p>
          <a:p>
            <a:pPr marL="268288" indent="179388" algn="l">
              <a:buFont typeface="Arial" panose="020B0604020202020204" pitchFamily="34" charset="0"/>
              <a:buChar char="•"/>
            </a:pPr>
            <a:r>
              <a:rPr lang="es-ES" spc="-1" dirty="0">
                <a:solidFill>
                  <a:srgbClr val="000000"/>
                </a:solidFill>
                <a:latin typeface="Arial"/>
                <a:ea typeface="Arial"/>
              </a:rPr>
              <a:t>Tema 7. </a:t>
            </a:r>
            <a:r>
              <a:rPr lang="es-ES" sz="1800" b="0" i="0" u="none" strike="noStrike" baseline="0" dirty="0">
                <a:latin typeface="Arial" panose="020B0604020202020204" pitchFamily="34" charset="0"/>
              </a:rPr>
              <a:t>Fundamentos de electrónica digital</a:t>
            </a:r>
          </a:p>
        </p:txBody>
      </p:sp>
      <p:sp>
        <p:nvSpPr>
          <p:cNvPr id="101" name="CustomShape 5"/>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70BB04AF-0C8D-442C-BDFF-536785ECA8A4}" type="slidenum">
              <a:rPr lang="es-ES" sz="1400" spc="-1">
                <a:solidFill>
                  <a:srgbClr val="FFFFFF"/>
                </a:solidFill>
                <a:uFill>
                  <a:solidFill>
                    <a:srgbClr val="FFFFFF"/>
                  </a:solidFill>
                </a:uFill>
                <a:latin typeface="Arial"/>
                <a:ea typeface="Arial"/>
              </a:rPr>
              <a:t>2</a:t>
            </a:fld>
            <a:endParaRPr lang="es-E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07829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46EC480-CB75-4FC2-A78F-DDCA5FC157E1}"/>
              </a:ext>
            </a:extLst>
          </p:cNvPr>
          <p:cNvPicPr>
            <a:picLocks noChangeAspect="1"/>
          </p:cNvPicPr>
          <p:nvPr/>
        </p:nvPicPr>
        <p:blipFill>
          <a:blip r:embed="rId2"/>
          <a:stretch>
            <a:fillRect/>
          </a:stretch>
        </p:blipFill>
        <p:spPr>
          <a:xfrm>
            <a:off x="122471" y="1207040"/>
            <a:ext cx="4041491" cy="1598725"/>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p:nvPr/>
        </p:nvCxnSpPr>
        <p:spPr>
          <a:xfrm flipV="1">
            <a:off x="3668053" y="1825281"/>
            <a:ext cx="0" cy="619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1553145" y="1957485"/>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id="{6564202E-DF26-4475-90BC-EF5B29AFA29A}"/>
              </a:ext>
            </a:extLst>
          </p:cNvPr>
          <p:cNvSpPr txBox="1"/>
          <p:nvPr/>
        </p:nvSpPr>
        <p:spPr>
          <a:xfrm>
            <a:off x="4672641" y="1333024"/>
            <a:ext cx="1380506" cy="923330"/>
          </a:xfrm>
          <a:prstGeom prst="rect">
            <a:avLst/>
          </a:prstGeom>
          <a:noFill/>
        </p:spPr>
        <p:txBody>
          <a:bodyPr wrap="none" rtlCol="0">
            <a:spAutoFit/>
          </a:bodyPr>
          <a:lstStyle/>
          <a:p>
            <a:r>
              <a:rPr lang="es-ES" dirty="0"/>
              <a:t>Thévenin: </a:t>
            </a:r>
          </a:p>
          <a:p>
            <a:pPr marL="285750" indent="-285750">
              <a:buFont typeface="Arial" panose="020B0604020202020204" pitchFamily="34" charset="0"/>
              <a:buChar char="•"/>
            </a:pPr>
            <a:r>
              <a:rPr lang="es-ES" dirty="0" err="1"/>
              <a:t>Vth</a:t>
            </a:r>
            <a:r>
              <a:rPr lang="es-ES" dirty="0"/>
              <a:t>=-V</a:t>
            </a:r>
            <a:r>
              <a:rPr lang="es-ES" baseline="-25000" dirty="0"/>
              <a:t>R2</a:t>
            </a:r>
          </a:p>
          <a:p>
            <a:pPr marL="285750" indent="-285750">
              <a:buFont typeface="Arial" panose="020B0604020202020204" pitchFamily="34" charset="0"/>
              <a:buChar char="•"/>
            </a:pPr>
            <a:r>
              <a:rPr lang="es-ES" dirty="0" err="1"/>
              <a:t>Rth</a:t>
            </a:r>
            <a:endParaRPr lang="es-ES" dirty="0"/>
          </a:p>
        </p:txBody>
      </p:sp>
      <p:sp>
        <p:nvSpPr>
          <p:cNvPr id="2" name="CuadroTexto 1">
            <a:extLst>
              <a:ext uri="{FF2B5EF4-FFF2-40B4-BE49-F238E27FC236}">
                <a16:creationId xmlns:a16="http://schemas.microsoft.com/office/drawing/2014/main" id="{4A498B16-5081-479B-8B84-B40A3B0B8649}"/>
              </a:ext>
            </a:extLst>
          </p:cNvPr>
          <p:cNvSpPr txBox="1"/>
          <p:nvPr/>
        </p:nvSpPr>
        <p:spPr>
          <a:xfrm>
            <a:off x="6142445" y="1548678"/>
            <a:ext cx="2113079" cy="523220"/>
          </a:xfrm>
          <a:prstGeom prst="rect">
            <a:avLst/>
          </a:prstGeom>
          <a:noFill/>
        </p:spPr>
        <p:txBody>
          <a:bodyPr wrap="none" rtlCol="0">
            <a:spAutoFit/>
          </a:bodyPr>
          <a:lstStyle/>
          <a:p>
            <a:r>
              <a:rPr lang="es-ES" sz="1400" dirty="0"/>
              <a:t>(porque hemos definido </a:t>
            </a:r>
          </a:p>
          <a:p>
            <a:r>
              <a:rPr lang="es-ES" sz="1400" dirty="0"/>
              <a:t>la corriente hacia arriba)</a:t>
            </a:r>
          </a:p>
        </p:txBody>
      </p:sp>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4CC6AF22-BB43-425A-95BB-42D4FB22B4F1}"/>
                  </a:ext>
                </a:extLst>
              </p:cNvPr>
              <p:cNvSpPr/>
              <p:nvPr/>
            </p:nvSpPr>
            <p:spPr>
              <a:xfrm>
                <a:off x="328291" y="2723833"/>
                <a:ext cx="2178545"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2</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aseline="-25000" dirty="0"/>
              </a:p>
            </p:txBody>
          </p:sp>
        </mc:Choice>
        <mc:Fallback xmlns="">
          <p:sp>
            <p:nvSpPr>
              <p:cNvPr id="20" name="Rectángulo 19">
                <a:extLst>
                  <a:ext uri="{FF2B5EF4-FFF2-40B4-BE49-F238E27FC236}">
                    <a16:creationId xmlns:a16="http://schemas.microsoft.com/office/drawing/2014/main" id="{4CC6AF22-BB43-425A-95BB-42D4FB22B4F1}"/>
                  </a:ext>
                </a:extLst>
              </p:cNvPr>
              <p:cNvSpPr>
                <a:spLocks noRot="1" noChangeAspect="1" noMove="1" noResize="1" noEditPoints="1" noAdjustHandles="1" noChangeArrowheads="1" noChangeShapeType="1" noTextEdit="1"/>
              </p:cNvSpPr>
              <p:nvPr/>
            </p:nvSpPr>
            <p:spPr>
              <a:xfrm>
                <a:off x="328291" y="2723833"/>
                <a:ext cx="2178545" cy="362984"/>
              </a:xfrm>
              <a:prstGeom prst="rect">
                <a:avLst/>
              </a:prstGeom>
              <a:blipFill>
                <a:blip r:embed="rId3"/>
                <a:stretch>
                  <a:fillRect b="-101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Rectángulo 20">
                <a:extLst>
                  <a:ext uri="{FF2B5EF4-FFF2-40B4-BE49-F238E27FC236}">
                    <a16:creationId xmlns:a16="http://schemas.microsoft.com/office/drawing/2014/main" id="{D838B761-9961-43F5-BAC3-C0BE8DE6FDC6}"/>
                  </a:ext>
                </a:extLst>
              </p:cNvPr>
              <p:cNvSpPr/>
              <p:nvPr/>
            </p:nvSpPr>
            <p:spPr>
              <a:xfrm>
                <a:off x="328291" y="3247508"/>
                <a:ext cx="4882362"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𝑅𝑆</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d>
                        <m:dPr>
                          <m:ctrlPr>
                            <a:rPr lang="es-ES" b="0" i="1" dirty="0" smtClean="0">
                              <a:latin typeface="Cambria Math" panose="02040503050406030204" pitchFamily="18" charset="0"/>
                            </a:rPr>
                          </m:ctrlPr>
                        </m:d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𝑠</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e>
                      </m:d>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𝑠</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den>
                      </m:f>
                    </m:oMath>
                  </m:oMathPara>
                </a14:m>
                <a:endParaRPr lang="es-ES" baseline="-25000" dirty="0"/>
              </a:p>
            </p:txBody>
          </p:sp>
        </mc:Choice>
        <mc:Fallback xmlns="">
          <p:sp>
            <p:nvSpPr>
              <p:cNvPr id="21" name="Rectángulo 20">
                <a:extLst>
                  <a:ext uri="{FF2B5EF4-FFF2-40B4-BE49-F238E27FC236}">
                    <a16:creationId xmlns:a16="http://schemas.microsoft.com/office/drawing/2014/main" id="{D838B761-9961-43F5-BAC3-C0BE8DE6FDC6}"/>
                  </a:ext>
                </a:extLst>
              </p:cNvPr>
              <p:cNvSpPr>
                <a:spLocks noRot="1" noChangeAspect="1" noMove="1" noResize="1" noEditPoints="1" noAdjustHandles="1" noChangeArrowheads="1" noChangeShapeType="1" noTextEdit="1"/>
              </p:cNvSpPr>
              <p:nvPr/>
            </p:nvSpPr>
            <p:spPr>
              <a:xfrm>
                <a:off x="328291" y="3247508"/>
                <a:ext cx="4882362" cy="657681"/>
              </a:xfrm>
              <a:prstGeom prst="rect">
                <a:avLst/>
              </a:prstGeom>
              <a:blipFill>
                <a:blip r:embed="rId4"/>
                <a:stretch>
                  <a:fillRect/>
                </a:stretch>
              </a:blipFill>
            </p:spPr>
            <p:txBody>
              <a:bodyPr/>
              <a:lstStyle/>
              <a:p>
                <a:r>
                  <a:rPr lang="es-ES">
                    <a:noFill/>
                  </a:rPr>
                  <a:t> </a:t>
                </a:r>
              </a:p>
            </p:txBody>
          </p:sp>
        </mc:Fallback>
      </mc:AlternateContent>
      <p:cxnSp>
        <p:nvCxnSpPr>
          <p:cNvPr id="22" name="Conector recto de flecha 21">
            <a:extLst>
              <a:ext uri="{FF2B5EF4-FFF2-40B4-BE49-F238E27FC236}">
                <a16:creationId xmlns:a16="http://schemas.microsoft.com/office/drawing/2014/main" id="{DAB4EE13-E03B-4C02-A4CA-4B047202BA2F}"/>
              </a:ext>
            </a:extLst>
          </p:cNvPr>
          <p:cNvCxnSpPr>
            <a:cxnSpLocks/>
          </p:cNvCxnSpPr>
          <p:nvPr/>
        </p:nvCxnSpPr>
        <p:spPr>
          <a:xfrm>
            <a:off x="1032661" y="1430342"/>
            <a:ext cx="295275" cy="2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CuadroTexto 23">
            <a:extLst>
              <a:ext uri="{FF2B5EF4-FFF2-40B4-BE49-F238E27FC236}">
                <a16:creationId xmlns:a16="http://schemas.microsoft.com/office/drawing/2014/main" id="{490E02E0-F377-4A07-B2B2-E691302AF6A0}"/>
              </a:ext>
            </a:extLst>
          </p:cNvPr>
          <p:cNvSpPr txBox="1"/>
          <p:nvPr/>
        </p:nvSpPr>
        <p:spPr>
          <a:xfrm>
            <a:off x="527291" y="1207040"/>
            <a:ext cx="333746" cy="369332"/>
          </a:xfrm>
          <a:prstGeom prst="rect">
            <a:avLst/>
          </a:prstGeom>
          <a:noFill/>
        </p:spPr>
        <p:txBody>
          <a:bodyPr wrap="none" rtlCol="0">
            <a:spAutoFit/>
          </a:bodyPr>
          <a:lstStyle/>
          <a:p>
            <a:r>
              <a:rPr lang="es-ES" dirty="0"/>
              <a:t>I</a:t>
            </a:r>
            <a:r>
              <a:rPr lang="es-ES" baseline="-25000" dirty="0"/>
              <a:t>1</a:t>
            </a:r>
          </a:p>
        </p:txBody>
      </p:sp>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5A5E9150-D8DB-44D9-B105-B4BD4EF1DEF8}"/>
                  </a:ext>
                </a:extLst>
              </p:cNvPr>
              <p:cNvSpPr/>
              <p:nvPr/>
            </p:nvSpPr>
            <p:spPr>
              <a:xfrm>
                <a:off x="431740" y="3825655"/>
                <a:ext cx="2848857"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25" name="Rectángulo 24">
                <a:extLst>
                  <a:ext uri="{FF2B5EF4-FFF2-40B4-BE49-F238E27FC236}">
                    <a16:creationId xmlns:a16="http://schemas.microsoft.com/office/drawing/2014/main" id="{5A5E9150-D8DB-44D9-B105-B4BD4EF1DEF8}"/>
                  </a:ext>
                </a:extLst>
              </p:cNvPr>
              <p:cNvSpPr>
                <a:spLocks noRot="1" noChangeAspect="1" noMove="1" noResize="1" noEditPoints="1" noAdjustHandles="1" noChangeArrowheads="1" noChangeShapeType="1" noTextEdit="1"/>
              </p:cNvSpPr>
              <p:nvPr/>
            </p:nvSpPr>
            <p:spPr>
              <a:xfrm>
                <a:off x="431740" y="3825655"/>
                <a:ext cx="2848857" cy="657681"/>
              </a:xfrm>
              <a:prstGeom prst="rect">
                <a:avLst/>
              </a:prstGeom>
              <a:blipFill>
                <a:blip r:embed="rId5"/>
                <a:stretch>
                  <a:fillRect/>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42C1A80C-0A2D-4FB1-ADEA-3A865C59B151}"/>
              </a:ext>
            </a:extLst>
          </p:cNvPr>
          <p:cNvSpPr txBox="1"/>
          <p:nvPr/>
        </p:nvSpPr>
        <p:spPr>
          <a:xfrm>
            <a:off x="3985448" y="1278896"/>
            <a:ext cx="364202" cy="1200329"/>
          </a:xfrm>
          <a:prstGeom prst="rect">
            <a:avLst/>
          </a:prstGeom>
          <a:noFill/>
        </p:spPr>
        <p:txBody>
          <a:bodyPr wrap="none" rtlCol="0">
            <a:spAutoFit/>
          </a:bodyPr>
          <a:lstStyle/>
          <a:p>
            <a:endParaRPr lang="es-ES" dirty="0"/>
          </a:p>
          <a:p>
            <a:r>
              <a:rPr lang="es-ES" dirty="0"/>
              <a:t>a</a:t>
            </a:r>
          </a:p>
          <a:p>
            <a:endParaRPr lang="es-ES" dirty="0"/>
          </a:p>
          <a:p>
            <a:r>
              <a:rPr lang="es-ES" dirty="0"/>
              <a:t>a’</a:t>
            </a:r>
          </a:p>
        </p:txBody>
      </p:sp>
      <p:sp>
        <p:nvSpPr>
          <p:cNvPr id="12" name="CuadroTexto 11">
            <a:extLst>
              <a:ext uri="{FF2B5EF4-FFF2-40B4-BE49-F238E27FC236}">
                <a16:creationId xmlns:a16="http://schemas.microsoft.com/office/drawing/2014/main" id="{C954B918-440E-4C85-94C9-2E2C3EB04778}"/>
              </a:ext>
            </a:extLst>
          </p:cNvPr>
          <p:cNvSpPr txBox="1"/>
          <p:nvPr/>
        </p:nvSpPr>
        <p:spPr>
          <a:xfrm>
            <a:off x="1553145" y="1810533"/>
            <a:ext cx="319318" cy="646331"/>
          </a:xfrm>
          <a:prstGeom prst="rect">
            <a:avLst/>
          </a:prstGeom>
          <a:noFill/>
        </p:spPr>
        <p:txBody>
          <a:bodyPr wrap="none" rtlCol="0">
            <a:spAutoFit/>
          </a:bodyPr>
          <a:lstStyle/>
          <a:p>
            <a:r>
              <a:rPr lang="es-ES" dirty="0"/>
              <a:t>+</a:t>
            </a:r>
          </a:p>
          <a:p>
            <a:r>
              <a:rPr lang="es-ES" dirty="0"/>
              <a:t>-</a:t>
            </a:r>
          </a:p>
        </p:txBody>
      </p:sp>
      <p:sp>
        <p:nvSpPr>
          <p:cNvPr id="28" name="CuadroTexto 27">
            <a:extLst>
              <a:ext uri="{FF2B5EF4-FFF2-40B4-BE49-F238E27FC236}">
                <a16:creationId xmlns:a16="http://schemas.microsoft.com/office/drawing/2014/main" id="{824E9EA1-E947-4836-9897-230D295CF0DE}"/>
              </a:ext>
            </a:extLst>
          </p:cNvPr>
          <p:cNvSpPr txBox="1"/>
          <p:nvPr/>
        </p:nvSpPr>
        <p:spPr>
          <a:xfrm>
            <a:off x="2567162" y="2766878"/>
            <a:ext cx="3201178" cy="307777"/>
          </a:xfrm>
          <a:prstGeom prst="rect">
            <a:avLst/>
          </a:prstGeom>
          <a:noFill/>
        </p:spPr>
        <p:txBody>
          <a:bodyPr wrap="square" rtlCol="0">
            <a:spAutoFit/>
          </a:bodyPr>
          <a:lstStyle/>
          <a:p>
            <a:r>
              <a:rPr lang="es-ES" sz="1400" dirty="0"/>
              <a:t>(aquí V</a:t>
            </a:r>
            <a:r>
              <a:rPr lang="es-ES" sz="1400" baseline="-25000" dirty="0"/>
              <a:t>R2</a:t>
            </a:r>
            <a:r>
              <a:rPr lang="es-ES" sz="1400" dirty="0"/>
              <a:t> está definido como V</a:t>
            </a:r>
            <a:r>
              <a:rPr lang="es-ES" sz="1400" baseline="-25000" dirty="0"/>
              <a:t>a’</a:t>
            </a:r>
            <a:r>
              <a:rPr lang="es-ES" sz="1400" dirty="0"/>
              <a:t>-V</a:t>
            </a:r>
            <a:r>
              <a:rPr lang="es-ES" sz="1400" baseline="-25000" dirty="0"/>
              <a:t>a</a:t>
            </a:r>
            <a:r>
              <a:rPr lang="es-ES" sz="1400" dirty="0"/>
              <a:t>)</a:t>
            </a:r>
          </a:p>
        </p:txBody>
      </p:sp>
      <p:sp>
        <p:nvSpPr>
          <p:cNvPr id="29" name="Rectángulo 28">
            <a:extLst>
              <a:ext uri="{FF2B5EF4-FFF2-40B4-BE49-F238E27FC236}">
                <a16:creationId xmlns:a16="http://schemas.microsoft.com/office/drawing/2014/main" id="{90637398-A2C9-4F83-9DDC-D91664AFAD9F}"/>
              </a:ext>
            </a:extLst>
          </p:cNvPr>
          <p:cNvSpPr/>
          <p:nvPr/>
        </p:nvSpPr>
        <p:spPr>
          <a:xfrm>
            <a:off x="3086981" y="3970868"/>
            <a:ext cx="1726755" cy="307777"/>
          </a:xfrm>
          <a:prstGeom prst="rect">
            <a:avLst/>
          </a:prstGeom>
        </p:spPr>
        <p:txBody>
          <a:bodyPr wrap="none">
            <a:spAutoFit/>
          </a:bodyPr>
          <a:lstStyle/>
          <a:p>
            <a:r>
              <a:rPr lang="es-ES" sz="1400" dirty="0"/>
              <a:t>(Divisor de tensión)</a:t>
            </a:r>
          </a:p>
        </p:txBody>
      </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02EF9878-1DA4-4CA2-9DDF-66C31A875B49}"/>
                  </a:ext>
                </a:extLst>
              </p:cNvPr>
              <p:cNvSpPr/>
              <p:nvPr/>
            </p:nvSpPr>
            <p:spPr>
              <a:xfrm>
                <a:off x="4813736" y="3905189"/>
                <a:ext cx="2891433"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30" name="Rectángulo 29">
                <a:extLst>
                  <a:ext uri="{FF2B5EF4-FFF2-40B4-BE49-F238E27FC236}">
                    <a16:creationId xmlns:a16="http://schemas.microsoft.com/office/drawing/2014/main" id="{02EF9878-1DA4-4CA2-9DDF-66C31A875B49}"/>
                  </a:ext>
                </a:extLst>
              </p:cNvPr>
              <p:cNvSpPr>
                <a:spLocks noRot="1" noChangeAspect="1" noMove="1" noResize="1" noEditPoints="1" noAdjustHandles="1" noChangeArrowheads="1" noChangeShapeType="1" noTextEdit="1"/>
              </p:cNvSpPr>
              <p:nvPr/>
            </p:nvSpPr>
            <p:spPr>
              <a:xfrm>
                <a:off x="4813736" y="3905189"/>
                <a:ext cx="2891433" cy="65768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DB0886C2-1A5A-4A22-9D58-295D3D00D252}"/>
                  </a:ext>
                </a:extLst>
              </p:cNvPr>
              <p:cNvSpPr/>
              <p:nvPr/>
            </p:nvSpPr>
            <p:spPr>
              <a:xfrm>
                <a:off x="410451" y="4448198"/>
                <a:ext cx="3043397" cy="65768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i="1" dirty="0">
                          <a:latin typeface="Cambria Math" panose="02040503050406030204" pitchFamily="18" charset="0"/>
                        </a:rPr>
                        <m:t>=</m:t>
                      </m:r>
                      <m:r>
                        <a:rPr lang="es-ES" b="0" i="1" dirty="0" smtClean="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31" name="Rectángulo 30">
                <a:extLst>
                  <a:ext uri="{FF2B5EF4-FFF2-40B4-BE49-F238E27FC236}">
                    <a16:creationId xmlns:a16="http://schemas.microsoft.com/office/drawing/2014/main" id="{DB0886C2-1A5A-4A22-9D58-295D3D00D252}"/>
                  </a:ext>
                </a:extLst>
              </p:cNvPr>
              <p:cNvSpPr>
                <a:spLocks noRot="1" noChangeAspect="1" noMove="1" noResize="1" noEditPoints="1" noAdjustHandles="1" noChangeArrowheads="1" noChangeShapeType="1" noTextEdit="1"/>
              </p:cNvSpPr>
              <p:nvPr/>
            </p:nvSpPr>
            <p:spPr>
              <a:xfrm>
                <a:off x="410451" y="4448198"/>
                <a:ext cx="3043397" cy="657681"/>
              </a:xfrm>
              <a:prstGeom prst="rect">
                <a:avLst/>
              </a:prstGeom>
              <a:blipFill>
                <a:blip r:embed="rId7"/>
                <a:stretch>
                  <a:fillRect/>
                </a:stretch>
              </a:blipFill>
            </p:spPr>
            <p:txBody>
              <a:bodyPr/>
              <a:lstStyle/>
              <a:p>
                <a:r>
                  <a:rPr lang="es-ES">
                    <a:noFill/>
                  </a:rPr>
                  <a:t> </a:t>
                </a:r>
              </a:p>
            </p:txBody>
          </p:sp>
        </mc:Fallback>
      </mc:AlternateContent>
      <p:sp>
        <p:nvSpPr>
          <p:cNvPr id="32" name="CuadroTexto 31">
            <a:extLst>
              <a:ext uri="{FF2B5EF4-FFF2-40B4-BE49-F238E27FC236}">
                <a16:creationId xmlns:a16="http://schemas.microsoft.com/office/drawing/2014/main" id="{8AA5FF89-A674-4B80-BD5E-F466F4980EFA}"/>
              </a:ext>
            </a:extLst>
          </p:cNvPr>
          <p:cNvSpPr txBox="1"/>
          <p:nvPr/>
        </p:nvSpPr>
        <p:spPr>
          <a:xfrm>
            <a:off x="122471" y="5141225"/>
            <a:ext cx="9089091" cy="307777"/>
          </a:xfrm>
          <a:prstGeom prst="rect">
            <a:avLst/>
          </a:prstGeom>
          <a:noFill/>
        </p:spPr>
        <p:txBody>
          <a:bodyPr wrap="none" rtlCol="0">
            <a:spAutoFit/>
          </a:bodyPr>
          <a:lstStyle/>
          <a:p>
            <a:r>
              <a:rPr lang="es-ES" sz="1400" dirty="0"/>
              <a:t>Para </a:t>
            </a:r>
            <a:r>
              <a:rPr lang="es-ES" sz="1400" dirty="0" err="1"/>
              <a:t>Rth</a:t>
            </a:r>
            <a:r>
              <a:rPr lang="es-ES" sz="1400" dirty="0"/>
              <a:t> no podemos apagar las fuentes y calcular </a:t>
            </a:r>
            <a:r>
              <a:rPr lang="es-ES" sz="1400" dirty="0" err="1"/>
              <a:t>Req</a:t>
            </a:r>
            <a:r>
              <a:rPr lang="es-ES" sz="1400" dirty="0"/>
              <a:t> porque tenemos una fuente dependiente </a:t>
            </a:r>
            <a:r>
              <a:rPr lang="es-ES" sz="1400" dirty="0">
                <a:sym typeface="Wingdings" panose="05000000000000000000" pitchFamily="2" charset="2"/>
              </a:rPr>
              <a:t></a:t>
            </a:r>
            <a:r>
              <a:rPr lang="es-ES" sz="1400" dirty="0" err="1">
                <a:sym typeface="Wingdings" panose="05000000000000000000" pitchFamily="2" charset="2"/>
              </a:rPr>
              <a:t>Rth</a:t>
            </a:r>
            <a:r>
              <a:rPr lang="es-ES" sz="1400" dirty="0">
                <a:sym typeface="Wingdings" panose="05000000000000000000" pitchFamily="2" charset="2"/>
              </a:rPr>
              <a:t>=</a:t>
            </a:r>
            <a:r>
              <a:rPr lang="es-ES" sz="1400" dirty="0" err="1">
                <a:sym typeface="Wingdings" panose="05000000000000000000" pitchFamily="2" charset="2"/>
              </a:rPr>
              <a:t>Voc</a:t>
            </a:r>
            <a:r>
              <a:rPr lang="es-ES" sz="1400" dirty="0">
                <a:sym typeface="Wingdings" panose="05000000000000000000" pitchFamily="2" charset="2"/>
              </a:rPr>
              <a:t>/</a:t>
            </a:r>
            <a:r>
              <a:rPr lang="es-ES" sz="1400" dirty="0" err="1">
                <a:sym typeface="Wingdings" panose="05000000000000000000" pitchFamily="2" charset="2"/>
              </a:rPr>
              <a:t>Isc</a:t>
            </a:r>
            <a:endParaRPr lang="es-ES" sz="1400" dirty="0"/>
          </a:p>
        </p:txBody>
      </p:sp>
      <p:sp>
        <p:nvSpPr>
          <p:cNvPr id="7" name="Rectángulo 6">
            <a:extLst>
              <a:ext uri="{FF2B5EF4-FFF2-40B4-BE49-F238E27FC236}">
                <a16:creationId xmlns:a16="http://schemas.microsoft.com/office/drawing/2014/main" id="{A212CF0D-2450-400A-AB87-154234B3A27F}"/>
              </a:ext>
            </a:extLst>
          </p:cNvPr>
          <p:cNvSpPr/>
          <p:nvPr/>
        </p:nvSpPr>
        <p:spPr>
          <a:xfrm>
            <a:off x="2011680" y="2218163"/>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77B20BCF-02B7-4ABC-9BB3-2C98D2E88922}"/>
              </a:ext>
            </a:extLst>
          </p:cNvPr>
          <p:cNvSpPr/>
          <p:nvPr/>
        </p:nvSpPr>
        <p:spPr>
          <a:xfrm>
            <a:off x="3055503" y="2180034"/>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14CA6D2C-F9D4-4C50-BBD9-2B89247FBE3D}"/>
              </a:ext>
            </a:extLst>
          </p:cNvPr>
          <p:cNvSpPr/>
          <p:nvPr/>
        </p:nvSpPr>
        <p:spPr>
          <a:xfrm>
            <a:off x="3720493" y="2128345"/>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a16="http://schemas.microsoft.com/office/drawing/2014/main" id="{7B12A1FD-9CAE-43A4-B2EE-862BF493185A}"/>
              </a:ext>
            </a:extLst>
          </p:cNvPr>
          <p:cNvSpPr/>
          <p:nvPr/>
        </p:nvSpPr>
        <p:spPr>
          <a:xfrm>
            <a:off x="671093" y="2173918"/>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7C24B0DC-5A4B-4489-8823-24BC490A97DA}"/>
              </a:ext>
            </a:extLst>
          </p:cNvPr>
          <p:cNvSpPr/>
          <p:nvPr/>
        </p:nvSpPr>
        <p:spPr>
          <a:xfrm>
            <a:off x="956083" y="1714525"/>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7" name="Conector recto 36">
            <a:extLst>
              <a:ext uri="{FF2B5EF4-FFF2-40B4-BE49-F238E27FC236}">
                <a16:creationId xmlns:a16="http://schemas.microsoft.com/office/drawing/2014/main" id="{F062BC95-115E-48B3-A227-712EE21666DA}"/>
              </a:ext>
            </a:extLst>
          </p:cNvPr>
          <p:cNvCxnSpPr/>
          <p:nvPr/>
        </p:nvCxnSpPr>
        <p:spPr>
          <a:xfrm>
            <a:off x="3086981" y="2464484"/>
            <a:ext cx="839951" cy="0"/>
          </a:xfrm>
          <a:prstGeom prst="line">
            <a:avLst/>
          </a:prstGeom>
          <a:ln w="1270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FF90DC34-6FE1-4B52-87C4-873509A1F94D}"/>
              </a:ext>
            </a:extLst>
          </p:cNvPr>
          <p:cNvCxnSpPr/>
          <p:nvPr/>
        </p:nvCxnSpPr>
        <p:spPr>
          <a:xfrm>
            <a:off x="3157494" y="1645831"/>
            <a:ext cx="839951" cy="0"/>
          </a:xfrm>
          <a:prstGeom prst="line">
            <a:avLst/>
          </a:prstGeom>
          <a:ln w="12700">
            <a:solidFill>
              <a:srgbClr val="D47D89"/>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C7E90309-C9F8-4F91-8688-8A36E275E6AE}"/>
              </a:ext>
            </a:extLst>
          </p:cNvPr>
          <p:cNvSpPr txBox="1"/>
          <p:nvPr/>
        </p:nvSpPr>
        <p:spPr>
          <a:xfrm>
            <a:off x="3426679" y="1265765"/>
            <a:ext cx="333746" cy="369332"/>
          </a:xfrm>
          <a:prstGeom prst="rect">
            <a:avLst/>
          </a:prstGeom>
          <a:noFill/>
        </p:spPr>
        <p:txBody>
          <a:bodyPr wrap="none" rtlCol="0">
            <a:spAutoFit/>
          </a:bodyPr>
          <a:lstStyle/>
          <a:p>
            <a:r>
              <a:rPr lang="es-ES" dirty="0"/>
              <a:t>I</a:t>
            </a:r>
            <a:r>
              <a:rPr lang="es-ES" baseline="-25000" dirty="0"/>
              <a:t>2</a:t>
            </a:r>
          </a:p>
        </p:txBody>
      </p:sp>
      <p:sp>
        <p:nvSpPr>
          <p:cNvPr id="40" name="CuadroTexto 39">
            <a:extLst>
              <a:ext uri="{FF2B5EF4-FFF2-40B4-BE49-F238E27FC236}">
                <a16:creationId xmlns:a16="http://schemas.microsoft.com/office/drawing/2014/main" id="{F26C6793-6CBE-491E-B426-2ADACF77E8E0}"/>
              </a:ext>
            </a:extLst>
          </p:cNvPr>
          <p:cNvSpPr txBox="1"/>
          <p:nvPr/>
        </p:nvSpPr>
        <p:spPr>
          <a:xfrm>
            <a:off x="3041157" y="1806134"/>
            <a:ext cx="441208" cy="307777"/>
          </a:xfrm>
          <a:prstGeom prst="rect">
            <a:avLst/>
          </a:prstGeom>
          <a:solidFill>
            <a:srgbClr val="FFFFFF"/>
          </a:solidFill>
        </p:spPr>
        <p:txBody>
          <a:bodyPr wrap="square" rtlCol="0">
            <a:spAutoFit/>
          </a:bodyPr>
          <a:lstStyle/>
          <a:p>
            <a:r>
              <a:rPr lang="es-ES" sz="1400" dirty="0" err="1"/>
              <a:t>gv</a:t>
            </a:r>
            <a:r>
              <a:rPr lang="es-ES" sz="1400" baseline="-25000" dirty="0" err="1"/>
              <a:t>x</a:t>
            </a:r>
            <a:endParaRPr lang="es-ES" sz="1400" baseline="-25000" dirty="0"/>
          </a:p>
        </p:txBody>
      </p:sp>
      <p:sp>
        <p:nvSpPr>
          <p:cNvPr id="39" name="CuadroTexto 38">
            <a:extLst>
              <a:ext uri="{FF2B5EF4-FFF2-40B4-BE49-F238E27FC236}">
                <a16:creationId xmlns:a16="http://schemas.microsoft.com/office/drawing/2014/main" id="{6C4C2117-8A29-4E7C-A847-C25A004DC1CF}"/>
              </a:ext>
            </a:extLst>
          </p:cNvPr>
          <p:cNvSpPr txBox="1"/>
          <p:nvPr/>
        </p:nvSpPr>
        <p:spPr>
          <a:xfrm rot="10800000">
            <a:off x="3246454" y="1727678"/>
            <a:ext cx="319318" cy="646331"/>
          </a:xfrm>
          <a:prstGeom prst="rect">
            <a:avLst/>
          </a:prstGeom>
          <a:noFill/>
        </p:spPr>
        <p:txBody>
          <a:bodyPr wrap="none" rtlCol="0">
            <a:spAutoFit/>
          </a:bodyPr>
          <a:lstStyle/>
          <a:p>
            <a:r>
              <a:rPr lang="es-ES" dirty="0"/>
              <a:t>+</a:t>
            </a:r>
          </a:p>
          <a:p>
            <a:r>
              <a:rPr lang="es-ES" dirty="0"/>
              <a:t>-</a:t>
            </a:r>
          </a:p>
        </p:txBody>
      </p:sp>
      <p:sp>
        <p:nvSpPr>
          <p:cNvPr id="41" name="Rectángulo 40">
            <a:extLst>
              <a:ext uri="{FF2B5EF4-FFF2-40B4-BE49-F238E27FC236}">
                <a16:creationId xmlns:a16="http://schemas.microsoft.com/office/drawing/2014/main" id="{415F7BC9-D98A-4B69-8B28-0271D0B298CA}"/>
              </a:ext>
            </a:extLst>
          </p:cNvPr>
          <p:cNvSpPr/>
          <p:nvPr/>
        </p:nvSpPr>
        <p:spPr>
          <a:xfrm>
            <a:off x="0" y="728629"/>
            <a:ext cx="9052560" cy="307777"/>
          </a:xfrm>
          <a:prstGeom prst="rect">
            <a:avLst/>
          </a:prstGeom>
        </p:spPr>
        <p:txBody>
          <a:bodyPr wrap="square">
            <a:spAutoFit/>
          </a:bodyPr>
          <a:lstStyle/>
          <a:p>
            <a:r>
              <a:rPr lang="es-ES" sz="1400" b="1" dirty="0"/>
              <a:t>Problema 6. </a:t>
            </a:r>
            <a:r>
              <a:rPr lang="es-ES" sz="1400" dirty="0"/>
              <a:t>Calcular el circuito equivalente de Thévenin entre a y a’. Vx es el voltaje que cae en R1 (izquierda)</a:t>
            </a:r>
          </a:p>
        </p:txBody>
      </p:sp>
      <p:sp>
        <p:nvSpPr>
          <p:cNvPr id="42" name="Marcador de número de diapositiva 1">
            <a:extLst>
              <a:ext uri="{FF2B5EF4-FFF2-40B4-BE49-F238E27FC236}">
                <a16:creationId xmlns:a16="http://schemas.microsoft.com/office/drawing/2014/main" id="{6C2044E8-360A-42BA-A94F-35028E6B310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988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28" grpId="0"/>
      <p:bldP spid="29" grpId="0"/>
      <p:bldP spid="30" grpId="0"/>
      <p:bldP spid="31"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5A5E9150-D8DB-44D9-B105-B4BD4EF1DEF8}"/>
                  </a:ext>
                </a:extLst>
              </p:cNvPr>
              <p:cNvSpPr/>
              <p:nvPr/>
            </p:nvSpPr>
            <p:spPr>
              <a:xfrm>
                <a:off x="604991" y="3043002"/>
                <a:ext cx="1492396"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25" name="Rectángulo 24">
                <a:extLst>
                  <a:ext uri="{FF2B5EF4-FFF2-40B4-BE49-F238E27FC236}">
                    <a16:creationId xmlns:a16="http://schemas.microsoft.com/office/drawing/2014/main" id="{5A5E9150-D8DB-44D9-B105-B4BD4EF1DEF8}"/>
                  </a:ext>
                </a:extLst>
              </p:cNvPr>
              <p:cNvSpPr>
                <a:spLocks noRot="1" noChangeAspect="1" noMove="1" noResize="1" noEditPoints="1" noAdjustHandles="1" noChangeArrowheads="1" noChangeShapeType="1" noTextEdit="1"/>
              </p:cNvSpPr>
              <p:nvPr/>
            </p:nvSpPr>
            <p:spPr>
              <a:xfrm>
                <a:off x="604991" y="3043002"/>
                <a:ext cx="1492396" cy="657681"/>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824E9EA1-E947-4836-9897-230D295CF0DE}"/>
                  </a:ext>
                </a:extLst>
              </p:cNvPr>
              <p:cNvSpPr txBox="1"/>
              <p:nvPr/>
            </p:nvSpPr>
            <p:spPr>
              <a:xfrm>
                <a:off x="4946210" y="1555641"/>
                <a:ext cx="1121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𝑠𝑐</m:t>
                          </m:r>
                        </m:sub>
                      </m:sSub>
                      <m:r>
                        <a:rPr lang="es-ES" sz="1400" i="1" dirty="0">
                          <a:latin typeface="Cambria Math" panose="02040503050406030204" pitchFamily="18" charset="0"/>
                        </a:rPr>
                        <m:t>=−</m:t>
                      </m:r>
                      <m:r>
                        <a:rPr lang="es-ES" sz="1400" i="1" dirty="0" err="1">
                          <a:latin typeface="Cambria Math" panose="02040503050406030204" pitchFamily="18" charset="0"/>
                        </a:rPr>
                        <m:t>𝑔</m:t>
                      </m:r>
                      <m:sSub>
                        <m:sSubPr>
                          <m:ctrlPr>
                            <a:rPr lang="es-ES" sz="1400" b="0" i="1" dirty="0" smtClean="0">
                              <a:latin typeface="Cambria Math" panose="02040503050406030204" pitchFamily="18" charset="0"/>
                            </a:rPr>
                          </m:ctrlPr>
                        </m:sSubPr>
                        <m:e>
                          <m:r>
                            <a:rPr lang="es-ES" sz="1400" i="1" dirty="0" err="1">
                              <a:latin typeface="Cambria Math" panose="02040503050406030204" pitchFamily="18" charset="0"/>
                            </a:rPr>
                            <m:t>𝑉</m:t>
                          </m:r>
                        </m:e>
                        <m:sub>
                          <m:r>
                            <a:rPr lang="es-ES" sz="1400" b="0" i="1" dirty="0" smtClean="0">
                              <a:latin typeface="Cambria Math" panose="02040503050406030204" pitchFamily="18" charset="0"/>
                            </a:rPr>
                            <m:t>𝑥</m:t>
                          </m:r>
                        </m:sub>
                      </m:sSub>
                    </m:oMath>
                  </m:oMathPara>
                </a14:m>
                <a:endParaRPr lang="es-ES" sz="1400" dirty="0"/>
              </a:p>
            </p:txBody>
          </p:sp>
        </mc:Choice>
        <mc:Fallback xmlns="">
          <p:sp>
            <p:nvSpPr>
              <p:cNvPr id="28" name="CuadroTexto 27">
                <a:extLst>
                  <a:ext uri="{FF2B5EF4-FFF2-40B4-BE49-F238E27FC236}">
                    <a16:creationId xmlns:a16="http://schemas.microsoft.com/office/drawing/2014/main" id="{824E9EA1-E947-4836-9897-230D295CF0DE}"/>
                  </a:ext>
                </a:extLst>
              </p:cNvPr>
              <p:cNvSpPr txBox="1">
                <a:spLocks noRot="1" noChangeAspect="1" noMove="1" noResize="1" noEditPoints="1" noAdjustHandles="1" noChangeArrowheads="1" noChangeShapeType="1" noTextEdit="1"/>
              </p:cNvSpPr>
              <p:nvPr/>
            </p:nvSpPr>
            <p:spPr>
              <a:xfrm>
                <a:off x="4946210" y="1555641"/>
                <a:ext cx="1121446" cy="307777"/>
              </a:xfrm>
              <a:prstGeom prst="rect">
                <a:avLst/>
              </a:prstGeom>
              <a:blipFill>
                <a:blip r:embed="rId3"/>
                <a:stretch>
                  <a:fillRect b="-1961"/>
                </a:stretch>
              </a:blipFill>
            </p:spPr>
            <p:txBody>
              <a:bodyPr/>
              <a:lstStyle/>
              <a:p>
                <a:r>
                  <a:rPr lang="es-ES">
                    <a:noFill/>
                  </a:rPr>
                  <a:t> </a:t>
                </a:r>
              </a:p>
            </p:txBody>
          </p:sp>
        </mc:Fallback>
      </mc:AlternateContent>
      <p:sp>
        <p:nvSpPr>
          <p:cNvPr id="29" name="Rectángulo 28">
            <a:extLst>
              <a:ext uri="{FF2B5EF4-FFF2-40B4-BE49-F238E27FC236}">
                <a16:creationId xmlns:a16="http://schemas.microsoft.com/office/drawing/2014/main" id="{90637398-A2C9-4F83-9DDC-D91664AFAD9F}"/>
              </a:ext>
            </a:extLst>
          </p:cNvPr>
          <p:cNvSpPr/>
          <p:nvPr/>
        </p:nvSpPr>
        <p:spPr>
          <a:xfrm>
            <a:off x="2097195" y="3150867"/>
            <a:ext cx="1726755" cy="307777"/>
          </a:xfrm>
          <a:prstGeom prst="rect">
            <a:avLst/>
          </a:prstGeom>
        </p:spPr>
        <p:txBody>
          <a:bodyPr wrap="none">
            <a:spAutoFit/>
          </a:bodyPr>
          <a:lstStyle/>
          <a:p>
            <a:r>
              <a:rPr lang="es-ES" sz="1400" dirty="0"/>
              <a:t>(Divisor de tensión)</a:t>
            </a:r>
          </a:p>
        </p:txBody>
      </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02EF9878-1DA4-4CA2-9DDF-66C31A875B49}"/>
                  </a:ext>
                </a:extLst>
              </p:cNvPr>
              <p:cNvSpPr/>
              <p:nvPr/>
            </p:nvSpPr>
            <p:spPr>
              <a:xfrm>
                <a:off x="3703522" y="3070990"/>
                <a:ext cx="2626232" cy="65768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𝑠𝑐</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30" name="Rectángulo 29">
                <a:extLst>
                  <a:ext uri="{FF2B5EF4-FFF2-40B4-BE49-F238E27FC236}">
                    <a16:creationId xmlns:a16="http://schemas.microsoft.com/office/drawing/2014/main" id="{02EF9878-1DA4-4CA2-9DDF-66C31A875B49}"/>
                  </a:ext>
                </a:extLst>
              </p:cNvPr>
              <p:cNvSpPr>
                <a:spLocks noRot="1" noChangeAspect="1" noMove="1" noResize="1" noEditPoints="1" noAdjustHandles="1" noChangeArrowheads="1" noChangeShapeType="1" noTextEdit="1"/>
              </p:cNvSpPr>
              <p:nvPr/>
            </p:nvSpPr>
            <p:spPr>
              <a:xfrm>
                <a:off x="3703522" y="3070990"/>
                <a:ext cx="2626232" cy="657681"/>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DB0886C2-1A5A-4A22-9D58-295D3D00D252}"/>
                  </a:ext>
                </a:extLst>
              </p:cNvPr>
              <p:cNvSpPr/>
              <p:nvPr/>
            </p:nvSpPr>
            <p:spPr>
              <a:xfrm>
                <a:off x="369421" y="4075935"/>
                <a:ext cx="3565848" cy="11144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𝑅</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𝑡h</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𝑠𝑐</m:t>
                              </m:r>
                            </m:sub>
                          </m:sSub>
                        </m:den>
                      </m:f>
                      <m:r>
                        <a:rPr lang="es-ES" i="1" dirty="0">
                          <a:latin typeface="Cambria Math" panose="02040503050406030204" pitchFamily="18" charset="0"/>
                        </a:rPr>
                        <m:t>=−</m:t>
                      </m:r>
                      <m:f>
                        <m:fPr>
                          <m:ctrlPr>
                            <a:rPr lang="es-ES" b="0" i="1" dirty="0" smtClean="0">
                              <a:latin typeface="Cambria Math" panose="02040503050406030204" pitchFamily="18" charset="0"/>
                            </a:rPr>
                          </m:ctrlPr>
                        </m:fPr>
                        <m:num>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num>
                        <m:den>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den>
                      </m:f>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aseline="-25000" dirty="0"/>
              </a:p>
            </p:txBody>
          </p:sp>
        </mc:Choice>
        <mc:Fallback xmlns="">
          <p:sp>
            <p:nvSpPr>
              <p:cNvPr id="31" name="Rectángulo 30">
                <a:extLst>
                  <a:ext uri="{FF2B5EF4-FFF2-40B4-BE49-F238E27FC236}">
                    <a16:creationId xmlns:a16="http://schemas.microsoft.com/office/drawing/2014/main" id="{DB0886C2-1A5A-4A22-9D58-295D3D00D252}"/>
                  </a:ext>
                </a:extLst>
              </p:cNvPr>
              <p:cNvSpPr>
                <a:spLocks noRot="1" noChangeAspect="1" noMove="1" noResize="1" noEditPoints="1" noAdjustHandles="1" noChangeArrowheads="1" noChangeShapeType="1" noTextEdit="1"/>
              </p:cNvSpPr>
              <p:nvPr/>
            </p:nvSpPr>
            <p:spPr>
              <a:xfrm>
                <a:off x="369421" y="4075935"/>
                <a:ext cx="3565848" cy="1114472"/>
              </a:xfrm>
              <a:prstGeom prst="rect">
                <a:avLst/>
              </a:prstGeom>
              <a:blipFill>
                <a:blip r:embed="rId5"/>
                <a:stretch>
                  <a:fillRect/>
                </a:stretch>
              </a:blipFill>
            </p:spPr>
            <p:txBody>
              <a:bodyPr/>
              <a:lstStyle/>
              <a:p>
                <a:r>
                  <a:rPr lang="es-ES">
                    <a:noFill/>
                  </a:rPr>
                  <a:t> </a:t>
                </a:r>
              </a:p>
            </p:txBody>
          </p:sp>
        </mc:Fallback>
      </mc:AlternateContent>
      <p:sp>
        <p:nvSpPr>
          <p:cNvPr id="32" name="CuadroTexto 31">
            <a:extLst>
              <a:ext uri="{FF2B5EF4-FFF2-40B4-BE49-F238E27FC236}">
                <a16:creationId xmlns:a16="http://schemas.microsoft.com/office/drawing/2014/main" id="{8AA5FF89-A674-4B80-BD5E-F466F4980EFA}"/>
              </a:ext>
            </a:extLst>
          </p:cNvPr>
          <p:cNvSpPr txBox="1"/>
          <p:nvPr/>
        </p:nvSpPr>
        <p:spPr>
          <a:xfrm>
            <a:off x="249806" y="768422"/>
            <a:ext cx="1869423" cy="307777"/>
          </a:xfrm>
          <a:prstGeom prst="rect">
            <a:avLst/>
          </a:prstGeom>
          <a:noFill/>
        </p:spPr>
        <p:txBody>
          <a:bodyPr wrap="none" rtlCol="0">
            <a:spAutoFit/>
          </a:bodyPr>
          <a:lstStyle/>
          <a:p>
            <a:r>
              <a:rPr lang="es-ES" sz="1400" dirty="0"/>
              <a:t>Cortocircuitamos a-a’</a:t>
            </a:r>
          </a:p>
        </p:txBody>
      </p:sp>
      <p:sp>
        <p:nvSpPr>
          <p:cNvPr id="35" name="Rectángulo 34">
            <a:extLst>
              <a:ext uri="{FF2B5EF4-FFF2-40B4-BE49-F238E27FC236}">
                <a16:creationId xmlns:a16="http://schemas.microsoft.com/office/drawing/2014/main" id="{7B12A1FD-9CAE-43A4-B2EE-862BF493185A}"/>
              </a:ext>
            </a:extLst>
          </p:cNvPr>
          <p:cNvSpPr/>
          <p:nvPr/>
        </p:nvSpPr>
        <p:spPr>
          <a:xfrm>
            <a:off x="671093" y="1897878"/>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7C24B0DC-5A4B-4489-8823-24BC490A97DA}"/>
              </a:ext>
            </a:extLst>
          </p:cNvPr>
          <p:cNvSpPr/>
          <p:nvPr/>
        </p:nvSpPr>
        <p:spPr>
          <a:xfrm>
            <a:off x="4933391" y="1818294"/>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3D6E98B0-6C4B-4CA8-B35E-01EAF8A7645D}"/>
              </a:ext>
            </a:extLst>
          </p:cNvPr>
          <p:cNvPicPr>
            <a:picLocks noChangeAspect="1"/>
          </p:cNvPicPr>
          <p:nvPr/>
        </p:nvPicPr>
        <p:blipFill>
          <a:blip r:embed="rId6"/>
          <a:stretch>
            <a:fillRect/>
          </a:stretch>
        </p:blipFill>
        <p:spPr>
          <a:xfrm>
            <a:off x="55941" y="1061368"/>
            <a:ext cx="4500957" cy="1814045"/>
          </a:xfrm>
          <a:prstGeom prst="rect">
            <a:avLst/>
          </a:prstGeom>
        </p:spPr>
      </p:pic>
      <p:sp>
        <p:nvSpPr>
          <p:cNvPr id="7" name="Rectángulo 6">
            <a:extLst>
              <a:ext uri="{FF2B5EF4-FFF2-40B4-BE49-F238E27FC236}">
                <a16:creationId xmlns:a16="http://schemas.microsoft.com/office/drawing/2014/main" id="{A212CF0D-2450-400A-AB87-154234B3A27F}"/>
              </a:ext>
            </a:extLst>
          </p:cNvPr>
          <p:cNvSpPr/>
          <p:nvPr/>
        </p:nvSpPr>
        <p:spPr>
          <a:xfrm>
            <a:off x="3329991" y="2199342"/>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77B20BCF-02B7-4ABC-9BB3-2C98D2E88922}"/>
              </a:ext>
            </a:extLst>
          </p:cNvPr>
          <p:cNvSpPr/>
          <p:nvPr/>
        </p:nvSpPr>
        <p:spPr>
          <a:xfrm>
            <a:off x="7299843" y="2048975"/>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14CA6D2C-F9D4-4C50-BBD9-2B89247FBE3D}"/>
              </a:ext>
            </a:extLst>
          </p:cNvPr>
          <p:cNvSpPr/>
          <p:nvPr/>
        </p:nvSpPr>
        <p:spPr>
          <a:xfrm>
            <a:off x="7964833" y="1997286"/>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31A8BAA1-B06D-4407-A7F8-449C957794A1}"/>
              </a:ext>
            </a:extLst>
          </p:cNvPr>
          <p:cNvPicPr>
            <a:picLocks noChangeAspect="1"/>
          </p:cNvPicPr>
          <p:nvPr/>
        </p:nvPicPr>
        <p:blipFill>
          <a:blip r:embed="rId7"/>
          <a:stretch>
            <a:fillRect/>
          </a:stretch>
        </p:blipFill>
        <p:spPr>
          <a:xfrm>
            <a:off x="108558" y="1084876"/>
            <a:ext cx="4395722" cy="1809585"/>
          </a:xfrm>
          <a:prstGeom prst="rect">
            <a:avLst/>
          </a:prstGeom>
        </p:spPr>
      </p:pic>
      <p:grpSp>
        <p:nvGrpSpPr>
          <p:cNvPr id="3" name="Grupo 2"/>
          <p:cNvGrpSpPr/>
          <p:nvPr/>
        </p:nvGrpSpPr>
        <p:grpSpPr>
          <a:xfrm>
            <a:off x="1721865" y="1310435"/>
            <a:ext cx="2980842" cy="1200329"/>
            <a:chOff x="5031836" y="1628526"/>
            <a:chExt cx="2980842" cy="1200329"/>
          </a:xfrm>
        </p:grpSpPr>
        <p:cxnSp>
          <p:nvCxnSpPr>
            <p:cNvPr id="9" name="Conector recto de flecha 8">
              <a:extLst>
                <a:ext uri="{FF2B5EF4-FFF2-40B4-BE49-F238E27FC236}">
                  <a16:creationId xmlns:a16="http://schemas.microsoft.com/office/drawing/2014/main" id="{0E77376D-17A0-40B9-9E96-84C115922DC6}"/>
                </a:ext>
              </a:extLst>
            </p:cNvPr>
            <p:cNvCxnSpPr>
              <a:cxnSpLocks/>
            </p:cNvCxnSpPr>
            <p:nvPr/>
          </p:nvCxnSpPr>
          <p:spPr>
            <a:xfrm>
              <a:off x="7627702" y="1997286"/>
              <a:ext cx="0" cy="787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 name="Grupo 1"/>
            <p:cNvGrpSpPr/>
            <p:nvPr/>
          </p:nvGrpSpPr>
          <p:grpSpPr>
            <a:xfrm>
              <a:off x="5031836" y="1628526"/>
              <a:ext cx="2980842" cy="1200329"/>
              <a:chOff x="1731461" y="1317346"/>
              <a:chExt cx="2980842" cy="1200329"/>
            </a:xfrm>
          </p:grpSpPr>
          <p:sp>
            <p:nvSpPr>
              <p:cNvPr id="13" name="CuadroTexto 12">
                <a:extLst>
                  <a:ext uri="{FF2B5EF4-FFF2-40B4-BE49-F238E27FC236}">
                    <a16:creationId xmlns:a16="http://schemas.microsoft.com/office/drawing/2014/main" id="{42C1A80C-0A2D-4FB1-ADEA-3A865C59B151}"/>
                  </a:ext>
                </a:extLst>
              </p:cNvPr>
              <p:cNvSpPr txBox="1"/>
              <p:nvPr/>
            </p:nvSpPr>
            <p:spPr>
              <a:xfrm>
                <a:off x="4348101" y="1317346"/>
                <a:ext cx="364202" cy="1200329"/>
              </a:xfrm>
              <a:prstGeom prst="rect">
                <a:avLst/>
              </a:prstGeom>
              <a:noFill/>
            </p:spPr>
            <p:txBody>
              <a:bodyPr wrap="none" rtlCol="0">
                <a:spAutoFit/>
              </a:bodyPr>
              <a:lstStyle/>
              <a:p>
                <a:endParaRPr lang="es-ES" dirty="0"/>
              </a:p>
              <a:p>
                <a:r>
                  <a:rPr lang="es-ES" dirty="0"/>
                  <a:t>a</a:t>
                </a:r>
              </a:p>
              <a:p>
                <a:endParaRPr lang="es-ES" dirty="0"/>
              </a:p>
              <a:p>
                <a:r>
                  <a:rPr lang="es-ES" dirty="0"/>
                  <a:t>a’</a:t>
                </a:r>
              </a:p>
            </p:txBody>
          </p:sp>
          <p:sp>
            <p:nvSpPr>
              <p:cNvPr id="23" name="CuadroTexto 22">
                <a:extLst>
                  <a:ext uri="{FF2B5EF4-FFF2-40B4-BE49-F238E27FC236}">
                    <a16:creationId xmlns:a16="http://schemas.microsoft.com/office/drawing/2014/main" id="{C7E90309-C9F8-4F91-8688-8A36E275E6AE}"/>
                  </a:ext>
                </a:extLst>
              </p:cNvPr>
              <p:cNvSpPr txBox="1"/>
              <p:nvPr/>
            </p:nvSpPr>
            <p:spPr>
              <a:xfrm>
                <a:off x="3896626" y="1781309"/>
                <a:ext cx="461986" cy="369332"/>
              </a:xfrm>
              <a:prstGeom prst="rect">
                <a:avLst/>
              </a:prstGeom>
              <a:noFill/>
            </p:spPr>
            <p:txBody>
              <a:bodyPr wrap="none" rtlCol="0">
                <a:spAutoFit/>
              </a:bodyPr>
              <a:lstStyle/>
              <a:p>
                <a:r>
                  <a:rPr lang="es-ES" dirty="0"/>
                  <a:t>I</a:t>
                </a:r>
                <a:r>
                  <a:rPr lang="es-ES" baseline="-25000" dirty="0"/>
                  <a:t>SC</a:t>
                </a:r>
              </a:p>
            </p:txBody>
          </p:sp>
          <p:grpSp>
            <p:nvGrpSpPr>
              <p:cNvPr id="10" name="Grupo 9">
                <a:extLst>
                  <a:ext uri="{FF2B5EF4-FFF2-40B4-BE49-F238E27FC236}">
                    <a16:creationId xmlns:a16="http://schemas.microsoft.com/office/drawing/2014/main" id="{D32D2EDC-DD65-476C-A7A9-F3A5512E3383}"/>
                  </a:ext>
                </a:extLst>
              </p:cNvPr>
              <p:cNvGrpSpPr/>
              <p:nvPr/>
            </p:nvGrpSpPr>
            <p:grpSpPr>
              <a:xfrm>
                <a:off x="1731461" y="1421808"/>
                <a:ext cx="699480" cy="1005832"/>
                <a:chOff x="1731461" y="1421808"/>
                <a:chExt cx="699480" cy="1005832"/>
              </a:xfrm>
            </p:grpSpPr>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177985" y="1917511"/>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CuadroTexto 23">
                  <a:extLst>
                    <a:ext uri="{FF2B5EF4-FFF2-40B4-BE49-F238E27FC236}">
                      <a16:creationId xmlns:a16="http://schemas.microsoft.com/office/drawing/2014/main" id="{490E02E0-F377-4A07-B2B2-E691302AF6A0}"/>
                    </a:ext>
                  </a:extLst>
                </p:cNvPr>
                <p:cNvSpPr txBox="1"/>
                <p:nvPr/>
              </p:nvSpPr>
              <p:spPr>
                <a:xfrm>
                  <a:off x="2097195" y="1421808"/>
                  <a:ext cx="333746" cy="369332"/>
                </a:xfrm>
                <a:prstGeom prst="rect">
                  <a:avLst/>
                </a:prstGeom>
                <a:noFill/>
              </p:spPr>
              <p:txBody>
                <a:bodyPr wrap="none" rtlCol="0">
                  <a:spAutoFit/>
                </a:bodyPr>
                <a:lstStyle/>
                <a:p>
                  <a:r>
                    <a:rPr lang="es-ES" dirty="0"/>
                    <a:t>I</a:t>
                  </a:r>
                  <a:r>
                    <a:rPr lang="es-ES" baseline="-25000" dirty="0"/>
                    <a:t>1</a:t>
                  </a:r>
                </a:p>
              </p:txBody>
            </p:sp>
            <p:sp>
              <p:nvSpPr>
                <p:cNvPr id="12" name="CuadroTexto 11">
                  <a:extLst>
                    <a:ext uri="{FF2B5EF4-FFF2-40B4-BE49-F238E27FC236}">
                      <a16:creationId xmlns:a16="http://schemas.microsoft.com/office/drawing/2014/main" id="{C954B918-440E-4C85-94C9-2E2C3EB04778}"/>
                    </a:ext>
                  </a:extLst>
                </p:cNvPr>
                <p:cNvSpPr txBox="1"/>
                <p:nvPr/>
              </p:nvSpPr>
              <p:spPr>
                <a:xfrm>
                  <a:off x="1731461" y="1781309"/>
                  <a:ext cx="319318" cy="646331"/>
                </a:xfrm>
                <a:prstGeom prst="rect">
                  <a:avLst/>
                </a:prstGeom>
                <a:noFill/>
              </p:spPr>
              <p:txBody>
                <a:bodyPr wrap="none" rtlCol="0">
                  <a:spAutoFit/>
                </a:bodyPr>
                <a:lstStyle/>
                <a:p>
                  <a:r>
                    <a:rPr lang="es-ES" dirty="0"/>
                    <a:t>+</a:t>
                  </a:r>
                </a:p>
                <a:p>
                  <a:r>
                    <a:rPr lang="es-ES" dirty="0"/>
                    <a:t>-</a:t>
                  </a:r>
                </a:p>
              </p:txBody>
            </p:sp>
          </p:grpSp>
        </p:grpSp>
      </p:grpSp>
      <mc:AlternateContent xmlns:mc="http://schemas.openxmlformats.org/markup-compatibility/2006" xmlns:a14="http://schemas.microsoft.com/office/drawing/2010/main">
        <mc:Choice Requires="a14">
          <p:sp>
            <p:nvSpPr>
              <p:cNvPr id="40" name="Rectángulo 39">
                <a:extLst>
                  <a:ext uri="{FF2B5EF4-FFF2-40B4-BE49-F238E27FC236}">
                    <a16:creationId xmlns:a16="http://schemas.microsoft.com/office/drawing/2014/main" id="{DB548968-B455-47DB-99D7-68FFED29CF8F}"/>
                  </a:ext>
                </a:extLst>
              </p:cNvPr>
              <p:cNvSpPr/>
              <p:nvPr/>
            </p:nvSpPr>
            <p:spPr>
              <a:xfrm>
                <a:off x="4100682" y="4459216"/>
                <a:ext cx="1370695" cy="36298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𝑅</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aseline="-25000" dirty="0"/>
              </a:p>
            </p:txBody>
          </p:sp>
        </mc:Choice>
        <mc:Fallback xmlns="">
          <p:sp>
            <p:nvSpPr>
              <p:cNvPr id="40" name="Rectángulo 39">
                <a:extLst>
                  <a:ext uri="{FF2B5EF4-FFF2-40B4-BE49-F238E27FC236}">
                    <a16:creationId xmlns:a16="http://schemas.microsoft.com/office/drawing/2014/main" id="{DB548968-B455-47DB-99D7-68FFED29CF8F}"/>
                  </a:ext>
                </a:extLst>
              </p:cNvPr>
              <p:cNvSpPr>
                <a:spLocks noRot="1" noChangeAspect="1" noMove="1" noResize="1" noEditPoints="1" noAdjustHandles="1" noChangeArrowheads="1" noChangeShapeType="1" noTextEdit="1"/>
              </p:cNvSpPr>
              <p:nvPr/>
            </p:nvSpPr>
            <p:spPr>
              <a:xfrm>
                <a:off x="4100682" y="4459216"/>
                <a:ext cx="1370695" cy="362984"/>
              </a:xfrm>
              <a:prstGeom prst="rect">
                <a:avLst/>
              </a:prstGeom>
              <a:blipFill>
                <a:blip r:embed="rId8"/>
                <a:stretch>
                  <a:fillRect/>
                </a:stretch>
              </a:blipFill>
            </p:spPr>
            <p:txBody>
              <a:bodyPr/>
              <a:lstStyle/>
              <a:p>
                <a:r>
                  <a:rPr lang="es-ES">
                    <a:noFill/>
                  </a:rPr>
                  <a:t> </a:t>
                </a:r>
              </a:p>
            </p:txBody>
          </p:sp>
        </mc:Fallback>
      </mc:AlternateContent>
      <p:sp>
        <p:nvSpPr>
          <p:cNvPr id="4" name="Rectángulo 3"/>
          <p:cNvSpPr/>
          <p:nvPr/>
        </p:nvSpPr>
        <p:spPr>
          <a:xfrm>
            <a:off x="3250861" y="2128338"/>
            <a:ext cx="280546" cy="20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831014" y="2166122"/>
            <a:ext cx="280546" cy="20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2234320" y="2205630"/>
            <a:ext cx="280546" cy="20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p:cNvSpPr/>
          <p:nvPr/>
        </p:nvSpPr>
        <p:spPr>
          <a:xfrm>
            <a:off x="1076378" y="1621112"/>
            <a:ext cx="401983" cy="197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Marcador de número de diapositiva 1">
            <a:extLst>
              <a:ext uri="{FF2B5EF4-FFF2-40B4-BE49-F238E27FC236}">
                <a16:creationId xmlns:a16="http://schemas.microsoft.com/office/drawing/2014/main" id="{8A2EC121-FBBB-449C-9E6C-5B908E9EF19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9824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animBg="1"/>
      <p:bldP spid="31" grpId="0"/>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o 32">
            <a:extLst>
              <a:ext uri="{FF2B5EF4-FFF2-40B4-BE49-F238E27FC236}">
                <a16:creationId xmlns:a16="http://schemas.microsoft.com/office/drawing/2014/main" id="{11996E74-C582-4F23-B271-2CFF17B443A9}"/>
              </a:ext>
            </a:extLst>
          </p:cNvPr>
          <p:cNvGrpSpPr/>
          <p:nvPr/>
        </p:nvGrpSpPr>
        <p:grpSpPr>
          <a:xfrm>
            <a:off x="276015" y="856081"/>
            <a:ext cx="3251675" cy="2296722"/>
            <a:chOff x="365447" y="906927"/>
            <a:chExt cx="3251675" cy="2296722"/>
          </a:xfrm>
        </p:grpSpPr>
        <p:pic>
          <p:nvPicPr>
            <p:cNvPr id="10" name="Imagen 9">
              <a:extLst>
                <a:ext uri="{FF2B5EF4-FFF2-40B4-BE49-F238E27FC236}">
                  <a16:creationId xmlns:a16="http://schemas.microsoft.com/office/drawing/2014/main" id="{8A74B558-6E01-4C46-A3D9-32C00A129A5B}"/>
                </a:ext>
              </a:extLst>
            </p:cNvPr>
            <p:cNvPicPr>
              <a:picLocks noChangeAspect="1"/>
            </p:cNvPicPr>
            <p:nvPr/>
          </p:nvPicPr>
          <p:blipFill>
            <a:blip r:embed="rId2"/>
            <a:stretch>
              <a:fillRect/>
            </a:stretch>
          </p:blipFill>
          <p:spPr>
            <a:xfrm>
              <a:off x="365447" y="906927"/>
              <a:ext cx="3251675" cy="2296722"/>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a:cxnSpLocks/>
            </p:cNvCxnSpPr>
            <p:nvPr/>
          </p:nvCxnSpPr>
          <p:spPr>
            <a:xfrm>
              <a:off x="1135017" y="1633849"/>
              <a:ext cx="61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204504" y="2041425"/>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954B918-440E-4C85-94C9-2E2C3EB04778}"/>
                </a:ext>
              </a:extLst>
            </p:cNvPr>
            <p:cNvSpPr txBox="1"/>
            <p:nvPr/>
          </p:nvSpPr>
          <p:spPr>
            <a:xfrm>
              <a:off x="1783278" y="1841576"/>
              <a:ext cx="319318" cy="646331"/>
            </a:xfrm>
            <a:prstGeom prst="rect">
              <a:avLst/>
            </a:prstGeom>
            <a:noFill/>
          </p:spPr>
          <p:txBody>
            <a:bodyPr wrap="none" rtlCol="0">
              <a:spAutoFit/>
            </a:bodyPr>
            <a:lstStyle/>
            <a:p>
              <a:r>
                <a:rPr lang="es-ES" dirty="0"/>
                <a:t>+</a:t>
              </a:r>
            </a:p>
            <a:p>
              <a:r>
                <a:rPr lang="es-ES" dirty="0"/>
                <a:t>-</a:t>
              </a:r>
            </a:p>
          </p:txBody>
        </p:sp>
        <p:cxnSp>
          <p:nvCxnSpPr>
            <p:cNvPr id="15" name="Conector recto 14">
              <a:extLst>
                <a:ext uri="{FF2B5EF4-FFF2-40B4-BE49-F238E27FC236}">
                  <a16:creationId xmlns:a16="http://schemas.microsoft.com/office/drawing/2014/main" id="{4064E118-C703-4129-8E8A-859BBFE8FE1C}"/>
                </a:ext>
              </a:extLst>
            </p:cNvPr>
            <p:cNvCxnSpPr/>
            <p:nvPr/>
          </p:nvCxnSpPr>
          <p:spPr>
            <a:xfrm>
              <a:off x="2011680" y="2762555"/>
              <a:ext cx="1147924"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FECC1D6C-3513-42F6-A68C-3AE9AB2C33B8}"/>
                </a:ext>
              </a:extLst>
            </p:cNvPr>
            <p:cNvSpPr/>
            <p:nvPr/>
          </p:nvSpPr>
          <p:spPr>
            <a:xfrm>
              <a:off x="2689510" y="1772871"/>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6F908FA0-6202-406C-830F-8773C8975935}"/>
                </a:ext>
              </a:extLst>
            </p:cNvPr>
            <p:cNvSpPr/>
            <p:nvPr/>
          </p:nvSpPr>
          <p:spPr>
            <a:xfrm>
              <a:off x="2257963" y="2253491"/>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3F56C195-149B-40B9-8319-5B5A1F47AFCA}"/>
                </a:ext>
              </a:extLst>
            </p:cNvPr>
            <p:cNvSpPr/>
            <p:nvPr/>
          </p:nvSpPr>
          <p:spPr>
            <a:xfrm>
              <a:off x="1269540" y="2428340"/>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0C90ED70-AFB1-473F-9DBE-AC975DC950F8}"/>
                </a:ext>
              </a:extLst>
            </p:cNvPr>
            <p:cNvSpPr/>
            <p:nvPr/>
          </p:nvSpPr>
          <p:spPr>
            <a:xfrm>
              <a:off x="1277776" y="1783749"/>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7A50F9E0-63A5-49E8-A632-3E04D29A0E28}"/>
                </a:ext>
              </a:extLst>
            </p:cNvPr>
            <p:cNvSpPr txBox="1"/>
            <p:nvPr/>
          </p:nvSpPr>
          <p:spPr>
            <a:xfrm>
              <a:off x="997102" y="1672093"/>
              <a:ext cx="856866" cy="369332"/>
            </a:xfrm>
            <a:prstGeom prst="rect">
              <a:avLst/>
            </a:prstGeom>
            <a:noFill/>
          </p:spPr>
          <p:txBody>
            <a:bodyPr wrap="square" rtlCol="0">
              <a:spAutoFit/>
            </a:bodyPr>
            <a:lstStyle/>
            <a:p>
              <a:r>
                <a:rPr lang="es-ES" dirty="0"/>
                <a:t>+       -  </a:t>
              </a:r>
            </a:p>
          </p:txBody>
        </p:sp>
      </p:grpSp>
      <p:sp>
        <p:nvSpPr>
          <p:cNvPr id="4" name="Rectángulo 3">
            <a:extLst>
              <a:ext uri="{FF2B5EF4-FFF2-40B4-BE49-F238E27FC236}">
                <a16:creationId xmlns:a16="http://schemas.microsoft.com/office/drawing/2014/main" id="{415F7BC9-D98A-4B69-8B28-0271D0B298CA}"/>
              </a:ext>
            </a:extLst>
          </p:cNvPr>
          <p:cNvSpPr/>
          <p:nvPr/>
        </p:nvSpPr>
        <p:spPr>
          <a:xfrm>
            <a:off x="45720" y="762869"/>
            <a:ext cx="9052560" cy="338554"/>
          </a:xfrm>
          <a:prstGeom prst="rect">
            <a:avLst/>
          </a:prstGeom>
        </p:spPr>
        <p:txBody>
          <a:bodyPr wrap="square">
            <a:spAutoFit/>
          </a:bodyPr>
          <a:lstStyle/>
          <a:p>
            <a:r>
              <a:rPr lang="es-ES" sz="1600" b="1" dirty="0"/>
              <a:t>Problema 7. </a:t>
            </a:r>
            <a:r>
              <a:rPr lang="es-ES" sz="1600" dirty="0"/>
              <a:t>Calcular el circuito equivalente de Thévenin y de Norton entre a y a’</a:t>
            </a: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3DBA3563-1D9C-49DA-A3AA-5C85C9292846}"/>
                  </a:ext>
                </a:extLst>
              </p:cNvPr>
              <p:cNvSpPr/>
              <p:nvPr/>
            </p:nvSpPr>
            <p:spPr>
              <a:xfrm>
                <a:off x="5306666" y="1522248"/>
                <a:ext cx="1227580"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oMath>
                  </m:oMathPara>
                </a14:m>
                <a:endParaRPr lang="es-ES" baseline="-25000" dirty="0"/>
              </a:p>
            </p:txBody>
          </p:sp>
        </mc:Choice>
        <mc:Fallback xmlns="">
          <p:sp>
            <p:nvSpPr>
              <p:cNvPr id="16" name="Rectángulo 15">
                <a:extLst>
                  <a:ext uri="{FF2B5EF4-FFF2-40B4-BE49-F238E27FC236}">
                    <a16:creationId xmlns:a16="http://schemas.microsoft.com/office/drawing/2014/main" id="{3DBA3563-1D9C-49DA-A3AA-5C85C9292846}"/>
                  </a:ext>
                </a:extLst>
              </p:cNvPr>
              <p:cNvSpPr>
                <a:spLocks noRot="1" noChangeAspect="1" noMove="1" noResize="1" noEditPoints="1" noAdjustHandles="1" noChangeArrowheads="1" noChangeShapeType="1" noTextEdit="1"/>
              </p:cNvSpPr>
              <p:nvPr/>
            </p:nvSpPr>
            <p:spPr>
              <a:xfrm>
                <a:off x="5306666" y="1522248"/>
                <a:ext cx="1227580" cy="362984"/>
              </a:xfrm>
              <a:prstGeom prst="rect">
                <a:avLst/>
              </a:prstGeom>
              <a:blipFill>
                <a:blip r:embed="rId3"/>
                <a:stretch>
                  <a:fillRect b="-33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5C06E2B0-124D-4C8B-BC37-FE6A8AA41E4E}"/>
                  </a:ext>
                </a:extLst>
              </p:cNvPr>
              <p:cNvSpPr/>
              <p:nvPr/>
            </p:nvSpPr>
            <p:spPr>
              <a:xfrm>
                <a:off x="3587348" y="2275137"/>
                <a:ext cx="466621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𝐼</m:t>
                      </m:r>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 →</m:t>
                      </m:r>
                      <m:r>
                        <a:rPr lang="es-ES" b="0" i="1" dirty="0" smtClean="0">
                          <a:latin typeface="Cambria Math" panose="02040503050406030204" pitchFamily="18" charset="0"/>
                        </a:rPr>
                        <m:t>𝐼</m:t>
                      </m:r>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den>
                      </m:f>
                    </m:oMath>
                  </m:oMathPara>
                </a14:m>
                <a:endParaRPr lang="es-ES" baseline="-25000" dirty="0"/>
              </a:p>
            </p:txBody>
          </p:sp>
        </mc:Choice>
        <mc:Fallback xmlns="">
          <p:sp>
            <p:nvSpPr>
              <p:cNvPr id="24" name="Rectángulo 23">
                <a:extLst>
                  <a:ext uri="{FF2B5EF4-FFF2-40B4-BE49-F238E27FC236}">
                    <a16:creationId xmlns:a16="http://schemas.microsoft.com/office/drawing/2014/main" id="{5C06E2B0-124D-4C8B-BC37-FE6A8AA41E4E}"/>
                  </a:ext>
                </a:extLst>
              </p:cNvPr>
              <p:cNvSpPr>
                <a:spLocks noRot="1" noChangeAspect="1" noMove="1" noResize="1" noEditPoints="1" noAdjustHandles="1" noChangeArrowheads="1" noChangeShapeType="1" noTextEdit="1"/>
              </p:cNvSpPr>
              <p:nvPr/>
            </p:nvSpPr>
            <p:spPr>
              <a:xfrm>
                <a:off x="3587348" y="2275137"/>
                <a:ext cx="4666213" cy="656205"/>
              </a:xfrm>
              <a:prstGeom prst="rect">
                <a:avLst/>
              </a:prstGeom>
              <a:blipFill>
                <a:blip r:embed="rId4"/>
                <a:stretch>
                  <a:fillRect/>
                </a:stretch>
              </a:blipFill>
            </p:spPr>
            <p:txBody>
              <a:bodyPr/>
              <a:lstStyle/>
              <a:p>
                <a:r>
                  <a:rPr lang="es-ES">
                    <a:noFill/>
                  </a:rPr>
                  <a:t> </a:t>
                </a:r>
              </a:p>
            </p:txBody>
          </p:sp>
        </mc:Fallback>
      </mc:AlternateContent>
      <p:sp>
        <p:nvSpPr>
          <p:cNvPr id="25" name="CuadroTexto 24">
            <a:extLst>
              <a:ext uri="{FF2B5EF4-FFF2-40B4-BE49-F238E27FC236}">
                <a16:creationId xmlns:a16="http://schemas.microsoft.com/office/drawing/2014/main" id="{C9128F6B-C3F7-43CD-A55F-FE17DA888E8D}"/>
              </a:ext>
            </a:extLst>
          </p:cNvPr>
          <p:cNvSpPr txBox="1"/>
          <p:nvPr/>
        </p:nvSpPr>
        <p:spPr>
          <a:xfrm>
            <a:off x="3606842" y="1197800"/>
            <a:ext cx="1261884" cy="923330"/>
          </a:xfrm>
          <a:prstGeom prst="rect">
            <a:avLst/>
          </a:prstGeom>
          <a:noFill/>
        </p:spPr>
        <p:txBody>
          <a:bodyPr wrap="none" rtlCol="0">
            <a:spAutoFit/>
          </a:bodyPr>
          <a:lstStyle/>
          <a:p>
            <a:r>
              <a:rPr lang="es-ES" dirty="0"/>
              <a:t>Thévenin: </a:t>
            </a:r>
          </a:p>
          <a:p>
            <a:pPr marL="285750" indent="-285750">
              <a:buFont typeface="Arial" panose="020B0604020202020204" pitchFamily="34" charset="0"/>
              <a:buChar char="•"/>
            </a:pPr>
            <a:r>
              <a:rPr lang="es-ES" dirty="0" err="1"/>
              <a:t>Vth</a:t>
            </a:r>
            <a:endParaRPr lang="es-ES" baseline="-25000" dirty="0"/>
          </a:p>
          <a:p>
            <a:pPr marL="285750" indent="-285750">
              <a:buFont typeface="Arial" panose="020B0604020202020204" pitchFamily="34" charset="0"/>
              <a:buChar char="•"/>
            </a:pPr>
            <a:r>
              <a:rPr lang="es-ES" dirty="0" err="1"/>
              <a:t>Rth</a:t>
            </a:r>
            <a:endParaRPr lang="es-ES" dirty="0"/>
          </a:p>
        </p:txBody>
      </p:sp>
      <p:sp>
        <p:nvSpPr>
          <p:cNvPr id="8" name="Rectángulo 7">
            <a:extLst>
              <a:ext uri="{FF2B5EF4-FFF2-40B4-BE49-F238E27FC236}">
                <a16:creationId xmlns:a16="http://schemas.microsoft.com/office/drawing/2014/main" id="{73A39DFC-E9B9-4203-B0F5-658CFFB63FAE}"/>
              </a:ext>
            </a:extLst>
          </p:cNvPr>
          <p:cNvSpPr/>
          <p:nvPr/>
        </p:nvSpPr>
        <p:spPr>
          <a:xfrm>
            <a:off x="5179253" y="1841576"/>
            <a:ext cx="3374642" cy="276999"/>
          </a:xfrm>
          <a:prstGeom prst="rect">
            <a:avLst/>
          </a:prstGeom>
        </p:spPr>
        <p:txBody>
          <a:bodyPr wrap="none">
            <a:spAutoFit/>
          </a:bodyPr>
          <a:lstStyle/>
          <a:p>
            <a:r>
              <a:rPr lang="es-ES" sz="1200" dirty="0"/>
              <a:t>(Por R3 no circula corriente al estar en abierto)</a:t>
            </a:r>
          </a:p>
        </p:txBody>
      </p:sp>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01D521E4-E45B-49B7-85F5-D71996B00E82}"/>
                  </a:ext>
                </a:extLst>
              </p:cNvPr>
              <p:cNvSpPr/>
              <p:nvPr/>
            </p:nvSpPr>
            <p:spPr>
              <a:xfrm>
                <a:off x="379159" y="3155005"/>
                <a:ext cx="2948692" cy="65620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𝐼</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oMath>
                  </m:oMathPara>
                </a14:m>
                <a:endParaRPr lang="es-ES" baseline="-25000" dirty="0"/>
              </a:p>
            </p:txBody>
          </p:sp>
        </mc:Choice>
        <mc:Fallback xmlns="">
          <p:sp>
            <p:nvSpPr>
              <p:cNvPr id="26" name="Rectángulo 25">
                <a:extLst>
                  <a:ext uri="{FF2B5EF4-FFF2-40B4-BE49-F238E27FC236}">
                    <a16:creationId xmlns:a16="http://schemas.microsoft.com/office/drawing/2014/main" id="{01D521E4-E45B-49B7-85F5-D71996B00E82}"/>
                  </a:ext>
                </a:extLst>
              </p:cNvPr>
              <p:cNvSpPr>
                <a:spLocks noRot="1" noChangeAspect="1" noMove="1" noResize="1" noEditPoints="1" noAdjustHandles="1" noChangeArrowheads="1" noChangeShapeType="1" noTextEdit="1"/>
              </p:cNvSpPr>
              <p:nvPr/>
            </p:nvSpPr>
            <p:spPr>
              <a:xfrm>
                <a:off x="379159" y="3155005"/>
                <a:ext cx="2948692" cy="656205"/>
              </a:xfrm>
              <a:prstGeom prst="rect">
                <a:avLst/>
              </a:prstGeom>
              <a:blipFill>
                <a:blip r:embed="rId5"/>
                <a:stretch>
                  <a:fillRect/>
                </a:stretch>
              </a:blipFill>
            </p:spPr>
            <p:txBody>
              <a:bodyPr/>
              <a:lstStyle/>
              <a:p>
                <a:r>
                  <a:rPr lang="es-ES">
                    <a:noFill/>
                  </a:rPr>
                  <a:t> </a:t>
                </a:r>
              </a:p>
            </p:txBody>
          </p:sp>
        </mc:Fallback>
      </mc:AlternateContent>
      <p:sp>
        <p:nvSpPr>
          <p:cNvPr id="27" name="Rectángulo 26">
            <a:extLst>
              <a:ext uri="{FF2B5EF4-FFF2-40B4-BE49-F238E27FC236}">
                <a16:creationId xmlns:a16="http://schemas.microsoft.com/office/drawing/2014/main" id="{E7F1EA83-BDF0-49E5-8D27-71AE63AE8A59}"/>
              </a:ext>
            </a:extLst>
          </p:cNvPr>
          <p:cNvSpPr/>
          <p:nvPr/>
        </p:nvSpPr>
        <p:spPr>
          <a:xfrm>
            <a:off x="3430995" y="3223537"/>
            <a:ext cx="1726755" cy="307777"/>
          </a:xfrm>
          <a:prstGeom prst="rect">
            <a:avLst/>
          </a:prstGeom>
        </p:spPr>
        <p:txBody>
          <a:bodyPr wrap="none">
            <a:spAutoFit/>
          </a:bodyPr>
          <a:lstStyle/>
          <a:p>
            <a:r>
              <a:rPr lang="es-ES" sz="1400" dirty="0"/>
              <a:t>(Divisor de tensión)</a:t>
            </a:r>
          </a:p>
        </p:txBody>
      </p:sp>
      <p:sp>
        <p:nvSpPr>
          <p:cNvPr id="28" name="Rectángulo 27">
            <a:extLst>
              <a:ext uri="{FF2B5EF4-FFF2-40B4-BE49-F238E27FC236}">
                <a16:creationId xmlns:a16="http://schemas.microsoft.com/office/drawing/2014/main" id="{9309A5A7-222A-4C22-BC71-0930F796CB83}"/>
              </a:ext>
            </a:extLst>
          </p:cNvPr>
          <p:cNvSpPr/>
          <p:nvPr/>
        </p:nvSpPr>
        <p:spPr>
          <a:xfrm>
            <a:off x="276015" y="3946850"/>
            <a:ext cx="4809265" cy="307777"/>
          </a:xfrm>
          <a:prstGeom prst="rect">
            <a:avLst/>
          </a:prstGeom>
        </p:spPr>
        <p:txBody>
          <a:bodyPr wrap="none">
            <a:spAutoFit/>
          </a:bodyPr>
          <a:lstStyle/>
          <a:p>
            <a:r>
              <a:rPr lang="es-ES" sz="1400" dirty="0"/>
              <a:t>Para calcular R</a:t>
            </a:r>
            <a:r>
              <a:rPr lang="es-ES" sz="1400" baseline="-25000" dirty="0"/>
              <a:t>TH</a:t>
            </a:r>
            <a:r>
              <a:rPr lang="es-ES" sz="1400" dirty="0"/>
              <a:t> anulamos la fuente y calculamos </a:t>
            </a:r>
            <a:r>
              <a:rPr lang="es-ES" sz="1400" dirty="0" err="1"/>
              <a:t>Req</a:t>
            </a:r>
            <a:r>
              <a:rPr lang="es-ES" sz="1400" dirty="0"/>
              <a:t>:</a:t>
            </a:r>
          </a:p>
        </p:txBody>
      </p:sp>
      <p:sp>
        <p:nvSpPr>
          <p:cNvPr id="34" name="CuadroTexto 33">
            <a:extLst>
              <a:ext uri="{FF2B5EF4-FFF2-40B4-BE49-F238E27FC236}">
                <a16:creationId xmlns:a16="http://schemas.microsoft.com/office/drawing/2014/main" id="{67942E06-3333-44FE-ABC9-CC28AC384A59}"/>
              </a:ext>
            </a:extLst>
          </p:cNvPr>
          <p:cNvSpPr txBox="1"/>
          <p:nvPr/>
        </p:nvSpPr>
        <p:spPr>
          <a:xfrm>
            <a:off x="3066841" y="1483585"/>
            <a:ext cx="364202" cy="1200329"/>
          </a:xfrm>
          <a:prstGeom prst="rect">
            <a:avLst/>
          </a:prstGeom>
          <a:noFill/>
        </p:spPr>
        <p:txBody>
          <a:bodyPr wrap="none" rtlCol="0">
            <a:spAutoFit/>
          </a:bodyPr>
          <a:lstStyle/>
          <a:p>
            <a:r>
              <a:rPr lang="es-ES" dirty="0"/>
              <a:t>a</a:t>
            </a:r>
          </a:p>
          <a:p>
            <a:endParaRPr lang="es-ES" dirty="0"/>
          </a:p>
          <a:p>
            <a:endParaRPr lang="es-ES" dirty="0"/>
          </a:p>
          <a:p>
            <a:r>
              <a:rPr lang="es-ES" dirty="0"/>
              <a:t>a’</a:t>
            </a:r>
          </a:p>
        </p:txBody>
      </p:sp>
      <p:grpSp>
        <p:nvGrpSpPr>
          <p:cNvPr id="41" name="Grupo 40">
            <a:extLst>
              <a:ext uri="{FF2B5EF4-FFF2-40B4-BE49-F238E27FC236}">
                <a16:creationId xmlns:a16="http://schemas.microsoft.com/office/drawing/2014/main" id="{64143934-60A8-467A-85DA-E490399CF922}"/>
              </a:ext>
            </a:extLst>
          </p:cNvPr>
          <p:cNvGrpSpPr/>
          <p:nvPr/>
        </p:nvGrpSpPr>
        <p:grpSpPr>
          <a:xfrm>
            <a:off x="208312" y="4251637"/>
            <a:ext cx="1823711" cy="1431163"/>
            <a:chOff x="379159" y="4302386"/>
            <a:chExt cx="2124372" cy="1667108"/>
          </a:xfrm>
        </p:grpSpPr>
        <p:grpSp>
          <p:nvGrpSpPr>
            <p:cNvPr id="39" name="Grupo 38">
              <a:extLst>
                <a:ext uri="{FF2B5EF4-FFF2-40B4-BE49-F238E27FC236}">
                  <a16:creationId xmlns:a16="http://schemas.microsoft.com/office/drawing/2014/main" id="{BF3AEA97-BE19-4AC0-B733-EB00EF03A216}"/>
                </a:ext>
              </a:extLst>
            </p:cNvPr>
            <p:cNvGrpSpPr/>
            <p:nvPr/>
          </p:nvGrpSpPr>
          <p:grpSpPr>
            <a:xfrm>
              <a:off x="379159" y="4302386"/>
              <a:ext cx="2124372" cy="1667108"/>
              <a:chOff x="681621" y="4337859"/>
              <a:chExt cx="2124372" cy="1667108"/>
            </a:xfrm>
          </p:grpSpPr>
          <p:pic>
            <p:nvPicPr>
              <p:cNvPr id="35" name="Imagen 34">
                <a:extLst>
                  <a:ext uri="{FF2B5EF4-FFF2-40B4-BE49-F238E27FC236}">
                    <a16:creationId xmlns:a16="http://schemas.microsoft.com/office/drawing/2014/main" id="{39DC9A74-5C84-4D19-8DAA-6723E6766315}"/>
                  </a:ext>
                </a:extLst>
              </p:cNvPr>
              <p:cNvPicPr>
                <a:picLocks noChangeAspect="1"/>
              </p:cNvPicPr>
              <p:nvPr/>
            </p:nvPicPr>
            <p:blipFill>
              <a:blip r:embed="rId6"/>
              <a:stretch>
                <a:fillRect/>
              </a:stretch>
            </p:blipFill>
            <p:spPr>
              <a:xfrm>
                <a:off x="681621" y="4337859"/>
                <a:ext cx="2124372" cy="1667108"/>
              </a:xfrm>
              <a:prstGeom prst="rect">
                <a:avLst/>
              </a:prstGeom>
            </p:spPr>
          </p:pic>
          <p:sp>
            <p:nvSpPr>
              <p:cNvPr id="36" name="Rectángulo 35">
                <a:extLst>
                  <a:ext uri="{FF2B5EF4-FFF2-40B4-BE49-F238E27FC236}">
                    <a16:creationId xmlns:a16="http://schemas.microsoft.com/office/drawing/2014/main" id="{77799A37-9026-475F-A06D-016CAFC28B8C}"/>
                  </a:ext>
                </a:extLst>
              </p:cNvPr>
              <p:cNvSpPr/>
              <p:nvPr/>
            </p:nvSpPr>
            <p:spPr>
              <a:xfrm>
                <a:off x="2268817" y="4826396"/>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a:extLst>
                  <a:ext uri="{FF2B5EF4-FFF2-40B4-BE49-F238E27FC236}">
                    <a16:creationId xmlns:a16="http://schemas.microsoft.com/office/drawing/2014/main" id="{0EFE02FC-1F5B-4AA6-A6D6-C312402E8372}"/>
                  </a:ext>
                </a:extLst>
              </p:cNvPr>
              <p:cNvSpPr/>
              <p:nvPr/>
            </p:nvSpPr>
            <p:spPr>
              <a:xfrm>
                <a:off x="1922248" y="5212877"/>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37">
                <a:extLst>
                  <a:ext uri="{FF2B5EF4-FFF2-40B4-BE49-F238E27FC236}">
                    <a16:creationId xmlns:a16="http://schemas.microsoft.com/office/drawing/2014/main" id="{43B52B58-DEAD-4194-9BBF-757EB0CE756A}"/>
                  </a:ext>
                </a:extLst>
              </p:cNvPr>
              <p:cNvSpPr/>
              <p:nvPr/>
            </p:nvSpPr>
            <p:spPr>
              <a:xfrm>
                <a:off x="1180108" y="4826396"/>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40" name="Conector recto 39">
              <a:extLst>
                <a:ext uri="{FF2B5EF4-FFF2-40B4-BE49-F238E27FC236}">
                  <a16:creationId xmlns:a16="http://schemas.microsoft.com/office/drawing/2014/main" id="{9B06F5CC-FDC4-419B-BB23-C946E503D05B}"/>
                </a:ext>
              </a:extLst>
            </p:cNvPr>
            <p:cNvCxnSpPr/>
            <p:nvPr/>
          </p:nvCxnSpPr>
          <p:spPr>
            <a:xfrm>
              <a:off x="1241606" y="5643689"/>
              <a:ext cx="1147924"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3" name="Rectángulo 42">
                <a:extLst>
                  <a:ext uri="{FF2B5EF4-FFF2-40B4-BE49-F238E27FC236}">
                    <a16:creationId xmlns:a16="http://schemas.microsoft.com/office/drawing/2014/main" id="{38D7F0DD-3D4A-4528-95D1-A56AE61ED4AC}"/>
                  </a:ext>
                </a:extLst>
              </p:cNvPr>
              <p:cNvSpPr/>
              <p:nvPr/>
            </p:nvSpPr>
            <p:spPr>
              <a:xfrm>
                <a:off x="2032023" y="4277154"/>
                <a:ext cx="2506968" cy="593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dirty="0" smtClean="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12</m:t>
                          </m:r>
                        </m:sub>
                      </m:sSub>
                      <m:r>
                        <a:rPr lang="es-ES" sz="1600" i="1" dirty="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1</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m:rPr>
                              <m:sty m:val="p"/>
                            </m:rPr>
                            <a:rPr lang="es-ES" sz="1600" b="0" i="1" dirty="0" smtClean="0">
                              <a:latin typeface="Cambria Math" panose="02040503050406030204" pitchFamily="18" charset="0"/>
                            </a:rPr>
                            <m:t>R</m:t>
                          </m:r>
                        </m:e>
                        <m:sub>
                          <m:r>
                            <a:rPr lang="es-ES" sz="1600" b="0" i="1" dirty="0" smtClean="0">
                              <a:latin typeface="Cambria Math" panose="02040503050406030204" pitchFamily="18" charset="0"/>
                            </a:rPr>
                            <m:t>2</m:t>
                          </m:r>
                        </m:sub>
                      </m:sSub>
                      <m:r>
                        <a:rPr lang="es-ES" sz="1600" b="0" i="1" dirty="0" smtClean="0">
                          <a:latin typeface="Cambria Math" panose="02040503050406030204" pitchFamily="18" charset="0"/>
                        </a:rPr>
                        <m:t>=</m:t>
                      </m:r>
                      <m:f>
                        <m:fPr>
                          <m:ctrlPr>
                            <a:rPr lang="es-ES" sz="1600" i="1" dirty="0">
                              <a:latin typeface="Cambria Math" panose="02040503050406030204" pitchFamily="18" charset="0"/>
                            </a:rPr>
                          </m:ctrlPr>
                        </m:fPr>
                        <m:num>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1</m:t>
                              </m:r>
                            </m:sub>
                          </m:sSub>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2</m:t>
                              </m:r>
                            </m:sub>
                          </m:sSub>
                        </m:num>
                        <m:den>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1</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2</m:t>
                              </m:r>
                            </m:sub>
                          </m:sSub>
                        </m:den>
                      </m:f>
                    </m:oMath>
                  </m:oMathPara>
                </a14:m>
                <a:endParaRPr lang="es-ES" sz="1600" dirty="0"/>
              </a:p>
            </p:txBody>
          </p:sp>
        </mc:Choice>
        <mc:Fallback xmlns="">
          <p:sp>
            <p:nvSpPr>
              <p:cNvPr id="43" name="Rectángulo 42">
                <a:extLst>
                  <a:ext uri="{FF2B5EF4-FFF2-40B4-BE49-F238E27FC236}">
                    <a16:creationId xmlns:a16="http://schemas.microsoft.com/office/drawing/2014/main" id="{38D7F0DD-3D4A-4528-95D1-A56AE61ED4AC}"/>
                  </a:ext>
                </a:extLst>
              </p:cNvPr>
              <p:cNvSpPr>
                <a:spLocks noRot="1" noChangeAspect="1" noMove="1" noResize="1" noEditPoints="1" noAdjustHandles="1" noChangeArrowheads="1" noChangeShapeType="1" noTextEdit="1"/>
              </p:cNvSpPr>
              <p:nvPr/>
            </p:nvSpPr>
            <p:spPr>
              <a:xfrm>
                <a:off x="2032023" y="4277154"/>
                <a:ext cx="2506968" cy="593624"/>
              </a:xfrm>
              <a:prstGeom prst="rect">
                <a:avLst/>
              </a:prstGeom>
              <a:blipFill>
                <a:blip r:embed="rId7"/>
                <a:stretch>
                  <a:fillRect/>
                </a:stretch>
              </a:blipFill>
            </p:spPr>
            <p:txBody>
              <a:bodyPr/>
              <a:lstStyle/>
              <a:p>
                <a:r>
                  <a:rPr lang="es-ES">
                    <a:noFill/>
                  </a:rPr>
                  <a:t> </a:t>
                </a:r>
              </a:p>
            </p:txBody>
          </p:sp>
        </mc:Fallback>
      </mc:AlternateContent>
      <p:grpSp>
        <p:nvGrpSpPr>
          <p:cNvPr id="45" name="Grupo 44">
            <a:extLst>
              <a:ext uri="{FF2B5EF4-FFF2-40B4-BE49-F238E27FC236}">
                <a16:creationId xmlns:a16="http://schemas.microsoft.com/office/drawing/2014/main" id="{D64584D1-0312-4ABD-8349-AD92DC679DAA}"/>
              </a:ext>
            </a:extLst>
          </p:cNvPr>
          <p:cNvGrpSpPr/>
          <p:nvPr/>
        </p:nvGrpSpPr>
        <p:grpSpPr>
          <a:xfrm>
            <a:off x="4382821" y="4251637"/>
            <a:ext cx="1130395" cy="1524064"/>
            <a:chOff x="4908232" y="4458396"/>
            <a:chExt cx="968967" cy="1306418"/>
          </a:xfrm>
        </p:grpSpPr>
        <p:pic>
          <p:nvPicPr>
            <p:cNvPr id="42" name="Imagen 41">
              <a:extLst>
                <a:ext uri="{FF2B5EF4-FFF2-40B4-BE49-F238E27FC236}">
                  <a16:creationId xmlns:a16="http://schemas.microsoft.com/office/drawing/2014/main" id="{67B2F485-E15D-47BF-A5C3-1C0D5AB75A3E}"/>
                </a:ext>
              </a:extLst>
            </p:cNvPr>
            <p:cNvPicPr>
              <a:picLocks noChangeAspect="1"/>
            </p:cNvPicPr>
            <p:nvPr/>
          </p:nvPicPr>
          <p:blipFill rotWithShape="1">
            <a:blip r:embed="rId8"/>
            <a:srcRect t="6174" r="12760"/>
            <a:stretch/>
          </p:blipFill>
          <p:spPr>
            <a:xfrm>
              <a:off x="4908232" y="4458396"/>
              <a:ext cx="968967" cy="1306418"/>
            </a:xfrm>
            <a:prstGeom prst="rect">
              <a:avLst/>
            </a:prstGeom>
          </p:spPr>
        </p:pic>
        <p:cxnSp>
          <p:nvCxnSpPr>
            <p:cNvPr id="44" name="Conector recto 43">
              <a:extLst>
                <a:ext uri="{FF2B5EF4-FFF2-40B4-BE49-F238E27FC236}">
                  <a16:creationId xmlns:a16="http://schemas.microsoft.com/office/drawing/2014/main" id="{664114CA-6F1D-4763-8DD5-4C259AD1D367}"/>
                </a:ext>
              </a:extLst>
            </p:cNvPr>
            <p:cNvCxnSpPr/>
            <p:nvPr/>
          </p:nvCxnSpPr>
          <p:spPr>
            <a:xfrm>
              <a:off x="5103578" y="5415604"/>
              <a:ext cx="720000" cy="0"/>
            </a:xfrm>
            <a:prstGeom prst="line">
              <a:avLst/>
            </a:prstGeom>
            <a:ln w="12700">
              <a:solidFill>
                <a:srgbClr val="D47D8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6" name="Rectángulo 45">
                <a:extLst>
                  <a:ext uri="{FF2B5EF4-FFF2-40B4-BE49-F238E27FC236}">
                    <a16:creationId xmlns:a16="http://schemas.microsoft.com/office/drawing/2014/main" id="{C7116E32-686F-4B67-B543-065C8C30A2E2}"/>
                  </a:ext>
                </a:extLst>
              </p:cNvPr>
              <p:cNvSpPr/>
              <p:nvPr/>
            </p:nvSpPr>
            <p:spPr>
              <a:xfrm>
                <a:off x="5726557" y="4420045"/>
                <a:ext cx="3018006" cy="59362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dirty="0" smtClean="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𝑒𝑞</m:t>
                          </m:r>
                        </m:sub>
                      </m:sSub>
                      <m:r>
                        <a:rPr lang="es-ES" sz="1600" i="1" dirty="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12</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3</m:t>
                          </m:r>
                        </m:sub>
                      </m:sSub>
                      <m:r>
                        <a:rPr lang="es-ES" sz="1600" i="1" dirty="0">
                          <a:latin typeface="Cambria Math" panose="02040503050406030204" pitchFamily="18" charset="0"/>
                        </a:rPr>
                        <m:t>=</m:t>
                      </m:r>
                      <m:f>
                        <m:fPr>
                          <m:ctrlPr>
                            <a:rPr lang="es-ES" sz="1600" i="1" dirty="0">
                              <a:latin typeface="Cambria Math" panose="02040503050406030204" pitchFamily="18" charset="0"/>
                            </a:rPr>
                          </m:ctrlPr>
                        </m:fPr>
                        <m:num>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1</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num>
                        <m:den>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den>
                      </m:f>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3</m:t>
                          </m:r>
                        </m:sub>
                      </m:sSub>
                    </m:oMath>
                  </m:oMathPara>
                </a14:m>
                <a:endParaRPr lang="es-ES" sz="1600" dirty="0"/>
              </a:p>
            </p:txBody>
          </p:sp>
        </mc:Choice>
        <mc:Fallback xmlns="">
          <p:sp>
            <p:nvSpPr>
              <p:cNvPr id="46" name="Rectángulo 45">
                <a:extLst>
                  <a:ext uri="{FF2B5EF4-FFF2-40B4-BE49-F238E27FC236}">
                    <a16:creationId xmlns:a16="http://schemas.microsoft.com/office/drawing/2014/main" id="{C7116E32-686F-4B67-B543-065C8C30A2E2}"/>
                  </a:ext>
                </a:extLst>
              </p:cNvPr>
              <p:cNvSpPr>
                <a:spLocks noRot="1" noChangeAspect="1" noMove="1" noResize="1" noEditPoints="1" noAdjustHandles="1" noChangeArrowheads="1" noChangeShapeType="1" noTextEdit="1"/>
              </p:cNvSpPr>
              <p:nvPr/>
            </p:nvSpPr>
            <p:spPr>
              <a:xfrm>
                <a:off x="5726557" y="4420045"/>
                <a:ext cx="3018006" cy="593624"/>
              </a:xfrm>
              <a:prstGeom prst="rect">
                <a:avLst/>
              </a:prstGeom>
              <a:blipFill>
                <a:blip r:embed="rId9"/>
                <a:stretch>
                  <a:fillRect/>
                </a:stretch>
              </a:blipFill>
            </p:spPr>
            <p:txBody>
              <a:bodyPr/>
              <a:lstStyle/>
              <a:p>
                <a:r>
                  <a:rPr lang="es-ES">
                    <a:noFill/>
                  </a:rPr>
                  <a:t> </a:t>
                </a:r>
              </a:p>
            </p:txBody>
          </p:sp>
        </mc:Fallback>
      </mc:AlternateContent>
      <p:sp>
        <p:nvSpPr>
          <p:cNvPr id="47" name="Marcador de número de diapositiva 1">
            <a:extLst>
              <a:ext uri="{FF2B5EF4-FFF2-40B4-BE49-F238E27FC236}">
                <a16:creationId xmlns:a16="http://schemas.microsoft.com/office/drawing/2014/main" id="{D8EF471A-1B95-404F-A2B8-910145F0ADC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01548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8" grpId="0"/>
      <p:bldP spid="26" grpId="0" animBg="1"/>
      <p:bldP spid="27" grpId="0"/>
      <p:bldP spid="28" grpId="0"/>
      <p:bldP spid="43" grpId="0"/>
      <p:bldP spid="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19" y="762869"/>
            <a:ext cx="9054989" cy="584775"/>
          </a:xfrm>
          <a:prstGeom prst="rect">
            <a:avLst/>
          </a:prstGeom>
        </p:spPr>
        <p:txBody>
          <a:bodyPr wrap="square">
            <a:spAutoFit/>
          </a:bodyPr>
          <a:lstStyle/>
          <a:p>
            <a:pPr algn="just"/>
            <a:r>
              <a:rPr lang="es-ES" sz="1600" b="1" dirty="0"/>
              <a:t>Problema 8. </a:t>
            </a:r>
            <a:r>
              <a:rPr lang="es-ES" sz="1600" dirty="0"/>
              <a:t>Calcula la corriente que circula por la resistencia R4 aplicando el principio de superposición. </a:t>
            </a:r>
            <a:r>
              <a:rPr lang="pl-PL" sz="1600" dirty="0"/>
              <a:t>Datos: R1= 27</a:t>
            </a:r>
            <a:r>
              <a:rPr lang="el-GR" sz="1600" dirty="0"/>
              <a:t>Ω</a:t>
            </a:r>
            <a:r>
              <a:rPr lang="pl-PL" sz="1600" dirty="0"/>
              <a:t>, R2=47 </a:t>
            </a:r>
            <a:r>
              <a:rPr lang="el-GR" sz="1600" dirty="0"/>
              <a:t>Ω</a:t>
            </a:r>
            <a:r>
              <a:rPr lang="pl-PL" sz="1600" dirty="0"/>
              <a:t>, R3=4 </a:t>
            </a:r>
            <a:r>
              <a:rPr lang="el-GR" sz="1600" dirty="0"/>
              <a:t>Ω</a:t>
            </a:r>
            <a:r>
              <a:rPr lang="pl-PL" sz="1600" dirty="0"/>
              <a:t>, R4=23 </a:t>
            </a:r>
            <a:r>
              <a:rPr lang="el-GR" sz="1600" dirty="0"/>
              <a:t>Ω</a:t>
            </a:r>
            <a:r>
              <a:rPr lang="pl-PL" sz="1600" dirty="0"/>
              <a:t>, V1=200V, I1=20A.</a:t>
            </a:r>
            <a:endParaRPr lang="es-ES" sz="1600" dirty="0"/>
          </a:p>
        </p:txBody>
      </p:sp>
      <p:pic>
        <p:nvPicPr>
          <p:cNvPr id="2" name="Imagen 1">
            <a:extLst>
              <a:ext uri="{FF2B5EF4-FFF2-40B4-BE49-F238E27FC236}">
                <a16:creationId xmlns:a16="http://schemas.microsoft.com/office/drawing/2014/main" id="{CEEB602C-A3C9-48B5-988C-8076185FCB44}"/>
              </a:ext>
            </a:extLst>
          </p:cNvPr>
          <p:cNvPicPr>
            <a:picLocks noChangeAspect="1"/>
          </p:cNvPicPr>
          <p:nvPr/>
        </p:nvPicPr>
        <p:blipFill>
          <a:blip r:embed="rId2"/>
          <a:stretch>
            <a:fillRect/>
          </a:stretch>
        </p:blipFill>
        <p:spPr>
          <a:xfrm>
            <a:off x="43292" y="1376118"/>
            <a:ext cx="3322433" cy="1786821"/>
          </a:xfrm>
          <a:prstGeom prst="rect">
            <a:avLst/>
          </a:prstGeom>
        </p:spPr>
      </p:pic>
      <p:sp>
        <p:nvSpPr>
          <p:cNvPr id="3" name="Rectángulo 2">
            <a:extLst>
              <a:ext uri="{FF2B5EF4-FFF2-40B4-BE49-F238E27FC236}">
                <a16:creationId xmlns:a16="http://schemas.microsoft.com/office/drawing/2014/main" id="{EDBBD62A-38D4-4D6E-83E6-28C8DD14A20F}"/>
              </a:ext>
            </a:extLst>
          </p:cNvPr>
          <p:cNvSpPr/>
          <p:nvPr/>
        </p:nvSpPr>
        <p:spPr>
          <a:xfrm>
            <a:off x="3728052" y="1434196"/>
            <a:ext cx="5259474" cy="461665"/>
          </a:xfrm>
          <a:prstGeom prst="rect">
            <a:avLst/>
          </a:prstGeom>
        </p:spPr>
        <p:txBody>
          <a:bodyPr wrap="square">
            <a:spAutoFit/>
          </a:bodyPr>
          <a:lstStyle/>
          <a:p>
            <a:r>
              <a:rPr lang="es-ES" sz="1200" dirty="0"/>
              <a:t>Dividimos el problema en dos </a:t>
            </a:r>
            <a:r>
              <a:rPr lang="es-ES" sz="1200" dirty="0" err="1"/>
              <a:t>sub-circuitos</a:t>
            </a:r>
            <a:r>
              <a:rPr lang="es-ES" sz="1200" dirty="0"/>
              <a:t> más sencillos, anulando V1 e I1 respectivamente. Anulando la fuente de corriente:</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FEBAA784-682C-4563-B677-837C9D3D2396}"/>
                  </a:ext>
                </a:extLst>
              </p:cNvPr>
              <p:cNvSpPr txBox="1"/>
              <p:nvPr/>
            </p:nvSpPr>
            <p:spPr>
              <a:xfrm>
                <a:off x="425814" y="3382270"/>
                <a:ext cx="377116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𝐸𝑐</m:t>
                      </m:r>
                      <m:r>
                        <a:rPr lang="es-ES" sz="1600" b="0" i="1" smtClean="0">
                          <a:latin typeface="Cambria Math" panose="02040503050406030204" pitchFamily="18" charset="0"/>
                        </a:rPr>
                        <m:t>. </m:t>
                      </m:r>
                      <m:r>
                        <a:rPr lang="es-ES" sz="1600" b="0" i="1" smtClean="0">
                          <a:latin typeface="Cambria Math" panose="02040503050406030204" pitchFamily="18" charset="0"/>
                        </a:rPr>
                        <m:t>𝑑𝑒</m:t>
                      </m:r>
                      <m:r>
                        <a:rPr lang="es-ES" sz="1600" b="0" i="1" smtClean="0">
                          <a:latin typeface="Cambria Math" panose="02040503050406030204" pitchFamily="18" charset="0"/>
                        </a:rPr>
                        <m:t> </m:t>
                      </m:r>
                      <m:r>
                        <a:rPr lang="es-ES" sz="1600" b="0" i="1" smtClean="0">
                          <a:latin typeface="Cambria Math" panose="02040503050406030204" pitchFamily="18" charset="0"/>
                        </a:rPr>
                        <m:t>𝑁𝑜𝑑𝑜</m:t>
                      </m:r>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oMath>
                  </m:oMathPara>
                </a14:m>
                <a:endParaRPr lang="es-ES" sz="1600" dirty="0"/>
              </a:p>
            </p:txBody>
          </p:sp>
        </mc:Choice>
        <mc:Fallback xmlns="">
          <p:sp>
            <p:nvSpPr>
              <p:cNvPr id="21" name="CuadroTexto 20">
                <a:extLst>
                  <a:ext uri="{FF2B5EF4-FFF2-40B4-BE49-F238E27FC236}">
                    <a16:creationId xmlns:a16="http://schemas.microsoft.com/office/drawing/2014/main" id="{FEBAA784-682C-4563-B677-837C9D3D2396}"/>
                  </a:ext>
                </a:extLst>
              </p:cNvPr>
              <p:cNvSpPr txBox="1">
                <a:spLocks noRot="1" noChangeAspect="1" noMove="1" noResize="1" noEditPoints="1" noAdjustHandles="1" noChangeArrowheads="1" noChangeShapeType="1" noTextEdit="1"/>
              </p:cNvSpPr>
              <p:nvPr/>
            </p:nvSpPr>
            <p:spPr>
              <a:xfrm>
                <a:off x="425814" y="3382270"/>
                <a:ext cx="3771161" cy="246221"/>
              </a:xfrm>
              <a:prstGeom prst="rect">
                <a:avLst/>
              </a:prstGeom>
              <a:blipFill>
                <a:blip r:embed="rId3"/>
                <a:stretch>
                  <a:fillRect l="-647" b="-1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B7B9C04B-FB45-4755-8142-D0A1E90B0587}"/>
                  </a:ext>
                </a:extLst>
              </p:cNvPr>
              <p:cNvSpPr txBox="1"/>
              <p:nvPr/>
            </p:nvSpPr>
            <p:spPr>
              <a:xfrm>
                <a:off x="425814" y="4008934"/>
                <a:ext cx="42247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3</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3</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4</m:t>
                          </m:r>
                        </m:sub>
                      </m:sSub>
                      <m:r>
                        <a:rPr lang="es-ES" sz="1600" b="0" i="1" smtClean="0">
                          <a:latin typeface="Cambria Math" panose="02040503050406030204" pitchFamily="18" charset="0"/>
                        </a:rPr>
                        <m:t>→</m:t>
                      </m:r>
                    </m:oMath>
                  </m:oMathPara>
                </a14:m>
                <a:endParaRPr lang="es-ES" sz="1600" dirty="0"/>
              </a:p>
            </p:txBody>
          </p:sp>
        </mc:Choice>
        <mc:Fallback xmlns="">
          <p:sp>
            <p:nvSpPr>
              <p:cNvPr id="56" name="CuadroTexto 55">
                <a:extLst>
                  <a:ext uri="{FF2B5EF4-FFF2-40B4-BE49-F238E27FC236}">
                    <a16:creationId xmlns:a16="http://schemas.microsoft.com/office/drawing/2014/main" id="{B7B9C04B-FB45-4755-8142-D0A1E90B0587}"/>
                  </a:ext>
                </a:extLst>
              </p:cNvPr>
              <p:cNvSpPr txBox="1">
                <a:spLocks noRot="1" noChangeAspect="1" noMove="1" noResize="1" noEditPoints="1" noAdjustHandles="1" noChangeArrowheads="1" noChangeShapeType="1" noTextEdit="1"/>
              </p:cNvSpPr>
              <p:nvPr/>
            </p:nvSpPr>
            <p:spPr>
              <a:xfrm>
                <a:off x="425814" y="4008934"/>
                <a:ext cx="4224746" cy="246221"/>
              </a:xfrm>
              <a:prstGeom prst="rect">
                <a:avLst/>
              </a:prstGeom>
              <a:blipFill>
                <a:blip r:embed="rId4"/>
                <a:stretch>
                  <a:fillRect l="-577" b="-17500"/>
                </a:stretch>
              </a:blipFill>
            </p:spPr>
            <p:txBody>
              <a:bodyPr/>
              <a:lstStyle/>
              <a:p>
                <a:r>
                  <a:rPr lang="es-ES">
                    <a:noFill/>
                  </a:rPr>
                  <a:t> </a:t>
                </a:r>
              </a:p>
            </p:txBody>
          </p:sp>
        </mc:Fallback>
      </mc:AlternateContent>
      <p:grpSp>
        <p:nvGrpSpPr>
          <p:cNvPr id="71" name="Grupo 70">
            <a:extLst>
              <a:ext uri="{FF2B5EF4-FFF2-40B4-BE49-F238E27FC236}">
                <a16:creationId xmlns:a16="http://schemas.microsoft.com/office/drawing/2014/main" id="{FF6835ED-4792-4338-B35E-AC6DD8168802}"/>
              </a:ext>
            </a:extLst>
          </p:cNvPr>
          <p:cNvGrpSpPr/>
          <p:nvPr/>
        </p:nvGrpSpPr>
        <p:grpSpPr>
          <a:xfrm>
            <a:off x="4747348" y="1929408"/>
            <a:ext cx="2964400" cy="1415839"/>
            <a:chOff x="3739738" y="2323575"/>
            <a:chExt cx="2964400" cy="1415839"/>
          </a:xfrm>
        </p:grpSpPr>
        <p:grpSp>
          <p:nvGrpSpPr>
            <p:cNvPr id="13" name="Grupo 12">
              <a:extLst>
                <a:ext uri="{FF2B5EF4-FFF2-40B4-BE49-F238E27FC236}">
                  <a16:creationId xmlns:a16="http://schemas.microsoft.com/office/drawing/2014/main" id="{F312C138-6546-4F0C-A2F1-184CAAA27732}"/>
                </a:ext>
              </a:extLst>
            </p:cNvPr>
            <p:cNvGrpSpPr/>
            <p:nvPr/>
          </p:nvGrpSpPr>
          <p:grpSpPr>
            <a:xfrm>
              <a:off x="3739738" y="2323575"/>
              <a:ext cx="2964400" cy="1415839"/>
              <a:chOff x="476661" y="3261615"/>
              <a:chExt cx="3263078" cy="1558492"/>
            </a:xfrm>
          </p:grpSpPr>
          <p:pic>
            <p:nvPicPr>
              <p:cNvPr id="5" name="Imagen 4">
                <a:extLst>
                  <a:ext uri="{FF2B5EF4-FFF2-40B4-BE49-F238E27FC236}">
                    <a16:creationId xmlns:a16="http://schemas.microsoft.com/office/drawing/2014/main" id="{74F61B5B-F69F-46A1-852C-2C7CA6CB3A77}"/>
                  </a:ext>
                </a:extLst>
              </p:cNvPr>
              <p:cNvPicPr>
                <a:picLocks noChangeAspect="1"/>
              </p:cNvPicPr>
              <p:nvPr/>
            </p:nvPicPr>
            <p:blipFill>
              <a:blip r:embed="rId5"/>
              <a:stretch>
                <a:fillRect/>
              </a:stretch>
            </p:blipFill>
            <p:spPr>
              <a:xfrm>
                <a:off x="476661" y="3261615"/>
                <a:ext cx="3231274" cy="1558492"/>
              </a:xfrm>
              <a:prstGeom prst="rect">
                <a:avLst/>
              </a:prstGeom>
            </p:spPr>
          </p:pic>
          <p:sp>
            <p:nvSpPr>
              <p:cNvPr id="7" name="Rectángulo 6">
                <a:extLst>
                  <a:ext uri="{FF2B5EF4-FFF2-40B4-BE49-F238E27FC236}">
                    <a16:creationId xmlns:a16="http://schemas.microsoft.com/office/drawing/2014/main" id="{44846E49-4CA7-4271-9EDD-B884FB4B3724}"/>
                  </a:ext>
                </a:extLst>
              </p:cNvPr>
              <p:cNvSpPr/>
              <p:nvPr/>
            </p:nvSpPr>
            <p:spPr>
              <a:xfrm>
                <a:off x="1727200" y="3700781"/>
                <a:ext cx="381000" cy="207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46">
                <a:extLst>
                  <a:ext uri="{FF2B5EF4-FFF2-40B4-BE49-F238E27FC236}">
                    <a16:creationId xmlns:a16="http://schemas.microsoft.com/office/drawing/2014/main" id="{C9EA0026-F119-447F-B87D-85E27952CECD}"/>
                  </a:ext>
                </a:extLst>
              </p:cNvPr>
              <p:cNvSpPr/>
              <p:nvPr/>
            </p:nvSpPr>
            <p:spPr>
              <a:xfrm>
                <a:off x="1346200" y="4014982"/>
                <a:ext cx="381000" cy="207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ángulo 47">
                <a:extLst>
                  <a:ext uri="{FF2B5EF4-FFF2-40B4-BE49-F238E27FC236}">
                    <a16:creationId xmlns:a16="http://schemas.microsoft.com/office/drawing/2014/main" id="{4B933CA8-C854-463E-987D-814D5625164F}"/>
                  </a:ext>
                </a:extLst>
              </p:cNvPr>
              <p:cNvSpPr/>
              <p:nvPr/>
            </p:nvSpPr>
            <p:spPr>
              <a:xfrm>
                <a:off x="1403350" y="4430245"/>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ángulo 48">
                <a:extLst>
                  <a:ext uri="{FF2B5EF4-FFF2-40B4-BE49-F238E27FC236}">
                    <a16:creationId xmlns:a16="http://schemas.microsoft.com/office/drawing/2014/main" id="{BBE99C95-E006-409F-940A-8206E301B1EE}"/>
                  </a:ext>
                </a:extLst>
              </p:cNvPr>
              <p:cNvSpPr/>
              <p:nvPr/>
            </p:nvSpPr>
            <p:spPr>
              <a:xfrm>
                <a:off x="3358739" y="3905389"/>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49">
                <a:extLst>
                  <a:ext uri="{FF2B5EF4-FFF2-40B4-BE49-F238E27FC236}">
                    <a16:creationId xmlns:a16="http://schemas.microsoft.com/office/drawing/2014/main" id="{32831548-8B3E-4563-96C4-DA543904CD49}"/>
                  </a:ext>
                </a:extLst>
              </p:cNvPr>
              <p:cNvSpPr/>
              <p:nvPr/>
            </p:nvSpPr>
            <p:spPr>
              <a:xfrm>
                <a:off x="642737" y="4118564"/>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8" name="Conector recto de flecha 17">
              <a:extLst>
                <a:ext uri="{FF2B5EF4-FFF2-40B4-BE49-F238E27FC236}">
                  <a16:creationId xmlns:a16="http://schemas.microsoft.com/office/drawing/2014/main" id="{1C1832F2-25B4-4CAD-9C81-4FBAA4FFAFDD}"/>
                </a:ext>
              </a:extLst>
            </p:cNvPr>
            <p:cNvCxnSpPr/>
            <p:nvPr/>
          </p:nvCxnSpPr>
          <p:spPr>
            <a:xfrm>
              <a:off x="6339840" y="2865120"/>
              <a:ext cx="0" cy="56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E56C7D31-C70F-47AA-9490-9119B1E9674C}"/>
                </a:ext>
              </a:extLst>
            </p:cNvPr>
            <p:cNvSpPr txBox="1"/>
            <p:nvPr/>
          </p:nvSpPr>
          <p:spPr>
            <a:xfrm>
              <a:off x="5948968" y="2967349"/>
              <a:ext cx="388248" cy="307777"/>
            </a:xfrm>
            <a:prstGeom prst="rect">
              <a:avLst/>
            </a:prstGeom>
            <a:noFill/>
          </p:spPr>
          <p:txBody>
            <a:bodyPr wrap="none" rtlCol="0">
              <a:spAutoFit/>
            </a:bodyPr>
            <a:lstStyle/>
            <a:p>
              <a:r>
                <a:rPr lang="es-ES" sz="1400" dirty="0"/>
                <a:t>I</a:t>
              </a:r>
              <a:r>
                <a:rPr lang="es-ES" sz="1400" baseline="-25000" dirty="0"/>
                <a:t>R4</a:t>
              </a:r>
            </a:p>
          </p:txBody>
        </p:sp>
        <p:cxnSp>
          <p:nvCxnSpPr>
            <p:cNvPr id="57" name="Conector recto de flecha 56">
              <a:extLst>
                <a:ext uri="{FF2B5EF4-FFF2-40B4-BE49-F238E27FC236}">
                  <a16:creationId xmlns:a16="http://schemas.microsoft.com/office/drawing/2014/main" id="{F3EB01D0-71A0-4CCC-9C24-001631B41054}"/>
                </a:ext>
              </a:extLst>
            </p:cNvPr>
            <p:cNvCxnSpPr>
              <a:cxnSpLocks/>
            </p:cNvCxnSpPr>
            <p:nvPr/>
          </p:nvCxnSpPr>
          <p:spPr>
            <a:xfrm>
              <a:off x="3739738" y="2896556"/>
              <a:ext cx="0" cy="47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865E2AC7-0E51-495F-91AB-ADD416C4A2E6}"/>
                </a:ext>
              </a:extLst>
            </p:cNvPr>
            <p:cNvCxnSpPr>
              <a:cxnSpLocks/>
            </p:cNvCxnSpPr>
            <p:nvPr/>
          </p:nvCxnSpPr>
          <p:spPr>
            <a:xfrm flipV="1">
              <a:off x="4364578" y="2678921"/>
              <a:ext cx="0" cy="501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CuadroTexto 60">
              <a:extLst>
                <a:ext uri="{FF2B5EF4-FFF2-40B4-BE49-F238E27FC236}">
                  <a16:creationId xmlns:a16="http://schemas.microsoft.com/office/drawing/2014/main" id="{EF15DEE4-3584-4608-9C62-5F0C2CDEF304}"/>
                </a:ext>
              </a:extLst>
            </p:cNvPr>
            <p:cNvSpPr txBox="1"/>
            <p:nvPr/>
          </p:nvSpPr>
          <p:spPr>
            <a:xfrm>
              <a:off x="4508809" y="2876027"/>
              <a:ext cx="301686" cy="307777"/>
            </a:xfrm>
            <a:prstGeom prst="rect">
              <a:avLst/>
            </a:prstGeom>
            <a:noFill/>
          </p:spPr>
          <p:txBody>
            <a:bodyPr wrap="none" rtlCol="0">
              <a:spAutoFit/>
            </a:bodyPr>
            <a:lstStyle/>
            <a:p>
              <a:r>
                <a:rPr lang="es-ES" sz="1400" dirty="0"/>
                <a:t>I</a:t>
              </a:r>
              <a:r>
                <a:rPr lang="es-ES" sz="1400" baseline="-25000" dirty="0"/>
                <a:t>2</a:t>
              </a:r>
            </a:p>
          </p:txBody>
        </p:sp>
      </p:grpSp>
      <p:sp>
        <p:nvSpPr>
          <p:cNvPr id="62" name="CuadroTexto 61">
            <a:extLst>
              <a:ext uri="{FF2B5EF4-FFF2-40B4-BE49-F238E27FC236}">
                <a16:creationId xmlns:a16="http://schemas.microsoft.com/office/drawing/2014/main" id="{76E80E88-811B-4DC2-BF6C-6F69A11D1B14}"/>
              </a:ext>
            </a:extLst>
          </p:cNvPr>
          <p:cNvSpPr txBox="1"/>
          <p:nvPr/>
        </p:nvSpPr>
        <p:spPr>
          <a:xfrm>
            <a:off x="4416769" y="2554029"/>
            <a:ext cx="301686" cy="307777"/>
          </a:xfrm>
          <a:prstGeom prst="rect">
            <a:avLst/>
          </a:prstGeom>
          <a:noFill/>
        </p:spPr>
        <p:txBody>
          <a:bodyPr wrap="none" rtlCol="0">
            <a:spAutoFit/>
          </a:bodyPr>
          <a:lstStyle/>
          <a:p>
            <a:r>
              <a:rPr lang="es-ES" sz="1400" dirty="0"/>
              <a:t>I</a:t>
            </a:r>
            <a:r>
              <a:rPr lang="es-ES" sz="1400" baseline="-25000" dirty="0"/>
              <a:t>1</a:t>
            </a:r>
          </a:p>
        </p:txBody>
      </p:sp>
      <mc:AlternateContent xmlns:mc="http://schemas.openxmlformats.org/markup-compatibility/2006" xmlns:a14="http://schemas.microsoft.com/office/drawing/2010/main">
        <mc:Choice Requires="a14">
          <p:sp>
            <p:nvSpPr>
              <p:cNvPr id="63" name="CuadroTexto 62">
                <a:extLst>
                  <a:ext uri="{FF2B5EF4-FFF2-40B4-BE49-F238E27FC236}">
                    <a16:creationId xmlns:a16="http://schemas.microsoft.com/office/drawing/2014/main" id="{8860EE64-8002-4280-AAD6-A2F20D39859B}"/>
                  </a:ext>
                </a:extLst>
              </p:cNvPr>
              <p:cNvSpPr txBox="1"/>
              <p:nvPr/>
            </p:nvSpPr>
            <p:spPr>
              <a:xfrm>
                <a:off x="425814" y="4398013"/>
                <a:ext cx="478695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m:rPr>
                          <m:nor/>
                        </m:rPr>
                        <a:rPr lang="es-ES" sz="1600" dirty="0"/>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𝑅</m:t>
                          </m:r>
                          <m:r>
                            <a:rPr lang="es-ES" sz="1600" i="1">
                              <a:latin typeface="Cambria Math" panose="02040503050406030204" pitchFamily="18" charset="0"/>
                            </a:rPr>
                            <m:t>4</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oMath>
                  </m:oMathPara>
                </a14:m>
                <a:endParaRPr lang="es-ES" sz="1600" dirty="0"/>
              </a:p>
            </p:txBody>
          </p:sp>
        </mc:Choice>
        <mc:Fallback xmlns="">
          <p:sp>
            <p:nvSpPr>
              <p:cNvPr id="63" name="CuadroTexto 62">
                <a:extLst>
                  <a:ext uri="{FF2B5EF4-FFF2-40B4-BE49-F238E27FC236}">
                    <a16:creationId xmlns:a16="http://schemas.microsoft.com/office/drawing/2014/main" id="{8860EE64-8002-4280-AAD6-A2F20D39859B}"/>
                  </a:ext>
                </a:extLst>
              </p:cNvPr>
              <p:cNvSpPr txBox="1">
                <a:spLocks noRot="1" noChangeAspect="1" noMove="1" noResize="1" noEditPoints="1" noAdjustHandles="1" noChangeArrowheads="1" noChangeShapeType="1" noTextEdit="1"/>
              </p:cNvSpPr>
              <p:nvPr/>
            </p:nvSpPr>
            <p:spPr>
              <a:xfrm>
                <a:off x="425814" y="4398013"/>
                <a:ext cx="4786951" cy="246221"/>
              </a:xfrm>
              <a:prstGeom prst="rect">
                <a:avLst/>
              </a:prstGeom>
              <a:blipFill>
                <a:blip r:embed="rId6"/>
                <a:stretch>
                  <a:fillRect l="-510" b="-341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4" name="CuadroTexto 63">
                <a:extLst>
                  <a:ext uri="{FF2B5EF4-FFF2-40B4-BE49-F238E27FC236}">
                    <a16:creationId xmlns:a16="http://schemas.microsoft.com/office/drawing/2014/main" id="{6A3BFC58-E4B0-4AA6-A149-27191EDC2194}"/>
                  </a:ext>
                </a:extLst>
              </p:cNvPr>
              <p:cNvSpPr txBox="1"/>
              <p:nvPr/>
            </p:nvSpPr>
            <p:spPr>
              <a:xfrm>
                <a:off x="5304999" y="4024741"/>
                <a:ext cx="240674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47</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+23</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oMath>
                  </m:oMathPara>
                </a14:m>
                <a:endParaRPr lang="es-ES" sz="1600" dirty="0"/>
              </a:p>
            </p:txBody>
          </p:sp>
        </mc:Choice>
        <mc:Fallback xmlns="">
          <p:sp>
            <p:nvSpPr>
              <p:cNvPr id="64" name="CuadroTexto 63">
                <a:extLst>
                  <a:ext uri="{FF2B5EF4-FFF2-40B4-BE49-F238E27FC236}">
                    <a16:creationId xmlns:a16="http://schemas.microsoft.com/office/drawing/2014/main" id="{6A3BFC58-E4B0-4AA6-A149-27191EDC2194}"/>
                  </a:ext>
                </a:extLst>
              </p:cNvPr>
              <p:cNvSpPr txBox="1">
                <a:spLocks noRot="1" noChangeAspect="1" noMove="1" noResize="1" noEditPoints="1" noAdjustHandles="1" noChangeArrowheads="1" noChangeShapeType="1" noTextEdit="1"/>
              </p:cNvSpPr>
              <p:nvPr/>
            </p:nvSpPr>
            <p:spPr>
              <a:xfrm>
                <a:off x="5304999" y="4024741"/>
                <a:ext cx="2406749" cy="246221"/>
              </a:xfrm>
              <a:prstGeom prst="rect">
                <a:avLst/>
              </a:prstGeom>
              <a:blipFill>
                <a:blip r:embed="rId7"/>
                <a:stretch>
                  <a:fillRect l="-1013" b="-1463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5" name="CuadroTexto 64">
                <a:extLst>
                  <a:ext uri="{FF2B5EF4-FFF2-40B4-BE49-F238E27FC236}">
                    <a16:creationId xmlns:a16="http://schemas.microsoft.com/office/drawing/2014/main" id="{1D2053BB-15C2-48B3-AE71-E21C3B067165}"/>
                  </a:ext>
                </a:extLst>
              </p:cNvPr>
              <p:cNvSpPr txBox="1"/>
              <p:nvPr/>
            </p:nvSpPr>
            <p:spPr>
              <a:xfrm>
                <a:off x="5333815" y="4421448"/>
                <a:ext cx="23490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200=47</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m:rPr>
                          <m:nor/>
                        </m:rPr>
                        <a:rPr lang="es-ES" sz="1600" b="0" i="0" smtClean="0">
                          <a:latin typeface="Cambria Math" panose="02040503050406030204" pitchFamily="18" charset="0"/>
                        </a:rPr>
                        <m:t>27</m:t>
                      </m:r>
                      <m:r>
                        <m:rPr>
                          <m:nor/>
                        </m:rPr>
                        <a:rPr lang="es-ES" sz="1600" dirty="0"/>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𝑅</m:t>
                          </m:r>
                          <m:r>
                            <a:rPr lang="es-ES" sz="1600" i="1">
                              <a:latin typeface="Cambria Math" panose="02040503050406030204" pitchFamily="18" charset="0"/>
                            </a:rPr>
                            <m:t>4</m:t>
                          </m:r>
                        </m:sub>
                      </m:sSub>
                      <m:r>
                        <a:rPr lang="es-ES" sz="1600" i="1">
                          <a:latin typeface="Cambria Math" panose="02040503050406030204" pitchFamily="18" charset="0"/>
                        </a:rPr>
                        <m:t>)</m:t>
                      </m:r>
                    </m:oMath>
                  </m:oMathPara>
                </a14:m>
                <a:endParaRPr lang="es-ES" sz="1600" dirty="0"/>
              </a:p>
            </p:txBody>
          </p:sp>
        </mc:Choice>
        <mc:Fallback xmlns="">
          <p:sp>
            <p:nvSpPr>
              <p:cNvPr id="65" name="CuadroTexto 64">
                <a:extLst>
                  <a:ext uri="{FF2B5EF4-FFF2-40B4-BE49-F238E27FC236}">
                    <a16:creationId xmlns:a16="http://schemas.microsoft.com/office/drawing/2014/main" id="{1D2053BB-15C2-48B3-AE71-E21C3B067165}"/>
                  </a:ext>
                </a:extLst>
              </p:cNvPr>
              <p:cNvSpPr txBox="1">
                <a:spLocks noRot="1" noChangeAspect="1" noMove="1" noResize="1" noEditPoints="1" noAdjustHandles="1" noChangeArrowheads="1" noChangeShapeType="1" noTextEdit="1"/>
              </p:cNvSpPr>
              <p:nvPr/>
            </p:nvSpPr>
            <p:spPr>
              <a:xfrm>
                <a:off x="5333815" y="4421448"/>
                <a:ext cx="2349040" cy="246221"/>
              </a:xfrm>
              <a:prstGeom prst="rect">
                <a:avLst/>
              </a:prstGeom>
              <a:blipFill>
                <a:blip r:embed="rId8"/>
                <a:stretch>
                  <a:fillRect l="-1558" r="-2338" b="-341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6" name="CuadroTexto 65">
                <a:extLst>
                  <a:ext uri="{FF2B5EF4-FFF2-40B4-BE49-F238E27FC236}">
                    <a16:creationId xmlns:a16="http://schemas.microsoft.com/office/drawing/2014/main" id="{4E90CAE7-1AD4-4580-920F-E98B96F8F615}"/>
                  </a:ext>
                </a:extLst>
              </p:cNvPr>
              <p:cNvSpPr txBox="1"/>
              <p:nvPr/>
            </p:nvSpPr>
            <p:spPr>
              <a:xfrm>
                <a:off x="471659" y="5064091"/>
                <a:ext cx="178843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47</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27</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oMath>
                  </m:oMathPara>
                </a14:m>
                <a:endParaRPr lang="es-ES" sz="1600" dirty="0"/>
              </a:p>
            </p:txBody>
          </p:sp>
        </mc:Choice>
        <mc:Fallback xmlns="">
          <p:sp>
            <p:nvSpPr>
              <p:cNvPr id="66" name="CuadroTexto 65">
                <a:extLst>
                  <a:ext uri="{FF2B5EF4-FFF2-40B4-BE49-F238E27FC236}">
                    <a16:creationId xmlns:a16="http://schemas.microsoft.com/office/drawing/2014/main" id="{4E90CAE7-1AD4-4580-920F-E98B96F8F615}"/>
                  </a:ext>
                </a:extLst>
              </p:cNvPr>
              <p:cNvSpPr txBox="1">
                <a:spLocks noRot="1" noChangeAspect="1" noMove="1" noResize="1" noEditPoints="1" noAdjustHandles="1" noChangeArrowheads="1" noChangeShapeType="1" noTextEdit="1"/>
              </p:cNvSpPr>
              <p:nvPr/>
            </p:nvSpPr>
            <p:spPr>
              <a:xfrm>
                <a:off x="471659" y="5064091"/>
                <a:ext cx="1788438" cy="246221"/>
              </a:xfrm>
              <a:prstGeom prst="rect">
                <a:avLst/>
              </a:prstGeom>
              <a:blipFill>
                <a:blip r:embed="rId9"/>
                <a:stretch>
                  <a:fillRect l="-1701" b="-1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7" name="CuadroTexto 66">
                <a:extLst>
                  <a:ext uri="{FF2B5EF4-FFF2-40B4-BE49-F238E27FC236}">
                    <a16:creationId xmlns:a16="http://schemas.microsoft.com/office/drawing/2014/main" id="{B41B8AA6-4B62-441B-A0D9-3F786F61CAF0}"/>
                  </a:ext>
                </a:extLst>
              </p:cNvPr>
              <p:cNvSpPr txBox="1"/>
              <p:nvPr/>
            </p:nvSpPr>
            <p:spPr>
              <a:xfrm>
                <a:off x="520076" y="5542987"/>
                <a:ext cx="178843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200=74</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m:rPr>
                          <m:nor/>
                        </m:rPr>
                        <a:rPr lang="es-ES" sz="1600" b="0" i="0" smtClean="0">
                          <a:latin typeface="Cambria Math" panose="02040503050406030204" pitchFamily="18" charset="0"/>
                        </a:rPr>
                        <m:t>27</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𝑅</m:t>
                          </m:r>
                          <m:r>
                            <a:rPr lang="es-ES" sz="1600" i="1">
                              <a:latin typeface="Cambria Math" panose="02040503050406030204" pitchFamily="18" charset="0"/>
                            </a:rPr>
                            <m:t>4</m:t>
                          </m:r>
                        </m:sub>
                      </m:sSub>
                    </m:oMath>
                  </m:oMathPara>
                </a14:m>
                <a:endParaRPr lang="es-ES" sz="1600" dirty="0"/>
              </a:p>
            </p:txBody>
          </p:sp>
        </mc:Choice>
        <mc:Fallback xmlns="">
          <p:sp>
            <p:nvSpPr>
              <p:cNvPr id="67" name="CuadroTexto 66">
                <a:extLst>
                  <a:ext uri="{FF2B5EF4-FFF2-40B4-BE49-F238E27FC236}">
                    <a16:creationId xmlns:a16="http://schemas.microsoft.com/office/drawing/2014/main" id="{B41B8AA6-4B62-441B-A0D9-3F786F61CAF0}"/>
                  </a:ext>
                </a:extLst>
              </p:cNvPr>
              <p:cNvSpPr txBox="1">
                <a:spLocks noRot="1" noChangeAspect="1" noMove="1" noResize="1" noEditPoints="1" noAdjustHandles="1" noChangeArrowheads="1" noChangeShapeType="1" noTextEdit="1"/>
              </p:cNvSpPr>
              <p:nvPr/>
            </p:nvSpPr>
            <p:spPr>
              <a:xfrm>
                <a:off x="520076" y="5542987"/>
                <a:ext cx="1788438" cy="246221"/>
              </a:xfrm>
              <a:prstGeom prst="rect">
                <a:avLst/>
              </a:prstGeom>
              <a:blipFill>
                <a:blip r:embed="rId10"/>
                <a:stretch>
                  <a:fillRect l="-1701" b="-14634"/>
                </a:stretch>
              </a:blipFill>
            </p:spPr>
            <p:txBody>
              <a:bodyPr/>
              <a:lstStyle/>
              <a:p>
                <a:r>
                  <a:rPr lang="es-ES">
                    <a:noFill/>
                  </a:rPr>
                  <a:t> </a:t>
                </a:r>
              </a:p>
            </p:txBody>
          </p:sp>
        </mc:Fallback>
      </mc:AlternateContent>
      <p:sp>
        <p:nvSpPr>
          <p:cNvPr id="68" name="Cerrar llave 67">
            <a:extLst>
              <a:ext uri="{FF2B5EF4-FFF2-40B4-BE49-F238E27FC236}">
                <a16:creationId xmlns:a16="http://schemas.microsoft.com/office/drawing/2014/main" id="{C4018A26-0DF1-4B61-AA7B-D53D2132AD7F}"/>
              </a:ext>
            </a:extLst>
          </p:cNvPr>
          <p:cNvSpPr/>
          <p:nvPr/>
        </p:nvSpPr>
        <p:spPr>
          <a:xfrm>
            <a:off x="2533511" y="5064091"/>
            <a:ext cx="278269" cy="909120"/>
          </a:xfrm>
          <a:prstGeom prst="rightBrace">
            <a:avLst>
              <a:gd name="adj1" fmla="val 22025"/>
              <a:gd name="adj2" fmla="val 483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mc:AlternateContent xmlns:mc="http://schemas.openxmlformats.org/markup-compatibility/2006" xmlns:a14="http://schemas.microsoft.com/office/drawing/2010/main">
        <mc:Choice Requires="a14">
          <p:sp>
            <p:nvSpPr>
              <p:cNvPr id="69" name="CuadroTexto 68">
                <a:extLst>
                  <a:ext uri="{FF2B5EF4-FFF2-40B4-BE49-F238E27FC236}">
                    <a16:creationId xmlns:a16="http://schemas.microsoft.com/office/drawing/2014/main" id="{B2BBFE22-B0DD-4CF2-A908-F2BCD207119D}"/>
                  </a:ext>
                </a:extLst>
              </p:cNvPr>
              <p:cNvSpPr txBox="1"/>
              <p:nvPr/>
            </p:nvSpPr>
            <p:spPr>
              <a:xfrm>
                <a:off x="2887750" y="5214862"/>
                <a:ext cx="3339697"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400=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121</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400</m:t>
                          </m:r>
                        </m:num>
                        <m:den>
                          <m:r>
                            <a:rPr lang="es-ES" sz="1600" b="0" i="1" smtClean="0">
                              <a:latin typeface="Cambria Math" panose="02040503050406030204" pitchFamily="18" charset="0"/>
                            </a:rPr>
                            <m:t>121</m:t>
                          </m:r>
                        </m:den>
                      </m:f>
                      <m:r>
                        <a:rPr lang="es-ES" sz="1600" b="0" i="1" smtClean="0">
                          <a:latin typeface="Cambria Math" panose="02040503050406030204" pitchFamily="18" charset="0"/>
                        </a:rPr>
                        <m:t>=3.306 </m:t>
                      </m:r>
                      <m:r>
                        <a:rPr lang="es-ES" sz="1600" b="0" i="1" smtClean="0">
                          <a:latin typeface="Cambria Math" panose="02040503050406030204" pitchFamily="18" charset="0"/>
                        </a:rPr>
                        <m:t>𝑚𝐴</m:t>
                      </m:r>
                    </m:oMath>
                  </m:oMathPara>
                </a14:m>
                <a:endParaRPr lang="es-ES" sz="1600" dirty="0"/>
              </a:p>
            </p:txBody>
          </p:sp>
        </mc:Choice>
        <mc:Fallback xmlns="">
          <p:sp>
            <p:nvSpPr>
              <p:cNvPr id="69" name="CuadroTexto 68">
                <a:extLst>
                  <a:ext uri="{FF2B5EF4-FFF2-40B4-BE49-F238E27FC236}">
                    <a16:creationId xmlns:a16="http://schemas.microsoft.com/office/drawing/2014/main" id="{B2BBFE22-B0DD-4CF2-A908-F2BCD207119D}"/>
                  </a:ext>
                </a:extLst>
              </p:cNvPr>
              <p:cNvSpPr txBox="1">
                <a:spLocks noRot="1" noChangeAspect="1" noMove="1" noResize="1" noEditPoints="1" noAdjustHandles="1" noChangeArrowheads="1" noChangeShapeType="1" noTextEdit="1"/>
              </p:cNvSpPr>
              <p:nvPr/>
            </p:nvSpPr>
            <p:spPr>
              <a:xfrm>
                <a:off x="2887750" y="5214862"/>
                <a:ext cx="3339697" cy="461024"/>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0" name="CuadroTexto 69">
                <a:extLst>
                  <a:ext uri="{FF2B5EF4-FFF2-40B4-BE49-F238E27FC236}">
                    <a16:creationId xmlns:a16="http://schemas.microsoft.com/office/drawing/2014/main" id="{EC5D1634-41BA-4024-B45A-1993E2E4FEAD}"/>
                  </a:ext>
                </a:extLst>
              </p:cNvPr>
              <p:cNvSpPr txBox="1"/>
              <p:nvPr/>
            </p:nvSpPr>
            <p:spPr>
              <a:xfrm>
                <a:off x="479641" y="6070565"/>
                <a:ext cx="5215979" cy="4617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47</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27</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i="1">
                              <a:latin typeface="Cambria Math" panose="02040503050406030204" pitchFamily="18" charset="0"/>
                            </a:rPr>
                            <m:t>200−47∗3.306</m:t>
                          </m:r>
                        </m:num>
                        <m:den>
                          <m:r>
                            <a:rPr lang="es-ES" sz="1600" b="0" i="1" smtClean="0">
                              <a:latin typeface="Cambria Math" panose="02040503050406030204" pitchFamily="18" charset="0"/>
                            </a:rPr>
                            <m:t>27</m:t>
                          </m:r>
                        </m:den>
                      </m:f>
                      <m:r>
                        <a:rPr lang="es-ES" sz="1600" b="0" i="1" smtClean="0">
                          <a:latin typeface="Cambria Math" panose="02040503050406030204" pitchFamily="18" charset="0"/>
                        </a:rPr>
                        <m:t>=1.653 </m:t>
                      </m:r>
                      <m:r>
                        <a:rPr lang="es-ES" sz="1600" b="0" i="1" smtClean="0">
                          <a:latin typeface="Cambria Math" panose="02040503050406030204" pitchFamily="18" charset="0"/>
                        </a:rPr>
                        <m:t>𝑚𝐴</m:t>
                      </m:r>
                    </m:oMath>
                  </m:oMathPara>
                </a14:m>
                <a:endParaRPr lang="es-ES" sz="1600" dirty="0"/>
              </a:p>
            </p:txBody>
          </p:sp>
        </mc:Choice>
        <mc:Fallback xmlns="">
          <p:sp>
            <p:nvSpPr>
              <p:cNvPr id="70" name="CuadroTexto 69">
                <a:extLst>
                  <a:ext uri="{FF2B5EF4-FFF2-40B4-BE49-F238E27FC236}">
                    <a16:creationId xmlns:a16="http://schemas.microsoft.com/office/drawing/2014/main" id="{EC5D1634-41BA-4024-B45A-1993E2E4FEAD}"/>
                  </a:ext>
                </a:extLst>
              </p:cNvPr>
              <p:cNvSpPr txBox="1">
                <a:spLocks noRot="1" noChangeAspect="1" noMove="1" noResize="1" noEditPoints="1" noAdjustHandles="1" noChangeArrowheads="1" noChangeShapeType="1" noTextEdit="1"/>
              </p:cNvSpPr>
              <p:nvPr/>
            </p:nvSpPr>
            <p:spPr>
              <a:xfrm>
                <a:off x="479641" y="6070565"/>
                <a:ext cx="5215979" cy="461729"/>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2" name="Rectángulo 71">
                <a:extLst>
                  <a:ext uri="{FF2B5EF4-FFF2-40B4-BE49-F238E27FC236}">
                    <a16:creationId xmlns:a16="http://schemas.microsoft.com/office/drawing/2014/main" id="{4CC11E44-0809-494E-9A0A-2AE867AC6AFD}"/>
                  </a:ext>
                </a:extLst>
              </p:cNvPr>
              <p:cNvSpPr/>
              <p:nvPr/>
            </p:nvSpPr>
            <p:spPr>
              <a:xfrm>
                <a:off x="294907" y="3618044"/>
                <a:ext cx="150207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rPr>
                        <m:t>𝐸𝑐</m:t>
                      </m:r>
                      <m:r>
                        <a:rPr lang="es-ES" sz="1600" i="1" smtClean="0">
                          <a:latin typeface="Cambria Math" panose="02040503050406030204" pitchFamily="18" charset="0"/>
                        </a:rPr>
                        <m:t>. </m:t>
                      </m:r>
                      <m:r>
                        <a:rPr lang="es-ES" sz="1600" i="1" smtClean="0">
                          <a:latin typeface="Cambria Math" panose="02040503050406030204" pitchFamily="18" charset="0"/>
                        </a:rPr>
                        <m:t>𝑑𝑒</m:t>
                      </m:r>
                      <m:r>
                        <a:rPr lang="es-ES" sz="1600" i="1" smtClean="0">
                          <a:latin typeface="Cambria Math" panose="02040503050406030204" pitchFamily="18" charset="0"/>
                        </a:rPr>
                        <m:t> </m:t>
                      </m:r>
                      <m:r>
                        <a:rPr lang="es-ES" sz="1600" b="0" i="1" smtClean="0">
                          <a:latin typeface="Cambria Math" panose="02040503050406030204" pitchFamily="18" charset="0"/>
                        </a:rPr>
                        <m:t>𝑀𝑎𝑙𝑙𝑎𝑠</m:t>
                      </m:r>
                      <m:r>
                        <a:rPr lang="es-ES" sz="1600" b="0" i="1" smtClean="0">
                          <a:latin typeface="Cambria Math" panose="02040503050406030204" pitchFamily="18" charset="0"/>
                        </a:rPr>
                        <m:t>:</m:t>
                      </m:r>
                    </m:oMath>
                  </m:oMathPara>
                </a14:m>
                <a:endParaRPr lang="es-ES" sz="1600" dirty="0"/>
              </a:p>
            </p:txBody>
          </p:sp>
        </mc:Choice>
        <mc:Fallback xmlns="">
          <p:sp>
            <p:nvSpPr>
              <p:cNvPr id="72" name="Rectángulo 71">
                <a:extLst>
                  <a:ext uri="{FF2B5EF4-FFF2-40B4-BE49-F238E27FC236}">
                    <a16:creationId xmlns:a16="http://schemas.microsoft.com/office/drawing/2014/main" id="{4CC11E44-0809-494E-9A0A-2AE867AC6AFD}"/>
                  </a:ext>
                </a:extLst>
              </p:cNvPr>
              <p:cNvSpPr>
                <a:spLocks noRot="1" noChangeAspect="1" noMove="1" noResize="1" noEditPoints="1" noAdjustHandles="1" noChangeArrowheads="1" noChangeShapeType="1" noTextEdit="1"/>
              </p:cNvSpPr>
              <p:nvPr/>
            </p:nvSpPr>
            <p:spPr>
              <a:xfrm>
                <a:off x="294907" y="3618044"/>
                <a:ext cx="1502078" cy="338554"/>
              </a:xfrm>
              <a:prstGeom prst="rect">
                <a:avLst/>
              </a:prstGeom>
              <a:blipFill>
                <a:blip r:embed="rId13"/>
                <a:stretch>
                  <a:fillRect/>
                </a:stretch>
              </a:blipFill>
            </p:spPr>
            <p:txBody>
              <a:bodyPr/>
              <a:lstStyle/>
              <a:p>
                <a:r>
                  <a:rPr lang="es-ES">
                    <a:noFill/>
                  </a:rPr>
                  <a:t> </a:t>
                </a:r>
              </a:p>
            </p:txBody>
          </p:sp>
        </mc:Fallback>
      </mc:AlternateContent>
      <p:sp>
        <p:nvSpPr>
          <p:cNvPr id="30" name="Marcador de número de diapositiva 1">
            <a:extLst>
              <a:ext uri="{FF2B5EF4-FFF2-40B4-BE49-F238E27FC236}">
                <a16:creationId xmlns:a16="http://schemas.microsoft.com/office/drawing/2014/main" id="{6B3E44E7-1815-4514-9C84-9DA03040E3A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730335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DBBD62A-38D4-4D6E-83E6-28C8DD14A20F}"/>
              </a:ext>
            </a:extLst>
          </p:cNvPr>
          <p:cNvSpPr/>
          <p:nvPr/>
        </p:nvSpPr>
        <p:spPr>
          <a:xfrm>
            <a:off x="136345" y="1025055"/>
            <a:ext cx="5129941" cy="369332"/>
          </a:xfrm>
          <a:prstGeom prst="rect">
            <a:avLst/>
          </a:prstGeom>
        </p:spPr>
        <p:txBody>
          <a:bodyPr wrap="square">
            <a:spAutoFit/>
          </a:bodyPr>
          <a:lstStyle/>
          <a:p>
            <a:r>
              <a:rPr lang="es-ES" dirty="0"/>
              <a:t>Anulando la fuente de tensión:</a:t>
            </a:r>
          </a:p>
        </p:txBody>
      </p:sp>
      <p:grpSp>
        <p:nvGrpSpPr>
          <p:cNvPr id="14" name="Grupo 13">
            <a:extLst>
              <a:ext uri="{FF2B5EF4-FFF2-40B4-BE49-F238E27FC236}">
                <a16:creationId xmlns:a16="http://schemas.microsoft.com/office/drawing/2014/main" id="{96C6EF61-01F5-4C74-902B-0BF9AFF2BF8A}"/>
              </a:ext>
            </a:extLst>
          </p:cNvPr>
          <p:cNvGrpSpPr/>
          <p:nvPr/>
        </p:nvGrpSpPr>
        <p:grpSpPr>
          <a:xfrm>
            <a:off x="189901" y="1394387"/>
            <a:ext cx="3349150" cy="1455830"/>
            <a:chOff x="346085" y="4975515"/>
            <a:chExt cx="3349150" cy="1455830"/>
          </a:xfrm>
        </p:grpSpPr>
        <p:pic>
          <p:nvPicPr>
            <p:cNvPr id="6" name="Imagen 5">
              <a:extLst>
                <a:ext uri="{FF2B5EF4-FFF2-40B4-BE49-F238E27FC236}">
                  <a16:creationId xmlns:a16="http://schemas.microsoft.com/office/drawing/2014/main" id="{E53A1151-DD62-49F3-92E3-0AE5663CD2B7}"/>
                </a:ext>
              </a:extLst>
            </p:cNvPr>
            <p:cNvPicPr>
              <a:picLocks noChangeAspect="1"/>
            </p:cNvPicPr>
            <p:nvPr/>
          </p:nvPicPr>
          <p:blipFill>
            <a:blip r:embed="rId2"/>
            <a:stretch>
              <a:fillRect/>
            </a:stretch>
          </p:blipFill>
          <p:spPr>
            <a:xfrm>
              <a:off x="346085" y="4975515"/>
              <a:ext cx="3239883" cy="1455830"/>
            </a:xfrm>
            <a:prstGeom prst="rect">
              <a:avLst/>
            </a:prstGeom>
          </p:spPr>
        </p:pic>
        <p:sp>
          <p:nvSpPr>
            <p:cNvPr id="51" name="Rectángulo 50">
              <a:extLst>
                <a:ext uri="{FF2B5EF4-FFF2-40B4-BE49-F238E27FC236}">
                  <a16:creationId xmlns:a16="http://schemas.microsoft.com/office/drawing/2014/main" id="{91650A3B-2A0D-45EB-B878-6EE06EDBAAEA}"/>
                </a:ext>
              </a:extLst>
            </p:cNvPr>
            <p:cNvSpPr/>
            <p:nvPr/>
          </p:nvSpPr>
          <p:spPr>
            <a:xfrm>
              <a:off x="1651000" y="5342406"/>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Rectángulo 51">
              <a:extLst>
                <a:ext uri="{FF2B5EF4-FFF2-40B4-BE49-F238E27FC236}">
                  <a16:creationId xmlns:a16="http://schemas.microsoft.com/office/drawing/2014/main" id="{882F1525-72C6-4B4C-BF57-943B92302F4D}"/>
                </a:ext>
              </a:extLst>
            </p:cNvPr>
            <p:cNvSpPr/>
            <p:nvPr/>
          </p:nvSpPr>
          <p:spPr>
            <a:xfrm>
              <a:off x="1254760" y="5638901"/>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Rectángulo 52">
              <a:extLst>
                <a:ext uri="{FF2B5EF4-FFF2-40B4-BE49-F238E27FC236}">
                  <a16:creationId xmlns:a16="http://schemas.microsoft.com/office/drawing/2014/main" id="{72666AAC-991D-4282-9689-E393390528CE}"/>
                </a:ext>
              </a:extLst>
            </p:cNvPr>
            <p:cNvSpPr/>
            <p:nvPr/>
          </p:nvSpPr>
          <p:spPr>
            <a:xfrm>
              <a:off x="617543" y="5738626"/>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Rectángulo 53">
              <a:extLst>
                <a:ext uri="{FF2B5EF4-FFF2-40B4-BE49-F238E27FC236}">
                  <a16:creationId xmlns:a16="http://schemas.microsoft.com/office/drawing/2014/main" id="{9DD1FBEF-A265-485A-B558-D2D764A5678F}"/>
                </a:ext>
              </a:extLst>
            </p:cNvPr>
            <p:cNvSpPr/>
            <p:nvPr/>
          </p:nvSpPr>
          <p:spPr>
            <a:xfrm>
              <a:off x="2705100" y="5716059"/>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Rectángulo 54">
              <a:extLst>
                <a:ext uri="{FF2B5EF4-FFF2-40B4-BE49-F238E27FC236}">
                  <a16:creationId xmlns:a16="http://schemas.microsoft.com/office/drawing/2014/main" id="{2A796A77-1CA7-44AA-BFE0-D97E8B9B1570}"/>
                </a:ext>
              </a:extLst>
            </p:cNvPr>
            <p:cNvSpPr/>
            <p:nvPr/>
          </p:nvSpPr>
          <p:spPr>
            <a:xfrm>
              <a:off x="3314235" y="5512221"/>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9" name="Rectángulo 18">
            <a:extLst>
              <a:ext uri="{FF2B5EF4-FFF2-40B4-BE49-F238E27FC236}">
                <a16:creationId xmlns:a16="http://schemas.microsoft.com/office/drawing/2014/main" id="{A16B048C-C12A-4EE0-9882-D37BB3E44D0A}"/>
              </a:ext>
            </a:extLst>
          </p:cNvPr>
          <p:cNvSpPr/>
          <p:nvPr/>
        </p:nvSpPr>
        <p:spPr>
          <a:xfrm>
            <a:off x="3429784" y="1420089"/>
            <a:ext cx="5129941" cy="646331"/>
          </a:xfrm>
          <a:prstGeom prst="rect">
            <a:avLst/>
          </a:prstGeom>
        </p:spPr>
        <p:txBody>
          <a:bodyPr wrap="square">
            <a:spAutoFit/>
          </a:bodyPr>
          <a:lstStyle/>
          <a:p>
            <a:r>
              <a:rPr lang="es-ES" dirty="0"/>
              <a:t>Agrupamos en R5=(R1\\R2)+R3, de forma que tenemos un divisor de corriente:</a:t>
            </a:r>
          </a:p>
        </p:txBody>
      </p:sp>
      <p:grpSp>
        <p:nvGrpSpPr>
          <p:cNvPr id="12" name="Grupo 11">
            <a:extLst>
              <a:ext uri="{FF2B5EF4-FFF2-40B4-BE49-F238E27FC236}">
                <a16:creationId xmlns:a16="http://schemas.microsoft.com/office/drawing/2014/main" id="{20BFEE9F-72E1-4D74-989F-DC878AA0B805}"/>
              </a:ext>
            </a:extLst>
          </p:cNvPr>
          <p:cNvGrpSpPr/>
          <p:nvPr/>
        </p:nvGrpSpPr>
        <p:grpSpPr>
          <a:xfrm>
            <a:off x="218961" y="3207653"/>
            <a:ext cx="1799466" cy="1269097"/>
            <a:chOff x="209436" y="3302903"/>
            <a:chExt cx="2220424" cy="1565983"/>
          </a:xfrm>
        </p:grpSpPr>
        <p:pic>
          <p:nvPicPr>
            <p:cNvPr id="8" name="Imagen 7">
              <a:extLst>
                <a:ext uri="{FF2B5EF4-FFF2-40B4-BE49-F238E27FC236}">
                  <a16:creationId xmlns:a16="http://schemas.microsoft.com/office/drawing/2014/main" id="{604FBA66-E0DD-4EA8-B70E-7505FAB90AEA}"/>
                </a:ext>
              </a:extLst>
            </p:cNvPr>
            <p:cNvPicPr>
              <a:picLocks noChangeAspect="1"/>
            </p:cNvPicPr>
            <p:nvPr/>
          </p:nvPicPr>
          <p:blipFill>
            <a:blip r:embed="rId3"/>
            <a:stretch>
              <a:fillRect/>
            </a:stretch>
          </p:blipFill>
          <p:spPr>
            <a:xfrm>
              <a:off x="209436" y="3302903"/>
              <a:ext cx="2220424" cy="1565983"/>
            </a:xfrm>
            <a:prstGeom prst="rect">
              <a:avLst/>
            </a:prstGeom>
          </p:spPr>
        </p:pic>
        <p:sp>
          <p:nvSpPr>
            <p:cNvPr id="21" name="Rectángulo 20">
              <a:extLst>
                <a:ext uri="{FF2B5EF4-FFF2-40B4-BE49-F238E27FC236}">
                  <a16:creationId xmlns:a16="http://schemas.microsoft.com/office/drawing/2014/main" id="{B9FC345E-3558-4B27-A7AF-10230925B561}"/>
                </a:ext>
              </a:extLst>
            </p:cNvPr>
            <p:cNvSpPr/>
            <p:nvPr/>
          </p:nvSpPr>
          <p:spPr>
            <a:xfrm>
              <a:off x="2024003" y="3829423"/>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69684BB2-77C8-475F-AB7A-8CBF9DD53167}"/>
                </a:ext>
              </a:extLst>
            </p:cNvPr>
            <p:cNvSpPr/>
            <p:nvPr/>
          </p:nvSpPr>
          <p:spPr>
            <a:xfrm>
              <a:off x="1419317" y="4024854"/>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1AF6C704-B869-4D2A-B6B9-C442C198DF98}"/>
                </a:ext>
              </a:extLst>
            </p:cNvPr>
            <p:cNvSpPr/>
            <p:nvPr/>
          </p:nvSpPr>
          <p:spPr>
            <a:xfrm>
              <a:off x="451834" y="4211890"/>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3429784" y="2188366"/>
                <a:ext cx="5492145" cy="5590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5</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m:rPr>
                                  <m:sty m:val="p"/>
                                </m:rPr>
                                <a:rPr lang="es-ES" sz="1600" b="0" i="1" smtClean="0">
                                  <a:latin typeface="Cambria Math" panose="02040503050406030204" pitchFamily="18" charset="0"/>
                                </a:rPr>
                                <m:t>R</m:t>
                              </m:r>
                            </m:e>
                            <m:sub>
                              <m:r>
                                <a:rPr lang="es-ES" sz="1600" b="0" i="1" smtClean="0">
                                  <a:latin typeface="Cambria Math" panose="02040503050406030204" pitchFamily="18" charset="0"/>
                                </a:rPr>
                                <m:t>2</m:t>
                              </m:r>
                            </m:sub>
                          </m:sSub>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3</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27∗47</m:t>
                          </m:r>
                        </m:num>
                        <m:den>
                          <m:r>
                            <a:rPr lang="es-ES" sz="1600" b="0" i="1" smtClean="0">
                              <a:latin typeface="Cambria Math" panose="02040503050406030204" pitchFamily="18" charset="0"/>
                            </a:rPr>
                            <m:t>27+47</m:t>
                          </m:r>
                        </m:den>
                      </m:f>
                      <m:r>
                        <a:rPr lang="es-ES" sz="1600" b="0" i="1" smtClean="0">
                          <a:latin typeface="Cambria Math" panose="02040503050406030204" pitchFamily="18" charset="0"/>
                        </a:rPr>
                        <m:t>+4=17.15+4=21.15</m:t>
                      </m:r>
                      <m:r>
                        <a:rPr lang="es-ES" sz="1600" b="0" i="1" smtClean="0">
                          <a:latin typeface="Cambria Math" panose="02040503050406030204" pitchFamily="18" charset="0"/>
                        </a:rPr>
                        <m:t>𝑘</m:t>
                      </m:r>
                      <m:r>
                        <m:rPr>
                          <m:sty m:val="p"/>
                        </m:rPr>
                        <a:rPr lang="el-GR" sz="1600" b="0" i="1" smtClean="0">
                          <a:latin typeface="Cambria Math" panose="02040503050406030204" pitchFamily="18" charset="0"/>
                          <a:ea typeface="Cambria Math" panose="02040503050406030204" pitchFamily="18" charset="0"/>
                        </a:rPr>
                        <m:t>Ω</m:t>
                      </m:r>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3429784" y="2188366"/>
                <a:ext cx="5492145" cy="559064"/>
              </a:xfrm>
              <a:prstGeom prst="rect">
                <a:avLst/>
              </a:prstGeom>
              <a:blipFill>
                <a:blip r:embed="rId4"/>
                <a:stretch>
                  <a:fillRect/>
                </a:stretch>
              </a:blipFill>
            </p:spPr>
            <p:txBody>
              <a:bodyPr/>
              <a:lstStyle/>
              <a:p>
                <a:r>
                  <a:rPr lang="es-ES">
                    <a:noFill/>
                  </a:rPr>
                  <a:t> </a:t>
                </a:r>
              </a:p>
            </p:txBody>
          </p:sp>
        </mc:Fallback>
      </mc:AlternateContent>
      <p:sp>
        <p:nvSpPr>
          <p:cNvPr id="28" name="Rectángulo 27">
            <a:extLst>
              <a:ext uri="{FF2B5EF4-FFF2-40B4-BE49-F238E27FC236}">
                <a16:creationId xmlns:a16="http://schemas.microsoft.com/office/drawing/2014/main" id="{73F26847-42E8-4E6B-B72C-DB8978FC85C8}"/>
              </a:ext>
            </a:extLst>
          </p:cNvPr>
          <p:cNvSpPr/>
          <p:nvPr/>
        </p:nvSpPr>
        <p:spPr>
          <a:xfrm>
            <a:off x="2018427" y="3286059"/>
            <a:ext cx="5129941" cy="369332"/>
          </a:xfrm>
          <a:prstGeom prst="rect">
            <a:avLst/>
          </a:prstGeom>
        </p:spPr>
        <p:txBody>
          <a:bodyPr wrap="square">
            <a:spAutoFit/>
          </a:bodyPr>
          <a:lstStyle/>
          <a:p>
            <a:r>
              <a:rPr lang="es-ES" dirty="0"/>
              <a:t>Aplicando la ecuación del divisor de corriente:</a:t>
            </a:r>
          </a:p>
        </p:txBody>
      </p:sp>
      <mc:AlternateContent xmlns:mc="http://schemas.openxmlformats.org/markup-compatibility/2006" xmlns:a14="http://schemas.microsoft.com/office/drawing/2010/main">
        <mc:Choice Requires="a14">
          <p:sp>
            <p:nvSpPr>
              <p:cNvPr id="29" name="Rectángulo 28">
                <a:extLst>
                  <a:ext uri="{FF2B5EF4-FFF2-40B4-BE49-F238E27FC236}">
                    <a16:creationId xmlns:a16="http://schemas.microsoft.com/office/drawing/2014/main" id="{6D3DDA1E-EA05-4489-9DE0-3B00177B35C5}"/>
                  </a:ext>
                </a:extLst>
              </p:cNvPr>
              <p:cNvSpPr/>
              <p:nvPr/>
            </p:nvSpPr>
            <p:spPr>
              <a:xfrm>
                <a:off x="1817775" y="3655391"/>
                <a:ext cx="3811364" cy="6017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5</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5</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4</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20</m:t>
                          </m:r>
                          <m:r>
                            <a:rPr lang="es-ES" sz="1600" b="0" i="1" smtClean="0">
                              <a:latin typeface="Cambria Math" panose="02040503050406030204" pitchFamily="18" charset="0"/>
                            </a:rPr>
                            <m:t>𝑥</m:t>
                          </m:r>
                          <m:r>
                            <a:rPr lang="es-ES" sz="1600" b="0" i="1" smtClean="0">
                              <a:latin typeface="Cambria Math" panose="02040503050406030204" pitchFamily="18" charset="0"/>
                            </a:rPr>
                            <m:t>21.15</m:t>
                          </m:r>
                        </m:num>
                        <m:den>
                          <m:r>
                            <a:rPr lang="es-ES" sz="1600" b="0" i="1" smtClean="0">
                              <a:latin typeface="Cambria Math" panose="02040503050406030204" pitchFamily="18" charset="0"/>
                            </a:rPr>
                            <m:t>21.15+23</m:t>
                          </m:r>
                        </m:den>
                      </m:f>
                      <m:r>
                        <a:rPr lang="es-ES" sz="1600" b="0" i="1" smtClean="0">
                          <a:latin typeface="Cambria Math" panose="02040503050406030204" pitchFamily="18" charset="0"/>
                        </a:rPr>
                        <m:t>=9.581 </m:t>
                      </m:r>
                      <m:r>
                        <a:rPr lang="es-ES" sz="1600" b="0" i="1" smtClean="0">
                          <a:latin typeface="Cambria Math" panose="02040503050406030204" pitchFamily="18" charset="0"/>
                        </a:rPr>
                        <m:t>𝑚𝐴</m:t>
                      </m:r>
                    </m:oMath>
                  </m:oMathPara>
                </a14:m>
                <a:endParaRPr lang="es-ES" sz="1600" dirty="0"/>
              </a:p>
            </p:txBody>
          </p:sp>
        </mc:Choice>
        <mc:Fallback xmlns="">
          <p:sp>
            <p:nvSpPr>
              <p:cNvPr id="29" name="Rectángulo 28">
                <a:extLst>
                  <a:ext uri="{FF2B5EF4-FFF2-40B4-BE49-F238E27FC236}">
                    <a16:creationId xmlns:a16="http://schemas.microsoft.com/office/drawing/2014/main" id="{6D3DDA1E-EA05-4489-9DE0-3B00177B35C5}"/>
                  </a:ext>
                </a:extLst>
              </p:cNvPr>
              <p:cNvSpPr>
                <a:spLocks noRot="1" noChangeAspect="1" noMove="1" noResize="1" noEditPoints="1" noAdjustHandles="1" noChangeArrowheads="1" noChangeShapeType="1" noTextEdit="1"/>
              </p:cNvSpPr>
              <p:nvPr/>
            </p:nvSpPr>
            <p:spPr>
              <a:xfrm>
                <a:off x="1817775" y="3655391"/>
                <a:ext cx="3811364" cy="601768"/>
              </a:xfrm>
              <a:prstGeom prst="rect">
                <a:avLst/>
              </a:prstGeom>
              <a:blipFill>
                <a:blip r:embed="rId5"/>
                <a:stretch>
                  <a:fillRect/>
                </a:stretch>
              </a:blipFill>
            </p:spPr>
            <p:txBody>
              <a:bodyPr/>
              <a:lstStyle/>
              <a:p>
                <a:r>
                  <a:rPr lang="es-ES">
                    <a:noFill/>
                  </a:rPr>
                  <a:t> </a:t>
                </a:r>
              </a:p>
            </p:txBody>
          </p:sp>
        </mc:Fallback>
      </mc:AlternateContent>
      <p:sp>
        <p:nvSpPr>
          <p:cNvPr id="30" name="Rectángulo 29">
            <a:extLst>
              <a:ext uri="{FF2B5EF4-FFF2-40B4-BE49-F238E27FC236}">
                <a16:creationId xmlns:a16="http://schemas.microsoft.com/office/drawing/2014/main" id="{AD061563-4D48-417A-A8E3-0A376D6413B9}"/>
              </a:ext>
            </a:extLst>
          </p:cNvPr>
          <p:cNvSpPr/>
          <p:nvPr/>
        </p:nvSpPr>
        <p:spPr>
          <a:xfrm>
            <a:off x="593080" y="4657939"/>
            <a:ext cx="7966645" cy="369332"/>
          </a:xfrm>
          <a:prstGeom prst="rect">
            <a:avLst/>
          </a:prstGeom>
        </p:spPr>
        <p:txBody>
          <a:bodyPr wrap="square">
            <a:spAutoFit/>
          </a:bodyPr>
          <a:lstStyle/>
          <a:p>
            <a:r>
              <a:rPr lang="es-ES" dirty="0"/>
              <a:t>La corriente por R4 será la suma de las dos corrientes obtenidas: </a:t>
            </a:r>
          </a:p>
        </p:txBody>
      </p:sp>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5F89BF42-A836-4107-976F-2FFFF73AA0C7}"/>
                  </a:ext>
                </a:extLst>
              </p:cNvPr>
              <p:cNvSpPr/>
              <p:nvPr/>
            </p:nvSpPr>
            <p:spPr>
              <a:xfrm>
                <a:off x="461359" y="5108496"/>
                <a:ext cx="370434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r>
                        <a:rPr lang="es-ES" sz="1600" i="1">
                          <a:latin typeface="Cambria Math" panose="02040503050406030204" pitchFamily="18" charset="0"/>
                        </a:rPr>
                        <m:t>1.65</m:t>
                      </m:r>
                      <m:r>
                        <a:rPr lang="es-ES" sz="1600" b="0" i="1" smtClean="0">
                          <a:latin typeface="Cambria Math" panose="02040503050406030204" pitchFamily="18" charset="0"/>
                        </a:rPr>
                        <m:t>3</m:t>
                      </m:r>
                      <m:r>
                        <a:rPr lang="es-ES" sz="1600" i="1">
                          <a:latin typeface="Cambria Math" panose="02040503050406030204" pitchFamily="18" charset="0"/>
                        </a:rPr>
                        <m:t> </m:t>
                      </m:r>
                      <m:r>
                        <a:rPr lang="es-ES" sz="1600" i="1">
                          <a:latin typeface="Cambria Math" panose="02040503050406030204" pitchFamily="18" charset="0"/>
                        </a:rPr>
                        <m:t>𝑚𝐴</m:t>
                      </m:r>
                      <m:r>
                        <a:rPr lang="es-ES" sz="1600" b="0" i="1" smtClean="0">
                          <a:latin typeface="Cambria Math" panose="02040503050406030204" pitchFamily="18" charset="0"/>
                        </a:rPr>
                        <m:t>+9.75 </m:t>
                      </m:r>
                      <m:r>
                        <a:rPr lang="es-ES" sz="1600" b="0" i="1" smtClean="0">
                          <a:latin typeface="Cambria Math" panose="02040503050406030204" pitchFamily="18" charset="0"/>
                        </a:rPr>
                        <m:t>𝑚𝐴</m:t>
                      </m:r>
                      <m:r>
                        <a:rPr lang="es-ES" sz="1600" b="0" i="1" smtClean="0">
                          <a:latin typeface="Cambria Math" panose="02040503050406030204" pitchFamily="18" charset="0"/>
                        </a:rPr>
                        <m:t>=11.23 </m:t>
                      </m:r>
                      <m:r>
                        <a:rPr lang="es-ES" sz="1600" b="0" i="1" smtClean="0">
                          <a:latin typeface="Cambria Math" panose="02040503050406030204" pitchFamily="18" charset="0"/>
                        </a:rPr>
                        <m:t>𝑚𝐴</m:t>
                      </m:r>
                    </m:oMath>
                  </m:oMathPara>
                </a14:m>
                <a:endParaRPr lang="es-ES" sz="1600" dirty="0"/>
              </a:p>
            </p:txBody>
          </p:sp>
        </mc:Choice>
        <mc:Fallback xmlns="">
          <p:sp>
            <p:nvSpPr>
              <p:cNvPr id="31" name="Rectángulo 30">
                <a:extLst>
                  <a:ext uri="{FF2B5EF4-FFF2-40B4-BE49-F238E27FC236}">
                    <a16:creationId xmlns:a16="http://schemas.microsoft.com/office/drawing/2014/main" id="{5F89BF42-A836-4107-976F-2FFFF73AA0C7}"/>
                  </a:ext>
                </a:extLst>
              </p:cNvPr>
              <p:cNvSpPr>
                <a:spLocks noRot="1" noChangeAspect="1" noMove="1" noResize="1" noEditPoints="1" noAdjustHandles="1" noChangeArrowheads="1" noChangeShapeType="1" noTextEdit="1"/>
              </p:cNvSpPr>
              <p:nvPr/>
            </p:nvSpPr>
            <p:spPr>
              <a:xfrm>
                <a:off x="461359" y="5108496"/>
                <a:ext cx="3704347" cy="338554"/>
              </a:xfrm>
              <a:prstGeom prst="rect">
                <a:avLst/>
              </a:prstGeom>
              <a:blipFill>
                <a:blip r:embed="rId6"/>
                <a:stretch>
                  <a:fillRect/>
                </a:stretch>
              </a:blipFill>
            </p:spPr>
            <p:txBody>
              <a:bodyPr/>
              <a:lstStyle/>
              <a:p>
                <a:r>
                  <a:rPr lang="es-ES">
                    <a:noFill/>
                  </a:rPr>
                  <a:t> </a:t>
                </a:r>
              </a:p>
            </p:txBody>
          </p:sp>
        </mc:Fallback>
      </mc:AlternateContent>
      <p:sp>
        <p:nvSpPr>
          <p:cNvPr id="24" name="Marcador de número de diapositiva 1">
            <a:extLst>
              <a:ext uri="{FF2B5EF4-FFF2-40B4-BE49-F238E27FC236}">
                <a16:creationId xmlns:a16="http://schemas.microsoft.com/office/drawing/2014/main" id="{B5ECE172-B101-4760-BF0F-783A277F27EC}"/>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280055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212580" cy="338554"/>
          </a:xfrm>
          <a:prstGeom prst="rect">
            <a:avLst/>
          </a:prstGeom>
        </p:spPr>
        <p:txBody>
          <a:bodyPr wrap="square">
            <a:spAutoFit/>
          </a:bodyPr>
          <a:lstStyle/>
          <a:p>
            <a:r>
              <a:rPr lang="es-ES" sz="1600" b="1" dirty="0"/>
              <a:t>Problema 9. </a:t>
            </a:r>
            <a:r>
              <a:rPr lang="es-ES" sz="1600" dirty="0"/>
              <a:t>Calcula el circuito equivalente de </a:t>
            </a:r>
            <a:r>
              <a:rPr lang="es-ES" sz="1600" dirty="0" err="1"/>
              <a:t>Thevenin</a:t>
            </a:r>
            <a:r>
              <a:rPr lang="es-ES" sz="1600" dirty="0"/>
              <a:t> entre los puntos A y B. R = 1</a:t>
            </a:r>
            <a:r>
              <a:rPr lang="el-GR" sz="1600" dirty="0"/>
              <a:t>Ω</a:t>
            </a:r>
            <a:r>
              <a:rPr lang="es-ES" sz="1600" dirty="0"/>
              <a:t> </a:t>
            </a:r>
            <a:r>
              <a:rPr lang="es-ES" sz="1600" b="1" dirty="0"/>
              <a:t> </a:t>
            </a:r>
            <a:endParaRPr lang="es-ES" sz="1600" dirty="0"/>
          </a:p>
        </p:txBody>
      </p:sp>
      <p:sp>
        <p:nvSpPr>
          <p:cNvPr id="19" name="Rectángulo 18">
            <a:extLst>
              <a:ext uri="{FF2B5EF4-FFF2-40B4-BE49-F238E27FC236}">
                <a16:creationId xmlns:a16="http://schemas.microsoft.com/office/drawing/2014/main" id="{A16B048C-C12A-4EE0-9882-D37BB3E44D0A}"/>
              </a:ext>
            </a:extLst>
          </p:cNvPr>
          <p:cNvSpPr/>
          <p:nvPr/>
        </p:nvSpPr>
        <p:spPr>
          <a:xfrm>
            <a:off x="3845878" y="1256930"/>
            <a:ext cx="5129941" cy="738664"/>
          </a:xfrm>
          <a:prstGeom prst="rect">
            <a:avLst/>
          </a:prstGeom>
        </p:spPr>
        <p:txBody>
          <a:bodyPr wrap="square">
            <a:spAutoFit/>
          </a:bodyPr>
          <a:lstStyle/>
          <a:p>
            <a:pPr algn="just"/>
            <a:r>
              <a:rPr lang="es-ES" sz="1400" dirty="0"/>
              <a:t>Para obtener el equivalente de Thévenin tenemos que obtener </a:t>
            </a:r>
            <a:r>
              <a:rPr lang="es-ES" sz="1400" dirty="0" err="1"/>
              <a:t>Voc</a:t>
            </a:r>
            <a:r>
              <a:rPr lang="es-ES" sz="1400" dirty="0"/>
              <a:t>, y </a:t>
            </a:r>
            <a:r>
              <a:rPr lang="es-ES" sz="1400" dirty="0" err="1"/>
              <a:t>Rth</a:t>
            </a:r>
            <a:r>
              <a:rPr lang="es-ES" sz="1400" dirty="0"/>
              <a:t>. Al haber una fuente dependiente, no podemos calcular </a:t>
            </a:r>
            <a:r>
              <a:rPr lang="es-ES" sz="1400" dirty="0" err="1"/>
              <a:t>Rth</a:t>
            </a:r>
            <a:r>
              <a:rPr lang="es-ES" sz="1400" dirty="0"/>
              <a:t> directamente, por lo que necesitamos </a:t>
            </a:r>
            <a:r>
              <a:rPr lang="es-ES" sz="1400" dirty="0" err="1"/>
              <a:t>Isc</a:t>
            </a:r>
            <a:r>
              <a:rPr lang="es-ES" sz="1400" dirty="0"/>
              <a:t>.</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551063" y="3520287"/>
                <a:ext cx="211673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𝐶</m:t>
                          </m:r>
                        </m:sub>
                      </m:sSub>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551063" y="3520287"/>
                <a:ext cx="2116733" cy="338554"/>
              </a:xfrm>
              <a:prstGeom prst="rect">
                <a:avLst/>
              </a:prstGeom>
              <a:blipFill>
                <a:blip r:embed="rId2"/>
                <a:stretch>
                  <a:fillRect/>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424C4456-EDAF-479C-8254-D161212C23E5}"/>
              </a:ext>
            </a:extLst>
          </p:cNvPr>
          <p:cNvPicPr>
            <a:picLocks noChangeAspect="1"/>
          </p:cNvPicPr>
          <p:nvPr/>
        </p:nvPicPr>
        <p:blipFill>
          <a:blip r:embed="rId3"/>
          <a:stretch>
            <a:fillRect/>
          </a:stretch>
        </p:blipFill>
        <p:spPr>
          <a:xfrm>
            <a:off x="231596" y="1132200"/>
            <a:ext cx="3553322" cy="2148188"/>
          </a:xfrm>
          <a:prstGeom prst="rect">
            <a:avLst/>
          </a:prstGeom>
        </p:spPr>
      </p:pic>
      <p:sp>
        <p:nvSpPr>
          <p:cNvPr id="3" name="CuadroTexto 2">
            <a:extLst>
              <a:ext uri="{FF2B5EF4-FFF2-40B4-BE49-F238E27FC236}">
                <a16:creationId xmlns:a16="http://schemas.microsoft.com/office/drawing/2014/main" id="{70FAF2F1-3ACB-41B7-B91C-EF6E34316506}"/>
              </a:ext>
            </a:extLst>
          </p:cNvPr>
          <p:cNvSpPr txBox="1"/>
          <p:nvPr/>
        </p:nvSpPr>
        <p:spPr>
          <a:xfrm>
            <a:off x="1481190" y="1149569"/>
            <a:ext cx="314510" cy="307777"/>
          </a:xfrm>
          <a:prstGeom prst="rect">
            <a:avLst/>
          </a:prstGeom>
          <a:noFill/>
        </p:spPr>
        <p:txBody>
          <a:bodyPr wrap="none" rtlCol="0">
            <a:spAutoFit/>
          </a:bodyPr>
          <a:lstStyle/>
          <a:p>
            <a:r>
              <a:rPr lang="es-ES" sz="1400" dirty="0"/>
              <a:t>C</a:t>
            </a:r>
          </a:p>
        </p:txBody>
      </p:sp>
      <p:sp>
        <p:nvSpPr>
          <p:cNvPr id="7" name="Rectángulo 6">
            <a:extLst>
              <a:ext uri="{FF2B5EF4-FFF2-40B4-BE49-F238E27FC236}">
                <a16:creationId xmlns:a16="http://schemas.microsoft.com/office/drawing/2014/main" id="{4D999903-60CA-4B59-90FB-FC9E9F466484}"/>
              </a:ext>
            </a:extLst>
          </p:cNvPr>
          <p:cNvSpPr/>
          <p:nvPr/>
        </p:nvSpPr>
        <p:spPr>
          <a:xfrm>
            <a:off x="580078" y="4026052"/>
            <a:ext cx="5129941" cy="307777"/>
          </a:xfrm>
          <a:prstGeom prst="rect">
            <a:avLst/>
          </a:prstGeom>
        </p:spPr>
        <p:txBody>
          <a:bodyPr wrap="square">
            <a:spAutoFit/>
          </a:bodyPr>
          <a:lstStyle/>
          <a:p>
            <a:r>
              <a:rPr lang="es-ES" sz="1400" dirty="0"/>
              <a:t>La ecuación de malla nos da:</a:t>
            </a:r>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D2CDF5E0-53BE-469C-8E1D-66F0831C2DFE}"/>
                  </a:ext>
                </a:extLst>
              </p:cNvPr>
              <p:cNvSpPr/>
              <p:nvPr/>
            </p:nvSpPr>
            <p:spPr>
              <a:xfrm>
                <a:off x="2987016" y="3912146"/>
                <a:ext cx="5763373" cy="495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𝑅</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𝑅</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=0→20−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𝑅</m:t>
                      </m:r>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𝑅</m:t>
                      </m:r>
                      <m:r>
                        <a:rPr lang="es-ES" sz="1400" b="0" i="1" smtClean="0">
                          <a:latin typeface="Cambria Math" panose="02040503050406030204" pitchFamily="18" charset="0"/>
                        </a:rPr>
                        <m:t>−80=0→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60</m:t>
                          </m:r>
                        </m:num>
                        <m:den>
                          <m:r>
                            <a:rPr lang="es-ES" sz="1400" b="0" i="1" smtClean="0">
                              <a:latin typeface="Cambria Math" panose="02040503050406030204" pitchFamily="18" charset="0"/>
                            </a:rPr>
                            <m:t>2</m:t>
                          </m:r>
                        </m:den>
                      </m:f>
                      <m:r>
                        <a:rPr lang="es-ES" sz="1400" b="0" i="1" smtClean="0">
                          <a:latin typeface="Cambria Math" panose="02040503050406030204" pitchFamily="18" charset="0"/>
                        </a:rPr>
                        <m:t>=−30 </m:t>
                      </m:r>
                      <m:r>
                        <a:rPr lang="es-ES" sz="1400" b="0" i="1" smtClean="0">
                          <a:latin typeface="Cambria Math" panose="02040503050406030204" pitchFamily="18" charset="0"/>
                        </a:rPr>
                        <m:t>𝐴</m:t>
                      </m:r>
                    </m:oMath>
                  </m:oMathPara>
                </a14:m>
                <a:endParaRPr lang="es-ES" sz="1400" dirty="0"/>
              </a:p>
            </p:txBody>
          </p:sp>
        </mc:Choice>
        <mc:Fallback xmlns="">
          <p:sp>
            <p:nvSpPr>
              <p:cNvPr id="8" name="Rectángulo 7">
                <a:extLst>
                  <a:ext uri="{FF2B5EF4-FFF2-40B4-BE49-F238E27FC236}">
                    <a16:creationId xmlns:a16="http://schemas.microsoft.com/office/drawing/2014/main" id="{D2CDF5E0-53BE-469C-8E1D-66F0831C2DFE}"/>
                  </a:ext>
                </a:extLst>
              </p:cNvPr>
              <p:cNvSpPr>
                <a:spLocks noRot="1" noChangeAspect="1" noMove="1" noResize="1" noEditPoints="1" noAdjustHandles="1" noChangeArrowheads="1" noChangeShapeType="1" noTextEdit="1"/>
              </p:cNvSpPr>
              <p:nvPr/>
            </p:nvSpPr>
            <p:spPr>
              <a:xfrm>
                <a:off x="2987016" y="3912146"/>
                <a:ext cx="5763373" cy="495649"/>
              </a:xfrm>
              <a:prstGeom prst="rect">
                <a:avLst/>
              </a:prstGeom>
              <a:blipFill>
                <a:blip r:embed="rId4"/>
                <a:stretch>
                  <a:fillRect b="-1235"/>
                </a:stretch>
              </a:blipFill>
            </p:spPr>
            <p:txBody>
              <a:bodyPr/>
              <a:lstStyle/>
              <a:p>
                <a:r>
                  <a:rPr lang="es-ES">
                    <a:noFill/>
                  </a:rPr>
                  <a:t> </a:t>
                </a:r>
              </a:p>
            </p:txBody>
          </p:sp>
        </mc:Fallback>
      </mc:AlternateContent>
      <p:sp>
        <p:nvSpPr>
          <p:cNvPr id="5" name="Rectángulo 4">
            <a:extLst>
              <a:ext uri="{FF2B5EF4-FFF2-40B4-BE49-F238E27FC236}">
                <a16:creationId xmlns:a16="http://schemas.microsoft.com/office/drawing/2014/main" id="{F99BEE6A-B173-48A4-A9D7-7ECAE6CBCF91}"/>
              </a:ext>
            </a:extLst>
          </p:cNvPr>
          <p:cNvSpPr/>
          <p:nvPr/>
        </p:nvSpPr>
        <p:spPr>
          <a:xfrm>
            <a:off x="3871519" y="2065387"/>
            <a:ext cx="5040885" cy="1384995"/>
          </a:xfrm>
          <a:prstGeom prst="rect">
            <a:avLst/>
          </a:prstGeom>
        </p:spPr>
        <p:txBody>
          <a:bodyPr wrap="square">
            <a:spAutoFit/>
          </a:bodyPr>
          <a:lstStyle/>
          <a:p>
            <a:pPr algn="just"/>
            <a:r>
              <a:rPr lang="es-ES" sz="1400" dirty="0"/>
              <a:t>Al haber un circuito abierto entre A-B, no circula corriente por R. Sin embargo, la fuente de tensión dependiente sí que estará funcionando, a pesar de que no circule ninguna corriente por ella. Por lo tanto el voltaje V</a:t>
            </a:r>
            <a:r>
              <a:rPr lang="es-ES" sz="1400" baseline="-25000" dirty="0"/>
              <a:t>OC</a:t>
            </a:r>
            <a:r>
              <a:rPr lang="es-ES" sz="1400" dirty="0"/>
              <a:t>=V</a:t>
            </a:r>
            <a:r>
              <a:rPr lang="es-ES" sz="1400" baseline="-25000" dirty="0"/>
              <a:t>AB</a:t>
            </a:r>
            <a:r>
              <a:rPr lang="es-ES" sz="1400" dirty="0"/>
              <a:t> será el voltaje en el punto C, más el voltaje que aporta la fuente dependiente:</a:t>
            </a:r>
          </a:p>
        </p:txBody>
      </p:sp>
      <p:sp>
        <p:nvSpPr>
          <p:cNvPr id="6" name="Rectángulo 5">
            <a:extLst>
              <a:ext uri="{FF2B5EF4-FFF2-40B4-BE49-F238E27FC236}">
                <a16:creationId xmlns:a16="http://schemas.microsoft.com/office/drawing/2014/main" id="{3F880120-3F42-404E-A10A-E29C8D5BB4C7}"/>
              </a:ext>
            </a:extLst>
          </p:cNvPr>
          <p:cNvSpPr/>
          <p:nvPr/>
        </p:nvSpPr>
        <p:spPr>
          <a:xfrm>
            <a:off x="2571124" y="3541510"/>
            <a:ext cx="1213794" cy="307777"/>
          </a:xfrm>
          <a:prstGeom prst="rect">
            <a:avLst/>
          </a:prstGeom>
        </p:spPr>
        <p:txBody>
          <a:bodyPr wrap="none">
            <a:spAutoFit/>
          </a:bodyPr>
          <a:lstStyle/>
          <a:p>
            <a:r>
              <a:rPr lang="es-ES" sz="1400" dirty="0"/>
              <a:t>(V</a:t>
            </a:r>
            <a:r>
              <a:rPr lang="es-ES" sz="1400" baseline="-25000" dirty="0"/>
              <a:t>B</a:t>
            </a:r>
            <a:r>
              <a:rPr lang="es-ES" sz="1400" dirty="0"/>
              <a:t>=0, tierra)</a:t>
            </a:r>
          </a:p>
        </p:txBody>
      </p:sp>
      <p:cxnSp>
        <p:nvCxnSpPr>
          <p:cNvPr id="11" name="Conector recto de flecha 10">
            <a:extLst>
              <a:ext uri="{FF2B5EF4-FFF2-40B4-BE49-F238E27FC236}">
                <a16:creationId xmlns:a16="http://schemas.microsoft.com/office/drawing/2014/main" id="{7273E82A-07A0-4A30-A0A3-EE651E5F5AA0}"/>
              </a:ext>
            </a:extLst>
          </p:cNvPr>
          <p:cNvCxnSpPr/>
          <p:nvPr/>
        </p:nvCxnSpPr>
        <p:spPr>
          <a:xfrm>
            <a:off x="1342239" y="1773715"/>
            <a:ext cx="0" cy="544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D095C0AD-61DE-4873-8596-3E50172E0260}"/>
              </a:ext>
            </a:extLst>
          </p:cNvPr>
          <p:cNvSpPr txBox="1"/>
          <p:nvPr/>
        </p:nvSpPr>
        <p:spPr>
          <a:xfrm flipH="1">
            <a:off x="551063" y="1603722"/>
            <a:ext cx="233793" cy="923330"/>
          </a:xfrm>
          <a:prstGeom prst="rect">
            <a:avLst/>
          </a:prstGeom>
          <a:noFill/>
        </p:spPr>
        <p:txBody>
          <a:bodyPr wrap="square" rtlCol="0">
            <a:spAutoFit/>
          </a:bodyPr>
          <a:lstStyle/>
          <a:p>
            <a:r>
              <a:rPr lang="es-ES" dirty="0"/>
              <a:t>-</a:t>
            </a:r>
          </a:p>
          <a:p>
            <a:endParaRPr lang="es-ES" dirty="0"/>
          </a:p>
          <a:p>
            <a:r>
              <a:rPr lang="es-ES" dirty="0"/>
              <a:t>+</a:t>
            </a:r>
          </a:p>
        </p:txBody>
      </p:sp>
      <p:sp>
        <p:nvSpPr>
          <p:cNvPr id="14" name="CuadroTexto 13">
            <a:extLst>
              <a:ext uri="{FF2B5EF4-FFF2-40B4-BE49-F238E27FC236}">
                <a16:creationId xmlns:a16="http://schemas.microsoft.com/office/drawing/2014/main" id="{2A2D073A-330E-41EA-943F-71D11597BF6A}"/>
              </a:ext>
            </a:extLst>
          </p:cNvPr>
          <p:cNvSpPr txBox="1"/>
          <p:nvPr/>
        </p:nvSpPr>
        <p:spPr>
          <a:xfrm rot="10800000" flipH="1">
            <a:off x="1584763" y="1697245"/>
            <a:ext cx="210938" cy="923330"/>
          </a:xfrm>
          <a:prstGeom prst="rect">
            <a:avLst/>
          </a:prstGeom>
          <a:noFill/>
        </p:spPr>
        <p:txBody>
          <a:bodyPr wrap="square" rtlCol="0">
            <a:spAutoFit/>
          </a:bodyPr>
          <a:lstStyle/>
          <a:p>
            <a:r>
              <a:rPr lang="es-ES" dirty="0"/>
              <a:t>-</a:t>
            </a:r>
          </a:p>
          <a:p>
            <a:endParaRPr lang="es-ES" dirty="0"/>
          </a:p>
          <a:p>
            <a:r>
              <a:rPr lang="es-ES" dirty="0"/>
              <a:t>+</a:t>
            </a:r>
          </a:p>
        </p:txBody>
      </p: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564B0174-AF17-445D-B438-D940612A8CAF}"/>
                  </a:ext>
                </a:extLst>
              </p:cNvPr>
              <p:cNvSpPr/>
              <p:nvPr/>
            </p:nvSpPr>
            <p:spPr>
              <a:xfrm>
                <a:off x="509540" y="4491487"/>
                <a:ext cx="299934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𝐶</m:t>
                          </m:r>
                        </m:sub>
                      </m:sSub>
                      <m:r>
                        <a:rPr lang="es-ES" sz="1400" b="0" i="1" smtClean="0">
                          <a:latin typeface="Cambria Math" panose="02040503050406030204" pitchFamily="18" charset="0"/>
                        </a:rPr>
                        <m:t>=20−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𝑅</m:t>
                      </m:r>
                      <m:r>
                        <a:rPr lang="es-ES" sz="1400" b="0" i="1" smtClean="0">
                          <a:latin typeface="Cambria Math" panose="02040503050406030204" pitchFamily="18" charset="0"/>
                        </a:rPr>
                        <m:t>=20−</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−30</m:t>
                          </m:r>
                        </m:e>
                      </m:d>
                      <m:r>
                        <a:rPr lang="es-ES" sz="1400" b="0" i="1" smtClean="0">
                          <a:latin typeface="Cambria Math" panose="02040503050406030204" pitchFamily="18" charset="0"/>
                        </a:rPr>
                        <m:t>=50</m:t>
                      </m:r>
                      <m:r>
                        <a:rPr lang="es-ES" sz="1400" b="0" i="1" smtClean="0">
                          <a:latin typeface="Cambria Math" panose="02040503050406030204" pitchFamily="18" charset="0"/>
                        </a:rPr>
                        <m:t>𝑉</m:t>
                      </m:r>
                    </m:oMath>
                  </m:oMathPara>
                </a14:m>
                <a:endParaRPr lang="es-ES" sz="1400" dirty="0"/>
              </a:p>
            </p:txBody>
          </p:sp>
        </mc:Choice>
        <mc:Fallback xmlns="">
          <p:sp>
            <p:nvSpPr>
              <p:cNvPr id="15" name="Rectángulo 14">
                <a:extLst>
                  <a:ext uri="{FF2B5EF4-FFF2-40B4-BE49-F238E27FC236}">
                    <a16:creationId xmlns:a16="http://schemas.microsoft.com/office/drawing/2014/main" id="{564B0174-AF17-445D-B438-D940612A8CAF}"/>
                  </a:ext>
                </a:extLst>
              </p:cNvPr>
              <p:cNvSpPr>
                <a:spLocks noRot="1" noChangeAspect="1" noMove="1" noResize="1" noEditPoints="1" noAdjustHandles="1" noChangeArrowheads="1" noChangeShapeType="1" noTextEdit="1"/>
              </p:cNvSpPr>
              <p:nvPr/>
            </p:nvSpPr>
            <p:spPr>
              <a:xfrm>
                <a:off x="509540" y="4491487"/>
                <a:ext cx="2999347" cy="30777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C8AC804B-FCFA-4B8E-A74B-FD0A98A3913B}"/>
                  </a:ext>
                </a:extLst>
              </p:cNvPr>
              <p:cNvSpPr/>
              <p:nvPr/>
            </p:nvSpPr>
            <p:spPr>
              <a:xfrm>
                <a:off x="508583" y="4808899"/>
                <a:ext cx="2999347"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𝐶</m:t>
                          </m:r>
                        </m:sub>
                      </m:sSub>
                      <m:r>
                        <a:rPr lang="es-ES" sz="1400" i="1">
                          <a:latin typeface="Cambria Math" panose="02040503050406030204" pitchFamily="18" charset="0"/>
                        </a:rPr>
                        <m:t>=80+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𝑅</m:t>
                      </m:r>
                      <m:r>
                        <a:rPr lang="es-ES" sz="1400" i="1">
                          <a:latin typeface="Cambria Math" panose="02040503050406030204" pitchFamily="18" charset="0"/>
                        </a:rPr>
                        <m:t>=80+</m:t>
                      </m:r>
                      <m:d>
                        <m:dPr>
                          <m:ctrlPr>
                            <a:rPr lang="es-ES" sz="1400" i="1">
                              <a:latin typeface="Cambria Math" panose="02040503050406030204" pitchFamily="18" charset="0"/>
                            </a:rPr>
                          </m:ctrlPr>
                        </m:dPr>
                        <m:e>
                          <m:r>
                            <a:rPr lang="es-ES" sz="1400" i="1">
                              <a:latin typeface="Cambria Math" panose="02040503050406030204" pitchFamily="18" charset="0"/>
                            </a:rPr>
                            <m:t>−30</m:t>
                          </m:r>
                        </m:e>
                      </m:d>
                      <m:r>
                        <a:rPr lang="es-ES" sz="1400" i="1">
                          <a:latin typeface="Cambria Math" panose="02040503050406030204" pitchFamily="18" charset="0"/>
                        </a:rPr>
                        <m:t>=50</m:t>
                      </m:r>
                      <m:r>
                        <a:rPr lang="es-ES" sz="1400" i="1">
                          <a:latin typeface="Cambria Math" panose="02040503050406030204" pitchFamily="18" charset="0"/>
                        </a:rPr>
                        <m:t>𝑉</m:t>
                      </m:r>
                    </m:oMath>
                  </m:oMathPara>
                </a14:m>
                <a:endParaRPr lang="es-ES" sz="1400" dirty="0"/>
              </a:p>
            </p:txBody>
          </p:sp>
        </mc:Choice>
        <mc:Fallback xmlns="">
          <p:sp>
            <p:nvSpPr>
              <p:cNvPr id="13" name="Rectángulo 12">
                <a:extLst>
                  <a:ext uri="{FF2B5EF4-FFF2-40B4-BE49-F238E27FC236}">
                    <a16:creationId xmlns:a16="http://schemas.microsoft.com/office/drawing/2014/main" id="{C8AC804B-FCFA-4B8E-A74B-FD0A98A3913B}"/>
                  </a:ext>
                </a:extLst>
              </p:cNvPr>
              <p:cNvSpPr>
                <a:spLocks noRot="1" noChangeAspect="1" noMove="1" noResize="1" noEditPoints="1" noAdjustHandles="1" noChangeArrowheads="1" noChangeShapeType="1" noTextEdit="1"/>
              </p:cNvSpPr>
              <p:nvPr/>
            </p:nvSpPr>
            <p:spPr>
              <a:xfrm>
                <a:off x="508583" y="4808899"/>
                <a:ext cx="2999347" cy="307777"/>
              </a:xfrm>
              <a:prstGeom prst="rect">
                <a:avLst/>
              </a:prstGeom>
              <a:blipFill>
                <a:blip r:embed="rId6"/>
                <a:stretch>
                  <a:fillRect/>
                </a:stretch>
              </a:blipFill>
            </p:spPr>
            <p:txBody>
              <a:bodyPr/>
              <a:lstStyle/>
              <a:p>
                <a:r>
                  <a:rPr lang="es-ES">
                    <a:noFill/>
                  </a:rPr>
                  <a:t> </a:t>
                </a:r>
              </a:p>
            </p:txBody>
          </p:sp>
        </mc:Fallback>
      </mc:AlternateContent>
      <p:sp>
        <p:nvSpPr>
          <p:cNvPr id="17" name="Rectángulo 16">
            <a:extLst>
              <a:ext uri="{FF2B5EF4-FFF2-40B4-BE49-F238E27FC236}">
                <a16:creationId xmlns:a16="http://schemas.microsoft.com/office/drawing/2014/main" id="{3026E78A-39B8-4EAB-A5C5-DA525FAF0DD4}"/>
              </a:ext>
            </a:extLst>
          </p:cNvPr>
          <p:cNvSpPr/>
          <p:nvPr/>
        </p:nvSpPr>
        <p:spPr>
          <a:xfrm>
            <a:off x="3507930" y="4641380"/>
            <a:ext cx="3526928" cy="307777"/>
          </a:xfrm>
          <a:prstGeom prst="rect">
            <a:avLst/>
          </a:prstGeom>
        </p:spPr>
        <p:txBody>
          <a:bodyPr wrap="none">
            <a:spAutoFit/>
          </a:bodyPr>
          <a:lstStyle/>
          <a:p>
            <a:r>
              <a:rPr lang="es-ES" sz="1400" dirty="0"/>
              <a:t>(Podemos obtener </a:t>
            </a:r>
            <a:r>
              <a:rPr lang="es-ES" sz="1400" dirty="0" err="1"/>
              <a:t>Vc</a:t>
            </a:r>
            <a:r>
              <a:rPr lang="es-ES" sz="1400" dirty="0"/>
              <a:t> por lo dos caminos)</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BBC7EA50-8473-41C5-9405-B7E128EFA34D}"/>
                  </a:ext>
                </a:extLst>
              </p:cNvPr>
              <p:cNvSpPr/>
              <p:nvPr/>
            </p:nvSpPr>
            <p:spPr>
              <a:xfrm>
                <a:off x="580078" y="5208521"/>
                <a:ext cx="543546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𝑽</m:t>
                          </m:r>
                        </m:e>
                        <m:sub>
                          <m:r>
                            <a:rPr lang="es-ES" sz="1600" b="1" i="1" smtClean="0">
                              <a:latin typeface="Cambria Math" panose="02040503050406030204" pitchFamily="18" charset="0"/>
                            </a:rPr>
                            <m:t>𝑶𝑪</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𝐶</m:t>
                          </m:r>
                        </m:sub>
                      </m:sSub>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=50+2</m:t>
                      </m:r>
                      <m:r>
                        <a:rPr lang="es-ES" sz="1600" b="0" i="1" smtClean="0">
                          <a:latin typeface="Cambria Math" panose="02040503050406030204" pitchFamily="18" charset="0"/>
                        </a:rPr>
                        <m:t>𝑥</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−30</m:t>
                          </m:r>
                        </m:e>
                      </m:d>
                      <m:r>
                        <a:rPr lang="es-ES" sz="1600" b="0" i="1" smtClean="0">
                          <a:latin typeface="Cambria Math" panose="02040503050406030204" pitchFamily="18" charset="0"/>
                        </a:rPr>
                        <m:t>=50−60=</m:t>
                      </m:r>
                      <m:r>
                        <a:rPr lang="es-ES" sz="1600" b="1" i="1" smtClean="0">
                          <a:latin typeface="Cambria Math" panose="02040503050406030204" pitchFamily="18" charset="0"/>
                        </a:rPr>
                        <m:t>−</m:t>
                      </m:r>
                      <m:r>
                        <a:rPr lang="es-ES" sz="1600" b="1" i="1" smtClean="0">
                          <a:latin typeface="Cambria Math" panose="02040503050406030204" pitchFamily="18" charset="0"/>
                        </a:rPr>
                        <m:t>𝟏𝟎</m:t>
                      </m:r>
                      <m:r>
                        <a:rPr lang="es-ES" sz="1600" b="1" i="1" smtClean="0">
                          <a:latin typeface="Cambria Math" panose="02040503050406030204" pitchFamily="18" charset="0"/>
                        </a:rPr>
                        <m:t> </m:t>
                      </m:r>
                      <m:r>
                        <a:rPr lang="es-ES" sz="1600" b="1" i="1" smtClean="0">
                          <a:latin typeface="Cambria Math" panose="02040503050406030204" pitchFamily="18" charset="0"/>
                        </a:rPr>
                        <m:t>𝑽</m:t>
                      </m:r>
                    </m:oMath>
                  </m:oMathPara>
                </a14:m>
                <a:endParaRPr lang="es-ES" sz="1600" b="1" dirty="0"/>
              </a:p>
            </p:txBody>
          </p:sp>
        </mc:Choice>
        <mc:Fallback xmlns="">
          <p:sp>
            <p:nvSpPr>
              <p:cNvPr id="18" name="Rectángulo 17">
                <a:extLst>
                  <a:ext uri="{FF2B5EF4-FFF2-40B4-BE49-F238E27FC236}">
                    <a16:creationId xmlns:a16="http://schemas.microsoft.com/office/drawing/2014/main" id="{BBC7EA50-8473-41C5-9405-B7E128EFA34D}"/>
                  </a:ext>
                </a:extLst>
              </p:cNvPr>
              <p:cNvSpPr>
                <a:spLocks noRot="1" noChangeAspect="1" noMove="1" noResize="1" noEditPoints="1" noAdjustHandles="1" noChangeArrowheads="1" noChangeShapeType="1" noTextEdit="1"/>
              </p:cNvSpPr>
              <p:nvPr/>
            </p:nvSpPr>
            <p:spPr>
              <a:xfrm>
                <a:off x="580078" y="5208521"/>
                <a:ext cx="5435462" cy="338554"/>
              </a:xfrm>
              <a:prstGeom prst="rect">
                <a:avLst/>
              </a:prstGeom>
              <a:blipFill>
                <a:blip r:embed="rId7"/>
                <a:stretch>
                  <a:fillRect/>
                </a:stretch>
              </a:blipFill>
            </p:spPr>
            <p:txBody>
              <a:bodyPr/>
              <a:lstStyle/>
              <a:p>
                <a:r>
                  <a:rPr lang="es-ES">
                    <a:noFill/>
                  </a:rPr>
                  <a:t> </a:t>
                </a:r>
              </a:p>
            </p:txBody>
          </p:sp>
        </mc:Fallback>
      </mc:AlternateContent>
      <p:sp>
        <p:nvSpPr>
          <p:cNvPr id="20" name="Marcador de número de diapositiva 1">
            <a:extLst>
              <a:ext uri="{FF2B5EF4-FFF2-40B4-BE49-F238E27FC236}">
                <a16:creationId xmlns:a16="http://schemas.microsoft.com/office/drawing/2014/main" id="{04199B0A-F949-4BAB-9652-62B33521D6D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089028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804EA67A-14A6-420A-86F9-B981B885B8D4}"/>
              </a:ext>
            </a:extLst>
          </p:cNvPr>
          <p:cNvGrpSpPr/>
          <p:nvPr/>
        </p:nvGrpSpPr>
        <p:grpSpPr>
          <a:xfrm>
            <a:off x="231596" y="1132200"/>
            <a:ext cx="3553322" cy="2148188"/>
            <a:chOff x="231596" y="1132200"/>
            <a:chExt cx="3553322" cy="2148188"/>
          </a:xfrm>
        </p:grpSpPr>
        <p:pic>
          <p:nvPicPr>
            <p:cNvPr id="2" name="Imagen 1">
              <a:extLst>
                <a:ext uri="{FF2B5EF4-FFF2-40B4-BE49-F238E27FC236}">
                  <a16:creationId xmlns:a16="http://schemas.microsoft.com/office/drawing/2014/main" id="{424C4456-EDAF-479C-8254-D161212C23E5}"/>
                </a:ext>
              </a:extLst>
            </p:cNvPr>
            <p:cNvPicPr>
              <a:picLocks noChangeAspect="1"/>
            </p:cNvPicPr>
            <p:nvPr/>
          </p:nvPicPr>
          <p:blipFill>
            <a:blip r:embed="rId2"/>
            <a:stretch>
              <a:fillRect/>
            </a:stretch>
          </p:blipFill>
          <p:spPr>
            <a:xfrm>
              <a:off x="231596" y="1132200"/>
              <a:ext cx="3553322" cy="2148188"/>
            </a:xfrm>
            <a:prstGeom prst="rect">
              <a:avLst/>
            </a:prstGeom>
          </p:spPr>
        </p:pic>
        <p:cxnSp>
          <p:nvCxnSpPr>
            <p:cNvPr id="16" name="Conector recto 15">
              <a:extLst>
                <a:ext uri="{FF2B5EF4-FFF2-40B4-BE49-F238E27FC236}">
                  <a16:creationId xmlns:a16="http://schemas.microsoft.com/office/drawing/2014/main" id="{C30C2DDE-9F39-4AE2-85DD-BB2942BCC260}"/>
                </a:ext>
              </a:extLst>
            </p:cNvPr>
            <p:cNvCxnSpPr/>
            <p:nvPr/>
          </p:nvCxnSpPr>
          <p:spPr>
            <a:xfrm>
              <a:off x="3390900" y="1457346"/>
              <a:ext cx="0" cy="1598274"/>
            </a:xfrm>
            <a:prstGeom prst="line">
              <a:avLst/>
            </a:prstGeom>
            <a:ln>
              <a:solidFill>
                <a:srgbClr val="FF4040"/>
              </a:solidFill>
            </a:ln>
          </p:spPr>
          <p:style>
            <a:lnRef idx="1">
              <a:schemeClr val="accent1"/>
            </a:lnRef>
            <a:fillRef idx="0">
              <a:schemeClr val="accent1"/>
            </a:fillRef>
            <a:effectRef idx="0">
              <a:schemeClr val="accent1"/>
            </a:effectRef>
            <a:fontRef idx="minor">
              <a:schemeClr val="tx1"/>
            </a:fontRef>
          </p:style>
        </p:cxnSp>
      </p:grpSp>
      <p:sp>
        <p:nvSpPr>
          <p:cNvPr id="19" name="Rectángulo 18">
            <a:extLst>
              <a:ext uri="{FF2B5EF4-FFF2-40B4-BE49-F238E27FC236}">
                <a16:creationId xmlns:a16="http://schemas.microsoft.com/office/drawing/2014/main" id="{A16B048C-C12A-4EE0-9882-D37BB3E44D0A}"/>
              </a:ext>
            </a:extLst>
          </p:cNvPr>
          <p:cNvSpPr/>
          <p:nvPr/>
        </p:nvSpPr>
        <p:spPr>
          <a:xfrm>
            <a:off x="3784918" y="1307235"/>
            <a:ext cx="5129941" cy="523220"/>
          </a:xfrm>
          <a:prstGeom prst="rect">
            <a:avLst/>
          </a:prstGeom>
        </p:spPr>
        <p:txBody>
          <a:bodyPr wrap="square">
            <a:spAutoFit/>
          </a:bodyPr>
          <a:lstStyle/>
          <a:p>
            <a:pPr algn="just"/>
            <a:r>
              <a:rPr lang="es-ES" sz="1400" dirty="0"/>
              <a:t>Para calcular </a:t>
            </a:r>
            <a:r>
              <a:rPr lang="es-ES" sz="1400" dirty="0" err="1"/>
              <a:t>Isc</a:t>
            </a:r>
            <a:r>
              <a:rPr lang="es-ES" sz="1400" dirty="0"/>
              <a:t>, cortocircuitamos AB y obtenernos la corriente que circula de A </a:t>
            </a:r>
            <a:r>
              <a:rPr lang="es-ES" sz="1400" dirty="0" err="1"/>
              <a:t>a</a:t>
            </a:r>
            <a:r>
              <a:rPr lang="es-ES" sz="1400" dirty="0"/>
              <a:t> B. </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3945162" y="1965370"/>
                <a:ext cx="353795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𝑁𝑜𝑑𝑜</m:t>
                      </m:r>
                      <m:r>
                        <a:rPr lang="es-ES" sz="1600" b="0" i="1" smtClean="0">
                          <a:latin typeface="Cambria Math" panose="02040503050406030204" pitchFamily="18" charset="0"/>
                        </a:rPr>
                        <m:t> </m:t>
                      </m:r>
                      <m:r>
                        <a:rPr lang="es-ES" sz="1600" b="0" i="1" smtClean="0">
                          <a:latin typeface="Cambria Math" panose="02040503050406030204" pitchFamily="18" charset="0"/>
                        </a:rPr>
                        <m:t>𝐶</m:t>
                      </m:r>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𝑆𝐶</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𝑆𝐶</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3945162" y="1965370"/>
                <a:ext cx="3537955" cy="338554"/>
              </a:xfrm>
              <a:prstGeom prst="rect">
                <a:avLst/>
              </a:prstGeom>
              <a:blipFill>
                <a:blip r:embed="rId3"/>
                <a:stretch>
                  <a:fillRect/>
                </a:stretch>
              </a:blipFill>
            </p:spPr>
            <p:txBody>
              <a:bodyPr/>
              <a:lstStyle/>
              <a:p>
                <a:r>
                  <a:rPr lang="es-ES">
                    <a:noFill/>
                  </a:rPr>
                  <a:t> </a:t>
                </a:r>
              </a:p>
            </p:txBody>
          </p:sp>
        </mc:Fallback>
      </mc:AlternateContent>
      <p:sp>
        <p:nvSpPr>
          <p:cNvPr id="3" name="CuadroTexto 2">
            <a:extLst>
              <a:ext uri="{FF2B5EF4-FFF2-40B4-BE49-F238E27FC236}">
                <a16:creationId xmlns:a16="http://schemas.microsoft.com/office/drawing/2014/main" id="{70FAF2F1-3ACB-41B7-B91C-EF6E34316506}"/>
              </a:ext>
            </a:extLst>
          </p:cNvPr>
          <p:cNvSpPr txBox="1"/>
          <p:nvPr/>
        </p:nvSpPr>
        <p:spPr>
          <a:xfrm>
            <a:off x="1481190" y="1149569"/>
            <a:ext cx="314510" cy="307777"/>
          </a:xfrm>
          <a:prstGeom prst="rect">
            <a:avLst/>
          </a:prstGeom>
          <a:noFill/>
        </p:spPr>
        <p:txBody>
          <a:bodyPr wrap="none" rtlCol="0">
            <a:spAutoFit/>
          </a:bodyPr>
          <a:lstStyle/>
          <a:p>
            <a:r>
              <a:rPr lang="es-ES" sz="1400" dirty="0"/>
              <a:t>C</a:t>
            </a:r>
          </a:p>
        </p:txBody>
      </p:sp>
      <p:sp>
        <p:nvSpPr>
          <p:cNvPr id="12" name="CuadroTexto 11">
            <a:extLst>
              <a:ext uri="{FF2B5EF4-FFF2-40B4-BE49-F238E27FC236}">
                <a16:creationId xmlns:a16="http://schemas.microsoft.com/office/drawing/2014/main" id="{D095C0AD-61DE-4873-8596-3E50172E0260}"/>
              </a:ext>
            </a:extLst>
          </p:cNvPr>
          <p:cNvSpPr txBox="1"/>
          <p:nvPr/>
        </p:nvSpPr>
        <p:spPr>
          <a:xfrm flipH="1">
            <a:off x="551063" y="1603722"/>
            <a:ext cx="233793" cy="923330"/>
          </a:xfrm>
          <a:prstGeom prst="rect">
            <a:avLst/>
          </a:prstGeom>
          <a:noFill/>
        </p:spPr>
        <p:txBody>
          <a:bodyPr wrap="square" rtlCol="0">
            <a:spAutoFit/>
          </a:bodyPr>
          <a:lstStyle/>
          <a:p>
            <a:r>
              <a:rPr lang="es-ES" dirty="0"/>
              <a:t>-</a:t>
            </a:r>
          </a:p>
          <a:p>
            <a:endParaRPr lang="es-ES" dirty="0"/>
          </a:p>
          <a:p>
            <a:r>
              <a:rPr lang="es-ES" dirty="0"/>
              <a:t>+</a:t>
            </a:r>
          </a:p>
        </p:txBody>
      </p:sp>
      <p:cxnSp>
        <p:nvCxnSpPr>
          <p:cNvPr id="22" name="Conector recto de flecha 21">
            <a:extLst>
              <a:ext uri="{FF2B5EF4-FFF2-40B4-BE49-F238E27FC236}">
                <a16:creationId xmlns:a16="http://schemas.microsoft.com/office/drawing/2014/main" id="{E79F20BB-6DAA-4412-84DB-24824BAA77F0}"/>
              </a:ext>
            </a:extLst>
          </p:cNvPr>
          <p:cNvCxnSpPr/>
          <p:nvPr/>
        </p:nvCxnSpPr>
        <p:spPr>
          <a:xfrm flipV="1">
            <a:off x="1701658" y="1896455"/>
            <a:ext cx="0" cy="51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D266CCCB-8C3D-4BC4-AD7D-76195CEB7407}"/>
              </a:ext>
            </a:extLst>
          </p:cNvPr>
          <p:cNvSpPr txBox="1"/>
          <p:nvPr/>
        </p:nvSpPr>
        <p:spPr>
          <a:xfrm flipH="1">
            <a:off x="1278787" y="1675822"/>
            <a:ext cx="233793" cy="923330"/>
          </a:xfrm>
          <a:prstGeom prst="rect">
            <a:avLst/>
          </a:prstGeom>
          <a:noFill/>
        </p:spPr>
        <p:txBody>
          <a:bodyPr wrap="square" rtlCol="0">
            <a:spAutoFit/>
          </a:bodyPr>
          <a:lstStyle/>
          <a:p>
            <a:r>
              <a:rPr lang="es-ES" dirty="0"/>
              <a:t>-</a:t>
            </a:r>
          </a:p>
          <a:p>
            <a:endParaRPr lang="es-ES" dirty="0"/>
          </a:p>
          <a:p>
            <a:r>
              <a:rPr lang="es-ES" dirty="0"/>
              <a:t>+</a:t>
            </a:r>
          </a:p>
        </p:txBody>
      </p:sp>
      <p:sp>
        <p:nvSpPr>
          <p:cNvPr id="24" name="CuadroTexto 23">
            <a:extLst>
              <a:ext uri="{FF2B5EF4-FFF2-40B4-BE49-F238E27FC236}">
                <a16:creationId xmlns:a16="http://schemas.microsoft.com/office/drawing/2014/main" id="{BC541086-5254-46C4-8AC1-921B73870AA5}"/>
              </a:ext>
            </a:extLst>
          </p:cNvPr>
          <p:cNvSpPr txBox="1"/>
          <p:nvPr/>
        </p:nvSpPr>
        <p:spPr>
          <a:xfrm flipH="1">
            <a:off x="1685985" y="2042246"/>
            <a:ext cx="314503" cy="276999"/>
          </a:xfrm>
          <a:prstGeom prst="rect">
            <a:avLst/>
          </a:prstGeom>
          <a:noFill/>
        </p:spPr>
        <p:txBody>
          <a:bodyPr wrap="square" rtlCol="0">
            <a:spAutoFit/>
          </a:bodyPr>
          <a:lstStyle/>
          <a:p>
            <a:r>
              <a:rPr lang="es-ES" sz="1200" dirty="0"/>
              <a:t>I2</a:t>
            </a:r>
          </a:p>
        </p:txBody>
      </p:sp>
      <p:sp>
        <p:nvSpPr>
          <p:cNvPr id="25" name="CuadroTexto 24">
            <a:extLst>
              <a:ext uri="{FF2B5EF4-FFF2-40B4-BE49-F238E27FC236}">
                <a16:creationId xmlns:a16="http://schemas.microsoft.com/office/drawing/2014/main" id="{4E1A7325-7696-4894-AB85-8B26F3518B1D}"/>
              </a:ext>
            </a:extLst>
          </p:cNvPr>
          <p:cNvSpPr txBox="1"/>
          <p:nvPr/>
        </p:nvSpPr>
        <p:spPr>
          <a:xfrm flipH="1">
            <a:off x="3341631" y="2053173"/>
            <a:ext cx="420450" cy="276999"/>
          </a:xfrm>
          <a:prstGeom prst="rect">
            <a:avLst/>
          </a:prstGeom>
          <a:noFill/>
        </p:spPr>
        <p:txBody>
          <a:bodyPr wrap="square" rtlCol="0">
            <a:spAutoFit/>
          </a:bodyPr>
          <a:lstStyle/>
          <a:p>
            <a:r>
              <a:rPr lang="es-ES" sz="1200" dirty="0" err="1"/>
              <a:t>Isc</a:t>
            </a:r>
            <a:endParaRPr lang="es-ES" sz="1200" dirty="0"/>
          </a:p>
        </p:txBody>
      </p:sp>
      <p:cxnSp>
        <p:nvCxnSpPr>
          <p:cNvPr id="27" name="Conector recto de flecha 26">
            <a:extLst>
              <a:ext uri="{FF2B5EF4-FFF2-40B4-BE49-F238E27FC236}">
                <a16:creationId xmlns:a16="http://schemas.microsoft.com/office/drawing/2014/main" id="{DB6870C5-EC27-49E5-8A64-80795DC3D8FD}"/>
              </a:ext>
            </a:extLst>
          </p:cNvPr>
          <p:cNvCxnSpPr/>
          <p:nvPr/>
        </p:nvCxnSpPr>
        <p:spPr>
          <a:xfrm>
            <a:off x="3192575" y="1896455"/>
            <a:ext cx="0" cy="684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29D58D05-37F2-47D8-9337-29241F403EEC}"/>
                  </a:ext>
                </a:extLst>
              </p:cNvPr>
              <p:cNvSpPr/>
              <p:nvPr/>
            </p:nvSpPr>
            <p:spPr>
              <a:xfrm>
                <a:off x="3895445" y="2393595"/>
                <a:ext cx="4074513"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1:</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b="0" i="1" smtClean="0">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2</m:t>
                          </m:r>
                        </m:sub>
                      </m:sSub>
                      <m:r>
                        <a:rPr lang="es-ES" sz="1400" i="1">
                          <a:latin typeface="Cambria Math" panose="02040503050406030204" pitchFamily="18" charset="0"/>
                        </a:rPr>
                        <m:t>=0→</m:t>
                      </m:r>
                    </m:oMath>
                  </m:oMathPara>
                </a14:m>
                <a:endParaRPr lang="es-E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𝑅</m:t>
                      </m:r>
                      <m:r>
                        <a:rPr lang="es-ES" sz="1400" b="0" i="1" smtClean="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2</m:t>
                          </m:r>
                        </m:sub>
                      </m:sSub>
                      <m:r>
                        <a:rPr lang="es-ES" sz="1400" i="1">
                          <a:latin typeface="Cambria Math" panose="02040503050406030204" pitchFamily="18" charset="0"/>
                        </a:rPr>
                        <m:t>𝑅</m:t>
                      </m:r>
                      <m:r>
                        <a:rPr lang="es-ES" sz="1400" i="1">
                          <a:latin typeface="Cambria Math" panose="02040503050406030204" pitchFamily="18" charset="0"/>
                        </a:rPr>
                        <m:t>−80=0→−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2</m:t>
                          </m:r>
                        </m:sub>
                      </m:sSub>
                      <m:r>
                        <a:rPr lang="es-ES" sz="1400" i="1">
                          <a:latin typeface="Cambria Math" panose="02040503050406030204" pitchFamily="18" charset="0"/>
                        </a:rPr>
                        <m:t>−</m:t>
                      </m:r>
                      <m:r>
                        <a:rPr lang="es-ES" sz="1400" b="0" i="1" smtClean="0">
                          <a:latin typeface="Cambria Math" panose="02040503050406030204" pitchFamily="18" charset="0"/>
                        </a:rPr>
                        <m:t>6</m:t>
                      </m:r>
                      <m:r>
                        <a:rPr lang="es-ES" sz="1400" i="1">
                          <a:latin typeface="Cambria Math" panose="02040503050406030204" pitchFamily="18" charset="0"/>
                        </a:rPr>
                        <m:t>0=0</m:t>
                      </m:r>
                    </m:oMath>
                  </m:oMathPara>
                </a14:m>
                <a:endParaRPr lang="es-ES" sz="1400" dirty="0"/>
              </a:p>
            </p:txBody>
          </p:sp>
        </mc:Choice>
        <mc:Fallback xmlns="">
          <p:sp>
            <p:nvSpPr>
              <p:cNvPr id="28" name="Rectángulo 27">
                <a:extLst>
                  <a:ext uri="{FF2B5EF4-FFF2-40B4-BE49-F238E27FC236}">
                    <a16:creationId xmlns:a16="http://schemas.microsoft.com/office/drawing/2014/main" id="{29D58D05-37F2-47D8-9337-29241F403EEC}"/>
                  </a:ext>
                </a:extLst>
              </p:cNvPr>
              <p:cNvSpPr>
                <a:spLocks noRot="1" noChangeAspect="1" noMove="1" noResize="1" noEditPoints="1" noAdjustHandles="1" noChangeArrowheads="1" noChangeShapeType="1" noTextEdit="1"/>
              </p:cNvSpPr>
              <p:nvPr/>
            </p:nvSpPr>
            <p:spPr>
              <a:xfrm>
                <a:off x="3895445" y="2393595"/>
                <a:ext cx="4074513" cy="523220"/>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Rectángulo 28">
                <a:extLst>
                  <a:ext uri="{FF2B5EF4-FFF2-40B4-BE49-F238E27FC236}">
                    <a16:creationId xmlns:a16="http://schemas.microsoft.com/office/drawing/2014/main" id="{2D33CB2D-CD71-41B3-9AA8-043087C78220}"/>
                  </a:ext>
                </a:extLst>
              </p:cNvPr>
              <p:cNvSpPr/>
              <p:nvPr/>
            </p:nvSpPr>
            <p:spPr>
              <a:xfrm>
                <a:off x="3912885" y="3067409"/>
                <a:ext cx="4539320"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2:</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b="0" i="1" smtClean="0">
                              <a:latin typeface="Cambria Math" panose="02040503050406030204" pitchFamily="18" charset="0"/>
                            </a:rPr>
                            <m:t>1</m:t>
                          </m:r>
                        </m:sub>
                      </m:sSub>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b="0" i="1" smtClean="0">
                              <a:latin typeface="Cambria Math" panose="02040503050406030204" pitchFamily="18" charset="0"/>
                            </a:rPr>
                            <m:t>𝑅</m:t>
                          </m:r>
                          <m:r>
                            <a:rPr lang="es-ES" sz="1400" b="0" i="1" smtClean="0">
                              <a:latin typeface="Cambria Math" panose="02040503050406030204" pitchFamily="18" charset="0"/>
                            </a:rPr>
                            <m:t>3</m:t>
                          </m:r>
                        </m:sub>
                      </m:sSub>
                      <m:r>
                        <a:rPr lang="es-ES" sz="1400" i="1">
                          <a:latin typeface="Cambria Math" panose="02040503050406030204" pitchFamily="18" charset="0"/>
                        </a:rPr>
                        <m:t>=0→</m:t>
                      </m:r>
                    </m:oMath>
                  </m:oMathPara>
                </a14:m>
                <a:endParaRPr lang="es-E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𝑅</m:t>
                      </m:r>
                      <m:r>
                        <a:rPr lang="es-ES" sz="1400" b="0" i="1" smtClean="0">
                          <a:latin typeface="Cambria Math" panose="02040503050406030204" pitchFamily="18" charset="0"/>
                        </a:rPr>
                        <m:t>+2</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𝑅</m:t>
                      </m:r>
                      <m:r>
                        <a:rPr lang="es-ES" sz="1400" i="1">
                          <a:latin typeface="Cambria Math" panose="02040503050406030204" pitchFamily="18" charset="0"/>
                        </a:rPr>
                        <m:t>=0</m:t>
                      </m:r>
                      <m:r>
                        <a:rPr lang="es-ES" sz="1400" b="0" i="1" smtClean="0">
                          <a:latin typeface="Cambria Math" panose="02040503050406030204" pitchFamily="18" charset="0"/>
                        </a:rPr>
                        <m:t>→</m:t>
                      </m:r>
                      <m:r>
                        <a:rPr lang="es-ES" sz="1400" i="1">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i="1">
                          <a:latin typeface="Cambria Math" panose="02040503050406030204" pitchFamily="18" charset="0"/>
                        </a:rPr>
                        <m:t>=0</m:t>
                      </m:r>
                    </m:oMath>
                  </m:oMathPara>
                </a14:m>
                <a:endParaRPr lang="es-ES" sz="1400" dirty="0"/>
              </a:p>
            </p:txBody>
          </p:sp>
        </mc:Choice>
        <mc:Fallback xmlns="">
          <p:sp>
            <p:nvSpPr>
              <p:cNvPr id="29" name="Rectángulo 28">
                <a:extLst>
                  <a:ext uri="{FF2B5EF4-FFF2-40B4-BE49-F238E27FC236}">
                    <a16:creationId xmlns:a16="http://schemas.microsoft.com/office/drawing/2014/main" id="{2D33CB2D-CD71-41B3-9AA8-043087C78220}"/>
                  </a:ext>
                </a:extLst>
              </p:cNvPr>
              <p:cNvSpPr>
                <a:spLocks noRot="1" noChangeAspect="1" noMove="1" noResize="1" noEditPoints="1" noAdjustHandles="1" noChangeArrowheads="1" noChangeShapeType="1" noTextEdit="1"/>
              </p:cNvSpPr>
              <p:nvPr/>
            </p:nvSpPr>
            <p:spPr>
              <a:xfrm>
                <a:off x="3912885" y="3067409"/>
                <a:ext cx="4539320" cy="523220"/>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16F844A3-5EEB-425A-ABA8-65490258D783}"/>
                  </a:ext>
                </a:extLst>
              </p:cNvPr>
              <p:cNvSpPr/>
              <p:nvPr/>
            </p:nvSpPr>
            <p:spPr>
              <a:xfrm>
                <a:off x="231596" y="3719497"/>
                <a:ext cx="5794856" cy="30777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1: −</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2</m:t>
                          </m:r>
                        </m:sub>
                      </m:sSub>
                      <m:r>
                        <a:rPr lang="es-ES" sz="1400" i="1">
                          <a:latin typeface="Cambria Math" panose="02040503050406030204" pitchFamily="18" charset="0"/>
                        </a:rPr>
                        <m:t>−</m:t>
                      </m:r>
                      <m:r>
                        <a:rPr lang="es-ES" sz="1400" b="0" i="1" smtClean="0">
                          <a:latin typeface="Cambria Math" panose="02040503050406030204" pitchFamily="18" charset="0"/>
                        </a:rPr>
                        <m:t>6</m:t>
                      </m:r>
                      <m:r>
                        <a:rPr lang="es-ES" sz="1400" i="1">
                          <a:latin typeface="Cambria Math" panose="02040503050406030204" pitchFamily="18" charset="0"/>
                        </a:rPr>
                        <m:t>0=0</m:t>
                      </m:r>
                      <m:r>
                        <a:rPr lang="es-ES" sz="1400" b="0" i="1" smtClean="0">
                          <a:latin typeface="Cambria Math" panose="02040503050406030204" pitchFamily="18" charset="0"/>
                        </a:rPr>
                        <m:t>→−60</m:t>
                      </m:r>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d>
                        <m:dPr>
                          <m:ctrlPr>
                            <a:rPr lang="es-ES" sz="1400" b="0" i="1" smtClean="0">
                              <a:latin typeface="Cambria Math" panose="02040503050406030204" pitchFamily="18" charset="0"/>
                            </a:rPr>
                          </m:ctrlPr>
                        </m:dPr>
                        <m:e>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e>
                      </m:d>
                      <m:r>
                        <a:rPr lang="es-ES" sz="1400" i="1">
                          <a:latin typeface="Cambria Math" panose="02040503050406030204" pitchFamily="18" charset="0"/>
                        </a:rPr>
                        <m:t>=0</m:t>
                      </m:r>
                      <m:r>
                        <a:rPr lang="es-ES" sz="1400" b="0" i="1" smtClean="0">
                          <a:latin typeface="Cambria Math" panose="02040503050406030204" pitchFamily="18" charset="0"/>
                        </a:rPr>
                        <m:t>→60=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oMath>
                  </m:oMathPara>
                </a14:m>
                <a:endParaRPr lang="es-ES" sz="1400" dirty="0"/>
              </a:p>
            </p:txBody>
          </p:sp>
        </mc:Choice>
        <mc:Fallback xmlns="">
          <p:sp>
            <p:nvSpPr>
              <p:cNvPr id="30" name="Rectángulo 29">
                <a:extLst>
                  <a:ext uri="{FF2B5EF4-FFF2-40B4-BE49-F238E27FC236}">
                    <a16:creationId xmlns:a16="http://schemas.microsoft.com/office/drawing/2014/main" id="{16F844A3-5EEB-425A-ABA8-65490258D783}"/>
                  </a:ext>
                </a:extLst>
              </p:cNvPr>
              <p:cNvSpPr>
                <a:spLocks noRot="1" noChangeAspect="1" noMove="1" noResize="1" noEditPoints="1" noAdjustHandles="1" noChangeArrowheads="1" noChangeShapeType="1" noTextEdit="1"/>
              </p:cNvSpPr>
              <p:nvPr/>
            </p:nvSpPr>
            <p:spPr>
              <a:xfrm>
                <a:off x="231596" y="3719497"/>
                <a:ext cx="5794856" cy="307777"/>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C0FF2836-5D21-4453-BA5E-B8C1A868453B}"/>
                  </a:ext>
                </a:extLst>
              </p:cNvPr>
              <p:cNvSpPr/>
              <p:nvPr/>
            </p:nvSpPr>
            <p:spPr>
              <a:xfrm>
                <a:off x="277596" y="4158606"/>
                <a:ext cx="3995517" cy="30777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2: 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i="1">
                          <a:latin typeface="Cambria Math" panose="02040503050406030204" pitchFamily="18" charset="0"/>
                        </a:rPr>
                        <m:t>=0</m:t>
                      </m:r>
                      <m:r>
                        <a:rPr lang="es-ES" sz="1400" b="0" i="1" smtClean="0">
                          <a:latin typeface="Cambria Math" panose="02040503050406030204" pitchFamily="18" charset="0"/>
                        </a:rPr>
                        <m:t>→20=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oMath>
                  </m:oMathPara>
                </a14:m>
                <a:endParaRPr lang="es-ES" sz="1400" dirty="0"/>
              </a:p>
            </p:txBody>
          </p:sp>
        </mc:Choice>
        <mc:Fallback xmlns="">
          <p:sp>
            <p:nvSpPr>
              <p:cNvPr id="31" name="Rectángulo 30">
                <a:extLst>
                  <a:ext uri="{FF2B5EF4-FFF2-40B4-BE49-F238E27FC236}">
                    <a16:creationId xmlns:a16="http://schemas.microsoft.com/office/drawing/2014/main" id="{C0FF2836-5D21-4453-BA5E-B8C1A868453B}"/>
                  </a:ext>
                </a:extLst>
              </p:cNvPr>
              <p:cNvSpPr>
                <a:spLocks noRot="1" noChangeAspect="1" noMove="1" noResize="1" noEditPoints="1" noAdjustHandles="1" noChangeArrowheads="1" noChangeShapeType="1" noTextEdit="1"/>
              </p:cNvSpPr>
              <p:nvPr/>
            </p:nvSpPr>
            <p:spPr>
              <a:xfrm>
                <a:off x="277596" y="4158606"/>
                <a:ext cx="3995517" cy="307777"/>
              </a:xfrm>
              <a:prstGeom prst="rect">
                <a:avLst/>
              </a:prstGeom>
              <a:blipFill>
                <a:blip r:embed="rId7"/>
                <a:stretch>
                  <a:fillRect/>
                </a:stretch>
              </a:blipFill>
            </p:spPr>
            <p:txBody>
              <a:bodyPr/>
              <a:lstStyle/>
              <a:p>
                <a:r>
                  <a:rPr lang="es-ES">
                    <a:noFill/>
                  </a:rPr>
                  <a:t> </a:t>
                </a:r>
              </a:p>
            </p:txBody>
          </p:sp>
        </mc:Fallback>
      </mc:AlternateContent>
      <p:sp>
        <p:nvSpPr>
          <p:cNvPr id="32" name="Cerrar llave 31">
            <a:extLst>
              <a:ext uri="{FF2B5EF4-FFF2-40B4-BE49-F238E27FC236}">
                <a16:creationId xmlns:a16="http://schemas.microsoft.com/office/drawing/2014/main" id="{B1D7C989-38F4-4C7C-A3FA-FF1D109A8B72}"/>
              </a:ext>
            </a:extLst>
          </p:cNvPr>
          <p:cNvSpPr/>
          <p:nvPr/>
        </p:nvSpPr>
        <p:spPr>
          <a:xfrm>
            <a:off x="5932701" y="3775617"/>
            <a:ext cx="271894" cy="690766"/>
          </a:xfrm>
          <a:prstGeom prst="rightBrace">
            <a:avLst>
              <a:gd name="adj1" fmla="val 4620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3" name="Rectángulo 32">
                <a:extLst>
                  <a:ext uri="{FF2B5EF4-FFF2-40B4-BE49-F238E27FC236}">
                    <a16:creationId xmlns:a16="http://schemas.microsoft.com/office/drawing/2014/main" id="{86E2558E-DE21-4351-9762-ABBF41FAC5B7}"/>
                  </a:ext>
                </a:extLst>
              </p:cNvPr>
              <p:cNvSpPr/>
              <p:nvPr/>
            </p:nvSpPr>
            <p:spPr>
              <a:xfrm>
                <a:off x="6234614" y="3967111"/>
                <a:ext cx="2909386" cy="30777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60−20=−2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=−40 </m:t>
                      </m:r>
                      <m:r>
                        <a:rPr lang="es-ES" sz="1400" b="0" i="1" smtClean="0">
                          <a:latin typeface="Cambria Math" panose="02040503050406030204" pitchFamily="18" charset="0"/>
                        </a:rPr>
                        <m:t>𝐴</m:t>
                      </m:r>
                    </m:oMath>
                  </m:oMathPara>
                </a14:m>
                <a:endParaRPr lang="es-ES" sz="1400" dirty="0"/>
              </a:p>
            </p:txBody>
          </p:sp>
        </mc:Choice>
        <mc:Fallback xmlns="">
          <p:sp>
            <p:nvSpPr>
              <p:cNvPr id="33" name="Rectángulo 32">
                <a:extLst>
                  <a:ext uri="{FF2B5EF4-FFF2-40B4-BE49-F238E27FC236}">
                    <a16:creationId xmlns:a16="http://schemas.microsoft.com/office/drawing/2014/main" id="{86E2558E-DE21-4351-9762-ABBF41FAC5B7}"/>
                  </a:ext>
                </a:extLst>
              </p:cNvPr>
              <p:cNvSpPr>
                <a:spLocks noRot="1" noChangeAspect="1" noMove="1" noResize="1" noEditPoints="1" noAdjustHandles="1" noChangeArrowheads="1" noChangeShapeType="1" noTextEdit="1"/>
              </p:cNvSpPr>
              <p:nvPr/>
            </p:nvSpPr>
            <p:spPr>
              <a:xfrm>
                <a:off x="6234614" y="3967111"/>
                <a:ext cx="2909386" cy="307777"/>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ángulo 33">
                <a:extLst>
                  <a:ext uri="{FF2B5EF4-FFF2-40B4-BE49-F238E27FC236}">
                    <a16:creationId xmlns:a16="http://schemas.microsoft.com/office/drawing/2014/main" id="{1EEDB998-EDA4-4BA0-85E9-AE03BD1C2212}"/>
                  </a:ext>
                </a:extLst>
              </p:cNvPr>
              <p:cNvSpPr/>
              <p:nvPr/>
            </p:nvSpPr>
            <p:spPr>
              <a:xfrm>
                <a:off x="230637" y="4651968"/>
                <a:ext cx="41404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𝑠𝑐</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b="0" i="1" smtClean="0">
                          <a:latin typeface="Cambria Math" panose="02040503050406030204" pitchFamily="18" charset="0"/>
                        </a:rPr>
                        <m:t>→</m:t>
                      </m:r>
                      <m:sSub>
                        <m:sSubPr>
                          <m:ctrlPr>
                            <a:rPr lang="es-ES" sz="1400" b="1" i="1" smtClean="0">
                              <a:latin typeface="Cambria Math" panose="02040503050406030204" pitchFamily="18" charset="0"/>
                            </a:rPr>
                          </m:ctrlPr>
                        </m:sSubPr>
                        <m:e>
                          <m:r>
                            <a:rPr lang="es-ES" sz="1400" b="1" i="1" smtClean="0">
                              <a:latin typeface="Cambria Math" panose="02040503050406030204" pitchFamily="18" charset="0"/>
                            </a:rPr>
                            <m:t>𝑰</m:t>
                          </m:r>
                        </m:e>
                        <m:sub>
                          <m:r>
                            <a:rPr lang="es-ES" sz="1400" b="1" i="1" smtClean="0">
                              <a:latin typeface="Cambria Math" panose="02040503050406030204" pitchFamily="18" charset="0"/>
                            </a:rPr>
                            <m:t>𝑺𝑪</m:t>
                          </m:r>
                        </m:sub>
                      </m:sSub>
                      <m:r>
                        <a:rPr lang="es-ES" sz="1400" b="0" i="1" smtClean="0">
                          <a:latin typeface="Cambria Math" panose="02040503050406030204" pitchFamily="18" charset="0"/>
                        </a:rPr>
                        <m:t>=20+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=20−40=</m:t>
                      </m:r>
                      <m:r>
                        <a:rPr lang="es-ES" sz="1400" b="1" i="1" smtClean="0">
                          <a:latin typeface="Cambria Math" panose="02040503050406030204" pitchFamily="18" charset="0"/>
                        </a:rPr>
                        <m:t>−</m:t>
                      </m:r>
                      <m:r>
                        <a:rPr lang="es-ES" sz="1400" b="1" i="1" smtClean="0">
                          <a:latin typeface="Cambria Math" panose="02040503050406030204" pitchFamily="18" charset="0"/>
                        </a:rPr>
                        <m:t>𝟐𝟎</m:t>
                      </m:r>
                      <m:r>
                        <a:rPr lang="es-ES" sz="1400" b="1" i="1" smtClean="0">
                          <a:latin typeface="Cambria Math" panose="02040503050406030204" pitchFamily="18" charset="0"/>
                        </a:rPr>
                        <m:t> </m:t>
                      </m:r>
                      <m:r>
                        <a:rPr lang="es-ES" sz="1400" b="1" i="1" smtClean="0">
                          <a:latin typeface="Cambria Math" panose="02040503050406030204" pitchFamily="18" charset="0"/>
                        </a:rPr>
                        <m:t>𝑨</m:t>
                      </m:r>
                    </m:oMath>
                  </m:oMathPara>
                </a14:m>
                <a:endParaRPr lang="es-ES" sz="1400" b="1" dirty="0"/>
              </a:p>
            </p:txBody>
          </p:sp>
        </mc:Choice>
        <mc:Fallback xmlns="">
          <p:sp>
            <p:nvSpPr>
              <p:cNvPr id="34" name="Rectángulo 33">
                <a:extLst>
                  <a:ext uri="{FF2B5EF4-FFF2-40B4-BE49-F238E27FC236}">
                    <a16:creationId xmlns:a16="http://schemas.microsoft.com/office/drawing/2014/main" id="{1EEDB998-EDA4-4BA0-85E9-AE03BD1C2212}"/>
                  </a:ext>
                </a:extLst>
              </p:cNvPr>
              <p:cNvSpPr>
                <a:spLocks noRot="1" noChangeAspect="1" noMove="1" noResize="1" noEditPoints="1" noAdjustHandles="1" noChangeArrowheads="1" noChangeShapeType="1" noTextEdit="1"/>
              </p:cNvSpPr>
              <p:nvPr/>
            </p:nvSpPr>
            <p:spPr>
              <a:xfrm>
                <a:off x="230637" y="4651968"/>
                <a:ext cx="4140492" cy="307777"/>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Rectángulo 34">
                <a:extLst>
                  <a:ext uri="{FF2B5EF4-FFF2-40B4-BE49-F238E27FC236}">
                    <a16:creationId xmlns:a16="http://schemas.microsoft.com/office/drawing/2014/main" id="{5831FA88-8BE2-4E01-9FA9-B712D6315916}"/>
                  </a:ext>
                </a:extLst>
              </p:cNvPr>
              <p:cNvSpPr/>
              <p:nvPr/>
            </p:nvSpPr>
            <p:spPr>
              <a:xfrm>
                <a:off x="277596" y="5174759"/>
                <a:ext cx="2596224" cy="596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𝑹</m:t>
                          </m:r>
                        </m:e>
                        <m:sub>
                          <m:r>
                            <a:rPr lang="es-ES" sz="1600" b="1" i="1" smtClean="0">
                              <a:latin typeface="Cambria Math" panose="02040503050406030204" pitchFamily="18" charset="0"/>
                            </a:rPr>
                            <m:t>𝑻𝒉</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𝑆𝐶</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m:t>
                          </m:r>
                        </m:num>
                        <m:den>
                          <m:r>
                            <a:rPr lang="es-ES" sz="1600" b="0" i="1" smtClean="0">
                              <a:latin typeface="Cambria Math" panose="02040503050406030204" pitchFamily="18" charset="0"/>
                            </a:rPr>
                            <m:t>−20</m:t>
                          </m:r>
                        </m:den>
                      </m:f>
                      <m:r>
                        <a:rPr lang="es-ES" sz="1600" b="0" i="1" smtClean="0">
                          <a:latin typeface="Cambria Math" panose="02040503050406030204" pitchFamily="18" charset="0"/>
                        </a:rPr>
                        <m:t>=</m:t>
                      </m:r>
                      <m:r>
                        <a:rPr lang="es-ES" sz="1600" b="1" i="1" smtClean="0">
                          <a:latin typeface="Cambria Math" panose="02040503050406030204" pitchFamily="18" charset="0"/>
                        </a:rPr>
                        <m:t>𝟎</m:t>
                      </m:r>
                      <m:r>
                        <a:rPr lang="es-ES" sz="1600" b="1" i="1" smtClean="0">
                          <a:latin typeface="Cambria Math" panose="02040503050406030204" pitchFamily="18" charset="0"/>
                        </a:rPr>
                        <m:t>.</m:t>
                      </m:r>
                      <m:r>
                        <a:rPr lang="es-ES" sz="1600" b="1" i="1" smtClean="0">
                          <a:latin typeface="Cambria Math" panose="02040503050406030204" pitchFamily="18" charset="0"/>
                        </a:rPr>
                        <m:t>𝟓</m:t>
                      </m:r>
                      <m:r>
                        <a:rPr lang="es-ES" sz="1600" b="1" i="1" smtClean="0">
                          <a:latin typeface="Cambria Math" panose="02040503050406030204" pitchFamily="18" charset="0"/>
                        </a:rPr>
                        <m:t> </m:t>
                      </m:r>
                      <m:r>
                        <a:rPr lang="el-GR" sz="1600" b="1" i="1" smtClean="0">
                          <a:latin typeface="Cambria Math" panose="02040503050406030204" pitchFamily="18" charset="0"/>
                          <a:ea typeface="Cambria Math" panose="02040503050406030204" pitchFamily="18" charset="0"/>
                        </a:rPr>
                        <m:t>𝜴</m:t>
                      </m:r>
                    </m:oMath>
                  </m:oMathPara>
                </a14:m>
                <a:endParaRPr lang="es-ES" sz="1600" b="1" dirty="0"/>
              </a:p>
            </p:txBody>
          </p:sp>
        </mc:Choice>
        <mc:Fallback xmlns="">
          <p:sp>
            <p:nvSpPr>
              <p:cNvPr id="35" name="Rectángulo 34">
                <a:extLst>
                  <a:ext uri="{FF2B5EF4-FFF2-40B4-BE49-F238E27FC236}">
                    <a16:creationId xmlns:a16="http://schemas.microsoft.com/office/drawing/2014/main" id="{5831FA88-8BE2-4E01-9FA9-B712D6315916}"/>
                  </a:ext>
                </a:extLst>
              </p:cNvPr>
              <p:cNvSpPr>
                <a:spLocks noRot="1" noChangeAspect="1" noMove="1" noResize="1" noEditPoints="1" noAdjustHandles="1" noChangeArrowheads="1" noChangeShapeType="1" noTextEdit="1"/>
              </p:cNvSpPr>
              <p:nvPr/>
            </p:nvSpPr>
            <p:spPr>
              <a:xfrm>
                <a:off x="277596" y="5174759"/>
                <a:ext cx="2596224" cy="596830"/>
              </a:xfrm>
              <a:prstGeom prst="rect">
                <a:avLst/>
              </a:prstGeom>
              <a:blipFill>
                <a:blip r:embed="rId10"/>
                <a:stretch>
                  <a:fillRect/>
                </a:stretch>
              </a:blipFill>
            </p:spPr>
            <p:txBody>
              <a:bodyPr/>
              <a:lstStyle/>
              <a:p>
                <a:r>
                  <a:rPr lang="es-ES">
                    <a:noFill/>
                  </a:rPr>
                  <a:t> </a:t>
                </a:r>
              </a:p>
            </p:txBody>
          </p:sp>
        </mc:Fallback>
      </mc:AlternateContent>
      <p:sp>
        <p:nvSpPr>
          <p:cNvPr id="26" name="Marcador de número de diapositiva 1">
            <a:extLst>
              <a:ext uri="{FF2B5EF4-FFF2-40B4-BE49-F238E27FC236}">
                <a16:creationId xmlns:a16="http://schemas.microsoft.com/office/drawing/2014/main" id="{8BE8E3EC-E679-43BB-8226-11E5D94FEE3B}"/>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38750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06840" cy="1077218"/>
          </a:xfrm>
          <a:prstGeom prst="rect">
            <a:avLst/>
          </a:prstGeom>
        </p:spPr>
        <p:txBody>
          <a:bodyPr wrap="square">
            <a:spAutoFit/>
          </a:bodyPr>
          <a:lstStyle/>
          <a:p>
            <a:pPr algn="just"/>
            <a:r>
              <a:rPr lang="es-ES" sz="1600" b="1" dirty="0"/>
              <a:t>Problema 10. </a:t>
            </a:r>
            <a:r>
              <a:rPr lang="es-ES" sz="1600" dirty="0"/>
              <a:t>Se tienen tres lámparas marcadas como A, B y C. Se observa que si se aplican 220 V a cada una de ellas, su consumo es de 55, 100 y 160 W, respectivamente. Si ahora se conectan las tres lámparas en serie y se aplican 380 V al conjunto, determina la potencia que consume cada una de las lámparas.</a:t>
            </a:r>
          </a:p>
        </p:txBody>
      </p:sp>
      <p:sp>
        <p:nvSpPr>
          <p:cNvPr id="19" name="Rectángulo 18">
            <a:extLst>
              <a:ext uri="{FF2B5EF4-FFF2-40B4-BE49-F238E27FC236}">
                <a16:creationId xmlns:a16="http://schemas.microsoft.com/office/drawing/2014/main" id="{A16B048C-C12A-4EE0-9882-D37BB3E44D0A}"/>
              </a:ext>
            </a:extLst>
          </p:cNvPr>
          <p:cNvSpPr/>
          <p:nvPr/>
        </p:nvSpPr>
        <p:spPr>
          <a:xfrm>
            <a:off x="45720" y="1924657"/>
            <a:ext cx="8729577" cy="584775"/>
          </a:xfrm>
          <a:prstGeom prst="rect">
            <a:avLst/>
          </a:prstGeom>
        </p:spPr>
        <p:txBody>
          <a:bodyPr wrap="square">
            <a:spAutoFit/>
          </a:bodyPr>
          <a:lstStyle/>
          <a:p>
            <a:r>
              <a:rPr lang="es-ES" sz="1600" dirty="0"/>
              <a:t>A partir del primer dato podemos calcular la resistencia de cada lámpara, aplicando la ecuación: </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2CCE38ED-0F04-419A-991D-8AFBB3749A21}"/>
                  </a:ext>
                </a:extLst>
              </p:cNvPr>
              <p:cNvSpPr txBox="1"/>
              <p:nvPr/>
            </p:nvSpPr>
            <p:spPr>
              <a:xfrm>
                <a:off x="342900" y="2677890"/>
                <a:ext cx="246067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𝐼𝑉</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𝑉</m:t>
                              </m:r>
                            </m:e>
                            <m:sup>
                              <m:r>
                                <a:rPr lang="es-ES" b="0" i="1" smtClean="0">
                                  <a:latin typeface="Cambria Math" panose="02040503050406030204" pitchFamily="18" charset="0"/>
                                </a:rPr>
                                <m:t>2</m:t>
                              </m:r>
                            </m:sup>
                          </m:sSup>
                        </m:num>
                        <m:den>
                          <m:r>
                            <a:rPr lang="es-ES" b="0" i="1" smtClean="0">
                              <a:latin typeface="Cambria Math" panose="02040503050406030204" pitchFamily="18" charset="0"/>
                            </a:rPr>
                            <m:t>𝑅</m:t>
                          </m:r>
                        </m:den>
                      </m:f>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𝑉</m:t>
                              </m:r>
                            </m:e>
                            <m:sup>
                              <m:r>
                                <a:rPr lang="es-ES" b="0" i="1" smtClean="0">
                                  <a:latin typeface="Cambria Math" panose="02040503050406030204" pitchFamily="18" charset="0"/>
                                </a:rPr>
                                <m:t>2</m:t>
                              </m:r>
                            </m:sup>
                          </m:sSup>
                        </m:num>
                        <m:den>
                          <m:r>
                            <a:rPr lang="es-ES" b="0" i="1" smtClean="0">
                              <a:latin typeface="Cambria Math" panose="02040503050406030204" pitchFamily="18" charset="0"/>
                            </a:rPr>
                            <m:t>𝑃</m:t>
                          </m:r>
                        </m:den>
                      </m:f>
                      <m:r>
                        <a:rPr lang="es-ES" b="0" i="1" smtClean="0">
                          <a:latin typeface="Cambria Math" panose="02040503050406030204" pitchFamily="18" charset="0"/>
                        </a:rPr>
                        <m:t>:</m:t>
                      </m:r>
                    </m:oMath>
                  </m:oMathPara>
                </a14:m>
                <a:endParaRPr lang="es-ES" dirty="0"/>
              </a:p>
            </p:txBody>
          </p:sp>
        </mc:Choice>
        <mc:Fallback xmlns="">
          <p:sp>
            <p:nvSpPr>
              <p:cNvPr id="3" name="CuadroTexto 2">
                <a:extLst>
                  <a:ext uri="{FF2B5EF4-FFF2-40B4-BE49-F238E27FC236}">
                    <a16:creationId xmlns:a16="http://schemas.microsoft.com/office/drawing/2014/main" id="{2CCE38ED-0F04-419A-991D-8AFBB3749A21}"/>
                  </a:ext>
                </a:extLst>
              </p:cNvPr>
              <p:cNvSpPr txBox="1">
                <a:spLocks noRot="1" noChangeAspect="1" noMove="1" noResize="1" noEditPoints="1" noAdjustHandles="1" noChangeArrowheads="1" noChangeShapeType="1" noTextEdit="1"/>
              </p:cNvSpPr>
              <p:nvPr/>
            </p:nvSpPr>
            <p:spPr>
              <a:xfrm>
                <a:off x="342900" y="2677890"/>
                <a:ext cx="2460674" cy="553998"/>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CC1DFA88-C3C9-4944-AB55-62B1DCBFC6D3}"/>
                  </a:ext>
                </a:extLst>
              </p:cNvPr>
              <p:cNvSpPr/>
              <p:nvPr/>
            </p:nvSpPr>
            <p:spPr>
              <a:xfrm>
                <a:off x="3347346" y="2470833"/>
                <a:ext cx="2192139"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𝐴</m:t>
                          </m:r>
                        </m:sub>
                      </m:sSub>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220</m:t>
                              </m:r>
                            </m:e>
                            <m:sup>
                              <m:r>
                                <a:rPr lang="es-ES" i="1">
                                  <a:latin typeface="Cambria Math" panose="02040503050406030204" pitchFamily="18" charset="0"/>
                                </a:rPr>
                                <m:t>2</m:t>
                              </m:r>
                            </m:sup>
                          </m:sSup>
                        </m:num>
                        <m:den>
                          <m:r>
                            <a:rPr lang="es-ES" i="1">
                              <a:latin typeface="Cambria Math" panose="02040503050406030204" pitchFamily="18" charset="0"/>
                            </a:rPr>
                            <m:t>55</m:t>
                          </m:r>
                        </m:den>
                      </m:f>
                      <m:r>
                        <a:rPr lang="es-ES" i="1">
                          <a:latin typeface="Cambria Math" panose="02040503050406030204" pitchFamily="18" charset="0"/>
                        </a:rPr>
                        <m:t>=</m:t>
                      </m:r>
                      <m:r>
                        <a:rPr lang="es-ES" b="0" i="1" smtClean="0">
                          <a:latin typeface="Cambria Math" panose="02040503050406030204" pitchFamily="18" charset="0"/>
                        </a:rPr>
                        <m:t>880 </m:t>
                      </m:r>
                      <m:r>
                        <m:rPr>
                          <m:sty m:val="p"/>
                        </m:rPr>
                        <a:rPr lang="el-GR" b="0" i="1" smtClean="0">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5" name="Rectángulo 4">
                <a:extLst>
                  <a:ext uri="{FF2B5EF4-FFF2-40B4-BE49-F238E27FC236}">
                    <a16:creationId xmlns:a16="http://schemas.microsoft.com/office/drawing/2014/main" id="{CC1DFA88-C3C9-4944-AB55-62B1DCBFC6D3}"/>
                  </a:ext>
                </a:extLst>
              </p:cNvPr>
              <p:cNvSpPr>
                <a:spLocks noRot="1" noChangeAspect="1" noMove="1" noResize="1" noEditPoints="1" noAdjustHandles="1" noChangeArrowheads="1" noChangeShapeType="1" noTextEdit="1"/>
              </p:cNvSpPr>
              <p:nvPr/>
            </p:nvSpPr>
            <p:spPr>
              <a:xfrm>
                <a:off x="3347346" y="2470833"/>
                <a:ext cx="2192139" cy="648191"/>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AD2C9E2A-AC44-4BE5-8599-8A8FCB402869}"/>
                  </a:ext>
                </a:extLst>
              </p:cNvPr>
              <p:cNvSpPr/>
              <p:nvPr/>
            </p:nvSpPr>
            <p:spPr>
              <a:xfrm>
                <a:off x="5639820" y="2474175"/>
                <a:ext cx="2208040"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𝑅</m:t>
                          </m:r>
                        </m:e>
                        <m:sub>
                          <m:r>
                            <a:rPr lang="es-ES" b="0" i="1" smtClean="0">
                              <a:latin typeface="Cambria Math" panose="02040503050406030204" pitchFamily="18" charset="0"/>
                            </a:rPr>
                            <m:t>𝐵</m:t>
                          </m:r>
                        </m:sub>
                      </m:sSub>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220</m:t>
                              </m:r>
                            </m:e>
                            <m:sup>
                              <m:r>
                                <a:rPr lang="es-ES" i="1">
                                  <a:latin typeface="Cambria Math" panose="02040503050406030204" pitchFamily="18" charset="0"/>
                                </a:rPr>
                                <m:t>2</m:t>
                              </m:r>
                            </m:sup>
                          </m:sSup>
                        </m:num>
                        <m:den>
                          <m:r>
                            <a:rPr lang="es-ES" b="0" i="1" smtClean="0">
                              <a:latin typeface="Cambria Math" panose="02040503050406030204" pitchFamily="18" charset="0"/>
                            </a:rPr>
                            <m:t>100</m:t>
                          </m:r>
                        </m:den>
                      </m:f>
                      <m:r>
                        <a:rPr lang="es-ES" i="1">
                          <a:latin typeface="Cambria Math" panose="02040503050406030204" pitchFamily="18" charset="0"/>
                        </a:rPr>
                        <m:t>=</m:t>
                      </m:r>
                      <m:r>
                        <a:rPr lang="es-ES" b="0" i="1" smtClean="0">
                          <a:latin typeface="Cambria Math" panose="02040503050406030204" pitchFamily="18" charset="0"/>
                        </a:rPr>
                        <m:t>484 </m:t>
                      </m:r>
                      <m:r>
                        <m:rPr>
                          <m:sty m:val="p"/>
                        </m:rPr>
                        <a:rPr lang="el-GR" i="1">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8" name="Rectángulo 7">
                <a:extLst>
                  <a:ext uri="{FF2B5EF4-FFF2-40B4-BE49-F238E27FC236}">
                    <a16:creationId xmlns:a16="http://schemas.microsoft.com/office/drawing/2014/main" id="{AD2C9E2A-AC44-4BE5-8599-8A8FCB402869}"/>
                  </a:ext>
                </a:extLst>
              </p:cNvPr>
              <p:cNvSpPr>
                <a:spLocks noRot="1" noChangeAspect="1" noMove="1" noResize="1" noEditPoints="1" noAdjustHandles="1" noChangeArrowheads="1" noChangeShapeType="1" noTextEdit="1"/>
              </p:cNvSpPr>
              <p:nvPr/>
            </p:nvSpPr>
            <p:spPr>
              <a:xfrm>
                <a:off x="5639820" y="2474175"/>
                <a:ext cx="2208040" cy="64812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EAD5FCE8-7B82-4727-967E-9CD7D89BF9E7}"/>
                  </a:ext>
                </a:extLst>
              </p:cNvPr>
              <p:cNvSpPr/>
              <p:nvPr/>
            </p:nvSpPr>
            <p:spPr>
              <a:xfrm>
                <a:off x="3383982" y="3101166"/>
                <a:ext cx="2376035"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𝑅</m:t>
                          </m:r>
                        </m:e>
                        <m:sub>
                          <m:r>
                            <a:rPr lang="es-ES" b="0" i="1" smtClean="0">
                              <a:latin typeface="Cambria Math" panose="02040503050406030204" pitchFamily="18" charset="0"/>
                            </a:rPr>
                            <m:t>𝐶</m:t>
                          </m:r>
                        </m:sub>
                      </m:sSub>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220</m:t>
                              </m:r>
                            </m:e>
                            <m:sup>
                              <m:r>
                                <a:rPr lang="es-ES" i="1">
                                  <a:latin typeface="Cambria Math" panose="02040503050406030204" pitchFamily="18" charset="0"/>
                                </a:rPr>
                                <m:t>2</m:t>
                              </m:r>
                            </m:sup>
                          </m:sSup>
                        </m:num>
                        <m:den>
                          <m:r>
                            <a:rPr lang="es-ES" b="0" i="1" smtClean="0">
                              <a:latin typeface="Cambria Math" panose="02040503050406030204" pitchFamily="18" charset="0"/>
                            </a:rPr>
                            <m:t>160</m:t>
                          </m:r>
                        </m:den>
                      </m:f>
                      <m:r>
                        <a:rPr lang="es-ES" i="1">
                          <a:latin typeface="Cambria Math" panose="02040503050406030204" pitchFamily="18" charset="0"/>
                        </a:rPr>
                        <m:t>=</m:t>
                      </m:r>
                      <m:r>
                        <a:rPr lang="es-ES" b="0" i="1" smtClean="0">
                          <a:latin typeface="Cambria Math" panose="02040503050406030204" pitchFamily="18" charset="0"/>
                        </a:rPr>
                        <m:t>302.5 </m:t>
                      </m:r>
                      <m:r>
                        <m:rPr>
                          <m:sty m:val="p"/>
                        </m:rPr>
                        <a:rPr lang="el-GR" i="1">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9" name="Rectángulo 8">
                <a:extLst>
                  <a:ext uri="{FF2B5EF4-FFF2-40B4-BE49-F238E27FC236}">
                    <a16:creationId xmlns:a16="http://schemas.microsoft.com/office/drawing/2014/main" id="{EAD5FCE8-7B82-4727-967E-9CD7D89BF9E7}"/>
                  </a:ext>
                </a:extLst>
              </p:cNvPr>
              <p:cNvSpPr>
                <a:spLocks noRot="1" noChangeAspect="1" noMove="1" noResize="1" noEditPoints="1" noAdjustHandles="1" noChangeArrowheads="1" noChangeShapeType="1" noTextEdit="1"/>
              </p:cNvSpPr>
              <p:nvPr/>
            </p:nvSpPr>
            <p:spPr>
              <a:xfrm>
                <a:off x="3383982" y="3101166"/>
                <a:ext cx="2376035" cy="648126"/>
              </a:xfrm>
              <a:prstGeom prst="rect">
                <a:avLst/>
              </a:prstGeom>
              <a:blipFill>
                <a:blip r:embed="rId5"/>
                <a:stretch>
                  <a:fillRect/>
                </a:stretch>
              </a:blipFill>
            </p:spPr>
            <p:txBody>
              <a:bodyPr/>
              <a:lstStyle/>
              <a:p>
                <a:r>
                  <a:rPr lang="es-ES">
                    <a:noFill/>
                  </a:rPr>
                  <a:t> </a:t>
                </a:r>
              </a:p>
            </p:txBody>
          </p:sp>
        </mc:Fallback>
      </mc:AlternateContent>
      <p:sp>
        <p:nvSpPr>
          <p:cNvPr id="11" name="Rectángulo 10">
            <a:extLst>
              <a:ext uri="{FF2B5EF4-FFF2-40B4-BE49-F238E27FC236}">
                <a16:creationId xmlns:a16="http://schemas.microsoft.com/office/drawing/2014/main" id="{D95D4BCC-B197-455F-9DD2-FFD1F195B8B3}"/>
              </a:ext>
            </a:extLst>
          </p:cNvPr>
          <p:cNvSpPr/>
          <p:nvPr/>
        </p:nvSpPr>
        <p:spPr>
          <a:xfrm>
            <a:off x="163993" y="3777906"/>
            <a:ext cx="8729577" cy="584775"/>
          </a:xfrm>
          <a:prstGeom prst="rect">
            <a:avLst/>
          </a:prstGeom>
        </p:spPr>
        <p:txBody>
          <a:bodyPr wrap="square">
            <a:spAutoFit/>
          </a:bodyPr>
          <a:lstStyle/>
          <a:p>
            <a:r>
              <a:rPr lang="es-ES" sz="1600" dirty="0"/>
              <a:t>Al conectarlas en serie, ahora la tensión se repartirá entre todas las lámparas, mientras que la corriente será la misma: </a:t>
            </a:r>
          </a:p>
        </p:txBody>
      </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ABD3D46A-D7C3-4791-9666-B767A6B2F771}"/>
                  </a:ext>
                </a:extLst>
              </p:cNvPr>
              <p:cNvSpPr/>
              <p:nvPr/>
            </p:nvSpPr>
            <p:spPr>
              <a:xfrm>
                <a:off x="163993" y="4319751"/>
                <a:ext cx="7065844"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𝑉</m:t>
                      </m:r>
                      <m:r>
                        <a:rPr lang="es-ES" sz="1600" b="0" i="1" smtClean="0">
                          <a:latin typeface="Cambria Math" panose="02040503050406030204" pitchFamily="18" charset="0"/>
                        </a:rPr>
                        <m:t>=</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3</m:t>
                              </m:r>
                            </m:sub>
                          </m:sSub>
                        </m:e>
                      </m:d>
                      <m:r>
                        <a:rPr lang="es-ES" sz="1600" b="0" i="1" smtClean="0">
                          <a:latin typeface="Cambria Math" panose="02040503050406030204" pitchFamily="18" charset="0"/>
                        </a:rPr>
                        <m:t>→380=</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880+484+302.5</m:t>
                          </m:r>
                        </m:e>
                      </m:d>
                      <m:r>
                        <a:rPr lang="es-ES" sz="1600" b="0" i="1" smtClean="0">
                          <a:latin typeface="Cambria Math" panose="02040503050406030204" pitchFamily="18" charset="0"/>
                        </a:rPr>
                        <m:t>→</m:t>
                      </m:r>
                      <m:r>
                        <a:rPr lang="es-ES" sz="1600" b="0" i="1" smtClean="0">
                          <a:latin typeface="Cambria Math" panose="02040503050406030204" pitchFamily="18" charset="0"/>
                        </a:rPr>
                        <m:t>𝐼</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380</m:t>
                          </m:r>
                        </m:num>
                        <m:den>
                          <m:r>
                            <a:rPr lang="es-ES" sz="1600" b="0" i="1" smtClean="0">
                              <a:latin typeface="Cambria Math" panose="02040503050406030204" pitchFamily="18" charset="0"/>
                            </a:rPr>
                            <m:t>1666.5</m:t>
                          </m:r>
                        </m:den>
                      </m:f>
                      <m:r>
                        <a:rPr lang="es-ES" sz="1600" b="0" i="1" smtClean="0">
                          <a:latin typeface="Cambria Math" panose="02040503050406030204" pitchFamily="18" charset="0"/>
                        </a:rPr>
                        <m:t>=0.228 </m:t>
                      </m:r>
                      <m:r>
                        <a:rPr lang="es-ES" sz="1600" b="0" i="1" smtClean="0">
                          <a:latin typeface="Cambria Math" panose="02040503050406030204" pitchFamily="18" charset="0"/>
                        </a:rPr>
                        <m:t>𝐴</m:t>
                      </m:r>
                    </m:oMath>
                  </m:oMathPara>
                </a14:m>
                <a:endParaRPr lang="es-ES" sz="1600" dirty="0"/>
              </a:p>
            </p:txBody>
          </p:sp>
        </mc:Choice>
        <mc:Fallback xmlns="">
          <p:sp>
            <p:nvSpPr>
              <p:cNvPr id="12" name="Rectángulo 11">
                <a:extLst>
                  <a:ext uri="{FF2B5EF4-FFF2-40B4-BE49-F238E27FC236}">
                    <a16:creationId xmlns:a16="http://schemas.microsoft.com/office/drawing/2014/main" id="{ABD3D46A-D7C3-4791-9666-B767A6B2F771}"/>
                  </a:ext>
                </a:extLst>
              </p:cNvPr>
              <p:cNvSpPr>
                <a:spLocks noRot="1" noChangeAspect="1" noMove="1" noResize="1" noEditPoints="1" noAdjustHandles="1" noChangeArrowheads="1" noChangeShapeType="1" noTextEdit="1"/>
              </p:cNvSpPr>
              <p:nvPr/>
            </p:nvSpPr>
            <p:spPr>
              <a:xfrm>
                <a:off x="163993" y="4319751"/>
                <a:ext cx="7065844" cy="554960"/>
              </a:xfrm>
              <a:prstGeom prst="rect">
                <a:avLst/>
              </a:prstGeom>
              <a:blipFill>
                <a:blip r:embed="rId6"/>
                <a:stretch>
                  <a:fillRect/>
                </a:stretch>
              </a:blipFill>
            </p:spPr>
            <p:txBody>
              <a:bodyPr/>
              <a:lstStyle/>
              <a:p>
                <a:r>
                  <a:rPr lang="es-ES">
                    <a:noFill/>
                  </a:rPr>
                  <a:t> </a:t>
                </a:r>
              </a:p>
            </p:txBody>
          </p:sp>
        </mc:Fallback>
      </mc:AlternateContent>
      <p:sp>
        <p:nvSpPr>
          <p:cNvPr id="13" name="Rectángulo 12">
            <a:extLst>
              <a:ext uri="{FF2B5EF4-FFF2-40B4-BE49-F238E27FC236}">
                <a16:creationId xmlns:a16="http://schemas.microsoft.com/office/drawing/2014/main" id="{A76762B7-081A-4BCA-BC83-904493E432C5}"/>
              </a:ext>
            </a:extLst>
          </p:cNvPr>
          <p:cNvSpPr/>
          <p:nvPr/>
        </p:nvSpPr>
        <p:spPr>
          <a:xfrm>
            <a:off x="163993" y="4838339"/>
            <a:ext cx="8729577" cy="338554"/>
          </a:xfrm>
          <a:prstGeom prst="rect">
            <a:avLst/>
          </a:prstGeom>
        </p:spPr>
        <p:txBody>
          <a:bodyPr wrap="square">
            <a:spAutoFit/>
          </a:bodyPr>
          <a:lstStyle/>
          <a:p>
            <a:r>
              <a:rPr lang="es-ES" sz="1600" dirty="0"/>
              <a:t>La potencia ahora en cada lámpara la podemos obtener a partir de la corriente: </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F2ED0BE-8E2E-493A-A9EC-5AB310F7C368}"/>
                  </a:ext>
                </a:extLst>
              </p:cNvPr>
              <p:cNvSpPr txBox="1"/>
              <p:nvPr/>
            </p:nvSpPr>
            <p:spPr>
              <a:xfrm>
                <a:off x="250430" y="5183024"/>
                <a:ext cx="17309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𝐼𝑉</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𝐼</m:t>
                          </m:r>
                        </m:e>
                        <m:sup>
                          <m:r>
                            <a:rPr lang="es-ES" b="0" i="1" smtClean="0">
                              <a:latin typeface="Cambria Math" panose="02040503050406030204" pitchFamily="18" charset="0"/>
                            </a:rPr>
                            <m:t>2</m:t>
                          </m:r>
                        </m:sup>
                      </m:sSup>
                      <m:r>
                        <a:rPr lang="es-ES" b="0" i="1" smtClean="0">
                          <a:latin typeface="Cambria Math" panose="02040503050406030204" pitchFamily="18" charset="0"/>
                        </a:rPr>
                        <m:t>𝑅</m:t>
                      </m:r>
                      <m:r>
                        <a:rPr lang="es-ES" b="0" i="1" smtClean="0">
                          <a:latin typeface="Cambria Math" panose="02040503050406030204" pitchFamily="18" charset="0"/>
                        </a:rPr>
                        <m:t>→</m:t>
                      </m:r>
                    </m:oMath>
                  </m:oMathPara>
                </a14:m>
                <a:endParaRPr lang="es-ES" dirty="0"/>
              </a:p>
            </p:txBody>
          </p:sp>
        </mc:Choice>
        <mc:Fallback xmlns="">
          <p:sp>
            <p:nvSpPr>
              <p:cNvPr id="14" name="CuadroTexto 13">
                <a:extLst>
                  <a:ext uri="{FF2B5EF4-FFF2-40B4-BE49-F238E27FC236}">
                    <a16:creationId xmlns:a16="http://schemas.microsoft.com/office/drawing/2014/main" id="{EF2ED0BE-8E2E-493A-A9EC-5AB310F7C368}"/>
                  </a:ext>
                </a:extLst>
              </p:cNvPr>
              <p:cNvSpPr txBox="1">
                <a:spLocks noRot="1" noChangeAspect="1" noMove="1" noResize="1" noEditPoints="1" noAdjustHandles="1" noChangeArrowheads="1" noChangeShapeType="1" noTextEdit="1"/>
              </p:cNvSpPr>
              <p:nvPr/>
            </p:nvSpPr>
            <p:spPr>
              <a:xfrm>
                <a:off x="250430" y="5183024"/>
                <a:ext cx="1730922" cy="276999"/>
              </a:xfrm>
              <a:prstGeom prst="rect">
                <a:avLst/>
              </a:prstGeom>
              <a:blipFill>
                <a:blip r:embed="rId7"/>
                <a:stretch>
                  <a:fillRect l="-704" t="-2174" b="-869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73C12B1A-E5D6-4744-AFF2-07639595E1EE}"/>
                  </a:ext>
                </a:extLst>
              </p:cNvPr>
              <p:cNvSpPr/>
              <p:nvPr/>
            </p:nvSpPr>
            <p:spPr>
              <a:xfrm>
                <a:off x="2335040" y="5277065"/>
                <a:ext cx="30988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i="1">
                              <a:latin typeface="Cambria Math" panose="02040503050406030204" pitchFamily="18" charset="0"/>
                            </a:rPr>
                            <m:t>𝐴</m:t>
                          </m:r>
                        </m:sub>
                      </m:sSub>
                      <m:r>
                        <a:rPr lang="es-ES" i="1">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0.228</m:t>
                          </m:r>
                        </m:e>
                        <m:sup>
                          <m:r>
                            <a:rPr lang="es-ES" b="0" i="1" smtClean="0">
                              <a:latin typeface="Cambria Math" panose="02040503050406030204" pitchFamily="18" charset="0"/>
                            </a:rPr>
                            <m:t>2</m:t>
                          </m:r>
                        </m:sup>
                      </m:sSup>
                      <m:r>
                        <a:rPr lang="es-ES" b="0" i="1" smtClean="0">
                          <a:latin typeface="Cambria Math" panose="02040503050406030204" pitchFamily="18" charset="0"/>
                        </a:rPr>
                        <m:t>𝑥</m:t>
                      </m:r>
                      <m:r>
                        <a:rPr lang="es-ES" b="0" i="1" smtClean="0">
                          <a:latin typeface="Cambria Math" panose="02040503050406030204" pitchFamily="18" charset="0"/>
                        </a:rPr>
                        <m:t>880=45.75 </m:t>
                      </m:r>
                      <m:r>
                        <a:rPr lang="es-ES" b="0" i="1" smtClean="0">
                          <a:latin typeface="Cambria Math" panose="02040503050406030204" pitchFamily="18" charset="0"/>
                        </a:rPr>
                        <m:t>𝑊</m:t>
                      </m:r>
                    </m:oMath>
                  </m:oMathPara>
                </a14:m>
                <a:endParaRPr lang="es-ES" dirty="0"/>
              </a:p>
            </p:txBody>
          </p:sp>
        </mc:Choice>
        <mc:Fallback xmlns="">
          <p:sp>
            <p:nvSpPr>
              <p:cNvPr id="15" name="Rectángulo 14">
                <a:extLst>
                  <a:ext uri="{FF2B5EF4-FFF2-40B4-BE49-F238E27FC236}">
                    <a16:creationId xmlns:a16="http://schemas.microsoft.com/office/drawing/2014/main" id="{73C12B1A-E5D6-4744-AFF2-07639595E1EE}"/>
                  </a:ext>
                </a:extLst>
              </p:cNvPr>
              <p:cNvSpPr>
                <a:spLocks noRot="1" noChangeAspect="1" noMove="1" noResize="1" noEditPoints="1" noAdjustHandles="1" noChangeArrowheads="1" noChangeShapeType="1" noTextEdit="1"/>
              </p:cNvSpPr>
              <p:nvPr/>
            </p:nvSpPr>
            <p:spPr>
              <a:xfrm>
                <a:off x="2335040" y="5277065"/>
                <a:ext cx="3098862" cy="369332"/>
              </a:xfrm>
              <a:prstGeom prst="rect">
                <a:avLst/>
              </a:prstGeom>
              <a:blipFill>
                <a:blip r:embed="rId8"/>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78AB5731-E940-4B37-8B37-FE628A137F40}"/>
                  </a:ext>
                </a:extLst>
              </p:cNvPr>
              <p:cNvSpPr/>
              <p:nvPr/>
            </p:nvSpPr>
            <p:spPr>
              <a:xfrm>
                <a:off x="5760017" y="5279688"/>
                <a:ext cx="31147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𝐵</m:t>
                          </m:r>
                        </m:sub>
                      </m:sSub>
                      <m:r>
                        <a:rPr lang="es-ES" i="1">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0.228</m:t>
                          </m:r>
                        </m:e>
                        <m:sup>
                          <m:r>
                            <a:rPr lang="es-ES" b="0" i="1" smtClean="0">
                              <a:latin typeface="Cambria Math" panose="02040503050406030204" pitchFamily="18" charset="0"/>
                            </a:rPr>
                            <m:t>2</m:t>
                          </m:r>
                        </m:sup>
                      </m:sSup>
                      <m:r>
                        <a:rPr lang="es-ES" b="0" i="1" smtClean="0">
                          <a:latin typeface="Cambria Math" panose="02040503050406030204" pitchFamily="18" charset="0"/>
                        </a:rPr>
                        <m:t>𝑥</m:t>
                      </m:r>
                      <m:r>
                        <a:rPr lang="es-ES" b="0" i="1" smtClean="0">
                          <a:latin typeface="Cambria Math" panose="02040503050406030204" pitchFamily="18" charset="0"/>
                        </a:rPr>
                        <m:t>484=25.16 </m:t>
                      </m:r>
                      <m:r>
                        <a:rPr lang="es-ES" b="0" i="1" smtClean="0">
                          <a:latin typeface="Cambria Math" panose="02040503050406030204" pitchFamily="18" charset="0"/>
                        </a:rPr>
                        <m:t>𝑊</m:t>
                      </m:r>
                    </m:oMath>
                  </m:oMathPara>
                </a14:m>
                <a:endParaRPr lang="es-ES" dirty="0"/>
              </a:p>
            </p:txBody>
          </p:sp>
        </mc:Choice>
        <mc:Fallback xmlns="">
          <p:sp>
            <p:nvSpPr>
              <p:cNvPr id="18" name="Rectángulo 17">
                <a:extLst>
                  <a:ext uri="{FF2B5EF4-FFF2-40B4-BE49-F238E27FC236}">
                    <a16:creationId xmlns:a16="http://schemas.microsoft.com/office/drawing/2014/main" id="{78AB5731-E940-4B37-8B37-FE628A137F40}"/>
                  </a:ext>
                </a:extLst>
              </p:cNvPr>
              <p:cNvSpPr>
                <a:spLocks noRot="1" noChangeAspect="1" noMove="1" noResize="1" noEditPoints="1" noAdjustHandles="1" noChangeArrowheads="1" noChangeShapeType="1" noTextEdit="1"/>
              </p:cNvSpPr>
              <p:nvPr/>
            </p:nvSpPr>
            <p:spPr>
              <a:xfrm>
                <a:off x="5760017" y="5279688"/>
                <a:ext cx="3114763" cy="369332"/>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B2914E06-5628-4788-9E6A-0DEA9287D2EC}"/>
                  </a:ext>
                </a:extLst>
              </p:cNvPr>
              <p:cNvSpPr/>
              <p:nvPr/>
            </p:nvSpPr>
            <p:spPr>
              <a:xfrm>
                <a:off x="2335039" y="5889334"/>
                <a:ext cx="32751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i="1">
                              <a:latin typeface="Cambria Math" panose="02040503050406030204" pitchFamily="18" charset="0"/>
                            </a:rPr>
                            <m:t>𝐴</m:t>
                          </m:r>
                        </m:sub>
                      </m:sSub>
                      <m:r>
                        <a:rPr lang="es-ES" i="1">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0.228</m:t>
                          </m:r>
                        </m:e>
                        <m:sup>
                          <m:r>
                            <a:rPr lang="es-ES" b="0" i="1" smtClean="0">
                              <a:latin typeface="Cambria Math" panose="02040503050406030204" pitchFamily="18" charset="0"/>
                            </a:rPr>
                            <m:t>2</m:t>
                          </m:r>
                        </m:sup>
                      </m:sSup>
                      <m:r>
                        <a:rPr lang="es-ES" b="0" i="1" smtClean="0">
                          <a:latin typeface="Cambria Math" panose="02040503050406030204" pitchFamily="18" charset="0"/>
                        </a:rPr>
                        <m:t>𝑥</m:t>
                      </m:r>
                      <m:r>
                        <a:rPr lang="es-ES" b="0" i="1" smtClean="0">
                          <a:latin typeface="Cambria Math" panose="02040503050406030204" pitchFamily="18" charset="0"/>
                        </a:rPr>
                        <m:t>302.5=15.73 </m:t>
                      </m:r>
                      <m:r>
                        <a:rPr lang="es-ES" b="0" i="1" smtClean="0">
                          <a:latin typeface="Cambria Math" panose="02040503050406030204" pitchFamily="18" charset="0"/>
                        </a:rPr>
                        <m:t>𝑊</m:t>
                      </m:r>
                    </m:oMath>
                  </m:oMathPara>
                </a14:m>
                <a:endParaRPr lang="es-ES" dirty="0"/>
              </a:p>
            </p:txBody>
          </p:sp>
        </mc:Choice>
        <mc:Fallback xmlns="">
          <p:sp>
            <p:nvSpPr>
              <p:cNvPr id="20" name="Rectángulo 19">
                <a:extLst>
                  <a:ext uri="{FF2B5EF4-FFF2-40B4-BE49-F238E27FC236}">
                    <a16:creationId xmlns:a16="http://schemas.microsoft.com/office/drawing/2014/main" id="{B2914E06-5628-4788-9E6A-0DEA9287D2EC}"/>
                  </a:ext>
                </a:extLst>
              </p:cNvPr>
              <p:cNvSpPr>
                <a:spLocks noRot="1" noChangeAspect="1" noMove="1" noResize="1" noEditPoints="1" noAdjustHandles="1" noChangeArrowheads="1" noChangeShapeType="1" noTextEdit="1"/>
              </p:cNvSpPr>
              <p:nvPr/>
            </p:nvSpPr>
            <p:spPr>
              <a:xfrm>
                <a:off x="2335039" y="5889334"/>
                <a:ext cx="3275192" cy="369332"/>
              </a:xfrm>
              <a:prstGeom prst="rect">
                <a:avLst/>
              </a:prstGeom>
              <a:blipFill>
                <a:blip r:embed="rId10"/>
                <a:stretch>
                  <a:fillRect/>
                </a:stretch>
              </a:blipFill>
            </p:spPr>
            <p:txBody>
              <a:bodyPr/>
              <a:lstStyle/>
              <a:p>
                <a:r>
                  <a:rPr lang="es-ES">
                    <a:noFill/>
                  </a:rPr>
                  <a:t> </a:t>
                </a:r>
              </a:p>
            </p:txBody>
          </p:sp>
        </mc:Fallback>
      </mc:AlternateContent>
      <p:sp>
        <p:nvSpPr>
          <p:cNvPr id="16" name="Marcador de número de diapositiva 1">
            <a:extLst>
              <a:ext uri="{FF2B5EF4-FFF2-40B4-BE49-F238E27FC236}">
                <a16:creationId xmlns:a16="http://schemas.microsoft.com/office/drawing/2014/main" id="{0031CDA5-7224-4FD5-BCDD-7C9295F92496}"/>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392966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212580" cy="646331"/>
          </a:xfrm>
          <a:prstGeom prst="rect">
            <a:avLst/>
          </a:prstGeom>
        </p:spPr>
        <p:txBody>
          <a:bodyPr wrap="square">
            <a:spAutoFit/>
          </a:bodyPr>
          <a:lstStyle/>
          <a:p>
            <a:r>
              <a:rPr lang="es-ES" b="1" dirty="0"/>
              <a:t>Problema 11. </a:t>
            </a:r>
            <a:r>
              <a:rPr lang="es-ES" dirty="0"/>
              <a:t>Si se sabe que por la resistencia de 5 Ω circula una corriente de 12 A, ¿Qué corriente pasa por la resistencia de 6 Ω del circuito de la figura?</a:t>
            </a:r>
          </a:p>
        </p:txBody>
      </p:sp>
      <p:sp>
        <p:nvSpPr>
          <p:cNvPr id="19" name="Rectángulo 18">
            <a:extLst>
              <a:ext uri="{FF2B5EF4-FFF2-40B4-BE49-F238E27FC236}">
                <a16:creationId xmlns:a16="http://schemas.microsoft.com/office/drawing/2014/main" id="{A16B048C-C12A-4EE0-9882-D37BB3E44D0A}"/>
              </a:ext>
            </a:extLst>
          </p:cNvPr>
          <p:cNvSpPr/>
          <p:nvPr/>
        </p:nvSpPr>
        <p:spPr>
          <a:xfrm>
            <a:off x="3728133" y="1518393"/>
            <a:ext cx="4749730" cy="738664"/>
          </a:xfrm>
          <a:prstGeom prst="rect">
            <a:avLst/>
          </a:prstGeom>
        </p:spPr>
        <p:txBody>
          <a:bodyPr wrap="square">
            <a:spAutoFit/>
          </a:bodyPr>
          <a:lstStyle/>
          <a:p>
            <a:pPr algn="just"/>
            <a:r>
              <a:rPr lang="es-ES" sz="1400" dirty="0"/>
              <a:t>Para calcular la corriente por la resistencia podemos ir agrupando resistencias y después aplicar el divisor de corriente:</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3412484" y="2309417"/>
                <a:ext cx="4615505"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600" b="0" i="1" smtClean="0">
                              <a:latin typeface="Cambria Math" panose="02040503050406030204" pitchFamily="18" charset="0"/>
                            </a:rPr>
                          </m:ctrlPr>
                        </m:dPr>
                        <m:e>
                          <m:r>
                            <a:rPr lang="es-ES" sz="1600" b="0" i="1" smtClean="0">
                              <a:latin typeface="Cambria Math" panose="02040503050406030204" pitchFamily="18" charset="0"/>
                            </a:rPr>
                            <m:t>24</m:t>
                          </m:r>
                          <m:r>
                            <m:rPr>
                              <m:sty m:val="p"/>
                            </m:rPr>
                            <a:rPr lang="el-GR" sz="1600" i="1">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\\24</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=12</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rPr>
                          </m:ctrlPr>
                        </m:dPr>
                        <m:e>
                          <m:r>
                            <a:rPr lang="es-ES" sz="1600" b="0" i="1" smtClean="0">
                              <a:latin typeface="Cambria Math" panose="02040503050406030204" pitchFamily="18" charset="0"/>
                            </a:rPr>
                            <m:t>12</m:t>
                          </m:r>
                          <m:r>
                            <m:rPr>
                              <m:sty m:val="p"/>
                            </m:rPr>
                            <a:rPr lang="el-GR" sz="1600" i="1">
                              <a:latin typeface="Cambria Math" panose="02040503050406030204" pitchFamily="18" charset="0"/>
                              <a:ea typeface="Cambria Math" panose="02040503050406030204" pitchFamily="18" charset="0"/>
                            </a:rPr>
                            <m:t>Ω</m:t>
                          </m:r>
                          <m:r>
                            <a:rPr lang="es-ES" sz="1600" i="1">
                              <a:latin typeface="Cambria Math" panose="02040503050406030204" pitchFamily="18" charset="0"/>
                            </a:rPr>
                            <m:t>\\</m:t>
                          </m:r>
                          <m:r>
                            <a:rPr lang="es-ES" sz="1600" b="0" i="1" smtClean="0">
                              <a:latin typeface="Cambria Math" panose="02040503050406030204" pitchFamily="18" charset="0"/>
                            </a:rPr>
                            <m:t>12</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=6</m:t>
                      </m:r>
                      <m:r>
                        <m:rPr>
                          <m:sty m:val="p"/>
                        </m:rPr>
                        <a:rPr lang="el-GR" sz="1600" i="1">
                          <a:latin typeface="Cambria Math" panose="02040503050406030204" pitchFamily="18" charset="0"/>
                          <a:ea typeface="Cambria Math" panose="02040503050406030204" pitchFamily="18" charset="0"/>
                        </a:rPr>
                        <m:t>Ω</m:t>
                      </m:r>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3412484" y="2309417"/>
                <a:ext cx="4615505" cy="338554"/>
              </a:xfrm>
              <a:prstGeom prst="rect">
                <a:avLst/>
              </a:prstGeom>
              <a:blipFill>
                <a:blip r:embed="rId2"/>
                <a:stretch>
                  <a:fillRect b="-1272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0F2B296E-3DC6-4464-888C-868BCC44B21B}"/>
                  </a:ext>
                </a:extLst>
              </p:cNvPr>
              <p:cNvSpPr/>
              <p:nvPr/>
            </p:nvSpPr>
            <p:spPr>
              <a:xfrm>
                <a:off x="3200882" y="2712158"/>
                <a:ext cx="4615505"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600" b="0" i="1" smtClean="0">
                              <a:latin typeface="Cambria Math" panose="02040503050406030204" pitchFamily="18" charset="0"/>
                            </a:rPr>
                          </m:ctrlPr>
                        </m:dPr>
                        <m:e>
                          <m:r>
                            <a:rPr lang="es-ES" sz="1600" b="0" i="1" smtClean="0">
                              <a:latin typeface="Cambria Math" panose="02040503050406030204" pitchFamily="18" charset="0"/>
                            </a:rPr>
                            <m:t>3</m:t>
                          </m:r>
                          <m:r>
                            <m:rPr>
                              <m:sty m:val="p"/>
                            </m:rPr>
                            <a:rPr lang="el-GR" sz="1600" i="1">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\\6</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=2</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rPr>
                          </m:ctrlPr>
                        </m:dPr>
                        <m:e>
                          <m:r>
                            <a:rPr lang="es-ES" sz="1600" b="0" i="1" smtClean="0">
                              <a:latin typeface="Cambria Math" panose="02040503050406030204" pitchFamily="18" charset="0"/>
                            </a:rPr>
                            <m:t>4</m:t>
                          </m:r>
                          <m:r>
                            <m:rPr>
                              <m:sty m:val="p"/>
                            </m:rPr>
                            <a:rPr lang="el-GR" sz="1600" i="1">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+2</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=6</m:t>
                      </m:r>
                      <m:r>
                        <m:rPr>
                          <m:sty m:val="p"/>
                        </m:rPr>
                        <a:rPr lang="el-GR" sz="1600" i="1">
                          <a:latin typeface="Cambria Math" panose="02040503050406030204" pitchFamily="18" charset="0"/>
                          <a:ea typeface="Cambria Math" panose="02040503050406030204" pitchFamily="18" charset="0"/>
                        </a:rPr>
                        <m:t>Ω</m:t>
                      </m:r>
                    </m:oMath>
                  </m:oMathPara>
                </a14:m>
                <a:endParaRPr lang="es-ES" sz="1600" dirty="0"/>
              </a:p>
            </p:txBody>
          </p:sp>
        </mc:Choice>
        <mc:Fallback xmlns="">
          <p:sp>
            <p:nvSpPr>
              <p:cNvPr id="8" name="Rectángulo 7">
                <a:extLst>
                  <a:ext uri="{FF2B5EF4-FFF2-40B4-BE49-F238E27FC236}">
                    <a16:creationId xmlns:a16="http://schemas.microsoft.com/office/drawing/2014/main" id="{0F2B296E-3DC6-4464-888C-868BCC44B21B}"/>
                  </a:ext>
                </a:extLst>
              </p:cNvPr>
              <p:cNvSpPr>
                <a:spLocks noRot="1" noChangeAspect="1" noMove="1" noResize="1" noEditPoints="1" noAdjustHandles="1" noChangeArrowheads="1" noChangeShapeType="1" noTextEdit="1"/>
              </p:cNvSpPr>
              <p:nvPr/>
            </p:nvSpPr>
            <p:spPr>
              <a:xfrm>
                <a:off x="3200882" y="2712158"/>
                <a:ext cx="4615505" cy="338554"/>
              </a:xfrm>
              <a:prstGeom prst="rect">
                <a:avLst/>
              </a:prstGeom>
              <a:blipFill>
                <a:blip r:embed="rId4"/>
                <a:stretch>
                  <a:fillRect b="-12727"/>
                </a:stretch>
              </a:blipFill>
            </p:spPr>
            <p:txBody>
              <a:bodyPr/>
              <a:lstStyle/>
              <a:p>
                <a:r>
                  <a:rPr lang="es-ES">
                    <a:noFill/>
                  </a:rPr>
                  <a:t> </a:t>
                </a:r>
              </a:p>
            </p:txBody>
          </p:sp>
        </mc:Fallback>
      </mc:AlternateContent>
      <p:sp>
        <p:nvSpPr>
          <p:cNvPr id="9" name="Rectángulo 8">
            <a:extLst>
              <a:ext uri="{FF2B5EF4-FFF2-40B4-BE49-F238E27FC236}">
                <a16:creationId xmlns:a16="http://schemas.microsoft.com/office/drawing/2014/main" id="{0DDDEA10-F516-4E4B-B369-A4EB2F33776F}"/>
              </a:ext>
            </a:extLst>
          </p:cNvPr>
          <p:cNvSpPr/>
          <p:nvPr/>
        </p:nvSpPr>
        <p:spPr>
          <a:xfrm>
            <a:off x="192583" y="3583328"/>
            <a:ext cx="8481431" cy="523220"/>
          </a:xfrm>
          <a:prstGeom prst="rect">
            <a:avLst/>
          </a:prstGeom>
        </p:spPr>
        <p:txBody>
          <a:bodyPr wrap="square">
            <a:spAutoFit/>
          </a:bodyPr>
          <a:lstStyle/>
          <a:p>
            <a:pPr algn="just"/>
            <a:r>
              <a:rPr lang="es-ES" sz="1400" dirty="0"/>
              <a:t>Finalmente tenemos dos resistencias de 6 en paralelo. Por lo tanto, por ambas ramas circulará la misma corriente, que será la mitad de los 12 A (divisor de corriente con dos resistencias iguales):</a:t>
            </a:r>
          </a:p>
        </p:txBody>
      </p:sp>
      <p:grpSp>
        <p:nvGrpSpPr>
          <p:cNvPr id="32" name="Grupo 31">
            <a:extLst>
              <a:ext uri="{FF2B5EF4-FFF2-40B4-BE49-F238E27FC236}">
                <a16:creationId xmlns:a16="http://schemas.microsoft.com/office/drawing/2014/main" id="{F1882D23-5065-4FAD-83A8-D1312EEA9DC6}"/>
              </a:ext>
            </a:extLst>
          </p:cNvPr>
          <p:cNvGrpSpPr/>
          <p:nvPr/>
        </p:nvGrpSpPr>
        <p:grpSpPr>
          <a:xfrm>
            <a:off x="929881" y="4319756"/>
            <a:ext cx="2737026" cy="1775376"/>
            <a:chOff x="306497" y="3886156"/>
            <a:chExt cx="2482603" cy="1610344"/>
          </a:xfrm>
        </p:grpSpPr>
        <p:grpSp>
          <p:nvGrpSpPr>
            <p:cNvPr id="18" name="Grupo 17">
              <a:extLst>
                <a:ext uri="{FF2B5EF4-FFF2-40B4-BE49-F238E27FC236}">
                  <a16:creationId xmlns:a16="http://schemas.microsoft.com/office/drawing/2014/main" id="{7AD9459A-ABC3-4B14-99B6-9EC355FD3FF4}"/>
                </a:ext>
              </a:extLst>
            </p:cNvPr>
            <p:cNvGrpSpPr/>
            <p:nvPr/>
          </p:nvGrpSpPr>
          <p:grpSpPr>
            <a:xfrm>
              <a:off x="306497" y="3886156"/>
              <a:ext cx="2482603" cy="1610344"/>
              <a:chOff x="135047" y="4593408"/>
              <a:chExt cx="2482603" cy="1610344"/>
            </a:xfrm>
          </p:grpSpPr>
          <p:pic>
            <p:nvPicPr>
              <p:cNvPr id="5" name="Imagen 4">
                <a:extLst>
                  <a:ext uri="{FF2B5EF4-FFF2-40B4-BE49-F238E27FC236}">
                    <a16:creationId xmlns:a16="http://schemas.microsoft.com/office/drawing/2014/main" id="{4775E262-D01D-457D-A9D7-6EDA01897E22}"/>
                  </a:ext>
                </a:extLst>
              </p:cNvPr>
              <p:cNvPicPr>
                <a:picLocks noChangeAspect="1"/>
              </p:cNvPicPr>
              <p:nvPr/>
            </p:nvPicPr>
            <p:blipFill>
              <a:blip r:embed="rId5"/>
              <a:stretch>
                <a:fillRect/>
              </a:stretch>
            </p:blipFill>
            <p:spPr>
              <a:xfrm>
                <a:off x="628265" y="4593408"/>
                <a:ext cx="1794034" cy="1610344"/>
              </a:xfrm>
              <a:prstGeom prst="rect">
                <a:avLst/>
              </a:prstGeom>
            </p:spPr>
          </p:pic>
          <p:cxnSp>
            <p:nvCxnSpPr>
              <p:cNvPr id="12" name="Conector recto de flecha 11">
                <a:extLst>
                  <a:ext uri="{FF2B5EF4-FFF2-40B4-BE49-F238E27FC236}">
                    <a16:creationId xmlns:a16="http://schemas.microsoft.com/office/drawing/2014/main" id="{F1352202-20F3-4A51-A84A-D17F15FC12E5}"/>
                  </a:ext>
                </a:extLst>
              </p:cNvPr>
              <p:cNvCxnSpPr>
                <a:cxnSpLocks/>
              </p:cNvCxnSpPr>
              <p:nvPr/>
            </p:nvCxnSpPr>
            <p:spPr>
              <a:xfrm>
                <a:off x="443791" y="5505450"/>
                <a:ext cx="904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6ECBDD3-2D8C-4A07-99DA-E4B2832E6B70}"/>
                  </a:ext>
                </a:extLst>
              </p:cNvPr>
              <p:cNvSpPr txBox="1"/>
              <p:nvPr/>
            </p:nvSpPr>
            <p:spPr>
              <a:xfrm>
                <a:off x="135047" y="5053381"/>
                <a:ext cx="646395" cy="369332"/>
              </a:xfrm>
              <a:prstGeom prst="rect">
                <a:avLst/>
              </a:prstGeom>
              <a:noFill/>
            </p:spPr>
            <p:txBody>
              <a:bodyPr wrap="none" rtlCol="0">
                <a:spAutoFit/>
              </a:bodyPr>
              <a:lstStyle/>
              <a:p>
                <a:r>
                  <a:rPr lang="es-ES" dirty="0"/>
                  <a:t>12 A</a:t>
                </a:r>
              </a:p>
            </p:txBody>
          </p:sp>
          <p:cxnSp>
            <p:nvCxnSpPr>
              <p:cNvPr id="16" name="Conector recto de flecha 15">
                <a:extLst>
                  <a:ext uri="{FF2B5EF4-FFF2-40B4-BE49-F238E27FC236}">
                    <a16:creationId xmlns:a16="http://schemas.microsoft.com/office/drawing/2014/main" id="{7876536B-9637-47A8-B753-D58F2A089D0F}"/>
                  </a:ext>
                </a:extLst>
              </p:cNvPr>
              <p:cNvCxnSpPr>
                <a:cxnSpLocks/>
              </p:cNvCxnSpPr>
              <p:nvPr/>
            </p:nvCxnSpPr>
            <p:spPr>
              <a:xfrm>
                <a:off x="1701898" y="5107871"/>
                <a:ext cx="337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FA37C653-18CD-4500-A226-D53DBAB16713}"/>
                  </a:ext>
                </a:extLst>
              </p:cNvPr>
              <p:cNvSpPr txBox="1"/>
              <p:nvPr/>
            </p:nvSpPr>
            <p:spPr>
              <a:xfrm>
                <a:off x="1904144" y="4665974"/>
                <a:ext cx="518155" cy="369332"/>
              </a:xfrm>
              <a:prstGeom prst="rect">
                <a:avLst/>
              </a:prstGeom>
              <a:noFill/>
            </p:spPr>
            <p:txBody>
              <a:bodyPr wrap="none" rtlCol="0">
                <a:spAutoFit/>
              </a:bodyPr>
              <a:lstStyle/>
              <a:p>
                <a:r>
                  <a:rPr lang="es-ES" dirty="0"/>
                  <a:t>6 A</a:t>
                </a:r>
              </a:p>
            </p:txBody>
          </p:sp>
          <p:cxnSp>
            <p:nvCxnSpPr>
              <p:cNvPr id="20" name="Conector recto de flecha 19">
                <a:extLst>
                  <a:ext uri="{FF2B5EF4-FFF2-40B4-BE49-F238E27FC236}">
                    <a16:creationId xmlns:a16="http://schemas.microsoft.com/office/drawing/2014/main" id="{3657A6C4-450A-4E2E-99F7-D9226546A40E}"/>
                  </a:ext>
                </a:extLst>
              </p:cNvPr>
              <p:cNvCxnSpPr>
                <a:cxnSpLocks/>
              </p:cNvCxnSpPr>
              <p:nvPr/>
            </p:nvCxnSpPr>
            <p:spPr>
              <a:xfrm>
                <a:off x="1701898" y="5764708"/>
                <a:ext cx="337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0ED76E90-A7EA-480A-9427-AF1DDA55E67B}"/>
                  </a:ext>
                </a:extLst>
              </p:cNvPr>
              <p:cNvSpPr txBox="1"/>
              <p:nvPr/>
            </p:nvSpPr>
            <p:spPr>
              <a:xfrm>
                <a:off x="2099495" y="5762237"/>
                <a:ext cx="518155" cy="369332"/>
              </a:xfrm>
              <a:prstGeom prst="rect">
                <a:avLst/>
              </a:prstGeom>
              <a:noFill/>
            </p:spPr>
            <p:txBody>
              <a:bodyPr wrap="none" rtlCol="0">
                <a:spAutoFit/>
              </a:bodyPr>
              <a:lstStyle/>
              <a:p>
                <a:r>
                  <a:rPr lang="es-ES" dirty="0"/>
                  <a:t>6 A</a:t>
                </a:r>
              </a:p>
            </p:txBody>
          </p:sp>
        </p:grpSp>
        <p:sp>
          <p:nvSpPr>
            <p:cNvPr id="29" name="Rectángulo 28">
              <a:extLst>
                <a:ext uri="{FF2B5EF4-FFF2-40B4-BE49-F238E27FC236}">
                  <a16:creationId xmlns:a16="http://schemas.microsoft.com/office/drawing/2014/main" id="{DC1F0E60-9400-4F27-A523-64CC78E422ED}"/>
                </a:ext>
              </a:extLst>
            </p:cNvPr>
            <p:cNvSpPr/>
            <p:nvPr/>
          </p:nvSpPr>
          <p:spPr>
            <a:xfrm>
              <a:off x="1888588" y="39587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44A05774-3AC4-43ED-B875-00407FEF4C0B}"/>
                </a:ext>
              </a:extLst>
            </p:cNvPr>
            <p:cNvSpPr/>
            <p:nvPr/>
          </p:nvSpPr>
          <p:spPr>
            <a:xfrm>
              <a:off x="1911461" y="478457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E63BC6CA-2BAE-4107-A76F-7EF5195E2E5C}"/>
                </a:ext>
              </a:extLst>
            </p:cNvPr>
            <p:cNvSpPr/>
            <p:nvPr/>
          </p:nvSpPr>
          <p:spPr>
            <a:xfrm>
              <a:off x="1067678" y="434566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2" name="Imagen 21" descr="Gráfico, Gráfico de cajas y bigotes&#10;&#10;Descripción generada automáticamente">
            <a:extLst>
              <a:ext uri="{FF2B5EF4-FFF2-40B4-BE49-F238E27FC236}">
                <a16:creationId xmlns:a16="http://schemas.microsoft.com/office/drawing/2014/main" id="{F475EA62-F762-5C47-63B1-F8B59DD23F3E}"/>
              </a:ext>
            </a:extLst>
          </p:cNvPr>
          <p:cNvPicPr>
            <a:picLocks noChangeAspect="1"/>
          </p:cNvPicPr>
          <p:nvPr/>
        </p:nvPicPr>
        <p:blipFill rotWithShape="1">
          <a:blip r:embed="rId6">
            <a:extLst>
              <a:ext uri="{28A0092B-C50C-407E-A947-70E740481C1C}">
                <a14:useLocalDpi xmlns:a14="http://schemas.microsoft.com/office/drawing/2010/main" val="0"/>
              </a:ext>
            </a:extLst>
          </a:blip>
          <a:srcRect l="23333" t="11309" r="37709" b="46875"/>
          <a:stretch/>
        </p:blipFill>
        <p:spPr>
          <a:xfrm>
            <a:off x="391535" y="1358455"/>
            <a:ext cx="2704115" cy="2031701"/>
          </a:xfrm>
          <a:prstGeom prst="rect">
            <a:avLst/>
          </a:prstGeom>
        </p:spPr>
      </p:pic>
      <p:sp>
        <p:nvSpPr>
          <p:cNvPr id="23" name="Marcador de número de diapositiva 1">
            <a:extLst>
              <a:ext uri="{FF2B5EF4-FFF2-40B4-BE49-F238E27FC236}">
                <a16:creationId xmlns:a16="http://schemas.microsoft.com/office/drawing/2014/main" id="{C9244377-8583-4061-8C93-FF7BD544013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494149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212580" cy="369332"/>
          </a:xfrm>
          <a:prstGeom prst="rect">
            <a:avLst/>
          </a:prstGeom>
        </p:spPr>
        <p:txBody>
          <a:bodyPr wrap="square">
            <a:spAutoFit/>
          </a:bodyPr>
          <a:lstStyle/>
          <a:p>
            <a:r>
              <a:rPr lang="es-ES" b="1" dirty="0"/>
              <a:t>Problema 11. </a:t>
            </a:r>
            <a:endParaRPr lang="es-ES" dirty="0"/>
          </a:p>
        </p:txBody>
      </p:sp>
      <p:sp>
        <p:nvSpPr>
          <p:cNvPr id="22" name="Rectángulo 21">
            <a:extLst>
              <a:ext uri="{FF2B5EF4-FFF2-40B4-BE49-F238E27FC236}">
                <a16:creationId xmlns:a16="http://schemas.microsoft.com/office/drawing/2014/main" id="{FE8D50DE-B6EA-423A-AD7C-EB2DFB96D726}"/>
              </a:ext>
            </a:extLst>
          </p:cNvPr>
          <p:cNvSpPr/>
          <p:nvPr/>
        </p:nvSpPr>
        <p:spPr>
          <a:xfrm>
            <a:off x="362307" y="1327827"/>
            <a:ext cx="6162318" cy="338554"/>
          </a:xfrm>
          <a:prstGeom prst="rect">
            <a:avLst/>
          </a:prstGeom>
        </p:spPr>
        <p:txBody>
          <a:bodyPr wrap="square">
            <a:spAutoFit/>
          </a:bodyPr>
          <a:lstStyle/>
          <a:p>
            <a:pPr algn="just"/>
            <a:r>
              <a:rPr lang="es-ES" sz="1400" dirty="0"/>
              <a:t>Deshaciendo la agrupación de las </a:t>
            </a:r>
            <a:r>
              <a:rPr lang="es-ES" sz="1600" dirty="0"/>
              <a:t>resistencias</a:t>
            </a:r>
            <a:r>
              <a:rPr lang="es-ES" sz="1400" dirty="0"/>
              <a:t> de 4</a:t>
            </a:r>
            <a:r>
              <a:rPr lang="el-GR" sz="1400" dirty="0"/>
              <a:t> Ω</a:t>
            </a:r>
            <a:r>
              <a:rPr lang="es-ES" sz="1400" dirty="0"/>
              <a:t>, 3 </a:t>
            </a:r>
            <a:r>
              <a:rPr lang="el-GR" sz="1400" dirty="0"/>
              <a:t>Ω </a:t>
            </a:r>
            <a:r>
              <a:rPr lang="es-ES" sz="1400" dirty="0"/>
              <a:t>y 6 </a:t>
            </a:r>
            <a:r>
              <a:rPr lang="el-GR" sz="1400" dirty="0"/>
              <a:t>Ω</a:t>
            </a:r>
            <a:r>
              <a:rPr lang="es-ES" sz="1400" dirty="0"/>
              <a:t>:</a:t>
            </a:r>
          </a:p>
        </p:txBody>
      </p:sp>
      <p:grpSp>
        <p:nvGrpSpPr>
          <p:cNvPr id="28" name="Grupo 27">
            <a:extLst>
              <a:ext uri="{FF2B5EF4-FFF2-40B4-BE49-F238E27FC236}">
                <a16:creationId xmlns:a16="http://schemas.microsoft.com/office/drawing/2014/main" id="{C56C36EB-2341-45CC-9B17-94D1700BE49E}"/>
              </a:ext>
            </a:extLst>
          </p:cNvPr>
          <p:cNvGrpSpPr/>
          <p:nvPr/>
        </p:nvGrpSpPr>
        <p:grpSpPr>
          <a:xfrm>
            <a:off x="1057771" y="1763061"/>
            <a:ext cx="2617518" cy="1978645"/>
            <a:chOff x="3200882" y="4491121"/>
            <a:chExt cx="2697068" cy="2038779"/>
          </a:xfrm>
        </p:grpSpPr>
        <p:pic>
          <p:nvPicPr>
            <p:cNvPr id="23" name="Imagen 22">
              <a:extLst>
                <a:ext uri="{FF2B5EF4-FFF2-40B4-BE49-F238E27FC236}">
                  <a16:creationId xmlns:a16="http://schemas.microsoft.com/office/drawing/2014/main" id="{E4305148-9298-427B-8D96-660134D6B940}"/>
                </a:ext>
              </a:extLst>
            </p:cNvPr>
            <p:cNvPicPr>
              <a:picLocks noChangeAspect="1"/>
            </p:cNvPicPr>
            <p:nvPr/>
          </p:nvPicPr>
          <p:blipFill>
            <a:blip r:embed="rId2"/>
            <a:stretch>
              <a:fillRect/>
            </a:stretch>
          </p:blipFill>
          <p:spPr>
            <a:xfrm>
              <a:off x="3200882" y="4491121"/>
              <a:ext cx="2697068" cy="2038779"/>
            </a:xfrm>
            <a:prstGeom prst="rect">
              <a:avLst/>
            </a:prstGeom>
          </p:spPr>
        </p:pic>
        <p:sp>
          <p:nvSpPr>
            <p:cNvPr id="24" name="CuadroTexto 23">
              <a:extLst>
                <a:ext uri="{FF2B5EF4-FFF2-40B4-BE49-F238E27FC236}">
                  <a16:creationId xmlns:a16="http://schemas.microsoft.com/office/drawing/2014/main" id="{F642F1E1-BBAE-4C4C-8A3E-968F8FEBB7AB}"/>
                </a:ext>
              </a:extLst>
            </p:cNvPr>
            <p:cNvSpPr txBox="1"/>
            <p:nvPr/>
          </p:nvSpPr>
          <p:spPr>
            <a:xfrm>
              <a:off x="4133855" y="6073836"/>
              <a:ext cx="518155" cy="369332"/>
            </a:xfrm>
            <a:prstGeom prst="rect">
              <a:avLst/>
            </a:prstGeom>
            <a:noFill/>
          </p:spPr>
          <p:txBody>
            <a:bodyPr wrap="none" rtlCol="0">
              <a:spAutoFit/>
            </a:bodyPr>
            <a:lstStyle/>
            <a:p>
              <a:r>
                <a:rPr lang="es-ES" dirty="0"/>
                <a:t>6 A</a:t>
              </a:r>
            </a:p>
          </p:txBody>
        </p:sp>
        <p:cxnSp>
          <p:nvCxnSpPr>
            <p:cNvPr id="25" name="Conector recto de flecha 24">
              <a:extLst>
                <a:ext uri="{FF2B5EF4-FFF2-40B4-BE49-F238E27FC236}">
                  <a16:creationId xmlns:a16="http://schemas.microsoft.com/office/drawing/2014/main" id="{95A315AC-0BAC-4FDB-930D-6B0B681A1DDE}"/>
                </a:ext>
              </a:extLst>
            </p:cNvPr>
            <p:cNvCxnSpPr>
              <a:cxnSpLocks/>
            </p:cNvCxnSpPr>
            <p:nvPr/>
          </p:nvCxnSpPr>
          <p:spPr>
            <a:xfrm>
              <a:off x="4208880" y="5879843"/>
              <a:ext cx="337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Rectángulo 25">
            <a:extLst>
              <a:ext uri="{FF2B5EF4-FFF2-40B4-BE49-F238E27FC236}">
                <a16:creationId xmlns:a16="http://schemas.microsoft.com/office/drawing/2014/main" id="{4338B096-D13A-4BB7-A215-1CB0910F3916}"/>
              </a:ext>
            </a:extLst>
          </p:cNvPr>
          <p:cNvSpPr/>
          <p:nvPr/>
        </p:nvSpPr>
        <p:spPr>
          <a:xfrm>
            <a:off x="535449" y="3845804"/>
            <a:ext cx="8256126" cy="338554"/>
          </a:xfrm>
          <a:prstGeom prst="rect">
            <a:avLst/>
          </a:prstGeom>
        </p:spPr>
        <p:txBody>
          <a:bodyPr wrap="square">
            <a:spAutoFit/>
          </a:bodyPr>
          <a:lstStyle/>
          <a:p>
            <a:pPr algn="just"/>
            <a:r>
              <a:rPr lang="es-ES" sz="1600" dirty="0"/>
              <a:t>Volvemos a aplicar el divisor de corriente entre las resistencias de 3</a:t>
            </a:r>
            <a:r>
              <a:rPr lang="el-GR" sz="1600" dirty="0"/>
              <a:t> Ω</a:t>
            </a:r>
            <a:r>
              <a:rPr lang="es-ES" sz="1600" dirty="0"/>
              <a:t> y 6 </a:t>
            </a:r>
            <a:r>
              <a:rPr lang="el-GR" sz="1600" dirty="0"/>
              <a:t>Ω</a:t>
            </a:r>
            <a:r>
              <a:rPr lang="es-ES" sz="1600" dirty="0"/>
              <a:t>: </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BC46FAF4-C428-441F-91BE-71999F2021D5}"/>
                  </a:ext>
                </a:extLst>
              </p:cNvPr>
              <p:cNvSpPr txBox="1"/>
              <p:nvPr/>
            </p:nvSpPr>
            <p:spPr>
              <a:xfrm>
                <a:off x="1181419" y="4564451"/>
                <a:ext cx="2569358"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6</m:t>
                          </m:r>
                        </m:sub>
                      </m:sSub>
                      <m:r>
                        <a:rPr lang="es-ES" b="0" i="1" smtClean="0">
                          <a:latin typeface="Cambria Math" panose="02040503050406030204" pitchFamily="18" charset="0"/>
                        </a:rPr>
                        <m:t>=</m:t>
                      </m:r>
                      <m:r>
                        <a:rPr lang="es-ES" b="0" i="1" smtClean="0">
                          <a:latin typeface="Cambria Math" panose="02040503050406030204" pitchFamily="18" charset="0"/>
                        </a:rPr>
                        <m:t>𝐼</m:t>
                      </m:r>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3+6</m:t>
                          </m:r>
                        </m:den>
                      </m:f>
                      <m:r>
                        <a:rPr lang="es-ES" b="0" i="1" smtClean="0">
                          <a:latin typeface="Cambria Math" panose="02040503050406030204" pitchFamily="18" charset="0"/>
                        </a:rPr>
                        <m:t>=6</m:t>
                      </m:r>
                      <m:r>
                        <a:rPr lang="es-ES" b="0" i="1" smtClean="0">
                          <a:latin typeface="Cambria Math" panose="02040503050406030204" pitchFamily="18" charset="0"/>
                        </a:rPr>
                        <m:t>𝑥</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3</m:t>
                          </m:r>
                        </m:den>
                      </m:f>
                      <m:r>
                        <a:rPr lang="es-ES" b="0" i="1" smtClean="0">
                          <a:latin typeface="Cambria Math" panose="02040503050406030204" pitchFamily="18" charset="0"/>
                        </a:rPr>
                        <m:t>=2 </m:t>
                      </m:r>
                      <m:r>
                        <a:rPr lang="es-ES" b="0" i="1" smtClean="0">
                          <a:latin typeface="Cambria Math" panose="02040503050406030204" pitchFamily="18" charset="0"/>
                        </a:rPr>
                        <m:t>𝐴</m:t>
                      </m:r>
                    </m:oMath>
                  </m:oMathPara>
                </a14:m>
                <a:endParaRPr lang="es-ES" dirty="0"/>
              </a:p>
            </p:txBody>
          </p:sp>
        </mc:Choice>
        <mc:Fallback xmlns="">
          <p:sp>
            <p:nvSpPr>
              <p:cNvPr id="2" name="CuadroTexto 1">
                <a:extLst>
                  <a:ext uri="{FF2B5EF4-FFF2-40B4-BE49-F238E27FC236}">
                    <a16:creationId xmlns:a16="http://schemas.microsoft.com/office/drawing/2014/main" id="{BC46FAF4-C428-441F-91BE-71999F2021D5}"/>
                  </a:ext>
                </a:extLst>
              </p:cNvPr>
              <p:cNvSpPr txBox="1">
                <a:spLocks noRot="1" noChangeAspect="1" noMove="1" noResize="1" noEditPoints="1" noAdjustHandles="1" noChangeArrowheads="1" noChangeShapeType="1" noTextEdit="1"/>
              </p:cNvSpPr>
              <p:nvPr/>
            </p:nvSpPr>
            <p:spPr>
              <a:xfrm>
                <a:off x="1181419" y="4564451"/>
                <a:ext cx="2569358" cy="525016"/>
              </a:xfrm>
              <a:prstGeom prst="rect">
                <a:avLst/>
              </a:prstGeom>
              <a:blipFill>
                <a:blip r:embed="rId3"/>
                <a:stretch>
                  <a:fillRect/>
                </a:stretch>
              </a:blipFill>
            </p:spPr>
            <p:txBody>
              <a:bodyPr/>
              <a:lstStyle/>
              <a:p>
                <a:r>
                  <a:rPr lang="es-ES">
                    <a:noFill/>
                  </a:rPr>
                  <a:t> </a:t>
                </a:r>
              </a:p>
            </p:txBody>
          </p:sp>
        </mc:Fallback>
      </mc:AlternateContent>
      <p:cxnSp>
        <p:nvCxnSpPr>
          <p:cNvPr id="27" name="Conector recto de flecha 26">
            <a:extLst>
              <a:ext uri="{FF2B5EF4-FFF2-40B4-BE49-F238E27FC236}">
                <a16:creationId xmlns:a16="http://schemas.microsoft.com/office/drawing/2014/main" id="{4927A7CF-67D7-427F-9912-DE58C21E7699}"/>
              </a:ext>
            </a:extLst>
          </p:cNvPr>
          <p:cNvCxnSpPr>
            <a:cxnSpLocks/>
          </p:cNvCxnSpPr>
          <p:nvPr/>
        </p:nvCxnSpPr>
        <p:spPr>
          <a:xfrm>
            <a:off x="798385" y="2654163"/>
            <a:ext cx="904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32CC6387-D3A1-44F3-AFFC-C68158B62789}"/>
              </a:ext>
            </a:extLst>
          </p:cNvPr>
          <p:cNvSpPr txBox="1"/>
          <p:nvPr/>
        </p:nvSpPr>
        <p:spPr>
          <a:xfrm>
            <a:off x="489641" y="2202094"/>
            <a:ext cx="646395" cy="369332"/>
          </a:xfrm>
          <a:prstGeom prst="rect">
            <a:avLst/>
          </a:prstGeom>
          <a:noFill/>
        </p:spPr>
        <p:txBody>
          <a:bodyPr wrap="none" rtlCol="0">
            <a:spAutoFit/>
          </a:bodyPr>
          <a:lstStyle/>
          <a:p>
            <a:r>
              <a:rPr lang="es-ES" dirty="0"/>
              <a:t>12 A</a:t>
            </a:r>
          </a:p>
        </p:txBody>
      </p:sp>
      <p:sp>
        <p:nvSpPr>
          <p:cNvPr id="30" name="Rectángulo 29">
            <a:extLst>
              <a:ext uri="{FF2B5EF4-FFF2-40B4-BE49-F238E27FC236}">
                <a16:creationId xmlns:a16="http://schemas.microsoft.com/office/drawing/2014/main" id="{A98196D6-7B52-4925-8F2E-10EF196B0901}"/>
              </a:ext>
            </a:extLst>
          </p:cNvPr>
          <p:cNvSpPr/>
          <p:nvPr/>
        </p:nvSpPr>
        <p:spPr>
          <a:xfrm>
            <a:off x="1294299" y="2154484"/>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9363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número de diapositiva 1">
            <a:extLst>
              <a:ext uri="{FF2B5EF4-FFF2-40B4-BE49-F238E27FC236}">
                <a16:creationId xmlns:a16="http://schemas.microsoft.com/office/drawing/2014/main" id="{BD39C800-F797-45BE-8864-BA5190FF11E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37551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2270279"/>
            <a:ext cx="6429240" cy="2319137"/>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14760" y="2270280"/>
            <a:ext cx="150360" cy="2319136"/>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242616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FFFFFF"/>
                </a:solidFill>
                <a:uFill>
                  <a:solidFill>
                    <a:srgbClr val="FFFFFF"/>
                  </a:solidFill>
                </a:uFill>
                <a:latin typeface="45 Helvetica Light"/>
              </a:rPr>
              <a:t>Bloque I. </a:t>
            </a:r>
          </a:p>
          <a:p>
            <a:pPr>
              <a:lnSpc>
                <a:spcPct val="100000"/>
              </a:lnSpc>
            </a:pPr>
            <a:r>
              <a:rPr lang="es-ES" sz="3200" spc="-1" dirty="0">
                <a:solidFill>
                  <a:srgbClr val="FFFFFF"/>
                </a:solidFill>
                <a:uFill>
                  <a:solidFill>
                    <a:srgbClr val="FFFFFF"/>
                  </a:solidFill>
                </a:uFill>
                <a:latin typeface="45 Helvetica Light"/>
              </a:rPr>
              <a:t>Ingeniería Eléctrica</a:t>
            </a: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3</a:t>
            </a:fld>
            <a:endParaRPr lang="es-E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779147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830997"/>
          </a:xfrm>
          <a:prstGeom prst="rect">
            <a:avLst/>
          </a:prstGeom>
        </p:spPr>
        <p:txBody>
          <a:bodyPr wrap="square">
            <a:spAutoFit/>
          </a:bodyPr>
          <a:lstStyle/>
          <a:p>
            <a:r>
              <a:rPr lang="es-ES" sz="1600" b="1" dirty="0"/>
              <a:t>Problema 12. </a:t>
            </a:r>
            <a:r>
              <a:rPr lang="es-ES" sz="1600" dirty="0"/>
              <a:t>En el circuito indicado en la figura, calcula el valor de la resistencia R para que la lectura del amperímetro sea la misma cuando ambos interruptores están abiertos y cuando ambos están cerrados</a:t>
            </a:r>
            <a:r>
              <a:rPr lang="es-ES" sz="1600" b="1" dirty="0"/>
              <a:t>.</a:t>
            </a:r>
            <a:endParaRPr lang="es-ES" sz="1600" dirty="0"/>
          </a:p>
        </p:txBody>
      </p:sp>
      <p:sp>
        <p:nvSpPr>
          <p:cNvPr id="26" name="Rectángulo 25">
            <a:extLst>
              <a:ext uri="{FF2B5EF4-FFF2-40B4-BE49-F238E27FC236}">
                <a16:creationId xmlns:a16="http://schemas.microsoft.com/office/drawing/2014/main" id="{4338B096-D13A-4BB7-A215-1CB0910F3916}"/>
              </a:ext>
            </a:extLst>
          </p:cNvPr>
          <p:cNvSpPr/>
          <p:nvPr/>
        </p:nvSpPr>
        <p:spPr>
          <a:xfrm>
            <a:off x="2766317" y="1610155"/>
            <a:ext cx="6126065" cy="584775"/>
          </a:xfrm>
          <a:prstGeom prst="rect">
            <a:avLst/>
          </a:prstGeom>
        </p:spPr>
        <p:txBody>
          <a:bodyPr wrap="square">
            <a:spAutoFit/>
          </a:bodyPr>
          <a:lstStyle/>
          <a:p>
            <a:pPr algn="just"/>
            <a:r>
              <a:rPr lang="es-ES" sz="1600" dirty="0"/>
              <a:t>Cuando los interruptores están abiertos podemos calcular la corriente que pasará por el amperímetro:</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BC46FAF4-C428-441F-91BE-71999F2021D5}"/>
                  </a:ext>
                </a:extLst>
              </p:cNvPr>
              <p:cNvSpPr txBox="1"/>
              <p:nvPr/>
            </p:nvSpPr>
            <p:spPr>
              <a:xfrm>
                <a:off x="5334302" y="2364881"/>
                <a:ext cx="3725878" cy="9600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1</m:t>
                          </m:r>
                        </m:sub>
                      </m:sSub>
                      <m:r>
                        <a:rPr lang="es-ES" sz="1600" i="1">
                          <a:latin typeface="Cambria Math" panose="02040503050406030204" pitchFamily="18" charset="0"/>
                        </a:rPr>
                        <m:t>=</m:t>
                      </m:r>
                      <m:r>
                        <a:rPr lang="es-ES" sz="1600" i="1">
                          <a:latin typeface="Cambria Math" panose="02040503050406030204" pitchFamily="18" charset="0"/>
                        </a:rPr>
                        <m:t>𝐼</m:t>
                      </m:r>
                      <m:d>
                        <m:dPr>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3</m:t>
                              </m:r>
                            </m:sub>
                          </m:sSub>
                        </m:e>
                      </m:d>
                      <m:r>
                        <a:rPr lang="es-ES" sz="1600" b="0" i="1" smtClean="0">
                          <a:latin typeface="Cambria Math" panose="02040503050406030204" pitchFamily="18" charset="0"/>
                        </a:rPr>
                        <m:t>→</m:t>
                      </m:r>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1.5=</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100+300+50</m:t>
                          </m:r>
                        </m:e>
                      </m:d>
                      <m:r>
                        <a:rPr lang="es-ES" sz="1600" b="0" i="1" smtClean="0">
                          <a:latin typeface="Cambria Math" panose="02040503050406030204" pitchFamily="18" charset="0"/>
                        </a:rPr>
                        <m:t>→</m:t>
                      </m:r>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𝐼</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1.5</m:t>
                          </m:r>
                        </m:num>
                        <m:den>
                          <m:r>
                            <a:rPr lang="es-ES" sz="1600" b="0" i="1" smtClean="0">
                              <a:latin typeface="Cambria Math" panose="02040503050406030204" pitchFamily="18" charset="0"/>
                            </a:rPr>
                            <m:t>450</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300</m:t>
                          </m:r>
                        </m:den>
                      </m:f>
                      <m:r>
                        <a:rPr lang="es-ES" sz="1600" b="0" i="1" smtClean="0">
                          <a:latin typeface="Cambria Math" panose="02040503050406030204" pitchFamily="18" charset="0"/>
                        </a:rPr>
                        <m:t>=0.0333 </m:t>
                      </m:r>
                      <m:r>
                        <a:rPr lang="es-ES" sz="1600" b="0" i="1" smtClean="0">
                          <a:latin typeface="Cambria Math" panose="02040503050406030204" pitchFamily="18" charset="0"/>
                        </a:rPr>
                        <m:t>𝐴</m:t>
                      </m:r>
                      <m:r>
                        <a:rPr lang="es-ES" sz="1600" b="0" i="1" smtClean="0">
                          <a:latin typeface="Cambria Math" panose="02040503050406030204" pitchFamily="18" charset="0"/>
                        </a:rPr>
                        <m:t>=3.33 </m:t>
                      </m:r>
                      <m:r>
                        <a:rPr lang="es-ES" sz="1600" b="0" i="1" smtClean="0">
                          <a:latin typeface="Cambria Math" panose="02040503050406030204" pitchFamily="18" charset="0"/>
                        </a:rPr>
                        <m:t>𝑚𝐴</m:t>
                      </m:r>
                    </m:oMath>
                  </m:oMathPara>
                </a14:m>
                <a:endParaRPr lang="es-ES" sz="1600" b="0" dirty="0"/>
              </a:p>
            </p:txBody>
          </p:sp>
        </mc:Choice>
        <mc:Fallback xmlns="">
          <p:sp>
            <p:nvSpPr>
              <p:cNvPr id="2" name="CuadroTexto 1">
                <a:extLst>
                  <a:ext uri="{FF2B5EF4-FFF2-40B4-BE49-F238E27FC236}">
                    <a16:creationId xmlns:a16="http://schemas.microsoft.com/office/drawing/2014/main" id="{BC46FAF4-C428-441F-91BE-71999F2021D5}"/>
                  </a:ext>
                </a:extLst>
              </p:cNvPr>
              <p:cNvSpPr txBox="1">
                <a:spLocks noRot="1" noChangeAspect="1" noMove="1" noResize="1" noEditPoints="1" noAdjustHandles="1" noChangeArrowheads="1" noChangeShapeType="1" noTextEdit="1"/>
              </p:cNvSpPr>
              <p:nvPr/>
            </p:nvSpPr>
            <p:spPr>
              <a:xfrm>
                <a:off x="5334302" y="2364881"/>
                <a:ext cx="3725878" cy="960071"/>
              </a:xfrm>
              <a:prstGeom prst="rect">
                <a:avLst/>
              </a:prstGeom>
              <a:blipFill>
                <a:blip r:embed="rId2"/>
                <a:stretch>
                  <a:fillRect/>
                </a:stretch>
              </a:blipFill>
            </p:spPr>
            <p:txBody>
              <a:bodyPr/>
              <a:lstStyle/>
              <a:p>
                <a:r>
                  <a:rPr lang="es-ES">
                    <a:noFill/>
                  </a:rPr>
                  <a:t> </a:t>
                </a:r>
              </a:p>
            </p:txBody>
          </p:sp>
        </mc:Fallback>
      </mc:AlternateContent>
      <p:sp>
        <p:nvSpPr>
          <p:cNvPr id="30" name="Rectángulo 29">
            <a:extLst>
              <a:ext uri="{FF2B5EF4-FFF2-40B4-BE49-F238E27FC236}">
                <a16:creationId xmlns:a16="http://schemas.microsoft.com/office/drawing/2014/main" id="{A98196D6-7B52-4925-8F2E-10EF196B0901}"/>
              </a:ext>
            </a:extLst>
          </p:cNvPr>
          <p:cNvSpPr/>
          <p:nvPr/>
        </p:nvSpPr>
        <p:spPr>
          <a:xfrm>
            <a:off x="1294299" y="2154484"/>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9363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A1BCB91D-EF1A-4B61-A859-AA8E0F8C842D}"/>
              </a:ext>
            </a:extLst>
          </p:cNvPr>
          <p:cNvPicPr>
            <a:picLocks noChangeAspect="1"/>
          </p:cNvPicPr>
          <p:nvPr/>
        </p:nvPicPr>
        <p:blipFill>
          <a:blip r:embed="rId3"/>
          <a:stretch>
            <a:fillRect/>
          </a:stretch>
        </p:blipFill>
        <p:spPr>
          <a:xfrm>
            <a:off x="131820" y="1610155"/>
            <a:ext cx="2560348" cy="2139025"/>
          </a:xfrm>
          <a:prstGeom prst="rect">
            <a:avLst/>
          </a:prstGeom>
        </p:spPr>
      </p:pic>
      <p:pic>
        <p:nvPicPr>
          <p:cNvPr id="5" name="Imagen 4">
            <a:extLst>
              <a:ext uri="{FF2B5EF4-FFF2-40B4-BE49-F238E27FC236}">
                <a16:creationId xmlns:a16="http://schemas.microsoft.com/office/drawing/2014/main" id="{4C141446-63E1-4DBA-A7E7-A5528B663B77}"/>
              </a:ext>
            </a:extLst>
          </p:cNvPr>
          <p:cNvPicPr>
            <a:picLocks noChangeAspect="1"/>
          </p:cNvPicPr>
          <p:nvPr/>
        </p:nvPicPr>
        <p:blipFill>
          <a:blip r:embed="rId4"/>
          <a:stretch>
            <a:fillRect/>
          </a:stretch>
        </p:blipFill>
        <p:spPr>
          <a:xfrm>
            <a:off x="2902687" y="2158473"/>
            <a:ext cx="2410061" cy="1729253"/>
          </a:xfrm>
          <a:prstGeom prst="rect">
            <a:avLst/>
          </a:prstGeom>
        </p:spPr>
      </p:pic>
      <p:sp>
        <p:nvSpPr>
          <p:cNvPr id="19" name="Rectángulo 18">
            <a:extLst>
              <a:ext uri="{FF2B5EF4-FFF2-40B4-BE49-F238E27FC236}">
                <a16:creationId xmlns:a16="http://schemas.microsoft.com/office/drawing/2014/main" id="{A84CDAFA-BD2E-4F8B-88CA-B5D45AFC7C0C}"/>
              </a:ext>
            </a:extLst>
          </p:cNvPr>
          <p:cNvSpPr/>
          <p:nvPr/>
        </p:nvSpPr>
        <p:spPr>
          <a:xfrm>
            <a:off x="131820" y="3861570"/>
            <a:ext cx="8257800" cy="338554"/>
          </a:xfrm>
          <a:prstGeom prst="rect">
            <a:avLst/>
          </a:prstGeom>
        </p:spPr>
        <p:txBody>
          <a:bodyPr wrap="square">
            <a:spAutoFit/>
          </a:bodyPr>
          <a:lstStyle/>
          <a:p>
            <a:pPr algn="just"/>
            <a:r>
              <a:rPr lang="es-ES" sz="1600" dirty="0"/>
              <a:t>Cuando los interruptores están cerrados el circuito cambia y queda de la siguiente forma:</a:t>
            </a:r>
          </a:p>
        </p:txBody>
      </p:sp>
      <p:pic>
        <p:nvPicPr>
          <p:cNvPr id="6" name="Imagen 5">
            <a:extLst>
              <a:ext uri="{FF2B5EF4-FFF2-40B4-BE49-F238E27FC236}">
                <a16:creationId xmlns:a16="http://schemas.microsoft.com/office/drawing/2014/main" id="{BB9B1632-6468-438B-9D90-86634B4CB946}"/>
              </a:ext>
            </a:extLst>
          </p:cNvPr>
          <p:cNvPicPr>
            <a:picLocks noChangeAspect="1"/>
          </p:cNvPicPr>
          <p:nvPr/>
        </p:nvPicPr>
        <p:blipFill>
          <a:blip r:embed="rId5"/>
          <a:stretch>
            <a:fillRect/>
          </a:stretch>
        </p:blipFill>
        <p:spPr>
          <a:xfrm>
            <a:off x="329164" y="4301290"/>
            <a:ext cx="2649228" cy="2269993"/>
          </a:xfrm>
          <a:prstGeom prst="rect">
            <a:avLst/>
          </a:prstGeom>
        </p:spPr>
      </p:pic>
      <p:grpSp>
        <p:nvGrpSpPr>
          <p:cNvPr id="8" name="Grupo 7">
            <a:extLst>
              <a:ext uri="{FF2B5EF4-FFF2-40B4-BE49-F238E27FC236}">
                <a16:creationId xmlns:a16="http://schemas.microsoft.com/office/drawing/2014/main" id="{03AD911D-9C08-4279-910A-1F81CEBE93C7}"/>
              </a:ext>
            </a:extLst>
          </p:cNvPr>
          <p:cNvGrpSpPr/>
          <p:nvPr/>
        </p:nvGrpSpPr>
        <p:grpSpPr>
          <a:xfrm>
            <a:off x="1244600" y="5082745"/>
            <a:ext cx="322572" cy="721155"/>
            <a:chOff x="1244600" y="5082745"/>
            <a:chExt cx="322572" cy="721155"/>
          </a:xfrm>
        </p:grpSpPr>
        <p:sp>
          <p:nvSpPr>
            <p:cNvPr id="7" name="Rectángulo 6">
              <a:extLst>
                <a:ext uri="{FF2B5EF4-FFF2-40B4-BE49-F238E27FC236}">
                  <a16:creationId xmlns:a16="http://schemas.microsoft.com/office/drawing/2014/main" id="{51C091AE-EE97-435F-8AEE-8C2F32F9BD83}"/>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a16="http://schemas.microsoft.com/office/drawing/2014/main" id="{BB8A521C-31D1-43C7-90C2-97FE29C41112}"/>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6" name="Rectángulo 35">
            <a:extLst>
              <a:ext uri="{FF2B5EF4-FFF2-40B4-BE49-F238E27FC236}">
                <a16:creationId xmlns:a16="http://schemas.microsoft.com/office/drawing/2014/main" id="{4FC7B168-9E29-4F81-8132-C68617FD43B3}"/>
              </a:ext>
            </a:extLst>
          </p:cNvPr>
          <p:cNvSpPr/>
          <p:nvPr/>
        </p:nvSpPr>
        <p:spPr>
          <a:xfrm>
            <a:off x="3492500" y="4170247"/>
            <a:ext cx="5487930" cy="830997"/>
          </a:xfrm>
          <a:prstGeom prst="rect">
            <a:avLst/>
          </a:prstGeom>
        </p:spPr>
        <p:txBody>
          <a:bodyPr wrap="square">
            <a:spAutoFit/>
          </a:bodyPr>
          <a:lstStyle/>
          <a:p>
            <a:pPr algn="just"/>
            <a:r>
              <a:rPr lang="es-ES" sz="1600" dirty="0"/>
              <a:t>Al tener un cable en paralelo con una resistencia, la corriente circulará por el cable y no habrá corriente por la resistencia de 50 </a:t>
            </a:r>
            <a:r>
              <a:rPr lang="el-GR" sz="1600" dirty="0"/>
              <a:t>Ω</a:t>
            </a:r>
            <a:r>
              <a:rPr lang="es-ES" sz="1600" dirty="0"/>
              <a:t>:</a:t>
            </a:r>
          </a:p>
        </p:txBody>
      </p:sp>
      <p:pic>
        <p:nvPicPr>
          <p:cNvPr id="9" name="Imagen 8">
            <a:extLst>
              <a:ext uri="{FF2B5EF4-FFF2-40B4-BE49-F238E27FC236}">
                <a16:creationId xmlns:a16="http://schemas.microsoft.com/office/drawing/2014/main" id="{845CAE28-7953-4FA7-8161-B9A2144EAD8A}"/>
              </a:ext>
            </a:extLst>
          </p:cNvPr>
          <p:cNvPicPr>
            <a:picLocks noChangeAspect="1"/>
          </p:cNvPicPr>
          <p:nvPr/>
        </p:nvPicPr>
        <p:blipFill>
          <a:blip r:embed="rId6"/>
          <a:stretch>
            <a:fillRect/>
          </a:stretch>
        </p:blipFill>
        <p:spPr>
          <a:xfrm>
            <a:off x="5599637" y="4789395"/>
            <a:ext cx="1542071" cy="1839664"/>
          </a:xfrm>
          <a:prstGeom prst="rect">
            <a:avLst/>
          </a:prstGeom>
        </p:spPr>
      </p:pic>
      <p:sp>
        <p:nvSpPr>
          <p:cNvPr id="20" name="Marcador de número de diapositiva 1">
            <a:extLst>
              <a:ext uri="{FF2B5EF4-FFF2-40B4-BE49-F238E27FC236}">
                <a16:creationId xmlns:a16="http://schemas.microsoft.com/office/drawing/2014/main" id="{531D81DF-D109-4EED-9DCD-5FFAC08DBB0B}"/>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769692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38554"/>
          </a:xfrm>
          <a:prstGeom prst="rect">
            <a:avLst/>
          </a:prstGeom>
        </p:spPr>
        <p:txBody>
          <a:bodyPr wrap="square">
            <a:spAutoFit/>
          </a:bodyPr>
          <a:lstStyle/>
          <a:p>
            <a:r>
              <a:rPr lang="es-ES" sz="1600" b="1" dirty="0"/>
              <a:t>Problema 12.</a:t>
            </a:r>
            <a:endParaRPr lang="es-ES" sz="16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9363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4020601-4E52-48E1-AD92-E13A83D70A90}"/>
              </a:ext>
            </a:extLst>
          </p:cNvPr>
          <p:cNvSpPr/>
          <p:nvPr/>
        </p:nvSpPr>
        <p:spPr>
          <a:xfrm>
            <a:off x="2033215" y="1025385"/>
            <a:ext cx="2621813" cy="338554"/>
          </a:xfrm>
          <a:prstGeom prst="rect">
            <a:avLst/>
          </a:prstGeom>
        </p:spPr>
        <p:txBody>
          <a:bodyPr wrap="square">
            <a:spAutoFit/>
          </a:bodyPr>
          <a:lstStyle/>
          <a:p>
            <a:pPr algn="just"/>
            <a:r>
              <a:rPr lang="es-ES" sz="1600" dirty="0"/>
              <a:t>R1 y R están en paralelo:</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C5F2D152-DB69-4503-923B-7E59D80D6CB8}"/>
                  </a:ext>
                </a:extLst>
              </p:cNvPr>
              <p:cNvSpPr txBox="1"/>
              <p:nvPr/>
            </p:nvSpPr>
            <p:spPr>
              <a:xfrm>
                <a:off x="1633070" y="1292968"/>
                <a:ext cx="2437280" cy="4667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𝑒𝑞</m:t>
                          </m:r>
                        </m:sub>
                      </m:sSub>
                      <m:r>
                        <a:rPr lang="es-ES" sz="1600" i="1">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r>
                            <a:rPr lang="es-ES" sz="1600" b="0" i="1" smtClean="0">
                              <a:latin typeface="Cambria Math" panose="02040503050406030204" pitchFamily="18" charset="0"/>
                            </a:rPr>
                            <m:t>𝑅</m:t>
                          </m:r>
                        </m:num>
                        <m:den>
                          <m:r>
                            <a:rPr lang="es-ES" sz="1600" b="0" i="1" smtClean="0">
                              <a:latin typeface="Cambria Math" panose="02040503050406030204" pitchFamily="18" charset="0"/>
                            </a:rPr>
                            <m:t> 100+</m:t>
                          </m:r>
                          <m:r>
                            <a:rPr lang="es-ES" sz="1600" b="0" i="1" smtClean="0">
                              <a:latin typeface="Cambria Math" panose="02040503050406030204" pitchFamily="18" charset="0"/>
                            </a:rPr>
                            <m:t>𝑅</m:t>
                          </m:r>
                        </m:den>
                      </m:f>
                    </m:oMath>
                  </m:oMathPara>
                </a14:m>
                <a:endParaRPr lang="es-ES" sz="1600" b="0" i="1" dirty="0">
                  <a:latin typeface="Cambria Math" panose="02040503050406030204" pitchFamily="18" charset="0"/>
                </a:endParaRPr>
              </a:p>
            </p:txBody>
          </p:sp>
        </mc:Choice>
        <mc:Fallback xmlns="">
          <p:sp>
            <p:nvSpPr>
              <p:cNvPr id="21" name="CuadroTexto 20">
                <a:extLst>
                  <a:ext uri="{FF2B5EF4-FFF2-40B4-BE49-F238E27FC236}">
                    <a16:creationId xmlns:a16="http://schemas.microsoft.com/office/drawing/2014/main" id="{C5F2D152-DB69-4503-923B-7E59D80D6CB8}"/>
                  </a:ext>
                </a:extLst>
              </p:cNvPr>
              <p:cNvSpPr txBox="1">
                <a:spLocks noRot="1" noChangeAspect="1" noMove="1" noResize="1" noEditPoints="1" noAdjustHandles="1" noChangeArrowheads="1" noChangeShapeType="1" noTextEdit="1"/>
              </p:cNvSpPr>
              <p:nvPr/>
            </p:nvSpPr>
            <p:spPr>
              <a:xfrm>
                <a:off x="1633070" y="1292968"/>
                <a:ext cx="2437280" cy="466731"/>
              </a:xfrm>
              <a:prstGeom prst="rect">
                <a:avLst/>
              </a:prstGeom>
              <a:blipFill>
                <a:blip r:embed="rId2"/>
                <a:stretch>
                  <a:fillRect/>
                </a:stretch>
              </a:blipFill>
            </p:spPr>
            <p:txBody>
              <a:bodyPr/>
              <a:lstStyle/>
              <a:p>
                <a:r>
                  <a:rPr lang="es-ES">
                    <a:noFill/>
                  </a:rPr>
                  <a:t> </a:t>
                </a:r>
              </a:p>
            </p:txBody>
          </p:sp>
        </mc:Fallback>
      </mc:AlternateContent>
      <p:grpSp>
        <p:nvGrpSpPr>
          <p:cNvPr id="22" name="Grupo 21">
            <a:extLst>
              <a:ext uri="{FF2B5EF4-FFF2-40B4-BE49-F238E27FC236}">
                <a16:creationId xmlns:a16="http://schemas.microsoft.com/office/drawing/2014/main" id="{26459303-BFC1-4F68-994A-50FB75EC1589}"/>
              </a:ext>
            </a:extLst>
          </p:cNvPr>
          <p:cNvGrpSpPr/>
          <p:nvPr/>
        </p:nvGrpSpPr>
        <p:grpSpPr>
          <a:xfrm>
            <a:off x="1397000" y="5235145"/>
            <a:ext cx="322572" cy="721155"/>
            <a:chOff x="1244600" y="5082745"/>
            <a:chExt cx="322572" cy="721155"/>
          </a:xfrm>
        </p:grpSpPr>
        <p:sp>
          <p:nvSpPr>
            <p:cNvPr id="23" name="Rectángulo 22">
              <a:extLst>
                <a:ext uri="{FF2B5EF4-FFF2-40B4-BE49-F238E27FC236}">
                  <a16:creationId xmlns:a16="http://schemas.microsoft.com/office/drawing/2014/main" id="{ECE38C7B-2DB4-4C53-9481-D8DEB62B62F0}"/>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37B0D060-E4DF-450B-9B6D-A4C103243509}"/>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1" name="Grupo 10">
            <a:extLst>
              <a:ext uri="{FF2B5EF4-FFF2-40B4-BE49-F238E27FC236}">
                <a16:creationId xmlns:a16="http://schemas.microsoft.com/office/drawing/2014/main" id="{7F19759C-744D-4798-B8BD-561903937582}"/>
              </a:ext>
            </a:extLst>
          </p:cNvPr>
          <p:cNvGrpSpPr/>
          <p:nvPr/>
        </p:nvGrpSpPr>
        <p:grpSpPr>
          <a:xfrm>
            <a:off x="118838" y="1082923"/>
            <a:ext cx="1542071" cy="1839664"/>
            <a:chOff x="-17687" y="1082923"/>
            <a:chExt cx="1542071" cy="1839664"/>
          </a:xfrm>
        </p:grpSpPr>
        <p:sp>
          <p:nvSpPr>
            <p:cNvPr id="30" name="Rectángulo 29">
              <a:extLst>
                <a:ext uri="{FF2B5EF4-FFF2-40B4-BE49-F238E27FC236}">
                  <a16:creationId xmlns:a16="http://schemas.microsoft.com/office/drawing/2014/main" id="{A98196D6-7B52-4925-8F2E-10EF196B0901}"/>
                </a:ext>
              </a:extLst>
            </p:cNvPr>
            <p:cNvSpPr/>
            <p:nvPr/>
          </p:nvSpPr>
          <p:spPr>
            <a:xfrm>
              <a:off x="1294299" y="2154484"/>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845CAE28-7953-4FA7-8161-B9A2144EAD8A}"/>
                </a:ext>
              </a:extLst>
            </p:cNvPr>
            <p:cNvPicPr>
              <a:picLocks noChangeAspect="1"/>
            </p:cNvPicPr>
            <p:nvPr/>
          </p:nvPicPr>
          <p:blipFill>
            <a:blip r:embed="rId3"/>
            <a:stretch>
              <a:fillRect/>
            </a:stretch>
          </p:blipFill>
          <p:spPr>
            <a:xfrm>
              <a:off x="-17687" y="1082923"/>
              <a:ext cx="1542071" cy="1839664"/>
            </a:xfrm>
            <a:prstGeom prst="rect">
              <a:avLst/>
            </a:prstGeom>
          </p:spPr>
        </p:pic>
        <p:grpSp>
          <p:nvGrpSpPr>
            <p:cNvPr id="8" name="Grupo 7">
              <a:extLst>
                <a:ext uri="{FF2B5EF4-FFF2-40B4-BE49-F238E27FC236}">
                  <a16:creationId xmlns:a16="http://schemas.microsoft.com/office/drawing/2014/main" id="{03AD911D-9C08-4279-910A-1F81CEBE93C7}"/>
                </a:ext>
              </a:extLst>
            </p:cNvPr>
            <p:cNvGrpSpPr/>
            <p:nvPr/>
          </p:nvGrpSpPr>
          <p:grpSpPr>
            <a:xfrm>
              <a:off x="669415" y="1647892"/>
              <a:ext cx="314015" cy="625905"/>
              <a:chOff x="1256816" y="5181170"/>
              <a:chExt cx="314015" cy="625905"/>
            </a:xfrm>
          </p:grpSpPr>
          <p:sp>
            <p:nvSpPr>
              <p:cNvPr id="7" name="Rectángulo 6">
                <a:extLst>
                  <a:ext uri="{FF2B5EF4-FFF2-40B4-BE49-F238E27FC236}">
                    <a16:creationId xmlns:a16="http://schemas.microsoft.com/office/drawing/2014/main" id="{51C091AE-EE97-435F-8AEE-8C2F32F9BD83}"/>
                  </a:ext>
                </a:extLst>
              </p:cNvPr>
              <p:cNvSpPr/>
              <p:nvPr/>
            </p:nvSpPr>
            <p:spPr>
              <a:xfrm>
                <a:off x="1260475" y="564197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a16="http://schemas.microsoft.com/office/drawing/2014/main" id="{BB8A521C-31D1-43C7-90C2-97FE29C41112}"/>
                  </a:ext>
                </a:extLst>
              </p:cNvPr>
              <p:cNvSpPr/>
              <p:nvPr/>
            </p:nvSpPr>
            <p:spPr>
              <a:xfrm>
                <a:off x="1256816" y="518117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grpSp>
        <p:sp>
          <p:nvSpPr>
            <p:cNvPr id="10" name="CuadroTexto 9">
              <a:extLst>
                <a:ext uri="{FF2B5EF4-FFF2-40B4-BE49-F238E27FC236}">
                  <a16:creationId xmlns:a16="http://schemas.microsoft.com/office/drawing/2014/main" id="{B38A35E0-A42E-4E07-B578-B87983357FB2}"/>
                </a:ext>
              </a:extLst>
            </p:cNvPr>
            <p:cNvSpPr txBox="1"/>
            <p:nvPr/>
          </p:nvSpPr>
          <p:spPr>
            <a:xfrm>
              <a:off x="669415" y="1585813"/>
              <a:ext cx="314510" cy="307777"/>
            </a:xfrm>
            <a:prstGeom prst="rect">
              <a:avLst/>
            </a:prstGeom>
            <a:noFill/>
          </p:spPr>
          <p:txBody>
            <a:bodyPr wrap="none" rtlCol="0">
              <a:spAutoFit/>
            </a:bodyPr>
            <a:lstStyle/>
            <a:p>
              <a:r>
                <a:rPr lang="es-ES" sz="1400" dirty="0"/>
                <a:t>R</a:t>
              </a:r>
            </a:p>
          </p:txBody>
        </p:sp>
      </p:grpSp>
      <p:sp>
        <p:nvSpPr>
          <p:cNvPr id="27" name="Rectángulo 26">
            <a:extLst>
              <a:ext uri="{FF2B5EF4-FFF2-40B4-BE49-F238E27FC236}">
                <a16:creationId xmlns:a16="http://schemas.microsoft.com/office/drawing/2014/main" id="{8A38799B-63FD-468A-9635-C2E7B33716F0}"/>
              </a:ext>
            </a:extLst>
          </p:cNvPr>
          <p:cNvSpPr/>
          <p:nvPr/>
        </p:nvSpPr>
        <p:spPr>
          <a:xfrm>
            <a:off x="1988028" y="1961287"/>
            <a:ext cx="5167944" cy="338554"/>
          </a:xfrm>
          <a:prstGeom prst="rect">
            <a:avLst/>
          </a:prstGeom>
        </p:spPr>
        <p:txBody>
          <a:bodyPr wrap="square">
            <a:spAutoFit/>
          </a:bodyPr>
          <a:lstStyle/>
          <a:p>
            <a:pPr algn="just"/>
            <a:r>
              <a:rPr lang="es-ES" sz="1600" dirty="0"/>
              <a:t>Ahora tenemos una sola malla:</a:t>
            </a:r>
          </a:p>
        </p:txBody>
      </p:sp>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069C72CD-C5A4-4943-A351-041DD0A34B6C}"/>
                  </a:ext>
                </a:extLst>
              </p:cNvPr>
              <p:cNvSpPr txBox="1"/>
              <p:nvPr/>
            </p:nvSpPr>
            <p:spPr>
              <a:xfrm>
                <a:off x="1734027" y="2286670"/>
                <a:ext cx="6318250" cy="13723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𝑅𝑒𝑞</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300+</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r>
                                <a:rPr lang="es-ES" sz="1600" b="0" i="1" smtClean="0">
                                  <a:latin typeface="Cambria Math" panose="02040503050406030204" pitchFamily="18" charset="0"/>
                                </a:rPr>
                                <m:t>𝑅</m:t>
                              </m:r>
                            </m:num>
                            <m:den>
                              <m:r>
                                <a:rPr lang="es-ES" sz="1600" b="0" i="1" smtClean="0">
                                  <a:latin typeface="Cambria Math" panose="02040503050406030204" pitchFamily="18" charset="0"/>
                                </a:rPr>
                                <m:t> 100+</m:t>
                              </m:r>
                              <m:r>
                                <a:rPr lang="es-ES" sz="1600" b="0" i="1" smtClean="0">
                                  <a:latin typeface="Cambria Math" panose="02040503050406030204" pitchFamily="18" charset="0"/>
                                </a:rPr>
                                <m:t>𝑅</m:t>
                              </m:r>
                            </m:den>
                          </m:f>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𝑡𝑜𝑡</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1.5</m:t>
                          </m:r>
                        </m:num>
                        <m:den>
                          <m:r>
                            <a:rPr lang="es-ES" sz="1600" b="0" i="1" smtClean="0">
                              <a:latin typeface="Cambria Math" panose="02040503050406030204" pitchFamily="18" charset="0"/>
                            </a:rPr>
                            <m:t>300+</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r>
                                <a:rPr lang="es-ES" sz="1600" b="0" i="1" smtClean="0">
                                  <a:latin typeface="Cambria Math" panose="02040503050406030204" pitchFamily="18" charset="0"/>
                                </a:rPr>
                                <m:t>𝑅</m:t>
                              </m:r>
                            </m:num>
                            <m:den>
                              <m:r>
                                <a:rPr lang="es-ES" sz="1600" b="0" i="1" smtClean="0">
                                  <a:latin typeface="Cambria Math" panose="02040503050406030204" pitchFamily="18" charset="0"/>
                                </a:rPr>
                                <m:t>100+</m:t>
                              </m:r>
                              <m:r>
                                <a:rPr lang="es-ES" sz="1600" b="0" i="1" smtClean="0">
                                  <a:latin typeface="Cambria Math" panose="02040503050406030204" pitchFamily="18" charset="0"/>
                                </a:rPr>
                                <m:t>𝑅</m:t>
                              </m:r>
                            </m:den>
                          </m:f>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1.5</m:t>
                          </m:r>
                        </m:num>
                        <m:den>
                          <m:f>
                            <m:fPr>
                              <m:ctrlPr>
                                <a:rPr lang="es-ES" sz="1600" i="1">
                                  <a:latin typeface="Cambria Math" panose="02040503050406030204" pitchFamily="18" charset="0"/>
                                </a:rPr>
                              </m:ctrlPr>
                            </m:fPr>
                            <m:num>
                              <m:r>
                                <a:rPr lang="es-ES" sz="1600" i="1">
                                  <a:latin typeface="Cambria Math" panose="02040503050406030204" pitchFamily="18" charset="0"/>
                                </a:rPr>
                                <m:t>30000+300</m:t>
                              </m:r>
                              <m:r>
                                <a:rPr lang="es-ES" sz="1600" i="1">
                                  <a:latin typeface="Cambria Math" panose="02040503050406030204" pitchFamily="18" charset="0"/>
                                </a:rPr>
                                <m:t>𝑅</m:t>
                              </m:r>
                              <m:r>
                                <a:rPr lang="es-ES" sz="1600" i="1">
                                  <a:latin typeface="Cambria Math" panose="02040503050406030204" pitchFamily="18" charset="0"/>
                                </a:rPr>
                                <m:t>+100</m:t>
                              </m:r>
                              <m:r>
                                <a:rPr lang="es-ES" sz="1600" i="1">
                                  <a:latin typeface="Cambria Math" panose="02040503050406030204" pitchFamily="18" charset="0"/>
                                </a:rPr>
                                <m:t>𝑅</m:t>
                              </m:r>
                            </m:num>
                            <m:den>
                              <m:r>
                                <a:rPr lang="es-ES" sz="1600" i="1">
                                  <a:latin typeface="Cambria Math" panose="02040503050406030204" pitchFamily="18" charset="0"/>
                                </a:rPr>
                                <m:t>100+</m:t>
                              </m:r>
                              <m:r>
                                <a:rPr lang="es-ES" sz="1600" i="1">
                                  <a:latin typeface="Cambria Math" panose="02040503050406030204" pitchFamily="18" charset="0"/>
                                </a:rPr>
                                <m:t>𝑅</m:t>
                              </m:r>
                            </m:den>
                          </m:f>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1.5</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100+</m:t>
                              </m:r>
                              <m:r>
                                <a:rPr lang="es-ES" sz="1600" b="0" i="1" smtClean="0">
                                  <a:latin typeface="Cambria Math" panose="02040503050406030204" pitchFamily="18" charset="0"/>
                                </a:rPr>
                                <m:t>𝑅</m:t>
                              </m:r>
                            </m:e>
                          </m:d>
                        </m:num>
                        <m:den>
                          <m:r>
                            <a:rPr lang="es-ES" sz="1600" b="0" i="1" smtClean="0">
                              <a:latin typeface="Cambria Math" panose="02040503050406030204" pitchFamily="18" charset="0"/>
                            </a:rPr>
                            <m:t>30000+400</m:t>
                          </m:r>
                          <m:r>
                            <a:rPr lang="es-ES" sz="1600" b="0" i="1" smtClean="0">
                              <a:latin typeface="Cambria Math" panose="02040503050406030204" pitchFamily="18" charset="0"/>
                            </a:rPr>
                            <m:t>𝑅</m:t>
                          </m:r>
                        </m:den>
                      </m:f>
                    </m:oMath>
                  </m:oMathPara>
                </a14:m>
                <a:endParaRPr lang="es-ES" sz="1600" b="0" i="1" dirty="0">
                  <a:latin typeface="Cambria Math" panose="02040503050406030204" pitchFamily="18" charset="0"/>
                </a:endParaRPr>
              </a:p>
            </p:txBody>
          </p:sp>
        </mc:Choice>
        <mc:Fallback xmlns="">
          <p:sp>
            <p:nvSpPr>
              <p:cNvPr id="28" name="CuadroTexto 27">
                <a:extLst>
                  <a:ext uri="{FF2B5EF4-FFF2-40B4-BE49-F238E27FC236}">
                    <a16:creationId xmlns:a16="http://schemas.microsoft.com/office/drawing/2014/main" id="{069C72CD-C5A4-4943-A351-041DD0A34B6C}"/>
                  </a:ext>
                </a:extLst>
              </p:cNvPr>
              <p:cNvSpPr txBox="1">
                <a:spLocks noRot="1" noChangeAspect="1" noMove="1" noResize="1" noEditPoints="1" noAdjustHandles="1" noChangeArrowheads="1" noChangeShapeType="1" noTextEdit="1"/>
              </p:cNvSpPr>
              <p:nvPr/>
            </p:nvSpPr>
            <p:spPr>
              <a:xfrm>
                <a:off x="1734027" y="2286670"/>
                <a:ext cx="6318250" cy="1372363"/>
              </a:xfrm>
              <a:prstGeom prst="rect">
                <a:avLst/>
              </a:prstGeom>
              <a:blipFill>
                <a:blip r:embed="rId4"/>
                <a:stretch>
                  <a:fillRect/>
                </a:stretch>
              </a:blipFill>
            </p:spPr>
            <p:txBody>
              <a:bodyPr/>
              <a:lstStyle/>
              <a:p>
                <a:r>
                  <a:rPr lang="es-ES">
                    <a:noFill/>
                  </a:rPr>
                  <a:t> </a:t>
                </a:r>
              </a:p>
            </p:txBody>
          </p:sp>
        </mc:Fallback>
      </mc:AlternateContent>
      <p:sp>
        <p:nvSpPr>
          <p:cNvPr id="29" name="Rectángulo 28">
            <a:extLst>
              <a:ext uri="{FF2B5EF4-FFF2-40B4-BE49-F238E27FC236}">
                <a16:creationId xmlns:a16="http://schemas.microsoft.com/office/drawing/2014/main" id="{02D0474E-C8CB-4E8E-8422-86317678D76D}"/>
              </a:ext>
            </a:extLst>
          </p:cNvPr>
          <p:cNvSpPr/>
          <p:nvPr/>
        </p:nvSpPr>
        <p:spPr>
          <a:xfrm>
            <a:off x="118838" y="3741872"/>
            <a:ext cx="8741465" cy="338554"/>
          </a:xfrm>
          <a:prstGeom prst="rect">
            <a:avLst/>
          </a:prstGeom>
        </p:spPr>
        <p:txBody>
          <a:bodyPr wrap="square">
            <a:spAutoFit/>
          </a:bodyPr>
          <a:lstStyle/>
          <a:p>
            <a:pPr algn="just"/>
            <a:r>
              <a:rPr lang="es-ES" sz="1600" dirty="0"/>
              <a:t>Para obtener la corriente que pasa por R1 podemos usar el divisor de corriente entre R1 y R:</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94882" y="4138763"/>
                <a:ext cx="7079882" cy="481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𝑡𝑜𝑡</m:t>
                          </m:r>
                        </m:sub>
                      </m:sSub>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𝑅</m:t>
                          </m:r>
                        </m:num>
                        <m:den>
                          <m:r>
                            <a:rPr lang="es-ES" sz="1600" b="0" i="1" smtClean="0">
                              <a:latin typeface="Cambria Math" panose="02040503050406030204" pitchFamily="18" charset="0"/>
                            </a:rPr>
                            <m:t> 100+</m:t>
                          </m:r>
                          <m:r>
                            <a:rPr lang="es-ES" sz="1600" b="0" i="1" smtClean="0">
                              <a:latin typeface="Cambria Math" panose="02040503050406030204" pitchFamily="18" charset="0"/>
                            </a:rPr>
                            <m:t>𝑅</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1.5</m:t>
                          </m:r>
                          <m:d>
                            <m:dPr>
                              <m:ctrlPr>
                                <a:rPr lang="es-ES" sz="1600" i="1">
                                  <a:latin typeface="Cambria Math" panose="02040503050406030204" pitchFamily="18" charset="0"/>
                                </a:rPr>
                              </m:ctrlPr>
                            </m:dPr>
                            <m:e>
                              <m:r>
                                <a:rPr lang="es-ES" sz="1600" i="1">
                                  <a:latin typeface="Cambria Math" panose="02040503050406030204" pitchFamily="18" charset="0"/>
                                </a:rPr>
                                <m:t>100+</m:t>
                              </m:r>
                              <m:r>
                                <a:rPr lang="es-ES" sz="1600" i="1">
                                  <a:latin typeface="Cambria Math" panose="02040503050406030204" pitchFamily="18" charset="0"/>
                                </a:rPr>
                                <m:t>𝑅</m:t>
                              </m:r>
                            </m:e>
                          </m:d>
                        </m:num>
                        <m:den>
                          <m:r>
                            <a:rPr lang="es-ES" sz="1600" i="1">
                              <a:latin typeface="Cambria Math" panose="02040503050406030204" pitchFamily="18" charset="0"/>
                            </a:rPr>
                            <m:t>30000+400</m:t>
                          </m:r>
                          <m:r>
                            <a:rPr lang="es-ES" sz="1600" i="1">
                              <a:latin typeface="Cambria Math" panose="02040503050406030204" pitchFamily="18" charset="0"/>
                            </a:rPr>
                            <m:t>𝑅</m:t>
                          </m:r>
                        </m:den>
                      </m:f>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𝑅</m:t>
                          </m:r>
                        </m:num>
                        <m:den>
                          <m:r>
                            <a:rPr lang="es-ES" sz="1600" b="0" i="1" smtClean="0">
                              <a:latin typeface="Cambria Math" panose="02040503050406030204" pitchFamily="18" charset="0"/>
                            </a:rPr>
                            <m:t>100+</m:t>
                          </m:r>
                          <m:r>
                            <a:rPr lang="es-ES" sz="1600" b="0" i="1" smtClean="0">
                              <a:latin typeface="Cambria Math" panose="02040503050406030204" pitchFamily="18" charset="0"/>
                            </a:rPr>
                            <m:t>𝑅</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1.5</m:t>
                          </m:r>
                          <m:r>
                            <a:rPr lang="es-ES" sz="1600" b="0" i="1" smtClean="0">
                              <a:latin typeface="Cambria Math" panose="02040503050406030204" pitchFamily="18" charset="0"/>
                            </a:rPr>
                            <m:t>𝑅</m:t>
                          </m:r>
                        </m:num>
                        <m:den>
                          <m:r>
                            <a:rPr lang="es-ES" sz="1600" i="1">
                              <a:latin typeface="Cambria Math" panose="02040503050406030204" pitchFamily="18" charset="0"/>
                            </a:rPr>
                            <m:t>30000+400</m:t>
                          </m:r>
                          <m:r>
                            <a:rPr lang="es-ES" sz="1600" i="1">
                              <a:latin typeface="Cambria Math" panose="02040503050406030204" pitchFamily="18" charset="0"/>
                            </a:rPr>
                            <m:t>𝑅</m:t>
                          </m:r>
                        </m:den>
                      </m:f>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94882" y="4138763"/>
                <a:ext cx="7079882" cy="481991"/>
              </a:xfrm>
              <a:prstGeom prst="rect">
                <a:avLst/>
              </a:prstGeom>
              <a:blipFill>
                <a:blip r:embed="rId5"/>
                <a:stretch>
                  <a:fillRect/>
                </a:stretch>
              </a:blipFill>
            </p:spPr>
            <p:txBody>
              <a:bodyPr/>
              <a:lstStyle/>
              <a:p>
                <a:r>
                  <a:rPr lang="es-ES">
                    <a:noFill/>
                  </a:rPr>
                  <a:t> </a:t>
                </a:r>
              </a:p>
            </p:txBody>
          </p:sp>
        </mc:Fallback>
      </mc:AlternateContent>
      <p:sp>
        <p:nvSpPr>
          <p:cNvPr id="38" name="Rectángulo 37">
            <a:extLst>
              <a:ext uri="{FF2B5EF4-FFF2-40B4-BE49-F238E27FC236}">
                <a16:creationId xmlns:a16="http://schemas.microsoft.com/office/drawing/2014/main" id="{F5D42A5A-EDEF-45F4-AB50-3ED2F8FAAA4A}"/>
              </a:ext>
            </a:extLst>
          </p:cNvPr>
          <p:cNvSpPr/>
          <p:nvPr/>
        </p:nvSpPr>
        <p:spPr>
          <a:xfrm>
            <a:off x="182217" y="4730434"/>
            <a:ext cx="8741465" cy="338554"/>
          </a:xfrm>
          <a:prstGeom prst="rect">
            <a:avLst/>
          </a:prstGeom>
        </p:spPr>
        <p:txBody>
          <a:bodyPr wrap="square">
            <a:spAutoFit/>
          </a:bodyPr>
          <a:lstStyle/>
          <a:p>
            <a:pPr algn="just"/>
            <a:r>
              <a:rPr lang="es-ES" sz="1600" dirty="0"/>
              <a:t>Esta corriente tiene que ser la misma que hemos obtenido en el primer apartado:</a:t>
            </a:r>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797DE983-DDD9-4BCC-9C7E-8BD9CD44FE0B}"/>
                  </a:ext>
                </a:extLst>
              </p:cNvPr>
              <p:cNvSpPr txBox="1"/>
              <p:nvPr/>
            </p:nvSpPr>
            <p:spPr>
              <a:xfrm>
                <a:off x="255748" y="5123991"/>
                <a:ext cx="7079882" cy="4717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1.5</m:t>
                          </m:r>
                          <m:r>
                            <a:rPr lang="es-ES" sz="1600" b="0" i="1" smtClean="0">
                              <a:latin typeface="Cambria Math" panose="02040503050406030204" pitchFamily="18" charset="0"/>
                            </a:rPr>
                            <m:t>𝑅</m:t>
                          </m:r>
                        </m:num>
                        <m:den>
                          <m:r>
                            <a:rPr lang="es-ES" sz="1600" i="1">
                              <a:latin typeface="Cambria Math" panose="02040503050406030204" pitchFamily="18" charset="0"/>
                            </a:rPr>
                            <m:t>30000+400</m:t>
                          </m:r>
                          <m:r>
                            <a:rPr lang="es-ES" sz="1600" i="1">
                              <a:latin typeface="Cambria Math" panose="02040503050406030204" pitchFamily="18" charset="0"/>
                            </a:rPr>
                            <m:t>𝑅</m:t>
                          </m:r>
                        </m:den>
                      </m:f>
                      <m:r>
                        <a:rPr lang="es-ES" sz="1600" b="0" i="1" smtClean="0">
                          <a:latin typeface="Cambria Math" panose="02040503050406030204" pitchFamily="18" charset="0"/>
                        </a:rPr>
                        <m:t>=0.0333 </m:t>
                      </m:r>
                      <m:r>
                        <a:rPr lang="es-ES" sz="1600" b="0" i="1" smtClean="0">
                          <a:latin typeface="Cambria Math" panose="02040503050406030204" pitchFamily="18" charset="0"/>
                        </a:rPr>
                        <m:t>𝑚𝐴</m:t>
                      </m:r>
                      <m:r>
                        <a:rPr lang="es-ES" sz="1600" b="0" i="1" smtClean="0">
                          <a:latin typeface="Cambria Math" panose="02040503050406030204" pitchFamily="18" charset="0"/>
                        </a:rPr>
                        <m:t>→1.5</m:t>
                      </m:r>
                      <m:r>
                        <a:rPr lang="es-ES" sz="1600" b="0" i="1" smtClean="0">
                          <a:latin typeface="Cambria Math" panose="02040503050406030204" pitchFamily="18" charset="0"/>
                        </a:rPr>
                        <m:t>𝑅</m:t>
                      </m:r>
                      <m:r>
                        <a:rPr lang="es-ES" sz="1600" b="0" i="1" smtClean="0">
                          <a:latin typeface="Cambria Math" panose="02040503050406030204" pitchFamily="18" charset="0"/>
                        </a:rPr>
                        <m:t>=100+1.33</m:t>
                      </m:r>
                      <m:r>
                        <a:rPr lang="es-ES" sz="1600" b="0" i="1" smtClean="0">
                          <a:latin typeface="Cambria Math" panose="02040503050406030204" pitchFamily="18" charset="0"/>
                        </a:rPr>
                        <m:t>𝑅</m:t>
                      </m:r>
                      <m:r>
                        <a:rPr lang="es-ES" sz="1600" b="0" i="1" smtClean="0">
                          <a:latin typeface="Cambria Math" panose="02040503050406030204" pitchFamily="18" charset="0"/>
                        </a:rPr>
                        <m:t>→</m:t>
                      </m:r>
                      <m:r>
                        <a:rPr lang="es-ES" sz="1600" b="1" i="1" smtClean="0">
                          <a:latin typeface="Cambria Math" panose="02040503050406030204" pitchFamily="18" charset="0"/>
                        </a:rPr>
                        <m:t>𝑹</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num>
                        <m:den>
                          <m:r>
                            <a:rPr lang="es-ES" sz="1600" b="0" i="1" smtClean="0">
                              <a:latin typeface="Cambria Math" panose="02040503050406030204" pitchFamily="18" charset="0"/>
                            </a:rPr>
                            <m:t>0.167</m:t>
                          </m:r>
                        </m:den>
                      </m:f>
                      <m:r>
                        <a:rPr lang="es-ES" sz="1600" b="0" i="1" smtClean="0">
                          <a:latin typeface="Cambria Math" panose="02040503050406030204" pitchFamily="18" charset="0"/>
                        </a:rPr>
                        <m:t>=</m:t>
                      </m:r>
                      <m:r>
                        <a:rPr lang="es-ES" sz="1600" b="1" i="1" smtClean="0">
                          <a:latin typeface="Cambria Math" panose="02040503050406030204" pitchFamily="18" charset="0"/>
                        </a:rPr>
                        <m:t>𝟔𝟎𝟎</m:t>
                      </m:r>
                      <m:r>
                        <a:rPr lang="es-ES" sz="1600" b="1" i="1" smtClean="0">
                          <a:latin typeface="Cambria Math" panose="02040503050406030204" pitchFamily="18" charset="0"/>
                        </a:rPr>
                        <m:t> </m:t>
                      </m:r>
                      <m:r>
                        <a:rPr lang="el-GR" sz="1600" b="1" i="1" smtClean="0">
                          <a:latin typeface="Cambria Math" panose="02040503050406030204" pitchFamily="18" charset="0"/>
                          <a:ea typeface="Cambria Math" panose="02040503050406030204" pitchFamily="18" charset="0"/>
                        </a:rPr>
                        <m:t>𝜴</m:t>
                      </m:r>
                    </m:oMath>
                  </m:oMathPara>
                </a14:m>
                <a:endParaRPr lang="es-ES" sz="1600" b="1"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797DE983-DDD9-4BCC-9C7E-8BD9CD44FE0B}"/>
                  </a:ext>
                </a:extLst>
              </p:cNvPr>
              <p:cNvSpPr txBox="1">
                <a:spLocks noRot="1" noChangeAspect="1" noMove="1" noResize="1" noEditPoints="1" noAdjustHandles="1" noChangeArrowheads="1" noChangeShapeType="1" noTextEdit="1"/>
              </p:cNvSpPr>
              <p:nvPr/>
            </p:nvSpPr>
            <p:spPr>
              <a:xfrm>
                <a:off x="255748" y="5123991"/>
                <a:ext cx="7079882" cy="471732"/>
              </a:xfrm>
              <a:prstGeom prst="rect">
                <a:avLst/>
              </a:prstGeom>
              <a:blipFill>
                <a:blip r:embed="rId6"/>
                <a:stretch>
                  <a:fillRect/>
                </a:stretch>
              </a:blipFill>
            </p:spPr>
            <p:txBody>
              <a:bodyPr/>
              <a:lstStyle/>
              <a:p>
                <a:r>
                  <a:rPr lang="es-ES">
                    <a:noFill/>
                  </a:rPr>
                  <a:t> </a:t>
                </a:r>
              </a:p>
            </p:txBody>
          </p:sp>
        </mc:Fallback>
      </mc:AlternateContent>
      <p:sp>
        <p:nvSpPr>
          <p:cNvPr id="25" name="Marcador de número de diapositiva 1">
            <a:extLst>
              <a:ext uri="{FF2B5EF4-FFF2-40B4-BE49-F238E27FC236}">
                <a16:creationId xmlns:a16="http://schemas.microsoft.com/office/drawing/2014/main" id="{E143E5F3-159D-4463-885A-FBAA66E0D00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17217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523220"/>
          </a:xfrm>
          <a:prstGeom prst="rect">
            <a:avLst/>
          </a:prstGeom>
        </p:spPr>
        <p:txBody>
          <a:bodyPr wrap="square">
            <a:spAutoFit/>
          </a:bodyPr>
          <a:lstStyle/>
          <a:p>
            <a:r>
              <a:rPr lang="es-ES" sz="1400" b="1" dirty="0"/>
              <a:t>Problema 13. </a:t>
            </a:r>
            <a:r>
              <a:rPr lang="es-ES" sz="1400" dirty="0"/>
              <a:t>Calcular las corrientes I1, I2. Y las caídas de tensión en las resistencias R1 y R2.</a:t>
            </a:r>
          </a:p>
          <a:p>
            <a:r>
              <a:rPr lang="es-ES" sz="1400" dirty="0"/>
              <a:t>R1 = 3 </a:t>
            </a:r>
            <a:r>
              <a:rPr lang="el-GR" sz="1400" dirty="0"/>
              <a:t>Ω</a:t>
            </a:r>
            <a:r>
              <a:rPr lang="es-ES" sz="1400" dirty="0"/>
              <a:t>, R2 = 6 </a:t>
            </a:r>
            <a:r>
              <a:rPr lang="el-GR" sz="1400" dirty="0"/>
              <a:t>Ω</a:t>
            </a:r>
            <a:r>
              <a:rPr lang="es-ES" sz="1400" dirty="0"/>
              <a:t>, V= 12V, I=0,5A.</a:t>
            </a:r>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2" name="Grupo 21">
            <a:extLst>
              <a:ext uri="{FF2B5EF4-FFF2-40B4-BE49-F238E27FC236}">
                <a16:creationId xmlns:a16="http://schemas.microsoft.com/office/drawing/2014/main" id="{26459303-BFC1-4F68-994A-50FB75EC1589}"/>
              </a:ext>
            </a:extLst>
          </p:cNvPr>
          <p:cNvGrpSpPr/>
          <p:nvPr/>
        </p:nvGrpSpPr>
        <p:grpSpPr>
          <a:xfrm>
            <a:off x="1397000" y="4968445"/>
            <a:ext cx="322572" cy="721155"/>
            <a:chOff x="1244600" y="5082745"/>
            <a:chExt cx="322572" cy="721155"/>
          </a:xfrm>
        </p:grpSpPr>
        <p:sp>
          <p:nvSpPr>
            <p:cNvPr id="23" name="Rectángulo 22">
              <a:extLst>
                <a:ext uri="{FF2B5EF4-FFF2-40B4-BE49-F238E27FC236}">
                  <a16:creationId xmlns:a16="http://schemas.microsoft.com/office/drawing/2014/main" id="{ECE38C7B-2DB4-4C53-9481-D8DEB62B62F0}"/>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37B0D060-E4DF-450B-9B6D-A4C103243509}"/>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9" name="Rectángulo 28">
            <a:extLst>
              <a:ext uri="{FF2B5EF4-FFF2-40B4-BE49-F238E27FC236}">
                <a16:creationId xmlns:a16="http://schemas.microsoft.com/office/drawing/2014/main" id="{02D0474E-C8CB-4E8E-8422-86317678D76D}"/>
              </a:ext>
            </a:extLst>
          </p:cNvPr>
          <p:cNvSpPr/>
          <p:nvPr/>
        </p:nvSpPr>
        <p:spPr>
          <a:xfrm>
            <a:off x="182217" y="2679383"/>
            <a:ext cx="8741465" cy="307777"/>
          </a:xfrm>
          <a:prstGeom prst="rect">
            <a:avLst/>
          </a:prstGeom>
        </p:spPr>
        <p:txBody>
          <a:bodyPr wrap="square">
            <a:spAutoFit/>
          </a:bodyPr>
          <a:lstStyle/>
          <a:p>
            <a:pPr algn="just"/>
            <a:r>
              <a:rPr lang="es-ES" sz="1400" dirty="0"/>
              <a:t>1. Para aplicar el teorema de superposición, anulamos primero la fuente de tensión:</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3190945" y="4190742"/>
                <a:ext cx="3431598" cy="5028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num>
                        <m:den>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=0.5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m:t>
                          </m:r>
                        </m:num>
                        <m:den>
                          <m:r>
                            <a:rPr lang="es-ES" sz="1600" b="0" i="1" smtClean="0">
                              <a:latin typeface="Cambria Math" panose="02040503050406030204" pitchFamily="18" charset="0"/>
                            </a:rPr>
                            <m:t>3+6 </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3190945" y="4190742"/>
                <a:ext cx="3431598" cy="502895"/>
              </a:xfrm>
              <a:prstGeom prst="rect">
                <a:avLst/>
              </a:prstGeom>
              <a:blipFill>
                <a:blip r:embed="rId2"/>
                <a:stretch>
                  <a:fillRect/>
                </a:stretch>
              </a:blipFill>
            </p:spPr>
            <p:txBody>
              <a:bodyPr/>
              <a:lstStyle/>
              <a:p>
                <a:r>
                  <a:rPr lang="es-ES">
                    <a:noFill/>
                  </a:rPr>
                  <a:t> </a:t>
                </a:r>
              </a:p>
            </p:txBody>
          </p:sp>
        </mc:Fallback>
      </mc:AlternateContent>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3"/>
          <a:stretch>
            <a:fillRect/>
          </a:stretch>
        </p:blipFill>
        <p:spPr>
          <a:xfrm>
            <a:off x="0" y="1384014"/>
            <a:ext cx="2262607" cy="1179255"/>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2773052" y="1314669"/>
            <a:ext cx="6445795" cy="1169551"/>
          </a:xfrm>
          <a:prstGeom prst="rect">
            <a:avLst/>
          </a:prstGeom>
        </p:spPr>
        <p:txBody>
          <a:bodyPr wrap="square">
            <a:spAutoFit/>
          </a:bodyPr>
          <a:lstStyle/>
          <a:p>
            <a:r>
              <a:rPr lang="es-ES" sz="1400" dirty="0"/>
              <a:t>Se recomienda resolverlo 4 veces usando los métodos explicados:</a:t>
            </a:r>
          </a:p>
          <a:p>
            <a:r>
              <a:rPr lang="es-ES" sz="1400" dirty="0"/>
              <a:t>1. El teorema de superposición</a:t>
            </a:r>
          </a:p>
          <a:p>
            <a:r>
              <a:rPr lang="es-ES" sz="1400" dirty="0"/>
              <a:t>2. Las leyes de Kirchhoff</a:t>
            </a:r>
          </a:p>
          <a:p>
            <a:r>
              <a:rPr lang="es-ES" sz="1400" dirty="0"/>
              <a:t>3. Usando el teorema de </a:t>
            </a:r>
            <a:r>
              <a:rPr lang="es-ES" sz="1400" dirty="0" err="1"/>
              <a:t>Thevenin</a:t>
            </a:r>
            <a:endParaRPr lang="es-ES" sz="1400" dirty="0"/>
          </a:p>
          <a:p>
            <a:r>
              <a:rPr lang="es-ES" sz="1400" dirty="0"/>
              <a:t>4. Usando el teorema de Norton</a:t>
            </a:r>
          </a:p>
        </p:txBody>
      </p:sp>
      <p:sp>
        <p:nvSpPr>
          <p:cNvPr id="14" name="Rectángulo 13">
            <a:extLst>
              <a:ext uri="{FF2B5EF4-FFF2-40B4-BE49-F238E27FC236}">
                <a16:creationId xmlns:a16="http://schemas.microsoft.com/office/drawing/2014/main" id="{8F02A58B-F129-4E83-B925-42697A25FD83}"/>
              </a:ext>
            </a:extLst>
          </p:cNvPr>
          <p:cNvSpPr/>
          <p:nvPr/>
        </p:nvSpPr>
        <p:spPr>
          <a:xfrm>
            <a:off x="3269595" y="3021904"/>
            <a:ext cx="5416160" cy="523220"/>
          </a:xfrm>
          <a:prstGeom prst="rect">
            <a:avLst/>
          </a:prstGeom>
        </p:spPr>
        <p:txBody>
          <a:bodyPr wrap="square">
            <a:spAutoFit/>
          </a:bodyPr>
          <a:lstStyle/>
          <a:p>
            <a:r>
              <a:rPr lang="es-ES" sz="1400" dirty="0"/>
              <a:t>Nos queda un divisor de corriente, teniendo en cuenta que la corriente I1 está definida en sentido contrario al del divisor:</a:t>
            </a:r>
          </a:p>
        </p:txBody>
      </p: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99F480CD-F1F3-4D57-BB9F-044D694916F9}"/>
                  </a:ext>
                </a:extLst>
              </p:cNvPr>
              <p:cNvSpPr txBox="1"/>
              <p:nvPr/>
            </p:nvSpPr>
            <p:spPr>
              <a:xfrm>
                <a:off x="1719572" y="4948008"/>
                <a:ext cx="5015763" cy="5028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i="1">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3+6</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4</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6" name="CuadroTexto 35">
                <a:extLst>
                  <a:ext uri="{FF2B5EF4-FFF2-40B4-BE49-F238E27FC236}">
                    <a16:creationId xmlns:a16="http://schemas.microsoft.com/office/drawing/2014/main" id="{99F480CD-F1F3-4D57-BB9F-044D694916F9}"/>
                  </a:ext>
                </a:extLst>
              </p:cNvPr>
              <p:cNvSpPr txBox="1">
                <a:spLocks noRot="1" noChangeAspect="1" noMove="1" noResize="1" noEditPoints="1" noAdjustHandles="1" noChangeArrowheads="1" noChangeShapeType="1" noTextEdit="1"/>
              </p:cNvSpPr>
              <p:nvPr/>
            </p:nvSpPr>
            <p:spPr>
              <a:xfrm>
                <a:off x="1719572" y="4948008"/>
                <a:ext cx="5015763" cy="502895"/>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801564" y="3574990"/>
                <a:ext cx="5416160" cy="5028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i="1">
                          <a:latin typeface="Cambria Math" panose="02040503050406030204" pitchFamily="18" charset="0"/>
                        </a:rPr>
                        <m:t>=</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num>
                        <m:den>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=−0.5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6</m:t>
                          </m:r>
                        </m:num>
                        <m:den>
                          <m:r>
                            <a:rPr lang="es-ES" sz="1600" b="0" i="1" smtClean="0">
                              <a:latin typeface="Cambria Math" panose="02040503050406030204" pitchFamily="18" charset="0"/>
                            </a:rPr>
                            <m:t>3+6 </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801564" y="3574990"/>
                <a:ext cx="5416160" cy="502895"/>
              </a:xfrm>
              <a:prstGeom prst="rect">
                <a:avLst/>
              </a:prstGeom>
              <a:blipFill>
                <a:blip r:embed="rId5"/>
                <a:stretch>
                  <a:fillRect/>
                </a:stretch>
              </a:blipFill>
            </p:spPr>
            <p:txBody>
              <a:bodyPr/>
              <a:lstStyle/>
              <a:p>
                <a:r>
                  <a:rPr lang="es-ES">
                    <a:noFill/>
                  </a:rPr>
                  <a:t> </a:t>
                </a:r>
              </a:p>
            </p:txBody>
          </p:sp>
        </mc:Fallback>
      </mc:AlternateContent>
      <p:grpSp>
        <p:nvGrpSpPr>
          <p:cNvPr id="25" name="Grupo 24">
            <a:extLst>
              <a:ext uri="{FF2B5EF4-FFF2-40B4-BE49-F238E27FC236}">
                <a16:creationId xmlns:a16="http://schemas.microsoft.com/office/drawing/2014/main" id="{8CC2F1C4-BA45-4BD3-AC6D-BEF200A0B245}"/>
              </a:ext>
            </a:extLst>
          </p:cNvPr>
          <p:cNvGrpSpPr/>
          <p:nvPr/>
        </p:nvGrpSpPr>
        <p:grpSpPr>
          <a:xfrm>
            <a:off x="340249" y="2911659"/>
            <a:ext cx="2617163" cy="1203775"/>
            <a:chOff x="340249" y="3178359"/>
            <a:chExt cx="2617163" cy="1203775"/>
          </a:xfrm>
        </p:grpSpPr>
        <p:pic>
          <p:nvPicPr>
            <p:cNvPr id="13" name="Imagen 12">
              <a:extLst>
                <a:ext uri="{FF2B5EF4-FFF2-40B4-BE49-F238E27FC236}">
                  <a16:creationId xmlns:a16="http://schemas.microsoft.com/office/drawing/2014/main" id="{82540DE0-9145-468D-B5AB-7491410AE04C}"/>
                </a:ext>
              </a:extLst>
            </p:cNvPr>
            <p:cNvPicPr>
              <a:picLocks noChangeAspect="1"/>
            </p:cNvPicPr>
            <p:nvPr/>
          </p:nvPicPr>
          <p:blipFill>
            <a:blip r:embed="rId6"/>
            <a:stretch>
              <a:fillRect/>
            </a:stretch>
          </p:blipFill>
          <p:spPr>
            <a:xfrm>
              <a:off x="340249" y="3178359"/>
              <a:ext cx="2617163" cy="1203775"/>
            </a:xfrm>
            <a:prstGeom prst="rect">
              <a:avLst/>
            </a:prstGeom>
          </p:spPr>
        </p:pic>
        <p:cxnSp>
          <p:nvCxnSpPr>
            <p:cNvPr id="17" name="Conector recto de flecha 16">
              <a:extLst>
                <a:ext uri="{FF2B5EF4-FFF2-40B4-BE49-F238E27FC236}">
                  <a16:creationId xmlns:a16="http://schemas.microsoft.com/office/drawing/2014/main" id="{D3B3234C-AEDF-49FD-A4A8-AEDC4F09AEFE}"/>
                </a:ext>
              </a:extLst>
            </p:cNvPr>
            <p:cNvCxnSpPr/>
            <p:nvPr/>
          </p:nvCxnSpPr>
          <p:spPr>
            <a:xfrm>
              <a:off x="1803633" y="3626579"/>
              <a:ext cx="0" cy="458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B5933BA4-4B93-4FF6-8715-BB6DCE1521AB}"/>
                </a:ext>
              </a:extLst>
            </p:cNvPr>
            <p:cNvCxnSpPr>
              <a:cxnSpLocks/>
            </p:cNvCxnSpPr>
            <p:nvPr/>
          </p:nvCxnSpPr>
          <p:spPr>
            <a:xfrm flipH="1">
              <a:off x="1030821" y="3442492"/>
              <a:ext cx="639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5C48EC8A-00F9-4B21-8803-144C6B7258B6}"/>
                </a:ext>
              </a:extLst>
            </p:cNvPr>
            <p:cNvSpPr/>
            <p:nvPr/>
          </p:nvSpPr>
          <p:spPr>
            <a:xfrm>
              <a:off x="2773051" y="4009937"/>
              <a:ext cx="184357" cy="22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44BF0B54-588A-4F70-9B4A-11C27F2EDCA5}"/>
                </a:ext>
              </a:extLst>
            </p:cNvPr>
            <p:cNvSpPr/>
            <p:nvPr/>
          </p:nvSpPr>
          <p:spPr>
            <a:xfrm>
              <a:off x="2026063" y="3971375"/>
              <a:ext cx="253582" cy="22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ángulo 42">
              <a:extLst>
                <a:ext uri="{FF2B5EF4-FFF2-40B4-BE49-F238E27FC236}">
                  <a16:creationId xmlns:a16="http://schemas.microsoft.com/office/drawing/2014/main" id="{06F1349B-DBAC-4C40-A6B1-24B2910E4ABB}"/>
                </a:ext>
              </a:extLst>
            </p:cNvPr>
            <p:cNvSpPr/>
            <p:nvPr/>
          </p:nvSpPr>
          <p:spPr>
            <a:xfrm>
              <a:off x="1204386" y="3681270"/>
              <a:ext cx="287062" cy="22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6" name="Grupo 25">
            <a:extLst>
              <a:ext uri="{FF2B5EF4-FFF2-40B4-BE49-F238E27FC236}">
                <a16:creationId xmlns:a16="http://schemas.microsoft.com/office/drawing/2014/main" id="{D84360DC-FAF5-4A55-AA5B-5DE5E03CC91D}"/>
              </a:ext>
            </a:extLst>
          </p:cNvPr>
          <p:cNvGrpSpPr/>
          <p:nvPr/>
        </p:nvGrpSpPr>
        <p:grpSpPr>
          <a:xfrm>
            <a:off x="284602" y="5029754"/>
            <a:ext cx="2031183" cy="1102885"/>
            <a:chOff x="380890" y="5473986"/>
            <a:chExt cx="2317801" cy="1258512"/>
          </a:xfrm>
        </p:grpSpPr>
        <p:pic>
          <p:nvPicPr>
            <p:cNvPr id="12" name="Imagen 11">
              <a:extLst>
                <a:ext uri="{FF2B5EF4-FFF2-40B4-BE49-F238E27FC236}">
                  <a16:creationId xmlns:a16="http://schemas.microsoft.com/office/drawing/2014/main" id="{F3074516-A29D-47A5-9AD6-F2CA3CD28FCB}"/>
                </a:ext>
              </a:extLst>
            </p:cNvPr>
            <p:cNvPicPr>
              <a:picLocks noChangeAspect="1"/>
            </p:cNvPicPr>
            <p:nvPr/>
          </p:nvPicPr>
          <p:blipFill>
            <a:blip r:embed="rId7"/>
            <a:stretch>
              <a:fillRect/>
            </a:stretch>
          </p:blipFill>
          <p:spPr>
            <a:xfrm>
              <a:off x="380890" y="5473986"/>
              <a:ext cx="2317801" cy="1258512"/>
            </a:xfrm>
            <a:prstGeom prst="rect">
              <a:avLst/>
            </a:prstGeom>
          </p:spPr>
        </p:pic>
        <p:sp>
          <p:nvSpPr>
            <p:cNvPr id="44" name="Rectángulo 43">
              <a:extLst>
                <a:ext uri="{FF2B5EF4-FFF2-40B4-BE49-F238E27FC236}">
                  <a16:creationId xmlns:a16="http://schemas.microsoft.com/office/drawing/2014/main" id="{9EEC535A-2437-4E7F-AD21-94787D184C46}"/>
                </a:ext>
              </a:extLst>
            </p:cNvPr>
            <p:cNvSpPr/>
            <p:nvPr/>
          </p:nvSpPr>
          <p:spPr>
            <a:xfrm>
              <a:off x="2262607" y="6342989"/>
              <a:ext cx="329774" cy="2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44">
              <a:extLst>
                <a:ext uri="{FF2B5EF4-FFF2-40B4-BE49-F238E27FC236}">
                  <a16:creationId xmlns:a16="http://schemas.microsoft.com/office/drawing/2014/main" id="{58DBA771-5C57-4897-93D9-BCEB5F6011C1}"/>
                </a:ext>
              </a:extLst>
            </p:cNvPr>
            <p:cNvSpPr/>
            <p:nvPr/>
          </p:nvSpPr>
          <p:spPr>
            <a:xfrm>
              <a:off x="1347917" y="5997313"/>
              <a:ext cx="329774" cy="2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45">
              <a:extLst>
                <a:ext uri="{FF2B5EF4-FFF2-40B4-BE49-F238E27FC236}">
                  <a16:creationId xmlns:a16="http://schemas.microsoft.com/office/drawing/2014/main" id="{9B276C52-C3AD-4639-88BA-D9F067F65F71}"/>
                </a:ext>
              </a:extLst>
            </p:cNvPr>
            <p:cNvSpPr/>
            <p:nvPr/>
          </p:nvSpPr>
          <p:spPr>
            <a:xfrm>
              <a:off x="865934" y="6273511"/>
              <a:ext cx="329774" cy="2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7" name="Rectángulo 46">
            <a:extLst>
              <a:ext uri="{FF2B5EF4-FFF2-40B4-BE49-F238E27FC236}">
                <a16:creationId xmlns:a16="http://schemas.microsoft.com/office/drawing/2014/main" id="{AB4F7B0C-7EE3-4A6B-90F7-45DC14282295}"/>
              </a:ext>
            </a:extLst>
          </p:cNvPr>
          <p:cNvSpPr/>
          <p:nvPr/>
        </p:nvSpPr>
        <p:spPr>
          <a:xfrm>
            <a:off x="2129737" y="5530343"/>
            <a:ext cx="6903062" cy="584775"/>
          </a:xfrm>
          <a:prstGeom prst="rect">
            <a:avLst/>
          </a:prstGeom>
        </p:spPr>
        <p:txBody>
          <a:bodyPr wrap="square">
            <a:spAutoFit/>
          </a:bodyPr>
          <a:lstStyle/>
          <a:p>
            <a:r>
              <a:rPr lang="es-ES" sz="1600" dirty="0"/>
              <a:t>La corriente total por cada resistencia será la suma de las dos contribuciones:</a:t>
            </a:r>
          </a:p>
        </p:txBody>
      </p:sp>
      <p:sp>
        <p:nvSpPr>
          <p:cNvPr id="15" name="Rectángulo 14">
            <a:extLst>
              <a:ext uri="{FF2B5EF4-FFF2-40B4-BE49-F238E27FC236}">
                <a16:creationId xmlns:a16="http://schemas.microsoft.com/office/drawing/2014/main" id="{533E6A31-BBDB-4B10-BCBB-AE3120150889}"/>
              </a:ext>
            </a:extLst>
          </p:cNvPr>
          <p:cNvSpPr/>
          <p:nvPr/>
        </p:nvSpPr>
        <p:spPr>
          <a:xfrm>
            <a:off x="380890" y="4629280"/>
            <a:ext cx="4572000" cy="307777"/>
          </a:xfrm>
          <a:prstGeom prst="rect">
            <a:avLst/>
          </a:prstGeom>
        </p:spPr>
        <p:txBody>
          <a:bodyPr>
            <a:spAutoFit/>
          </a:bodyPr>
          <a:lstStyle/>
          <a:p>
            <a:r>
              <a:rPr lang="es-ES" sz="1400" dirty="0"/>
              <a:t>Anulamos ahora la fuente de corriente:</a:t>
            </a:r>
          </a:p>
        </p:txBody>
      </p:sp>
      <mc:AlternateContent xmlns:mc="http://schemas.openxmlformats.org/markup-compatibility/2006" xmlns:a14="http://schemas.microsoft.com/office/drawing/2010/main">
        <mc:Choice Requires="a14">
          <p:sp>
            <p:nvSpPr>
              <p:cNvPr id="48" name="CuadroTexto 47">
                <a:extLst>
                  <a:ext uri="{FF2B5EF4-FFF2-40B4-BE49-F238E27FC236}">
                    <a16:creationId xmlns:a16="http://schemas.microsoft.com/office/drawing/2014/main" id="{D4C97883-BEAC-4EAA-9D61-D6A1F5E86397}"/>
                  </a:ext>
                </a:extLst>
              </p:cNvPr>
              <p:cNvSpPr txBox="1"/>
              <p:nvPr/>
            </p:nvSpPr>
            <p:spPr>
              <a:xfrm>
                <a:off x="3446862" y="5966602"/>
                <a:ext cx="5015763" cy="7088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𝑰</m:t>
                              </m:r>
                            </m:e>
                            <m:sub>
                              <m:r>
                                <a:rPr lang="es-ES" sz="1600" b="1" i="1" smtClean="0">
                                  <a:latin typeface="Cambria Math" panose="02040503050406030204" pitchFamily="18" charset="0"/>
                                </a:rPr>
                                <m:t>𝑹</m:t>
                              </m:r>
                              <m:r>
                                <a:rPr lang="es-ES" sz="1600" b="1" i="1" smtClean="0">
                                  <a:latin typeface="Cambria Math" panose="02040503050406030204" pitchFamily="18" charset="0"/>
                                </a:rPr>
                                <m:t>𝟏</m:t>
                              </m:r>
                            </m:sub>
                          </m:sSub>
                          <m:r>
                            <a:rPr lang="es-ES" sz="1600" b="1" i="1" smtClean="0">
                              <a:latin typeface="Cambria Math" panose="02040503050406030204" pitchFamily="18" charset="0"/>
                            </a:rPr>
                            <m:t>=</m:t>
                          </m:r>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4</m:t>
                              </m:r>
                            </m:num>
                            <m:den>
                              <m:r>
                                <a:rPr lang="es-ES" sz="1600" b="0" i="1" smtClean="0">
                                  <a:latin typeface="Cambria Math" panose="02040503050406030204" pitchFamily="18" charset="0"/>
                                </a:rPr>
                                <m:t>3</m:t>
                              </m:r>
                            </m:den>
                          </m:f>
                          <m:r>
                            <a:rPr lang="es-ES" sz="1600" b="1" i="1" smtClean="0">
                              <a:latin typeface="Cambria Math" panose="02040503050406030204" pitchFamily="18" charset="0"/>
                            </a:rPr>
                            <m:t>=</m:t>
                          </m:r>
                          <m:r>
                            <a:rPr lang="es-ES" sz="1600" b="1" i="1" smtClean="0">
                              <a:latin typeface="Cambria Math" panose="02040503050406030204" pitchFamily="18" charset="0"/>
                            </a:rPr>
                            <m:t>𝟏</m:t>
                          </m:r>
                          <m:r>
                            <a:rPr lang="es-ES" sz="1600" b="1" i="1" smtClean="0">
                              <a:latin typeface="Cambria Math" panose="02040503050406030204" pitchFamily="18" charset="0"/>
                            </a:rPr>
                            <m:t>;   </m:t>
                          </m:r>
                          <m:r>
                            <a:rPr lang="es-ES" sz="1600" b="1" i="1" smtClean="0">
                              <a:latin typeface="Cambria Math" panose="02040503050406030204" pitchFamily="18" charset="0"/>
                            </a:rPr>
                            <m:t>𝑰</m:t>
                          </m:r>
                        </m:e>
                        <m:sub>
                          <m:r>
                            <a:rPr lang="es-ES" sz="1600" b="1" i="1" smtClean="0">
                              <a:latin typeface="Cambria Math" panose="02040503050406030204" pitchFamily="18" charset="0"/>
                            </a:rPr>
                            <m:t>𝑹</m:t>
                          </m:r>
                          <m:r>
                            <a:rPr lang="es-ES" sz="1600" b="1" i="1" smtClean="0">
                              <a:latin typeface="Cambria Math" panose="02040503050406030204" pitchFamily="18" charset="0"/>
                            </a:rPr>
                            <m:t>𝟐</m:t>
                          </m:r>
                        </m:sub>
                      </m:sSub>
                      <m:r>
                        <a:rPr lang="es-ES" sz="1600" b="1" i="1">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4</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8</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9</m:t>
                          </m:r>
                        </m:num>
                        <m:den>
                          <m:r>
                            <a:rPr lang="es-ES" sz="1600" b="0" i="1" smtClean="0">
                              <a:latin typeface="Cambria Math" panose="02040503050406030204" pitchFamily="18" charset="0"/>
                            </a:rPr>
                            <m:t>6</m:t>
                          </m:r>
                        </m:den>
                      </m:f>
                      <m:r>
                        <a:rPr lang="es-ES" sz="1600" b="1" i="1" smtClean="0">
                          <a:latin typeface="Cambria Math" panose="02040503050406030204" pitchFamily="18" charset="0"/>
                        </a:rPr>
                        <m:t>=</m:t>
                      </m:r>
                      <m:r>
                        <a:rPr lang="es-ES" sz="1600" b="1" i="1" smtClean="0">
                          <a:latin typeface="Cambria Math" panose="02040503050406030204" pitchFamily="18" charset="0"/>
                        </a:rPr>
                        <m:t>𝟏</m:t>
                      </m:r>
                      <m:r>
                        <a:rPr lang="es-ES" sz="1600" b="1" i="1" smtClean="0">
                          <a:latin typeface="Cambria Math" panose="02040503050406030204" pitchFamily="18" charset="0"/>
                        </a:rPr>
                        <m:t>.</m:t>
                      </m:r>
                      <m:r>
                        <a:rPr lang="es-ES" sz="1600" b="1" i="1" smtClean="0">
                          <a:latin typeface="Cambria Math" panose="02040503050406030204" pitchFamily="18" charset="0"/>
                        </a:rPr>
                        <m:t>𝟓</m:t>
                      </m:r>
                      <m:r>
                        <a:rPr lang="es-ES" sz="1600" b="1" i="1" smtClean="0">
                          <a:latin typeface="Cambria Math" panose="02040503050406030204" pitchFamily="18" charset="0"/>
                        </a:rPr>
                        <m:t> </m:t>
                      </m:r>
                      <m:r>
                        <a:rPr lang="es-ES" sz="1600" b="1" i="1" smtClean="0">
                          <a:latin typeface="Cambria Math" panose="02040503050406030204" pitchFamily="18" charset="0"/>
                        </a:rPr>
                        <m:t>𝑨</m:t>
                      </m:r>
                    </m:oMath>
                  </m:oMathPara>
                </a14:m>
                <a:endParaRPr lang="es-ES" sz="1600" b="1" i="1" dirty="0">
                  <a:latin typeface="Cambria Math" panose="02040503050406030204" pitchFamily="18" charset="0"/>
                </a:endParaRPr>
              </a:p>
              <a:p>
                <a:endParaRPr lang="es-ES" sz="1600" b="1" i="1" dirty="0">
                  <a:latin typeface="Cambria Math" panose="02040503050406030204" pitchFamily="18" charset="0"/>
                </a:endParaRPr>
              </a:p>
            </p:txBody>
          </p:sp>
        </mc:Choice>
        <mc:Fallback xmlns="">
          <p:sp>
            <p:nvSpPr>
              <p:cNvPr id="48" name="CuadroTexto 47">
                <a:extLst>
                  <a:ext uri="{FF2B5EF4-FFF2-40B4-BE49-F238E27FC236}">
                    <a16:creationId xmlns:a16="http://schemas.microsoft.com/office/drawing/2014/main" id="{D4C97883-BEAC-4EAA-9D61-D6A1F5E86397}"/>
                  </a:ext>
                </a:extLst>
              </p:cNvPr>
              <p:cNvSpPr txBox="1">
                <a:spLocks noRot="1" noChangeAspect="1" noMove="1" noResize="1" noEditPoints="1" noAdjustHandles="1" noChangeArrowheads="1" noChangeShapeType="1" noTextEdit="1"/>
              </p:cNvSpPr>
              <p:nvPr/>
            </p:nvSpPr>
            <p:spPr>
              <a:xfrm>
                <a:off x="3446862" y="5966602"/>
                <a:ext cx="5015763" cy="708848"/>
              </a:xfrm>
              <a:prstGeom prst="rect">
                <a:avLst/>
              </a:prstGeom>
              <a:blipFill>
                <a:blip r:embed="rId8"/>
                <a:stretch>
                  <a:fillRect/>
                </a:stretch>
              </a:blipFill>
            </p:spPr>
            <p:txBody>
              <a:bodyPr/>
              <a:lstStyle/>
              <a:p>
                <a:r>
                  <a:rPr lang="es-ES">
                    <a:noFill/>
                  </a:rPr>
                  <a:t> </a:t>
                </a:r>
              </a:p>
            </p:txBody>
          </p:sp>
        </mc:Fallback>
      </mc:AlternateContent>
      <p:cxnSp>
        <p:nvCxnSpPr>
          <p:cNvPr id="50" name="Conector recto de flecha 49">
            <a:extLst>
              <a:ext uri="{FF2B5EF4-FFF2-40B4-BE49-F238E27FC236}">
                <a16:creationId xmlns:a16="http://schemas.microsoft.com/office/drawing/2014/main" id="{C2B58B95-1664-4C26-AAC8-999A9B348B1F}"/>
              </a:ext>
            </a:extLst>
          </p:cNvPr>
          <p:cNvCxnSpPr/>
          <p:nvPr/>
        </p:nvCxnSpPr>
        <p:spPr>
          <a:xfrm>
            <a:off x="1131303" y="5473986"/>
            <a:ext cx="433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E3EB3D8B-040D-4E0B-BFD5-8E6CD99FF611}"/>
              </a:ext>
            </a:extLst>
          </p:cNvPr>
          <p:cNvCxnSpPr>
            <a:cxnSpLocks/>
          </p:cNvCxnSpPr>
          <p:nvPr/>
        </p:nvCxnSpPr>
        <p:spPr>
          <a:xfrm>
            <a:off x="1707356" y="5516309"/>
            <a:ext cx="0" cy="261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CuadroTexto 52">
                <a:extLst>
                  <a:ext uri="{FF2B5EF4-FFF2-40B4-BE49-F238E27FC236}">
                    <a16:creationId xmlns:a16="http://schemas.microsoft.com/office/drawing/2014/main" id="{EBD0DF95-50FC-41ED-A677-906A80B2B163}"/>
                  </a:ext>
                </a:extLst>
              </p:cNvPr>
              <p:cNvSpPr txBox="1"/>
              <p:nvPr/>
            </p:nvSpPr>
            <p:spPr>
              <a:xfrm>
                <a:off x="1166744" y="3290431"/>
                <a:ext cx="46051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𝑅</m:t>
                          </m:r>
                          <m:r>
                            <a:rPr lang="es-ES" sz="1400" i="1">
                              <a:latin typeface="Cambria Math" panose="02040503050406030204" pitchFamily="18" charset="0"/>
                            </a:rPr>
                            <m:t>1</m:t>
                          </m:r>
                        </m:sub>
                      </m:sSub>
                    </m:oMath>
                  </m:oMathPara>
                </a14:m>
                <a:endParaRPr lang="es-ES" sz="1400" dirty="0"/>
              </a:p>
            </p:txBody>
          </p:sp>
        </mc:Choice>
        <mc:Fallback xmlns="">
          <p:sp>
            <p:nvSpPr>
              <p:cNvPr id="53" name="CuadroTexto 52">
                <a:extLst>
                  <a:ext uri="{FF2B5EF4-FFF2-40B4-BE49-F238E27FC236}">
                    <a16:creationId xmlns:a16="http://schemas.microsoft.com/office/drawing/2014/main" id="{EBD0DF95-50FC-41ED-A677-906A80B2B163}"/>
                  </a:ext>
                </a:extLst>
              </p:cNvPr>
              <p:cNvSpPr txBox="1">
                <a:spLocks noRot="1" noChangeAspect="1" noMove="1" noResize="1" noEditPoints="1" noAdjustHandles="1" noChangeArrowheads="1" noChangeShapeType="1" noTextEdit="1"/>
              </p:cNvSpPr>
              <p:nvPr/>
            </p:nvSpPr>
            <p:spPr>
              <a:xfrm>
                <a:off x="1166744" y="3290431"/>
                <a:ext cx="460511" cy="307777"/>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CuadroTexto 53">
                <a:extLst>
                  <a:ext uri="{FF2B5EF4-FFF2-40B4-BE49-F238E27FC236}">
                    <a16:creationId xmlns:a16="http://schemas.microsoft.com/office/drawing/2014/main" id="{1B3EA598-B267-4232-A5BB-95149B6AD149}"/>
                  </a:ext>
                </a:extLst>
              </p:cNvPr>
              <p:cNvSpPr txBox="1"/>
              <p:nvPr/>
            </p:nvSpPr>
            <p:spPr>
              <a:xfrm>
                <a:off x="1014291" y="5408883"/>
                <a:ext cx="46051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𝑅</m:t>
                          </m:r>
                          <m:r>
                            <a:rPr lang="es-ES" sz="1400" i="1">
                              <a:latin typeface="Cambria Math" panose="02040503050406030204" pitchFamily="18" charset="0"/>
                            </a:rPr>
                            <m:t>1</m:t>
                          </m:r>
                        </m:sub>
                      </m:sSub>
                    </m:oMath>
                  </m:oMathPara>
                </a14:m>
                <a:endParaRPr lang="es-ES" sz="1400" dirty="0"/>
              </a:p>
            </p:txBody>
          </p:sp>
        </mc:Choice>
        <mc:Fallback xmlns="">
          <p:sp>
            <p:nvSpPr>
              <p:cNvPr id="54" name="CuadroTexto 53">
                <a:extLst>
                  <a:ext uri="{FF2B5EF4-FFF2-40B4-BE49-F238E27FC236}">
                    <a16:creationId xmlns:a16="http://schemas.microsoft.com/office/drawing/2014/main" id="{1B3EA598-B267-4232-A5BB-95149B6AD149}"/>
                  </a:ext>
                </a:extLst>
              </p:cNvPr>
              <p:cNvSpPr txBox="1">
                <a:spLocks noRot="1" noChangeAspect="1" noMove="1" noResize="1" noEditPoints="1" noAdjustHandles="1" noChangeArrowheads="1" noChangeShapeType="1" noTextEdit="1"/>
              </p:cNvSpPr>
              <p:nvPr/>
            </p:nvSpPr>
            <p:spPr>
              <a:xfrm>
                <a:off x="1014291" y="5408883"/>
                <a:ext cx="460511" cy="307777"/>
              </a:xfrm>
              <a:prstGeom prst="rect">
                <a:avLst/>
              </a:prstGeom>
              <a:blipFill>
                <a:blip r:embed="rId10"/>
                <a:stretch>
                  <a:fillRect/>
                </a:stretch>
              </a:blipFill>
            </p:spPr>
            <p:txBody>
              <a:bodyPr/>
              <a:lstStyle/>
              <a:p>
                <a:r>
                  <a:rPr lang="es-ES">
                    <a:noFill/>
                  </a:rPr>
                  <a:t> </a:t>
                </a:r>
              </a:p>
            </p:txBody>
          </p:sp>
        </mc:Fallback>
      </mc:AlternateContent>
      <p:sp>
        <p:nvSpPr>
          <p:cNvPr id="38" name="Marcador de número de diapositiva 1">
            <a:extLst>
              <a:ext uri="{FF2B5EF4-FFF2-40B4-BE49-F238E27FC236}">
                <a16:creationId xmlns:a16="http://schemas.microsoft.com/office/drawing/2014/main" id="{CC291E3E-B525-46F5-8A07-7789269F01BD}"/>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156901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 </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3013817" y="1676297"/>
            <a:ext cx="4770230" cy="307777"/>
          </a:xfrm>
          <a:prstGeom prst="rect">
            <a:avLst/>
          </a:prstGeom>
        </p:spPr>
        <p:txBody>
          <a:bodyPr wrap="square">
            <a:spAutoFit/>
          </a:bodyPr>
          <a:lstStyle/>
          <a:p>
            <a:pPr algn="just"/>
            <a:r>
              <a:rPr lang="es-ES" sz="1400" dirty="0"/>
              <a:t>Tenemos una ecuación de nodo y una ecuación de malla:</a:t>
            </a:r>
          </a:p>
        </p:txBody>
      </p:sp>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2"/>
          <a:stretch>
            <a:fillRect/>
          </a:stretch>
        </p:blipFill>
        <p:spPr>
          <a:xfrm>
            <a:off x="0" y="1384014"/>
            <a:ext cx="3061065" cy="1595406"/>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3013817" y="1354294"/>
            <a:ext cx="2381143" cy="307777"/>
          </a:xfrm>
          <a:prstGeom prst="rect">
            <a:avLst/>
          </a:prstGeom>
        </p:spPr>
        <p:txBody>
          <a:bodyPr wrap="square">
            <a:spAutoFit/>
          </a:bodyPr>
          <a:lstStyle/>
          <a:p>
            <a:r>
              <a:rPr lang="es-ES" sz="1400" b="1" dirty="0"/>
              <a:t>2. Las leyes de Kirchhoff</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3207357" y="2151300"/>
                <a:ext cx="130302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3207357" y="2151300"/>
                <a:ext cx="1303020" cy="246221"/>
              </a:xfrm>
              <a:prstGeom prst="rect">
                <a:avLst/>
              </a:prstGeom>
              <a:blipFill>
                <a:blip r:embed="rId3"/>
                <a:stretch>
                  <a:fillRect b="-1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85E8851D-DCD1-4B13-9718-7CE2F2FF500E}"/>
                  </a:ext>
                </a:extLst>
              </p:cNvPr>
              <p:cNvSpPr txBox="1"/>
              <p:nvPr/>
            </p:nvSpPr>
            <p:spPr>
              <a:xfrm>
                <a:off x="3003810" y="2546495"/>
                <a:ext cx="541616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oMath>
                  </m:oMathPara>
                </a14:m>
                <a:endParaRPr lang="es-ES" sz="1600" b="0" i="1" dirty="0">
                  <a:latin typeface="Cambria Math" panose="02040503050406030204" pitchFamily="18" charset="0"/>
                </a:endParaRPr>
              </a:p>
            </p:txBody>
          </p:sp>
        </mc:Choice>
        <mc:Fallback xmlns="">
          <p:sp>
            <p:nvSpPr>
              <p:cNvPr id="38" name="CuadroTexto 37">
                <a:extLst>
                  <a:ext uri="{FF2B5EF4-FFF2-40B4-BE49-F238E27FC236}">
                    <a16:creationId xmlns:a16="http://schemas.microsoft.com/office/drawing/2014/main" id="{85E8851D-DCD1-4B13-9718-7CE2F2FF500E}"/>
                  </a:ext>
                </a:extLst>
              </p:cNvPr>
              <p:cNvSpPr txBox="1">
                <a:spLocks noRot="1" noChangeAspect="1" noMove="1" noResize="1" noEditPoints="1" noAdjustHandles="1" noChangeArrowheads="1" noChangeShapeType="1" noTextEdit="1"/>
              </p:cNvSpPr>
              <p:nvPr/>
            </p:nvSpPr>
            <p:spPr>
              <a:xfrm>
                <a:off x="3003810" y="2546495"/>
                <a:ext cx="5416160" cy="246221"/>
              </a:xfrm>
              <a:prstGeom prst="rect">
                <a:avLst/>
              </a:prstGeom>
              <a:blipFill>
                <a:blip r:embed="rId4"/>
                <a:stretch>
                  <a:fillRect b="-3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E2565D93-B302-42D5-9CFD-8219D92B4295}"/>
                  </a:ext>
                </a:extLst>
              </p:cNvPr>
              <p:cNvSpPr txBox="1"/>
              <p:nvPr/>
            </p:nvSpPr>
            <p:spPr>
              <a:xfrm>
                <a:off x="412492" y="3163521"/>
                <a:ext cx="3497983" cy="4626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12=3</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+6</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+6</m:t>
                      </m:r>
                      <m:r>
                        <a:rPr lang="es-ES" sz="1600" b="0" i="1" smtClean="0">
                          <a:latin typeface="Cambria Math" panose="02040503050406030204" pitchFamily="18" charset="0"/>
                        </a:rPr>
                        <m:t>𝑥</m:t>
                      </m:r>
                      <m:r>
                        <a:rPr lang="es-ES" sz="1600" b="0" i="1" smtClean="0">
                          <a:latin typeface="Cambria Math" panose="02040503050406030204" pitchFamily="18" charset="0"/>
                        </a:rPr>
                        <m:t>0.5→</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9</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=1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E2565D93-B302-42D5-9CFD-8219D92B4295}"/>
                  </a:ext>
                </a:extLst>
              </p:cNvPr>
              <p:cNvSpPr txBox="1">
                <a:spLocks noRot="1" noChangeAspect="1" noMove="1" noResize="1" noEditPoints="1" noAdjustHandles="1" noChangeArrowheads="1" noChangeShapeType="1" noTextEdit="1"/>
              </p:cNvSpPr>
              <p:nvPr/>
            </p:nvSpPr>
            <p:spPr>
              <a:xfrm>
                <a:off x="412492" y="3163521"/>
                <a:ext cx="3497983" cy="46262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CuadroTexto 48">
                <a:extLst>
                  <a:ext uri="{FF2B5EF4-FFF2-40B4-BE49-F238E27FC236}">
                    <a16:creationId xmlns:a16="http://schemas.microsoft.com/office/drawing/2014/main" id="{8B01C634-18DF-43B1-859B-CC6F1A5683C2}"/>
                  </a:ext>
                </a:extLst>
              </p:cNvPr>
              <p:cNvSpPr txBox="1"/>
              <p:nvPr/>
            </p:nvSpPr>
            <p:spPr>
              <a:xfrm>
                <a:off x="412492" y="3918957"/>
                <a:ext cx="269788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r>
                        <a:rPr lang="es-ES" sz="1600" b="0" i="1" smtClean="0">
                          <a:latin typeface="Cambria Math" panose="02040503050406030204" pitchFamily="18" charset="0"/>
                        </a:rPr>
                        <m:t>=1+0.5=1.5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9" name="CuadroTexto 48">
                <a:extLst>
                  <a:ext uri="{FF2B5EF4-FFF2-40B4-BE49-F238E27FC236}">
                    <a16:creationId xmlns:a16="http://schemas.microsoft.com/office/drawing/2014/main" id="{8B01C634-18DF-43B1-859B-CC6F1A5683C2}"/>
                  </a:ext>
                </a:extLst>
              </p:cNvPr>
              <p:cNvSpPr txBox="1">
                <a:spLocks noRot="1" noChangeAspect="1" noMove="1" noResize="1" noEditPoints="1" noAdjustHandles="1" noChangeArrowheads="1" noChangeShapeType="1" noTextEdit="1"/>
              </p:cNvSpPr>
              <p:nvPr/>
            </p:nvSpPr>
            <p:spPr>
              <a:xfrm>
                <a:off x="412492" y="3918957"/>
                <a:ext cx="2697883" cy="246221"/>
              </a:xfrm>
              <a:prstGeom prst="rect">
                <a:avLst/>
              </a:prstGeom>
              <a:blipFill>
                <a:blip r:embed="rId6"/>
                <a:stretch>
                  <a:fillRect b="-17500"/>
                </a:stretch>
              </a:blipFill>
            </p:spPr>
            <p:txBody>
              <a:bodyPr/>
              <a:lstStyle/>
              <a:p>
                <a:r>
                  <a:rPr lang="es-ES">
                    <a:noFill/>
                  </a:rPr>
                  <a:t> </a:t>
                </a:r>
              </a:p>
            </p:txBody>
          </p:sp>
        </mc:Fallback>
      </mc:AlternateContent>
      <p:sp>
        <p:nvSpPr>
          <p:cNvPr id="14" name="Marcador de número de diapositiva 1">
            <a:extLst>
              <a:ext uri="{FF2B5EF4-FFF2-40B4-BE49-F238E27FC236}">
                <a16:creationId xmlns:a16="http://schemas.microsoft.com/office/drawing/2014/main" id="{4B7F2602-833F-436A-91ED-2F8F4CB6BFB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0782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2666890" y="1888265"/>
            <a:ext cx="5624189" cy="523220"/>
          </a:xfrm>
          <a:prstGeom prst="rect">
            <a:avLst/>
          </a:prstGeom>
        </p:spPr>
        <p:txBody>
          <a:bodyPr wrap="square">
            <a:spAutoFit/>
          </a:bodyPr>
          <a:lstStyle/>
          <a:p>
            <a:pPr algn="just"/>
            <a:r>
              <a:rPr lang="es-ES" sz="1400" dirty="0"/>
              <a:t>En este caso tenemos que obtener los equivalentes de Thévenin y Norton desde el punto de vista de R1 y desde R2.</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3374360" y="4591584"/>
                <a:ext cx="5236239" cy="7088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=2</m:t>
                      </m:r>
                      <m:r>
                        <a:rPr lang="es-ES" sz="1600" b="0" i="1" smtClean="0">
                          <a:latin typeface="Cambria Math" panose="02040503050406030204" pitchFamily="18" charset="0"/>
                        </a:rPr>
                        <m:t>𝐴</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=2−0.5=1.5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3374360" y="4591584"/>
                <a:ext cx="5236239" cy="708848"/>
              </a:xfrm>
              <a:prstGeom prst="rect">
                <a:avLst/>
              </a:prstGeom>
              <a:blipFill>
                <a:blip r:embed="rId2"/>
                <a:stretch>
                  <a:fillRect/>
                </a:stretch>
              </a:blipFill>
            </p:spPr>
            <p:txBody>
              <a:bodyPr/>
              <a:lstStyle/>
              <a:p>
                <a:r>
                  <a:rPr lang="es-ES">
                    <a:noFill/>
                  </a:rPr>
                  <a:t> </a:t>
                </a:r>
              </a:p>
            </p:txBody>
          </p:sp>
        </mc:Fallback>
      </mc:AlternateContent>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3"/>
          <a:stretch>
            <a:fillRect/>
          </a:stretch>
        </p:blipFill>
        <p:spPr>
          <a:xfrm>
            <a:off x="0" y="1384014"/>
            <a:ext cx="2262607" cy="1179255"/>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2773052" y="1314669"/>
            <a:ext cx="6445795" cy="523220"/>
          </a:xfrm>
          <a:prstGeom prst="rect">
            <a:avLst/>
          </a:prstGeom>
        </p:spPr>
        <p:txBody>
          <a:bodyPr wrap="square">
            <a:spAutoFit/>
          </a:bodyPr>
          <a:lstStyle/>
          <a:p>
            <a:r>
              <a:rPr lang="es-ES" sz="1400" dirty="0"/>
              <a:t>3. Usando el teorema de </a:t>
            </a:r>
            <a:r>
              <a:rPr lang="es-ES" sz="1400" dirty="0" err="1"/>
              <a:t>Thevenin</a:t>
            </a:r>
            <a:endParaRPr lang="es-ES" sz="1400" dirty="0"/>
          </a:p>
          <a:p>
            <a:r>
              <a:rPr lang="es-ES" sz="1400" dirty="0"/>
              <a:t>4. Usando el teorema de Norton</a:t>
            </a:r>
          </a:p>
        </p:txBody>
      </p:sp>
      <p:sp>
        <p:nvSpPr>
          <p:cNvPr id="14" name="Rectángulo 13">
            <a:extLst>
              <a:ext uri="{FF2B5EF4-FFF2-40B4-BE49-F238E27FC236}">
                <a16:creationId xmlns:a16="http://schemas.microsoft.com/office/drawing/2014/main" id="{8F02A58B-F129-4E83-B925-42697A25FD83}"/>
              </a:ext>
            </a:extLst>
          </p:cNvPr>
          <p:cNvSpPr/>
          <p:nvPr/>
        </p:nvSpPr>
        <p:spPr>
          <a:xfrm>
            <a:off x="305415" y="2765541"/>
            <a:ext cx="1134765" cy="307777"/>
          </a:xfrm>
          <a:prstGeom prst="rect">
            <a:avLst/>
          </a:prstGeom>
        </p:spPr>
        <p:txBody>
          <a:bodyPr wrap="square">
            <a:spAutoFit/>
          </a:bodyPr>
          <a:lstStyle/>
          <a:p>
            <a:r>
              <a:rPr lang="es-ES" sz="1400" dirty="0"/>
              <a:t>Desde R1:</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13550" y="3065345"/>
                <a:ext cx="541616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𝐴𝐵</m:t>
                          </m:r>
                        </m:sub>
                      </m:sSub>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m:t>
                          </m:r>
                        </m:sub>
                      </m:sSub>
                      <m:r>
                        <a:rPr lang="es-ES" sz="1600" b="0" i="1" smtClean="0">
                          <a:latin typeface="Cambria Math" panose="02040503050406030204" pitchFamily="18" charset="0"/>
                        </a:rPr>
                        <m:t>=12 </m:t>
                      </m:r>
                      <m:r>
                        <a:rPr lang="es-ES" sz="1600" b="0" i="1" smtClean="0">
                          <a:latin typeface="Cambria Math" panose="02040503050406030204" pitchFamily="18" charset="0"/>
                        </a:rPr>
                        <m:t>𝑉</m:t>
                      </m:r>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=0.5∗6=3 </m:t>
                      </m:r>
                      <m:r>
                        <a:rPr lang="es-ES" sz="1600" b="0" i="1" smtClean="0">
                          <a:latin typeface="Cambria Math" panose="02040503050406030204" pitchFamily="18" charset="0"/>
                        </a:rPr>
                        <m:t>𝑉</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=12−3=9</m:t>
                      </m:r>
                      <m:r>
                        <a:rPr lang="es-ES" sz="1600" b="0" i="1" smtClean="0">
                          <a:latin typeface="Cambria Math" panose="02040503050406030204" pitchFamily="18" charset="0"/>
                        </a:rPr>
                        <m:t>𝑉</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13550" y="3065345"/>
                <a:ext cx="5416160" cy="492443"/>
              </a:xfrm>
              <a:prstGeom prst="rect">
                <a:avLst/>
              </a:prstGeom>
              <a:blipFill>
                <a:blip r:embed="rId4"/>
                <a:stretch>
                  <a:fillRect b="-7407"/>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6881FED2-3B98-41B2-92D9-C06C86DDC8BD}"/>
              </a:ext>
            </a:extLst>
          </p:cNvPr>
          <p:cNvPicPr>
            <a:picLocks noChangeAspect="1"/>
          </p:cNvPicPr>
          <p:nvPr/>
        </p:nvPicPr>
        <p:blipFill>
          <a:blip r:embed="rId5"/>
          <a:stretch>
            <a:fillRect/>
          </a:stretch>
        </p:blipFill>
        <p:spPr>
          <a:xfrm>
            <a:off x="305415" y="3165535"/>
            <a:ext cx="2189248" cy="1006702"/>
          </a:xfrm>
          <a:prstGeom prst="rect">
            <a:avLst/>
          </a:prstGeom>
        </p:spPr>
      </p:pic>
      <p:sp>
        <p:nvSpPr>
          <p:cNvPr id="3" name="CuadroTexto 2">
            <a:extLst>
              <a:ext uri="{FF2B5EF4-FFF2-40B4-BE49-F238E27FC236}">
                <a16:creationId xmlns:a16="http://schemas.microsoft.com/office/drawing/2014/main" id="{2BD83680-88F1-4367-8F23-211A49482E24}"/>
              </a:ext>
            </a:extLst>
          </p:cNvPr>
          <p:cNvSpPr txBox="1"/>
          <p:nvPr/>
        </p:nvSpPr>
        <p:spPr>
          <a:xfrm>
            <a:off x="305415" y="3090924"/>
            <a:ext cx="304892" cy="307777"/>
          </a:xfrm>
          <a:prstGeom prst="rect">
            <a:avLst/>
          </a:prstGeom>
          <a:noFill/>
        </p:spPr>
        <p:txBody>
          <a:bodyPr wrap="none" rtlCol="0">
            <a:spAutoFit/>
          </a:bodyPr>
          <a:lstStyle/>
          <a:p>
            <a:r>
              <a:rPr lang="es-ES" sz="1400" dirty="0"/>
              <a:t>A</a:t>
            </a:r>
          </a:p>
        </p:txBody>
      </p:sp>
      <p:sp>
        <p:nvSpPr>
          <p:cNvPr id="38" name="CuadroTexto 37">
            <a:extLst>
              <a:ext uri="{FF2B5EF4-FFF2-40B4-BE49-F238E27FC236}">
                <a16:creationId xmlns:a16="http://schemas.microsoft.com/office/drawing/2014/main" id="{64EBC72A-F315-424D-AF79-10D2C46FC020}"/>
              </a:ext>
            </a:extLst>
          </p:cNvPr>
          <p:cNvSpPr txBox="1"/>
          <p:nvPr/>
        </p:nvSpPr>
        <p:spPr>
          <a:xfrm>
            <a:off x="1400039" y="3080997"/>
            <a:ext cx="304892" cy="307777"/>
          </a:xfrm>
          <a:prstGeom prst="rect">
            <a:avLst/>
          </a:prstGeom>
          <a:noFill/>
        </p:spPr>
        <p:txBody>
          <a:bodyPr wrap="none" rtlCol="0">
            <a:spAutoFit/>
          </a:bodyPr>
          <a:lstStyle/>
          <a:p>
            <a:r>
              <a:rPr lang="es-ES" sz="1400" dirty="0"/>
              <a:t>B</a:t>
            </a:r>
          </a:p>
        </p:txBody>
      </p:sp>
      <p:sp>
        <p:nvSpPr>
          <p:cNvPr id="49" name="Rectángulo 48">
            <a:extLst>
              <a:ext uri="{FF2B5EF4-FFF2-40B4-BE49-F238E27FC236}">
                <a16:creationId xmlns:a16="http://schemas.microsoft.com/office/drawing/2014/main" id="{C1D5429C-A9EC-42C4-AF3F-B16572D09B58}"/>
              </a:ext>
            </a:extLst>
          </p:cNvPr>
          <p:cNvSpPr/>
          <p:nvPr/>
        </p:nvSpPr>
        <p:spPr>
          <a:xfrm>
            <a:off x="371760" y="4155707"/>
            <a:ext cx="8238840" cy="307777"/>
          </a:xfrm>
          <a:prstGeom prst="rect">
            <a:avLst/>
          </a:prstGeom>
        </p:spPr>
        <p:txBody>
          <a:bodyPr wrap="square">
            <a:spAutoFit/>
          </a:bodyPr>
          <a:lstStyle/>
          <a:p>
            <a:r>
              <a:rPr lang="es-ES" sz="1400" dirty="0"/>
              <a:t>Para obtener </a:t>
            </a:r>
            <a:r>
              <a:rPr lang="es-ES" sz="1400" dirty="0" err="1"/>
              <a:t>Isc</a:t>
            </a:r>
            <a:r>
              <a:rPr lang="es-ES" sz="1400" dirty="0"/>
              <a:t>, cortocircuitamos entre AB y calculamos la corriente que va de A </a:t>
            </a:r>
            <a:r>
              <a:rPr lang="es-ES" sz="1400" dirty="0">
                <a:sym typeface="Wingdings" panose="05000000000000000000" pitchFamily="2" charset="2"/>
              </a:rPr>
              <a:t>B:</a:t>
            </a:r>
            <a:endParaRPr lang="es-ES" sz="1400" dirty="0"/>
          </a:p>
        </p:txBody>
      </p:sp>
      <p:pic>
        <p:nvPicPr>
          <p:cNvPr id="7" name="Imagen 6">
            <a:extLst>
              <a:ext uri="{FF2B5EF4-FFF2-40B4-BE49-F238E27FC236}">
                <a16:creationId xmlns:a16="http://schemas.microsoft.com/office/drawing/2014/main" id="{0F17599D-C526-47B8-89BC-CA57FB35817D}"/>
              </a:ext>
            </a:extLst>
          </p:cNvPr>
          <p:cNvPicPr>
            <a:picLocks noChangeAspect="1"/>
          </p:cNvPicPr>
          <p:nvPr/>
        </p:nvPicPr>
        <p:blipFill>
          <a:blip r:embed="rId6"/>
          <a:stretch>
            <a:fillRect/>
          </a:stretch>
        </p:blipFill>
        <p:spPr>
          <a:xfrm>
            <a:off x="305415" y="4433111"/>
            <a:ext cx="2981709" cy="1223265"/>
          </a:xfrm>
          <a:prstGeom prst="rect">
            <a:avLst/>
          </a:prstGeom>
        </p:spPr>
      </p:pic>
      <p:cxnSp>
        <p:nvCxnSpPr>
          <p:cNvPr id="9" name="Conector recto de flecha 8">
            <a:extLst>
              <a:ext uri="{FF2B5EF4-FFF2-40B4-BE49-F238E27FC236}">
                <a16:creationId xmlns:a16="http://schemas.microsoft.com/office/drawing/2014/main" id="{1FFB477A-8634-4A85-991B-A17B9AF2A46E}"/>
              </a:ext>
            </a:extLst>
          </p:cNvPr>
          <p:cNvCxnSpPr/>
          <p:nvPr/>
        </p:nvCxnSpPr>
        <p:spPr>
          <a:xfrm>
            <a:off x="872797" y="4610100"/>
            <a:ext cx="8321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5FDA3DBC-E766-4F99-ACB9-B315C0B3BF87}"/>
              </a:ext>
            </a:extLst>
          </p:cNvPr>
          <p:cNvCxnSpPr>
            <a:cxnSpLocks/>
          </p:cNvCxnSpPr>
          <p:nvPr/>
        </p:nvCxnSpPr>
        <p:spPr>
          <a:xfrm>
            <a:off x="1887709" y="4823781"/>
            <a:ext cx="0" cy="44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65476639-01F6-4ACF-89E5-21442E35CA6C}"/>
              </a:ext>
            </a:extLst>
          </p:cNvPr>
          <p:cNvSpPr txBox="1"/>
          <p:nvPr/>
        </p:nvSpPr>
        <p:spPr>
          <a:xfrm>
            <a:off x="1095147" y="4591584"/>
            <a:ext cx="413896" cy="307777"/>
          </a:xfrm>
          <a:prstGeom prst="rect">
            <a:avLst/>
          </a:prstGeom>
          <a:noFill/>
        </p:spPr>
        <p:txBody>
          <a:bodyPr wrap="none" rtlCol="0">
            <a:spAutoFit/>
          </a:bodyPr>
          <a:lstStyle/>
          <a:p>
            <a:r>
              <a:rPr lang="es-ES" sz="1400" dirty="0" err="1"/>
              <a:t>Isc</a:t>
            </a:r>
            <a:endParaRPr lang="es-ES" sz="1400" dirty="0"/>
          </a:p>
        </p:txBody>
      </p:sp>
      <p:sp>
        <p:nvSpPr>
          <p:cNvPr id="56" name="CuadroTexto 55">
            <a:extLst>
              <a:ext uri="{FF2B5EF4-FFF2-40B4-BE49-F238E27FC236}">
                <a16:creationId xmlns:a16="http://schemas.microsoft.com/office/drawing/2014/main" id="{59A45B1E-9B3A-4786-A422-BCA1735E5482}"/>
              </a:ext>
            </a:extLst>
          </p:cNvPr>
          <p:cNvSpPr txBox="1"/>
          <p:nvPr/>
        </p:nvSpPr>
        <p:spPr>
          <a:xfrm>
            <a:off x="1573350" y="4825461"/>
            <a:ext cx="333746" cy="307777"/>
          </a:xfrm>
          <a:prstGeom prst="rect">
            <a:avLst/>
          </a:prstGeom>
          <a:noFill/>
        </p:spPr>
        <p:txBody>
          <a:bodyPr wrap="none" rtlCol="0">
            <a:spAutoFit/>
          </a:bodyPr>
          <a:lstStyle/>
          <a:p>
            <a:r>
              <a:rPr lang="es-ES" sz="1400" dirty="0"/>
              <a:t>I2</a:t>
            </a:r>
          </a:p>
        </p:txBody>
      </p:sp>
      <mc:AlternateContent xmlns:mc="http://schemas.openxmlformats.org/markup-compatibility/2006" xmlns:a14="http://schemas.microsoft.com/office/drawing/2010/main">
        <mc:Choice Requires="a14">
          <p:sp>
            <p:nvSpPr>
              <p:cNvPr id="58" name="CuadroTexto 57">
                <a:extLst>
                  <a:ext uri="{FF2B5EF4-FFF2-40B4-BE49-F238E27FC236}">
                    <a16:creationId xmlns:a16="http://schemas.microsoft.com/office/drawing/2014/main" id="{A8DF6AB4-5C56-4E43-8A15-0D8E7253972C}"/>
                  </a:ext>
                </a:extLst>
              </p:cNvPr>
              <p:cNvSpPr txBox="1"/>
              <p:nvPr/>
            </p:nvSpPr>
            <p:spPr>
              <a:xfrm>
                <a:off x="3252940" y="5553932"/>
                <a:ext cx="2476479" cy="461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num>
                        <m:den>
                          <m:r>
                            <a:rPr lang="es-ES" sz="1600" b="0" i="1" smtClean="0">
                              <a:latin typeface="Cambria Math" panose="02040503050406030204" pitchFamily="18" charset="0"/>
                            </a:rPr>
                            <m:t>𝐼𝑠𝑐</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9</m:t>
                          </m:r>
                        </m:num>
                        <m:den>
                          <m:r>
                            <a:rPr lang="es-ES" sz="1600" b="0" i="1" smtClean="0">
                              <a:latin typeface="Cambria Math" panose="02040503050406030204" pitchFamily="18" charset="0"/>
                            </a:rPr>
                            <m:t>1.5</m:t>
                          </m:r>
                        </m:den>
                      </m:f>
                      <m:r>
                        <a:rPr lang="es-ES" sz="1600" b="0" i="1" smtClean="0">
                          <a:latin typeface="Cambria Math" panose="02040503050406030204" pitchFamily="18" charset="0"/>
                        </a:rPr>
                        <m:t>=6</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 </m:t>
                      </m:r>
                    </m:oMath>
                  </m:oMathPara>
                </a14:m>
                <a:endParaRPr lang="es-ES" sz="1600" b="0" i="1" dirty="0">
                  <a:latin typeface="Cambria Math" panose="02040503050406030204" pitchFamily="18" charset="0"/>
                </a:endParaRPr>
              </a:p>
            </p:txBody>
          </p:sp>
        </mc:Choice>
        <mc:Fallback xmlns="">
          <p:sp>
            <p:nvSpPr>
              <p:cNvPr id="58" name="CuadroTexto 57">
                <a:extLst>
                  <a:ext uri="{FF2B5EF4-FFF2-40B4-BE49-F238E27FC236}">
                    <a16:creationId xmlns:a16="http://schemas.microsoft.com/office/drawing/2014/main" id="{A8DF6AB4-5C56-4E43-8A15-0D8E7253972C}"/>
                  </a:ext>
                </a:extLst>
              </p:cNvPr>
              <p:cNvSpPr txBox="1">
                <a:spLocks noRot="1" noChangeAspect="1" noMove="1" noResize="1" noEditPoints="1" noAdjustHandles="1" noChangeArrowheads="1" noChangeShapeType="1" noTextEdit="1"/>
              </p:cNvSpPr>
              <p:nvPr/>
            </p:nvSpPr>
            <p:spPr>
              <a:xfrm>
                <a:off x="3252940" y="5553932"/>
                <a:ext cx="2476479" cy="461088"/>
              </a:xfrm>
              <a:prstGeom prst="rect">
                <a:avLst/>
              </a:prstGeom>
              <a:blipFill>
                <a:blip r:embed="rId7"/>
                <a:stretch>
                  <a:fillRect/>
                </a:stretch>
              </a:blipFill>
            </p:spPr>
            <p:txBody>
              <a:bodyPr/>
              <a:lstStyle/>
              <a:p>
                <a:r>
                  <a:rPr lang="es-ES">
                    <a:noFill/>
                  </a:rPr>
                  <a:t> </a:t>
                </a:r>
              </a:p>
            </p:txBody>
          </p:sp>
        </mc:Fallback>
      </mc:AlternateContent>
      <p:sp>
        <p:nvSpPr>
          <p:cNvPr id="23" name="Marcador de número de diapositiva 1">
            <a:extLst>
              <a:ext uri="{FF2B5EF4-FFF2-40B4-BE49-F238E27FC236}">
                <a16:creationId xmlns:a16="http://schemas.microsoft.com/office/drawing/2014/main" id="{4DAEF274-73CA-4951-B864-F9A75C6D482B}"/>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708671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305415" y="1118721"/>
            <a:ext cx="6576170" cy="307777"/>
          </a:xfrm>
          <a:prstGeom prst="rect">
            <a:avLst/>
          </a:prstGeom>
        </p:spPr>
        <p:txBody>
          <a:bodyPr wrap="square">
            <a:spAutoFit/>
          </a:bodyPr>
          <a:lstStyle/>
          <a:p>
            <a:pPr algn="just"/>
            <a:r>
              <a:rPr lang="es-ES" sz="1400" dirty="0"/>
              <a:t>Por lo tanto, los circuitos de Thévenin in Norton, vistos desde R1, son:</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89327" y="3429000"/>
                <a:ext cx="541616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𝑉</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e>
                      </m:d>
                      <m:r>
                        <a:rPr lang="es-ES" sz="1600" b="0" i="1" smtClean="0">
                          <a:latin typeface="Cambria Math" panose="02040503050406030204" pitchFamily="18" charset="0"/>
                        </a:rPr>
                        <m:t>→9=</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d>
                        <m:dPr>
                          <m:ctrlPr>
                            <a:rPr lang="es-ES" sz="1600" b="0" i="1" smtClean="0">
                              <a:latin typeface="Cambria Math" panose="02040503050406030204" pitchFamily="18" charset="0"/>
                            </a:rPr>
                          </m:ctrlPr>
                        </m:dPr>
                        <m:e>
                          <m:r>
                            <a:rPr lang="es-ES" sz="1600" b="0" i="1" smtClean="0">
                              <a:latin typeface="Cambria Math" panose="02040503050406030204" pitchFamily="18" charset="0"/>
                            </a:rPr>
                            <m:t>6+3</m:t>
                          </m:r>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=1</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89327" y="3429000"/>
                <a:ext cx="5416160" cy="246221"/>
              </a:xfrm>
              <a:prstGeom prst="rect">
                <a:avLst/>
              </a:prstGeom>
              <a:blipFill>
                <a:blip r:embed="rId2"/>
                <a:stretch>
                  <a:fillRect b="-17500"/>
                </a:stretch>
              </a:blipFill>
            </p:spPr>
            <p:txBody>
              <a:bodyPr/>
              <a:lstStyle/>
              <a:p>
                <a:r>
                  <a:rPr lang="es-ES">
                    <a:noFill/>
                  </a:rPr>
                  <a:t> </a:t>
                </a:r>
              </a:p>
            </p:txBody>
          </p:sp>
        </mc:Fallback>
      </mc:AlternateContent>
      <p:pic>
        <p:nvPicPr>
          <p:cNvPr id="10" name="Imagen 9">
            <a:extLst>
              <a:ext uri="{FF2B5EF4-FFF2-40B4-BE49-F238E27FC236}">
                <a16:creationId xmlns:a16="http://schemas.microsoft.com/office/drawing/2014/main" id="{F42DC5A1-68CE-4ED3-B308-30AB1A6B837C}"/>
              </a:ext>
            </a:extLst>
          </p:cNvPr>
          <p:cNvPicPr>
            <a:picLocks noChangeAspect="1"/>
          </p:cNvPicPr>
          <p:nvPr/>
        </p:nvPicPr>
        <p:blipFill>
          <a:blip r:embed="rId3"/>
          <a:stretch>
            <a:fillRect/>
          </a:stretch>
        </p:blipFill>
        <p:spPr>
          <a:xfrm>
            <a:off x="1127962" y="3349775"/>
            <a:ext cx="1693366" cy="1325814"/>
          </a:xfrm>
          <a:prstGeom prst="rect">
            <a:avLst/>
          </a:prstGeom>
        </p:spPr>
      </p:pic>
      <p:grpSp>
        <p:nvGrpSpPr>
          <p:cNvPr id="15" name="Grupo 14">
            <a:extLst>
              <a:ext uri="{FF2B5EF4-FFF2-40B4-BE49-F238E27FC236}">
                <a16:creationId xmlns:a16="http://schemas.microsoft.com/office/drawing/2014/main" id="{3E6ACE60-7433-4982-AC3A-42F29654CB78}"/>
              </a:ext>
            </a:extLst>
          </p:cNvPr>
          <p:cNvGrpSpPr/>
          <p:nvPr/>
        </p:nvGrpSpPr>
        <p:grpSpPr>
          <a:xfrm>
            <a:off x="2600698" y="1555815"/>
            <a:ext cx="1952252" cy="1306450"/>
            <a:chOff x="2840728" y="1700763"/>
            <a:chExt cx="1952252" cy="1306450"/>
          </a:xfrm>
        </p:grpSpPr>
        <p:pic>
          <p:nvPicPr>
            <p:cNvPr id="11" name="Imagen 10">
              <a:extLst>
                <a:ext uri="{FF2B5EF4-FFF2-40B4-BE49-F238E27FC236}">
                  <a16:creationId xmlns:a16="http://schemas.microsoft.com/office/drawing/2014/main" id="{DC887FC2-161A-4EA7-9A9E-7213C37B2FC6}"/>
                </a:ext>
              </a:extLst>
            </p:cNvPr>
            <p:cNvPicPr>
              <a:picLocks noChangeAspect="1"/>
            </p:cNvPicPr>
            <p:nvPr/>
          </p:nvPicPr>
          <p:blipFill>
            <a:blip r:embed="rId4"/>
            <a:stretch>
              <a:fillRect/>
            </a:stretch>
          </p:blipFill>
          <p:spPr>
            <a:xfrm>
              <a:off x="2840728" y="1700763"/>
              <a:ext cx="1952252" cy="1306450"/>
            </a:xfrm>
            <a:prstGeom prst="rect">
              <a:avLst/>
            </a:prstGeom>
          </p:spPr>
        </p:pic>
        <p:cxnSp>
          <p:nvCxnSpPr>
            <p:cNvPr id="13" name="Conector recto 12">
              <a:extLst>
                <a:ext uri="{FF2B5EF4-FFF2-40B4-BE49-F238E27FC236}">
                  <a16:creationId xmlns:a16="http://schemas.microsoft.com/office/drawing/2014/main" id="{04D1A707-BBF8-4383-9807-BB0BC035B7B4}"/>
                </a:ext>
              </a:extLst>
            </p:cNvPr>
            <p:cNvCxnSpPr/>
            <p:nvPr/>
          </p:nvCxnSpPr>
          <p:spPr>
            <a:xfrm>
              <a:off x="4021931" y="1877216"/>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29E59A-EB6C-4E50-9206-20F45AAB24AE}"/>
                </a:ext>
              </a:extLst>
            </p:cNvPr>
            <p:cNvCxnSpPr/>
            <p:nvPr/>
          </p:nvCxnSpPr>
          <p:spPr>
            <a:xfrm>
              <a:off x="3867150" y="2660082"/>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grpSp>
        <p:nvGrpSpPr>
          <p:cNvPr id="17" name="Grupo 16">
            <a:extLst>
              <a:ext uri="{FF2B5EF4-FFF2-40B4-BE49-F238E27FC236}">
                <a16:creationId xmlns:a16="http://schemas.microsoft.com/office/drawing/2014/main" id="{5CF37A4B-497C-4200-81AF-A07CC0CF4844}"/>
              </a:ext>
            </a:extLst>
          </p:cNvPr>
          <p:cNvGrpSpPr/>
          <p:nvPr/>
        </p:nvGrpSpPr>
        <p:grpSpPr>
          <a:xfrm>
            <a:off x="457226" y="1444876"/>
            <a:ext cx="1689737" cy="1451351"/>
            <a:chOff x="457226" y="1444876"/>
            <a:chExt cx="1689737" cy="1451351"/>
          </a:xfrm>
        </p:grpSpPr>
        <p:pic>
          <p:nvPicPr>
            <p:cNvPr id="8" name="Imagen 7">
              <a:extLst>
                <a:ext uri="{FF2B5EF4-FFF2-40B4-BE49-F238E27FC236}">
                  <a16:creationId xmlns:a16="http://schemas.microsoft.com/office/drawing/2014/main" id="{52D8E8C2-95DC-44B3-92F7-D721AAB58A21}"/>
                </a:ext>
              </a:extLst>
            </p:cNvPr>
            <p:cNvPicPr>
              <a:picLocks noChangeAspect="1"/>
            </p:cNvPicPr>
            <p:nvPr/>
          </p:nvPicPr>
          <p:blipFill>
            <a:blip r:embed="rId5"/>
            <a:stretch>
              <a:fillRect/>
            </a:stretch>
          </p:blipFill>
          <p:spPr>
            <a:xfrm>
              <a:off x="457226" y="1444876"/>
              <a:ext cx="1689737" cy="1451351"/>
            </a:xfrm>
            <a:prstGeom prst="rect">
              <a:avLst/>
            </a:prstGeom>
          </p:spPr>
        </p:pic>
        <p:cxnSp>
          <p:nvCxnSpPr>
            <p:cNvPr id="30" name="Conector recto 29">
              <a:extLst>
                <a:ext uri="{FF2B5EF4-FFF2-40B4-BE49-F238E27FC236}">
                  <a16:creationId xmlns:a16="http://schemas.microsoft.com/office/drawing/2014/main" id="{56F4C614-AAD8-4A00-8ADC-35A1665AD575}"/>
                </a:ext>
              </a:extLst>
            </p:cNvPr>
            <p:cNvCxnSpPr>
              <a:cxnSpLocks/>
            </p:cNvCxnSpPr>
            <p:nvPr/>
          </p:nvCxnSpPr>
          <p:spPr>
            <a:xfrm>
              <a:off x="760571" y="2513214"/>
              <a:ext cx="1146525"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468A038E-BB19-4378-8883-4670ECA53BBD}"/>
              </a:ext>
            </a:extLst>
          </p:cNvPr>
          <p:cNvSpPr txBox="1"/>
          <p:nvPr/>
        </p:nvSpPr>
        <p:spPr>
          <a:xfrm>
            <a:off x="3247910" y="1853643"/>
            <a:ext cx="359394" cy="369332"/>
          </a:xfrm>
          <a:prstGeom prst="rect">
            <a:avLst/>
          </a:prstGeom>
          <a:solidFill>
            <a:schemeClr val="bg1"/>
          </a:solidFill>
        </p:spPr>
        <p:txBody>
          <a:bodyPr wrap="none" rtlCol="0">
            <a:spAutoFit/>
          </a:bodyPr>
          <a:lstStyle/>
          <a:p>
            <a:r>
              <a:rPr lang="es-ES" dirty="0"/>
              <a:t>I</a:t>
            </a:r>
            <a:r>
              <a:rPr lang="es-ES" baseline="-25000" dirty="0"/>
              <a:t>N</a:t>
            </a:r>
          </a:p>
        </p:txBody>
      </p:sp>
      <p:sp>
        <p:nvSpPr>
          <p:cNvPr id="35" name="Rectángulo 34">
            <a:extLst>
              <a:ext uri="{FF2B5EF4-FFF2-40B4-BE49-F238E27FC236}">
                <a16:creationId xmlns:a16="http://schemas.microsoft.com/office/drawing/2014/main" id="{457DFC6C-FFC6-45B0-B9BB-E7B88F7EB3C5}"/>
              </a:ext>
            </a:extLst>
          </p:cNvPr>
          <p:cNvSpPr/>
          <p:nvPr/>
        </p:nvSpPr>
        <p:spPr>
          <a:xfrm>
            <a:off x="305415" y="3126539"/>
            <a:ext cx="2728493" cy="307777"/>
          </a:xfrm>
          <a:prstGeom prst="rect">
            <a:avLst/>
          </a:prstGeom>
        </p:spPr>
        <p:txBody>
          <a:bodyPr wrap="square">
            <a:spAutoFit/>
          </a:bodyPr>
          <a:lstStyle/>
          <a:p>
            <a:pPr algn="just"/>
            <a:r>
              <a:rPr lang="es-ES" sz="1400" dirty="0"/>
              <a:t>Para obtener IR1 con Thévenin:</a:t>
            </a:r>
          </a:p>
        </p:txBody>
      </p:sp>
      <p:sp>
        <p:nvSpPr>
          <p:cNvPr id="36" name="Rectángulo 35">
            <a:extLst>
              <a:ext uri="{FF2B5EF4-FFF2-40B4-BE49-F238E27FC236}">
                <a16:creationId xmlns:a16="http://schemas.microsoft.com/office/drawing/2014/main" id="{A71BEB13-41FE-4800-BA0A-4CB76B11493C}"/>
              </a:ext>
            </a:extLst>
          </p:cNvPr>
          <p:cNvSpPr/>
          <p:nvPr/>
        </p:nvSpPr>
        <p:spPr>
          <a:xfrm>
            <a:off x="305415" y="4819113"/>
            <a:ext cx="2728493" cy="307777"/>
          </a:xfrm>
          <a:prstGeom prst="rect">
            <a:avLst/>
          </a:prstGeom>
        </p:spPr>
        <p:txBody>
          <a:bodyPr wrap="square">
            <a:spAutoFit/>
          </a:bodyPr>
          <a:lstStyle/>
          <a:p>
            <a:pPr algn="just"/>
            <a:r>
              <a:rPr lang="es-ES" sz="1400" dirty="0"/>
              <a:t>Para obtener IR1 con Norton:</a:t>
            </a:r>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6820458C-4096-4631-A341-379D3E360594}"/>
                  </a:ext>
                </a:extLst>
              </p:cNvPr>
              <p:cNvSpPr txBox="1"/>
              <p:nvPr/>
            </p:nvSpPr>
            <p:spPr>
              <a:xfrm>
                <a:off x="2786324" y="5229629"/>
                <a:ext cx="5416160" cy="5026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𝐼𝑥</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den>
                      </m:f>
                      <m:r>
                        <a:rPr lang="es-ES" sz="1600" b="0" i="1" smtClean="0">
                          <a:latin typeface="Cambria Math" panose="02040503050406030204" pitchFamily="18" charset="0"/>
                        </a:rPr>
                        <m:t>=1.5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6</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=1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6820458C-4096-4631-A341-379D3E360594}"/>
                  </a:ext>
                </a:extLst>
              </p:cNvPr>
              <p:cNvSpPr txBox="1">
                <a:spLocks noRot="1" noChangeAspect="1" noMove="1" noResize="1" noEditPoints="1" noAdjustHandles="1" noChangeArrowheads="1" noChangeShapeType="1" noTextEdit="1"/>
              </p:cNvSpPr>
              <p:nvPr/>
            </p:nvSpPr>
            <p:spPr>
              <a:xfrm>
                <a:off x="2786324" y="5229629"/>
                <a:ext cx="5416160" cy="502638"/>
              </a:xfrm>
              <a:prstGeom prst="rect">
                <a:avLst/>
              </a:prstGeom>
              <a:blipFill>
                <a:blip r:embed="rId6"/>
                <a:stretch>
                  <a:fillRect b="-1220"/>
                </a:stretch>
              </a:blipFill>
            </p:spPr>
            <p:txBody>
              <a:bodyPr/>
              <a:lstStyle/>
              <a:p>
                <a:r>
                  <a:rPr lang="es-ES">
                    <a:noFill/>
                  </a:rPr>
                  <a:t> </a:t>
                </a:r>
              </a:p>
            </p:txBody>
          </p:sp>
        </mc:Fallback>
      </mc:AlternateContent>
      <p:pic>
        <p:nvPicPr>
          <p:cNvPr id="20" name="Imagen 19">
            <a:extLst>
              <a:ext uri="{FF2B5EF4-FFF2-40B4-BE49-F238E27FC236}">
                <a16:creationId xmlns:a16="http://schemas.microsoft.com/office/drawing/2014/main" id="{8AF931C7-1F18-4124-8B2D-4A9C6B918235}"/>
              </a:ext>
            </a:extLst>
          </p:cNvPr>
          <p:cNvPicPr>
            <a:picLocks noChangeAspect="1"/>
          </p:cNvPicPr>
          <p:nvPr/>
        </p:nvPicPr>
        <p:blipFill>
          <a:blip r:embed="rId7"/>
          <a:stretch>
            <a:fillRect/>
          </a:stretch>
        </p:blipFill>
        <p:spPr>
          <a:xfrm>
            <a:off x="457226" y="5060018"/>
            <a:ext cx="2728493" cy="1283601"/>
          </a:xfrm>
          <a:prstGeom prst="rect">
            <a:avLst/>
          </a:prstGeom>
        </p:spPr>
      </p:pic>
      <p:sp>
        <p:nvSpPr>
          <p:cNvPr id="22" name="Marcador de número de diapositiva 1">
            <a:extLst>
              <a:ext uri="{FF2B5EF4-FFF2-40B4-BE49-F238E27FC236}">
                <a16:creationId xmlns:a16="http://schemas.microsoft.com/office/drawing/2014/main" id="{9CDC3354-ECDD-4D30-A85B-71DF802818D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200432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97E50E49-74C5-4ADB-83A3-093A1689F1CD}"/>
              </a:ext>
            </a:extLst>
          </p:cNvPr>
          <p:cNvPicPr>
            <a:picLocks noChangeAspect="1"/>
          </p:cNvPicPr>
          <p:nvPr/>
        </p:nvPicPr>
        <p:blipFill>
          <a:blip r:embed="rId2"/>
          <a:stretch>
            <a:fillRect/>
          </a:stretch>
        </p:blipFill>
        <p:spPr>
          <a:xfrm>
            <a:off x="470322" y="4477705"/>
            <a:ext cx="2196568" cy="1267623"/>
          </a:xfrm>
          <a:prstGeom prst="rect">
            <a:avLst/>
          </a:prstGeom>
        </p:spPr>
      </p:pic>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2553297" y="1809092"/>
            <a:ext cx="5624189" cy="307777"/>
          </a:xfrm>
          <a:prstGeom prst="rect">
            <a:avLst/>
          </a:prstGeom>
        </p:spPr>
        <p:txBody>
          <a:bodyPr wrap="square">
            <a:spAutoFit/>
          </a:bodyPr>
          <a:lstStyle/>
          <a:p>
            <a:pPr algn="just"/>
            <a:r>
              <a:rPr lang="es-ES" sz="1400" dirty="0"/>
              <a:t>Repetimos el proceso obteniendo los equivalentes desde R2:</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3003810" y="4477705"/>
                <a:ext cx="5236239" cy="4626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=−4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3003810" y="4477705"/>
                <a:ext cx="5236239" cy="462627"/>
              </a:xfrm>
              <a:prstGeom prst="rect">
                <a:avLst/>
              </a:prstGeom>
              <a:blipFill>
                <a:blip r:embed="rId3"/>
                <a:stretch>
                  <a:fillRect/>
                </a:stretch>
              </a:blipFill>
            </p:spPr>
            <p:txBody>
              <a:bodyPr/>
              <a:lstStyle/>
              <a:p>
                <a:r>
                  <a:rPr lang="es-ES">
                    <a:noFill/>
                  </a:rPr>
                  <a:t> </a:t>
                </a:r>
              </a:p>
            </p:txBody>
          </p:sp>
        </mc:Fallback>
      </mc:AlternateContent>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4"/>
          <a:stretch>
            <a:fillRect/>
          </a:stretch>
        </p:blipFill>
        <p:spPr>
          <a:xfrm>
            <a:off x="26360" y="1021848"/>
            <a:ext cx="2262607" cy="1179255"/>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2553297" y="1066145"/>
            <a:ext cx="6445795" cy="523220"/>
          </a:xfrm>
          <a:prstGeom prst="rect">
            <a:avLst/>
          </a:prstGeom>
        </p:spPr>
        <p:txBody>
          <a:bodyPr wrap="square">
            <a:spAutoFit/>
          </a:bodyPr>
          <a:lstStyle/>
          <a:p>
            <a:r>
              <a:rPr lang="es-ES" sz="1400" dirty="0"/>
              <a:t>3. Usando el teorema de </a:t>
            </a:r>
            <a:r>
              <a:rPr lang="es-ES" sz="1400" dirty="0" err="1"/>
              <a:t>Thevenin</a:t>
            </a:r>
            <a:endParaRPr lang="es-ES" sz="1400" dirty="0"/>
          </a:p>
          <a:p>
            <a:r>
              <a:rPr lang="es-ES" sz="1400" dirty="0"/>
              <a:t>4. Usando el teorema de Norton</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66890" y="3100043"/>
                <a:ext cx="492954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𝐴𝐵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m:t>
                          </m:r>
                        </m:sub>
                      </m:sSub>
                      <m:r>
                        <a:rPr lang="es-ES" sz="1600" b="0" i="1" smtClean="0">
                          <a:latin typeface="Cambria Math" panose="02040503050406030204" pitchFamily="18" charset="0"/>
                        </a:rPr>
                        <m:t>=12+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=12+3</m:t>
                      </m:r>
                      <m:r>
                        <a:rPr lang="es-ES" sz="1600" b="0" i="1" smtClean="0">
                          <a:latin typeface="Cambria Math" panose="02040503050406030204" pitchFamily="18" charset="0"/>
                        </a:rPr>
                        <m:t>𝑥</m:t>
                      </m:r>
                      <m:r>
                        <a:rPr lang="es-ES" sz="1600" b="0" i="1" smtClean="0">
                          <a:latin typeface="Cambria Math" panose="02040503050406030204" pitchFamily="18" charset="0"/>
                        </a:rPr>
                        <m:t>0.5=13.5 </m:t>
                      </m:r>
                      <m:r>
                        <a:rPr lang="es-ES" sz="1600" b="0" i="1" smtClean="0">
                          <a:latin typeface="Cambria Math" panose="02040503050406030204" pitchFamily="18" charset="0"/>
                        </a:rPr>
                        <m:t>𝑉</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66890" y="3100043"/>
                <a:ext cx="4929543" cy="246221"/>
              </a:xfrm>
              <a:prstGeom prst="rect">
                <a:avLst/>
              </a:prstGeom>
              <a:blipFill>
                <a:blip r:embed="rId5"/>
                <a:stretch>
                  <a:fillRect b="-17500"/>
                </a:stretch>
              </a:blipFill>
            </p:spPr>
            <p:txBody>
              <a:bodyPr/>
              <a:lstStyle/>
              <a:p>
                <a:r>
                  <a:rPr lang="es-ES">
                    <a:noFill/>
                  </a:rPr>
                  <a:t> </a:t>
                </a:r>
              </a:p>
            </p:txBody>
          </p:sp>
        </mc:Fallback>
      </mc:AlternateContent>
      <p:sp>
        <p:nvSpPr>
          <p:cNvPr id="49" name="Rectángulo 48">
            <a:extLst>
              <a:ext uri="{FF2B5EF4-FFF2-40B4-BE49-F238E27FC236}">
                <a16:creationId xmlns:a16="http://schemas.microsoft.com/office/drawing/2014/main" id="{C1D5429C-A9EC-42C4-AF3F-B16572D09B58}"/>
              </a:ext>
            </a:extLst>
          </p:cNvPr>
          <p:cNvSpPr/>
          <p:nvPr/>
        </p:nvSpPr>
        <p:spPr>
          <a:xfrm>
            <a:off x="352982" y="3851562"/>
            <a:ext cx="8554795" cy="646331"/>
          </a:xfrm>
          <a:prstGeom prst="rect">
            <a:avLst/>
          </a:prstGeom>
        </p:spPr>
        <p:txBody>
          <a:bodyPr wrap="square">
            <a:spAutoFit/>
          </a:bodyPr>
          <a:lstStyle/>
          <a:p>
            <a:r>
              <a:rPr lang="es-ES" sz="1200" dirty="0"/>
              <a:t>Para obtener </a:t>
            </a:r>
            <a:r>
              <a:rPr lang="es-ES" sz="1200" dirty="0" err="1"/>
              <a:t>Isc</a:t>
            </a:r>
            <a:r>
              <a:rPr lang="es-ES" sz="1200" dirty="0"/>
              <a:t>, cortocircuitamos entre AB y calculamos la corriente que va de A </a:t>
            </a:r>
            <a:r>
              <a:rPr lang="es-ES" sz="1200" dirty="0">
                <a:sym typeface="Wingdings" panose="05000000000000000000" pitchFamily="2" charset="2"/>
              </a:rPr>
              <a:t>B. El cable de A-B, </a:t>
            </a:r>
            <a:r>
              <a:rPr lang="es-ES" sz="1200" b="1" dirty="0">
                <a:sym typeface="Wingdings" panose="05000000000000000000" pitchFamily="2" charset="2"/>
              </a:rPr>
              <a:t>no</a:t>
            </a:r>
            <a:r>
              <a:rPr lang="es-ES" sz="1200" dirty="0">
                <a:sym typeface="Wingdings" panose="05000000000000000000" pitchFamily="2" charset="2"/>
              </a:rPr>
              <a:t> está en paralelo con R1, pues tenemos la fuente V1. Lo que sí podemos ver es que el voltaje en A, será 0 V, pues el cable cortocircuita el punto A con tierra. Es lo mismo que escribir la ecuación de malla:  </a:t>
            </a:r>
            <a:endParaRPr lang="es-ES" sz="1200" dirty="0"/>
          </a:p>
        </p:txBody>
      </p:sp>
      <p:cxnSp>
        <p:nvCxnSpPr>
          <p:cNvPr id="9" name="Conector recto de flecha 8">
            <a:extLst>
              <a:ext uri="{FF2B5EF4-FFF2-40B4-BE49-F238E27FC236}">
                <a16:creationId xmlns:a16="http://schemas.microsoft.com/office/drawing/2014/main" id="{1FFB477A-8634-4A85-991B-A17B9AF2A46E}"/>
              </a:ext>
            </a:extLst>
          </p:cNvPr>
          <p:cNvCxnSpPr>
            <a:cxnSpLocks/>
          </p:cNvCxnSpPr>
          <p:nvPr/>
        </p:nvCxnSpPr>
        <p:spPr>
          <a:xfrm flipH="1">
            <a:off x="1013650" y="4838700"/>
            <a:ext cx="590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5FDA3DBC-E766-4F99-ACB9-B315C0B3BF87}"/>
              </a:ext>
            </a:extLst>
          </p:cNvPr>
          <p:cNvCxnSpPr>
            <a:cxnSpLocks/>
          </p:cNvCxnSpPr>
          <p:nvPr/>
        </p:nvCxnSpPr>
        <p:spPr>
          <a:xfrm>
            <a:off x="1781029" y="4951395"/>
            <a:ext cx="0" cy="44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65476639-01F6-4ACF-89E5-21442E35CA6C}"/>
              </a:ext>
            </a:extLst>
          </p:cNvPr>
          <p:cNvSpPr txBox="1"/>
          <p:nvPr/>
        </p:nvSpPr>
        <p:spPr>
          <a:xfrm>
            <a:off x="1288864" y="5141574"/>
            <a:ext cx="413896" cy="307777"/>
          </a:xfrm>
          <a:prstGeom prst="rect">
            <a:avLst/>
          </a:prstGeom>
          <a:noFill/>
        </p:spPr>
        <p:txBody>
          <a:bodyPr wrap="none" rtlCol="0">
            <a:spAutoFit/>
          </a:bodyPr>
          <a:lstStyle/>
          <a:p>
            <a:r>
              <a:rPr lang="es-ES" sz="1400" dirty="0" err="1"/>
              <a:t>Isc</a:t>
            </a:r>
            <a:endParaRPr lang="es-ES" sz="1400" dirty="0"/>
          </a:p>
        </p:txBody>
      </p:sp>
      <p:sp>
        <p:nvSpPr>
          <p:cNvPr id="56" name="CuadroTexto 55">
            <a:extLst>
              <a:ext uri="{FF2B5EF4-FFF2-40B4-BE49-F238E27FC236}">
                <a16:creationId xmlns:a16="http://schemas.microsoft.com/office/drawing/2014/main" id="{59A45B1E-9B3A-4786-A422-BCA1735E5482}"/>
              </a:ext>
            </a:extLst>
          </p:cNvPr>
          <p:cNvSpPr txBox="1"/>
          <p:nvPr/>
        </p:nvSpPr>
        <p:spPr>
          <a:xfrm>
            <a:off x="735159" y="4703967"/>
            <a:ext cx="388248" cy="307777"/>
          </a:xfrm>
          <a:prstGeom prst="rect">
            <a:avLst/>
          </a:prstGeom>
          <a:noFill/>
        </p:spPr>
        <p:txBody>
          <a:bodyPr wrap="none" rtlCol="0">
            <a:spAutoFit/>
          </a:bodyPr>
          <a:lstStyle/>
          <a:p>
            <a:r>
              <a:rPr lang="es-ES" sz="1400" dirty="0"/>
              <a:t>I</a:t>
            </a:r>
            <a:r>
              <a:rPr lang="es-ES" sz="1400" baseline="-25000" dirty="0"/>
              <a:t>R1</a:t>
            </a:r>
          </a:p>
        </p:txBody>
      </p:sp>
      <mc:AlternateContent xmlns:mc="http://schemas.openxmlformats.org/markup-compatibility/2006" xmlns:a14="http://schemas.microsoft.com/office/drawing/2010/main">
        <mc:Choice Requires="a14">
          <p:sp>
            <p:nvSpPr>
              <p:cNvPr id="58" name="CuadroTexto 57">
                <a:extLst>
                  <a:ext uri="{FF2B5EF4-FFF2-40B4-BE49-F238E27FC236}">
                    <a16:creationId xmlns:a16="http://schemas.microsoft.com/office/drawing/2014/main" id="{A8DF6AB4-5C56-4E43-8A15-0D8E7253972C}"/>
                  </a:ext>
                </a:extLst>
              </p:cNvPr>
              <p:cNvSpPr txBox="1"/>
              <p:nvPr/>
            </p:nvSpPr>
            <p:spPr>
              <a:xfrm>
                <a:off x="2655182" y="5657086"/>
                <a:ext cx="3021718" cy="4676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num>
                        <m:den>
                          <m:r>
                            <a:rPr lang="es-ES" sz="1600" b="0" i="1" smtClean="0">
                              <a:latin typeface="Cambria Math" panose="02040503050406030204" pitchFamily="18" charset="0"/>
                            </a:rPr>
                            <m:t>𝐼𝑠𝑐</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13.5</m:t>
                          </m:r>
                        </m:num>
                        <m:den>
                          <m:r>
                            <a:rPr lang="es-ES" sz="1600" b="0" i="1" smtClean="0">
                              <a:latin typeface="Cambria Math" panose="02040503050406030204" pitchFamily="18" charset="0"/>
                            </a:rPr>
                            <m:t>4.5</m:t>
                          </m:r>
                        </m:den>
                      </m:f>
                      <m:r>
                        <a:rPr lang="es-ES" sz="1600" b="0" i="1" smtClean="0">
                          <a:latin typeface="Cambria Math" panose="02040503050406030204" pitchFamily="18" charset="0"/>
                        </a:rPr>
                        <m:t>=3 </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 </m:t>
                      </m:r>
                    </m:oMath>
                  </m:oMathPara>
                </a14:m>
                <a:endParaRPr lang="es-ES" sz="1600" b="0" i="1" dirty="0">
                  <a:latin typeface="Cambria Math" panose="02040503050406030204" pitchFamily="18" charset="0"/>
                </a:endParaRPr>
              </a:p>
            </p:txBody>
          </p:sp>
        </mc:Choice>
        <mc:Fallback xmlns="">
          <p:sp>
            <p:nvSpPr>
              <p:cNvPr id="58" name="CuadroTexto 57">
                <a:extLst>
                  <a:ext uri="{FF2B5EF4-FFF2-40B4-BE49-F238E27FC236}">
                    <a16:creationId xmlns:a16="http://schemas.microsoft.com/office/drawing/2014/main" id="{A8DF6AB4-5C56-4E43-8A15-0D8E7253972C}"/>
                  </a:ext>
                </a:extLst>
              </p:cNvPr>
              <p:cNvSpPr txBox="1">
                <a:spLocks noRot="1" noChangeAspect="1" noMove="1" noResize="1" noEditPoints="1" noAdjustHandles="1" noChangeArrowheads="1" noChangeShapeType="1" noTextEdit="1"/>
              </p:cNvSpPr>
              <p:nvPr/>
            </p:nvSpPr>
            <p:spPr>
              <a:xfrm>
                <a:off x="2655182" y="5657086"/>
                <a:ext cx="3021718" cy="467692"/>
              </a:xfrm>
              <a:prstGeom prst="rect">
                <a:avLst/>
              </a:prstGeom>
              <a:blipFill>
                <a:blip r:embed="rId6"/>
                <a:stretch>
                  <a:fillRect/>
                </a:stretch>
              </a:blipFill>
            </p:spPr>
            <p:txBody>
              <a:bodyPr/>
              <a:lstStyle/>
              <a:p>
                <a:r>
                  <a:rPr lang="es-ES">
                    <a:noFill/>
                  </a:rPr>
                  <a:t> </a:t>
                </a:r>
              </a:p>
            </p:txBody>
          </p:sp>
        </mc:Fallback>
      </mc:AlternateContent>
      <p:grpSp>
        <p:nvGrpSpPr>
          <p:cNvPr id="16" name="Grupo 15">
            <a:extLst>
              <a:ext uri="{FF2B5EF4-FFF2-40B4-BE49-F238E27FC236}">
                <a16:creationId xmlns:a16="http://schemas.microsoft.com/office/drawing/2014/main" id="{44E8BD2B-E87A-43A0-8A40-44EFA4E0CB2F}"/>
              </a:ext>
            </a:extLst>
          </p:cNvPr>
          <p:cNvGrpSpPr/>
          <p:nvPr/>
        </p:nvGrpSpPr>
        <p:grpSpPr>
          <a:xfrm>
            <a:off x="123659" y="2241663"/>
            <a:ext cx="2370837" cy="1555677"/>
            <a:chOff x="242713" y="2612641"/>
            <a:chExt cx="2370837" cy="1555677"/>
          </a:xfrm>
        </p:grpSpPr>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F6AEDECA-0680-4555-8D7E-1422653A68D2}"/>
                </a:ext>
              </a:extLst>
            </p:cNvPr>
            <p:cNvGrpSpPr/>
            <p:nvPr/>
          </p:nvGrpSpPr>
          <p:grpSpPr>
            <a:xfrm>
              <a:off x="242713" y="2730184"/>
              <a:ext cx="2370837" cy="1438134"/>
              <a:chOff x="242713" y="2730184"/>
              <a:chExt cx="2370837" cy="1438134"/>
            </a:xfrm>
          </p:grpSpPr>
          <p:pic>
            <p:nvPicPr>
              <p:cNvPr id="8" name="Imagen 7">
                <a:extLst>
                  <a:ext uri="{FF2B5EF4-FFF2-40B4-BE49-F238E27FC236}">
                    <a16:creationId xmlns:a16="http://schemas.microsoft.com/office/drawing/2014/main" id="{570BE713-422A-47A4-BC60-7076A24B365D}"/>
                  </a:ext>
                </a:extLst>
              </p:cNvPr>
              <p:cNvPicPr>
                <a:picLocks noChangeAspect="1"/>
              </p:cNvPicPr>
              <p:nvPr/>
            </p:nvPicPr>
            <p:blipFill>
              <a:blip r:embed="rId7"/>
              <a:stretch>
                <a:fillRect/>
              </a:stretch>
            </p:blipFill>
            <p:spPr>
              <a:xfrm>
                <a:off x="242713" y="2730184"/>
                <a:ext cx="2370837" cy="1438134"/>
              </a:xfrm>
              <a:prstGeom prst="rect">
                <a:avLst/>
              </a:prstGeom>
            </p:spPr>
          </p:pic>
          <p:sp>
            <p:nvSpPr>
              <p:cNvPr id="3" name="CuadroTexto 2">
                <a:extLst>
                  <a:ext uri="{FF2B5EF4-FFF2-40B4-BE49-F238E27FC236}">
                    <a16:creationId xmlns:a16="http://schemas.microsoft.com/office/drawing/2014/main" id="{2BD83680-88F1-4367-8F23-211A49482E24}"/>
                  </a:ext>
                </a:extLst>
              </p:cNvPr>
              <p:cNvSpPr txBox="1"/>
              <p:nvPr/>
            </p:nvSpPr>
            <p:spPr>
              <a:xfrm>
                <a:off x="1544874" y="3046049"/>
                <a:ext cx="304892" cy="307777"/>
              </a:xfrm>
              <a:prstGeom prst="rect">
                <a:avLst/>
              </a:prstGeom>
              <a:noFill/>
            </p:spPr>
            <p:txBody>
              <a:bodyPr wrap="none" rtlCol="0">
                <a:spAutoFit/>
              </a:bodyPr>
              <a:lstStyle/>
              <a:p>
                <a:r>
                  <a:rPr lang="es-ES" sz="1400" dirty="0"/>
                  <a:t>A</a:t>
                </a:r>
              </a:p>
            </p:txBody>
          </p:sp>
          <p:sp>
            <p:nvSpPr>
              <p:cNvPr id="38" name="CuadroTexto 37">
                <a:extLst>
                  <a:ext uri="{FF2B5EF4-FFF2-40B4-BE49-F238E27FC236}">
                    <a16:creationId xmlns:a16="http://schemas.microsoft.com/office/drawing/2014/main" id="{64EBC72A-F315-424D-AF79-10D2C46FC020}"/>
                  </a:ext>
                </a:extLst>
              </p:cNvPr>
              <p:cNvSpPr txBox="1"/>
              <p:nvPr/>
            </p:nvSpPr>
            <p:spPr>
              <a:xfrm>
                <a:off x="1532445" y="3618619"/>
                <a:ext cx="304892" cy="307777"/>
              </a:xfrm>
              <a:prstGeom prst="rect">
                <a:avLst/>
              </a:prstGeom>
              <a:noFill/>
            </p:spPr>
            <p:txBody>
              <a:bodyPr wrap="none" rtlCol="0">
                <a:spAutoFit/>
              </a:bodyPr>
              <a:lstStyle/>
              <a:p>
                <a:r>
                  <a:rPr lang="es-ES" sz="1400" dirty="0"/>
                  <a:t>B</a:t>
                </a:r>
              </a:p>
            </p:txBody>
          </p:sp>
        </p:grpSp>
        <p:cxnSp>
          <p:nvCxnSpPr>
            <p:cNvPr id="11" name="Conector recto de flecha 10">
              <a:extLst>
                <a:ext uri="{FF2B5EF4-FFF2-40B4-BE49-F238E27FC236}">
                  <a16:creationId xmlns:a16="http://schemas.microsoft.com/office/drawing/2014/main" id="{AF2F3DFE-1BA1-4534-9347-3195BA42DA4B}"/>
                </a:ext>
              </a:extLst>
            </p:cNvPr>
            <p:cNvCxnSpPr/>
            <p:nvPr/>
          </p:nvCxnSpPr>
          <p:spPr>
            <a:xfrm flipH="1">
              <a:off x="911403" y="3183262"/>
              <a:ext cx="4595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2EA91F2F-C809-405E-8D0D-B81C854C52E1}"/>
                </a:ext>
              </a:extLst>
            </p:cNvPr>
            <p:cNvSpPr txBox="1"/>
            <p:nvPr/>
          </p:nvSpPr>
          <p:spPr>
            <a:xfrm>
              <a:off x="1243583" y="2828810"/>
              <a:ext cx="288862" cy="307777"/>
            </a:xfrm>
            <a:prstGeom prst="rect">
              <a:avLst/>
            </a:prstGeom>
            <a:noFill/>
          </p:spPr>
          <p:txBody>
            <a:bodyPr wrap="none" rtlCol="0">
              <a:spAutoFit/>
            </a:bodyPr>
            <a:lstStyle/>
            <a:p>
              <a:r>
                <a:rPr lang="es-ES" sz="1400" dirty="0"/>
                <a:t>+</a:t>
              </a:r>
            </a:p>
          </p:txBody>
        </p:sp>
        <p:sp>
          <p:nvSpPr>
            <p:cNvPr id="27" name="CuadroTexto 26">
              <a:extLst>
                <a:ext uri="{FF2B5EF4-FFF2-40B4-BE49-F238E27FC236}">
                  <a16:creationId xmlns:a16="http://schemas.microsoft.com/office/drawing/2014/main" id="{B42E180C-D44B-4123-859C-CB2BD321FC32}"/>
                </a:ext>
              </a:extLst>
            </p:cNvPr>
            <p:cNvSpPr txBox="1"/>
            <p:nvPr/>
          </p:nvSpPr>
          <p:spPr>
            <a:xfrm>
              <a:off x="781742" y="2808926"/>
              <a:ext cx="243978" cy="307777"/>
            </a:xfrm>
            <a:prstGeom prst="rect">
              <a:avLst/>
            </a:prstGeom>
            <a:noFill/>
          </p:spPr>
          <p:txBody>
            <a:bodyPr wrap="none" rtlCol="0">
              <a:spAutoFit/>
            </a:bodyPr>
            <a:lstStyle/>
            <a:p>
              <a:r>
                <a:rPr lang="es-ES" sz="1400" dirty="0"/>
                <a:t>-</a:t>
              </a:r>
            </a:p>
          </p:txBody>
        </p:sp>
        <p:cxnSp>
          <p:nvCxnSpPr>
            <p:cNvPr id="13" name="Conector recto 12">
              <a:extLst>
                <a:ext uri="{FF2B5EF4-FFF2-40B4-BE49-F238E27FC236}">
                  <a16:creationId xmlns:a16="http://schemas.microsoft.com/office/drawing/2014/main" id="{3B655B11-1519-404C-948F-66522B15AC6A}"/>
                </a:ext>
              </a:extLst>
            </p:cNvPr>
            <p:cNvCxnSpPr>
              <a:cxnSpLocks/>
            </p:cNvCxnSpPr>
            <p:nvPr/>
          </p:nvCxnSpPr>
          <p:spPr>
            <a:xfrm>
              <a:off x="1577596" y="3082195"/>
              <a:ext cx="0" cy="202134"/>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5EA06CC1-3021-4813-8011-14386389F28F}"/>
                </a:ext>
              </a:extLst>
            </p:cNvPr>
            <p:cNvCxnSpPr>
              <a:cxnSpLocks/>
            </p:cNvCxnSpPr>
            <p:nvPr/>
          </p:nvCxnSpPr>
          <p:spPr>
            <a:xfrm>
              <a:off x="1544874" y="3733520"/>
              <a:ext cx="0" cy="202134"/>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sp>
        <p:nvSpPr>
          <p:cNvPr id="35" name="Rectángulo 34">
            <a:extLst>
              <a:ext uri="{FF2B5EF4-FFF2-40B4-BE49-F238E27FC236}">
                <a16:creationId xmlns:a16="http://schemas.microsoft.com/office/drawing/2014/main" id="{3C1EEEC5-430A-4F37-B1D2-C22E8AB7D303}"/>
              </a:ext>
            </a:extLst>
          </p:cNvPr>
          <p:cNvSpPr/>
          <p:nvPr/>
        </p:nvSpPr>
        <p:spPr>
          <a:xfrm>
            <a:off x="2437306" y="2437948"/>
            <a:ext cx="6546674" cy="523220"/>
          </a:xfrm>
          <a:prstGeom prst="rect">
            <a:avLst/>
          </a:prstGeom>
        </p:spPr>
        <p:txBody>
          <a:bodyPr wrap="square">
            <a:spAutoFit/>
          </a:bodyPr>
          <a:lstStyle/>
          <a:p>
            <a:pPr algn="just"/>
            <a:r>
              <a:rPr lang="es-ES" sz="1400" dirty="0"/>
              <a:t>La fuente de corriente nos indica la dirección de la corriente que pasa por R1 y su valor (0.5 A). Por lo tanto, la ecuación de malla para obtener </a:t>
            </a:r>
            <a:r>
              <a:rPr lang="es-ES" sz="1400" dirty="0" err="1"/>
              <a:t>Voc</a:t>
            </a:r>
            <a:r>
              <a:rPr lang="es-ES" sz="1400" dirty="0"/>
              <a:t> será:</a:t>
            </a:r>
          </a:p>
        </p:txBody>
      </p: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CADACD38-ABE1-4CA6-8457-B7C939FF8A00}"/>
                  </a:ext>
                </a:extLst>
              </p:cNvPr>
              <p:cNvSpPr txBox="1"/>
              <p:nvPr/>
            </p:nvSpPr>
            <p:spPr>
              <a:xfrm>
                <a:off x="2902687" y="5181547"/>
                <a:ext cx="5770991"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𝑁𝑜𝑑𝑜</m:t>
                      </m:r>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=0.5−(−4)=4.5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6" name="CuadroTexto 35">
                <a:extLst>
                  <a:ext uri="{FF2B5EF4-FFF2-40B4-BE49-F238E27FC236}">
                    <a16:creationId xmlns:a16="http://schemas.microsoft.com/office/drawing/2014/main" id="{CADACD38-ABE1-4CA6-8457-B7C939FF8A00}"/>
                  </a:ext>
                </a:extLst>
              </p:cNvPr>
              <p:cNvSpPr txBox="1">
                <a:spLocks noRot="1" noChangeAspect="1" noMove="1" noResize="1" noEditPoints="1" noAdjustHandles="1" noChangeArrowheads="1" noChangeShapeType="1" noTextEdit="1"/>
              </p:cNvSpPr>
              <p:nvPr/>
            </p:nvSpPr>
            <p:spPr>
              <a:xfrm>
                <a:off x="2902687" y="5181547"/>
                <a:ext cx="5770991" cy="246221"/>
              </a:xfrm>
              <a:prstGeom prst="rect">
                <a:avLst/>
              </a:prstGeom>
              <a:blipFill>
                <a:blip r:embed="rId8"/>
                <a:stretch>
                  <a:fillRect b="-35000"/>
                </a:stretch>
              </a:blipFill>
            </p:spPr>
            <p:txBody>
              <a:bodyPr/>
              <a:lstStyle/>
              <a:p>
                <a:r>
                  <a:rPr lang="es-ES">
                    <a:noFill/>
                  </a:rPr>
                  <a:t> </a:t>
                </a:r>
              </a:p>
            </p:txBody>
          </p:sp>
        </mc:Fallback>
      </mc:AlternateContent>
      <p:sp>
        <p:nvSpPr>
          <p:cNvPr id="33" name="Marcador de número de diapositiva 1">
            <a:extLst>
              <a:ext uri="{FF2B5EF4-FFF2-40B4-BE49-F238E27FC236}">
                <a16:creationId xmlns:a16="http://schemas.microsoft.com/office/drawing/2014/main" id="{FD02BF9D-E3C0-4714-8AA5-E9B5C528FDF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67082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305415" y="1118721"/>
            <a:ext cx="6576170" cy="307777"/>
          </a:xfrm>
          <a:prstGeom prst="rect">
            <a:avLst/>
          </a:prstGeom>
        </p:spPr>
        <p:txBody>
          <a:bodyPr wrap="square">
            <a:spAutoFit/>
          </a:bodyPr>
          <a:lstStyle/>
          <a:p>
            <a:pPr algn="just"/>
            <a:r>
              <a:rPr lang="es-ES" sz="1400" dirty="0"/>
              <a:t>Por lo tanto, los circuitos de Thévenin in Norton, vistos desde R2, son:</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89326" y="3429000"/>
                <a:ext cx="6020333" cy="4676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𝑉</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e>
                      </m:d>
                      <m:r>
                        <a:rPr lang="es-ES" sz="1600" b="0" i="1" smtClean="0">
                          <a:latin typeface="Cambria Math" panose="02040503050406030204" pitchFamily="18" charset="0"/>
                        </a:rPr>
                        <m:t>→13.5=</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d>
                        <m:dPr>
                          <m:ctrlPr>
                            <a:rPr lang="es-ES" sz="1600" b="0" i="1" smtClean="0">
                              <a:latin typeface="Cambria Math" panose="02040503050406030204" pitchFamily="18" charset="0"/>
                            </a:rPr>
                          </m:ctrlPr>
                        </m:dPr>
                        <m:e>
                          <m:r>
                            <a:rPr lang="es-ES" sz="1600" b="0" i="1" smtClean="0">
                              <a:latin typeface="Cambria Math" panose="02040503050406030204" pitchFamily="18" charset="0"/>
                            </a:rPr>
                            <m:t>3+6</m:t>
                          </m:r>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13.5</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=1.5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89326" y="3429000"/>
                <a:ext cx="6020333" cy="467629"/>
              </a:xfrm>
              <a:prstGeom prst="rect">
                <a:avLst/>
              </a:prstGeom>
              <a:blipFill>
                <a:blip r:embed="rId2"/>
                <a:stretch>
                  <a:fillRect/>
                </a:stretch>
              </a:blipFill>
            </p:spPr>
            <p:txBody>
              <a:bodyPr/>
              <a:lstStyle/>
              <a:p>
                <a:r>
                  <a:rPr lang="es-ES">
                    <a:noFill/>
                  </a:rPr>
                  <a:t> </a:t>
                </a:r>
              </a:p>
            </p:txBody>
          </p:sp>
        </mc:Fallback>
      </mc:AlternateContent>
      <p:pic>
        <p:nvPicPr>
          <p:cNvPr id="10" name="Imagen 9">
            <a:extLst>
              <a:ext uri="{FF2B5EF4-FFF2-40B4-BE49-F238E27FC236}">
                <a16:creationId xmlns:a16="http://schemas.microsoft.com/office/drawing/2014/main" id="{F42DC5A1-68CE-4ED3-B308-30AB1A6B837C}"/>
              </a:ext>
            </a:extLst>
          </p:cNvPr>
          <p:cNvPicPr>
            <a:picLocks noChangeAspect="1"/>
          </p:cNvPicPr>
          <p:nvPr/>
        </p:nvPicPr>
        <p:blipFill>
          <a:blip r:embed="rId3"/>
          <a:stretch>
            <a:fillRect/>
          </a:stretch>
        </p:blipFill>
        <p:spPr>
          <a:xfrm>
            <a:off x="1127962" y="3349775"/>
            <a:ext cx="1693366" cy="1325814"/>
          </a:xfrm>
          <a:prstGeom prst="rect">
            <a:avLst/>
          </a:prstGeom>
        </p:spPr>
      </p:pic>
      <p:grpSp>
        <p:nvGrpSpPr>
          <p:cNvPr id="15" name="Grupo 14">
            <a:extLst>
              <a:ext uri="{FF2B5EF4-FFF2-40B4-BE49-F238E27FC236}">
                <a16:creationId xmlns:a16="http://schemas.microsoft.com/office/drawing/2014/main" id="{3E6ACE60-7433-4982-AC3A-42F29654CB78}"/>
              </a:ext>
            </a:extLst>
          </p:cNvPr>
          <p:cNvGrpSpPr/>
          <p:nvPr/>
        </p:nvGrpSpPr>
        <p:grpSpPr>
          <a:xfrm>
            <a:off x="2600698" y="1555815"/>
            <a:ext cx="1952252" cy="1306450"/>
            <a:chOff x="2840728" y="1700763"/>
            <a:chExt cx="1952252" cy="1306450"/>
          </a:xfrm>
        </p:grpSpPr>
        <p:pic>
          <p:nvPicPr>
            <p:cNvPr id="11" name="Imagen 10">
              <a:extLst>
                <a:ext uri="{FF2B5EF4-FFF2-40B4-BE49-F238E27FC236}">
                  <a16:creationId xmlns:a16="http://schemas.microsoft.com/office/drawing/2014/main" id="{DC887FC2-161A-4EA7-9A9E-7213C37B2FC6}"/>
                </a:ext>
              </a:extLst>
            </p:cNvPr>
            <p:cNvPicPr>
              <a:picLocks noChangeAspect="1"/>
            </p:cNvPicPr>
            <p:nvPr/>
          </p:nvPicPr>
          <p:blipFill>
            <a:blip r:embed="rId4"/>
            <a:stretch>
              <a:fillRect/>
            </a:stretch>
          </p:blipFill>
          <p:spPr>
            <a:xfrm>
              <a:off x="2840728" y="1700763"/>
              <a:ext cx="1952252" cy="1306450"/>
            </a:xfrm>
            <a:prstGeom prst="rect">
              <a:avLst/>
            </a:prstGeom>
          </p:spPr>
        </p:pic>
        <p:cxnSp>
          <p:nvCxnSpPr>
            <p:cNvPr id="13" name="Conector recto 12">
              <a:extLst>
                <a:ext uri="{FF2B5EF4-FFF2-40B4-BE49-F238E27FC236}">
                  <a16:creationId xmlns:a16="http://schemas.microsoft.com/office/drawing/2014/main" id="{04D1A707-BBF8-4383-9807-BB0BC035B7B4}"/>
                </a:ext>
              </a:extLst>
            </p:cNvPr>
            <p:cNvCxnSpPr/>
            <p:nvPr/>
          </p:nvCxnSpPr>
          <p:spPr>
            <a:xfrm>
              <a:off x="4021931" y="1877216"/>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29E59A-EB6C-4E50-9206-20F45AAB24AE}"/>
                </a:ext>
              </a:extLst>
            </p:cNvPr>
            <p:cNvCxnSpPr/>
            <p:nvPr/>
          </p:nvCxnSpPr>
          <p:spPr>
            <a:xfrm>
              <a:off x="3867150" y="2660082"/>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grpSp>
        <p:nvGrpSpPr>
          <p:cNvPr id="17" name="Grupo 16">
            <a:extLst>
              <a:ext uri="{FF2B5EF4-FFF2-40B4-BE49-F238E27FC236}">
                <a16:creationId xmlns:a16="http://schemas.microsoft.com/office/drawing/2014/main" id="{5CF37A4B-497C-4200-81AF-A07CC0CF4844}"/>
              </a:ext>
            </a:extLst>
          </p:cNvPr>
          <p:cNvGrpSpPr/>
          <p:nvPr/>
        </p:nvGrpSpPr>
        <p:grpSpPr>
          <a:xfrm>
            <a:off x="457226" y="1444876"/>
            <a:ext cx="1689737" cy="1451351"/>
            <a:chOff x="457226" y="1444876"/>
            <a:chExt cx="1689737" cy="1451351"/>
          </a:xfrm>
        </p:grpSpPr>
        <p:pic>
          <p:nvPicPr>
            <p:cNvPr id="8" name="Imagen 7">
              <a:extLst>
                <a:ext uri="{FF2B5EF4-FFF2-40B4-BE49-F238E27FC236}">
                  <a16:creationId xmlns:a16="http://schemas.microsoft.com/office/drawing/2014/main" id="{52D8E8C2-95DC-44B3-92F7-D721AAB58A21}"/>
                </a:ext>
              </a:extLst>
            </p:cNvPr>
            <p:cNvPicPr>
              <a:picLocks noChangeAspect="1"/>
            </p:cNvPicPr>
            <p:nvPr/>
          </p:nvPicPr>
          <p:blipFill>
            <a:blip r:embed="rId5"/>
            <a:stretch>
              <a:fillRect/>
            </a:stretch>
          </p:blipFill>
          <p:spPr>
            <a:xfrm>
              <a:off x="457226" y="1444876"/>
              <a:ext cx="1689737" cy="1451351"/>
            </a:xfrm>
            <a:prstGeom prst="rect">
              <a:avLst/>
            </a:prstGeom>
          </p:spPr>
        </p:pic>
        <p:cxnSp>
          <p:nvCxnSpPr>
            <p:cNvPr id="30" name="Conector recto 29">
              <a:extLst>
                <a:ext uri="{FF2B5EF4-FFF2-40B4-BE49-F238E27FC236}">
                  <a16:creationId xmlns:a16="http://schemas.microsoft.com/office/drawing/2014/main" id="{56F4C614-AAD8-4A00-8ADC-35A1665AD575}"/>
                </a:ext>
              </a:extLst>
            </p:cNvPr>
            <p:cNvCxnSpPr>
              <a:cxnSpLocks/>
            </p:cNvCxnSpPr>
            <p:nvPr/>
          </p:nvCxnSpPr>
          <p:spPr>
            <a:xfrm>
              <a:off x="760571" y="2513214"/>
              <a:ext cx="1146525"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468A038E-BB19-4378-8883-4670ECA53BBD}"/>
              </a:ext>
            </a:extLst>
          </p:cNvPr>
          <p:cNvSpPr txBox="1"/>
          <p:nvPr/>
        </p:nvSpPr>
        <p:spPr>
          <a:xfrm>
            <a:off x="3255530" y="1853643"/>
            <a:ext cx="359394" cy="369332"/>
          </a:xfrm>
          <a:prstGeom prst="rect">
            <a:avLst/>
          </a:prstGeom>
          <a:solidFill>
            <a:schemeClr val="bg1"/>
          </a:solidFill>
        </p:spPr>
        <p:txBody>
          <a:bodyPr wrap="none" rtlCol="0">
            <a:spAutoFit/>
          </a:bodyPr>
          <a:lstStyle/>
          <a:p>
            <a:r>
              <a:rPr lang="es-ES" dirty="0"/>
              <a:t>I</a:t>
            </a:r>
            <a:r>
              <a:rPr lang="es-ES" baseline="-25000" dirty="0"/>
              <a:t>N</a:t>
            </a:r>
          </a:p>
        </p:txBody>
      </p:sp>
      <p:sp>
        <p:nvSpPr>
          <p:cNvPr id="35" name="Rectángulo 34">
            <a:extLst>
              <a:ext uri="{FF2B5EF4-FFF2-40B4-BE49-F238E27FC236}">
                <a16:creationId xmlns:a16="http://schemas.microsoft.com/office/drawing/2014/main" id="{457DFC6C-FFC6-45B0-B9BB-E7B88F7EB3C5}"/>
              </a:ext>
            </a:extLst>
          </p:cNvPr>
          <p:cNvSpPr/>
          <p:nvPr/>
        </p:nvSpPr>
        <p:spPr>
          <a:xfrm>
            <a:off x="305415" y="3126539"/>
            <a:ext cx="2728493" cy="307777"/>
          </a:xfrm>
          <a:prstGeom prst="rect">
            <a:avLst/>
          </a:prstGeom>
        </p:spPr>
        <p:txBody>
          <a:bodyPr wrap="square">
            <a:spAutoFit/>
          </a:bodyPr>
          <a:lstStyle/>
          <a:p>
            <a:pPr algn="just"/>
            <a:r>
              <a:rPr lang="es-ES" sz="1400" dirty="0"/>
              <a:t>Para obtener I</a:t>
            </a:r>
            <a:r>
              <a:rPr lang="es-ES" sz="1400" baseline="-25000" dirty="0"/>
              <a:t>R2</a:t>
            </a:r>
            <a:r>
              <a:rPr lang="es-ES" sz="1400" dirty="0"/>
              <a:t> con Thévenin:</a:t>
            </a:r>
          </a:p>
        </p:txBody>
      </p:sp>
      <p:sp>
        <p:nvSpPr>
          <p:cNvPr id="36" name="Rectángulo 35">
            <a:extLst>
              <a:ext uri="{FF2B5EF4-FFF2-40B4-BE49-F238E27FC236}">
                <a16:creationId xmlns:a16="http://schemas.microsoft.com/office/drawing/2014/main" id="{A71BEB13-41FE-4800-BA0A-4CB76B11493C}"/>
              </a:ext>
            </a:extLst>
          </p:cNvPr>
          <p:cNvSpPr/>
          <p:nvPr/>
        </p:nvSpPr>
        <p:spPr>
          <a:xfrm>
            <a:off x="305415" y="4758153"/>
            <a:ext cx="2728493" cy="307777"/>
          </a:xfrm>
          <a:prstGeom prst="rect">
            <a:avLst/>
          </a:prstGeom>
        </p:spPr>
        <p:txBody>
          <a:bodyPr wrap="square">
            <a:spAutoFit/>
          </a:bodyPr>
          <a:lstStyle/>
          <a:p>
            <a:pPr algn="just"/>
            <a:r>
              <a:rPr lang="es-ES" sz="1400" dirty="0"/>
              <a:t>Para obtener I</a:t>
            </a:r>
            <a:r>
              <a:rPr lang="es-ES" sz="1400" baseline="-25000" dirty="0"/>
              <a:t>R2</a:t>
            </a:r>
            <a:r>
              <a:rPr lang="es-ES" sz="1400" dirty="0"/>
              <a:t> con Norton:</a:t>
            </a:r>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6820458C-4096-4631-A341-379D3E360594}"/>
                  </a:ext>
                </a:extLst>
              </p:cNvPr>
              <p:cNvSpPr txBox="1"/>
              <p:nvPr/>
            </p:nvSpPr>
            <p:spPr>
              <a:xfrm>
                <a:off x="2786324" y="5199149"/>
                <a:ext cx="5416160" cy="5026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r>
                        <a:rPr lang="es-ES" sz="1600" b="0" i="1" smtClean="0">
                          <a:latin typeface="Cambria Math" panose="02040503050406030204" pitchFamily="18" charset="0"/>
                        </a:rPr>
                        <m:t>𝐼𝑥</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=4.5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=1.5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6820458C-4096-4631-A341-379D3E360594}"/>
                  </a:ext>
                </a:extLst>
              </p:cNvPr>
              <p:cNvSpPr txBox="1">
                <a:spLocks noRot="1" noChangeAspect="1" noMove="1" noResize="1" noEditPoints="1" noAdjustHandles="1" noChangeArrowheads="1" noChangeShapeType="1" noTextEdit="1"/>
              </p:cNvSpPr>
              <p:nvPr/>
            </p:nvSpPr>
            <p:spPr>
              <a:xfrm>
                <a:off x="2786324" y="5199149"/>
                <a:ext cx="5416160" cy="502638"/>
              </a:xfrm>
              <a:prstGeom prst="rect">
                <a:avLst/>
              </a:prstGeom>
              <a:blipFill>
                <a:blip r:embed="rId6"/>
                <a:stretch>
                  <a:fillRect b="-1220"/>
                </a:stretch>
              </a:blipFill>
            </p:spPr>
            <p:txBody>
              <a:bodyPr/>
              <a:lstStyle/>
              <a:p>
                <a:r>
                  <a:rPr lang="es-ES">
                    <a:noFill/>
                  </a:rPr>
                  <a:t> </a:t>
                </a:r>
              </a:p>
            </p:txBody>
          </p:sp>
        </mc:Fallback>
      </mc:AlternateContent>
      <p:pic>
        <p:nvPicPr>
          <p:cNvPr id="20" name="Imagen 19">
            <a:extLst>
              <a:ext uri="{FF2B5EF4-FFF2-40B4-BE49-F238E27FC236}">
                <a16:creationId xmlns:a16="http://schemas.microsoft.com/office/drawing/2014/main" id="{8AF931C7-1F18-4124-8B2D-4A9C6B918235}"/>
              </a:ext>
            </a:extLst>
          </p:cNvPr>
          <p:cNvPicPr>
            <a:picLocks noChangeAspect="1"/>
          </p:cNvPicPr>
          <p:nvPr/>
        </p:nvPicPr>
        <p:blipFill>
          <a:blip r:embed="rId7"/>
          <a:stretch>
            <a:fillRect/>
          </a:stretch>
        </p:blipFill>
        <p:spPr>
          <a:xfrm>
            <a:off x="457226" y="5029538"/>
            <a:ext cx="2728493" cy="1283601"/>
          </a:xfrm>
          <a:prstGeom prst="rect">
            <a:avLst/>
          </a:prstGeom>
        </p:spPr>
      </p:pic>
      <p:sp>
        <p:nvSpPr>
          <p:cNvPr id="3" name="CuadroTexto 2">
            <a:extLst>
              <a:ext uri="{FF2B5EF4-FFF2-40B4-BE49-F238E27FC236}">
                <a16:creationId xmlns:a16="http://schemas.microsoft.com/office/drawing/2014/main" id="{4DD523A3-842C-4AF0-A76E-DC999CDCA86F}"/>
              </a:ext>
            </a:extLst>
          </p:cNvPr>
          <p:cNvSpPr txBox="1"/>
          <p:nvPr/>
        </p:nvSpPr>
        <p:spPr>
          <a:xfrm>
            <a:off x="4030232" y="2335642"/>
            <a:ext cx="474810" cy="276999"/>
          </a:xfrm>
          <a:prstGeom prst="rect">
            <a:avLst/>
          </a:prstGeom>
          <a:solidFill>
            <a:schemeClr val="bg1"/>
          </a:solidFill>
        </p:spPr>
        <p:txBody>
          <a:bodyPr wrap="none" rtlCol="0">
            <a:spAutoFit/>
          </a:bodyPr>
          <a:lstStyle/>
          <a:p>
            <a:r>
              <a:rPr lang="es-ES" sz="1200" dirty="0"/>
              <a:t>3 </a:t>
            </a:r>
            <a:r>
              <a:rPr lang="el-GR" sz="1200" dirty="0"/>
              <a:t>Ω</a:t>
            </a:r>
            <a:r>
              <a:rPr lang="es-ES" sz="1200" dirty="0"/>
              <a:t> </a:t>
            </a:r>
          </a:p>
        </p:txBody>
      </p:sp>
      <p:sp>
        <p:nvSpPr>
          <p:cNvPr id="24" name="CuadroTexto 23">
            <a:extLst>
              <a:ext uri="{FF2B5EF4-FFF2-40B4-BE49-F238E27FC236}">
                <a16:creationId xmlns:a16="http://schemas.microsoft.com/office/drawing/2014/main" id="{F3BF969C-7A57-44D7-AD42-17BF1BCE8087}"/>
              </a:ext>
            </a:extLst>
          </p:cNvPr>
          <p:cNvSpPr txBox="1"/>
          <p:nvPr/>
        </p:nvSpPr>
        <p:spPr>
          <a:xfrm>
            <a:off x="996528" y="2246505"/>
            <a:ext cx="1035264" cy="261610"/>
          </a:xfrm>
          <a:prstGeom prst="rect">
            <a:avLst/>
          </a:prstGeom>
          <a:solidFill>
            <a:schemeClr val="bg1"/>
          </a:solidFill>
        </p:spPr>
        <p:txBody>
          <a:bodyPr wrap="square" rtlCol="0">
            <a:spAutoFit/>
          </a:bodyPr>
          <a:lstStyle/>
          <a:p>
            <a:r>
              <a:rPr lang="es-ES" sz="1100" dirty="0"/>
              <a:t>13.5 V</a:t>
            </a:r>
          </a:p>
        </p:txBody>
      </p:sp>
      <p:sp>
        <p:nvSpPr>
          <p:cNvPr id="25" name="CuadroTexto 24">
            <a:extLst>
              <a:ext uri="{FF2B5EF4-FFF2-40B4-BE49-F238E27FC236}">
                <a16:creationId xmlns:a16="http://schemas.microsoft.com/office/drawing/2014/main" id="{51844353-A0A0-45A7-86F5-6F1F4228A517}"/>
              </a:ext>
            </a:extLst>
          </p:cNvPr>
          <p:cNvSpPr txBox="1"/>
          <p:nvPr/>
        </p:nvSpPr>
        <p:spPr>
          <a:xfrm>
            <a:off x="1418314" y="1976137"/>
            <a:ext cx="474810" cy="276999"/>
          </a:xfrm>
          <a:prstGeom prst="rect">
            <a:avLst/>
          </a:prstGeom>
          <a:solidFill>
            <a:schemeClr val="bg1"/>
          </a:solidFill>
        </p:spPr>
        <p:txBody>
          <a:bodyPr wrap="none" rtlCol="0">
            <a:spAutoFit/>
          </a:bodyPr>
          <a:lstStyle/>
          <a:p>
            <a:r>
              <a:rPr lang="es-ES" sz="1200" dirty="0"/>
              <a:t>3 </a:t>
            </a:r>
            <a:r>
              <a:rPr lang="el-GR" sz="1200" dirty="0"/>
              <a:t>Ω</a:t>
            </a:r>
            <a:r>
              <a:rPr lang="es-ES" sz="1200" dirty="0"/>
              <a:t> </a:t>
            </a:r>
          </a:p>
        </p:txBody>
      </p:sp>
      <p:sp>
        <p:nvSpPr>
          <p:cNvPr id="26" name="CuadroTexto 25">
            <a:extLst>
              <a:ext uri="{FF2B5EF4-FFF2-40B4-BE49-F238E27FC236}">
                <a16:creationId xmlns:a16="http://schemas.microsoft.com/office/drawing/2014/main" id="{2FD42B6A-F51A-4C6B-B836-0F6F0D0BDBC0}"/>
              </a:ext>
            </a:extLst>
          </p:cNvPr>
          <p:cNvSpPr txBox="1"/>
          <p:nvPr/>
        </p:nvSpPr>
        <p:spPr>
          <a:xfrm>
            <a:off x="3242776" y="2197142"/>
            <a:ext cx="535275" cy="276999"/>
          </a:xfrm>
          <a:prstGeom prst="rect">
            <a:avLst/>
          </a:prstGeom>
          <a:solidFill>
            <a:schemeClr val="bg1"/>
          </a:solidFill>
        </p:spPr>
        <p:txBody>
          <a:bodyPr wrap="none" rtlCol="0">
            <a:spAutoFit/>
          </a:bodyPr>
          <a:lstStyle/>
          <a:p>
            <a:r>
              <a:rPr lang="es-ES" sz="1200" dirty="0"/>
              <a:t>4.5 A</a:t>
            </a:r>
          </a:p>
        </p:txBody>
      </p:sp>
      <p:sp>
        <p:nvSpPr>
          <p:cNvPr id="27" name="CuadroTexto 26">
            <a:extLst>
              <a:ext uri="{FF2B5EF4-FFF2-40B4-BE49-F238E27FC236}">
                <a16:creationId xmlns:a16="http://schemas.microsoft.com/office/drawing/2014/main" id="{A4D317AD-D4A3-4241-924B-30A131C9DDC1}"/>
              </a:ext>
            </a:extLst>
          </p:cNvPr>
          <p:cNvSpPr txBox="1"/>
          <p:nvPr/>
        </p:nvSpPr>
        <p:spPr>
          <a:xfrm>
            <a:off x="1643852" y="4126588"/>
            <a:ext cx="671933" cy="261610"/>
          </a:xfrm>
          <a:prstGeom prst="rect">
            <a:avLst/>
          </a:prstGeom>
          <a:solidFill>
            <a:schemeClr val="bg1"/>
          </a:solidFill>
        </p:spPr>
        <p:txBody>
          <a:bodyPr wrap="square" rtlCol="0">
            <a:spAutoFit/>
          </a:bodyPr>
          <a:lstStyle/>
          <a:p>
            <a:r>
              <a:rPr lang="es-ES" sz="1100" dirty="0"/>
              <a:t>13.5 V</a:t>
            </a:r>
          </a:p>
        </p:txBody>
      </p:sp>
      <p:sp>
        <p:nvSpPr>
          <p:cNvPr id="37" name="CuadroTexto 36">
            <a:extLst>
              <a:ext uri="{FF2B5EF4-FFF2-40B4-BE49-F238E27FC236}">
                <a16:creationId xmlns:a16="http://schemas.microsoft.com/office/drawing/2014/main" id="{F4A1DE47-2EBE-4C59-9362-5E539E7F5A93}"/>
              </a:ext>
            </a:extLst>
          </p:cNvPr>
          <p:cNvSpPr txBox="1"/>
          <p:nvPr/>
        </p:nvSpPr>
        <p:spPr>
          <a:xfrm>
            <a:off x="1944420" y="3802233"/>
            <a:ext cx="419310" cy="230832"/>
          </a:xfrm>
          <a:prstGeom prst="rect">
            <a:avLst/>
          </a:prstGeom>
          <a:solidFill>
            <a:schemeClr val="bg1"/>
          </a:solidFill>
        </p:spPr>
        <p:txBody>
          <a:bodyPr wrap="square" rtlCol="0">
            <a:spAutoFit/>
          </a:bodyPr>
          <a:lstStyle/>
          <a:p>
            <a:r>
              <a:rPr lang="es-ES" sz="900" dirty="0"/>
              <a:t>3 </a:t>
            </a:r>
            <a:r>
              <a:rPr lang="el-GR" sz="900" dirty="0"/>
              <a:t>Ω</a:t>
            </a:r>
            <a:r>
              <a:rPr lang="es-ES" sz="900" dirty="0"/>
              <a:t> </a:t>
            </a:r>
          </a:p>
        </p:txBody>
      </p:sp>
      <p:sp>
        <p:nvSpPr>
          <p:cNvPr id="38" name="CuadroTexto 37">
            <a:extLst>
              <a:ext uri="{FF2B5EF4-FFF2-40B4-BE49-F238E27FC236}">
                <a16:creationId xmlns:a16="http://schemas.microsoft.com/office/drawing/2014/main" id="{3B751AEE-2D6C-4CA4-97CB-DFEABE711716}"/>
              </a:ext>
            </a:extLst>
          </p:cNvPr>
          <p:cNvSpPr txBox="1"/>
          <p:nvPr/>
        </p:nvSpPr>
        <p:spPr>
          <a:xfrm>
            <a:off x="2523271" y="4057306"/>
            <a:ext cx="474810" cy="276999"/>
          </a:xfrm>
          <a:prstGeom prst="rect">
            <a:avLst/>
          </a:prstGeom>
          <a:solidFill>
            <a:schemeClr val="bg1"/>
          </a:solidFill>
        </p:spPr>
        <p:txBody>
          <a:bodyPr wrap="none" rtlCol="0">
            <a:spAutoFit/>
          </a:bodyPr>
          <a:lstStyle/>
          <a:p>
            <a:r>
              <a:rPr lang="es-ES" sz="1200" dirty="0"/>
              <a:t>6 </a:t>
            </a:r>
            <a:r>
              <a:rPr lang="el-GR" sz="1200" dirty="0"/>
              <a:t>Ω</a:t>
            </a:r>
            <a:r>
              <a:rPr lang="es-ES" sz="1200" dirty="0"/>
              <a:t> </a:t>
            </a:r>
          </a:p>
        </p:txBody>
      </p:sp>
      <p:sp>
        <p:nvSpPr>
          <p:cNvPr id="41" name="CuadroTexto 40">
            <a:extLst>
              <a:ext uri="{FF2B5EF4-FFF2-40B4-BE49-F238E27FC236}">
                <a16:creationId xmlns:a16="http://schemas.microsoft.com/office/drawing/2014/main" id="{578E2D35-6C4C-4B5F-8941-3C0DE60472FD}"/>
              </a:ext>
            </a:extLst>
          </p:cNvPr>
          <p:cNvSpPr txBox="1"/>
          <p:nvPr/>
        </p:nvSpPr>
        <p:spPr>
          <a:xfrm>
            <a:off x="2522455" y="3753515"/>
            <a:ext cx="380232" cy="276999"/>
          </a:xfrm>
          <a:prstGeom prst="rect">
            <a:avLst/>
          </a:prstGeom>
          <a:solidFill>
            <a:schemeClr val="bg1"/>
          </a:solidFill>
        </p:spPr>
        <p:txBody>
          <a:bodyPr wrap="none" rtlCol="0">
            <a:spAutoFit/>
          </a:bodyPr>
          <a:lstStyle/>
          <a:p>
            <a:r>
              <a:rPr lang="es-ES" sz="1200" dirty="0"/>
              <a:t>R2</a:t>
            </a:r>
          </a:p>
        </p:txBody>
      </p:sp>
      <p:sp>
        <p:nvSpPr>
          <p:cNvPr id="42" name="CuadroTexto 41">
            <a:extLst>
              <a:ext uri="{FF2B5EF4-FFF2-40B4-BE49-F238E27FC236}">
                <a16:creationId xmlns:a16="http://schemas.microsoft.com/office/drawing/2014/main" id="{3068EFCE-C196-4847-955D-37267114ADE3}"/>
              </a:ext>
            </a:extLst>
          </p:cNvPr>
          <p:cNvSpPr txBox="1"/>
          <p:nvPr/>
        </p:nvSpPr>
        <p:spPr>
          <a:xfrm>
            <a:off x="2689327" y="5366776"/>
            <a:ext cx="380232" cy="276999"/>
          </a:xfrm>
          <a:prstGeom prst="rect">
            <a:avLst/>
          </a:prstGeom>
          <a:solidFill>
            <a:schemeClr val="bg1"/>
          </a:solidFill>
        </p:spPr>
        <p:txBody>
          <a:bodyPr wrap="none" rtlCol="0">
            <a:spAutoFit/>
          </a:bodyPr>
          <a:lstStyle/>
          <a:p>
            <a:r>
              <a:rPr lang="es-ES" sz="1200" dirty="0"/>
              <a:t>R2</a:t>
            </a:r>
          </a:p>
        </p:txBody>
      </p:sp>
      <p:sp>
        <p:nvSpPr>
          <p:cNvPr id="43" name="CuadroTexto 42">
            <a:extLst>
              <a:ext uri="{FF2B5EF4-FFF2-40B4-BE49-F238E27FC236}">
                <a16:creationId xmlns:a16="http://schemas.microsoft.com/office/drawing/2014/main" id="{99581D02-49F2-4F6D-A162-36EBE0B1D0E2}"/>
              </a:ext>
            </a:extLst>
          </p:cNvPr>
          <p:cNvSpPr txBox="1"/>
          <p:nvPr/>
        </p:nvSpPr>
        <p:spPr>
          <a:xfrm>
            <a:off x="2691746" y="5647175"/>
            <a:ext cx="474810" cy="276999"/>
          </a:xfrm>
          <a:prstGeom prst="rect">
            <a:avLst/>
          </a:prstGeom>
          <a:solidFill>
            <a:schemeClr val="bg1"/>
          </a:solidFill>
        </p:spPr>
        <p:txBody>
          <a:bodyPr wrap="none" rtlCol="0">
            <a:spAutoFit/>
          </a:bodyPr>
          <a:lstStyle/>
          <a:p>
            <a:r>
              <a:rPr lang="es-ES" sz="1200" dirty="0"/>
              <a:t>6 </a:t>
            </a:r>
            <a:r>
              <a:rPr lang="el-GR" sz="1200" dirty="0"/>
              <a:t>Ω</a:t>
            </a:r>
            <a:r>
              <a:rPr lang="es-ES" sz="1200" dirty="0"/>
              <a:t> </a:t>
            </a:r>
          </a:p>
        </p:txBody>
      </p:sp>
      <p:sp>
        <p:nvSpPr>
          <p:cNvPr id="44" name="CuadroTexto 43">
            <a:extLst>
              <a:ext uri="{FF2B5EF4-FFF2-40B4-BE49-F238E27FC236}">
                <a16:creationId xmlns:a16="http://schemas.microsoft.com/office/drawing/2014/main" id="{93A4380B-F5FA-4D52-8FF7-12A2C861A518}"/>
              </a:ext>
            </a:extLst>
          </p:cNvPr>
          <p:cNvSpPr txBox="1"/>
          <p:nvPr/>
        </p:nvSpPr>
        <p:spPr>
          <a:xfrm>
            <a:off x="1104667" y="5678927"/>
            <a:ext cx="535275" cy="276999"/>
          </a:xfrm>
          <a:prstGeom prst="rect">
            <a:avLst/>
          </a:prstGeom>
          <a:solidFill>
            <a:schemeClr val="bg1"/>
          </a:solidFill>
        </p:spPr>
        <p:txBody>
          <a:bodyPr wrap="none" rtlCol="0">
            <a:spAutoFit/>
          </a:bodyPr>
          <a:lstStyle/>
          <a:p>
            <a:r>
              <a:rPr lang="es-ES" sz="1200" dirty="0"/>
              <a:t>4.5 A</a:t>
            </a:r>
          </a:p>
        </p:txBody>
      </p:sp>
      <p:sp>
        <p:nvSpPr>
          <p:cNvPr id="45" name="CuadroTexto 44">
            <a:extLst>
              <a:ext uri="{FF2B5EF4-FFF2-40B4-BE49-F238E27FC236}">
                <a16:creationId xmlns:a16="http://schemas.microsoft.com/office/drawing/2014/main" id="{A0A4AB2F-01FD-4464-B966-DF7EBC6ABCB2}"/>
              </a:ext>
            </a:extLst>
          </p:cNvPr>
          <p:cNvSpPr txBox="1"/>
          <p:nvPr/>
        </p:nvSpPr>
        <p:spPr>
          <a:xfrm>
            <a:off x="1789679" y="5763862"/>
            <a:ext cx="474810" cy="276999"/>
          </a:xfrm>
          <a:prstGeom prst="rect">
            <a:avLst/>
          </a:prstGeom>
          <a:solidFill>
            <a:schemeClr val="bg1"/>
          </a:solidFill>
        </p:spPr>
        <p:txBody>
          <a:bodyPr wrap="none" rtlCol="0">
            <a:spAutoFit/>
          </a:bodyPr>
          <a:lstStyle/>
          <a:p>
            <a:r>
              <a:rPr lang="es-ES" sz="1200" dirty="0"/>
              <a:t>3 </a:t>
            </a:r>
            <a:r>
              <a:rPr lang="el-GR" sz="1200" dirty="0"/>
              <a:t>Ω</a:t>
            </a:r>
            <a:r>
              <a:rPr lang="es-ES" sz="1200" dirty="0"/>
              <a:t> </a:t>
            </a:r>
          </a:p>
        </p:txBody>
      </p:sp>
      <p:cxnSp>
        <p:nvCxnSpPr>
          <p:cNvPr id="6" name="Conector recto de flecha 5">
            <a:extLst>
              <a:ext uri="{FF2B5EF4-FFF2-40B4-BE49-F238E27FC236}">
                <a16:creationId xmlns:a16="http://schemas.microsoft.com/office/drawing/2014/main" id="{11E30EF2-9708-45E7-984D-C3333390C063}"/>
              </a:ext>
            </a:extLst>
          </p:cNvPr>
          <p:cNvCxnSpPr>
            <a:endCxn id="38" idx="1"/>
          </p:cNvCxnSpPr>
          <p:nvPr/>
        </p:nvCxnSpPr>
        <p:spPr>
          <a:xfrm>
            <a:off x="2522455" y="3688080"/>
            <a:ext cx="816" cy="507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2107CE89-73CB-42F7-B0FD-5FCE59BC5A02}"/>
              </a:ext>
            </a:extLst>
          </p:cNvPr>
          <p:cNvCxnSpPr/>
          <p:nvPr/>
        </p:nvCxnSpPr>
        <p:spPr>
          <a:xfrm>
            <a:off x="2474475" y="5416448"/>
            <a:ext cx="816" cy="507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Marcador de número de diapositiva 1">
            <a:extLst>
              <a:ext uri="{FF2B5EF4-FFF2-40B4-BE49-F238E27FC236}">
                <a16:creationId xmlns:a16="http://schemas.microsoft.com/office/drawing/2014/main" id="{63F3EDDC-352D-4EBF-A5A1-ABAF9C55914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0935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523220"/>
          </a:xfrm>
          <a:prstGeom prst="rect">
            <a:avLst/>
          </a:prstGeom>
        </p:spPr>
        <p:txBody>
          <a:bodyPr wrap="square">
            <a:spAutoFit/>
          </a:bodyPr>
          <a:lstStyle/>
          <a:p>
            <a:r>
              <a:rPr lang="es-ES" sz="1400" b="1" dirty="0"/>
              <a:t>Problema 14.</a:t>
            </a:r>
            <a:r>
              <a:rPr lang="es-ES" sz="1400" dirty="0"/>
              <a:t> Calcula la tensión que cae entre a y a'. Calcula la corriente que circula por la Ra. Siendo V = 10V, R1 = 1</a:t>
            </a:r>
            <a:r>
              <a:rPr lang="el-GR" sz="1400" dirty="0"/>
              <a:t>Ω</a:t>
            </a:r>
            <a:r>
              <a:rPr lang="es-ES" sz="1400" dirty="0"/>
              <a:t>, R2= 2</a:t>
            </a:r>
            <a:r>
              <a:rPr lang="el-GR" sz="1400" dirty="0"/>
              <a:t> Ω</a:t>
            </a:r>
            <a:r>
              <a:rPr lang="es-ES" sz="1400" dirty="0"/>
              <a:t>, y Ra = 3</a:t>
            </a:r>
            <a:r>
              <a:rPr lang="el-GR" sz="1400" dirty="0"/>
              <a:t> Ω</a:t>
            </a:r>
            <a:r>
              <a:rPr lang="es-ES" sz="1400" dirty="0"/>
              <a:t>. </a:t>
            </a:r>
          </a:p>
        </p:txBody>
      </p:sp>
      <p:grpSp>
        <p:nvGrpSpPr>
          <p:cNvPr id="22" name="Grupo 21">
            <a:extLst>
              <a:ext uri="{FF2B5EF4-FFF2-40B4-BE49-F238E27FC236}">
                <a16:creationId xmlns:a16="http://schemas.microsoft.com/office/drawing/2014/main" id="{26459303-BFC1-4F68-994A-50FB75EC1589}"/>
              </a:ext>
            </a:extLst>
          </p:cNvPr>
          <p:cNvGrpSpPr/>
          <p:nvPr/>
        </p:nvGrpSpPr>
        <p:grpSpPr>
          <a:xfrm>
            <a:off x="1397000" y="4968445"/>
            <a:ext cx="322572" cy="721155"/>
            <a:chOff x="1244600" y="5082745"/>
            <a:chExt cx="322572" cy="721155"/>
          </a:xfrm>
        </p:grpSpPr>
        <p:sp>
          <p:nvSpPr>
            <p:cNvPr id="23" name="Rectángulo 22">
              <a:extLst>
                <a:ext uri="{FF2B5EF4-FFF2-40B4-BE49-F238E27FC236}">
                  <a16:creationId xmlns:a16="http://schemas.microsoft.com/office/drawing/2014/main" id="{ECE38C7B-2DB4-4C53-9481-D8DEB62B62F0}"/>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37B0D060-E4DF-450B-9B6D-A4C103243509}"/>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 name="Rectángulo 5">
            <a:extLst>
              <a:ext uri="{FF2B5EF4-FFF2-40B4-BE49-F238E27FC236}">
                <a16:creationId xmlns:a16="http://schemas.microsoft.com/office/drawing/2014/main" id="{20E146D8-0B7B-46EC-8D0A-611C0CE01A4F}"/>
              </a:ext>
            </a:extLst>
          </p:cNvPr>
          <p:cNvSpPr/>
          <p:nvPr/>
        </p:nvSpPr>
        <p:spPr>
          <a:xfrm>
            <a:off x="3667979" y="1354081"/>
            <a:ext cx="5300761" cy="523220"/>
          </a:xfrm>
          <a:prstGeom prst="rect">
            <a:avLst/>
          </a:prstGeom>
        </p:spPr>
        <p:txBody>
          <a:bodyPr wrap="square">
            <a:spAutoFit/>
          </a:bodyPr>
          <a:lstStyle/>
          <a:p>
            <a:r>
              <a:rPr lang="es-ES" sz="1400" dirty="0"/>
              <a:t>Tenemos un circuito con una fuente de corriente dependiente del voltaje que cae en R1. Planteamos las ecuaciones de Kirchhoff: </a:t>
            </a:r>
          </a:p>
        </p:txBody>
      </p: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99F480CD-F1F3-4D57-BB9F-044D694916F9}"/>
                  </a:ext>
                </a:extLst>
              </p:cNvPr>
              <p:cNvSpPr txBox="1"/>
              <p:nvPr/>
            </p:nvSpPr>
            <p:spPr>
              <a:xfrm>
                <a:off x="3379543" y="2190387"/>
                <a:ext cx="5015763"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oMath>
                  </m:oMathPara>
                </a14:m>
                <a:endParaRPr lang="es-ES" sz="1600" b="0" i="1" dirty="0">
                  <a:latin typeface="Cambria Math" panose="02040503050406030204" pitchFamily="18" charset="0"/>
                </a:endParaRPr>
              </a:p>
              <a:p>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𝑅𝑎</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𝑎</m:t>
                          </m:r>
                        </m:sub>
                      </m:sSub>
                      <m:r>
                        <a:rPr lang="es-ES" sz="1600" b="0" i="1" smtClean="0">
                          <a:latin typeface="Cambria Math" panose="02040503050406030204" pitchFamily="18" charset="0"/>
                        </a:rPr>
                        <m:t>)</m:t>
                      </m:r>
                    </m:oMath>
                  </m:oMathPara>
                </a14:m>
                <a:endParaRPr lang="es-ES" sz="1600" i="1" dirty="0">
                  <a:latin typeface="Cambria Math" panose="02040503050406030204" pitchFamily="18" charset="0"/>
                </a:endParaRPr>
              </a:p>
            </p:txBody>
          </p:sp>
        </mc:Choice>
        <mc:Fallback xmlns="">
          <p:sp>
            <p:nvSpPr>
              <p:cNvPr id="36" name="CuadroTexto 35">
                <a:extLst>
                  <a:ext uri="{FF2B5EF4-FFF2-40B4-BE49-F238E27FC236}">
                    <a16:creationId xmlns:a16="http://schemas.microsoft.com/office/drawing/2014/main" id="{99F480CD-F1F3-4D57-BB9F-044D694916F9}"/>
                  </a:ext>
                </a:extLst>
              </p:cNvPr>
              <p:cNvSpPr txBox="1">
                <a:spLocks noRot="1" noChangeAspect="1" noMove="1" noResize="1" noEditPoints="1" noAdjustHandles="1" noChangeArrowheads="1" noChangeShapeType="1" noTextEdit="1"/>
              </p:cNvSpPr>
              <p:nvPr/>
            </p:nvSpPr>
            <p:spPr>
              <a:xfrm>
                <a:off x="3379543" y="2190387"/>
                <a:ext cx="5015763" cy="738664"/>
              </a:xfrm>
              <a:prstGeom prst="rect">
                <a:avLst/>
              </a:prstGeom>
              <a:blipFill>
                <a:blip r:embed="rId2"/>
                <a:stretch>
                  <a:fillRect b="-11570"/>
                </a:stretch>
              </a:blipFill>
            </p:spPr>
            <p:txBody>
              <a:bodyPr/>
              <a:lstStyle/>
              <a:p>
                <a:r>
                  <a:rPr lang="es-ES">
                    <a:noFill/>
                  </a:rPr>
                  <a:t> </a:t>
                </a:r>
              </a:p>
            </p:txBody>
          </p:sp>
        </mc:Fallback>
      </mc:AlternateContent>
      <p:grpSp>
        <p:nvGrpSpPr>
          <p:cNvPr id="8" name="Grupo 7">
            <a:extLst>
              <a:ext uri="{FF2B5EF4-FFF2-40B4-BE49-F238E27FC236}">
                <a16:creationId xmlns:a16="http://schemas.microsoft.com/office/drawing/2014/main" id="{6C50C208-00E3-4E36-BFDD-333AE08F2229}"/>
              </a:ext>
            </a:extLst>
          </p:cNvPr>
          <p:cNvGrpSpPr/>
          <p:nvPr/>
        </p:nvGrpSpPr>
        <p:grpSpPr>
          <a:xfrm>
            <a:off x="17752" y="1336601"/>
            <a:ext cx="3642607" cy="1997786"/>
            <a:chOff x="340180" y="1395504"/>
            <a:chExt cx="3642607" cy="1997786"/>
          </a:xfrm>
        </p:grpSpPr>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E006FB38-E6B3-4880-961B-BA96AC5844CD}"/>
                </a:ext>
              </a:extLst>
            </p:cNvPr>
            <p:cNvPicPr>
              <a:picLocks noChangeAspect="1"/>
            </p:cNvPicPr>
            <p:nvPr/>
          </p:nvPicPr>
          <p:blipFill>
            <a:blip r:embed="rId3"/>
            <a:stretch>
              <a:fillRect/>
            </a:stretch>
          </p:blipFill>
          <p:spPr>
            <a:xfrm>
              <a:off x="340180" y="1395504"/>
              <a:ext cx="3642607" cy="1997786"/>
            </a:xfrm>
            <a:prstGeom prst="rect">
              <a:avLst/>
            </a:prstGeom>
          </p:spPr>
        </p:pic>
        <p:sp>
          <p:nvSpPr>
            <p:cNvPr id="3" name="Rectángulo 2">
              <a:extLst>
                <a:ext uri="{FF2B5EF4-FFF2-40B4-BE49-F238E27FC236}">
                  <a16:creationId xmlns:a16="http://schemas.microsoft.com/office/drawing/2014/main" id="{01F0E658-BBB3-45B1-AF52-FF59C9E0CC24}"/>
                </a:ext>
              </a:extLst>
            </p:cNvPr>
            <p:cNvSpPr/>
            <p:nvPr/>
          </p:nvSpPr>
          <p:spPr>
            <a:xfrm>
              <a:off x="2310233" y="1968500"/>
              <a:ext cx="294856" cy="831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2</a:t>
              </a:r>
            </a:p>
          </p:txBody>
        </p:sp>
        <p:sp>
          <p:nvSpPr>
            <p:cNvPr id="38" name="Rectángulo 37">
              <a:extLst>
                <a:ext uri="{FF2B5EF4-FFF2-40B4-BE49-F238E27FC236}">
                  <a16:creationId xmlns:a16="http://schemas.microsoft.com/office/drawing/2014/main" id="{358A7683-9EB0-4090-ACC5-2FE42AD9C1B6}"/>
                </a:ext>
              </a:extLst>
            </p:cNvPr>
            <p:cNvSpPr/>
            <p:nvPr/>
          </p:nvSpPr>
          <p:spPr>
            <a:xfrm>
              <a:off x="2605089" y="2171700"/>
              <a:ext cx="398720" cy="450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E08C9A80-7ED8-4A6D-BE78-6AEC72FC32E7}"/>
                </a:ext>
              </a:extLst>
            </p:cNvPr>
            <p:cNvSpPr txBox="1"/>
            <p:nvPr/>
          </p:nvSpPr>
          <p:spPr>
            <a:xfrm>
              <a:off x="2262607" y="2223739"/>
              <a:ext cx="449162" cy="276999"/>
            </a:xfrm>
            <a:prstGeom prst="rect">
              <a:avLst/>
            </a:prstGeom>
            <a:noFill/>
          </p:spPr>
          <p:txBody>
            <a:bodyPr wrap="none" rtlCol="0">
              <a:spAutoFit/>
            </a:bodyPr>
            <a:lstStyle/>
            <a:p>
              <a:r>
                <a:rPr lang="es-ES" sz="1200" dirty="0"/>
                <a:t>2Vx</a:t>
              </a:r>
            </a:p>
          </p:txBody>
        </p:sp>
        <p:sp>
          <p:nvSpPr>
            <p:cNvPr id="49" name="CuadroTexto 48">
              <a:extLst>
                <a:ext uri="{FF2B5EF4-FFF2-40B4-BE49-F238E27FC236}">
                  <a16:creationId xmlns:a16="http://schemas.microsoft.com/office/drawing/2014/main" id="{8E439970-9D80-46EE-B1C4-0135760CAFCE}"/>
                </a:ext>
              </a:extLst>
            </p:cNvPr>
            <p:cNvSpPr txBox="1"/>
            <p:nvPr/>
          </p:nvSpPr>
          <p:spPr>
            <a:xfrm>
              <a:off x="1474802" y="1782316"/>
              <a:ext cx="364202" cy="276999"/>
            </a:xfrm>
            <a:prstGeom prst="rect">
              <a:avLst/>
            </a:prstGeom>
            <a:noFill/>
          </p:spPr>
          <p:txBody>
            <a:bodyPr wrap="none" rtlCol="0">
              <a:spAutoFit/>
            </a:bodyPr>
            <a:lstStyle/>
            <a:p>
              <a:r>
                <a:rPr lang="es-ES" sz="1200" dirty="0"/>
                <a:t>Vx</a:t>
              </a:r>
            </a:p>
          </p:txBody>
        </p:sp>
        <p:sp>
          <p:nvSpPr>
            <p:cNvPr id="52" name="CuadroTexto 51">
              <a:extLst>
                <a:ext uri="{FF2B5EF4-FFF2-40B4-BE49-F238E27FC236}">
                  <a16:creationId xmlns:a16="http://schemas.microsoft.com/office/drawing/2014/main" id="{E760EC36-833C-4298-85FB-4157745875D6}"/>
                </a:ext>
              </a:extLst>
            </p:cNvPr>
            <p:cNvSpPr txBox="1"/>
            <p:nvPr/>
          </p:nvSpPr>
          <p:spPr>
            <a:xfrm>
              <a:off x="1244546" y="1755256"/>
              <a:ext cx="274434" cy="276999"/>
            </a:xfrm>
            <a:prstGeom prst="rect">
              <a:avLst/>
            </a:prstGeom>
            <a:noFill/>
          </p:spPr>
          <p:txBody>
            <a:bodyPr wrap="none" rtlCol="0">
              <a:spAutoFit/>
            </a:bodyPr>
            <a:lstStyle/>
            <a:p>
              <a:r>
                <a:rPr lang="es-ES" sz="1200" dirty="0"/>
                <a:t>+</a:t>
              </a:r>
            </a:p>
          </p:txBody>
        </p:sp>
        <p:sp>
          <p:nvSpPr>
            <p:cNvPr id="55" name="CuadroTexto 54">
              <a:extLst>
                <a:ext uri="{FF2B5EF4-FFF2-40B4-BE49-F238E27FC236}">
                  <a16:creationId xmlns:a16="http://schemas.microsoft.com/office/drawing/2014/main" id="{A2CB9938-5F41-40B7-AE07-A19AC2C143A9}"/>
                </a:ext>
              </a:extLst>
            </p:cNvPr>
            <p:cNvSpPr txBox="1"/>
            <p:nvPr/>
          </p:nvSpPr>
          <p:spPr>
            <a:xfrm>
              <a:off x="1802144" y="1746635"/>
              <a:ext cx="235962" cy="276999"/>
            </a:xfrm>
            <a:prstGeom prst="rect">
              <a:avLst/>
            </a:prstGeom>
            <a:noFill/>
          </p:spPr>
          <p:txBody>
            <a:bodyPr wrap="none" rtlCol="0">
              <a:spAutoFit/>
            </a:bodyPr>
            <a:lstStyle/>
            <a:p>
              <a:r>
                <a:rPr lang="es-ES" sz="1200" dirty="0"/>
                <a:t>-</a:t>
              </a:r>
            </a:p>
          </p:txBody>
        </p:sp>
      </p:grpSp>
      <p:cxnSp>
        <p:nvCxnSpPr>
          <p:cNvPr id="10" name="Conector recto de flecha 9">
            <a:extLst>
              <a:ext uri="{FF2B5EF4-FFF2-40B4-BE49-F238E27FC236}">
                <a16:creationId xmlns:a16="http://schemas.microsoft.com/office/drawing/2014/main" id="{67B269F6-B695-4E67-9E76-7FBEEE3326F4}"/>
              </a:ext>
            </a:extLst>
          </p:cNvPr>
          <p:cNvCxnSpPr/>
          <p:nvPr/>
        </p:nvCxnSpPr>
        <p:spPr>
          <a:xfrm>
            <a:off x="544729" y="1615691"/>
            <a:ext cx="39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BAB0B340-BE56-4F38-84AD-4D4A83C710F4}"/>
              </a:ext>
            </a:extLst>
          </p:cNvPr>
          <p:cNvCxnSpPr/>
          <p:nvPr/>
        </p:nvCxnSpPr>
        <p:spPr>
          <a:xfrm>
            <a:off x="2215278" y="1835103"/>
            <a:ext cx="39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CuadroTexto 56">
                <a:extLst>
                  <a:ext uri="{FF2B5EF4-FFF2-40B4-BE49-F238E27FC236}">
                    <a16:creationId xmlns:a16="http://schemas.microsoft.com/office/drawing/2014/main" id="{22ADF316-C1ED-487F-9F7A-BC9CC0494137}"/>
                  </a:ext>
                </a:extLst>
              </p:cNvPr>
              <p:cNvSpPr txBox="1"/>
              <p:nvPr/>
            </p:nvSpPr>
            <p:spPr>
              <a:xfrm>
                <a:off x="2573632" y="1682895"/>
                <a:ext cx="3739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2</m:t>
                          </m:r>
                        </m:sub>
                      </m:sSub>
                    </m:oMath>
                  </m:oMathPara>
                </a14:m>
                <a:endParaRPr lang="es-ES" sz="1400" dirty="0"/>
              </a:p>
            </p:txBody>
          </p:sp>
        </mc:Choice>
        <mc:Fallback xmlns="">
          <p:sp>
            <p:nvSpPr>
              <p:cNvPr id="57" name="CuadroTexto 56">
                <a:extLst>
                  <a:ext uri="{FF2B5EF4-FFF2-40B4-BE49-F238E27FC236}">
                    <a16:creationId xmlns:a16="http://schemas.microsoft.com/office/drawing/2014/main" id="{22ADF316-C1ED-487F-9F7A-BC9CC0494137}"/>
                  </a:ext>
                </a:extLst>
              </p:cNvPr>
              <p:cNvSpPr txBox="1">
                <a:spLocks noRot="1" noChangeAspect="1" noMove="1" noResize="1" noEditPoints="1" noAdjustHandles="1" noChangeArrowheads="1" noChangeShapeType="1" noTextEdit="1"/>
              </p:cNvSpPr>
              <p:nvPr/>
            </p:nvSpPr>
            <p:spPr>
              <a:xfrm>
                <a:off x="2573632" y="1682895"/>
                <a:ext cx="373949" cy="307777"/>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CuadroTexto 53">
                <a:extLst>
                  <a:ext uri="{FF2B5EF4-FFF2-40B4-BE49-F238E27FC236}">
                    <a16:creationId xmlns:a16="http://schemas.microsoft.com/office/drawing/2014/main" id="{1B3EA598-B267-4232-A5BB-95149B6AD149}"/>
                  </a:ext>
                </a:extLst>
              </p:cNvPr>
              <p:cNvSpPr txBox="1"/>
              <p:nvPr/>
            </p:nvSpPr>
            <p:spPr>
              <a:xfrm>
                <a:off x="599041" y="1336601"/>
                <a:ext cx="36978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oMath>
                  </m:oMathPara>
                </a14:m>
                <a:endParaRPr lang="es-ES" sz="1400" dirty="0"/>
              </a:p>
            </p:txBody>
          </p:sp>
        </mc:Choice>
        <mc:Fallback xmlns="">
          <p:sp>
            <p:nvSpPr>
              <p:cNvPr id="54" name="CuadroTexto 53">
                <a:extLst>
                  <a:ext uri="{FF2B5EF4-FFF2-40B4-BE49-F238E27FC236}">
                    <a16:creationId xmlns:a16="http://schemas.microsoft.com/office/drawing/2014/main" id="{1B3EA598-B267-4232-A5BB-95149B6AD149}"/>
                  </a:ext>
                </a:extLst>
              </p:cNvPr>
              <p:cNvSpPr txBox="1">
                <a:spLocks noRot="1" noChangeAspect="1" noMove="1" noResize="1" noEditPoints="1" noAdjustHandles="1" noChangeArrowheads="1" noChangeShapeType="1" noTextEdit="1"/>
              </p:cNvSpPr>
              <p:nvPr/>
            </p:nvSpPr>
            <p:spPr>
              <a:xfrm>
                <a:off x="599041" y="1336601"/>
                <a:ext cx="369780" cy="30777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B984DBE2-C38B-48E0-93D3-C24ED041DDBA}"/>
                  </a:ext>
                </a:extLst>
              </p:cNvPr>
              <p:cNvSpPr/>
              <p:nvPr/>
            </p:nvSpPr>
            <p:spPr>
              <a:xfrm>
                <a:off x="420066" y="3306264"/>
                <a:ext cx="6992684" cy="11667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+2</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𝑥</m:t>
                              </m:r>
                            </m:sub>
                          </m:sSub>
                        </m:e>
                      </m:d>
                      <m:d>
                        <m:dPr>
                          <m:ctrlPr>
                            <a:rPr lang="es-ES" b="0" i="1" smtClean="0">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𝑎</m:t>
                              </m:r>
                            </m:sub>
                          </m:sSub>
                        </m:e>
                      </m:d>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+2</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e>
                      </m:d>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𝑎</m:t>
                              </m:r>
                            </m:sub>
                          </m:sSub>
                        </m:e>
                      </m:d>
                      <m:r>
                        <a:rPr lang="es-ES" b="0" i="1" smtClean="0">
                          <a:latin typeface="Cambria Math" panose="02040503050406030204" pitchFamily="18" charset="0"/>
                        </a:rPr>
                        <m:t>→</m:t>
                      </m:r>
                    </m:oMath>
                  </m:oMathPara>
                </a14:m>
                <a:endParaRPr lang="es-ES" b="0"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10</m:t>
                      </m:r>
                      <m:r>
                        <a:rPr lang="es-ES" i="1">
                          <a:latin typeface="Cambria Math" panose="02040503050406030204" pitchFamily="18" charset="0"/>
                        </a:rPr>
                        <m:t>=</m:t>
                      </m:r>
                      <m:r>
                        <a:rPr lang="es-ES" b="0" i="1" smtClean="0">
                          <a:latin typeface="Cambria Math" panose="02040503050406030204" pitchFamily="18" charset="0"/>
                        </a:rPr>
                        <m:t>1</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+2</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b="0" i="1" smtClean="0">
                              <a:latin typeface="Cambria Math" panose="02040503050406030204" pitchFamily="18" charset="0"/>
                            </a:rPr>
                            <m:t>1</m:t>
                          </m:r>
                        </m:e>
                      </m:d>
                      <m:d>
                        <m:dPr>
                          <m:ctrlPr>
                            <a:rPr lang="es-ES" i="1">
                              <a:latin typeface="Cambria Math" panose="02040503050406030204" pitchFamily="18" charset="0"/>
                            </a:rPr>
                          </m:ctrlPr>
                        </m:dPr>
                        <m:e>
                          <m:r>
                            <a:rPr lang="es-ES" b="0" i="1" smtClean="0">
                              <a:latin typeface="Cambria Math" panose="02040503050406030204" pitchFamily="18" charset="0"/>
                            </a:rPr>
                            <m:t>2</m:t>
                          </m:r>
                          <m:r>
                            <a:rPr lang="es-ES" i="1">
                              <a:latin typeface="Cambria Math" panose="02040503050406030204" pitchFamily="18" charset="0"/>
                            </a:rPr>
                            <m:t>+</m:t>
                          </m:r>
                          <m:r>
                            <a:rPr lang="es-ES" b="0" i="1" smtClean="0">
                              <a:latin typeface="Cambria Math" panose="02040503050406030204" pitchFamily="18" charset="0"/>
                            </a:rPr>
                            <m:t>3</m:t>
                          </m:r>
                        </m:e>
                      </m:d>
                      <m:r>
                        <a:rPr lang="es-ES" i="1">
                          <a:latin typeface="Cambria Math" panose="02040503050406030204" pitchFamily="18" charset="0"/>
                        </a:rPr>
                        <m:t>→</m:t>
                      </m:r>
                      <m:r>
                        <a:rPr lang="es-ES" b="0" i="1" smtClean="0">
                          <a:latin typeface="Cambria Math" panose="02040503050406030204" pitchFamily="18" charset="0"/>
                        </a:rPr>
                        <m:t>10=16</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10</m:t>
                          </m:r>
                        </m:num>
                        <m:den>
                          <m:r>
                            <a:rPr lang="es-ES" b="0" i="1" smtClean="0">
                              <a:latin typeface="Cambria Math" panose="02040503050406030204" pitchFamily="18" charset="0"/>
                            </a:rPr>
                            <m:t>16</m:t>
                          </m:r>
                        </m:den>
                      </m:f>
                      <m:r>
                        <a:rPr lang="es-ES" b="0" i="1" smtClean="0">
                          <a:latin typeface="Cambria Math" panose="02040503050406030204" pitchFamily="18" charset="0"/>
                        </a:rPr>
                        <m:t>=0.625 </m:t>
                      </m:r>
                      <m:r>
                        <a:rPr lang="es-ES" b="0" i="1" smtClean="0">
                          <a:latin typeface="Cambria Math" panose="02040503050406030204" pitchFamily="18" charset="0"/>
                        </a:rPr>
                        <m:t>𝐴</m:t>
                      </m:r>
                    </m:oMath>
                  </m:oMathPara>
                </a14:m>
                <a:endParaRPr lang="es-ES" dirty="0"/>
              </a:p>
              <a:p>
                <a:endParaRPr lang="es-ES" dirty="0"/>
              </a:p>
            </p:txBody>
          </p:sp>
        </mc:Choice>
        <mc:Fallback xmlns="">
          <p:sp>
            <p:nvSpPr>
              <p:cNvPr id="11" name="Rectángulo 10">
                <a:extLst>
                  <a:ext uri="{FF2B5EF4-FFF2-40B4-BE49-F238E27FC236}">
                    <a16:creationId xmlns:a16="http://schemas.microsoft.com/office/drawing/2014/main" id="{B984DBE2-C38B-48E0-93D3-C24ED041DDBA}"/>
                  </a:ext>
                </a:extLst>
              </p:cNvPr>
              <p:cNvSpPr>
                <a:spLocks noRot="1" noChangeAspect="1" noMove="1" noResize="1" noEditPoints="1" noAdjustHandles="1" noChangeArrowheads="1" noChangeShapeType="1" noTextEdit="1"/>
              </p:cNvSpPr>
              <p:nvPr/>
            </p:nvSpPr>
            <p:spPr>
              <a:xfrm>
                <a:off x="420066" y="3306264"/>
                <a:ext cx="6992684" cy="1166730"/>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D988B0B8-A1E1-4FF1-BCB0-134A071C9CFB}"/>
                  </a:ext>
                </a:extLst>
              </p:cNvPr>
              <p:cNvSpPr/>
              <p:nvPr/>
            </p:nvSpPr>
            <p:spPr>
              <a:xfrm>
                <a:off x="665545" y="4434957"/>
                <a:ext cx="4913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+2</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𝑥</m:t>
                          </m:r>
                        </m:sub>
                      </m:sSub>
                      <m:r>
                        <a:rPr lang="es-ES" i="1">
                          <a:latin typeface="Cambria Math" panose="02040503050406030204" pitchFamily="18" charset="0"/>
                        </a:rPr>
                        <m:t>=</m:t>
                      </m:r>
                      <m:sSub>
                        <m:sSubPr>
                          <m:ctrlPr>
                            <a:rPr lang="es-ES" b="1" i="1">
                              <a:latin typeface="Cambria Math" panose="02040503050406030204" pitchFamily="18" charset="0"/>
                            </a:rPr>
                          </m:ctrlPr>
                        </m:sSubPr>
                        <m:e>
                          <m:r>
                            <a:rPr lang="es-ES" b="1" i="1">
                              <a:latin typeface="Cambria Math" panose="02040503050406030204" pitchFamily="18" charset="0"/>
                            </a:rPr>
                            <m:t>𝑰</m:t>
                          </m:r>
                        </m:e>
                        <m:sub>
                          <m:r>
                            <a:rPr lang="es-ES" b="1" i="1">
                              <a:latin typeface="Cambria Math" panose="02040503050406030204" pitchFamily="18" charset="0"/>
                            </a:rPr>
                            <m:t>𝟐</m:t>
                          </m:r>
                        </m:sub>
                      </m:sSub>
                      <m:r>
                        <a:rPr lang="es-ES" b="0" i="1" smtClean="0">
                          <a:latin typeface="Cambria Math" panose="02040503050406030204" pitchFamily="18" charset="0"/>
                        </a:rPr>
                        <m:t>=0.625+2</m:t>
                      </m:r>
                      <m:r>
                        <a:rPr lang="es-ES" b="0" i="1" smtClean="0">
                          <a:latin typeface="Cambria Math" panose="02040503050406030204" pitchFamily="18" charset="0"/>
                        </a:rPr>
                        <m:t>𝑥</m:t>
                      </m:r>
                      <m:r>
                        <a:rPr lang="es-ES" b="0" i="1" smtClean="0">
                          <a:latin typeface="Cambria Math" panose="02040503050406030204" pitchFamily="18" charset="0"/>
                        </a:rPr>
                        <m:t>0.625</m:t>
                      </m:r>
                      <m:r>
                        <a:rPr lang="es-ES" b="0" i="1" smtClean="0">
                          <a:latin typeface="Cambria Math" panose="02040503050406030204" pitchFamily="18" charset="0"/>
                        </a:rPr>
                        <m:t>𝑥</m:t>
                      </m:r>
                      <m:r>
                        <a:rPr lang="es-ES" b="0" i="1" smtClean="0">
                          <a:latin typeface="Cambria Math" panose="02040503050406030204" pitchFamily="18" charset="0"/>
                        </a:rPr>
                        <m:t>1=</m:t>
                      </m:r>
                      <m:r>
                        <a:rPr lang="es-ES" b="1" i="1" smtClean="0">
                          <a:latin typeface="Cambria Math" panose="02040503050406030204" pitchFamily="18" charset="0"/>
                        </a:rPr>
                        <m:t>𝟏</m:t>
                      </m:r>
                      <m:r>
                        <a:rPr lang="es-ES" b="1" i="1" smtClean="0">
                          <a:latin typeface="Cambria Math" panose="02040503050406030204" pitchFamily="18" charset="0"/>
                        </a:rPr>
                        <m:t>.</m:t>
                      </m:r>
                      <m:r>
                        <a:rPr lang="es-ES" b="1" i="1" smtClean="0">
                          <a:latin typeface="Cambria Math" panose="02040503050406030204" pitchFamily="18" charset="0"/>
                        </a:rPr>
                        <m:t>𝟖𝟕𝟓</m:t>
                      </m:r>
                      <m:r>
                        <a:rPr lang="es-ES" b="1" i="1" smtClean="0">
                          <a:latin typeface="Cambria Math" panose="02040503050406030204" pitchFamily="18" charset="0"/>
                        </a:rPr>
                        <m:t> </m:t>
                      </m:r>
                      <m:r>
                        <a:rPr lang="es-ES" b="1" i="1" smtClean="0">
                          <a:latin typeface="Cambria Math" panose="02040503050406030204" pitchFamily="18" charset="0"/>
                        </a:rPr>
                        <m:t>𝑨</m:t>
                      </m:r>
                      <m:r>
                        <a:rPr lang="es-ES" i="1">
                          <a:latin typeface="Cambria Math" panose="02040503050406030204" pitchFamily="18" charset="0"/>
                        </a:rPr>
                        <m:t> </m:t>
                      </m:r>
                    </m:oMath>
                  </m:oMathPara>
                </a14:m>
                <a:endParaRPr lang="es-ES" dirty="0"/>
              </a:p>
            </p:txBody>
          </p:sp>
        </mc:Choice>
        <mc:Fallback xmlns="">
          <p:sp>
            <p:nvSpPr>
              <p:cNvPr id="16" name="Rectángulo 15">
                <a:extLst>
                  <a:ext uri="{FF2B5EF4-FFF2-40B4-BE49-F238E27FC236}">
                    <a16:creationId xmlns:a16="http://schemas.microsoft.com/office/drawing/2014/main" id="{D988B0B8-A1E1-4FF1-BCB0-134A071C9CFB}"/>
                  </a:ext>
                </a:extLst>
              </p:cNvPr>
              <p:cNvSpPr>
                <a:spLocks noRot="1" noChangeAspect="1" noMove="1" noResize="1" noEditPoints="1" noAdjustHandles="1" noChangeArrowheads="1" noChangeShapeType="1" noTextEdit="1"/>
              </p:cNvSpPr>
              <p:nvPr/>
            </p:nvSpPr>
            <p:spPr>
              <a:xfrm>
                <a:off x="665545" y="4434957"/>
                <a:ext cx="4913076" cy="369332"/>
              </a:xfrm>
              <a:prstGeom prst="rect">
                <a:avLst/>
              </a:prstGeom>
              <a:blipFill>
                <a:blip r:embed="rId7"/>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DF5D1548-7109-465D-BBA3-C2D9B6AC1847}"/>
                  </a:ext>
                </a:extLst>
              </p:cNvPr>
              <p:cNvSpPr/>
              <p:nvPr/>
            </p:nvSpPr>
            <p:spPr>
              <a:xfrm>
                <a:off x="665545" y="4898714"/>
                <a:ext cx="43202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a:latin typeface="Cambria Math" panose="02040503050406030204" pitchFamily="18" charset="0"/>
                            </a:rPr>
                            <m:t>𝑽</m:t>
                          </m:r>
                        </m:e>
                        <m:sub>
                          <m:r>
                            <a:rPr lang="es-ES" b="1" i="1" smtClean="0">
                              <a:latin typeface="Cambria Math" panose="02040503050406030204" pitchFamily="18" charset="0"/>
                            </a:rPr>
                            <m:t>𝒂𝒂</m:t>
                          </m:r>
                          <m:r>
                            <a:rPr lang="es-ES" b="1" i="1" smtClean="0">
                              <a:latin typeface="Cambria Math" panose="02040503050406030204" pitchFamily="18" charset="0"/>
                            </a:rPr>
                            <m:t>′</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𝑎</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b="0" i="1" smtClean="0">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b="0" i="1" smtClean="0">
                              <a:latin typeface="Cambria Math" panose="02040503050406030204" pitchFamily="18" charset="0"/>
                            </a:rPr>
                            <m:t>𝑎</m:t>
                          </m:r>
                        </m:sub>
                      </m:sSub>
                      <m:r>
                        <a:rPr lang="es-ES" b="0" i="1" smtClean="0">
                          <a:latin typeface="Cambria Math" panose="02040503050406030204" pitchFamily="18" charset="0"/>
                        </a:rPr>
                        <m:t>=1.875</m:t>
                      </m:r>
                      <m:r>
                        <a:rPr lang="es-ES" b="0" i="1" smtClean="0">
                          <a:latin typeface="Cambria Math" panose="02040503050406030204" pitchFamily="18" charset="0"/>
                        </a:rPr>
                        <m:t>𝑥</m:t>
                      </m:r>
                      <m:r>
                        <a:rPr lang="es-ES" b="0" i="1" smtClean="0">
                          <a:latin typeface="Cambria Math" panose="02040503050406030204" pitchFamily="18" charset="0"/>
                        </a:rPr>
                        <m:t>3=</m:t>
                      </m:r>
                      <m:r>
                        <a:rPr lang="es-ES" b="1" i="1" smtClean="0">
                          <a:latin typeface="Cambria Math" panose="02040503050406030204" pitchFamily="18" charset="0"/>
                        </a:rPr>
                        <m:t>𝟓</m:t>
                      </m:r>
                      <m:r>
                        <a:rPr lang="es-ES" b="1" i="1" smtClean="0">
                          <a:latin typeface="Cambria Math" panose="02040503050406030204" pitchFamily="18" charset="0"/>
                        </a:rPr>
                        <m:t>.</m:t>
                      </m:r>
                      <m:r>
                        <a:rPr lang="es-ES" b="1" i="1" smtClean="0">
                          <a:latin typeface="Cambria Math" panose="02040503050406030204" pitchFamily="18" charset="0"/>
                        </a:rPr>
                        <m:t>𝟔𝟐𝟓</m:t>
                      </m:r>
                      <m:r>
                        <a:rPr lang="es-ES" b="1" i="1" smtClean="0">
                          <a:latin typeface="Cambria Math" panose="02040503050406030204" pitchFamily="18" charset="0"/>
                        </a:rPr>
                        <m:t> </m:t>
                      </m:r>
                      <m:r>
                        <a:rPr lang="es-ES" b="1" i="1" smtClean="0">
                          <a:latin typeface="Cambria Math" panose="02040503050406030204" pitchFamily="18" charset="0"/>
                        </a:rPr>
                        <m:t>𝑽</m:t>
                      </m:r>
                    </m:oMath>
                  </m:oMathPara>
                </a14:m>
                <a:endParaRPr lang="es-ES" b="1" dirty="0"/>
              </a:p>
            </p:txBody>
          </p:sp>
        </mc:Choice>
        <mc:Fallback xmlns="">
          <p:sp>
            <p:nvSpPr>
              <p:cNvPr id="18" name="Rectángulo 17">
                <a:extLst>
                  <a:ext uri="{FF2B5EF4-FFF2-40B4-BE49-F238E27FC236}">
                    <a16:creationId xmlns:a16="http://schemas.microsoft.com/office/drawing/2014/main" id="{DF5D1548-7109-465D-BBA3-C2D9B6AC1847}"/>
                  </a:ext>
                </a:extLst>
              </p:cNvPr>
              <p:cNvSpPr>
                <a:spLocks noRot="1" noChangeAspect="1" noMove="1" noResize="1" noEditPoints="1" noAdjustHandles="1" noChangeArrowheads="1" noChangeShapeType="1" noTextEdit="1"/>
              </p:cNvSpPr>
              <p:nvPr/>
            </p:nvSpPr>
            <p:spPr>
              <a:xfrm>
                <a:off x="665545" y="4898714"/>
                <a:ext cx="4320285" cy="369332"/>
              </a:xfrm>
              <a:prstGeom prst="rect">
                <a:avLst/>
              </a:prstGeom>
              <a:blipFill>
                <a:blip r:embed="rId8"/>
                <a:stretch>
                  <a:fillRect b="-1667"/>
                </a:stretch>
              </a:blipFill>
            </p:spPr>
            <p:txBody>
              <a:bodyPr/>
              <a:lstStyle/>
              <a:p>
                <a:r>
                  <a:rPr lang="es-ES">
                    <a:noFill/>
                  </a:rPr>
                  <a:t> </a:t>
                </a:r>
              </a:p>
            </p:txBody>
          </p:sp>
        </mc:Fallback>
      </mc:AlternateContent>
      <p:sp>
        <p:nvSpPr>
          <p:cNvPr id="58" name="CuadroTexto 57">
            <a:extLst>
              <a:ext uri="{FF2B5EF4-FFF2-40B4-BE49-F238E27FC236}">
                <a16:creationId xmlns:a16="http://schemas.microsoft.com/office/drawing/2014/main" id="{9193748C-5BD0-480A-AF9C-C4FB699E2166}"/>
              </a:ext>
            </a:extLst>
          </p:cNvPr>
          <p:cNvSpPr txBox="1"/>
          <p:nvPr/>
        </p:nvSpPr>
        <p:spPr>
          <a:xfrm>
            <a:off x="2981550" y="1644378"/>
            <a:ext cx="269626" cy="276999"/>
          </a:xfrm>
          <a:prstGeom prst="rect">
            <a:avLst/>
          </a:prstGeom>
          <a:solidFill>
            <a:schemeClr val="bg1"/>
          </a:solidFill>
        </p:spPr>
        <p:txBody>
          <a:bodyPr wrap="none" rtlCol="0">
            <a:spAutoFit/>
          </a:bodyPr>
          <a:lstStyle/>
          <a:p>
            <a:r>
              <a:rPr lang="es-ES" sz="1200" dirty="0"/>
              <a:t>a</a:t>
            </a:r>
          </a:p>
        </p:txBody>
      </p:sp>
      <p:sp>
        <p:nvSpPr>
          <p:cNvPr id="59" name="CuadroTexto 58">
            <a:extLst>
              <a:ext uri="{FF2B5EF4-FFF2-40B4-BE49-F238E27FC236}">
                <a16:creationId xmlns:a16="http://schemas.microsoft.com/office/drawing/2014/main" id="{3F35C9EC-695A-4C19-A16C-8534BB5DA076}"/>
              </a:ext>
            </a:extLst>
          </p:cNvPr>
          <p:cNvSpPr txBox="1"/>
          <p:nvPr/>
        </p:nvSpPr>
        <p:spPr>
          <a:xfrm>
            <a:off x="2981550" y="2671289"/>
            <a:ext cx="303288" cy="276999"/>
          </a:xfrm>
          <a:prstGeom prst="rect">
            <a:avLst/>
          </a:prstGeom>
          <a:solidFill>
            <a:schemeClr val="bg1"/>
          </a:solidFill>
        </p:spPr>
        <p:txBody>
          <a:bodyPr wrap="none" rtlCol="0">
            <a:spAutoFit/>
          </a:bodyPr>
          <a:lstStyle/>
          <a:p>
            <a:r>
              <a:rPr lang="es-ES" sz="1200" dirty="0"/>
              <a:t>a’</a:t>
            </a:r>
          </a:p>
        </p:txBody>
      </p:sp>
      <p:sp>
        <p:nvSpPr>
          <p:cNvPr id="60" name="CuadroTexto 59">
            <a:extLst>
              <a:ext uri="{FF2B5EF4-FFF2-40B4-BE49-F238E27FC236}">
                <a16:creationId xmlns:a16="http://schemas.microsoft.com/office/drawing/2014/main" id="{9AED06D5-DBCD-4AD2-A155-51BD981770CE}"/>
              </a:ext>
            </a:extLst>
          </p:cNvPr>
          <p:cNvSpPr txBox="1"/>
          <p:nvPr/>
        </p:nvSpPr>
        <p:spPr>
          <a:xfrm>
            <a:off x="1987755" y="1656070"/>
            <a:ext cx="274434" cy="276999"/>
          </a:xfrm>
          <a:prstGeom prst="rect">
            <a:avLst/>
          </a:prstGeom>
          <a:noFill/>
        </p:spPr>
        <p:txBody>
          <a:bodyPr wrap="none" rtlCol="0">
            <a:spAutoFit/>
          </a:bodyPr>
          <a:lstStyle/>
          <a:p>
            <a:r>
              <a:rPr lang="es-ES" sz="1200" dirty="0"/>
              <a:t>+</a:t>
            </a:r>
          </a:p>
        </p:txBody>
      </p:sp>
      <p:sp>
        <p:nvSpPr>
          <p:cNvPr id="61" name="CuadroTexto 60">
            <a:extLst>
              <a:ext uri="{FF2B5EF4-FFF2-40B4-BE49-F238E27FC236}">
                <a16:creationId xmlns:a16="http://schemas.microsoft.com/office/drawing/2014/main" id="{A2C490A2-1B48-4397-AB65-72D591FAC0E9}"/>
              </a:ext>
            </a:extLst>
          </p:cNvPr>
          <p:cNvSpPr txBox="1"/>
          <p:nvPr/>
        </p:nvSpPr>
        <p:spPr>
          <a:xfrm>
            <a:off x="2545353" y="1647449"/>
            <a:ext cx="235962" cy="276999"/>
          </a:xfrm>
          <a:prstGeom prst="rect">
            <a:avLst/>
          </a:prstGeom>
          <a:noFill/>
        </p:spPr>
        <p:txBody>
          <a:bodyPr wrap="none" rtlCol="0">
            <a:spAutoFit/>
          </a:bodyPr>
          <a:lstStyle/>
          <a:p>
            <a:r>
              <a:rPr lang="es-ES" sz="1200" dirty="0"/>
              <a:t>-</a:t>
            </a:r>
          </a:p>
        </p:txBody>
      </p:sp>
      <p:sp>
        <p:nvSpPr>
          <p:cNvPr id="62" name="CuadroTexto 61">
            <a:extLst>
              <a:ext uri="{FF2B5EF4-FFF2-40B4-BE49-F238E27FC236}">
                <a16:creationId xmlns:a16="http://schemas.microsoft.com/office/drawing/2014/main" id="{653652AA-C14B-4043-9B56-C9465C643C40}"/>
              </a:ext>
            </a:extLst>
          </p:cNvPr>
          <p:cNvSpPr txBox="1"/>
          <p:nvPr/>
        </p:nvSpPr>
        <p:spPr>
          <a:xfrm>
            <a:off x="2907310" y="1970302"/>
            <a:ext cx="274434" cy="276999"/>
          </a:xfrm>
          <a:prstGeom prst="rect">
            <a:avLst/>
          </a:prstGeom>
          <a:noFill/>
        </p:spPr>
        <p:txBody>
          <a:bodyPr wrap="none" rtlCol="0">
            <a:spAutoFit/>
          </a:bodyPr>
          <a:lstStyle/>
          <a:p>
            <a:r>
              <a:rPr lang="es-ES" sz="1200" dirty="0"/>
              <a:t>+</a:t>
            </a:r>
          </a:p>
        </p:txBody>
      </p:sp>
      <p:sp>
        <p:nvSpPr>
          <p:cNvPr id="63" name="CuadroTexto 62">
            <a:extLst>
              <a:ext uri="{FF2B5EF4-FFF2-40B4-BE49-F238E27FC236}">
                <a16:creationId xmlns:a16="http://schemas.microsoft.com/office/drawing/2014/main" id="{692C6F7D-8486-400A-B904-D7006FF7EBE7}"/>
              </a:ext>
            </a:extLst>
          </p:cNvPr>
          <p:cNvSpPr txBox="1"/>
          <p:nvPr/>
        </p:nvSpPr>
        <p:spPr>
          <a:xfrm>
            <a:off x="2886845" y="2411057"/>
            <a:ext cx="235962" cy="276999"/>
          </a:xfrm>
          <a:prstGeom prst="rect">
            <a:avLst/>
          </a:prstGeom>
          <a:noFill/>
        </p:spPr>
        <p:txBody>
          <a:bodyPr wrap="none" rtlCol="0">
            <a:spAutoFit/>
          </a:bodyPr>
          <a:lstStyle/>
          <a:p>
            <a:r>
              <a:rPr lang="es-ES" sz="1200" dirty="0"/>
              <a:t>-</a:t>
            </a:r>
          </a:p>
        </p:txBody>
      </p:sp>
      <p:sp>
        <p:nvSpPr>
          <p:cNvPr id="33" name="Marcador de número de diapositiva 1">
            <a:extLst>
              <a:ext uri="{FF2B5EF4-FFF2-40B4-BE49-F238E27FC236}">
                <a16:creationId xmlns:a16="http://schemas.microsoft.com/office/drawing/2014/main" id="{6B95A857-E647-4612-884B-5D87D07CD6E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24257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1. Problemas AC</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39</a:t>
            </a:fld>
            <a:endParaRPr lang="es-ES" sz="2400" b="0" strike="noStrike" spc="-1">
              <a:solidFill>
                <a:srgbClr val="000000"/>
              </a:solidFill>
              <a:uFill>
                <a:solidFill>
                  <a:srgbClr val="FFFFFF"/>
                </a:solidFill>
              </a:u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1. Problemas DC</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a:t>
            </a:fld>
            <a:endParaRPr lang="es-ES" sz="2400" b="0" strike="noStrike" spc="-1">
              <a:solidFill>
                <a:srgbClr val="000000"/>
              </a:solidFill>
              <a:uFill>
                <a:solidFill>
                  <a:srgbClr val="FFFFFF"/>
                </a:solidFill>
              </a:u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0" y="1245328"/>
            <a:ext cx="7772400" cy="3578163"/>
          </a:xfrm>
        </p:spPr>
        <p:txBody>
          <a:bodyPr/>
          <a:lstStyle/>
          <a:p>
            <a:pPr marL="0" indent="0" algn="just">
              <a:buNone/>
            </a:pPr>
            <a:r>
              <a:rPr lang="es-ES" sz="1200" b="1" dirty="0">
                <a:latin typeface="+mj-lt"/>
              </a:rPr>
              <a:t>Problema 1</a:t>
            </a:r>
            <a:r>
              <a:rPr lang="es-ES" sz="1200" dirty="0">
                <a:latin typeface="+mj-lt"/>
              </a:rPr>
              <a:t>. En el circuito inferior V1 es una fuente de voltaje sinusoidal. Hallar la condición que han de cumplir R1, R2, C1, C2 para que la función de transferencia del circuito no dependa de la frecuencia de trabajo.</a:t>
            </a: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r>
              <a:rPr lang="es-ES" sz="1200" b="1" dirty="0">
                <a:latin typeface="+mj-lt"/>
              </a:rPr>
              <a:t>Problema 2.</a:t>
            </a:r>
            <a:r>
              <a:rPr lang="es-ES" sz="1200" dirty="0">
                <a:latin typeface="+mj-lt"/>
              </a:rPr>
              <a:t> Hallar la función de transferencia del circuito de la figura, siendo </a:t>
            </a:r>
            <a:r>
              <a:rPr lang="es-ES" sz="1200" dirty="0" err="1">
                <a:latin typeface="+mj-lt"/>
              </a:rPr>
              <a:t>vin</a:t>
            </a:r>
            <a:r>
              <a:rPr lang="es-ES" sz="1200" dirty="0">
                <a:latin typeface="+mj-lt"/>
              </a:rPr>
              <a:t> una fuente de tensión sinusoidal de frecuencia ω.</a:t>
            </a: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r>
              <a:rPr lang="es-ES" sz="1200" b="1" dirty="0">
                <a:latin typeface="+mj-lt"/>
              </a:rPr>
              <a:t>Problema 3. </a:t>
            </a:r>
            <a:r>
              <a:rPr lang="es-ES" sz="1200" dirty="0">
                <a:latin typeface="+mj-lt"/>
              </a:rPr>
              <a:t>Hallar el factor de potencia en un circuito RLC en serie. Particularizar para una frecuencia de red de 50 Hz y valores R = 1 </a:t>
            </a:r>
            <a:r>
              <a:rPr lang="es-ES" sz="1200" dirty="0" err="1">
                <a:latin typeface="+mj-lt"/>
              </a:rPr>
              <a:t>kΩ</a:t>
            </a:r>
            <a:r>
              <a:rPr lang="es-ES" sz="1200" dirty="0">
                <a:latin typeface="+mj-lt"/>
              </a:rPr>
              <a:t> L = 1 </a:t>
            </a:r>
            <a:r>
              <a:rPr lang="es-ES" sz="1200" dirty="0" err="1">
                <a:latin typeface="+mj-lt"/>
              </a:rPr>
              <a:t>mH</a:t>
            </a:r>
            <a:r>
              <a:rPr lang="es-ES" sz="1200" dirty="0">
                <a:latin typeface="+mj-lt"/>
              </a:rPr>
              <a:t> y C = 1 </a:t>
            </a:r>
            <a:r>
              <a:rPr lang="es-ES" sz="1200" dirty="0" err="1">
                <a:latin typeface="+mj-lt"/>
              </a:rPr>
              <a:t>μF</a:t>
            </a:r>
            <a:r>
              <a:rPr lang="es-ES" sz="1200" dirty="0">
                <a:latin typeface="+mj-lt"/>
              </a:rPr>
              <a:t>.</a:t>
            </a:r>
          </a:p>
        </p:txBody>
      </p:sp>
      <p:pic>
        <p:nvPicPr>
          <p:cNvPr id="4" name="Imagen 3">
            <a:extLst>
              <a:ext uri="{FF2B5EF4-FFF2-40B4-BE49-F238E27FC236}">
                <a16:creationId xmlns:a16="http://schemas.microsoft.com/office/drawing/2014/main" id="{BB57008D-AB20-2333-2451-0F9A1A9A9B1C}"/>
              </a:ext>
            </a:extLst>
          </p:cNvPr>
          <p:cNvPicPr>
            <a:picLocks noChangeAspect="1"/>
          </p:cNvPicPr>
          <p:nvPr/>
        </p:nvPicPr>
        <p:blipFill>
          <a:blip r:embed="rId2"/>
          <a:stretch>
            <a:fillRect/>
          </a:stretch>
        </p:blipFill>
        <p:spPr>
          <a:xfrm>
            <a:off x="2952150" y="1245328"/>
            <a:ext cx="2395872" cy="1648055"/>
          </a:xfrm>
          <a:prstGeom prst="rect">
            <a:avLst/>
          </a:prstGeom>
        </p:spPr>
      </p:pic>
      <p:pic>
        <p:nvPicPr>
          <p:cNvPr id="5" name="Imagen 4">
            <a:extLst>
              <a:ext uri="{FF2B5EF4-FFF2-40B4-BE49-F238E27FC236}">
                <a16:creationId xmlns:a16="http://schemas.microsoft.com/office/drawing/2014/main" id="{BF112E3F-0650-B560-8C23-A29CF6CFA352}"/>
              </a:ext>
            </a:extLst>
          </p:cNvPr>
          <p:cNvPicPr>
            <a:picLocks noChangeAspect="1"/>
          </p:cNvPicPr>
          <p:nvPr/>
        </p:nvPicPr>
        <p:blipFill>
          <a:blip r:embed="rId3"/>
          <a:stretch>
            <a:fillRect/>
          </a:stretch>
        </p:blipFill>
        <p:spPr>
          <a:xfrm>
            <a:off x="2185023" y="3466607"/>
            <a:ext cx="2679141" cy="1087976"/>
          </a:xfrm>
          <a:prstGeom prst="rect">
            <a:avLst/>
          </a:prstGeom>
        </p:spPr>
      </p:pic>
      <p:sp>
        <p:nvSpPr>
          <p:cNvPr id="6" name="Marcador de número de diapositiva 1">
            <a:extLst>
              <a:ext uri="{FF2B5EF4-FFF2-40B4-BE49-F238E27FC236}">
                <a16:creationId xmlns:a16="http://schemas.microsoft.com/office/drawing/2014/main" id="{F453892A-F618-411C-A414-766D572F3C4F}"/>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182820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0" y="758121"/>
            <a:ext cx="7772400" cy="3669029"/>
          </a:xfrm>
        </p:spPr>
        <p:txBody>
          <a:bodyPr/>
          <a:lstStyle/>
          <a:p>
            <a:pPr marL="0" indent="0" algn="just">
              <a:buNone/>
            </a:pPr>
            <a:r>
              <a:rPr lang="es-ES" sz="1200" b="1" dirty="0">
                <a:latin typeface="+mj-lt"/>
              </a:rPr>
              <a:t>Problema 4. </a:t>
            </a:r>
            <a:r>
              <a:rPr lang="es-ES" sz="1200" dirty="0">
                <a:latin typeface="+mj-lt"/>
              </a:rPr>
              <a:t>Hallar el factor de potencia en un circuito RLC en paralelo para una frecuencia de red de 50 Hz y valores R = 1 </a:t>
            </a:r>
            <a:r>
              <a:rPr lang="es-ES" sz="1200" dirty="0" err="1">
                <a:latin typeface="+mj-lt"/>
              </a:rPr>
              <a:t>kΩ</a:t>
            </a:r>
            <a:r>
              <a:rPr lang="es-ES" sz="1200" dirty="0"/>
              <a:t>,</a:t>
            </a:r>
            <a:r>
              <a:rPr lang="es-ES" sz="1200" dirty="0">
                <a:latin typeface="+mj-lt"/>
              </a:rPr>
              <a:t> L = 1 </a:t>
            </a:r>
            <a:r>
              <a:rPr lang="es-ES" sz="1200" dirty="0" err="1">
                <a:latin typeface="+mj-lt"/>
              </a:rPr>
              <a:t>mH</a:t>
            </a:r>
            <a:r>
              <a:rPr lang="es-ES" sz="1200" dirty="0">
                <a:latin typeface="+mj-lt"/>
              </a:rPr>
              <a:t>, C = 1 </a:t>
            </a:r>
            <a:r>
              <a:rPr lang="es-ES" sz="1200" dirty="0" err="1">
                <a:latin typeface="+mj-lt"/>
              </a:rPr>
              <a:t>μF</a:t>
            </a:r>
            <a:r>
              <a:rPr lang="es-ES" sz="1200" dirty="0">
                <a:latin typeface="+mj-lt"/>
              </a:rPr>
              <a:t>.</a:t>
            </a:r>
          </a:p>
          <a:p>
            <a:pPr marL="0" indent="0" algn="just">
              <a:buNone/>
            </a:pPr>
            <a:endParaRPr lang="es-ES" sz="1200" dirty="0">
              <a:latin typeface="+mj-lt"/>
            </a:endParaRPr>
          </a:p>
          <a:p>
            <a:pPr marL="0" indent="0" algn="just">
              <a:buNone/>
            </a:pPr>
            <a:r>
              <a:rPr lang="es-ES" sz="1200" b="1" dirty="0">
                <a:latin typeface="+mj-lt"/>
              </a:rPr>
              <a:t>Problema 5.</a:t>
            </a:r>
            <a:r>
              <a:rPr lang="es-ES" sz="1200" dirty="0">
                <a:latin typeface="+mj-lt"/>
              </a:rPr>
              <a:t> Hallar la frecuencia de resonancia de un circuito RLC con valores R = 1 </a:t>
            </a:r>
            <a:r>
              <a:rPr lang="es-ES" sz="1200" dirty="0" err="1">
                <a:latin typeface="+mj-lt"/>
              </a:rPr>
              <a:t>kΩ</a:t>
            </a:r>
            <a:r>
              <a:rPr lang="es-ES" sz="1200" dirty="0">
                <a:latin typeface="+mj-lt"/>
              </a:rPr>
              <a:t> L = 1 </a:t>
            </a:r>
            <a:r>
              <a:rPr lang="es-ES" sz="1200" dirty="0" err="1">
                <a:latin typeface="+mj-lt"/>
              </a:rPr>
              <a:t>mH</a:t>
            </a:r>
            <a:r>
              <a:rPr lang="es-ES" sz="1200" dirty="0">
                <a:latin typeface="+mj-lt"/>
              </a:rPr>
              <a:t>, C = 1 </a:t>
            </a:r>
            <a:r>
              <a:rPr lang="es-ES" sz="1200" dirty="0" err="1">
                <a:latin typeface="+mj-lt"/>
              </a:rPr>
              <a:t>μF</a:t>
            </a:r>
            <a:r>
              <a:rPr lang="es-ES" sz="1200" dirty="0">
                <a:latin typeface="+mj-lt"/>
              </a:rPr>
              <a:t>.</a:t>
            </a:r>
          </a:p>
          <a:p>
            <a:pPr marL="0" indent="0" algn="just">
              <a:buNone/>
            </a:pPr>
            <a:endParaRPr lang="es-ES" sz="1200" dirty="0">
              <a:latin typeface="+mj-lt"/>
            </a:endParaRPr>
          </a:p>
          <a:p>
            <a:pPr marL="0" indent="0" algn="just">
              <a:buNone/>
            </a:pPr>
            <a:r>
              <a:rPr lang="es-ES" sz="1200" b="1" dirty="0">
                <a:latin typeface="+mj-lt"/>
              </a:rPr>
              <a:t>Problema 6. </a:t>
            </a:r>
            <a:r>
              <a:rPr lang="es-ES" sz="1200" dirty="0">
                <a:latin typeface="+mj-lt"/>
              </a:rPr>
              <a:t>Hallad la corriente en un circuito RLC en serie si el voltaje de entrada es V= 10 cos8t. R = 4 Ω, L =1 H y C =0,025 F.</a:t>
            </a:r>
          </a:p>
          <a:p>
            <a:pPr marL="0" indent="0" algn="just">
              <a:buNone/>
            </a:pPr>
            <a:endParaRPr lang="es-ES" sz="1200" dirty="0">
              <a:latin typeface="+mj-lt"/>
            </a:endParaRPr>
          </a:p>
          <a:p>
            <a:pPr marL="0" indent="0" algn="just">
              <a:buNone/>
            </a:pPr>
            <a:r>
              <a:rPr lang="es-ES" sz="1200" b="1" dirty="0">
                <a:latin typeface="+mj-lt"/>
              </a:rPr>
              <a:t>Problema 7.</a:t>
            </a:r>
            <a:r>
              <a:rPr lang="es-ES" sz="1200" dirty="0">
                <a:latin typeface="+mj-lt"/>
              </a:rPr>
              <a:t> Hallad el voltaje que cae en el condensador del ejercicio anterior.</a:t>
            </a:r>
          </a:p>
          <a:p>
            <a:pPr marL="0" indent="0" algn="just">
              <a:buNone/>
            </a:pPr>
            <a:endParaRPr lang="es-ES" sz="1200" dirty="0">
              <a:latin typeface="+mj-lt"/>
            </a:endParaRPr>
          </a:p>
          <a:p>
            <a:pPr marL="0" indent="0" algn="just">
              <a:buNone/>
            </a:pPr>
            <a:r>
              <a:rPr lang="es-ES" sz="1200" b="1" dirty="0">
                <a:latin typeface="+mj-lt"/>
              </a:rPr>
              <a:t>Problema 8.</a:t>
            </a:r>
            <a:r>
              <a:rPr lang="es-ES" sz="1200" dirty="0">
                <a:latin typeface="+mj-lt"/>
              </a:rPr>
              <a:t> Hallad el voltaje que cae en R2 de la figura inferior si R1 = 1</a:t>
            </a:r>
            <a:r>
              <a:rPr lang="el-GR" sz="1200" dirty="0">
                <a:latin typeface="+mj-lt"/>
              </a:rPr>
              <a:t>Ω, </a:t>
            </a:r>
            <a:r>
              <a:rPr lang="es-ES" sz="1200" dirty="0">
                <a:latin typeface="+mj-lt"/>
              </a:rPr>
              <a:t>R2 =2 </a:t>
            </a:r>
            <a:r>
              <a:rPr lang="el-GR" sz="1200" dirty="0">
                <a:latin typeface="+mj-lt"/>
              </a:rPr>
              <a:t>Ω, </a:t>
            </a:r>
            <a:r>
              <a:rPr lang="es-ES" sz="1200" dirty="0">
                <a:latin typeface="+mj-lt"/>
              </a:rPr>
              <a:t>L= 0,5 H y I1 =10 cos 8t.</a:t>
            </a: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r>
              <a:rPr lang="es-ES" sz="1200" b="1" i="0" u="none" strike="noStrike" baseline="0" dirty="0">
                <a:solidFill>
                  <a:srgbClr val="000000"/>
                </a:solidFill>
                <a:latin typeface="+mj-lt"/>
              </a:rPr>
              <a:t>Problema 9. </a:t>
            </a:r>
            <a:r>
              <a:rPr lang="es-ES" sz="1200" b="0" i="0" u="none" strike="noStrike" baseline="0" dirty="0">
                <a:solidFill>
                  <a:srgbClr val="000000"/>
                </a:solidFill>
                <a:latin typeface="+mj-lt"/>
              </a:rPr>
              <a:t>Hallad i(t) (corriente que genera V1) en el circuito inferior, sabiendo que R1=0,5 </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C1 =1 F, L =1 H, C2=0,5F, R2 =3</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R3 =2</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y V=12cos(t+1).</a:t>
            </a:r>
          </a:p>
        </p:txBody>
      </p:sp>
      <p:pic>
        <p:nvPicPr>
          <p:cNvPr id="4" name="Imagen 3">
            <a:extLst>
              <a:ext uri="{FF2B5EF4-FFF2-40B4-BE49-F238E27FC236}">
                <a16:creationId xmlns:a16="http://schemas.microsoft.com/office/drawing/2014/main" id="{8D649A69-ADAC-CCD0-7D0C-F97B036461F1}"/>
              </a:ext>
            </a:extLst>
          </p:cNvPr>
          <p:cNvPicPr>
            <a:picLocks noChangeAspect="1"/>
          </p:cNvPicPr>
          <p:nvPr/>
        </p:nvPicPr>
        <p:blipFill>
          <a:blip r:embed="rId2"/>
          <a:stretch>
            <a:fillRect/>
          </a:stretch>
        </p:blipFill>
        <p:spPr>
          <a:xfrm>
            <a:off x="2233748" y="2722992"/>
            <a:ext cx="2590800" cy="1104900"/>
          </a:xfrm>
          <a:prstGeom prst="rect">
            <a:avLst/>
          </a:prstGeom>
        </p:spPr>
      </p:pic>
      <p:pic>
        <p:nvPicPr>
          <p:cNvPr id="6" name="Imagen 5">
            <a:extLst>
              <a:ext uri="{FF2B5EF4-FFF2-40B4-BE49-F238E27FC236}">
                <a16:creationId xmlns:a16="http://schemas.microsoft.com/office/drawing/2014/main" id="{3B9DC63F-A338-E615-EFBE-261F021A9436}"/>
              </a:ext>
            </a:extLst>
          </p:cNvPr>
          <p:cNvPicPr>
            <a:picLocks noChangeAspect="1"/>
          </p:cNvPicPr>
          <p:nvPr/>
        </p:nvPicPr>
        <p:blipFill>
          <a:blip r:embed="rId3"/>
          <a:stretch>
            <a:fillRect/>
          </a:stretch>
        </p:blipFill>
        <p:spPr>
          <a:xfrm>
            <a:off x="2059577" y="4563766"/>
            <a:ext cx="3390900" cy="1028700"/>
          </a:xfrm>
          <a:prstGeom prst="rect">
            <a:avLst/>
          </a:prstGeom>
        </p:spPr>
      </p:pic>
      <p:sp>
        <p:nvSpPr>
          <p:cNvPr id="5" name="Marcador de número de diapositiva 1">
            <a:extLst>
              <a:ext uri="{FF2B5EF4-FFF2-40B4-BE49-F238E27FC236}">
                <a16:creationId xmlns:a16="http://schemas.microsoft.com/office/drawing/2014/main" id="{84628101-DD1E-47C5-8655-A2484C945730}"/>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91157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8494" y="1545434"/>
            <a:ext cx="7772400" cy="3244062"/>
          </a:xfrm>
        </p:spPr>
        <p:txBody>
          <a:bodyPr/>
          <a:lstStyle/>
          <a:p>
            <a:pPr marL="0" indent="0" algn="just">
              <a:buNone/>
            </a:pPr>
            <a:r>
              <a:rPr lang="es-ES" sz="1200" b="1" i="0" u="none" strike="noStrike" baseline="0" dirty="0">
                <a:solidFill>
                  <a:srgbClr val="000000"/>
                </a:solidFill>
                <a:latin typeface="+mj-lt"/>
              </a:rPr>
              <a:t>Problema 10. </a:t>
            </a:r>
            <a:r>
              <a:rPr lang="es-ES" sz="1200" b="0" i="0" u="none" strike="noStrike" baseline="0" dirty="0">
                <a:solidFill>
                  <a:srgbClr val="000000"/>
                </a:solidFill>
                <a:latin typeface="+mj-lt"/>
              </a:rPr>
              <a:t>Hallad la función de transferencia de un circuito RC, tomando la salida en bornes del condensador. Indicad cuál es el límite de dicha función a frecuencia muy baja y a frecuencia muy alta. </a:t>
            </a:r>
          </a:p>
          <a:p>
            <a:pPr marL="0" indent="0" algn="just">
              <a:buNone/>
            </a:pPr>
            <a:endParaRPr lang="es-ES" sz="1200" dirty="0">
              <a:latin typeface="+mj-lt"/>
            </a:endParaRPr>
          </a:p>
          <a:p>
            <a:pPr marL="0" indent="0" algn="just">
              <a:buNone/>
            </a:pPr>
            <a:r>
              <a:rPr lang="es-ES" sz="1200" b="1" i="0" u="none" strike="noStrike" baseline="0" dirty="0">
                <a:solidFill>
                  <a:srgbClr val="000000"/>
                </a:solidFill>
                <a:latin typeface="+mj-lt"/>
              </a:rPr>
              <a:t>Problema 11. </a:t>
            </a:r>
            <a:r>
              <a:rPr lang="es-ES" sz="1200" b="0" i="0" u="none" strike="noStrike" baseline="0" dirty="0">
                <a:solidFill>
                  <a:srgbClr val="000000"/>
                </a:solidFill>
                <a:latin typeface="+mj-lt"/>
              </a:rPr>
              <a:t>Tenemos una fuente V = 1 conectada en serie con dos elementos Z1=-2j y Z2=1+2j. Hallad el voltaje que cae en Z2. </a:t>
            </a:r>
          </a:p>
          <a:p>
            <a:pPr marL="0" indent="0" algn="just">
              <a:buNone/>
            </a:pPr>
            <a:endParaRPr lang="es-ES" sz="1200" b="0" i="0" u="none" strike="noStrike" baseline="0" dirty="0">
              <a:solidFill>
                <a:srgbClr val="000000"/>
              </a:solidFill>
              <a:latin typeface="+mj-lt"/>
            </a:endParaRPr>
          </a:p>
          <a:p>
            <a:pPr marL="0" indent="0" algn="just">
              <a:buNone/>
            </a:pPr>
            <a:r>
              <a:rPr lang="es-ES" sz="1200" b="1" i="0" u="none" strike="noStrike" baseline="0" dirty="0">
                <a:solidFill>
                  <a:srgbClr val="000000"/>
                </a:solidFill>
                <a:latin typeface="+mj-lt"/>
              </a:rPr>
              <a:t>Problema 12. </a:t>
            </a:r>
            <a:r>
              <a:rPr lang="es-ES" sz="1200" b="0" i="0" u="none" strike="noStrike" baseline="0" dirty="0">
                <a:solidFill>
                  <a:srgbClr val="000000"/>
                </a:solidFill>
                <a:latin typeface="+mj-lt"/>
              </a:rPr>
              <a:t>En el mismo circuito del problema 18 hallad Z2 para que V2 = 7-3j, sabiendo que V1=3+j y que Z1=-2j.</a:t>
            </a:r>
          </a:p>
          <a:p>
            <a:pPr marL="0" indent="0" algn="just">
              <a:buNone/>
            </a:pPr>
            <a:endParaRPr lang="es-ES" sz="1200" b="0" i="0" u="none" strike="noStrike" baseline="0" dirty="0">
              <a:solidFill>
                <a:srgbClr val="000000"/>
              </a:solidFill>
              <a:latin typeface="+mj-lt"/>
            </a:endParaRPr>
          </a:p>
          <a:p>
            <a:pPr marL="0" indent="0" algn="just">
              <a:buNone/>
            </a:pPr>
            <a:r>
              <a:rPr lang="es-ES" sz="1200" b="1" i="0" u="none" strike="noStrike" baseline="0" dirty="0">
                <a:solidFill>
                  <a:srgbClr val="000000"/>
                </a:solidFill>
                <a:latin typeface="+mj-lt"/>
              </a:rPr>
              <a:t>Problema 13</a:t>
            </a:r>
            <a:r>
              <a:rPr lang="es-ES" sz="1200" b="0" i="0" u="none" strike="noStrike" baseline="0" dirty="0">
                <a:solidFill>
                  <a:srgbClr val="000000"/>
                </a:solidFill>
                <a:latin typeface="+mj-lt"/>
              </a:rPr>
              <a:t>. Hallad el circuito equivalente de </a:t>
            </a:r>
            <a:r>
              <a:rPr lang="es-ES" sz="1200" b="0" i="0" u="none" strike="noStrike" baseline="0" dirty="0" err="1">
                <a:solidFill>
                  <a:srgbClr val="000000"/>
                </a:solidFill>
                <a:latin typeface="+mj-lt"/>
              </a:rPr>
              <a:t>Thévenenin</a:t>
            </a:r>
            <a:r>
              <a:rPr lang="es-ES" sz="1200" b="0" i="0" u="none" strike="noStrike" baseline="0" dirty="0">
                <a:solidFill>
                  <a:srgbClr val="000000"/>
                </a:solidFill>
                <a:latin typeface="+mj-lt"/>
              </a:rPr>
              <a:t> del circuito inferior. R =3 </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ZL = 2j, ZC=-4j, I = 2|10.</a:t>
            </a:r>
          </a:p>
          <a:p>
            <a:pPr marL="0" indent="0" algn="just">
              <a:buNone/>
            </a:pPr>
            <a:endParaRPr lang="es-ES" sz="1200" dirty="0">
              <a:solidFill>
                <a:srgbClr val="000000"/>
              </a:solidFill>
            </a:endParaRPr>
          </a:p>
          <a:p>
            <a:pPr marL="0" indent="0" algn="just">
              <a:buNone/>
            </a:pPr>
            <a:endParaRPr lang="es-ES" sz="1200" b="0" i="0" u="none" strike="noStrike" baseline="0" dirty="0">
              <a:solidFill>
                <a:srgbClr val="000000"/>
              </a:solidFill>
              <a:latin typeface="+mj-lt"/>
            </a:endParaRPr>
          </a:p>
          <a:p>
            <a:pPr marL="0" indent="0" algn="just">
              <a:buNone/>
            </a:pPr>
            <a:endParaRPr lang="es-ES" sz="1200" b="0" i="0" u="none" strike="noStrike" baseline="0" dirty="0">
              <a:solidFill>
                <a:srgbClr val="000000"/>
              </a:solidFill>
              <a:latin typeface="+mj-lt"/>
            </a:endParaRPr>
          </a:p>
          <a:p>
            <a:pPr marL="0" indent="0" algn="just">
              <a:buNone/>
            </a:pPr>
            <a:endParaRPr lang="es-ES" sz="1200" dirty="0">
              <a:solidFill>
                <a:srgbClr val="000000"/>
              </a:solidFill>
            </a:endParaRPr>
          </a:p>
          <a:p>
            <a:pPr marL="0" indent="0" algn="just">
              <a:buNone/>
            </a:pPr>
            <a:endParaRPr lang="es-ES" sz="1200" dirty="0">
              <a:solidFill>
                <a:srgbClr val="000000"/>
              </a:solidFill>
            </a:endParaRPr>
          </a:p>
          <a:p>
            <a:pPr marL="0" indent="0" algn="just">
              <a:buNone/>
            </a:pPr>
            <a:endParaRPr lang="es-ES" sz="1200" dirty="0">
              <a:solidFill>
                <a:srgbClr val="000000"/>
              </a:solidFill>
            </a:endParaRPr>
          </a:p>
          <a:p>
            <a:pPr marL="0" indent="0" algn="just">
              <a:buNone/>
            </a:pPr>
            <a:endParaRPr lang="es-ES" sz="1200" dirty="0">
              <a:solidFill>
                <a:srgbClr val="000000"/>
              </a:solidFill>
            </a:endParaRPr>
          </a:p>
          <a:p>
            <a:pPr marL="0" indent="0" algn="just">
              <a:buNone/>
            </a:pPr>
            <a:endParaRPr lang="es-ES" sz="1200" b="0" i="0" u="none" strike="noStrike" baseline="0" dirty="0">
              <a:solidFill>
                <a:srgbClr val="000000"/>
              </a:solidFill>
              <a:latin typeface="+mj-lt"/>
            </a:endParaRPr>
          </a:p>
          <a:p>
            <a:pPr marL="0" indent="0" algn="just">
              <a:buNone/>
            </a:pPr>
            <a:r>
              <a:rPr lang="es-ES" sz="1200" b="0" i="0" u="none" strike="noStrike" baseline="0" dirty="0">
                <a:solidFill>
                  <a:srgbClr val="000000"/>
                </a:solidFill>
                <a:latin typeface="+mj-lt"/>
              </a:rPr>
              <a:t> </a:t>
            </a:r>
          </a:p>
          <a:p>
            <a:pPr marL="0" indent="0" algn="just">
              <a:buNone/>
            </a:pPr>
            <a:r>
              <a:rPr lang="es-ES" sz="1200" b="1" i="0" u="none" strike="noStrike" baseline="0" dirty="0">
                <a:solidFill>
                  <a:srgbClr val="000000"/>
                </a:solidFill>
                <a:latin typeface="+mj-lt"/>
              </a:rPr>
              <a:t>Problema 14</a:t>
            </a:r>
            <a:r>
              <a:rPr lang="es-ES" sz="1200" b="0" i="0" u="none" strike="noStrike" baseline="0" dirty="0">
                <a:solidFill>
                  <a:srgbClr val="000000"/>
                </a:solidFill>
                <a:latin typeface="+mj-lt"/>
              </a:rPr>
              <a:t>. Hallar en el circuito inferior la corriente que circula por la resistencia. R =4 Ω, C =0,125 F, I (t) = 3cos4t, K=0,5</a:t>
            </a:r>
          </a:p>
          <a:p>
            <a:pPr marL="0" indent="0" algn="just">
              <a:buNone/>
            </a:pPr>
            <a:endParaRPr lang="es-ES" sz="1200" dirty="0">
              <a:solidFill>
                <a:srgbClr val="000000"/>
              </a:solidFill>
            </a:endParaRPr>
          </a:p>
          <a:p>
            <a:pPr marL="0" indent="0" algn="just">
              <a:buNone/>
            </a:pPr>
            <a:endParaRPr lang="es-ES" sz="1200" dirty="0">
              <a:solidFill>
                <a:srgbClr val="000000"/>
              </a:solidFill>
              <a:latin typeface="+mj-lt"/>
            </a:endParaRPr>
          </a:p>
          <a:p>
            <a:pPr marL="0" indent="0" algn="just">
              <a:buNone/>
            </a:pPr>
            <a:endParaRPr lang="es-ES" sz="1200" dirty="0">
              <a:solidFill>
                <a:srgbClr val="000000"/>
              </a:solidFill>
            </a:endParaRPr>
          </a:p>
          <a:p>
            <a:pPr marL="0" indent="0" algn="just">
              <a:buNone/>
            </a:pPr>
            <a:endParaRPr lang="es-ES" sz="1200" dirty="0">
              <a:solidFill>
                <a:srgbClr val="000000"/>
              </a:solidFill>
              <a:latin typeface="+mj-lt"/>
            </a:endParaRPr>
          </a:p>
          <a:p>
            <a:pPr marL="0" indent="0" algn="just">
              <a:buNone/>
            </a:pPr>
            <a:endParaRPr lang="es-ES" sz="1200" dirty="0">
              <a:solidFill>
                <a:srgbClr val="000000"/>
              </a:solidFill>
            </a:endParaRPr>
          </a:p>
          <a:p>
            <a:pPr marL="0" indent="0" algn="just">
              <a:buNone/>
            </a:pPr>
            <a:endParaRPr lang="es-ES" sz="1200" dirty="0">
              <a:solidFill>
                <a:srgbClr val="000000"/>
              </a:solidFill>
              <a:latin typeface="+mj-lt"/>
            </a:endParaRPr>
          </a:p>
          <a:p>
            <a:pPr marL="0" indent="0" algn="just">
              <a:buNone/>
            </a:pPr>
            <a:endParaRPr lang="es-ES" sz="1200" dirty="0">
              <a:solidFill>
                <a:srgbClr val="000000"/>
              </a:solidFill>
            </a:endParaRPr>
          </a:p>
        </p:txBody>
      </p:sp>
      <p:pic>
        <p:nvPicPr>
          <p:cNvPr id="4" name="Imagen 3">
            <a:extLst>
              <a:ext uri="{FF2B5EF4-FFF2-40B4-BE49-F238E27FC236}">
                <a16:creationId xmlns:a16="http://schemas.microsoft.com/office/drawing/2014/main" id="{04A89980-3631-626C-8D44-E227A970AF23}"/>
              </a:ext>
            </a:extLst>
          </p:cNvPr>
          <p:cNvPicPr>
            <a:picLocks noChangeAspect="1"/>
          </p:cNvPicPr>
          <p:nvPr/>
        </p:nvPicPr>
        <p:blipFill rotWithShape="1">
          <a:blip r:embed="rId2"/>
          <a:srcRect r="33050"/>
          <a:stretch/>
        </p:blipFill>
        <p:spPr>
          <a:xfrm>
            <a:off x="2745921" y="2585357"/>
            <a:ext cx="2270216" cy="1343025"/>
          </a:xfrm>
          <a:prstGeom prst="rect">
            <a:avLst/>
          </a:prstGeom>
        </p:spPr>
      </p:pic>
      <p:pic>
        <p:nvPicPr>
          <p:cNvPr id="6" name="Imagen 5">
            <a:extLst>
              <a:ext uri="{FF2B5EF4-FFF2-40B4-BE49-F238E27FC236}">
                <a16:creationId xmlns:a16="http://schemas.microsoft.com/office/drawing/2014/main" id="{CBC4D65D-AF0B-C26D-656B-8908E18EB3B7}"/>
              </a:ext>
            </a:extLst>
          </p:cNvPr>
          <p:cNvPicPr>
            <a:picLocks noChangeAspect="1"/>
          </p:cNvPicPr>
          <p:nvPr/>
        </p:nvPicPr>
        <p:blipFill rotWithShape="1">
          <a:blip r:embed="rId3"/>
          <a:srcRect r="33050"/>
          <a:stretch/>
        </p:blipFill>
        <p:spPr>
          <a:xfrm>
            <a:off x="2632710" y="4258000"/>
            <a:ext cx="2523969" cy="1228400"/>
          </a:xfrm>
          <a:prstGeom prst="rect">
            <a:avLst/>
          </a:prstGeom>
        </p:spPr>
      </p:pic>
      <p:sp>
        <p:nvSpPr>
          <p:cNvPr id="5" name="Marcador de número de diapositiva 1">
            <a:extLst>
              <a:ext uri="{FF2B5EF4-FFF2-40B4-BE49-F238E27FC236}">
                <a16:creationId xmlns:a16="http://schemas.microsoft.com/office/drawing/2014/main" id="{1F56B441-9B72-4490-B973-BFF5E8398FA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718375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163286" y="818605"/>
            <a:ext cx="7772400" cy="459348"/>
          </a:xfrm>
        </p:spPr>
        <p:txBody>
          <a:bodyPr/>
          <a:lstStyle/>
          <a:p>
            <a:pPr marL="0" indent="0" algn="just">
              <a:buNone/>
            </a:pPr>
            <a:endParaRPr lang="es-ES" sz="1200" dirty="0">
              <a:solidFill>
                <a:srgbClr val="000000"/>
              </a:solidFill>
              <a:latin typeface="+mj-lt"/>
            </a:endParaRPr>
          </a:p>
          <a:p>
            <a:pPr marL="0" indent="0" algn="just">
              <a:buNone/>
            </a:pPr>
            <a:r>
              <a:rPr lang="es-ES" sz="1200" b="1" i="0" u="none" strike="noStrike" baseline="0" dirty="0">
                <a:solidFill>
                  <a:srgbClr val="000000"/>
                </a:solidFill>
                <a:latin typeface="+mj-lt"/>
              </a:rPr>
              <a:t>Problema 15. </a:t>
            </a:r>
            <a:r>
              <a:rPr lang="es-ES" sz="1200" b="0" i="0" u="none" strike="noStrike" baseline="0" dirty="0">
                <a:solidFill>
                  <a:srgbClr val="000000"/>
                </a:solidFill>
                <a:latin typeface="+mj-lt"/>
              </a:rPr>
              <a:t>Hallar la corriente que genera la fuente de tensión en el circuito inferior. R=1 Ω, C= 1F, L=1 H, K=1,5, </a:t>
            </a:r>
            <a:r>
              <a:rPr lang="es-ES" sz="1200" b="0" i="0" u="none" strike="noStrike" baseline="0" dirty="0" err="1">
                <a:solidFill>
                  <a:srgbClr val="000000"/>
                </a:solidFill>
                <a:latin typeface="+mj-lt"/>
              </a:rPr>
              <a:t>Vin</a:t>
            </a:r>
            <a:r>
              <a:rPr lang="es-ES" sz="1200" b="0" i="0" u="none" strike="noStrike" baseline="0" dirty="0">
                <a:solidFill>
                  <a:srgbClr val="000000"/>
                </a:solidFill>
                <a:latin typeface="+mj-lt"/>
              </a:rPr>
              <a:t> = 4cos3t </a:t>
            </a:r>
            <a:endParaRPr lang="es-ES" sz="1200" dirty="0">
              <a:latin typeface="+mj-lt"/>
            </a:endParaRPr>
          </a:p>
        </p:txBody>
      </p:sp>
      <p:pic>
        <p:nvPicPr>
          <p:cNvPr id="8" name="Imagen 7">
            <a:extLst>
              <a:ext uri="{FF2B5EF4-FFF2-40B4-BE49-F238E27FC236}">
                <a16:creationId xmlns:a16="http://schemas.microsoft.com/office/drawing/2014/main" id="{51EBE971-007F-48FB-24E6-BF027BA54438}"/>
              </a:ext>
            </a:extLst>
          </p:cNvPr>
          <p:cNvPicPr>
            <a:picLocks noChangeAspect="1"/>
          </p:cNvPicPr>
          <p:nvPr/>
        </p:nvPicPr>
        <p:blipFill rotWithShape="1">
          <a:blip r:embed="rId2"/>
          <a:srcRect r="31252"/>
          <a:stretch/>
        </p:blipFill>
        <p:spPr>
          <a:xfrm>
            <a:off x="2554333" y="1251706"/>
            <a:ext cx="2458717" cy="1587287"/>
          </a:xfrm>
          <a:prstGeom prst="rect">
            <a:avLst/>
          </a:prstGeom>
        </p:spPr>
      </p:pic>
      <p:sp>
        <p:nvSpPr>
          <p:cNvPr id="4" name="Marcador de número de diapositiva 1">
            <a:extLst>
              <a:ext uri="{FF2B5EF4-FFF2-40B4-BE49-F238E27FC236}">
                <a16:creationId xmlns:a16="http://schemas.microsoft.com/office/drawing/2014/main" id="{44B29D11-6CC9-4B38-9E40-81675C60C36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089511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0" y="766103"/>
            <a:ext cx="9031769" cy="523220"/>
          </a:xfrm>
          <a:prstGeom prst="rect">
            <a:avLst/>
          </a:prstGeom>
        </p:spPr>
        <p:txBody>
          <a:bodyPr wrap="square">
            <a:spAutoFit/>
          </a:bodyPr>
          <a:lstStyle/>
          <a:p>
            <a:pPr algn="just"/>
            <a:r>
              <a:rPr lang="es-ES" sz="1400" b="1" dirty="0"/>
              <a:t>Problema 1</a:t>
            </a:r>
            <a:r>
              <a:rPr lang="es-ES" sz="1400" dirty="0"/>
              <a:t>. En el circuito inferior V1 es una fuente de voltaje sinusoidal. Hallar la condición que han de cumplir R1, R2, C1, C2 para que la función de transferencia del circuito no dependa de la frecuencia de trabajo.</a:t>
            </a:r>
          </a:p>
        </p:txBody>
      </p:sp>
      <p:pic>
        <p:nvPicPr>
          <p:cNvPr id="2" name="Imagen 1">
            <a:extLst>
              <a:ext uri="{FF2B5EF4-FFF2-40B4-BE49-F238E27FC236}">
                <a16:creationId xmlns:a16="http://schemas.microsoft.com/office/drawing/2014/main" id="{2C2A9F74-FF4D-4AC0-8902-991B5C78C52B}"/>
              </a:ext>
            </a:extLst>
          </p:cNvPr>
          <p:cNvPicPr>
            <a:picLocks noChangeAspect="1"/>
          </p:cNvPicPr>
          <p:nvPr/>
        </p:nvPicPr>
        <p:blipFill>
          <a:blip r:embed="rId2"/>
          <a:stretch>
            <a:fillRect/>
          </a:stretch>
        </p:blipFill>
        <p:spPr>
          <a:xfrm>
            <a:off x="330869" y="1449474"/>
            <a:ext cx="2395872" cy="1648055"/>
          </a:xfrm>
          <a:prstGeom prst="rect">
            <a:avLst/>
          </a:prstGeom>
        </p:spPr>
      </p:pic>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8E8360FD-BF96-40CF-BAC3-B8BD49FA1F2C}"/>
                  </a:ext>
                </a:extLst>
              </p:cNvPr>
              <p:cNvSpPr/>
              <p:nvPr/>
            </p:nvSpPr>
            <p:spPr>
              <a:xfrm>
                <a:off x="2726741" y="1515887"/>
                <a:ext cx="4126208" cy="1181157"/>
              </a:xfrm>
              <a:prstGeom prst="rect">
                <a:avLst/>
              </a:prstGeom>
            </p:spPr>
            <p:txBody>
              <a:bodyPr wrap="square">
                <a:spAutoFit/>
              </a:bodyPr>
              <a:lstStyle/>
              <a:p>
                <a:r>
                  <a:rPr lang="es-ES" sz="1400" dirty="0"/>
                  <a:t>	R1 \\ C1 y R2 \\ C2. </a:t>
                </a:r>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𝑍𝑐</m:t>
                      </m:r>
                      <m:r>
                        <a:rPr lang="es-ES" sz="1400" i="1" dirty="0" smtClean="0">
                          <a:latin typeface="Cambria Math" panose="02040503050406030204" pitchFamily="18" charset="0"/>
                        </a:rPr>
                        <m:t>=</m:t>
                      </m:r>
                      <m:f>
                        <m:fPr>
                          <m:ctrlPr>
                            <a:rPr lang="es-ES" sz="1400" i="1" dirty="0" smtClean="0">
                              <a:latin typeface="Cambria Math" panose="02040503050406030204" pitchFamily="18" charset="0"/>
                            </a:rPr>
                          </m:ctrlPr>
                        </m:fPr>
                        <m:num>
                          <m:r>
                            <a:rPr lang="es-ES" sz="1400" i="1" dirty="0" smtClean="0">
                              <a:latin typeface="Cambria Math" panose="02040503050406030204" pitchFamily="18" charset="0"/>
                            </a:rPr>
                            <m:t>1</m:t>
                          </m:r>
                        </m:num>
                        <m:den>
                          <m:r>
                            <a:rPr lang="es-ES" sz="1400" i="1" dirty="0" err="1" smtClean="0">
                              <a:latin typeface="Cambria Math" panose="02040503050406030204" pitchFamily="18" charset="0"/>
                            </a:rPr>
                            <m:t>𝑗</m:t>
                          </m:r>
                          <m:r>
                            <a:rPr lang="es-ES" sz="1400" i="1" dirty="0" err="1" smtClean="0">
                              <a:latin typeface="Cambria Math" panose="02040503050406030204" pitchFamily="18" charset="0"/>
                            </a:rPr>
                            <m:t>𝜔</m:t>
                          </m:r>
                          <m:r>
                            <a:rPr lang="es-ES" sz="1400" i="1" dirty="0" err="1" smtClean="0">
                              <a:latin typeface="Cambria Math" panose="02040503050406030204" pitchFamily="18" charset="0"/>
                            </a:rPr>
                            <m:t>𝐶</m:t>
                          </m:r>
                        </m:den>
                      </m:f>
                      <m:r>
                        <a:rPr lang="es-ES" sz="1400" i="1" dirty="0" err="1" smtClean="0">
                          <a:latin typeface="Cambria Math" panose="02040503050406030204" pitchFamily="18" charset="0"/>
                          <a:sym typeface="Wingdings" panose="05000000000000000000" pitchFamily="2" charset="2"/>
                        </a:rPr>
                        <m:t></m:t>
                      </m:r>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i="1" dirty="0" err="1" smtClean="0">
                              <a:latin typeface="Cambria Math" panose="02040503050406030204" pitchFamily="18" charset="0"/>
                            </a:rPr>
                            <m:t>𝑅</m:t>
                          </m:r>
                        </m:sub>
                      </m:sSub>
                      <m:r>
                        <a:rPr lang="es-ES" sz="1400" i="1" dirty="0" smtClean="0">
                          <a:latin typeface="Cambria Math" panose="02040503050406030204" pitchFamily="18" charset="0"/>
                        </a:rPr>
                        <m:t>\</m:t>
                      </m:r>
                      <m:r>
                        <a:rPr lang="es-ES" sz="1400" b="0" i="1" dirty="0" smtClean="0">
                          <a:latin typeface="Cambria Math" panose="02040503050406030204" pitchFamily="18" charset="0"/>
                        </a:rPr>
                        <m:t>\</m:t>
                      </m:r>
                      <m:r>
                        <m:rPr>
                          <m:sty m:val="p"/>
                        </m:rPr>
                        <a:rPr lang="es-ES" sz="1400" i="1" dirty="0" err="1" smtClean="0">
                          <a:latin typeface="Cambria Math" panose="02040503050406030204" pitchFamily="18" charset="0"/>
                        </a:rPr>
                        <m:t>Zc</m:t>
                      </m:r>
                      <m:r>
                        <a:rPr lang="es-ES" sz="1400" i="1" dirty="0" smtClean="0">
                          <a:latin typeface="Cambria Math" panose="02040503050406030204" pitchFamily="18" charset="0"/>
                        </a:rPr>
                        <m:t>=</m:t>
                      </m:r>
                      <m:f>
                        <m:fPr>
                          <m:ctrlPr>
                            <a:rPr lang="es-ES" sz="1400" i="1" dirty="0" smtClean="0">
                              <a:latin typeface="Cambria Math" panose="02040503050406030204" pitchFamily="18" charset="0"/>
                            </a:rPr>
                          </m:ctrlPr>
                        </m:fPr>
                        <m:num>
                          <m:r>
                            <a:rPr lang="es-ES" sz="1400" i="1" dirty="0">
                              <a:latin typeface="Cambria Math" panose="02040503050406030204" pitchFamily="18" charset="0"/>
                            </a:rPr>
                            <m:t>𝑅</m:t>
                          </m:r>
                        </m:num>
                        <m:den>
                          <m:r>
                            <a:rPr lang="es-ES" sz="1400" i="1" dirty="0">
                              <a:latin typeface="Cambria Math" panose="02040503050406030204" pitchFamily="18" charset="0"/>
                            </a:rPr>
                            <m:t>(1+ </m:t>
                          </m:r>
                          <m:r>
                            <a:rPr lang="es-ES" sz="1400" i="1" dirty="0" err="1">
                              <a:latin typeface="Cambria Math" panose="02040503050406030204" pitchFamily="18" charset="0"/>
                            </a:rPr>
                            <m:t>𝑗</m:t>
                          </m:r>
                          <m:r>
                            <a:rPr lang="es-ES" sz="1400" i="1" dirty="0" err="1">
                              <a:latin typeface="Cambria Math" panose="02040503050406030204" pitchFamily="18" charset="0"/>
                            </a:rPr>
                            <m:t>𝜔</m:t>
                          </m:r>
                          <m:r>
                            <a:rPr lang="es-ES" sz="1400" i="1" dirty="0" err="1">
                              <a:latin typeface="Cambria Math" panose="02040503050406030204" pitchFamily="18" charset="0"/>
                            </a:rPr>
                            <m:t>𝑅𝐶</m:t>
                          </m:r>
                          <m:r>
                            <a:rPr lang="es-ES" sz="1400" i="1" dirty="0">
                              <a:latin typeface="Cambria Math" panose="02040503050406030204" pitchFamily="18" charset="0"/>
                            </a:rPr>
                            <m:t>)</m:t>
                          </m:r>
                        </m:den>
                      </m:f>
                      <m:r>
                        <a:rPr lang="es-ES" sz="1400" i="1" dirty="0">
                          <a:latin typeface="Cambria Math" panose="02040503050406030204" pitchFamily="18" charset="0"/>
                        </a:rPr>
                        <m:t> </m:t>
                      </m:r>
                    </m:oMath>
                  </m:oMathPara>
                </a14:m>
                <a:endParaRPr lang="es-ES" sz="1400" dirty="0"/>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m:t>
                      </m:r>
                      <m:r>
                        <a:rPr lang="es-ES" sz="1400" i="1" dirty="0" smtClean="0">
                          <a:latin typeface="Cambria Math" panose="02040503050406030204" pitchFamily="18" charset="0"/>
                        </a:rPr>
                        <m:t>1= </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i="1" dirty="0" smtClean="0">
                              <a:latin typeface="Cambria Math" panose="02040503050406030204" pitchFamily="18" charset="0"/>
                            </a:rPr>
                            <m:t>1</m:t>
                          </m:r>
                        </m:sub>
                      </m:sSub>
                      <m:r>
                        <a:rPr lang="es-ES" sz="1400" i="1" dirty="0" smtClean="0">
                          <a:latin typeface="Cambria Math" panose="02040503050406030204" pitchFamily="18" charset="0"/>
                        </a:rPr>
                        <m:t>/(</m:t>
                      </m:r>
                      <m:r>
                        <a:rPr lang="es-ES" sz="1400" i="1" dirty="0">
                          <a:latin typeface="Cambria Math" panose="02040503050406030204" pitchFamily="18" charset="0"/>
                        </a:rPr>
                        <m:t>1+ </m:t>
                      </m:r>
                      <m:r>
                        <a:rPr lang="es-ES" sz="1400" i="1" dirty="0" smtClean="0">
                          <a:latin typeface="Cambria Math" panose="02040503050406030204" pitchFamily="18" charset="0"/>
                        </a:rPr>
                        <m:t>𝑗</m:t>
                      </m:r>
                      <m:r>
                        <a:rPr lang="es-ES" sz="1400" i="1" dirty="0" smtClean="0">
                          <a:latin typeface="Cambria Math" panose="02040503050406030204" pitchFamily="18" charset="0"/>
                        </a:rPr>
                        <m:t>𝜔</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b="0" i="1" dirty="0" smtClean="0">
                              <a:latin typeface="Cambria Math" panose="02040503050406030204" pitchFamily="18" charset="0"/>
                            </a:rPr>
                            <m:t>1</m:t>
                          </m:r>
                        </m:sub>
                      </m:sSub>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𝐶</m:t>
                          </m:r>
                        </m:e>
                        <m:sub>
                          <m:r>
                            <a:rPr lang="es-ES" sz="1400" i="1" dirty="0" smtClean="0">
                              <a:latin typeface="Cambria Math" panose="02040503050406030204" pitchFamily="18" charset="0"/>
                            </a:rPr>
                            <m:t>1</m:t>
                          </m:r>
                        </m:sub>
                      </m:sSub>
                      <m:r>
                        <a:rPr lang="es-ES" sz="1400" i="1" dirty="0" smtClean="0">
                          <a:latin typeface="Cambria Math" panose="02040503050406030204" pitchFamily="18" charset="0"/>
                        </a:rPr>
                        <m:t>)</m:t>
                      </m:r>
                    </m:oMath>
                  </m:oMathPara>
                </a14:m>
                <a:endParaRPr lang="es-ES" sz="1400" dirty="0"/>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m:t>
                      </m:r>
                      <m:r>
                        <a:rPr lang="es-ES" sz="1400" i="1" dirty="0" smtClean="0">
                          <a:latin typeface="Cambria Math" panose="02040503050406030204" pitchFamily="18" charset="0"/>
                        </a:rPr>
                        <m:t>2= </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i="1" dirty="0" smtClean="0">
                              <a:latin typeface="Cambria Math" panose="02040503050406030204" pitchFamily="18" charset="0"/>
                            </a:rPr>
                            <m:t>2</m:t>
                          </m:r>
                        </m:sub>
                      </m:sSub>
                      <m:r>
                        <a:rPr lang="es-ES" sz="1400" i="1" dirty="0" smtClean="0">
                          <a:latin typeface="Cambria Math" panose="02040503050406030204" pitchFamily="18" charset="0"/>
                        </a:rPr>
                        <m:t>/(</m:t>
                      </m:r>
                      <m:r>
                        <a:rPr lang="es-ES" sz="1400" i="1" dirty="0">
                          <a:latin typeface="Cambria Math" panose="02040503050406030204" pitchFamily="18" charset="0"/>
                        </a:rPr>
                        <m:t>1+ </m:t>
                      </m:r>
                      <m:r>
                        <a:rPr lang="es-ES" sz="1400" i="1" dirty="0" smtClean="0">
                          <a:latin typeface="Cambria Math" panose="02040503050406030204" pitchFamily="18" charset="0"/>
                        </a:rPr>
                        <m:t>𝑗</m:t>
                      </m:r>
                      <m:r>
                        <a:rPr lang="es-ES" sz="1400" i="1" dirty="0" smtClean="0">
                          <a:latin typeface="Cambria Math" panose="02040503050406030204" pitchFamily="18" charset="0"/>
                        </a:rPr>
                        <m:t>𝜔</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b="0" i="1" dirty="0" smtClean="0">
                              <a:latin typeface="Cambria Math" panose="02040503050406030204" pitchFamily="18" charset="0"/>
                            </a:rPr>
                            <m:t>2</m:t>
                          </m:r>
                        </m:sub>
                      </m:sSub>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𝐶</m:t>
                          </m:r>
                        </m:e>
                        <m:sub>
                          <m:r>
                            <a:rPr lang="es-ES" sz="1400" i="1" dirty="0" smtClean="0">
                              <a:latin typeface="Cambria Math" panose="02040503050406030204" pitchFamily="18" charset="0"/>
                            </a:rPr>
                            <m:t>2</m:t>
                          </m:r>
                        </m:sub>
                      </m:sSub>
                      <m:r>
                        <a:rPr lang="es-ES" sz="1400" i="1" dirty="0" smtClean="0">
                          <a:latin typeface="Cambria Math" panose="02040503050406030204" pitchFamily="18" charset="0"/>
                        </a:rPr>
                        <m:t>) </m:t>
                      </m:r>
                    </m:oMath>
                  </m:oMathPara>
                </a14:m>
                <a:endParaRPr lang="es-ES" sz="1400" dirty="0"/>
              </a:p>
            </p:txBody>
          </p:sp>
        </mc:Choice>
        <mc:Fallback xmlns="">
          <p:sp>
            <p:nvSpPr>
              <p:cNvPr id="3" name="Rectángulo 2">
                <a:extLst>
                  <a:ext uri="{FF2B5EF4-FFF2-40B4-BE49-F238E27FC236}">
                    <a16:creationId xmlns:a16="http://schemas.microsoft.com/office/drawing/2014/main" id="{8E8360FD-BF96-40CF-BAC3-B8BD49FA1F2C}"/>
                  </a:ext>
                </a:extLst>
              </p:cNvPr>
              <p:cNvSpPr>
                <a:spLocks noRot="1" noChangeAspect="1" noMove="1" noResize="1" noEditPoints="1" noAdjustHandles="1" noChangeArrowheads="1" noChangeShapeType="1" noTextEdit="1"/>
              </p:cNvSpPr>
              <p:nvPr/>
            </p:nvSpPr>
            <p:spPr>
              <a:xfrm>
                <a:off x="2726741" y="1515887"/>
                <a:ext cx="4126208" cy="1181157"/>
              </a:xfrm>
              <a:prstGeom prst="rect">
                <a:avLst/>
              </a:prstGeom>
              <a:blipFill>
                <a:blip r:embed="rId3"/>
                <a:stretch>
                  <a:fillRect t="-1036" b="-207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B030FA2D-7C86-42A1-B384-AAFE239AA8E4}"/>
                  </a:ext>
                </a:extLst>
              </p:cNvPr>
              <p:cNvSpPr txBox="1"/>
              <p:nvPr/>
            </p:nvSpPr>
            <p:spPr>
              <a:xfrm>
                <a:off x="3223326" y="2697044"/>
                <a:ext cx="3133037"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𝑖</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𝑖</m:t>
                      </m:r>
                      <m:r>
                        <a:rPr lang="es-ES" b="0" i="1" smtClean="0">
                          <a:latin typeface="Cambria Math" panose="02040503050406030204" pitchFamily="18" charset="0"/>
                        </a:rPr>
                        <m:t>→</m:t>
                      </m:r>
                      <m:r>
                        <a:rPr lang="es-ES" b="0" i="1" smtClean="0">
                          <a:latin typeface="Cambria Math" panose="02040503050406030204" pitchFamily="18" charset="0"/>
                        </a:rPr>
                        <m:t>𝑖</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den>
                      </m:f>
                    </m:oMath>
                  </m:oMathPara>
                </a14:m>
                <a:endParaRPr lang="es-ES" dirty="0"/>
              </a:p>
            </p:txBody>
          </p:sp>
        </mc:Choice>
        <mc:Fallback xmlns="">
          <p:sp>
            <p:nvSpPr>
              <p:cNvPr id="7" name="CuadroTexto 6">
                <a:extLst>
                  <a:ext uri="{FF2B5EF4-FFF2-40B4-BE49-F238E27FC236}">
                    <a16:creationId xmlns:a16="http://schemas.microsoft.com/office/drawing/2014/main" id="{B030FA2D-7C86-42A1-B384-AAFE239AA8E4}"/>
                  </a:ext>
                </a:extLst>
              </p:cNvPr>
              <p:cNvSpPr txBox="1">
                <a:spLocks noRot="1" noChangeAspect="1" noMove="1" noResize="1" noEditPoints="1" noAdjustHandles="1" noChangeArrowheads="1" noChangeShapeType="1" noTextEdit="1"/>
              </p:cNvSpPr>
              <p:nvPr/>
            </p:nvSpPr>
            <p:spPr>
              <a:xfrm>
                <a:off x="3223326" y="2697044"/>
                <a:ext cx="3133037" cy="56387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CuadroTexto 40">
                <a:extLst>
                  <a:ext uri="{FF2B5EF4-FFF2-40B4-BE49-F238E27FC236}">
                    <a16:creationId xmlns:a16="http://schemas.microsoft.com/office/drawing/2014/main" id="{03ECBBB2-830A-4D32-A9E7-78E1C98A388D}"/>
                  </a:ext>
                </a:extLst>
              </p:cNvPr>
              <p:cNvSpPr txBox="1"/>
              <p:nvPr/>
            </p:nvSpPr>
            <p:spPr>
              <a:xfrm>
                <a:off x="270989" y="3314795"/>
                <a:ext cx="5596468" cy="10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𝑖</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den>
                      </m:f>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𝑖𝑛</m:t>
                          </m:r>
                        </m:sub>
                      </m:sSub>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b="0" i="1" smtClean="0">
                                  <a:latin typeface="Cambria Math" panose="02040503050406030204" pitchFamily="18" charset="0"/>
                                </a:rPr>
                                <m:t>1+</m:t>
                              </m:r>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2</m:t>
                                  </m:r>
                                </m:sub>
                              </m:sSub>
                            </m:den>
                          </m:f>
                        </m:num>
                        <m:den>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1</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den>
                          </m:f>
                        </m:den>
                      </m:f>
                    </m:oMath>
                  </m:oMathPara>
                </a14:m>
                <a:endParaRPr lang="es-ES" dirty="0"/>
              </a:p>
            </p:txBody>
          </p:sp>
        </mc:Choice>
        <mc:Fallback xmlns="">
          <p:sp>
            <p:nvSpPr>
              <p:cNvPr id="41" name="CuadroTexto 40">
                <a:extLst>
                  <a:ext uri="{FF2B5EF4-FFF2-40B4-BE49-F238E27FC236}">
                    <a16:creationId xmlns:a16="http://schemas.microsoft.com/office/drawing/2014/main" id="{03ECBBB2-830A-4D32-A9E7-78E1C98A388D}"/>
                  </a:ext>
                </a:extLst>
              </p:cNvPr>
              <p:cNvSpPr txBox="1">
                <a:spLocks noRot="1" noChangeAspect="1" noMove="1" noResize="1" noEditPoints="1" noAdjustHandles="1" noChangeArrowheads="1" noChangeShapeType="1" noTextEdit="1"/>
              </p:cNvSpPr>
              <p:nvPr/>
            </p:nvSpPr>
            <p:spPr>
              <a:xfrm>
                <a:off x="270989" y="3314795"/>
                <a:ext cx="5596468" cy="1019062"/>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7B52D00E-53CB-4A0B-BF98-73E9D3C3475C}"/>
                  </a:ext>
                </a:extLst>
              </p:cNvPr>
              <p:cNvSpPr txBox="1"/>
              <p:nvPr/>
            </p:nvSpPr>
            <p:spPr>
              <a:xfrm>
                <a:off x="270989" y="4551123"/>
                <a:ext cx="6104748" cy="10241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b="0" i="1" smtClean="0">
                                  <a:latin typeface="Cambria Math" panose="02040503050406030204" pitchFamily="18" charset="0"/>
                                </a:rPr>
                                <m:t>1+</m:t>
                              </m:r>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2</m:t>
                                  </m:r>
                                </m:sub>
                              </m:sSub>
                            </m:den>
                          </m:f>
                        </m:num>
                        <m:den>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1</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den>
                          </m:f>
                        </m:den>
                      </m:f>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 </m:t>
                          </m:r>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den>
                      </m:f>
                    </m:oMath>
                  </m:oMathPara>
                </a14:m>
                <a:endParaRPr lang="es-ES" dirty="0"/>
              </a:p>
            </p:txBody>
          </p:sp>
        </mc:Choice>
        <mc:Fallback xmlns="">
          <p:sp>
            <p:nvSpPr>
              <p:cNvPr id="42" name="CuadroTexto 41">
                <a:extLst>
                  <a:ext uri="{FF2B5EF4-FFF2-40B4-BE49-F238E27FC236}">
                    <a16:creationId xmlns:a16="http://schemas.microsoft.com/office/drawing/2014/main" id="{7B52D00E-53CB-4A0B-BF98-73E9D3C3475C}"/>
                  </a:ext>
                </a:extLst>
              </p:cNvPr>
              <p:cNvSpPr txBox="1">
                <a:spLocks noRot="1" noChangeAspect="1" noMove="1" noResize="1" noEditPoints="1" noAdjustHandles="1" noChangeArrowheads="1" noChangeShapeType="1" noTextEdit="1"/>
              </p:cNvSpPr>
              <p:nvPr/>
            </p:nvSpPr>
            <p:spPr>
              <a:xfrm>
                <a:off x="270989" y="4551123"/>
                <a:ext cx="6104748" cy="1024127"/>
              </a:xfrm>
              <a:prstGeom prst="rect">
                <a:avLst/>
              </a:prstGeom>
              <a:blipFill>
                <a:blip r:embed="rId6"/>
                <a:stretch>
                  <a:fillRect/>
                </a:stretch>
              </a:blipFill>
            </p:spPr>
            <p:txBody>
              <a:bodyPr/>
              <a:lstStyle/>
              <a:p>
                <a:r>
                  <a:rPr lang="es-ES">
                    <a:noFill/>
                  </a:rPr>
                  <a:t> </a:t>
                </a:r>
              </a:p>
            </p:txBody>
          </p:sp>
        </mc:Fallback>
      </mc:AlternateContent>
      <p:grpSp>
        <p:nvGrpSpPr>
          <p:cNvPr id="43" name="Grupo 42">
            <a:extLst>
              <a:ext uri="{FF2B5EF4-FFF2-40B4-BE49-F238E27FC236}">
                <a16:creationId xmlns:a16="http://schemas.microsoft.com/office/drawing/2014/main" id="{BB4F4305-BD27-4965-91A3-AC162674F802}"/>
              </a:ext>
            </a:extLst>
          </p:cNvPr>
          <p:cNvGrpSpPr/>
          <p:nvPr/>
        </p:nvGrpSpPr>
        <p:grpSpPr>
          <a:xfrm>
            <a:off x="6711943" y="1370981"/>
            <a:ext cx="1310836" cy="1889935"/>
            <a:chOff x="3815406" y="195268"/>
            <a:chExt cx="1505641" cy="2170802"/>
          </a:xfrm>
        </p:grpSpPr>
        <p:grpSp>
          <p:nvGrpSpPr>
            <p:cNvPr id="44" name="Grupo 43">
              <a:extLst>
                <a:ext uri="{FF2B5EF4-FFF2-40B4-BE49-F238E27FC236}">
                  <a16:creationId xmlns:a16="http://schemas.microsoft.com/office/drawing/2014/main" id="{B55D72CE-5C97-4C7D-8453-EF540FAFC33A}"/>
                </a:ext>
              </a:extLst>
            </p:cNvPr>
            <p:cNvGrpSpPr/>
            <p:nvPr/>
          </p:nvGrpSpPr>
          <p:grpSpPr>
            <a:xfrm>
              <a:off x="4060826" y="501225"/>
              <a:ext cx="822324" cy="1864845"/>
              <a:chOff x="4060826" y="501225"/>
              <a:chExt cx="822324" cy="1864845"/>
            </a:xfrm>
          </p:grpSpPr>
          <p:sp>
            <p:nvSpPr>
              <p:cNvPr id="50" name="Rectángulo 49">
                <a:extLst>
                  <a:ext uri="{FF2B5EF4-FFF2-40B4-BE49-F238E27FC236}">
                    <a16:creationId xmlns:a16="http://schemas.microsoft.com/office/drawing/2014/main" id="{C79C56EA-C2EA-4BF1-87E0-B5F55FDBA668}"/>
                  </a:ext>
                </a:extLst>
              </p:cNvPr>
              <p:cNvSpPr/>
              <p:nvPr/>
            </p:nvSpPr>
            <p:spPr>
              <a:xfrm>
                <a:off x="4140200" y="8570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50">
                <a:extLst>
                  <a:ext uri="{FF2B5EF4-FFF2-40B4-BE49-F238E27FC236}">
                    <a16:creationId xmlns:a16="http://schemas.microsoft.com/office/drawing/2014/main" id="{F8D9D547-FEE4-4CF7-8542-34519AC45B43}"/>
                  </a:ext>
                </a:extLst>
              </p:cNvPr>
              <p:cNvSpPr/>
              <p:nvPr/>
            </p:nvSpPr>
            <p:spPr>
              <a:xfrm>
                <a:off x="4140200" y="15936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2" name="Conector recto 51">
                <a:extLst>
                  <a:ext uri="{FF2B5EF4-FFF2-40B4-BE49-F238E27FC236}">
                    <a16:creationId xmlns:a16="http://schemas.microsoft.com/office/drawing/2014/main" id="{766675AA-911B-4A4F-A202-49D1CBC2E7AE}"/>
                  </a:ext>
                </a:extLst>
              </p:cNvPr>
              <p:cNvCxnSpPr>
                <a:stCxn id="51" idx="0"/>
                <a:endCxn id="50" idx="2"/>
              </p:cNvCxnSpPr>
              <p:nvPr/>
            </p:nvCxnSpPr>
            <p:spPr>
              <a:xfrm flipV="1">
                <a:off x="4286250" y="13523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15A68E21-0CD5-42A0-8A60-9774F6F0649C}"/>
                  </a:ext>
                </a:extLst>
              </p:cNvPr>
              <p:cNvCxnSpPr>
                <a:cxnSpLocks/>
              </p:cNvCxnSpPr>
              <p:nvPr/>
            </p:nvCxnSpPr>
            <p:spPr>
              <a:xfrm flipV="1">
                <a:off x="4060826" y="2212654"/>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B94B8083-701E-40D5-8ABF-44D8CA9CC7F9}"/>
                  </a:ext>
                </a:extLst>
              </p:cNvPr>
              <p:cNvCxnSpPr>
                <a:cxnSpLocks/>
              </p:cNvCxnSpPr>
              <p:nvPr/>
            </p:nvCxnSpPr>
            <p:spPr>
              <a:xfrm flipV="1">
                <a:off x="4286250" y="1472987"/>
                <a:ext cx="5969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Elipse 54">
                <a:extLst>
                  <a:ext uri="{FF2B5EF4-FFF2-40B4-BE49-F238E27FC236}">
                    <a16:creationId xmlns:a16="http://schemas.microsoft.com/office/drawing/2014/main" id="{6B7B1175-458B-405D-B140-EB4C62717062}"/>
                  </a:ext>
                </a:extLst>
              </p:cNvPr>
              <p:cNvSpPr/>
              <p:nvPr/>
            </p:nvSpPr>
            <p:spPr>
              <a:xfrm>
                <a:off x="4206875" y="501225"/>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6" name="Conector recto 55">
                <a:extLst>
                  <a:ext uri="{FF2B5EF4-FFF2-40B4-BE49-F238E27FC236}">
                    <a16:creationId xmlns:a16="http://schemas.microsoft.com/office/drawing/2014/main" id="{62EC8FF3-9B0C-4FCE-82AD-5E096F5116BC}"/>
                  </a:ext>
                </a:extLst>
              </p:cNvPr>
              <p:cNvCxnSpPr/>
              <p:nvPr/>
            </p:nvCxnSpPr>
            <p:spPr>
              <a:xfrm flipV="1">
                <a:off x="4273550" y="6157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730063A4-4D63-4BB0-BCA1-257A6FFA47D9}"/>
                  </a:ext>
                </a:extLst>
              </p:cNvPr>
              <p:cNvCxnSpPr/>
              <p:nvPr/>
            </p:nvCxnSpPr>
            <p:spPr>
              <a:xfrm flipV="1">
                <a:off x="4273550" y="2088937"/>
                <a:ext cx="0" cy="14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91213333-1711-4F68-890C-DCAF27DFD517}"/>
                  </a:ext>
                </a:extLst>
              </p:cNvPr>
              <p:cNvCxnSpPr>
                <a:cxnSpLocks/>
              </p:cNvCxnSpPr>
              <p:nvPr/>
            </p:nvCxnSpPr>
            <p:spPr>
              <a:xfrm flipV="1">
                <a:off x="4165600" y="2219808"/>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D00CCEE6-6792-491E-A47E-3CB1FD139328}"/>
                  </a:ext>
                </a:extLst>
              </p:cNvPr>
              <p:cNvCxnSpPr>
                <a:cxnSpLocks/>
              </p:cNvCxnSpPr>
              <p:nvPr/>
            </p:nvCxnSpPr>
            <p:spPr>
              <a:xfrm flipV="1">
                <a:off x="4273550" y="2217333"/>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8233979C-6E70-4899-AC36-5C7074C2E6D4}"/>
                  </a:ext>
                </a:extLst>
              </p:cNvPr>
              <p:cNvCxnSpPr>
                <a:cxnSpLocks/>
              </p:cNvCxnSpPr>
              <p:nvPr/>
            </p:nvCxnSpPr>
            <p:spPr>
              <a:xfrm flipV="1">
                <a:off x="4140200" y="2219808"/>
                <a:ext cx="2520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CuadroTexto 44">
              <a:extLst>
                <a:ext uri="{FF2B5EF4-FFF2-40B4-BE49-F238E27FC236}">
                  <a16:creationId xmlns:a16="http://schemas.microsoft.com/office/drawing/2014/main" id="{2C048563-B4CD-4974-8184-F05F58DAE3E0}"/>
                </a:ext>
              </a:extLst>
            </p:cNvPr>
            <p:cNvSpPr txBox="1"/>
            <p:nvPr/>
          </p:nvSpPr>
          <p:spPr>
            <a:xfrm>
              <a:off x="3815406" y="195268"/>
              <a:ext cx="490840" cy="369332"/>
            </a:xfrm>
            <a:prstGeom prst="rect">
              <a:avLst/>
            </a:prstGeom>
            <a:noFill/>
          </p:spPr>
          <p:txBody>
            <a:bodyPr wrap="none" rtlCol="0">
              <a:spAutoFit/>
            </a:bodyPr>
            <a:lstStyle/>
            <a:p>
              <a:r>
                <a:rPr lang="es-ES" dirty="0" err="1"/>
                <a:t>Vin</a:t>
              </a:r>
              <a:endParaRPr lang="es-ES" dirty="0"/>
            </a:p>
          </p:txBody>
        </p:sp>
        <p:sp>
          <p:nvSpPr>
            <p:cNvPr id="46" name="CuadroTexto 45">
              <a:extLst>
                <a:ext uri="{FF2B5EF4-FFF2-40B4-BE49-F238E27FC236}">
                  <a16:creationId xmlns:a16="http://schemas.microsoft.com/office/drawing/2014/main" id="{E68F6274-8685-44D0-8492-8E5D60D88ADB}"/>
                </a:ext>
              </a:extLst>
            </p:cNvPr>
            <p:cNvSpPr txBox="1"/>
            <p:nvPr/>
          </p:nvSpPr>
          <p:spPr>
            <a:xfrm>
              <a:off x="4637731" y="1098218"/>
              <a:ext cx="683316" cy="388867"/>
            </a:xfrm>
            <a:prstGeom prst="rect">
              <a:avLst/>
            </a:prstGeom>
            <a:noFill/>
          </p:spPr>
          <p:txBody>
            <a:bodyPr wrap="none" rtlCol="0">
              <a:spAutoFit/>
            </a:bodyPr>
            <a:lstStyle/>
            <a:p>
              <a:r>
                <a:rPr lang="es-ES" sz="1600" dirty="0"/>
                <a:t>Vout</a:t>
              </a:r>
            </a:p>
          </p:txBody>
        </p:sp>
        <p:sp>
          <p:nvSpPr>
            <p:cNvPr id="47" name="Elipse 46">
              <a:extLst>
                <a:ext uri="{FF2B5EF4-FFF2-40B4-BE49-F238E27FC236}">
                  <a16:creationId xmlns:a16="http://schemas.microsoft.com/office/drawing/2014/main" id="{CE1B018F-17BF-40B1-92DD-401C6A20748C}"/>
                </a:ext>
              </a:extLst>
            </p:cNvPr>
            <p:cNvSpPr/>
            <p:nvPr/>
          </p:nvSpPr>
          <p:spPr>
            <a:xfrm>
              <a:off x="4756150" y="1404050"/>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CuadroTexto 47">
              <a:extLst>
                <a:ext uri="{FF2B5EF4-FFF2-40B4-BE49-F238E27FC236}">
                  <a16:creationId xmlns:a16="http://schemas.microsoft.com/office/drawing/2014/main" id="{08953B66-2263-4A5A-AFBD-57776BC8922A}"/>
                </a:ext>
              </a:extLst>
            </p:cNvPr>
            <p:cNvSpPr txBox="1"/>
            <p:nvPr/>
          </p:nvSpPr>
          <p:spPr>
            <a:xfrm>
              <a:off x="4442634" y="847334"/>
              <a:ext cx="409086" cy="369332"/>
            </a:xfrm>
            <a:prstGeom prst="rect">
              <a:avLst/>
            </a:prstGeom>
            <a:noFill/>
          </p:spPr>
          <p:txBody>
            <a:bodyPr wrap="none" rtlCol="0">
              <a:spAutoFit/>
            </a:bodyPr>
            <a:lstStyle/>
            <a:p>
              <a:r>
                <a:rPr lang="es-ES" dirty="0"/>
                <a:t>Z1</a:t>
              </a:r>
            </a:p>
          </p:txBody>
        </p:sp>
        <p:sp>
          <p:nvSpPr>
            <p:cNvPr id="49" name="CuadroTexto 48">
              <a:extLst>
                <a:ext uri="{FF2B5EF4-FFF2-40B4-BE49-F238E27FC236}">
                  <a16:creationId xmlns:a16="http://schemas.microsoft.com/office/drawing/2014/main" id="{1E784498-659B-4B8C-A52B-876EDC4DD09B}"/>
                </a:ext>
              </a:extLst>
            </p:cNvPr>
            <p:cNvSpPr txBox="1"/>
            <p:nvPr/>
          </p:nvSpPr>
          <p:spPr>
            <a:xfrm>
              <a:off x="4523110" y="1718434"/>
              <a:ext cx="409086" cy="369332"/>
            </a:xfrm>
            <a:prstGeom prst="rect">
              <a:avLst/>
            </a:prstGeom>
            <a:noFill/>
          </p:spPr>
          <p:txBody>
            <a:bodyPr wrap="none" rtlCol="0">
              <a:spAutoFit/>
            </a:bodyPr>
            <a:lstStyle/>
            <a:p>
              <a:r>
                <a:rPr lang="es-ES" dirty="0"/>
                <a:t>Z2</a:t>
              </a:r>
            </a:p>
          </p:txBody>
        </p:sp>
      </p:grpSp>
      <p:sp>
        <p:nvSpPr>
          <p:cNvPr id="26" name="Marcador de número de diapositiva 1">
            <a:extLst>
              <a:ext uri="{FF2B5EF4-FFF2-40B4-BE49-F238E27FC236}">
                <a16:creationId xmlns:a16="http://schemas.microsoft.com/office/drawing/2014/main" id="{C658BA4D-4BB7-48DB-97A7-9F0699BD72CD}"/>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64687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C2A9F74-FF4D-4AC0-8902-991B5C78C52B}"/>
              </a:ext>
            </a:extLst>
          </p:cNvPr>
          <p:cNvPicPr>
            <a:picLocks noChangeAspect="1"/>
          </p:cNvPicPr>
          <p:nvPr/>
        </p:nvPicPr>
        <p:blipFill>
          <a:blip r:embed="rId2"/>
          <a:stretch>
            <a:fillRect/>
          </a:stretch>
        </p:blipFill>
        <p:spPr>
          <a:xfrm>
            <a:off x="330550" y="986658"/>
            <a:ext cx="2395872" cy="1648055"/>
          </a:xfrm>
          <a:prstGeom prst="rect">
            <a:avLst/>
          </a:prstGeom>
        </p:spPr>
      </p:pic>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7B52D00E-53CB-4A0B-BF98-73E9D3C3475C}"/>
                  </a:ext>
                </a:extLst>
              </p:cNvPr>
              <p:cNvSpPr txBox="1"/>
              <p:nvPr/>
            </p:nvSpPr>
            <p:spPr>
              <a:xfrm>
                <a:off x="2981726" y="1124070"/>
                <a:ext cx="2543966" cy="7941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 </m:t>
                          </m:r>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den>
                      </m:f>
                    </m:oMath>
                  </m:oMathPara>
                </a14:m>
                <a:endParaRPr lang="es-ES" dirty="0"/>
              </a:p>
            </p:txBody>
          </p:sp>
        </mc:Choice>
        <mc:Fallback xmlns="">
          <p:sp>
            <p:nvSpPr>
              <p:cNvPr id="42" name="CuadroTexto 41">
                <a:extLst>
                  <a:ext uri="{FF2B5EF4-FFF2-40B4-BE49-F238E27FC236}">
                    <a16:creationId xmlns:a16="http://schemas.microsoft.com/office/drawing/2014/main" id="{7B52D00E-53CB-4A0B-BF98-73E9D3C3475C}"/>
                  </a:ext>
                </a:extLst>
              </p:cNvPr>
              <p:cNvSpPr txBox="1">
                <a:spLocks noRot="1" noChangeAspect="1" noMove="1" noResize="1" noEditPoints="1" noAdjustHandles="1" noChangeArrowheads="1" noChangeShapeType="1" noTextEdit="1"/>
              </p:cNvSpPr>
              <p:nvPr/>
            </p:nvSpPr>
            <p:spPr>
              <a:xfrm>
                <a:off x="2981726" y="1124070"/>
                <a:ext cx="2543966" cy="794128"/>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925D6B4E-678A-47A4-8793-4FC0ABCF853F}"/>
                  </a:ext>
                </a:extLst>
              </p:cNvPr>
              <p:cNvSpPr txBox="1"/>
              <p:nvPr/>
            </p:nvSpPr>
            <p:spPr>
              <a:xfrm>
                <a:off x="901241" y="3311806"/>
                <a:ext cx="4779963"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rPr>
                        <m:t>k</m:t>
                      </m:r>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𝑘</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oMath>
                  </m:oMathPara>
                </a14:m>
                <a:endParaRPr lang="es-ES" dirty="0"/>
              </a:p>
            </p:txBody>
          </p:sp>
        </mc:Choice>
        <mc:Fallback xmlns="">
          <p:sp>
            <p:nvSpPr>
              <p:cNvPr id="8" name="CuadroTexto 7">
                <a:extLst>
                  <a:ext uri="{FF2B5EF4-FFF2-40B4-BE49-F238E27FC236}">
                    <a16:creationId xmlns:a16="http://schemas.microsoft.com/office/drawing/2014/main" id="{925D6B4E-678A-47A4-8793-4FC0ABCF853F}"/>
                  </a:ext>
                </a:extLst>
              </p:cNvPr>
              <p:cNvSpPr txBox="1">
                <a:spLocks noRot="1" noChangeAspect="1" noMove="1" noResize="1" noEditPoints="1" noAdjustHandles="1" noChangeArrowheads="1" noChangeShapeType="1" noTextEdit="1"/>
              </p:cNvSpPr>
              <p:nvPr/>
            </p:nvSpPr>
            <p:spPr>
              <a:xfrm>
                <a:off x="901241" y="3311806"/>
                <a:ext cx="4779963" cy="568938"/>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BFB5DD2B-8AE9-4402-A2E2-A39090E4613A}"/>
                  </a:ext>
                </a:extLst>
              </p:cNvPr>
              <p:cNvSpPr txBox="1"/>
              <p:nvPr/>
            </p:nvSpPr>
            <p:spPr>
              <a:xfrm>
                <a:off x="713064" y="2885813"/>
                <a:ext cx="7568226" cy="528093"/>
              </a:xfrm>
              <a:prstGeom prst="rect">
                <a:avLst/>
              </a:prstGeom>
              <a:noFill/>
            </p:spPr>
            <p:txBody>
              <a:bodyPr wrap="none" rtlCol="0">
                <a:spAutoFit/>
              </a:bodyPr>
              <a:lstStyle/>
              <a:p>
                <a:r>
                  <a:rPr lang="es-ES" dirty="0"/>
                  <a:t>Para que no dependa de </a:t>
                </a:r>
                <a:r>
                  <a:rPr lang="el-GR" dirty="0"/>
                  <a:t>ω</a:t>
                </a:r>
                <a:r>
                  <a:rPr lang="es-ES" dirty="0"/>
                  <a:t>, el cociente </a:t>
                </a:r>
                <a14:m>
                  <m:oMath xmlns:m="http://schemas.openxmlformats.org/officeDocument/2006/math">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oMath>
                </a14:m>
                <a:r>
                  <a:rPr lang="es-ES" dirty="0"/>
                  <a:t>  debe ser constante (K):</a:t>
                </a:r>
              </a:p>
            </p:txBody>
          </p:sp>
        </mc:Choice>
        <mc:Fallback xmlns="">
          <p:sp>
            <p:nvSpPr>
              <p:cNvPr id="4" name="CuadroTexto 3">
                <a:extLst>
                  <a:ext uri="{FF2B5EF4-FFF2-40B4-BE49-F238E27FC236}">
                    <a16:creationId xmlns:a16="http://schemas.microsoft.com/office/drawing/2014/main" id="{BFB5DD2B-8AE9-4402-A2E2-A39090E4613A}"/>
                  </a:ext>
                </a:extLst>
              </p:cNvPr>
              <p:cNvSpPr txBox="1">
                <a:spLocks noRot="1" noChangeAspect="1" noMove="1" noResize="1" noEditPoints="1" noAdjustHandles="1" noChangeArrowheads="1" noChangeShapeType="1" noTextEdit="1"/>
              </p:cNvSpPr>
              <p:nvPr/>
            </p:nvSpPr>
            <p:spPr>
              <a:xfrm>
                <a:off x="713064" y="2885813"/>
                <a:ext cx="7568226" cy="528093"/>
              </a:xfrm>
              <a:prstGeom prst="rect">
                <a:avLst/>
              </a:prstGeom>
              <a:blipFill>
                <a:blip r:embed="rId5"/>
                <a:stretch>
                  <a:fillRect l="-725" r="-322" b="-4598"/>
                </a:stretch>
              </a:blipFill>
            </p:spPr>
            <p:txBody>
              <a:bodyPr/>
              <a:lstStyle/>
              <a:p>
                <a:r>
                  <a:rPr lang="es-ES">
                    <a:noFill/>
                  </a:rPr>
                  <a:t> </a:t>
                </a:r>
              </a:p>
            </p:txBody>
          </p:sp>
        </mc:Fallback>
      </mc:AlternateContent>
      <p:sp>
        <p:nvSpPr>
          <p:cNvPr id="10" name="CuadroTexto 9">
            <a:extLst>
              <a:ext uri="{FF2B5EF4-FFF2-40B4-BE49-F238E27FC236}">
                <a16:creationId xmlns:a16="http://schemas.microsoft.com/office/drawing/2014/main" id="{298147F2-CBE4-4B03-90C2-2D13C59FFF68}"/>
              </a:ext>
            </a:extLst>
          </p:cNvPr>
          <p:cNvSpPr txBox="1"/>
          <p:nvPr/>
        </p:nvSpPr>
        <p:spPr>
          <a:xfrm>
            <a:off x="681730" y="3880744"/>
            <a:ext cx="3326552" cy="369332"/>
          </a:xfrm>
          <a:prstGeom prst="rect">
            <a:avLst/>
          </a:prstGeom>
          <a:noFill/>
        </p:spPr>
        <p:txBody>
          <a:bodyPr wrap="none" rtlCol="0">
            <a:spAutoFit/>
          </a:bodyPr>
          <a:lstStyle/>
          <a:p>
            <a:r>
              <a:rPr lang="es-ES" dirty="0"/>
              <a:t>Al ser una ecuación compleja:</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8F441A23-40EC-4D94-B915-2658296C497C}"/>
                  </a:ext>
                </a:extLst>
              </p:cNvPr>
              <p:cNvSpPr txBox="1"/>
              <p:nvPr/>
            </p:nvSpPr>
            <p:spPr>
              <a:xfrm>
                <a:off x="668816" y="4261982"/>
                <a:ext cx="6270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𝑘</m:t>
                      </m:r>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rPr>
                        <m:t>1</m:t>
                      </m:r>
                    </m:oMath>
                  </m:oMathPara>
                </a14:m>
                <a:endParaRPr lang="es-ES" dirty="0"/>
              </a:p>
            </p:txBody>
          </p:sp>
        </mc:Choice>
        <mc:Fallback xmlns="">
          <p:sp>
            <p:nvSpPr>
              <p:cNvPr id="11" name="CuadroTexto 10">
                <a:extLst>
                  <a:ext uri="{FF2B5EF4-FFF2-40B4-BE49-F238E27FC236}">
                    <a16:creationId xmlns:a16="http://schemas.microsoft.com/office/drawing/2014/main" id="{8F441A23-40EC-4D94-B915-2658296C497C}"/>
                  </a:ext>
                </a:extLst>
              </p:cNvPr>
              <p:cNvSpPr txBox="1">
                <a:spLocks noRot="1" noChangeAspect="1" noMove="1" noResize="1" noEditPoints="1" noAdjustHandles="1" noChangeArrowheads="1" noChangeShapeType="1" noTextEdit="1"/>
              </p:cNvSpPr>
              <p:nvPr/>
            </p:nvSpPr>
            <p:spPr>
              <a:xfrm>
                <a:off x="668816" y="4261982"/>
                <a:ext cx="627095" cy="276999"/>
              </a:xfrm>
              <a:prstGeom prst="rect">
                <a:avLst/>
              </a:prstGeom>
              <a:blipFill>
                <a:blip r:embed="rId6"/>
                <a:stretch>
                  <a:fillRect l="-7767" r="-6796" b="-869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E8A218E-186A-4F5D-956E-34487BB8768F}"/>
                  </a:ext>
                </a:extLst>
              </p:cNvPr>
              <p:cNvSpPr txBox="1"/>
              <p:nvPr/>
            </p:nvSpPr>
            <p:spPr>
              <a:xfrm>
                <a:off x="590954" y="4659937"/>
                <a:ext cx="34991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𝑘</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2</m:t>
                          </m:r>
                        </m:sub>
                      </m:sSub>
                    </m:oMath>
                  </m:oMathPara>
                </a14:m>
                <a:endParaRPr lang="es-ES" dirty="0"/>
              </a:p>
            </p:txBody>
          </p:sp>
        </mc:Choice>
        <mc:Fallback xmlns="">
          <p:sp>
            <p:nvSpPr>
              <p:cNvPr id="12" name="CuadroTexto 11">
                <a:extLst>
                  <a:ext uri="{FF2B5EF4-FFF2-40B4-BE49-F238E27FC236}">
                    <a16:creationId xmlns:a16="http://schemas.microsoft.com/office/drawing/2014/main" id="{0E8A218E-186A-4F5D-956E-34487BB8768F}"/>
                  </a:ext>
                </a:extLst>
              </p:cNvPr>
              <p:cNvSpPr txBox="1">
                <a:spLocks noRot="1" noChangeAspect="1" noMove="1" noResize="1" noEditPoints="1" noAdjustHandles="1" noChangeArrowheads="1" noChangeShapeType="1" noTextEdit="1"/>
              </p:cNvSpPr>
              <p:nvPr/>
            </p:nvSpPr>
            <p:spPr>
              <a:xfrm>
                <a:off x="590954" y="4659937"/>
                <a:ext cx="3499163" cy="276999"/>
              </a:xfrm>
              <a:prstGeom prst="rect">
                <a:avLst/>
              </a:prstGeom>
              <a:blipFill>
                <a:blip r:embed="rId7"/>
                <a:stretch>
                  <a:fillRect b="-17391"/>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12FB7077-1AB0-420E-B6A6-50BA9B07D13E}"/>
              </a:ext>
            </a:extLst>
          </p:cNvPr>
          <p:cNvSpPr txBox="1"/>
          <p:nvPr/>
        </p:nvSpPr>
        <p:spPr>
          <a:xfrm>
            <a:off x="668816" y="5126775"/>
            <a:ext cx="8389726" cy="646331"/>
          </a:xfrm>
          <a:prstGeom prst="rect">
            <a:avLst/>
          </a:prstGeom>
          <a:noFill/>
        </p:spPr>
        <p:txBody>
          <a:bodyPr wrap="square" rtlCol="0">
            <a:spAutoFit/>
          </a:bodyPr>
          <a:lstStyle/>
          <a:p>
            <a:r>
              <a:rPr lang="es-ES" dirty="0"/>
              <a:t>Por lo tanto, siempre que los componentes cumplan esta condición, la función </a:t>
            </a:r>
            <a:r>
              <a:rPr lang="es-ES" i="1" dirty="0"/>
              <a:t>H </a:t>
            </a:r>
            <a:r>
              <a:rPr lang="es-ES" dirty="0"/>
              <a:t>no dependerá de la frecuencia de la fuente de tensión</a:t>
            </a:r>
          </a:p>
        </p:txBody>
      </p:sp>
      <p:sp>
        <p:nvSpPr>
          <p:cNvPr id="14" name="Marcador de número de diapositiva 1">
            <a:extLst>
              <a:ext uri="{FF2B5EF4-FFF2-40B4-BE49-F238E27FC236}">
                <a16:creationId xmlns:a16="http://schemas.microsoft.com/office/drawing/2014/main" id="{89741E34-9ECF-4236-A0F6-E6A88A82F7E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89426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181494" y="779112"/>
            <a:ext cx="8609404" cy="523220"/>
          </a:xfrm>
          <a:prstGeom prst="rect">
            <a:avLst/>
          </a:prstGeom>
        </p:spPr>
        <p:txBody>
          <a:bodyPr wrap="square">
            <a:spAutoFit/>
          </a:bodyPr>
          <a:lstStyle/>
          <a:p>
            <a:r>
              <a:rPr lang="es-ES" sz="1400" b="1" dirty="0"/>
              <a:t>Problema 2</a:t>
            </a:r>
            <a:r>
              <a:rPr lang="es-ES" sz="1400" dirty="0"/>
              <a:t>. Hallar la función de transferencia del circuito de la figura, siendo </a:t>
            </a:r>
            <a:r>
              <a:rPr lang="es-ES" sz="1400" dirty="0" err="1"/>
              <a:t>vin</a:t>
            </a:r>
            <a:r>
              <a:rPr lang="es-ES" sz="1400" dirty="0"/>
              <a:t> una fuente de tensión sinusoidal de frecuencia ω.</a:t>
            </a: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8E8360FD-BF96-40CF-BAC3-B8BD49FA1F2C}"/>
                  </a:ext>
                </a:extLst>
              </p:cNvPr>
              <p:cNvSpPr/>
              <p:nvPr/>
            </p:nvSpPr>
            <p:spPr>
              <a:xfrm>
                <a:off x="3967992" y="1730519"/>
                <a:ext cx="4126208" cy="750270"/>
              </a:xfrm>
              <a:prstGeom prst="rect">
                <a:avLst/>
              </a:prstGeom>
            </p:spPr>
            <p:txBody>
              <a:bodyPr wrap="square">
                <a:spAutoFit/>
              </a:bodyPr>
              <a:lstStyle/>
              <a:p>
                <a:r>
                  <a:rPr lang="es-ES" sz="1400" dirty="0"/>
                  <a:t>	Vout=V</a:t>
                </a:r>
                <a:r>
                  <a:rPr lang="es-ES" sz="1400" baseline="-25000" dirty="0"/>
                  <a:t>C2</a:t>
                </a:r>
                <a:r>
                  <a:rPr lang="es-ES" sz="1400" dirty="0"/>
                  <a:t>= i</a:t>
                </a:r>
                <a:r>
                  <a:rPr lang="es-ES" sz="1400" baseline="-25000" dirty="0"/>
                  <a:t>2</a:t>
                </a:r>
                <a:r>
                  <a:rPr lang="es-ES" sz="1400" dirty="0"/>
                  <a:t>xZ</a:t>
                </a:r>
                <a:r>
                  <a:rPr lang="es-ES" sz="1400" baseline="-25000" dirty="0"/>
                  <a:t>C2</a:t>
                </a:r>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𝑍𝑐</m:t>
                      </m:r>
                      <m:r>
                        <a:rPr lang="es-ES" sz="1400" i="1" dirty="0" smtClean="0">
                          <a:latin typeface="Cambria Math" panose="02040503050406030204" pitchFamily="18" charset="0"/>
                        </a:rPr>
                        <m:t>=</m:t>
                      </m:r>
                      <m:f>
                        <m:fPr>
                          <m:ctrlPr>
                            <a:rPr lang="es-ES" sz="1400" i="1" dirty="0" smtClean="0">
                              <a:latin typeface="Cambria Math" panose="02040503050406030204" pitchFamily="18" charset="0"/>
                            </a:rPr>
                          </m:ctrlPr>
                        </m:fPr>
                        <m:num>
                          <m:r>
                            <a:rPr lang="es-ES" sz="1400" i="1" dirty="0" smtClean="0">
                              <a:latin typeface="Cambria Math" panose="02040503050406030204" pitchFamily="18" charset="0"/>
                            </a:rPr>
                            <m:t>1</m:t>
                          </m:r>
                        </m:num>
                        <m:den>
                          <m:r>
                            <a:rPr lang="es-ES" sz="1400" i="1" dirty="0" err="1" smtClean="0">
                              <a:latin typeface="Cambria Math" panose="02040503050406030204" pitchFamily="18" charset="0"/>
                            </a:rPr>
                            <m:t>𝑗</m:t>
                          </m:r>
                          <m:r>
                            <a:rPr lang="es-ES" sz="1400" i="1" dirty="0" err="1" smtClean="0">
                              <a:latin typeface="Cambria Math" panose="02040503050406030204" pitchFamily="18" charset="0"/>
                            </a:rPr>
                            <m:t>𝜔</m:t>
                          </m:r>
                          <m:r>
                            <a:rPr lang="es-ES" sz="1400" i="1" dirty="0" err="1" smtClean="0">
                              <a:latin typeface="Cambria Math" panose="02040503050406030204" pitchFamily="18" charset="0"/>
                            </a:rPr>
                            <m:t>𝐶</m:t>
                          </m:r>
                        </m:den>
                      </m:f>
                    </m:oMath>
                  </m:oMathPara>
                </a14:m>
                <a:endParaRPr lang="es-ES" sz="1400" i="1" dirty="0">
                  <a:latin typeface="Cambria Math" panose="02040503050406030204" pitchFamily="18" charset="0"/>
                </a:endParaRPr>
              </a:p>
            </p:txBody>
          </p:sp>
        </mc:Choice>
        <mc:Fallback xmlns="">
          <p:sp>
            <p:nvSpPr>
              <p:cNvPr id="3" name="Rectángulo 2">
                <a:extLst>
                  <a:ext uri="{FF2B5EF4-FFF2-40B4-BE49-F238E27FC236}">
                    <a16:creationId xmlns:a16="http://schemas.microsoft.com/office/drawing/2014/main" id="{8E8360FD-BF96-40CF-BAC3-B8BD49FA1F2C}"/>
                  </a:ext>
                </a:extLst>
              </p:cNvPr>
              <p:cNvSpPr>
                <a:spLocks noRot="1" noChangeAspect="1" noMove="1" noResize="1" noEditPoints="1" noAdjustHandles="1" noChangeArrowheads="1" noChangeShapeType="1" noTextEdit="1"/>
              </p:cNvSpPr>
              <p:nvPr/>
            </p:nvSpPr>
            <p:spPr>
              <a:xfrm>
                <a:off x="3967992" y="1730519"/>
                <a:ext cx="4126208" cy="750270"/>
              </a:xfrm>
              <a:prstGeom prst="rect">
                <a:avLst/>
              </a:prstGeom>
              <a:blipFill>
                <a:blip r:embed="rId2"/>
                <a:stretch>
                  <a:fillRect t="-1626" b="-32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B030FA2D-7C86-42A1-B384-AAFE239AA8E4}"/>
                  </a:ext>
                </a:extLst>
              </p:cNvPr>
              <p:cNvSpPr txBox="1"/>
              <p:nvPr/>
            </p:nvSpPr>
            <p:spPr>
              <a:xfrm>
                <a:off x="503501" y="2907339"/>
                <a:ext cx="64772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𝑀𝑎𝑙𝑙𝑎</m:t>
                          </m:r>
                          <m:r>
                            <a:rPr lang="es-ES" b="0" i="1" smtClean="0">
                              <a:latin typeface="Cambria Math" panose="02040503050406030204" pitchFamily="18" charset="0"/>
                            </a:rPr>
                            <m:t> 1: </m:t>
                          </m:r>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m:t>
                          </m:r>
                          <m:r>
                            <a:rPr lang="es-ES" b="0" i="1" smtClean="0">
                              <a:latin typeface="Cambria Math" panose="02040503050406030204" pitchFamily="18" charset="0"/>
                            </a:rPr>
                            <m:t>𝑖</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r>
                        <a:rPr lang="es-ES" b="0" i="1" smtClean="0">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rPr>
                        <m:t>𝜔</m:t>
                      </m:r>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𝐶</m:t>
                          </m:r>
                        </m:e>
                        <m:sub>
                          <m:r>
                            <a:rPr lang="es-ES" b="0" i="1" dirty="0" smtClean="0">
                              <a:latin typeface="Cambria Math" panose="02040503050406030204" pitchFamily="18" charset="0"/>
                            </a:rPr>
                            <m:t>1</m:t>
                          </m:r>
                        </m:sub>
                      </m:sSub>
                      <m:r>
                        <a:rPr lang="es-ES" b="0" i="1" smtClean="0">
                          <a:latin typeface="Cambria Math" panose="02040503050406030204" pitchFamily="18" charset="0"/>
                        </a:rPr>
                        <m:t>)</m:t>
                      </m:r>
                    </m:oMath>
                  </m:oMathPara>
                </a14:m>
                <a:endParaRPr lang="es-ES" dirty="0"/>
              </a:p>
            </p:txBody>
          </p:sp>
        </mc:Choice>
        <mc:Fallback xmlns="">
          <p:sp>
            <p:nvSpPr>
              <p:cNvPr id="7" name="CuadroTexto 6">
                <a:extLst>
                  <a:ext uri="{FF2B5EF4-FFF2-40B4-BE49-F238E27FC236}">
                    <a16:creationId xmlns:a16="http://schemas.microsoft.com/office/drawing/2014/main" id="{B030FA2D-7C86-42A1-B384-AAFE239AA8E4}"/>
                  </a:ext>
                </a:extLst>
              </p:cNvPr>
              <p:cNvSpPr txBox="1">
                <a:spLocks noRot="1" noChangeAspect="1" noMove="1" noResize="1" noEditPoints="1" noAdjustHandles="1" noChangeArrowheads="1" noChangeShapeType="1" noTextEdit="1"/>
              </p:cNvSpPr>
              <p:nvPr/>
            </p:nvSpPr>
            <p:spPr>
              <a:xfrm>
                <a:off x="503501" y="2907339"/>
                <a:ext cx="6477286" cy="276999"/>
              </a:xfrm>
              <a:prstGeom prst="rect">
                <a:avLst/>
              </a:prstGeom>
              <a:blipFill>
                <a:blip r:embed="rId3"/>
                <a:stretch>
                  <a:fillRect l="-377" r="-847" b="-37778"/>
                </a:stretch>
              </a:blipFill>
            </p:spPr>
            <p:txBody>
              <a:bodyPr/>
              <a:lstStyle/>
              <a:p>
                <a:r>
                  <a:rPr lang="es-ES">
                    <a:noFill/>
                  </a:rPr>
                  <a:t> </a:t>
                </a:r>
              </a:p>
            </p:txBody>
          </p:sp>
        </mc:Fallback>
      </mc:AlternateContent>
      <p:pic>
        <p:nvPicPr>
          <p:cNvPr id="4" name="Imagen 3">
            <a:extLst>
              <a:ext uri="{FF2B5EF4-FFF2-40B4-BE49-F238E27FC236}">
                <a16:creationId xmlns:a16="http://schemas.microsoft.com/office/drawing/2014/main" id="{8E2E4EF8-122B-4A7A-A198-A2428215FB80}"/>
              </a:ext>
            </a:extLst>
          </p:cNvPr>
          <p:cNvPicPr>
            <a:picLocks noChangeAspect="1"/>
          </p:cNvPicPr>
          <p:nvPr/>
        </p:nvPicPr>
        <p:blipFill>
          <a:blip r:embed="rId4"/>
          <a:stretch>
            <a:fillRect/>
          </a:stretch>
        </p:blipFill>
        <p:spPr>
          <a:xfrm>
            <a:off x="338805" y="1416872"/>
            <a:ext cx="3470887" cy="1409497"/>
          </a:xfrm>
          <a:prstGeom prst="rect">
            <a:avLst/>
          </a:prstGeom>
        </p:spPr>
      </p:pic>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B50B9180-B6C4-4E4F-9594-FB2761628D3D}"/>
                  </a:ext>
                </a:extLst>
              </p:cNvPr>
              <p:cNvSpPr txBox="1"/>
              <p:nvPr/>
            </p:nvSpPr>
            <p:spPr>
              <a:xfrm>
                <a:off x="503501" y="3252918"/>
                <a:ext cx="8287397" cy="84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𝑀𝑎𝑙𝑙𝑎</m:t>
                          </m:r>
                          <m:r>
                            <a:rPr lang="es-ES" b="0" i="1" smtClean="0">
                              <a:latin typeface="Cambria Math" panose="02040503050406030204" pitchFamily="18" charset="0"/>
                            </a:rPr>
                            <m:t> 2: </m:t>
                          </m:r>
                          <m:r>
                            <a:rPr lang="es-ES" b="0" i="1" smtClean="0">
                              <a:latin typeface="Cambria Math" panose="02040503050406030204" pitchFamily="18" charset="0"/>
                            </a:rPr>
                            <m:t>𝑉</m:t>
                          </m:r>
                        </m:e>
                        <m:sub>
                          <m:r>
                            <a:rPr lang="es-ES" b="0" i="1" smtClean="0">
                              <a:latin typeface="Cambria Math" panose="02040503050406030204" pitchFamily="18" charset="0"/>
                            </a:rPr>
                            <m:t>𝐶</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𝑍</m:t>
                          </m:r>
                        </m:e>
                        <m:sub>
                          <m:r>
                            <a:rPr lang="es-ES" i="1">
                              <a:latin typeface="Cambria Math" panose="02040503050406030204" pitchFamily="18" charset="0"/>
                            </a:rPr>
                            <m:t>𝐶</m:t>
                          </m:r>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r>
                        <a:rPr lang="es-ES" i="1" dirty="0">
                          <a:latin typeface="Cambria Math" panose="02040503050406030204" pitchFamily="18" charset="0"/>
                        </a:rPr>
                        <m:t>)</m:t>
                      </m:r>
                      <m:r>
                        <a:rPr lang="es-ES" b="0" i="1" dirty="0"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b="0" i="1" smtClean="0">
                          <a:latin typeface="Cambria Math" panose="02040503050406030204" pitchFamily="18" charset="0"/>
                        </a:rPr>
                        <m:t>/</m:t>
                      </m:r>
                      <m:r>
                        <a:rPr lang="es-ES" i="1">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b="0" i="1" dirty="0" smtClean="0">
                              <a:latin typeface="Cambria Math" panose="02040503050406030204" pitchFamily="18" charset="0"/>
                            </a:rPr>
                            <m:t>2</m:t>
                          </m:r>
                        </m:sub>
                      </m:sSub>
                      <m:r>
                        <a:rPr lang="es-ES" i="1" dirty="0">
                          <a:latin typeface="Cambria Math" panose="02040503050406030204" pitchFamily="18" charset="0"/>
                        </a:rPr>
                        <m:t>)</m:t>
                      </m:r>
                      <m:r>
                        <a:rPr lang="es-ES" b="0" i="0" dirty="0" smtClean="0">
                          <a:latin typeface="Cambria Math" panose="02040503050406030204" pitchFamily="18" charset="0"/>
                        </a:rPr>
                        <m:t>→</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1</m:t>
                          </m:r>
                        </m:num>
                        <m:den>
                          <m:r>
                            <a:rPr lang="es-ES" b="0" i="1" dirty="0" smtClean="0">
                              <a:latin typeface="Cambria Math" panose="02040503050406030204" pitchFamily="18" charset="0"/>
                            </a:rPr>
                            <m:t>𝑗</m:t>
                          </m:r>
                          <m:r>
                            <a:rPr lang="es-ES" b="0" i="1" dirty="0" smtClean="0">
                              <a:latin typeface="Cambria Math" panose="02040503050406030204" pitchFamily="18" charset="0"/>
                              <a:ea typeface="Cambria Math" panose="02040503050406030204" pitchFamily="18" charset="0"/>
                            </a:rPr>
                            <m:t>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𝐶</m:t>
                              </m:r>
                            </m:e>
                            <m:sub>
                              <m:r>
                                <a:rPr lang="es-ES" b="0" i="1" dirty="0" smtClean="0">
                                  <a:latin typeface="Cambria Math" panose="02040503050406030204" pitchFamily="18" charset="0"/>
                                </a:rPr>
                                <m:t>2</m:t>
                              </m:r>
                            </m:sub>
                          </m:sSub>
                        </m:den>
                      </m:f>
                      <m:r>
                        <a:rPr lang="es-ES" b="0" i="1" dirty="0" smtClean="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b="0" i="1" dirty="0" smtClean="0">
                                  <a:latin typeface="Cambria Math" panose="02040503050406030204" pitchFamily="18" charset="0"/>
                                </a:rPr>
                                <m:t>1</m:t>
                              </m:r>
                            </m:sub>
                          </m:sSub>
                        </m:den>
                      </m:f>
                      <m:r>
                        <a:rPr lang="es-ES" b="0" i="1" dirty="0" smtClean="0">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oMath>
                  </m:oMathPara>
                </a14:m>
                <a:endParaRPr lang="es-ES" dirty="0"/>
              </a:p>
            </p:txBody>
          </p:sp>
        </mc:Choice>
        <mc:Fallback xmlns="">
          <p:sp>
            <p:nvSpPr>
              <p:cNvPr id="27" name="CuadroTexto 26">
                <a:extLst>
                  <a:ext uri="{FF2B5EF4-FFF2-40B4-BE49-F238E27FC236}">
                    <a16:creationId xmlns:a16="http://schemas.microsoft.com/office/drawing/2014/main" id="{B50B9180-B6C4-4E4F-9594-FB2761628D3D}"/>
                  </a:ext>
                </a:extLst>
              </p:cNvPr>
              <p:cNvSpPr txBox="1">
                <a:spLocks noRot="1" noChangeAspect="1" noMove="1" noResize="1" noEditPoints="1" noAdjustHandles="1" noChangeArrowheads="1" noChangeShapeType="1" noTextEdit="1"/>
              </p:cNvSpPr>
              <p:nvPr/>
            </p:nvSpPr>
            <p:spPr>
              <a:xfrm>
                <a:off x="503501" y="3252918"/>
                <a:ext cx="8287397" cy="845937"/>
              </a:xfrm>
              <a:prstGeom prst="rect">
                <a:avLst/>
              </a:prstGeom>
              <a:blipFill>
                <a:blip r:embed="rId5"/>
                <a:stretch>
                  <a:fillRect l="-147" t="-725"/>
                </a:stretch>
              </a:blipFill>
            </p:spPr>
            <p:txBody>
              <a:bodyPr/>
              <a:lstStyle/>
              <a:p>
                <a:r>
                  <a:rPr lang="es-ES">
                    <a:noFill/>
                  </a:rPr>
                  <a:t> </a:t>
                </a:r>
              </a:p>
            </p:txBody>
          </p:sp>
        </mc:Fallback>
      </mc:AlternateContent>
      <p:cxnSp>
        <p:nvCxnSpPr>
          <p:cNvPr id="8" name="Conector recto de flecha 7">
            <a:extLst>
              <a:ext uri="{FF2B5EF4-FFF2-40B4-BE49-F238E27FC236}">
                <a16:creationId xmlns:a16="http://schemas.microsoft.com/office/drawing/2014/main" id="{2ECC5766-40CE-4511-9127-D606C6153926}"/>
              </a:ext>
            </a:extLst>
          </p:cNvPr>
          <p:cNvCxnSpPr/>
          <p:nvPr/>
        </p:nvCxnSpPr>
        <p:spPr>
          <a:xfrm>
            <a:off x="1162050" y="2057400"/>
            <a:ext cx="400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1F9F6E89-0BBC-4F1C-AA61-9166E79540DA}"/>
              </a:ext>
            </a:extLst>
          </p:cNvPr>
          <p:cNvCxnSpPr/>
          <p:nvPr/>
        </p:nvCxnSpPr>
        <p:spPr>
          <a:xfrm>
            <a:off x="1571625" y="2319338"/>
            <a:ext cx="0" cy="233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ECACCE52-3B05-4B8B-A33A-5F985365422A}"/>
              </a:ext>
            </a:extLst>
          </p:cNvPr>
          <p:cNvCxnSpPr/>
          <p:nvPr/>
        </p:nvCxnSpPr>
        <p:spPr>
          <a:xfrm>
            <a:off x="2600325" y="2157413"/>
            <a:ext cx="0" cy="37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290CCD2-6BFC-420E-AA2A-15F1FE722E8E}"/>
              </a:ext>
            </a:extLst>
          </p:cNvPr>
          <p:cNvSpPr txBox="1"/>
          <p:nvPr/>
        </p:nvSpPr>
        <p:spPr>
          <a:xfrm>
            <a:off x="861287" y="1545853"/>
            <a:ext cx="333746" cy="369332"/>
          </a:xfrm>
          <a:prstGeom prst="rect">
            <a:avLst/>
          </a:prstGeom>
          <a:noFill/>
        </p:spPr>
        <p:txBody>
          <a:bodyPr wrap="none" rtlCol="0">
            <a:spAutoFit/>
          </a:bodyPr>
          <a:lstStyle/>
          <a:p>
            <a:r>
              <a:rPr lang="es-ES" dirty="0"/>
              <a:t>I</a:t>
            </a:r>
            <a:r>
              <a:rPr lang="es-ES" baseline="-25000" dirty="0"/>
              <a:t>1</a:t>
            </a:r>
          </a:p>
        </p:txBody>
      </p:sp>
      <p:sp>
        <p:nvSpPr>
          <p:cNvPr id="35" name="CuadroTexto 34">
            <a:extLst>
              <a:ext uri="{FF2B5EF4-FFF2-40B4-BE49-F238E27FC236}">
                <a16:creationId xmlns:a16="http://schemas.microsoft.com/office/drawing/2014/main" id="{9542BEB6-9FC2-469F-AA62-661F2FAA3888}"/>
              </a:ext>
            </a:extLst>
          </p:cNvPr>
          <p:cNvSpPr txBox="1"/>
          <p:nvPr/>
        </p:nvSpPr>
        <p:spPr>
          <a:xfrm>
            <a:off x="2523786" y="1950006"/>
            <a:ext cx="333746" cy="369332"/>
          </a:xfrm>
          <a:prstGeom prst="rect">
            <a:avLst/>
          </a:prstGeom>
          <a:noFill/>
        </p:spPr>
        <p:txBody>
          <a:bodyPr wrap="none" rtlCol="0">
            <a:spAutoFit/>
          </a:bodyPr>
          <a:lstStyle/>
          <a:p>
            <a:r>
              <a:rPr lang="es-ES" dirty="0"/>
              <a:t>I</a:t>
            </a:r>
            <a:r>
              <a:rPr lang="es-ES" baseline="-25000" dirty="0"/>
              <a:t>2</a:t>
            </a:r>
          </a:p>
        </p:txBody>
      </p:sp>
      <p:cxnSp>
        <p:nvCxnSpPr>
          <p:cNvPr id="36" name="Conector recto de flecha 35">
            <a:extLst>
              <a:ext uri="{FF2B5EF4-FFF2-40B4-BE49-F238E27FC236}">
                <a16:creationId xmlns:a16="http://schemas.microsoft.com/office/drawing/2014/main" id="{BE135A0F-1C1C-4CA1-8981-F600D242E156}"/>
              </a:ext>
            </a:extLst>
          </p:cNvPr>
          <p:cNvCxnSpPr>
            <a:cxnSpLocks/>
          </p:cNvCxnSpPr>
          <p:nvPr/>
        </p:nvCxnSpPr>
        <p:spPr>
          <a:xfrm>
            <a:off x="2009775" y="1785937"/>
            <a:ext cx="366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7522F2CE-83C6-47E3-9C13-458D8F7AE8A8}"/>
                  </a:ext>
                </a:extLst>
              </p:cNvPr>
              <p:cNvSpPr/>
              <p:nvPr/>
            </p:nvSpPr>
            <p:spPr>
              <a:xfrm>
                <a:off x="25400" y="4062314"/>
                <a:ext cx="8803051"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𝑖𝑛</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𝑖</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m:t>
                          </m:r>
                          <m:r>
                            <a:rPr lang="es-ES" sz="1600" i="1">
                              <a:latin typeface="Cambria Math" panose="02040503050406030204" pitchFamily="18" charset="0"/>
                            </a:rPr>
                            <m:t>𝑖</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𝑖</m:t>
                          </m:r>
                        </m:e>
                        <m:sub>
                          <m:r>
                            <a:rPr lang="es-ES" sz="1600" i="1">
                              <a:latin typeface="Cambria Math" panose="02040503050406030204" pitchFamily="18" charset="0"/>
                            </a:rPr>
                            <m:t>2</m:t>
                          </m:r>
                        </m:sub>
                      </m:sSub>
                      <m:r>
                        <a:rPr lang="es-ES" sz="1600" i="1">
                          <a:latin typeface="Cambria Math" panose="02040503050406030204" pitchFamily="18" charset="0"/>
                        </a:rPr>
                        <m:t>)</m:t>
                      </m:r>
                      <m:r>
                        <a:rPr lang="es-ES" sz="1600" b="0" i="1" smtClean="0">
                          <a:latin typeface="Cambria Math" panose="02040503050406030204" pitchFamily="18" charset="0"/>
                        </a:rPr>
                        <m:t>/</m:t>
                      </m:r>
                      <m:r>
                        <a:rPr lang="es-ES" sz="1600" i="1">
                          <a:latin typeface="Cambria Math" panose="02040503050406030204" pitchFamily="18" charset="0"/>
                        </a:rPr>
                        <m:t>(</m:t>
                      </m:r>
                      <m:r>
                        <a:rPr lang="es-ES" sz="1600" i="1" dirty="0">
                          <a:latin typeface="Cambria Math" panose="02040503050406030204" pitchFamily="18" charset="0"/>
                        </a:rPr>
                        <m:t>𝑗</m:t>
                      </m:r>
                      <m:r>
                        <a:rPr lang="es-ES" sz="1600" i="1" dirty="0">
                          <a:latin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r>
                        <a:rPr lang="es-ES" sz="1600" i="1">
                          <a:latin typeface="Cambria Math" panose="02040503050406030204" pitchFamily="18" charset="0"/>
                        </a:rPr>
                        <m:t>)</m:t>
                      </m:r>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d>
                        <m:dPr>
                          <m:ctrlPr>
                            <a:rPr lang="es-ES" sz="1600" i="1" dirty="0" smtClean="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den>
                          </m:f>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den>
                          </m:f>
                        </m:e>
                      </m:d>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r>
                        <a:rPr lang="es-ES" sz="1600" b="0" i="1" dirty="0" smtClean="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d>
                        <m:dPr>
                          <m:ctrlPr>
                            <a:rPr lang="es-ES" sz="1600" i="1" dirty="0" smtClean="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den>
                          </m:f>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den>
                          </m:f>
                        </m:e>
                      </m:d>
                      <m:r>
                        <a:rPr lang="es-ES" sz="1600" b="0" i="1" dirty="0" smtClean="0">
                          <a:latin typeface="Cambria Math" panose="02040503050406030204" pitchFamily="18" charset="0"/>
                        </a:rPr>
                        <m:t>−</m:t>
                      </m:r>
                      <m:f>
                        <m:fPr>
                          <m:ctrlPr>
                            <a:rPr lang="es-ES" sz="1600" i="1" dirty="0">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𝑖</m:t>
                              </m:r>
                            </m:e>
                            <m:sub>
                              <m:r>
                                <a:rPr lang="es-ES" sz="1600" i="1">
                                  <a:latin typeface="Cambria Math" panose="02040503050406030204" pitchFamily="18" charset="0"/>
                                </a:rPr>
                                <m:t>2</m:t>
                              </m:r>
                            </m:sub>
                          </m:sSub>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b="0" i="1" dirty="0" smtClean="0">
                                  <a:latin typeface="Cambria Math" panose="02040503050406030204" pitchFamily="18" charset="0"/>
                                </a:rPr>
                                <m:t>1</m:t>
                              </m:r>
                            </m:sub>
                          </m:sSub>
                        </m:den>
                      </m:f>
                      <m:r>
                        <a:rPr lang="es-ES" sz="1600" b="0" i="1" dirty="0" smtClean="0">
                          <a:latin typeface="Cambria Math" panose="02040503050406030204" pitchFamily="18" charset="0"/>
                        </a:rPr>
                        <m:t>→</m:t>
                      </m:r>
                    </m:oMath>
                  </m:oMathPara>
                </a14:m>
                <a:endParaRPr lang="es-ES" sz="1600" dirty="0"/>
              </a:p>
            </p:txBody>
          </p:sp>
        </mc:Choice>
        <mc:Fallback xmlns="">
          <p:sp>
            <p:nvSpPr>
              <p:cNvPr id="15" name="Rectángulo 14">
                <a:extLst>
                  <a:ext uri="{FF2B5EF4-FFF2-40B4-BE49-F238E27FC236}">
                    <a16:creationId xmlns:a16="http://schemas.microsoft.com/office/drawing/2014/main" id="{7522F2CE-83C6-47E3-9C13-458D8F7AE8A8}"/>
                  </a:ext>
                </a:extLst>
              </p:cNvPr>
              <p:cNvSpPr>
                <a:spLocks noRot="1" noChangeAspect="1" noMove="1" noResize="1" noEditPoints="1" noAdjustHandles="1" noChangeArrowheads="1" noChangeShapeType="1" noTextEdit="1"/>
              </p:cNvSpPr>
              <p:nvPr/>
            </p:nvSpPr>
            <p:spPr>
              <a:xfrm>
                <a:off x="25400" y="4062314"/>
                <a:ext cx="8803051" cy="64556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AB3B84B6-41DA-4971-85C3-1911936EB46F}"/>
                  </a:ext>
                </a:extLst>
              </p:cNvPr>
              <p:cNvSpPr txBox="1"/>
              <p:nvPr/>
            </p:nvSpPr>
            <p:spPr>
              <a:xfrm>
                <a:off x="96553" y="4660491"/>
                <a:ext cx="6423490" cy="14700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𝑖𝑛</m:t>
                          </m:r>
                        </m:sub>
                      </m:sSub>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𝑗𝑅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dirty="0">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den>
                              </m:f>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den>
                              </m:f>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den>
                              </m:f>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den>
                              </m:f>
                            </m:e>
                          </m:d>
                        </m:e>
                        <m:sup>
                          <m:r>
                            <a:rPr lang="es-ES" b="0" i="1" smtClean="0">
                              <a:latin typeface="Cambria Math" panose="02040503050406030204" pitchFamily="18" charset="0"/>
                            </a:rPr>
                            <m:t>−1</m:t>
                          </m:r>
                        </m:sup>
                      </m:sSup>
                    </m:oMath>
                  </m:oMathPara>
                </a14:m>
                <a:endParaRPr lang="es-ES"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i="1">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𝑗𝑅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dirty="0">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den>
                              </m:f>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den>
                              </m:f>
                            </m:e>
                          </m:d>
                        </m:den>
                      </m:f>
                    </m:oMath>
                  </m:oMathPara>
                </a14:m>
                <a:endParaRPr lang="es-ES" dirty="0"/>
              </a:p>
            </p:txBody>
          </p:sp>
        </mc:Choice>
        <mc:Fallback xmlns="">
          <p:sp>
            <p:nvSpPr>
              <p:cNvPr id="39" name="CuadroTexto 38">
                <a:extLst>
                  <a:ext uri="{FF2B5EF4-FFF2-40B4-BE49-F238E27FC236}">
                    <a16:creationId xmlns:a16="http://schemas.microsoft.com/office/drawing/2014/main" id="{AB3B84B6-41DA-4971-85C3-1911936EB46F}"/>
                  </a:ext>
                </a:extLst>
              </p:cNvPr>
              <p:cNvSpPr txBox="1">
                <a:spLocks noRot="1" noChangeAspect="1" noMove="1" noResize="1" noEditPoints="1" noAdjustHandles="1" noChangeArrowheads="1" noChangeShapeType="1" noTextEdit="1"/>
              </p:cNvSpPr>
              <p:nvPr/>
            </p:nvSpPr>
            <p:spPr>
              <a:xfrm>
                <a:off x="96553" y="4660491"/>
                <a:ext cx="6423490" cy="1470082"/>
              </a:xfrm>
              <a:prstGeom prst="rect">
                <a:avLst/>
              </a:prstGeom>
              <a:blipFill>
                <a:blip r:embed="rId7"/>
                <a:stretch>
                  <a:fillRect/>
                </a:stretch>
              </a:blipFill>
            </p:spPr>
            <p:txBody>
              <a:bodyPr/>
              <a:lstStyle/>
              <a:p>
                <a:r>
                  <a:rPr lang="es-ES">
                    <a:noFill/>
                  </a:rPr>
                  <a:t> </a:t>
                </a:r>
              </a:p>
            </p:txBody>
          </p:sp>
        </mc:Fallback>
      </mc:AlternateContent>
      <p:sp>
        <p:nvSpPr>
          <p:cNvPr id="16" name="Marcador de número de diapositiva 1">
            <a:extLst>
              <a:ext uri="{FF2B5EF4-FFF2-40B4-BE49-F238E27FC236}">
                <a16:creationId xmlns:a16="http://schemas.microsoft.com/office/drawing/2014/main" id="{39942B6E-D9EE-4A78-8D3B-02F84D00388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84760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15" grpId="0"/>
      <p:bldP spid="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AB3B84B6-41DA-4971-85C3-1911936EB46F}"/>
                  </a:ext>
                </a:extLst>
              </p:cNvPr>
              <p:cNvSpPr txBox="1"/>
              <p:nvPr/>
            </p:nvSpPr>
            <p:spPr>
              <a:xfrm>
                <a:off x="155276" y="776388"/>
                <a:ext cx="6387582" cy="1070614"/>
              </a:xfrm>
              <a:prstGeom prst="rect">
                <a:avLst/>
              </a:prstGeom>
              <a:noFill/>
            </p:spPr>
            <p:txBody>
              <a:bodyPr wrap="none" lIns="0" tIns="0" rIns="0" bIns="0" rtlCol="0">
                <a:spAutoFit/>
              </a:bodyPr>
              <a:lstStyle/>
              <a:p>
                <a:endParaRPr lang="es-ES"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i="1">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𝑗𝑅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dirty="0">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den>
                              </m:f>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den>
                              </m:f>
                            </m:e>
                          </m:d>
                        </m:den>
                      </m:f>
                    </m:oMath>
                  </m:oMathPara>
                </a14:m>
                <a:endParaRPr lang="es-ES" dirty="0"/>
              </a:p>
            </p:txBody>
          </p:sp>
        </mc:Choice>
        <mc:Fallback xmlns="">
          <p:sp>
            <p:nvSpPr>
              <p:cNvPr id="39" name="CuadroTexto 38">
                <a:extLst>
                  <a:ext uri="{FF2B5EF4-FFF2-40B4-BE49-F238E27FC236}">
                    <a16:creationId xmlns:a16="http://schemas.microsoft.com/office/drawing/2014/main" id="{AB3B84B6-41DA-4971-85C3-1911936EB46F}"/>
                  </a:ext>
                </a:extLst>
              </p:cNvPr>
              <p:cNvSpPr txBox="1">
                <a:spLocks noRot="1" noChangeAspect="1" noMove="1" noResize="1" noEditPoints="1" noAdjustHandles="1" noChangeArrowheads="1" noChangeShapeType="1" noTextEdit="1"/>
              </p:cNvSpPr>
              <p:nvPr/>
            </p:nvSpPr>
            <p:spPr>
              <a:xfrm>
                <a:off x="155276" y="776388"/>
                <a:ext cx="6387582" cy="1070614"/>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60182711-9583-4182-A9D1-7853DF666088}"/>
                  </a:ext>
                </a:extLst>
              </p:cNvPr>
              <p:cNvSpPr txBox="1"/>
              <p:nvPr/>
            </p:nvSpPr>
            <p:spPr>
              <a:xfrm>
                <a:off x="-40085" y="1847002"/>
                <a:ext cx="9108584" cy="958339"/>
              </a:xfrm>
              <a:prstGeom prst="rect">
                <a:avLst/>
              </a:prstGeom>
              <a:noFill/>
            </p:spPr>
            <p:txBody>
              <a:bodyPr wrap="square" lIns="0" tIns="0" rIns="0" bIns="0" rtlCol="0">
                <a:spAutoFit/>
              </a:bodyPr>
              <a:lstStyle/>
              <a:p>
                <a:endParaRPr lang="es-ES" sz="1600" dirty="0"/>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𝐻</m:t>
                      </m:r>
                      <m:r>
                        <a:rPr lang="es-ES" sz="1600" i="1">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num>
                        <m:den>
                          <m:d>
                            <m:dPr>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i="1">
                                      <a:latin typeface="Cambria Math" panose="02040503050406030204" pitchFamily="18" charset="0"/>
                                    </a:rPr>
                                    <m:t>𝑗𝑅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dirty="0">
                                  <a:latin typeface="Cambria Math" panose="02040503050406030204" pitchFamily="18" charset="0"/>
                                  <a:ea typeface="Cambria Math" panose="02040503050406030204" pitchFamily="18" charset="0"/>
                                </a:rPr>
                                <m:t>𝜔</m:t>
                              </m:r>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r>
                                <a:rPr lang="es-ES" sz="1600" i="1">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2</m:t>
                                      </m:r>
                                    </m:sub>
                                  </m:sSub>
                                </m:den>
                              </m:f>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den>
                              </m:f>
                            </m:e>
                          </m:d>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b="0" i="1" smtClean="0">
                              <a:latin typeface="Cambria Math" panose="02040503050406030204" pitchFamily="18" charset="0"/>
                            </a:rPr>
                            <m:t>1</m:t>
                          </m:r>
                        </m:num>
                        <m:den>
                          <m:d>
                            <m:dPr>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b="0" i="1" smtClean="0">
                                      <a:latin typeface="Cambria Math" panose="02040503050406030204" pitchFamily="18" charset="0"/>
                                    </a:rPr>
                                    <m:t>−</m:t>
                                  </m:r>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sSup>
                                <m:sSupPr>
                                  <m:ctrlPr>
                                    <a:rPr lang="es-ES" sz="1600" i="1" smtClean="0">
                                      <a:latin typeface="Cambria Math" panose="02040503050406030204" pitchFamily="18" charset="0"/>
                                    </a:rPr>
                                  </m:ctrlPr>
                                </m:sSupPr>
                                <m:e>
                                  <m:r>
                                    <a:rPr lang="es-ES" sz="1600" i="1" dirty="0">
                                      <a:latin typeface="Cambria Math" panose="02040503050406030204" pitchFamily="18" charset="0"/>
                                      <a:ea typeface="Cambria Math" panose="02040503050406030204" pitchFamily="18" charset="0"/>
                                    </a:rPr>
                                    <m:t>𝜔</m:t>
                                  </m:r>
                                </m:e>
                                <m:sup>
                                  <m:r>
                                    <a:rPr lang="es-ES" sz="1600" b="0" i="1" smtClean="0">
                                      <a:latin typeface="Cambria Math" panose="02040503050406030204" pitchFamily="18" charset="0"/>
                                    </a:rPr>
                                    <m:t>2</m:t>
                                  </m:r>
                                </m:sup>
                              </m:sSup>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𝐶</m:t>
                                  </m:r>
                                </m:e>
                                <m:sub>
                                  <m:r>
                                    <a:rPr lang="es-ES" sz="1600" b="0" i="1" smtClean="0">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r>
                                <a:rPr lang="es-ES" sz="1600" i="1">
                                  <a:latin typeface="Cambria Math" panose="02040503050406030204" pitchFamily="18" charset="0"/>
                                </a:rPr>
                                <m:t>+</m:t>
                              </m:r>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r>
                                <a:rPr lang="es-ES" sz="1600" i="1">
                                  <a:latin typeface="Cambria Math" panose="02040503050406030204" pitchFamily="18" charset="0"/>
                                </a:rPr>
                                <m:t>+</m:t>
                              </m:r>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a:latin typeface="Cambria Math" panose="02040503050406030204" pitchFamily="18" charset="0"/>
                                </a:rPr>
                                <m:t>+</m:t>
                              </m:r>
                              <m:r>
                                <a:rPr lang="es-ES" sz="1600" b="0" i="1" dirty="0" smtClean="0">
                                  <a:latin typeface="Cambria Math" panose="02040503050406030204" pitchFamily="18" charset="0"/>
                                </a:rPr>
                                <m:t>1</m:t>
                              </m:r>
                            </m:e>
                          </m:d>
                        </m:den>
                      </m:f>
                    </m:oMath>
                  </m:oMathPara>
                </a14:m>
                <a:endParaRPr lang="es-ES" sz="1600" b="0" i="1" dirty="0">
                  <a:latin typeface="Cambria Math" panose="02040503050406030204" pitchFamily="18" charset="0"/>
                </a:endParaRPr>
              </a:p>
            </p:txBody>
          </p:sp>
        </mc:Choice>
        <mc:Fallback xmlns="">
          <p:sp>
            <p:nvSpPr>
              <p:cNvPr id="16" name="CuadroTexto 15">
                <a:extLst>
                  <a:ext uri="{FF2B5EF4-FFF2-40B4-BE49-F238E27FC236}">
                    <a16:creationId xmlns:a16="http://schemas.microsoft.com/office/drawing/2014/main" id="{60182711-9583-4182-A9D1-7853DF666088}"/>
                  </a:ext>
                </a:extLst>
              </p:cNvPr>
              <p:cNvSpPr txBox="1">
                <a:spLocks noRot="1" noChangeAspect="1" noMove="1" noResize="1" noEditPoints="1" noAdjustHandles="1" noChangeArrowheads="1" noChangeShapeType="1" noTextEdit="1"/>
              </p:cNvSpPr>
              <p:nvPr/>
            </p:nvSpPr>
            <p:spPr>
              <a:xfrm>
                <a:off x="-40085" y="1847002"/>
                <a:ext cx="9108584" cy="958339"/>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414140FC-417B-48A7-872A-60C2C026B5FD}"/>
                  </a:ext>
                </a:extLst>
              </p:cNvPr>
              <p:cNvSpPr/>
              <p:nvPr/>
            </p:nvSpPr>
            <p:spPr>
              <a:xfrm>
                <a:off x="792759" y="3902286"/>
                <a:ext cx="5414539" cy="66191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𝐻</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d>
                            <m:dPr>
                              <m:ctrlPr>
                                <a:rPr lang="es-ES" i="1">
                                  <a:latin typeface="Cambria Math" panose="02040503050406030204" pitchFamily="18" charset="0"/>
                                </a:rPr>
                              </m:ctrlPr>
                            </m:dPr>
                            <m:e>
                              <m:r>
                                <a:rPr lang="es-ES" i="1">
                                  <a:latin typeface="Cambria Math" panose="02040503050406030204" pitchFamily="18" charset="0"/>
                                </a:rPr>
                                <m:t>1</m:t>
                              </m:r>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sSup>
                                <m:sSupPr>
                                  <m:ctrlPr>
                                    <a:rPr lang="es-ES" i="1">
                                      <a:latin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𝜔</m:t>
                                  </m:r>
                                </m:e>
                                <m:sup>
                                  <m:r>
                                    <a:rPr lang="es-ES" i="1">
                                      <a:latin typeface="Cambria Math" panose="02040503050406030204" pitchFamily="18" charset="0"/>
                                    </a:rPr>
                                    <m:t>2</m:t>
                                  </m:r>
                                </m:sup>
                              </m:sSup>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r>
                                    <a:rPr lang="es-ES" i="1" dirty="0">
                                      <a:latin typeface="Cambria Math" panose="02040503050406030204" pitchFamily="18" charset="0"/>
                                      <a:ea typeface="Cambria Math" panose="02040503050406030204" pitchFamily="18" charset="0"/>
                                    </a:rPr>
                                    <m:t>(</m:t>
                                  </m:r>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e>
                          </m:d>
                        </m:den>
                      </m:f>
                    </m:oMath>
                  </m:oMathPara>
                </a14:m>
                <a:endParaRPr lang="es-ES" dirty="0"/>
              </a:p>
            </p:txBody>
          </p:sp>
        </mc:Choice>
        <mc:Fallback xmlns="">
          <p:sp>
            <p:nvSpPr>
              <p:cNvPr id="2" name="Rectángulo 1">
                <a:extLst>
                  <a:ext uri="{FF2B5EF4-FFF2-40B4-BE49-F238E27FC236}">
                    <a16:creationId xmlns:a16="http://schemas.microsoft.com/office/drawing/2014/main" id="{414140FC-417B-48A7-872A-60C2C026B5FD}"/>
                  </a:ext>
                </a:extLst>
              </p:cNvPr>
              <p:cNvSpPr>
                <a:spLocks noRot="1" noChangeAspect="1" noMove="1" noResize="1" noEditPoints="1" noAdjustHandles="1" noChangeArrowheads="1" noChangeShapeType="1" noTextEdit="1"/>
              </p:cNvSpPr>
              <p:nvPr/>
            </p:nvSpPr>
            <p:spPr>
              <a:xfrm>
                <a:off x="792759" y="3902286"/>
                <a:ext cx="5414539" cy="661912"/>
              </a:xfrm>
              <a:prstGeom prst="rect">
                <a:avLst/>
              </a:prstGeom>
              <a:blipFill>
                <a:blip r:embed="rId4"/>
                <a:stretch>
                  <a:fillRect/>
                </a:stretch>
              </a:blipFill>
            </p:spPr>
            <p:txBody>
              <a:bodyPr/>
              <a:lstStyle/>
              <a:p>
                <a:r>
                  <a:rPr lang="es-ES">
                    <a:noFill/>
                  </a:rPr>
                  <a:t> </a:t>
                </a:r>
              </a:p>
            </p:txBody>
          </p:sp>
        </mc:Fallback>
      </mc:AlternateContent>
      <p:sp>
        <p:nvSpPr>
          <p:cNvPr id="5" name="Marcador de número de diapositiva 1">
            <a:extLst>
              <a:ext uri="{FF2B5EF4-FFF2-40B4-BE49-F238E27FC236}">
                <a16:creationId xmlns:a16="http://schemas.microsoft.com/office/drawing/2014/main" id="{0F08F14A-C948-45D8-824A-1E27DF0DC77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4325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485465" cy="523220"/>
          </a:xfrm>
          <a:prstGeom prst="rect">
            <a:avLst/>
          </a:prstGeom>
        </p:spPr>
        <p:txBody>
          <a:bodyPr wrap="square">
            <a:spAutoFit/>
          </a:bodyPr>
          <a:lstStyle/>
          <a:p>
            <a:r>
              <a:rPr lang="es-ES" sz="1400" b="1" dirty="0"/>
              <a:t>Problema 3. </a:t>
            </a:r>
            <a:r>
              <a:rPr lang="es-ES" sz="1400" dirty="0"/>
              <a:t>Hallar el factor de potencia en un circuito RLC en serie. Particularizar para una frecuencia de red de 50 Hz y valores R = 1 kΩ, L = 1 </a:t>
            </a:r>
            <a:r>
              <a:rPr lang="es-ES" sz="1400" dirty="0" err="1"/>
              <a:t>mH</a:t>
            </a:r>
            <a:r>
              <a:rPr lang="es-ES" sz="1400" dirty="0"/>
              <a:t> y C = 1 µF. </a:t>
            </a:r>
          </a:p>
        </p:txBody>
      </p:sp>
      <p:pic>
        <p:nvPicPr>
          <p:cNvPr id="5" name="Imagen 4">
            <a:extLst>
              <a:ext uri="{FF2B5EF4-FFF2-40B4-BE49-F238E27FC236}">
                <a16:creationId xmlns:a16="http://schemas.microsoft.com/office/drawing/2014/main" id="{87729DA4-6D37-416A-B411-1E31DD945D00}"/>
              </a:ext>
            </a:extLst>
          </p:cNvPr>
          <p:cNvPicPr>
            <a:picLocks noChangeAspect="1"/>
          </p:cNvPicPr>
          <p:nvPr/>
        </p:nvPicPr>
        <p:blipFill>
          <a:blip r:embed="rId2"/>
          <a:stretch>
            <a:fillRect/>
          </a:stretch>
        </p:blipFill>
        <p:spPr>
          <a:xfrm>
            <a:off x="2646102" y="1561021"/>
            <a:ext cx="2905530" cy="533474"/>
          </a:xfrm>
          <a:prstGeom prst="rect">
            <a:avLst/>
          </a:prstGeom>
        </p:spPr>
      </p:pic>
      <p:pic>
        <p:nvPicPr>
          <p:cNvPr id="6" name="Imagen 5">
            <a:extLst>
              <a:ext uri="{FF2B5EF4-FFF2-40B4-BE49-F238E27FC236}">
                <a16:creationId xmlns:a16="http://schemas.microsoft.com/office/drawing/2014/main" id="{6AF1C60B-62D5-4FF8-938C-84316732C52D}"/>
              </a:ext>
            </a:extLst>
          </p:cNvPr>
          <p:cNvPicPr>
            <a:picLocks noChangeAspect="1"/>
          </p:cNvPicPr>
          <p:nvPr/>
        </p:nvPicPr>
        <p:blipFill>
          <a:blip r:embed="rId3"/>
          <a:stretch>
            <a:fillRect/>
          </a:stretch>
        </p:blipFill>
        <p:spPr>
          <a:xfrm>
            <a:off x="592156" y="3942286"/>
            <a:ext cx="2143424" cy="866896"/>
          </a:xfrm>
          <a:prstGeom prst="rect">
            <a:avLst/>
          </a:prstGeom>
        </p:spPr>
      </p:pic>
      <p:pic>
        <p:nvPicPr>
          <p:cNvPr id="7" name="Imagen 6">
            <a:extLst>
              <a:ext uri="{FF2B5EF4-FFF2-40B4-BE49-F238E27FC236}">
                <a16:creationId xmlns:a16="http://schemas.microsoft.com/office/drawing/2014/main" id="{242A2BE8-191F-4810-810E-9F924F158757}"/>
              </a:ext>
            </a:extLst>
          </p:cNvPr>
          <p:cNvPicPr>
            <a:picLocks noChangeAspect="1"/>
          </p:cNvPicPr>
          <p:nvPr/>
        </p:nvPicPr>
        <p:blipFill>
          <a:blip r:embed="rId4"/>
          <a:stretch>
            <a:fillRect/>
          </a:stretch>
        </p:blipFill>
        <p:spPr>
          <a:xfrm>
            <a:off x="3682954" y="3988481"/>
            <a:ext cx="3474838" cy="866896"/>
          </a:xfrm>
          <a:prstGeom prst="rect">
            <a:avLst/>
          </a:prstGeom>
        </p:spPr>
      </p:pic>
      <p:pic>
        <p:nvPicPr>
          <p:cNvPr id="8" name="Imagen 7">
            <a:extLst>
              <a:ext uri="{FF2B5EF4-FFF2-40B4-BE49-F238E27FC236}">
                <a16:creationId xmlns:a16="http://schemas.microsoft.com/office/drawing/2014/main" id="{BF6EDBD7-6135-4FEC-B91F-A94048546412}"/>
              </a:ext>
            </a:extLst>
          </p:cNvPr>
          <p:cNvPicPr>
            <a:picLocks noChangeAspect="1"/>
          </p:cNvPicPr>
          <p:nvPr/>
        </p:nvPicPr>
        <p:blipFill>
          <a:blip r:embed="rId5"/>
          <a:stretch>
            <a:fillRect/>
          </a:stretch>
        </p:blipFill>
        <p:spPr>
          <a:xfrm>
            <a:off x="0" y="1505650"/>
            <a:ext cx="2295761" cy="2062294"/>
          </a:xfrm>
          <a:prstGeom prst="rect">
            <a:avLst/>
          </a:prstGeom>
        </p:spPr>
      </p:pic>
      <p:sp>
        <p:nvSpPr>
          <p:cNvPr id="9" name="CuadroTexto 8">
            <a:extLst>
              <a:ext uri="{FF2B5EF4-FFF2-40B4-BE49-F238E27FC236}">
                <a16:creationId xmlns:a16="http://schemas.microsoft.com/office/drawing/2014/main" id="{042B262C-7806-495D-9675-5ABD50008E2E}"/>
              </a:ext>
            </a:extLst>
          </p:cNvPr>
          <p:cNvSpPr txBox="1"/>
          <p:nvPr/>
        </p:nvSpPr>
        <p:spPr>
          <a:xfrm>
            <a:off x="2528304" y="2445171"/>
            <a:ext cx="5540299" cy="369332"/>
          </a:xfrm>
          <a:prstGeom prst="rect">
            <a:avLst/>
          </a:prstGeom>
          <a:noFill/>
        </p:spPr>
        <p:txBody>
          <a:bodyPr wrap="none" rtlCol="0">
            <a:spAutoFit/>
          </a:bodyPr>
          <a:lstStyle/>
          <a:p>
            <a:r>
              <a:rPr lang="es-ES" dirty="0"/>
              <a:t>El Factor de potencia es el coseno de la fase de Z</a:t>
            </a:r>
            <a:r>
              <a:rPr lang="es-ES" dirty="0">
                <a:sym typeface="Wingdings" panose="05000000000000000000" pitchFamily="2" charset="2"/>
              </a:rPr>
              <a:t></a:t>
            </a:r>
            <a:endParaRPr lang="es-ES"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206426" y="2926442"/>
                <a:ext cx="3784882" cy="8116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𝑍</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𝑍</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𝑗</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𝑍</m:t>
                          </m:r>
                        </m:e>
                        <m:sup>
                          <m:r>
                            <a:rPr lang="es-ES" b="0" i="1" smtClean="0">
                              <a:latin typeface="Cambria Math" panose="02040503050406030204" pitchFamily="18" charset="0"/>
                            </a:rPr>
                            <m:t>′′</m:t>
                          </m:r>
                        </m:sup>
                      </m:sSup>
                    </m:oMath>
                  </m:oMathPara>
                </a14:m>
                <a:endParaRPr lang="es-ES" b="0"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𝑡𝑎𝑛</m:t>
                      </m:r>
                      <m:r>
                        <a:rPr lang="es-ES" b="0" i="1" smtClean="0">
                          <a:latin typeface="Cambria Math" panose="02040503050406030204" pitchFamily="18" charset="0"/>
                          <a:ea typeface="Cambria Math" panose="02040503050406030204" pitchFamily="18" charset="0"/>
                        </a:rPr>
                        <m:t>𝜙</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𝑍</m:t>
                              </m:r>
                            </m:e>
                            <m:sup>
                              <m:r>
                                <a:rPr lang="es-ES" i="1">
                                  <a:latin typeface="Cambria Math" panose="02040503050406030204" pitchFamily="18" charset="0"/>
                                </a:rPr>
                                <m:t>′′</m:t>
                              </m:r>
                            </m:sup>
                          </m:sSup>
                        </m:num>
                        <m:den>
                          <m:r>
                            <a:rPr lang="es-ES" b="0" i="1" smtClean="0">
                              <a:latin typeface="Cambria Math" panose="02040503050406030204" pitchFamily="18" charset="0"/>
                            </a:rPr>
                            <m:t>𝑍</m:t>
                          </m:r>
                          <m:r>
                            <a:rPr lang="es-ES" b="0" i="1" smtClean="0">
                              <a:latin typeface="Cambria Math" panose="02040503050406030204" pitchFamily="18" charset="0"/>
                            </a:rPr>
                            <m:t>′</m:t>
                          </m:r>
                        </m:den>
                      </m:f>
                      <m:r>
                        <a:rPr lang="es-ES" b="0" i="1" smtClean="0">
                          <a:latin typeface="Cambria Math" panose="02040503050406030204" pitchFamily="18" charset="0"/>
                        </a:rPr>
                        <m:t>;   </m:t>
                      </m:r>
                      <m:r>
                        <a:rPr lang="es-ES" b="0" i="1" smtClean="0">
                          <a:latin typeface="Cambria Math" panose="02040503050406030204" pitchFamily="18" charset="0"/>
                        </a:rPr>
                        <m:t>𝑐𝑜𝑠</m:t>
                      </m:r>
                      <m:r>
                        <a:rPr lang="es-ES" i="1">
                          <a:latin typeface="Cambria Math" panose="02040503050406030204" pitchFamily="18" charset="0"/>
                          <a:ea typeface="Cambria Math" panose="02040503050406030204" pitchFamily="18" charset="0"/>
                        </a:rPr>
                        <m:t>𝜙</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𝑍</m:t>
                              </m:r>
                            </m:e>
                            <m:sup>
                              <m:r>
                                <a:rPr lang="es-ES" b="0" i="1" smtClean="0">
                                  <a:latin typeface="Cambria Math" panose="02040503050406030204" pitchFamily="18" charset="0"/>
                                  <a:ea typeface="Cambria Math" panose="02040503050406030204" pitchFamily="18" charset="0"/>
                                </a:rPr>
                                <m:t>′</m:t>
                              </m:r>
                            </m:sup>
                          </m:sSup>
                        </m:num>
                        <m:den>
                          <m:r>
                            <a:rPr lang="es-ES" b="0" i="1" smtClean="0">
                              <a:latin typeface="Cambria Math" panose="02040503050406030204" pitchFamily="18" charset="0"/>
                              <a:ea typeface="Cambria Math" panose="02040503050406030204" pitchFamily="18" charset="0"/>
                            </a:rPr>
                            <m:t>𝑍</m:t>
                          </m:r>
                        </m:den>
                      </m:f>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𝑠𝑒𝑛</m:t>
                      </m:r>
                      <m:r>
                        <a:rPr lang="es-ES" i="1">
                          <a:latin typeface="Cambria Math" panose="02040503050406030204" pitchFamily="18" charset="0"/>
                          <a:ea typeface="Cambria Math" panose="02040503050406030204" pitchFamily="18" charset="0"/>
                        </a:rPr>
                        <m:t>𝜙</m:t>
                      </m:r>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𝑍</m:t>
                              </m:r>
                            </m:e>
                            <m:sup>
                              <m:r>
                                <a:rPr lang="es-ES" i="1">
                                  <a:latin typeface="Cambria Math" panose="02040503050406030204" pitchFamily="18" charset="0"/>
                                  <a:ea typeface="Cambria Math" panose="02040503050406030204" pitchFamily="18" charset="0"/>
                                </a:rPr>
                                <m:t>′</m:t>
                              </m:r>
                            </m:sup>
                          </m:sSup>
                        </m:num>
                        <m:den>
                          <m:r>
                            <a:rPr lang="es-ES" i="1">
                              <a:latin typeface="Cambria Math" panose="02040503050406030204" pitchFamily="18" charset="0"/>
                              <a:ea typeface="Cambria Math" panose="02040503050406030204" pitchFamily="18" charset="0"/>
                            </a:rPr>
                            <m:t>𝑍</m:t>
                          </m:r>
                        </m:den>
                      </m:f>
                    </m:oMath>
                  </m:oMathPara>
                </a14:m>
                <a:endParaRPr lang="es-ES"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206426" y="2926442"/>
                <a:ext cx="3784882" cy="811632"/>
              </a:xfrm>
              <a:prstGeom prst="rect">
                <a:avLst/>
              </a:prstGeom>
              <a:blipFill>
                <a:blip r:embed="rId6"/>
                <a:stretch>
                  <a:fillRect/>
                </a:stretch>
              </a:blipFill>
            </p:spPr>
            <p:txBody>
              <a:bodyPr/>
              <a:lstStyle/>
              <a:p>
                <a:r>
                  <a:rPr lang="es-ES">
                    <a:noFill/>
                  </a:rPr>
                  <a:t> </a:t>
                </a:r>
              </a:p>
            </p:txBody>
          </p:sp>
        </mc:Fallback>
      </mc:AlternateContent>
      <p:grpSp>
        <p:nvGrpSpPr>
          <p:cNvPr id="17" name="Grupo 16">
            <a:extLst>
              <a:ext uri="{FF2B5EF4-FFF2-40B4-BE49-F238E27FC236}">
                <a16:creationId xmlns:a16="http://schemas.microsoft.com/office/drawing/2014/main" id="{E7229B8B-D425-47ED-BD6B-D974A7224B9C}"/>
              </a:ext>
            </a:extLst>
          </p:cNvPr>
          <p:cNvGrpSpPr/>
          <p:nvPr/>
        </p:nvGrpSpPr>
        <p:grpSpPr>
          <a:xfrm>
            <a:off x="6545579" y="2981045"/>
            <a:ext cx="2077294" cy="887738"/>
            <a:chOff x="6545579" y="2981045"/>
            <a:chExt cx="2077294" cy="887738"/>
          </a:xfrm>
        </p:grpSpPr>
        <p:sp>
          <p:nvSpPr>
            <p:cNvPr id="11" name="Triángulo isósceles 10">
              <a:extLst>
                <a:ext uri="{FF2B5EF4-FFF2-40B4-BE49-F238E27FC236}">
                  <a16:creationId xmlns:a16="http://schemas.microsoft.com/office/drawing/2014/main" id="{0E41A9B8-92E9-4C2E-85D4-B08E5AB5513F}"/>
                </a:ext>
              </a:extLst>
            </p:cNvPr>
            <p:cNvSpPr/>
            <p:nvPr/>
          </p:nvSpPr>
          <p:spPr>
            <a:xfrm>
              <a:off x="6545579" y="3025140"/>
              <a:ext cx="1523023" cy="784860"/>
            </a:xfrm>
            <a:prstGeom prst="triangle">
              <a:avLst>
                <a:gd name="adj"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E87A6BDC-C810-4606-80EE-29A5942123E5}"/>
                </a:ext>
              </a:extLst>
            </p:cNvPr>
            <p:cNvSpPr txBox="1"/>
            <p:nvPr/>
          </p:nvSpPr>
          <p:spPr>
            <a:xfrm>
              <a:off x="7307090" y="2981045"/>
              <a:ext cx="325730" cy="369332"/>
            </a:xfrm>
            <a:prstGeom prst="rect">
              <a:avLst/>
            </a:prstGeom>
            <a:noFill/>
          </p:spPr>
          <p:txBody>
            <a:bodyPr wrap="none" rtlCol="0">
              <a:spAutoFit/>
            </a:bodyPr>
            <a:lstStyle/>
            <a:p>
              <a:r>
                <a:rPr lang="es-ES" dirty="0"/>
                <a:t>Z</a:t>
              </a:r>
            </a:p>
          </p:txBody>
        </p:sp>
        <p:sp>
          <p:nvSpPr>
            <p:cNvPr id="13" name="CuadroTexto 12">
              <a:extLst>
                <a:ext uri="{FF2B5EF4-FFF2-40B4-BE49-F238E27FC236}">
                  <a16:creationId xmlns:a16="http://schemas.microsoft.com/office/drawing/2014/main" id="{19A50BA0-2393-428C-9BBE-112B7EC8335C}"/>
                </a:ext>
              </a:extLst>
            </p:cNvPr>
            <p:cNvSpPr txBox="1"/>
            <p:nvPr/>
          </p:nvSpPr>
          <p:spPr>
            <a:xfrm>
              <a:off x="7491604" y="3499451"/>
              <a:ext cx="402715" cy="369332"/>
            </a:xfrm>
            <a:prstGeom prst="rect">
              <a:avLst/>
            </a:prstGeom>
            <a:noFill/>
          </p:spPr>
          <p:txBody>
            <a:bodyPr wrap="square" rtlCol="0">
              <a:spAutoFit/>
            </a:bodyPr>
            <a:lstStyle/>
            <a:p>
              <a:r>
                <a:rPr lang="es-ES" dirty="0"/>
                <a:t>Z’</a:t>
              </a:r>
            </a:p>
          </p:txBody>
        </p:sp>
        <p:sp>
          <p:nvSpPr>
            <p:cNvPr id="14" name="CuadroTexto 13">
              <a:extLst>
                <a:ext uri="{FF2B5EF4-FFF2-40B4-BE49-F238E27FC236}">
                  <a16:creationId xmlns:a16="http://schemas.microsoft.com/office/drawing/2014/main" id="{E8E5537B-2AD6-40CF-9D50-F2CE6D3FE1F1}"/>
                </a:ext>
              </a:extLst>
            </p:cNvPr>
            <p:cNvSpPr txBox="1"/>
            <p:nvPr/>
          </p:nvSpPr>
          <p:spPr>
            <a:xfrm>
              <a:off x="7991616" y="3244334"/>
              <a:ext cx="631257" cy="369332"/>
            </a:xfrm>
            <a:prstGeom prst="rect">
              <a:avLst/>
            </a:prstGeom>
            <a:noFill/>
          </p:spPr>
          <p:txBody>
            <a:bodyPr wrap="square" rtlCol="0">
              <a:spAutoFit/>
            </a:bodyPr>
            <a:lstStyle/>
            <a:p>
              <a:r>
                <a:rPr lang="es-ES" dirty="0"/>
                <a:t>Z’’</a:t>
              </a:r>
            </a:p>
          </p:txBody>
        </p:sp>
        <p:sp>
          <p:nvSpPr>
            <p:cNvPr id="15" name="CuadroTexto 14">
              <a:extLst>
                <a:ext uri="{FF2B5EF4-FFF2-40B4-BE49-F238E27FC236}">
                  <a16:creationId xmlns:a16="http://schemas.microsoft.com/office/drawing/2014/main" id="{010BCCD3-0C3B-4D4C-9CEE-396AFEE61F10}"/>
                </a:ext>
              </a:extLst>
            </p:cNvPr>
            <p:cNvSpPr txBox="1"/>
            <p:nvPr/>
          </p:nvSpPr>
          <p:spPr>
            <a:xfrm>
              <a:off x="6880240" y="3484763"/>
              <a:ext cx="437081" cy="369332"/>
            </a:xfrm>
            <a:prstGeom prst="rect">
              <a:avLst/>
            </a:prstGeom>
            <a:noFill/>
          </p:spPr>
          <p:txBody>
            <a:bodyPr wrap="square" rtlCol="0">
              <a:spAutoFit/>
            </a:bodyPr>
            <a:lstStyle/>
            <a:p>
              <a:r>
                <a:rPr lang="el-GR" dirty="0"/>
                <a:t>Φ</a:t>
              </a:r>
              <a:endParaRPr lang="es-ES" dirty="0"/>
            </a:p>
          </p:txBody>
        </p:sp>
      </p:grpSp>
      <p:sp>
        <p:nvSpPr>
          <p:cNvPr id="16" name="Flecha: a la derecha 15">
            <a:extLst>
              <a:ext uri="{FF2B5EF4-FFF2-40B4-BE49-F238E27FC236}">
                <a16:creationId xmlns:a16="http://schemas.microsoft.com/office/drawing/2014/main" id="{0AF42D7E-0DAF-45D2-B872-A4ECD6E65C87}"/>
              </a:ext>
            </a:extLst>
          </p:cNvPr>
          <p:cNvSpPr/>
          <p:nvPr/>
        </p:nvSpPr>
        <p:spPr>
          <a:xfrm>
            <a:off x="2933700" y="4107180"/>
            <a:ext cx="487680" cy="128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Marcador de número de diapositiva 1">
            <a:extLst>
              <a:ext uri="{FF2B5EF4-FFF2-40B4-BE49-F238E27FC236}">
                <a16:creationId xmlns:a16="http://schemas.microsoft.com/office/drawing/2014/main" id="{B8F873EF-04B0-4AAF-8EE8-BE2D8B1A8E4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767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768854" cy="523220"/>
          </a:xfrm>
          <a:prstGeom prst="rect">
            <a:avLst/>
          </a:prstGeom>
        </p:spPr>
        <p:txBody>
          <a:bodyPr wrap="square">
            <a:spAutoFit/>
          </a:bodyPr>
          <a:lstStyle/>
          <a:p>
            <a:r>
              <a:rPr lang="es-ES" sz="1400" b="1" dirty="0"/>
              <a:t>Problema 4. </a:t>
            </a:r>
            <a:r>
              <a:rPr lang="es-ES" sz="1400" dirty="0"/>
              <a:t>Hallar el factor de potencia en un circuito RLC en paralelo para una frecuencia de red de 50 Hz y valores R = 1 kΩ, L = 1 </a:t>
            </a:r>
            <a:r>
              <a:rPr lang="es-ES" sz="1400" dirty="0" err="1"/>
              <a:t>mH</a:t>
            </a:r>
            <a:r>
              <a:rPr lang="es-ES" sz="1400" dirty="0"/>
              <a:t>, C = 1 µF.</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3937040" y="2600959"/>
                <a:ext cx="2842125"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𝑌</m:t>
                          </m:r>
                        </m:e>
                        <m:sub>
                          <m:r>
                            <a:rPr lang="es-ES" b="0" i="1" smtClean="0">
                              <a:latin typeface="Cambria Math" panose="02040503050406030204" pitchFamily="18" charset="0"/>
                            </a:rPr>
                            <m:t>𝑅</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𝑅</m:t>
                          </m:r>
                        </m:den>
                      </m:f>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𝑌</m:t>
                          </m:r>
                        </m:e>
                        <m:sub>
                          <m:r>
                            <a:rPr lang="es-ES" b="0" i="1" smtClean="0">
                              <a:latin typeface="Cambria Math" panose="02040503050406030204" pitchFamily="18" charset="0"/>
                            </a:rPr>
                            <m:t>𝐶</m:t>
                          </m:r>
                        </m:sub>
                      </m:sSub>
                      <m:r>
                        <a:rPr lang="es-ES" b="0" i="1" smtClean="0">
                          <a:latin typeface="Cambria Math" panose="02040503050406030204" pitchFamily="18" charset="0"/>
                        </a:rPr>
                        <m:t>=</m:t>
                      </m:r>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𝑌</m:t>
                          </m:r>
                        </m:e>
                        <m:sub>
                          <m:r>
                            <a:rPr lang="es-ES" b="0" i="1" smtClean="0">
                              <a:latin typeface="Cambria Math" panose="02040503050406030204" pitchFamily="18" charset="0"/>
                              <a:ea typeface="Cambria Math" panose="02040503050406030204" pitchFamily="18" charset="0"/>
                            </a:rPr>
                            <m:t>𝐿</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𝐿</m:t>
                          </m:r>
                        </m:den>
                      </m:f>
                    </m:oMath>
                  </m:oMathPara>
                </a14:m>
                <a:endParaRPr lang="es-ES"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3937040" y="2600959"/>
                <a:ext cx="2842125" cy="568938"/>
              </a:xfrm>
              <a:prstGeom prst="rect">
                <a:avLst/>
              </a:prstGeom>
              <a:blipFill>
                <a:blip r:embed="rId2"/>
                <a:stretch>
                  <a:fillRect/>
                </a:stretch>
              </a:blipFill>
            </p:spPr>
            <p:txBody>
              <a:bodyPr/>
              <a:lstStyle/>
              <a:p>
                <a:r>
                  <a:rPr lang="es-ES">
                    <a:noFill/>
                  </a:rPr>
                  <a:t> </a:t>
                </a:r>
              </a:p>
            </p:txBody>
          </p:sp>
        </mc:Fallback>
      </mc:AlternateContent>
      <p:sp>
        <p:nvSpPr>
          <p:cNvPr id="16" name="Flecha: a la derecha 15">
            <a:extLst>
              <a:ext uri="{FF2B5EF4-FFF2-40B4-BE49-F238E27FC236}">
                <a16:creationId xmlns:a16="http://schemas.microsoft.com/office/drawing/2014/main" id="{0AF42D7E-0DAF-45D2-B872-A4ECD6E65C87}"/>
              </a:ext>
            </a:extLst>
          </p:cNvPr>
          <p:cNvSpPr/>
          <p:nvPr/>
        </p:nvSpPr>
        <p:spPr>
          <a:xfrm>
            <a:off x="3851524" y="4272122"/>
            <a:ext cx="487680" cy="128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35B03919-4757-4E36-8BC7-E32CA2D88394}"/>
              </a:ext>
            </a:extLst>
          </p:cNvPr>
          <p:cNvPicPr>
            <a:picLocks noChangeAspect="1"/>
          </p:cNvPicPr>
          <p:nvPr/>
        </p:nvPicPr>
        <p:blipFill>
          <a:blip r:embed="rId3"/>
          <a:stretch>
            <a:fillRect/>
          </a:stretch>
        </p:blipFill>
        <p:spPr>
          <a:xfrm>
            <a:off x="96472" y="1517380"/>
            <a:ext cx="3445654" cy="1570709"/>
          </a:xfrm>
          <a:prstGeom prst="rect">
            <a:avLst/>
          </a:prstGeom>
        </p:spPr>
      </p:pic>
      <p:sp>
        <p:nvSpPr>
          <p:cNvPr id="3" name="Rectángulo 2">
            <a:extLst>
              <a:ext uri="{FF2B5EF4-FFF2-40B4-BE49-F238E27FC236}">
                <a16:creationId xmlns:a16="http://schemas.microsoft.com/office/drawing/2014/main" id="{42D1AE00-BA02-41FE-BE42-F5E9CEE601EE}"/>
              </a:ext>
            </a:extLst>
          </p:cNvPr>
          <p:cNvSpPr/>
          <p:nvPr/>
        </p:nvSpPr>
        <p:spPr>
          <a:xfrm>
            <a:off x="3735244" y="1552591"/>
            <a:ext cx="3358976" cy="738664"/>
          </a:xfrm>
          <a:prstGeom prst="rect">
            <a:avLst/>
          </a:prstGeom>
        </p:spPr>
        <p:txBody>
          <a:bodyPr wrap="square">
            <a:spAutoFit/>
          </a:bodyPr>
          <a:lstStyle/>
          <a:p>
            <a:r>
              <a:rPr lang="es-ES" sz="1400" dirty="0"/>
              <a:t>Trabajaremos con la admitancia: Y=1/Z</a:t>
            </a:r>
          </a:p>
          <a:p>
            <a:r>
              <a:rPr lang="es-ES" sz="1400" dirty="0" err="1"/>
              <a:t>ang</a:t>
            </a:r>
            <a:r>
              <a:rPr lang="es-ES" sz="1400" dirty="0"/>
              <a:t>(Y)=-</a:t>
            </a:r>
            <a:r>
              <a:rPr lang="es-ES" sz="1400" dirty="0" err="1"/>
              <a:t>ang</a:t>
            </a:r>
            <a:r>
              <a:rPr lang="es-ES" sz="1400" dirty="0"/>
              <a:t>(Z)</a:t>
            </a:r>
          </a:p>
          <a:p>
            <a:r>
              <a:rPr lang="es-ES" sz="1400" dirty="0"/>
              <a:t>cos φ = cos(-φ)</a:t>
            </a:r>
            <a:r>
              <a:rPr lang="es-ES" sz="1400" dirty="0">
                <a:sym typeface="Wingdings" panose="05000000000000000000" pitchFamily="2" charset="2"/>
              </a:rPr>
              <a:t> </a:t>
            </a:r>
            <a:r>
              <a:rPr lang="es-ES" sz="1400" dirty="0" err="1">
                <a:sym typeface="Wingdings" panose="05000000000000000000" pitchFamily="2" charset="2"/>
              </a:rPr>
              <a:t>fp</a:t>
            </a:r>
            <a:r>
              <a:rPr lang="es-ES" sz="1400" dirty="0">
                <a:sym typeface="Wingdings" panose="05000000000000000000" pitchFamily="2" charset="2"/>
              </a:rPr>
              <a:t>=cos(</a:t>
            </a:r>
            <a:r>
              <a:rPr lang="es-ES" sz="1400" dirty="0"/>
              <a:t>φ</a:t>
            </a:r>
            <a:r>
              <a:rPr lang="es-ES" sz="1400" dirty="0">
                <a:sym typeface="Wingdings" panose="05000000000000000000" pitchFamily="2" charset="2"/>
              </a:rPr>
              <a:t>) no cambia</a:t>
            </a:r>
            <a:endParaRPr lang="es-ES" sz="1400" dirty="0"/>
          </a:p>
        </p:txBody>
      </p:sp>
      <p:pic>
        <p:nvPicPr>
          <p:cNvPr id="18" name="Imagen 17">
            <a:extLst>
              <a:ext uri="{FF2B5EF4-FFF2-40B4-BE49-F238E27FC236}">
                <a16:creationId xmlns:a16="http://schemas.microsoft.com/office/drawing/2014/main" id="{77539A58-C899-4CD9-BD9F-E4FBBC29856F}"/>
              </a:ext>
            </a:extLst>
          </p:cNvPr>
          <p:cNvPicPr>
            <a:picLocks noChangeAspect="1"/>
          </p:cNvPicPr>
          <p:nvPr/>
        </p:nvPicPr>
        <p:blipFill>
          <a:blip r:embed="rId4"/>
          <a:stretch>
            <a:fillRect/>
          </a:stretch>
        </p:blipFill>
        <p:spPr>
          <a:xfrm>
            <a:off x="154900" y="4131453"/>
            <a:ext cx="3474839" cy="569434"/>
          </a:xfrm>
          <a:prstGeom prst="rect">
            <a:avLst/>
          </a:prstGeom>
        </p:spPr>
      </p:pic>
      <p:pic>
        <p:nvPicPr>
          <p:cNvPr id="19" name="Imagen 18">
            <a:extLst>
              <a:ext uri="{FF2B5EF4-FFF2-40B4-BE49-F238E27FC236}">
                <a16:creationId xmlns:a16="http://schemas.microsoft.com/office/drawing/2014/main" id="{6B288873-2F7E-44CC-8B01-A70560E2AA5D}"/>
              </a:ext>
            </a:extLst>
          </p:cNvPr>
          <p:cNvPicPr>
            <a:picLocks noChangeAspect="1"/>
          </p:cNvPicPr>
          <p:nvPr/>
        </p:nvPicPr>
        <p:blipFill>
          <a:blip r:embed="rId5"/>
          <a:stretch>
            <a:fillRect/>
          </a:stretch>
        </p:blipFill>
        <p:spPr>
          <a:xfrm>
            <a:off x="4488350" y="3884154"/>
            <a:ext cx="3674250" cy="1062651"/>
          </a:xfrm>
          <a:prstGeom prst="rect">
            <a:avLst/>
          </a:prstGeom>
        </p:spPr>
      </p:pic>
      <p:sp>
        <p:nvSpPr>
          <p:cNvPr id="20" name="Rectángulo 19">
            <a:extLst>
              <a:ext uri="{FF2B5EF4-FFF2-40B4-BE49-F238E27FC236}">
                <a16:creationId xmlns:a16="http://schemas.microsoft.com/office/drawing/2014/main" id="{C75E9461-8730-4502-A1F7-AF7104E35C16}"/>
              </a:ext>
            </a:extLst>
          </p:cNvPr>
          <p:cNvSpPr/>
          <p:nvPr/>
        </p:nvSpPr>
        <p:spPr>
          <a:xfrm>
            <a:off x="210054" y="3486930"/>
            <a:ext cx="7282940" cy="307777"/>
          </a:xfrm>
          <a:prstGeom prst="rect">
            <a:avLst/>
          </a:prstGeom>
        </p:spPr>
        <p:txBody>
          <a:bodyPr wrap="square">
            <a:spAutoFit/>
          </a:bodyPr>
          <a:lstStyle/>
          <a:p>
            <a:r>
              <a:rPr lang="es-ES" sz="1400" dirty="0"/>
              <a:t>Las admitancias se agrupan al contrario que las impedancias </a:t>
            </a:r>
            <a:r>
              <a:rPr lang="es-ES" sz="1400" dirty="0">
                <a:sym typeface="Wingdings" panose="05000000000000000000" pitchFamily="2" charset="2"/>
              </a:rPr>
              <a:t> en paralelo se suman:</a:t>
            </a:r>
            <a:endParaRPr lang="es-ES" sz="1400" dirty="0"/>
          </a:p>
        </p:txBody>
      </p:sp>
      <p:sp>
        <p:nvSpPr>
          <p:cNvPr id="11" name="Marcador de número de diapositiva 1">
            <a:extLst>
              <a:ext uri="{FF2B5EF4-FFF2-40B4-BE49-F238E27FC236}">
                <a16:creationId xmlns:a16="http://schemas.microsoft.com/office/drawing/2014/main" id="{816F3554-0CED-4E75-B459-98253CBF7B5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199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3"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8" name="Imagen 1">
            <a:extLst>
              <a:ext uri="{FF2B5EF4-FFF2-40B4-BE49-F238E27FC236}">
                <a16:creationId xmlns:a16="http://schemas.microsoft.com/office/drawing/2014/main" id="{A508EE92-FB12-15E1-FDE3-D5CD3F7F40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10" r="21301"/>
          <a:stretch/>
        </p:blipFill>
        <p:spPr bwMode="auto">
          <a:xfrm>
            <a:off x="1797882" y="1007134"/>
            <a:ext cx="2545518" cy="1238545"/>
          </a:xfrm>
          <a:prstGeom prst="rect">
            <a:avLst/>
          </a:prstGeom>
          <a:noFill/>
          <a:extLst>
            <a:ext uri="{909E8E84-426E-40DD-AFC4-6F175D3DCCD1}">
              <a14:hiddenFill xmlns:a14="http://schemas.microsoft.com/office/drawing/2010/main">
                <a:solidFill>
                  <a:srgbClr val="FFFFFF"/>
                </a:solidFill>
              </a14:hiddenFill>
            </a:ext>
          </a:extLst>
        </p:spPr>
      </p:pic>
      <p:pic>
        <p:nvPicPr>
          <p:cNvPr id="1077" name="Imagen 5">
            <a:extLst>
              <a:ext uri="{FF2B5EF4-FFF2-40B4-BE49-F238E27FC236}">
                <a16:creationId xmlns:a16="http://schemas.microsoft.com/office/drawing/2014/main" id="{B63755EF-BC61-F664-DC74-835DC8B16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431" y="2868222"/>
            <a:ext cx="23050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Imagen 11" descr="Ppio_superp">
            <a:extLst>
              <a:ext uri="{FF2B5EF4-FFF2-40B4-BE49-F238E27FC236}">
                <a16:creationId xmlns:a16="http://schemas.microsoft.com/office/drawing/2014/main" id="{D5B8DD05-45E5-9BF0-3ADA-A8F960D6E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9954"/>
          <a:stretch>
            <a:fillRect/>
          </a:stretch>
        </p:blipFill>
        <p:spPr bwMode="auto">
          <a:xfrm>
            <a:off x="1247502" y="4920178"/>
            <a:ext cx="3543300" cy="120967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55">
            <a:extLst>
              <a:ext uri="{FF2B5EF4-FFF2-40B4-BE49-F238E27FC236}">
                <a16:creationId xmlns:a16="http://schemas.microsoft.com/office/drawing/2014/main" id="{618A316F-5EB2-CBF8-D218-690B5A18E07E}"/>
              </a:ext>
            </a:extLst>
          </p:cNvPr>
          <p:cNvSpPr>
            <a:spLocks noChangeArrowheads="1"/>
          </p:cNvSpPr>
          <p:nvPr/>
        </p:nvSpPr>
        <p:spPr bwMode="auto">
          <a:xfrm>
            <a:off x="88900" y="728148"/>
            <a:ext cx="8509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1.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Calcular el voltaje de salida,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si el de entrada, </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 6 V y el valor de las resistencias es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10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20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5" name="Rectangle 56">
            <a:extLst>
              <a:ext uri="{FF2B5EF4-FFF2-40B4-BE49-F238E27FC236}">
                <a16:creationId xmlns:a16="http://schemas.microsoft.com/office/drawing/2014/main" id="{E8148EB7-37AB-A640-30D7-A6ED35FCBED6}"/>
              </a:ext>
            </a:extLst>
          </p:cNvPr>
          <p:cNvSpPr>
            <a:spLocks noChangeArrowheads="1"/>
          </p:cNvSpPr>
          <p:nvPr/>
        </p:nvSpPr>
        <p:spPr bwMode="auto">
          <a:xfrm>
            <a:off x="133350" y="2245679"/>
            <a:ext cx="88773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2.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Calcular el voltaje que cae entre a y a’ si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12 V,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5 V y las resistencias valen 10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Calculad la corriente que circula entre a y a’ si se hace un cortocircuito entre ambos puntos.</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6" name="Rectangle 57">
            <a:extLst>
              <a:ext uri="{FF2B5EF4-FFF2-40B4-BE49-F238E27FC236}">
                <a16:creationId xmlns:a16="http://schemas.microsoft.com/office/drawing/2014/main" id="{00D61B5A-2558-1C82-AE1E-0725BBFEAB7D}"/>
              </a:ext>
            </a:extLst>
          </p:cNvPr>
          <p:cNvSpPr>
            <a:spLocks noChangeArrowheads="1"/>
          </p:cNvSpPr>
          <p:nvPr/>
        </p:nvSpPr>
        <p:spPr bwMode="auto">
          <a:xfrm>
            <a:off x="133350" y="4441207"/>
            <a:ext cx="86187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Hallar aplicando el principio de superposición el voltaje que cae entre a y a’.</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Marcador de número de diapositiva 1">
            <a:extLst>
              <a:ext uri="{FF2B5EF4-FFF2-40B4-BE49-F238E27FC236}">
                <a16:creationId xmlns:a16="http://schemas.microsoft.com/office/drawing/2014/main" id="{D99B1E40-8AC6-4EAD-92CA-A867E266FDC6}"/>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270026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847231" cy="307777"/>
          </a:xfrm>
          <a:prstGeom prst="rect">
            <a:avLst/>
          </a:prstGeom>
        </p:spPr>
        <p:txBody>
          <a:bodyPr wrap="square">
            <a:spAutoFit/>
          </a:bodyPr>
          <a:lstStyle/>
          <a:p>
            <a:r>
              <a:rPr lang="es-ES" sz="1400" b="1" dirty="0"/>
              <a:t>Problema 5. </a:t>
            </a:r>
            <a:r>
              <a:rPr lang="es-ES" sz="1400" dirty="0"/>
              <a:t>Hallar la frecuencia de resonancia de un circuito RLC con valores R = 1 kΩ, L = 1 </a:t>
            </a:r>
            <a:r>
              <a:rPr lang="es-ES" sz="1400" dirty="0" err="1"/>
              <a:t>mH</a:t>
            </a:r>
            <a:r>
              <a:rPr lang="es-ES" sz="1400" dirty="0"/>
              <a:t>, C = 1 µF.</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554168" y="2585074"/>
                <a:ext cx="6106543"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𝐿</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i="1">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𝐶</m:t>
                          </m:r>
                        </m:den>
                      </m:f>
                      <m:r>
                        <a:rPr lang="es-ES" sz="1600" b="0" i="1" smtClean="0">
                          <a:latin typeface="Cambria Math" panose="02040503050406030204" pitchFamily="18" charset="0"/>
                          <a:ea typeface="Cambria Math" panose="02040503050406030204" pitchFamily="18" charset="0"/>
                        </a:rPr>
                        <m:t>→</m:t>
                      </m:r>
                      <m:sSup>
                        <m:sSupPr>
                          <m:ctrlPr>
                            <a:rPr lang="es-ES" sz="1600" b="0" i="1" smtClean="0">
                              <a:latin typeface="Cambria Math" panose="02040503050406030204" pitchFamily="18" charset="0"/>
                              <a:ea typeface="Cambria Math" panose="02040503050406030204" pitchFamily="18" charset="0"/>
                            </a:rPr>
                          </m:ctrlPr>
                        </m:sSupPr>
                        <m:e>
                          <m:r>
                            <a:rPr lang="es-ES" sz="1600" i="1" smtClean="0">
                              <a:latin typeface="Cambria Math" panose="02040503050406030204" pitchFamily="18" charset="0"/>
                              <a:ea typeface="Cambria Math" panose="02040503050406030204" pitchFamily="18" charset="0"/>
                            </a:rPr>
                            <m:t>𝜔</m:t>
                          </m:r>
                        </m:e>
                        <m:sup>
                          <m:r>
                            <a:rPr lang="es-ES" sz="1600" b="0" i="1" smtClean="0">
                              <a:latin typeface="Cambria Math" panose="02040503050406030204" pitchFamily="18" charset="0"/>
                              <a:ea typeface="Cambria Math" panose="02040503050406030204" pitchFamily="18" charset="0"/>
                            </a:rPr>
                            <m:t>2</m:t>
                          </m:r>
                        </m:sup>
                      </m:sSup>
                      <m:r>
                        <a:rPr lang="es-ES" sz="1600" b="0" i="0"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0" smtClean="0">
                              <a:latin typeface="Cambria Math" panose="02040503050406030204" pitchFamily="18" charset="0"/>
                              <a:ea typeface="Cambria Math" panose="02040503050406030204" pitchFamily="18" charset="0"/>
                            </a:rPr>
                            <m:t>1</m:t>
                          </m:r>
                        </m:num>
                        <m:den>
                          <m:r>
                            <m:rPr>
                              <m:sty m:val="p"/>
                            </m:rPr>
                            <a:rPr lang="es-ES" sz="1600" b="0" i="0" smtClean="0">
                              <a:latin typeface="Cambria Math" panose="02040503050406030204" pitchFamily="18" charset="0"/>
                              <a:ea typeface="Cambria Math" panose="02040503050406030204" pitchFamily="18" charset="0"/>
                            </a:rPr>
                            <m:t>LC</m:t>
                          </m:r>
                        </m:den>
                      </m:f>
                      <m:r>
                        <a:rPr lang="es-ES" sz="1600" b="0" i="0"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𝜔</m:t>
                      </m:r>
                      <m:r>
                        <a:rPr lang="es-ES" sz="1600">
                          <a:latin typeface="Cambria Math" panose="02040503050406030204" pitchFamily="18" charset="0"/>
                          <a:ea typeface="Cambria Math" panose="02040503050406030204" pitchFamily="18" charset="0"/>
                        </a:rPr>
                        <m:t>=</m:t>
                      </m:r>
                      <m:rad>
                        <m:radPr>
                          <m:degHide m:val="on"/>
                          <m:ctrlPr>
                            <a:rPr lang="es-ES" sz="1600" i="1" smtClean="0">
                              <a:latin typeface="Cambria Math" panose="02040503050406030204" pitchFamily="18" charset="0"/>
                              <a:ea typeface="Cambria Math" panose="02040503050406030204" pitchFamily="18" charset="0"/>
                            </a:rPr>
                          </m:ctrlPr>
                        </m:radPr>
                        <m:deg/>
                        <m:e>
                          <m:f>
                            <m:fPr>
                              <m:ctrlPr>
                                <a:rPr lang="es-ES" sz="1600" i="1">
                                  <a:latin typeface="Cambria Math" panose="02040503050406030204" pitchFamily="18" charset="0"/>
                                  <a:ea typeface="Cambria Math" panose="02040503050406030204" pitchFamily="18" charset="0"/>
                                </a:rPr>
                              </m:ctrlPr>
                            </m:fPr>
                            <m:num>
                              <m:r>
                                <a:rPr lang="es-ES" sz="1600">
                                  <a:latin typeface="Cambria Math" panose="02040503050406030204" pitchFamily="18" charset="0"/>
                                  <a:ea typeface="Cambria Math" panose="02040503050406030204" pitchFamily="18" charset="0"/>
                                </a:rPr>
                                <m:t>1</m:t>
                              </m:r>
                            </m:num>
                            <m:den>
                              <m:r>
                                <m:rPr>
                                  <m:sty m:val="p"/>
                                </m:rPr>
                                <a:rPr lang="es-ES" sz="1600">
                                  <a:latin typeface="Cambria Math" panose="02040503050406030204" pitchFamily="18" charset="0"/>
                                  <a:ea typeface="Cambria Math" panose="02040503050406030204" pitchFamily="18" charset="0"/>
                                </a:rPr>
                                <m:t>LC</m:t>
                              </m:r>
                            </m:den>
                          </m:f>
                        </m:e>
                      </m:rad>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ad>
                            <m:radPr>
                              <m:degHide m:val="on"/>
                              <m:ctrlPr>
                                <a:rPr lang="es-ES" sz="1600" b="0" i="1" smtClean="0">
                                  <a:latin typeface="Cambria Math" panose="02040503050406030204" pitchFamily="18" charset="0"/>
                                  <a:ea typeface="Cambria Math" panose="02040503050406030204" pitchFamily="18" charset="0"/>
                                </a:rPr>
                              </m:ctrlPr>
                            </m:radPr>
                            <m:deg/>
                            <m:e>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10</m:t>
                                  </m:r>
                                </m:e>
                                <m:sup>
                                  <m:r>
                                    <a:rPr lang="es-ES" sz="1600" i="1">
                                      <a:latin typeface="Cambria Math" panose="02040503050406030204" pitchFamily="18" charset="0"/>
                                      <a:ea typeface="Cambria Math" panose="02040503050406030204" pitchFamily="18" charset="0"/>
                                    </a:rPr>
                                    <m:t>−3</m:t>
                                  </m:r>
                                </m:sup>
                              </m:sSup>
                              <m:r>
                                <a:rPr lang="es-ES" sz="1600" i="1">
                                  <a:latin typeface="Cambria Math" panose="02040503050406030204" pitchFamily="18" charset="0"/>
                                  <a:ea typeface="Cambria Math" panose="02040503050406030204" pitchFamily="18" charset="0"/>
                                </a:rPr>
                                <m:t>𝑥</m:t>
                              </m:r>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10</m:t>
                                  </m:r>
                                </m:e>
                                <m:sup>
                                  <m:r>
                                    <a:rPr lang="es-ES" sz="1600" i="1">
                                      <a:latin typeface="Cambria Math" panose="02040503050406030204" pitchFamily="18" charset="0"/>
                                      <a:ea typeface="Cambria Math" panose="02040503050406030204" pitchFamily="18" charset="0"/>
                                    </a:rPr>
                                    <m:t>−6</m:t>
                                  </m:r>
                                </m:sup>
                              </m:sSup>
                            </m:e>
                          </m:rad>
                        </m:den>
                      </m:f>
                      <m:r>
                        <a:rPr lang="es-ES" sz="1600" b="0" i="1" smtClean="0">
                          <a:latin typeface="Cambria Math" panose="02040503050406030204" pitchFamily="18" charset="0"/>
                          <a:ea typeface="Cambria Math" panose="02040503050406030204" pitchFamily="18" charset="0"/>
                        </a:rPr>
                        <m:t>=3.1622</m:t>
                      </m:r>
                      <m:r>
                        <a:rPr lang="es-ES" sz="1600" b="0" i="1" smtClean="0">
                          <a:latin typeface="Cambria Math" panose="02040503050406030204" pitchFamily="18" charset="0"/>
                          <a:ea typeface="Cambria Math" panose="02040503050406030204" pitchFamily="18" charset="0"/>
                        </a:rPr>
                        <m:t>𝑥</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10</m:t>
                          </m:r>
                        </m:e>
                        <m:sup>
                          <m:r>
                            <a:rPr lang="es-ES" sz="1600" b="0" i="1" smtClean="0">
                              <a:latin typeface="Cambria Math" panose="02040503050406030204" pitchFamily="18" charset="0"/>
                              <a:ea typeface="Cambria Math" panose="02040503050406030204" pitchFamily="18" charset="0"/>
                            </a:rPr>
                            <m:t>4</m:t>
                          </m:r>
                        </m:sup>
                      </m:sSup>
                      <m:r>
                        <a:rPr lang="es-ES" sz="1600" b="0" i="1" smtClean="0">
                          <a:latin typeface="Cambria Math" panose="02040503050406030204" pitchFamily="18" charset="0"/>
                          <a:ea typeface="Cambria Math" panose="02040503050406030204" pitchFamily="18" charset="0"/>
                        </a:rPr>
                        <m:t>𝑟𝑑</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𝑠</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554168" y="2585074"/>
                <a:ext cx="6106543" cy="727507"/>
              </a:xfrm>
              <a:prstGeom prst="rect">
                <a:avLst/>
              </a:prstGeom>
              <a:blipFill>
                <a:blip r:embed="rId2"/>
                <a:stretch>
                  <a:fillRect/>
                </a:stretch>
              </a:blipFill>
            </p:spPr>
            <p:txBody>
              <a:bodyPr/>
              <a:lstStyle/>
              <a:p>
                <a:r>
                  <a:rPr lang="es-ES">
                    <a:noFill/>
                  </a:rPr>
                  <a:t> </a:t>
                </a:r>
              </a:p>
            </p:txBody>
          </p:sp>
        </mc:Fallback>
      </mc:AlternateContent>
      <p:sp>
        <p:nvSpPr>
          <p:cNvPr id="3" name="Rectángulo 2">
            <a:extLst>
              <a:ext uri="{FF2B5EF4-FFF2-40B4-BE49-F238E27FC236}">
                <a16:creationId xmlns:a16="http://schemas.microsoft.com/office/drawing/2014/main" id="{42D1AE00-BA02-41FE-BE42-F5E9CEE601EE}"/>
              </a:ext>
            </a:extLst>
          </p:cNvPr>
          <p:cNvSpPr/>
          <p:nvPr/>
        </p:nvSpPr>
        <p:spPr>
          <a:xfrm>
            <a:off x="2487837" y="2140857"/>
            <a:ext cx="4948468" cy="307777"/>
          </a:xfrm>
          <a:prstGeom prst="rect">
            <a:avLst/>
          </a:prstGeom>
        </p:spPr>
        <p:txBody>
          <a:bodyPr wrap="square">
            <a:spAutoFit/>
          </a:bodyPr>
          <a:lstStyle/>
          <a:p>
            <a:r>
              <a:rPr lang="es-ES" sz="1400" dirty="0"/>
              <a:t>Frecuencia de resonancia: aquella a la cual Z’’=0</a:t>
            </a:r>
          </a:p>
        </p:txBody>
      </p:sp>
      <p:pic>
        <p:nvPicPr>
          <p:cNvPr id="11" name="Imagen 10">
            <a:extLst>
              <a:ext uri="{FF2B5EF4-FFF2-40B4-BE49-F238E27FC236}">
                <a16:creationId xmlns:a16="http://schemas.microsoft.com/office/drawing/2014/main" id="{5283479F-4980-46C9-9BA8-58C23167D100}"/>
              </a:ext>
            </a:extLst>
          </p:cNvPr>
          <p:cNvPicPr>
            <a:picLocks noChangeAspect="1"/>
          </p:cNvPicPr>
          <p:nvPr/>
        </p:nvPicPr>
        <p:blipFill>
          <a:blip r:embed="rId3"/>
          <a:stretch>
            <a:fillRect/>
          </a:stretch>
        </p:blipFill>
        <p:spPr>
          <a:xfrm>
            <a:off x="96472" y="1308776"/>
            <a:ext cx="2295761" cy="2062294"/>
          </a:xfrm>
          <a:prstGeom prst="rect">
            <a:avLst/>
          </a:prstGeom>
        </p:spPr>
      </p:pic>
      <p:pic>
        <p:nvPicPr>
          <p:cNvPr id="13" name="Imagen 12">
            <a:extLst>
              <a:ext uri="{FF2B5EF4-FFF2-40B4-BE49-F238E27FC236}">
                <a16:creationId xmlns:a16="http://schemas.microsoft.com/office/drawing/2014/main" id="{AB7F5F99-E4BC-4828-9BE6-8EC8CE288449}"/>
              </a:ext>
            </a:extLst>
          </p:cNvPr>
          <p:cNvPicPr>
            <a:picLocks noChangeAspect="1"/>
          </p:cNvPicPr>
          <p:nvPr/>
        </p:nvPicPr>
        <p:blipFill>
          <a:blip r:embed="rId4"/>
          <a:stretch>
            <a:fillRect/>
          </a:stretch>
        </p:blipFill>
        <p:spPr>
          <a:xfrm>
            <a:off x="2701909" y="1470944"/>
            <a:ext cx="2905530" cy="533474"/>
          </a:xfrm>
          <a:prstGeom prst="rect">
            <a:avLst/>
          </a:prstGeom>
        </p:spPr>
      </p:pic>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2B708FB9-4928-4181-9FD8-D2ABC803CBEC}"/>
                  </a:ext>
                </a:extLst>
              </p:cNvPr>
              <p:cNvSpPr/>
              <p:nvPr/>
            </p:nvSpPr>
            <p:spPr>
              <a:xfrm>
                <a:off x="619247" y="3535812"/>
                <a:ext cx="6817058" cy="6521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=2</m:t>
                      </m:r>
                      <m:r>
                        <a:rPr lang="el-GR" b="0" i="1" smtClean="0">
                          <a:latin typeface="Cambria Math" panose="02040503050406030204" pitchFamily="18" charset="0"/>
                          <a:ea typeface="Cambria Math" panose="02040503050406030204" pitchFamily="18" charset="0"/>
                        </a:rPr>
                        <m:t>𝜋</m:t>
                      </m:r>
                      <m:r>
                        <a:rPr lang="es-ES" b="0" i="1" smtClean="0">
                          <a:latin typeface="Cambria Math" panose="02040503050406030204" pitchFamily="18" charset="0"/>
                          <a:ea typeface="Cambria Math" panose="02040503050406030204" pitchFamily="18" charset="0"/>
                        </a:rPr>
                        <m:t>𝑓</m:t>
                      </m:r>
                      <m:r>
                        <a:rPr lang="es-ES" b="0" i="1" smtClean="0">
                          <a:latin typeface="Cambria Math" panose="02040503050406030204" pitchFamily="18" charset="0"/>
                          <a:ea typeface="Cambria Math" panose="02040503050406030204" pitchFamily="18" charset="0"/>
                        </a:rPr>
                        <m:t>=3.16</m:t>
                      </m:r>
                      <m:r>
                        <a:rPr lang="es-ES" i="1">
                          <a:latin typeface="Cambria Math" panose="02040503050406030204" pitchFamily="18" charset="0"/>
                          <a:ea typeface="Cambria Math" panose="02040503050406030204" pitchFamily="18" charset="0"/>
                        </a:rPr>
                        <m:t>𝑥</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4</m:t>
                          </m:r>
                        </m:sup>
                      </m:sSup>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𝑓</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3.16</m:t>
                          </m:r>
                          <m:r>
                            <a:rPr lang="es-ES" i="1">
                              <a:latin typeface="Cambria Math" panose="02040503050406030204" pitchFamily="18" charset="0"/>
                              <a:ea typeface="Cambria Math" panose="02040503050406030204" pitchFamily="18" charset="0"/>
                            </a:rPr>
                            <m:t>𝑥</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4</m:t>
                              </m:r>
                            </m:sup>
                          </m:sSup>
                        </m:num>
                        <m:den>
                          <m:r>
                            <m:rPr>
                              <m:nor/>
                            </m:rPr>
                            <a:rPr lang="es-ES">
                              <a:latin typeface="Cambria Math" panose="02040503050406030204" pitchFamily="18" charset="0"/>
                              <a:ea typeface="Cambria Math" panose="02040503050406030204" pitchFamily="18" charset="0"/>
                            </a:rPr>
                            <m:t>2</m:t>
                          </m:r>
                          <m:r>
                            <m:rPr>
                              <m:nor/>
                            </m:rPr>
                            <a:rPr lang="el-GR">
                              <a:latin typeface="Cambria Math" panose="02040503050406030204" pitchFamily="18" charset="0"/>
                              <a:ea typeface="Cambria Math" panose="02040503050406030204" pitchFamily="18" charset="0"/>
                            </a:rPr>
                            <m:t>𝜋</m:t>
                          </m:r>
                        </m:den>
                      </m:f>
                      <m:r>
                        <a:rPr lang="es-ES" b="0" i="1" smtClean="0">
                          <a:latin typeface="Cambria Math" panose="02040503050406030204" pitchFamily="18" charset="0"/>
                          <a:ea typeface="Cambria Math" panose="02040503050406030204" pitchFamily="18" charset="0"/>
                        </a:rPr>
                        <m:t>=5.03</m:t>
                      </m:r>
                      <m:r>
                        <a:rPr lang="es-ES" b="0" i="1" smtClean="0">
                          <a:latin typeface="Cambria Math" panose="02040503050406030204" pitchFamily="18" charset="0"/>
                          <a:ea typeface="Cambria Math" panose="02040503050406030204" pitchFamily="18" charset="0"/>
                        </a:rPr>
                        <m:t>𝑥</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3</m:t>
                          </m:r>
                        </m:sup>
                      </m:sSup>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𝐻𝑧</m:t>
                      </m:r>
                      <m:r>
                        <a:rPr lang="es-ES" b="0" i="1" smtClean="0">
                          <a:latin typeface="Cambria Math" panose="02040503050406030204" pitchFamily="18" charset="0"/>
                          <a:ea typeface="Cambria Math" panose="02040503050406030204" pitchFamily="18" charset="0"/>
                        </a:rPr>
                        <m:t>=5.03 </m:t>
                      </m:r>
                      <m:r>
                        <a:rPr lang="es-ES" b="0" i="1" smtClean="0">
                          <a:latin typeface="Cambria Math" panose="02040503050406030204" pitchFamily="18" charset="0"/>
                          <a:ea typeface="Cambria Math" panose="02040503050406030204" pitchFamily="18" charset="0"/>
                        </a:rPr>
                        <m:t>𝑘𝐻𝑧</m:t>
                      </m:r>
                    </m:oMath>
                  </m:oMathPara>
                </a14:m>
                <a:endParaRPr lang="es-ES" dirty="0"/>
              </a:p>
            </p:txBody>
          </p:sp>
        </mc:Choice>
        <mc:Fallback xmlns="">
          <p:sp>
            <p:nvSpPr>
              <p:cNvPr id="5" name="Rectángulo 4">
                <a:extLst>
                  <a:ext uri="{FF2B5EF4-FFF2-40B4-BE49-F238E27FC236}">
                    <a16:creationId xmlns:a16="http://schemas.microsoft.com/office/drawing/2014/main" id="{2B708FB9-4928-4181-9FD8-D2ABC803CBEC}"/>
                  </a:ext>
                </a:extLst>
              </p:cNvPr>
              <p:cNvSpPr>
                <a:spLocks noRot="1" noChangeAspect="1" noMove="1" noResize="1" noEditPoints="1" noAdjustHandles="1" noChangeArrowheads="1" noChangeShapeType="1" noTextEdit="1"/>
              </p:cNvSpPr>
              <p:nvPr/>
            </p:nvSpPr>
            <p:spPr>
              <a:xfrm>
                <a:off x="619247" y="3535812"/>
                <a:ext cx="6817058" cy="652102"/>
              </a:xfrm>
              <a:prstGeom prst="rect">
                <a:avLst/>
              </a:prstGeom>
              <a:blipFill>
                <a:blip r:embed="rId5"/>
                <a:stretch>
                  <a:fillRect/>
                </a:stretch>
              </a:blipFill>
            </p:spPr>
            <p:txBody>
              <a:bodyPr/>
              <a:lstStyle/>
              <a:p>
                <a:r>
                  <a:rPr lang="es-ES">
                    <a:noFill/>
                  </a:rPr>
                  <a:t> </a:t>
                </a:r>
              </a:p>
            </p:txBody>
          </p:sp>
        </mc:Fallback>
      </mc:AlternateContent>
      <p:sp>
        <p:nvSpPr>
          <p:cNvPr id="8" name="Marcador de número de diapositiva 1">
            <a:extLst>
              <a:ext uri="{FF2B5EF4-FFF2-40B4-BE49-F238E27FC236}">
                <a16:creationId xmlns:a16="http://schemas.microsoft.com/office/drawing/2014/main" id="{9944BCC7-8FFF-4965-A467-47B3DECAC1C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5557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6. </a:t>
            </a:r>
            <a:r>
              <a:rPr lang="es-ES" sz="1400" dirty="0"/>
              <a:t>Hallad la corriente en un circuito RLC en serie si el voltaje de entrada es V= 10 cos8t. R = 4 Ω, L =1 H y C =0,025 F. </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654417" y="1413350"/>
                <a:ext cx="102463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dirty="0" smtClean="0">
                          <a:latin typeface="Cambria Math" panose="02040503050406030204" pitchFamily="18" charset="0"/>
                          <a:ea typeface="Cambria Math" panose="02040503050406030204" pitchFamily="18" charset="0"/>
                        </a:rPr>
                        <m:t>𝑉</m:t>
                      </m:r>
                      <m:r>
                        <a:rPr lang="es-ES" sz="1600" b="0" i="1" dirty="0" smtClean="0">
                          <a:latin typeface="Cambria Math" panose="02040503050406030204" pitchFamily="18" charset="0"/>
                          <a:ea typeface="Cambria Math" panose="02040503050406030204" pitchFamily="18" charset="0"/>
                        </a:rPr>
                        <m:t>=10∠0º</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654417" y="1413350"/>
                <a:ext cx="1024639" cy="246221"/>
              </a:xfrm>
              <a:prstGeom prst="rect">
                <a:avLst/>
              </a:prstGeom>
              <a:blipFill>
                <a:blip r:embed="rId2"/>
                <a:stretch>
                  <a:fillRect l="-3550" r="-2959" b="-7500"/>
                </a:stretch>
              </a:blipFill>
            </p:spPr>
            <p:txBody>
              <a:bodyPr/>
              <a:lstStyle/>
              <a:p>
                <a:r>
                  <a:rPr lang="es-ES">
                    <a:noFill/>
                  </a:rPr>
                  <a:t> </a:t>
                </a:r>
              </a:p>
            </p:txBody>
          </p:sp>
        </mc:Fallback>
      </mc:AlternateContent>
      <p:pic>
        <p:nvPicPr>
          <p:cNvPr id="11" name="Imagen 10">
            <a:extLst>
              <a:ext uri="{FF2B5EF4-FFF2-40B4-BE49-F238E27FC236}">
                <a16:creationId xmlns:a16="http://schemas.microsoft.com/office/drawing/2014/main" id="{5283479F-4980-46C9-9BA8-58C23167D100}"/>
              </a:ext>
            </a:extLst>
          </p:cNvPr>
          <p:cNvPicPr>
            <a:picLocks noChangeAspect="1"/>
          </p:cNvPicPr>
          <p:nvPr/>
        </p:nvPicPr>
        <p:blipFill>
          <a:blip r:embed="rId3"/>
          <a:stretch>
            <a:fillRect/>
          </a:stretch>
        </p:blipFill>
        <p:spPr>
          <a:xfrm>
            <a:off x="96472" y="1308776"/>
            <a:ext cx="2295761" cy="2062294"/>
          </a:xfrm>
          <a:prstGeom prst="rect">
            <a:avLst/>
          </a:prstGeom>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A90BA431-66FB-4880-99D5-898CFEFF083A}"/>
                  </a:ext>
                </a:extLst>
              </p:cNvPr>
              <p:cNvSpPr/>
              <p:nvPr/>
            </p:nvSpPr>
            <p:spPr>
              <a:xfrm>
                <a:off x="2206214" y="3668811"/>
                <a:ext cx="6215319" cy="14657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𝑉</m:t>
                          </m:r>
                        </m:num>
                        <m:den>
                          <m:r>
                            <a:rPr lang="es-ES" b="0" i="1" smtClean="0">
                              <a:latin typeface="Cambria Math" panose="02040503050406030204" pitchFamily="18" charset="0"/>
                              <a:ea typeface="Cambria Math" panose="02040503050406030204" pitchFamily="18" charset="0"/>
                            </a:rPr>
                            <m:t>𝑍</m:t>
                          </m:r>
                        </m:den>
                      </m:f>
                      <m:r>
                        <a:rPr lang="es-ES" b="0" i="1" smtClean="0">
                          <a:latin typeface="Cambria Math" panose="02040503050406030204" pitchFamily="18" charset="0"/>
                          <a:ea typeface="Cambria Math" panose="02040503050406030204" pitchFamily="18" charset="0"/>
                        </a:rPr>
                        <m:t>=</m:t>
                      </m:r>
                      <m:f>
                        <m:fPr>
                          <m:ctrlPr>
                            <a:rPr lang="es-ES" b="0" i="1" dirty="0" smtClean="0">
                              <a:latin typeface="Cambria Math" panose="02040503050406030204" pitchFamily="18" charset="0"/>
                              <a:ea typeface="Cambria Math" panose="02040503050406030204" pitchFamily="18" charset="0"/>
                            </a:rPr>
                          </m:ctrlPr>
                        </m:fPr>
                        <m:num>
                          <m:r>
                            <a:rPr lang="es-ES" i="1" dirty="0">
                              <a:latin typeface="Cambria Math" panose="02040503050406030204" pitchFamily="18" charset="0"/>
                              <a:ea typeface="Cambria Math" panose="02040503050406030204" pitchFamily="18" charset="0"/>
                            </a:rPr>
                            <m:t>10∠0º</m:t>
                          </m:r>
                        </m:num>
                        <m:den>
                          <m:r>
                            <a:rPr lang="es-ES" i="1">
                              <a:latin typeface="Cambria Math" panose="02040503050406030204" pitchFamily="18" charset="0"/>
                              <a:ea typeface="Cambria Math" panose="02040503050406030204" pitchFamily="18" charset="0"/>
                            </a:rPr>
                            <m:t>5 ∠36.87º Ω</m:t>
                          </m:r>
                        </m:den>
                      </m:f>
                      <m:r>
                        <a:rPr lang="es-ES" b="0" i="1" dirty="0"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36.87º →</m:t>
                      </m:r>
                    </m:oMath>
                  </m:oMathPara>
                </a14:m>
                <a:endParaRPr lang="es-E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func>
                        <m:funcPr>
                          <m:ctrlPr>
                            <a:rPr lang="es-ES" b="0" i="1" smtClean="0">
                              <a:latin typeface="Cambria Math" panose="02040503050406030204" pitchFamily="18" charset="0"/>
                              <a:ea typeface="Cambria Math" panose="02040503050406030204" pitchFamily="18" charset="0"/>
                            </a:rPr>
                          </m:ctrlPr>
                        </m:funcPr>
                        <m:fName>
                          <m:r>
                            <m:rPr>
                              <m:sty m:val="p"/>
                            </m:rPr>
                            <a:rPr lang="es-ES" b="0" i="0" smtClean="0">
                              <a:latin typeface="Cambria Math" panose="02040503050406030204" pitchFamily="18" charset="0"/>
                              <a:ea typeface="Cambria Math" panose="02040503050406030204" pitchFamily="18" charset="0"/>
                            </a:rPr>
                            <m:t>cos</m:t>
                          </m:r>
                        </m:fName>
                        <m:e>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−36.87º</m:t>
                              </m:r>
                            </m:e>
                          </m:d>
                        </m:e>
                      </m:func>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𝑠𝑒𝑛</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−36.87º</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=1.6−1.2</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𝐸𝑛</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𝑓𝑜𝑟𝑚𝑎</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𝑠𝑖𝑛𝑢𝑠𝑜𝑖𝑑𝑎𝑙</m:t>
                      </m:r>
                      <m:r>
                        <a:rPr lang="es-ES" b="0" i="1" smtClean="0">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=2</m:t>
                      </m:r>
                      <m:r>
                        <m:rPr>
                          <m:sty m:val="p"/>
                        </m:rPr>
                        <a:rPr lang="es-ES" b="0" i="0" smtClean="0">
                          <a:latin typeface="Cambria Math" panose="02040503050406030204" pitchFamily="18" charset="0"/>
                          <a:ea typeface="Cambria Math" panose="02040503050406030204" pitchFamily="18" charset="0"/>
                        </a:rPr>
                        <m:t>cos</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−36.9º) </m:t>
                      </m:r>
                      <m:r>
                        <a:rPr lang="es-ES" i="1">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p:txBody>
          </p:sp>
        </mc:Choice>
        <mc:Fallback xmlns="">
          <p:sp>
            <p:nvSpPr>
              <p:cNvPr id="2" name="Rectángulo 1">
                <a:extLst>
                  <a:ext uri="{FF2B5EF4-FFF2-40B4-BE49-F238E27FC236}">
                    <a16:creationId xmlns:a16="http://schemas.microsoft.com/office/drawing/2014/main" id="{A90BA431-66FB-4880-99D5-898CFEFF083A}"/>
                  </a:ext>
                </a:extLst>
              </p:cNvPr>
              <p:cNvSpPr>
                <a:spLocks noRot="1" noChangeAspect="1" noMove="1" noResize="1" noEditPoints="1" noAdjustHandles="1" noChangeArrowheads="1" noChangeShapeType="1" noTextEdit="1"/>
              </p:cNvSpPr>
              <p:nvPr/>
            </p:nvSpPr>
            <p:spPr>
              <a:xfrm>
                <a:off x="2206214" y="3668811"/>
                <a:ext cx="6215319" cy="1465786"/>
              </a:xfrm>
              <a:prstGeom prst="rect">
                <a:avLst/>
              </a:prstGeom>
              <a:blipFill>
                <a:blip r:embed="rId4"/>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D43B4BC5-B4AC-4FB4-A3A8-5F7F19E6CABD}"/>
                  </a:ext>
                </a:extLst>
              </p:cNvPr>
              <p:cNvSpPr/>
              <p:nvPr/>
            </p:nvSpPr>
            <p:spPr>
              <a:xfrm>
                <a:off x="2578764" y="2544203"/>
                <a:ext cx="6215319" cy="9916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𝑍</m:t>
                      </m:r>
                      <m:r>
                        <a:rPr lang="es-ES" i="1">
                          <a:latin typeface="Cambria Math" panose="02040503050406030204" pitchFamily="18" charset="0"/>
                          <a:ea typeface="Cambria Math" panose="02040503050406030204" pitchFamily="18" charset="0"/>
                        </a:rPr>
                        <m:t>=4+</m:t>
                      </m:r>
                      <m:r>
                        <a:rPr lang="es-ES" i="1">
                          <a:latin typeface="Cambria Math" panose="02040503050406030204" pitchFamily="18" charset="0"/>
                          <a:ea typeface="Cambria Math" panose="02040503050406030204" pitchFamily="18" charset="0"/>
                        </a:rPr>
                        <m:t>𝑗</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𝑥</m:t>
                          </m:r>
                          <m:r>
                            <a:rPr lang="es-ES" i="1">
                              <a:latin typeface="Cambria Math" panose="02040503050406030204" pitchFamily="18" charset="0"/>
                              <a:ea typeface="Cambria Math" panose="02040503050406030204" pitchFamily="18" charset="0"/>
                            </a:rPr>
                            <m:t>1−</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𝑥</m:t>
                              </m:r>
                              <m:r>
                                <a:rPr lang="es-ES" i="1">
                                  <a:latin typeface="Cambria Math" panose="02040503050406030204" pitchFamily="18" charset="0"/>
                                  <a:ea typeface="Cambria Math" panose="02040503050406030204" pitchFamily="18" charset="0"/>
                                </a:rPr>
                                <m:t>0.025</m:t>
                              </m:r>
                            </m:den>
                          </m:f>
                        </m:e>
                      </m:d>
                      <m:r>
                        <a:rPr lang="es-ES" i="1">
                          <a:latin typeface="Cambria Math" panose="02040503050406030204" pitchFamily="18" charset="0"/>
                          <a:ea typeface="Cambria Math" panose="02040503050406030204" pitchFamily="18" charset="0"/>
                        </a:rPr>
                        <m:t>=4+</m:t>
                      </m:r>
                      <m:r>
                        <a:rPr lang="es-ES" i="1">
                          <a:latin typeface="Cambria Math" panose="02040503050406030204" pitchFamily="18" charset="0"/>
                          <a:ea typeface="Cambria Math" panose="02040503050406030204" pitchFamily="18" charset="0"/>
                        </a:rPr>
                        <m:t>𝑗</m:t>
                      </m:r>
                      <m:r>
                        <a:rPr lang="es-ES" i="1">
                          <a:latin typeface="Cambria Math" panose="02040503050406030204" pitchFamily="18" charset="0"/>
                          <a:ea typeface="Cambria Math" panose="02040503050406030204" pitchFamily="18" charset="0"/>
                        </a:rPr>
                        <m:t>3=</m:t>
                      </m:r>
                      <m:rad>
                        <m:radPr>
                          <m:degHide m:val="on"/>
                          <m:ctrlPr>
                            <a:rPr lang="es-ES" i="1">
                              <a:latin typeface="Cambria Math" panose="02040503050406030204" pitchFamily="18" charset="0"/>
                              <a:ea typeface="Cambria Math" panose="02040503050406030204" pitchFamily="18" charset="0"/>
                            </a:rPr>
                          </m:ctrlPr>
                        </m:radPr>
                        <m:deg/>
                        <m:e>
                          <m:r>
                            <a:rPr lang="es-ES" i="1">
                              <a:latin typeface="Cambria Math" panose="02040503050406030204" pitchFamily="18" charset="0"/>
                              <a:ea typeface="Cambria Math" panose="02040503050406030204" pitchFamily="18" charset="0"/>
                            </a:rPr>
                            <m:t>16+9</m:t>
                          </m:r>
                        </m:e>
                      </m:rad>
                      <m:r>
                        <a:rPr lang="es-ES" i="1">
                          <a:latin typeface="Cambria Math" panose="02040503050406030204" pitchFamily="18" charset="0"/>
                          <a:ea typeface="Cambria Math" panose="02040503050406030204" pitchFamily="18" charset="0"/>
                        </a:rPr>
                        <m:t> ∠</m:t>
                      </m:r>
                      <m:func>
                        <m:funcPr>
                          <m:ctrlPr>
                            <a:rPr lang="es-ES" i="1">
                              <a:latin typeface="Cambria Math" panose="02040503050406030204" pitchFamily="18" charset="0"/>
                              <a:ea typeface="Cambria Math" panose="02040503050406030204" pitchFamily="18" charset="0"/>
                            </a:rPr>
                          </m:ctrlPr>
                        </m:funcPr>
                        <m:fName>
                          <m:r>
                            <m:rPr>
                              <m:sty m:val="p"/>
                            </m:rPr>
                            <a:rPr lang="es-ES">
                              <a:latin typeface="Cambria Math" panose="02040503050406030204" pitchFamily="18" charset="0"/>
                              <a:ea typeface="Cambria Math" panose="02040503050406030204" pitchFamily="18" charset="0"/>
                            </a:rPr>
                            <m:t>atan</m:t>
                          </m:r>
                        </m:fName>
                        <m:e>
                          <m:d>
                            <m:dPr>
                              <m:ctrlPr>
                                <a:rPr lang="es-ES" i="1">
                                  <a:latin typeface="Cambria Math" panose="02040503050406030204" pitchFamily="18" charset="0"/>
                                  <a:ea typeface="Cambria Math" panose="02040503050406030204" pitchFamily="18" charset="0"/>
                                </a:rPr>
                              </m:ctrlPr>
                            </m:dPr>
                            <m:e>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3</m:t>
                                  </m:r>
                                </m:num>
                                <m:den>
                                  <m:r>
                                    <a:rPr lang="es-ES" i="1">
                                      <a:latin typeface="Cambria Math" panose="02040503050406030204" pitchFamily="18" charset="0"/>
                                      <a:ea typeface="Cambria Math" panose="02040503050406030204" pitchFamily="18" charset="0"/>
                                    </a:rPr>
                                    <m:t>4</m:t>
                                  </m:r>
                                </m:den>
                              </m:f>
                            </m:e>
                          </m:d>
                        </m:e>
                      </m:func>
                    </m:oMath>
                  </m:oMathPara>
                </a14:m>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mbria Math" panose="02040503050406030204" pitchFamily="18" charset="0"/>
                        </a:rPr>
                        <m:t>𝑍</m:t>
                      </m:r>
                      <m:r>
                        <a:rPr lang="es-ES" i="1">
                          <a:latin typeface="Cambria Math" panose="02040503050406030204" pitchFamily="18" charset="0"/>
                          <a:ea typeface="Cambria Math" panose="02040503050406030204" pitchFamily="18" charset="0"/>
                        </a:rPr>
                        <m:t>=5 ∠36.87º Ω</m:t>
                      </m:r>
                      <m:r>
                        <m:rPr>
                          <m:nor/>
                        </m:rPr>
                        <a:rPr lang="es-ES" dirty="0">
                          <a:ea typeface="Cambria Math" panose="02040503050406030204" pitchFamily="18" charset="0"/>
                        </a:rPr>
                        <m:t> </m:t>
                      </m:r>
                    </m:oMath>
                  </m:oMathPara>
                </a14:m>
                <a:endParaRPr lang="es-ES" dirty="0">
                  <a:ea typeface="Cambria Math" panose="02040503050406030204" pitchFamily="18" charset="0"/>
                </a:endParaRPr>
              </a:p>
            </p:txBody>
          </p:sp>
        </mc:Choice>
        <mc:Fallback xmlns="">
          <p:sp>
            <p:nvSpPr>
              <p:cNvPr id="8" name="Rectángulo 7">
                <a:extLst>
                  <a:ext uri="{FF2B5EF4-FFF2-40B4-BE49-F238E27FC236}">
                    <a16:creationId xmlns:a16="http://schemas.microsoft.com/office/drawing/2014/main" id="{D43B4BC5-B4AC-4FB4-A3A8-5F7F19E6CABD}"/>
                  </a:ext>
                </a:extLst>
              </p:cNvPr>
              <p:cNvSpPr>
                <a:spLocks noRot="1" noChangeAspect="1" noMove="1" noResize="1" noEditPoints="1" noAdjustHandles="1" noChangeArrowheads="1" noChangeShapeType="1" noTextEdit="1"/>
              </p:cNvSpPr>
              <p:nvPr/>
            </p:nvSpPr>
            <p:spPr>
              <a:xfrm>
                <a:off x="2578764" y="2544203"/>
                <a:ext cx="6215319" cy="991682"/>
              </a:xfrm>
              <a:prstGeom prst="rect">
                <a:avLst/>
              </a:prstGeom>
              <a:blipFill>
                <a:blip r:embed="rId6"/>
                <a:stretch>
                  <a:fillRect/>
                </a:stretch>
              </a:blipFill>
            </p:spPr>
            <p:txBody>
              <a:bodyPr/>
              <a:lstStyle/>
              <a:p>
                <a:r>
                  <a:rPr lang="es-ES">
                    <a:noFill/>
                  </a:rPr>
                  <a:t> </a:t>
                </a:r>
              </a:p>
            </p:txBody>
          </p:sp>
        </mc:Fallback>
      </mc:AlternateContent>
      <p:sp>
        <p:nvSpPr>
          <p:cNvPr id="9" name="Rectángulo 8">
            <a:extLst>
              <a:ext uri="{FF2B5EF4-FFF2-40B4-BE49-F238E27FC236}">
                <a16:creationId xmlns:a16="http://schemas.microsoft.com/office/drawing/2014/main" id="{5265326F-F355-4BE2-B939-872E3B8CCAF5}"/>
              </a:ext>
            </a:extLst>
          </p:cNvPr>
          <p:cNvSpPr/>
          <p:nvPr/>
        </p:nvSpPr>
        <p:spPr>
          <a:xfrm>
            <a:off x="1038835" y="1886514"/>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976E3BEE-4228-4B0E-AAFF-B7BC17D8C188}"/>
              </a:ext>
            </a:extLst>
          </p:cNvPr>
          <p:cNvSpPr/>
          <p:nvPr/>
        </p:nvSpPr>
        <p:spPr>
          <a:xfrm>
            <a:off x="2013419" y="2135160"/>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01E9663E-811C-402B-BDDD-9B4A0BA4125E}"/>
              </a:ext>
            </a:extLst>
          </p:cNvPr>
          <p:cNvSpPr/>
          <p:nvPr/>
        </p:nvSpPr>
        <p:spPr>
          <a:xfrm>
            <a:off x="1449868" y="3067948"/>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D62D499E-3E12-4810-A8FC-786D3A4A7621}"/>
              </a:ext>
            </a:extLst>
          </p:cNvPr>
          <p:cNvSpPr/>
          <p:nvPr/>
        </p:nvSpPr>
        <p:spPr>
          <a:xfrm>
            <a:off x="711175" y="2279962"/>
            <a:ext cx="411033" cy="532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9A8267EC-2E96-43A5-9FF4-FA4B150F6265}"/>
                  </a:ext>
                </a:extLst>
              </p:cNvPr>
              <p:cNvSpPr/>
              <p:nvPr/>
            </p:nvSpPr>
            <p:spPr>
              <a:xfrm>
                <a:off x="2578764" y="1917221"/>
                <a:ext cx="499630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i="1" dirty="0" smtClean="0">
                          <a:latin typeface="Cambria Math" panose="02040503050406030204" pitchFamily="18" charset="0"/>
                        </a:rPr>
                        <m:t>= 10 </m:t>
                      </m:r>
                      <m:r>
                        <m:rPr>
                          <m:sty m:val="p"/>
                        </m:rPr>
                        <a:rPr lang="es-ES" i="1" dirty="0" smtClean="0">
                          <a:latin typeface="Cambria Math" panose="02040503050406030204" pitchFamily="18" charset="0"/>
                        </a:rPr>
                        <m:t>cos</m:t>
                      </m:r>
                      <m:r>
                        <a:rPr lang="es-ES" i="1" dirty="0" smtClean="0">
                          <a:latin typeface="Cambria Math" panose="02040503050406030204" pitchFamily="18" charset="0"/>
                        </a:rPr>
                        <m:t>8</m:t>
                      </m:r>
                      <m:r>
                        <a:rPr lang="es-ES" i="1" dirty="0" smtClean="0">
                          <a:latin typeface="Cambria Math" panose="02040503050406030204" pitchFamily="18" charset="0"/>
                        </a:rPr>
                        <m:t>𝑡</m:t>
                      </m:r>
                      <m:r>
                        <a:rPr lang="es-ES" i="1" dirty="0" smtClean="0">
                          <a:latin typeface="Cambria Math" panose="02040503050406030204" pitchFamily="18" charset="0"/>
                          <a:sym typeface="Wingdings" panose="05000000000000000000" pitchFamily="2" charset="2"/>
                        </a:rPr>
                        <m:t></m:t>
                      </m:r>
                      <m:r>
                        <a:rPr lang="el-GR" i="1" dirty="0" smtClean="0">
                          <a:latin typeface="Cambria Math" panose="02040503050406030204" pitchFamily="18" charset="0"/>
                          <a:sym typeface="Wingdings" panose="05000000000000000000" pitchFamily="2" charset="2"/>
                        </a:rPr>
                        <m:t>𝜔</m:t>
                      </m:r>
                      <m:r>
                        <a:rPr lang="es-ES" i="1" dirty="0" smtClean="0">
                          <a:latin typeface="Cambria Math" panose="02040503050406030204" pitchFamily="18" charset="0"/>
                          <a:sym typeface="Wingdings" panose="05000000000000000000" pitchFamily="2" charset="2"/>
                        </a:rPr>
                        <m:t>=8</m:t>
                      </m:r>
                      <m:r>
                        <a:rPr lang="es-ES" b="0" i="1" dirty="0" smtClean="0">
                          <a:latin typeface="Cambria Math" panose="02040503050406030204" pitchFamily="18" charset="0"/>
                          <a:sym typeface="Wingdings" panose="05000000000000000000" pitchFamily="2" charset="2"/>
                        </a:rPr>
                        <m:t> </m:t>
                      </m:r>
                      <m:r>
                        <a:rPr lang="es-ES" b="0" i="1" dirty="0" smtClean="0">
                          <a:latin typeface="Cambria Math" panose="02040503050406030204" pitchFamily="18" charset="0"/>
                          <a:sym typeface="Wingdings" panose="05000000000000000000" pitchFamily="2" charset="2"/>
                        </a:rPr>
                        <m:t>𝑟𝑑</m:t>
                      </m:r>
                      <m:r>
                        <a:rPr lang="es-ES" b="0" i="1" dirty="0" smtClean="0">
                          <a:latin typeface="Cambria Math" panose="02040503050406030204" pitchFamily="18" charset="0"/>
                          <a:sym typeface="Wingdings" panose="05000000000000000000" pitchFamily="2" charset="2"/>
                        </a:rPr>
                        <m:t>/</m:t>
                      </m:r>
                      <m:r>
                        <a:rPr lang="es-ES" b="0" i="1" dirty="0" smtClean="0">
                          <a:latin typeface="Cambria Math" panose="02040503050406030204" pitchFamily="18" charset="0"/>
                          <a:sym typeface="Wingdings" panose="05000000000000000000" pitchFamily="2" charset="2"/>
                        </a:rPr>
                        <m:t>𝑠</m:t>
                      </m:r>
                      <m:r>
                        <a:rPr lang="es-ES" b="0" i="1" dirty="0" smtClean="0">
                          <a:latin typeface="Cambria Math" panose="02040503050406030204" pitchFamily="18" charset="0"/>
                          <a:sym typeface="Wingdings" panose="05000000000000000000" pitchFamily="2" charset="2"/>
                        </a:rPr>
                        <m:t>; </m:t>
                      </m:r>
                      <m:sSub>
                        <m:sSubPr>
                          <m:ctrlPr>
                            <a:rPr lang="es-ES" b="0" i="1" dirty="0" smtClean="0">
                              <a:latin typeface="Cambria Math" panose="02040503050406030204" pitchFamily="18" charset="0"/>
                              <a:sym typeface="Wingdings" panose="05000000000000000000" pitchFamily="2" charset="2"/>
                            </a:rPr>
                          </m:ctrlPr>
                        </m:sSubPr>
                        <m:e>
                          <m:r>
                            <a:rPr lang="es-ES" i="1" dirty="0" err="1" smtClean="0">
                              <a:latin typeface="Cambria Math" panose="02040503050406030204" pitchFamily="18" charset="0"/>
                              <a:sym typeface="Wingdings" panose="05000000000000000000" pitchFamily="2" charset="2"/>
                            </a:rPr>
                            <m:t>𝑉</m:t>
                          </m:r>
                        </m:e>
                        <m:sub>
                          <m:r>
                            <a:rPr lang="es-ES" b="0" i="1" dirty="0" smtClean="0">
                              <a:latin typeface="Cambria Math" panose="02040503050406030204" pitchFamily="18" charset="0"/>
                              <a:sym typeface="Wingdings" panose="05000000000000000000" pitchFamily="2" charset="2"/>
                            </a:rPr>
                            <m:t>𝑃</m:t>
                          </m:r>
                        </m:sub>
                      </m:sSub>
                      <m:r>
                        <a:rPr lang="es-ES" i="1" dirty="0" smtClean="0">
                          <a:latin typeface="Cambria Math" panose="02040503050406030204" pitchFamily="18" charset="0"/>
                          <a:sym typeface="Wingdings" panose="05000000000000000000" pitchFamily="2" charset="2"/>
                        </a:rPr>
                        <m:t>=10 </m:t>
                      </m:r>
                      <m:r>
                        <a:rPr lang="es-ES" i="1" dirty="0" smtClean="0">
                          <a:latin typeface="Cambria Math" panose="02040503050406030204" pitchFamily="18" charset="0"/>
                          <a:sym typeface="Wingdings" panose="05000000000000000000" pitchFamily="2" charset="2"/>
                        </a:rPr>
                        <m:t>𝑉</m:t>
                      </m:r>
                      <m:r>
                        <a:rPr lang="es-ES" b="0" i="1" dirty="0" smtClean="0">
                          <a:latin typeface="Cambria Math" panose="02040503050406030204" pitchFamily="18" charset="0"/>
                          <a:sym typeface="Wingdings" panose="05000000000000000000" pitchFamily="2" charset="2"/>
                        </a:rPr>
                        <m:t>;</m:t>
                      </m:r>
                      <m:sSub>
                        <m:sSubPr>
                          <m:ctrlPr>
                            <a:rPr lang="es-ES" b="0" i="1" dirty="0" smtClean="0">
                              <a:latin typeface="Cambria Math" panose="02040503050406030204" pitchFamily="18" charset="0"/>
                              <a:sym typeface="Wingdings" panose="05000000000000000000" pitchFamily="2" charset="2"/>
                            </a:rPr>
                          </m:ctrlPr>
                        </m:sSubPr>
                        <m:e>
                          <m:r>
                            <m:rPr>
                              <m:sty m:val="p"/>
                            </m:rPr>
                            <a:rPr lang="el-GR" i="0" dirty="0" smtClean="0">
                              <a:latin typeface="Cambria Math" panose="02040503050406030204" pitchFamily="18" charset="0"/>
                              <a:sym typeface="Wingdings" panose="05000000000000000000" pitchFamily="2" charset="2"/>
                            </a:rPr>
                            <m:t>Φ</m:t>
                          </m:r>
                        </m:e>
                        <m:sub>
                          <m:r>
                            <a:rPr lang="es-ES" i="1" dirty="0" smtClean="0">
                              <a:latin typeface="Cambria Math" panose="02040503050406030204" pitchFamily="18" charset="0"/>
                              <a:sym typeface="Wingdings" panose="05000000000000000000" pitchFamily="2" charset="2"/>
                            </a:rPr>
                            <m:t>𝑣</m:t>
                          </m:r>
                        </m:sub>
                      </m:sSub>
                      <m:r>
                        <a:rPr lang="es-ES" b="0" i="1" dirty="0" smtClean="0">
                          <a:latin typeface="Cambria Math" panose="02040503050406030204" pitchFamily="18" charset="0"/>
                          <a:sym typeface="Wingdings" panose="05000000000000000000" pitchFamily="2" charset="2"/>
                        </a:rPr>
                        <m:t>=0º</m:t>
                      </m:r>
                    </m:oMath>
                  </m:oMathPara>
                </a14:m>
                <a:endParaRPr lang="es-ES" dirty="0"/>
              </a:p>
            </p:txBody>
          </p:sp>
        </mc:Choice>
        <mc:Fallback xmlns="">
          <p:sp>
            <p:nvSpPr>
              <p:cNvPr id="3" name="Rectángulo 2">
                <a:extLst>
                  <a:ext uri="{FF2B5EF4-FFF2-40B4-BE49-F238E27FC236}">
                    <a16:creationId xmlns:a16="http://schemas.microsoft.com/office/drawing/2014/main" id="{9A8267EC-2E96-43A5-9FF4-FA4B150F6265}"/>
                  </a:ext>
                </a:extLst>
              </p:cNvPr>
              <p:cNvSpPr>
                <a:spLocks noRot="1" noChangeAspect="1" noMove="1" noResize="1" noEditPoints="1" noAdjustHandles="1" noChangeArrowheads="1" noChangeShapeType="1" noTextEdit="1"/>
              </p:cNvSpPr>
              <p:nvPr/>
            </p:nvSpPr>
            <p:spPr>
              <a:xfrm>
                <a:off x="2578764" y="1917221"/>
                <a:ext cx="4996302" cy="369332"/>
              </a:xfrm>
              <a:prstGeom prst="rect">
                <a:avLst/>
              </a:prstGeom>
              <a:blipFill>
                <a:blip r:embed="rId7"/>
                <a:stretch>
                  <a:fillRect b="-1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77F1F21A-E2A7-49B2-BFE2-048EE495BC0B}"/>
                  </a:ext>
                </a:extLst>
              </p:cNvPr>
              <p:cNvSpPr/>
              <p:nvPr/>
            </p:nvSpPr>
            <p:spPr>
              <a:xfrm>
                <a:off x="4504315" y="1189865"/>
                <a:ext cx="3917218" cy="6455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𝑍</m:t>
                      </m:r>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𝑅</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𝑗</m:t>
                      </m:r>
                      <m:r>
                        <a:rPr lang="es-ES" sz="1600" i="1">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𝐿</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𝑗</m:t>
                          </m:r>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𝐶</m:t>
                          </m:r>
                        </m:den>
                      </m:f>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𝑅</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𝑗</m:t>
                      </m:r>
                      <m:d>
                        <m:dPr>
                          <m:ctrlPr>
                            <a:rPr lang="es-ES" sz="1600" b="0" i="1" smtClean="0">
                              <a:latin typeface="Cambria Math" panose="02040503050406030204" pitchFamily="18" charset="0"/>
                              <a:ea typeface="Cambria Math" panose="02040503050406030204" pitchFamily="18" charset="0"/>
                            </a:rPr>
                          </m:ctrlPr>
                        </m:dPr>
                        <m:e>
                          <m:r>
                            <a:rPr lang="es-ES" sz="1600" i="1">
                              <a:latin typeface="Cambria Math" panose="02040503050406030204" pitchFamily="18" charset="0"/>
                              <a:ea typeface="Cambria Math" panose="02040503050406030204" pitchFamily="18" charset="0"/>
                            </a:rPr>
                            <m:t>𝜔</m:t>
                          </m:r>
                          <m:r>
                            <a:rPr lang="es-ES" sz="1600" i="1">
                              <a:latin typeface="Cambria Math" panose="02040503050406030204" pitchFamily="18" charset="0"/>
                              <a:ea typeface="Cambria Math" panose="02040503050406030204" pitchFamily="18" charset="0"/>
                            </a:rPr>
                            <m:t>𝐿</m:t>
                          </m:r>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r>
                                <a:rPr lang="es-ES" sz="1600" i="1">
                                  <a:latin typeface="Cambria Math" panose="02040503050406030204" pitchFamily="18" charset="0"/>
                                  <a:ea typeface="Cambria Math" panose="02040503050406030204" pitchFamily="18" charset="0"/>
                                </a:rPr>
                                <m:t>𝜔</m:t>
                              </m:r>
                              <m:r>
                                <a:rPr lang="es-ES" sz="1600" i="1">
                                  <a:latin typeface="Cambria Math" panose="02040503050406030204" pitchFamily="18" charset="0"/>
                                  <a:ea typeface="Cambria Math" panose="02040503050406030204" pitchFamily="18" charset="0"/>
                                </a:rPr>
                                <m:t>𝐶</m:t>
                              </m:r>
                            </m:den>
                          </m:f>
                        </m:e>
                      </m:d>
                    </m:oMath>
                  </m:oMathPara>
                </a14:m>
                <a:endParaRPr lang="es-ES" sz="1600" dirty="0"/>
              </a:p>
            </p:txBody>
          </p:sp>
        </mc:Choice>
        <mc:Fallback xmlns="">
          <p:sp>
            <p:nvSpPr>
              <p:cNvPr id="15" name="Rectángulo 14">
                <a:extLst>
                  <a:ext uri="{FF2B5EF4-FFF2-40B4-BE49-F238E27FC236}">
                    <a16:creationId xmlns:a16="http://schemas.microsoft.com/office/drawing/2014/main" id="{77F1F21A-E2A7-49B2-BFE2-048EE495BC0B}"/>
                  </a:ext>
                </a:extLst>
              </p:cNvPr>
              <p:cNvSpPr>
                <a:spLocks noRot="1" noChangeAspect="1" noMove="1" noResize="1" noEditPoints="1" noAdjustHandles="1" noChangeArrowheads="1" noChangeShapeType="1" noTextEdit="1"/>
              </p:cNvSpPr>
              <p:nvPr/>
            </p:nvSpPr>
            <p:spPr>
              <a:xfrm>
                <a:off x="4504315" y="1189865"/>
                <a:ext cx="3917218" cy="645561"/>
              </a:xfrm>
              <a:prstGeom prst="rect">
                <a:avLst/>
              </a:prstGeom>
              <a:blipFill>
                <a:blip r:embed="rId8"/>
                <a:stretch>
                  <a:fillRect/>
                </a:stretch>
              </a:blipFill>
            </p:spPr>
            <p:txBody>
              <a:bodyPr/>
              <a:lstStyle/>
              <a:p>
                <a:r>
                  <a:rPr lang="es-ES">
                    <a:noFill/>
                  </a:rPr>
                  <a:t> </a:t>
                </a:r>
              </a:p>
            </p:txBody>
          </p:sp>
        </mc:Fallback>
      </mc:AlternateContent>
      <p:sp>
        <p:nvSpPr>
          <p:cNvPr id="16" name="Marcador de número de diapositiva 1">
            <a:extLst>
              <a:ext uri="{FF2B5EF4-FFF2-40B4-BE49-F238E27FC236}">
                <a16:creationId xmlns:a16="http://schemas.microsoft.com/office/drawing/2014/main" id="{BE433FA2-E89D-488A-ACB4-1BA74EA5DB5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3794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5" grpId="0"/>
      <p:bldP spid="15"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307777"/>
          </a:xfrm>
          <a:prstGeom prst="rect">
            <a:avLst/>
          </a:prstGeom>
        </p:spPr>
        <p:txBody>
          <a:bodyPr wrap="square">
            <a:spAutoFit/>
          </a:bodyPr>
          <a:lstStyle/>
          <a:p>
            <a:pPr algn="just"/>
            <a:r>
              <a:rPr lang="es-ES" sz="1400" b="1" dirty="0"/>
              <a:t>Problema 7. </a:t>
            </a:r>
            <a:r>
              <a:rPr lang="es-ES" sz="1400" dirty="0"/>
              <a:t>Hallad el voltaje que cae en el condensador del ejercicio anterior.</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654417" y="1413350"/>
                <a:ext cx="102463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dirty="0" smtClean="0">
                          <a:latin typeface="Cambria Math" panose="02040503050406030204" pitchFamily="18" charset="0"/>
                          <a:ea typeface="Cambria Math" panose="02040503050406030204" pitchFamily="18" charset="0"/>
                        </a:rPr>
                        <m:t>𝑉</m:t>
                      </m:r>
                      <m:r>
                        <a:rPr lang="es-ES" sz="1600" b="0" i="1" dirty="0" smtClean="0">
                          <a:latin typeface="Cambria Math" panose="02040503050406030204" pitchFamily="18" charset="0"/>
                          <a:ea typeface="Cambria Math" panose="02040503050406030204" pitchFamily="18" charset="0"/>
                        </a:rPr>
                        <m:t>=10∠0º</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654417" y="1413350"/>
                <a:ext cx="1024639" cy="246221"/>
              </a:xfrm>
              <a:prstGeom prst="rect">
                <a:avLst/>
              </a:prstGeom>
              <a:blipFill>
                <a:blip r:embed="rId2"/>
                <a:stretch>
                  <a:fillRect l="-3550" r="-2959" b="-7500"/>
                </a:stretch>
              </a:blipFill>
            </p:spPr>
            <p:txBody>
              <a:bodyPr/>
              <a:lstStyle/>
              <a:p>
                <a:r>
                  <a:rPr lang="es-ES">
                    <a:noFill/>
                  </a:rPr>
                  <a:t> </a:t>
                </a:r>
              </a:p>
            </p:txBody>
          </p:sp>
        </mc:Fallback>
      </mc:AlternateContent>
      <p:pic>
        <p:nvPicPr>
          <p:cNvPr id="11" name="Imagen 10">
            <a:extLst>
              <a:ext uri="{FF2B5EF4-FFF2-40B4-BE49-F238E27FC236}">
                <a16:creationId xmlns:a16="http://schemas.microsoft.com/office/drawing/2014/main" id="{5283479F-4980-46C9-9BA8-58C23167D100}"/>
              </a:ext>
            </a:extLst>
          </p:cNvPr>
          <p:cNvPicPr>
            <a:picLocks noChangeAspect="1"/>
          </p:cNvPicPr>
          <p:nvPr/>
        </p:nvPicPr>
        <p:blipFill>
          <a:blip r:embed="rId3"/>
          <a:stretch>
            <a:fillRect/>
          </a:stretch>
        </p:blipFill>
        <p:spPr>
          <a:xfrm>
            <a:off x="96472" y="1308776"/>
            <a:ext cx="2295761" cy="2062294"/>
          </a:xfrm>
          <a:prstGeom prst="rect">
            <a:avLst/>
          </a:prstGeom>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A90BA431-66FB-4880-99D5-898CFEFF083A}"/>
                  </a:ext>
                </a:extLst>
              </p:cNvPr>
              <p:cNvSpPr/>
              <p:nvPr/>
            </p:nvSpPr>
            <p:spPr>
              <a:xfrm>
                <a:off x="2041832" y="1751740"/>
                <a:ext cx="7845971"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 ∠−36.87º→</m:t>
                      </m:r>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=1.6−1.2</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𝐸𝑛</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𝑓𝑜𝑟𝑚𝑎</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𝑠𝑖𝑛𝑢𝑠𝑜𝑖𝑑𝑎𝑙</m:t>
                      </m:r>
                      <m:r>
                        <a:rPr lang="es-ES" b="0" i="1" smtClean="0">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=2</m:t>
                      </m:r>
                      <m:r>
                        <m:rPr>
                          <m:sty m:val="p"/>
                        </m:rPr>
                        <a:rPr lang="es-ES" b="0" i="0" smtClean="0">
                          <a:latin typeface="Cambria Math" panose="02040503050406030204" pitchFamily="18" charset="0"/>
                          <a:ea typeface="Cambria Math" panose="02040503050406030204" pitchFamily="18" charset="0"/>
                        </a:rPr>
                        <m:t>cos</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−36.9º) </m:t>
                      </m:r>
                      <m:r>
                        <a:rPr lang="es-ES" i="1">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p:txBody>
          </p:sp>
        </mc:Choice>
        <mc:Fallback xmlns="">
          <p:sp>
            <p:nvSpPr>
              <p:cNvPr id="2" name="Rectángulo 1">
                <a:extLst>
                  <a:ext uri="{FF2B5EF4-FFF2-40B4-BE49-F238E27FC236}">
                    <a16:creationId xmlns:a16="http://schemas.microsoft.com/office/drawing/2014/main" id="{A90BA431-66FB-4880-99D5-898CFEFF083A}"/>
                  </a:ext>
                </a:extLst>
              </p:cNvPr>
              <p:cNvSpPr>
                <a:spLocks noRot="1" noChangeAspect="1" noMove="1" noResize="1" noEditPoints="1" noAdjustHandles="1" noChangeArrowheads="1" noChangeShapeType="1" noTextEdit="1"/>
              </p:cNvSpPr>
              <p:nvPr/>
            </p:nvSpPr>
            <p:spPr>
              <a:xfrm>
                <a:off x="2041832" y="1751740"/>
                <a:ext cx="7845971" cy="923330"/>
              </a:xfrm>
              <a:prstGeom prst="rect">
                <a:avLst/>
              </a:prstGeom>
              <a:blipFill>
                <a:blip r:embed="rId4"/>
                <a:stretch>
                  <a:fillRect b="-52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59A1D6E9-C3A7-410F-88AA-9F41CED28FBD}"/>
                  </a:ext>
                </a:extLst>
              </p:cNvPr>
              <p:cNvSpPr/>
              <p:nvPr/>
            </p:nvSpPr>
            <p:spPr>
              <a:xfrm>
                <a:off x="3304031" y="2805265"/>
                <a:ext cx="3975535" cy="9382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𝑐</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den>
                      </m:f>
                      <m:r>
                        <a:rPr lang="es-ES" b="0" i="1" smtClean="0">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0.025</m:t>
                          </m:r>
                        </m:den>
                      </m:f>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Ω</m:t>
                      </m:r>
                    </m:oMath>
                  </m:oMathPara>
                </a14:m>
                <a:endParaRPr lang="es-ES" b="0" i="1" dirty="0">
                  <a:latin typeface="Cambria Math" panose="02040503050406030204" pitchFamily="18" charset="0"/>
                  <a:ea typeface="Cambria Math" panose="02040503050406030204" pitchFamily="18" charset="0"/>
                </a:endParaRPr>
              </a:p>
              <a:p>
                <a:endParaRPr lang="es-ES" dirty="0"/>
              </a:p>
            </p:txBody>
          </p:sp>
        </mc:Choice>
        <mc:Fallback xmlns="">
          <p:sp>
            <p:nvSpPr>
              <p:cNvPr id="16" name="Rectángulo 15">
                <a:extLst>
                  <a:ext uri="{FF2B5EF4-FFF2-40B4-BE49-F238E27FC236}">
                    <a16:creationId xmlns:a16="http://schemas.microsoft.com/office/drawing/2014/main" id="{59A1D6E9-C3A7-410F-88AA-9F41CED28FBD}"/>
                  </a:ext>
                </a:extLst>
              </p:cNvPr>
              <p:cNvSpPr>
                <a:spLocks noRot="1" noChangeAspect="1" noMove="1" noResize="1" noEditPoints="1" noAdjustHandles="1" noChangeArrowheads="1" noChangeShapeType="1" noTextEdit="1"/>
              </p:cNvSpPr>
              <p:nvPr/>
            </p:nvSpPr>
            <p:spPr>
              <a:xfrm>
                <a:off x="3304031" y="2805265"/>
                <a:ext cx="3975535" cy="938270"/>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94D501F2-FB88-4419-937B-AD13AC83612C}"/>
                  </a:ext>
                </a:extLst>
              </p:cNvPr>
              <p:cNvSpPr/>
              <p:nvPr/>
            </p:nvSpPr>
            <p:spPr>
              <a:xfrm>
                <a:off x="880736" y="3873730"/>
                <a:ext cx="7092832" cy="14773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𝐼</m:t>
                          </m:r>
                        </m:e>
                        <m:sub>
                          <m:r>
                            <a:rPr lang="es-ES" i="1">
                              <a:latin typeface="Cambria Math" panose="02040503050406030204" pitchFamily="18" charset="0"/>
                              <a:ea typeface="Cambria Math" panose="02040503050406030204" pitchFamily="18" charset="0"/>
                            </a:rPr>
                            <m:t>𝑐</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𝑍</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m:t>
                      </m:r>
                      <m:d>
                        <m:dPr>
                          <m:ctrlPr>
                            <a:rPr lang="es-ES" b="0" i="1" dirty="0" smtClean="0">
                              <a:latin typeface="Cambria Math" panose="02040503050406030204" pitchFamily="18" charset="0"/>
                              <a:ea typeface="Cambria Math" panose="02040503050406030204" pitchFamily="18" charset="0"/>
                            </a:rPr>
                          </m:ctrlPr>
                        </m:dPr>
                        <m:e>
                          <m:r>
                            <a:rPr lang="es-ES" i="1" dirty="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 ∠−36.87º</m:t>
                          </m:r>
                        </m:e>
                      </m:d>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(5 ∠−90º)=10∠−126.87º </m:t>
                      </m:r>
                      <m:r>
                        <a:rPr lang="es-ES" i="1">
                          <a:latin typeface="Cambria Math" panose="02040503050406030204" pitchFamily="18" charset="0"/>
                          <a:ea typeface="Cambria Math" panose="02040503050406030204" pitchFamily="18" charset="0"/>
                        </a:rPr>
                        <m:t>𝑉</m:t>
                      </m:r>
                      <m:r>
                        <a:rPr lang="es-ES" i="1">
                          <a:latin typeface="Cambria Math" panose="02040503050406030204" pitchFamily="18" charset="0"/>
                          <a:ea typeface="Cambria Math" panose="02040503050406030204" pitchFamily="18" charset="0"/>
                        </a:rPr>
                        <m:t>→</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=10</m:t>
                      </m:r>
                      <m:func>
                        <m:funcPr>
                          <m:ctrlPr>
                            <a:rPr lang="es-ES" i="1">
                              <a:latin typeface="Cambria Math" panose="02040503050406030204" pitchFamily="18" charset="0"/>
                              <a:ea typeface="Cambria Math" panose="02040503050406030204" pitchFamily="18" charset="0"/>
                            </a:rPr>
                          </m:ctrlPr>
                        </m:funcPr>
                        <m:fName>
                          <m:r>
                            <m:rPr>
                              <m:sty m:val="p"/>
                            </m:rPr>
                            <a:rPr lang="es-ES">
                              <a:latin typeface="Cambria Math" panose="02040503050406030204" pitchFamily="18" charset="0"/>
                              <a:ea typeface="Cambria Math" panose="02040503050406030204" pitchFamily="18" charset="0"/>
                            </a:rPr>
                            <m:t>cos</m:t>
                          </m:r>
                        </m:fName>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−126.87º</m:t>
                              </m:r>
                            </m:e>
                          </m:d>
                        </m:e>
                      </m:func>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𝑗</m:t>
                      </m:r>
                      <m:r>
                        <a:rPr lang="es-ES" i="1">
                          <a:latin typeface="Cambria Math" panose="02040503050406030204" pitchFamily="18" charset="0"/>
                          <a:ea typeface="Cambria Math" panose="02040503050406030204" pitchFamily="18" charset="0"/>
                        </a:rPr>
                        <m:t>10</m:t>
                      </m:r>
                      <m:r>
                        <a:rPr lang="es-ES" i="1">
                          <a:latin typeface="Cambria Math" panose="02040503050406030204" pitchFamily="18" charset="0"/>
                          <a:ea typeface="Cambria Math" panose="02040503050406030204" pitchFamily="18" charset="0"/>
                        </a:rPr>
                        <m:t>𝑠𝑒𝑛</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−126.87º</m:t>
                          </m:r>
                        </m:e>
                      </m:d>
                      <m:r>
                        <a:rPr lang="es-ES" i="1">
                          <a:latin typeface="Cambria Math" panose="02040503050406030204" pitchFamily="18" charset="0"/>
                          <a:ea typeface="Cambria Math" panose="02040503050406030204" pitchFamily="18" charset="0"/>
                        </a:rPr>
                        <m:t>=−6−8</m:t>
                      </m:r>
                      <m:r>
                        <a:rPr lang="es-ES" i="1">
                          <a:latin typeface="Cambria Math" panose="02040503050406030204" pitchFamily="18" charset="0"/>
                          <a:ea typeface="Cambria Math" panose="02040503050406030204" pitchFamily="18" charset="0"/>
                        </a:rPr>
                        <m:t>𝑗</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=10</m:t>
                      </m:r>
                      <m:r>
                        <m:rPr>
                          <m:sty m:val="p"/>
                        </m:rPr>
                        <a:rPr lang="es-ES">
                          <a:latin typeface="Cambria Math" panose="02040503050406030204" pitchFamily="18" charset="0"/>
                          <a:ea typeface="Cambria Math" panose="02040503050406030204" pitchFamily="18" charset="0"/>
                        </a:rPr>
                        <m:t>cos</m:t>
                      </m:r>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𝑡</m:t>
                      </m:r>
                      <m:r>
                        <a:rPr lang="es-ES" i="1">
                          <a:latin typeface="Cambria Math" panose="02040503050406030204" pitchFamily="18" charset="0"/>
                          <a:ea typeface="Cambria Math" panose="02040503050406030204" pitchFamily="18" charset="0"/>
                        </a:rPr>
                        <m:t>−126.87º)</m:t>
                      </m:r>
                    </m:oMath>
                  </m:oMathPara>
                </a14:m>
                <a:endParaRPr lang="es-ES" dirty="0">
                  <a:ea typeface="Cambria Math" panose="02040503050406030204" pitchFamily="18" charset="0"/>
                </a:endParaRPr>
              </a:p>
            </p:txBody>
          </p:sp>
        </mc:Choice>
        <mc:Fallback xmlns="">
          <p:sp>
            <p:nvSpPr>
              <p:cNvPr id="6" name="Rectángulo 5">
                <a:extLst>
                  <a:ext uri="{FF2B5EF4-FFF2-40B4-BE49-F238E27FC236}">
                    <a16:creationId xmlns:a16="http://schemas.microsoft.com/office/drawing/2014/main" id="{94D501F2-FB88-4419-937B-AD13AC83612C}"/>
                  </a:ext>
                </a:extLst>
              </p:cNvPr>
              <p:cNvSpPr>
                <a:spLocks noRot="1" noChangeAspect="1" noMove="1" noResize="1" noEditPoints="1" noAdjustHandles="1" noChangeArrowheads="1" noChangeShapeType="1" noTextEdit="1"/>
              </p:cNvSpPr>
              <p:nvPr/>
            </p:nvSpPr>
            <p:spPr>
              <a:xfrm>
                <a:off x="880736" y="3873730"/>
                <a:ext cx="7092832" cy="1477328"/>
              </a:xfrm>
              <a:prstGeom prst="rect">
                <a:avLst/>
              </a:prstGeom>
              <a:blipFill>
                <a:blip r:embed="rId6"/>
                <a:stretch>
                  <a:fillRect b="-2881"/>
                </a:stretch>
              </a:blipFill>
            </p:spPr>
            <p:txBody>
              <a:bodyPr/>
              <a:lstStyle/>
              <a:p>
                <a:r>
                  <a:rPr lang="es-ES">
                    <a:noFill/>
                  </a:rPr>
                  <a:t> </a:t>
                </a:r>
              </a:p>
            </p:txBody>
          </p:sp>
        </mc:Fallback>
      </mc:AlternateContent>
      <p:sp>
        <p:nvSpPr>
          <p:cNvPr id="9" name="Rectángulo 8">
            <a:extLst>
              <a:ext uri="{FF2B5EF4-FFF2-40B4-BE49-F238E27FC236}">
                <a16:creationId xmlns:a16="http://schemas.microsoft.com/office/drawing/2014/main" id="{315E01BC-5BDE-44F8-9976-E91562556D12}"/>
              </a:ext>
            </a:extLst>
          </p:cNvPr>
          <p:cNvSpPr/>
          <p:nvPr/>
        </p:nvSpPr>
        <p:spPr>
          <a:xfrm>
            <a:off x="1981200" y="2095500"/>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13C57F25-4816-49FE-9A9A-A7811F4AAFFE}"/>
              </a:ext>
            </a:extLst>
          </p:cNvPr>
          <p:cNvSpPr/>
          <p:nvPr/>
        </p:nvSpPr>
        <p:spPr>
          <a:xfrm>
            <a:off x="1386840" y="3104370"/>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3C8CA09E-786F-47AD-8037-84663B6C15F4}"/>
              </a:ext>
            </a:extLst>
          </p:cNvPr>
          <p:cNvSpPr/>
          <p:nvPr/>
        </p:nvSpPr>
        <p:spPr>
          <a:xfrm>
            <a:off x="719001" y="2204595"/>
            <a:ext cx="471915" cy="58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BE8C1F15-8433-4E9F-9C8E-1BE696284A60}"/>
              </a:ext>
            </a:extLst>
          </p:cNvPr>
          <p:cNvSpPr/>
          <p:nvPr/>
        </p:nvSpPr>
        <p:spPr>
          <a:xfrm>
            <a:off x="1038835" y="1886514"/>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extLst>
              <a:ext uri="{FF2B5EF4-FFF2-40B4-BE49-F238E27FC236}">
                <a16:creationId xmlns:a16="http://schemas.microsoft.com/office/drawing/2014/main" id="{6B1191D7-425C-4C21-B072-7DA7A1CF633B}"/>
              </a:ext>
            </a:extLst>
          </p:cNvPr>
          <p:cNvSpPr/>
          <p:nvPr/>
        </p:nvSpPr>
        <p:spPr>
          <a:xfrm>
            <a:off x="4014132" y="1098325"/>
            <a:ext cx="4475527" cy="523220"/>
          </a:xfrm>
          <a:prstGeom prst="rect">
            <a:avLst/>
          </a:prstGeom>
        </p:spPr>
        <p:txBody>
          <a:bodyPr wrap="square">
            <a:spAutoFit/>
          </a:bodyPr>
          <a:lstStyle/>
          <a:p>
            <a:r>
              <a:rPr lang="es-ES" sz="1400" dirty="0"/>
              <a:t>El voltaje en el condensador se haya multiplicando la corriente por la impedancia del condensador:</a:t>
            </a:r>
          </a:p>
        </p:txBody>
      </p:sp>
      <p:sp>
        <p:nvSpPr>
          <p:cNvPr id="13" name="Marcador de número de diapositiva 1">
            <a:extLst>
              <a:ext uri="{FF2B5EF4-FFF2-40B4-BE49-F238E27FC236}">
                <a16:creationId xmlns:a16="http://schemas.microsoft.com/office/drawing/2014/main" id="{56E8446A-5168-4D60-9FE3-E89926B90B6F}"/>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08525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6" grpId="1"/>
      <p:bldP spid="6"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307777"/>
          </a:xfrm>
          <a:prstGeom prst="rect">
            <a:avLst/>
          </a:prstGeom>
        </p:spPr>
        <p:txBody>
          <a:bodyPr wrap="square">
            <a:spAutoFit/>
          </a:bodyPr>
          <a:lstStyle/>
          <a:p>
            <a:pPr algn="just"/>
            <a:r>
              <a:rPr lang="es-ES" sz="1400" b="1" dirty="0"/>
              <a:t>Problema 8. </a:t>
            </a:r>
            <a:r>
              <a:rPr lang="es-ES" sz="1400" dirty="0"/>
              <a:t>Hallad el voltaje que cae en R2 de la figura inferior si R1 = 1Ω, R2 =2 Ω, L= 0,5 H y I1 =10 cos 8t.</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4995688" y="1302035"/>
                <a:ext cx="11516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dirty="0" smtClean="0">
                          <a:latin typeface="Cambria Math" panose="02040503050406030204" pitchFamily="18" charset="0"/>
                          <a:ea typeface="Cambria Math" panose="02040503050406030204" pitchFamily="18" charset="0"/>
                        </a:rPr>
                        <m:t>𝐼</m:t>
                      </m:r>
                      <m:r>
                        <a:rPr lang="es-ES" sz="1600" b="0" i="1" dirty="0" smtClean="0">
                          <a:latin typeface="Cambria Math" panose="02040503050406030204" pitchFamily="18" charset="0"/>
                          <a:ea typeface="Cambria Math" panose="02040503050406030204" pitchFamily="18" charset="0"/>
                        </a:rPr>
                        <m:t>=10∠0º </m:t>
                      </m:r>
                      <m:r>
                        <a:rPr lang="es-ES" sz="1600" b="0" i="1" dirty="0" smtClean="0">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4995688" y="1302035"/>
                <a:ext cx="1151662" cy="246221"/>
              </a:xfrm>
              <a:prstGeom prst="rect">
                <a:avLst/>
              </a:prstGeom>
              <a:blipFill>
                <a:blip r:embed="rId2"/>
                <a:stretch>
                  <a:fillRect l="-3191" r="-3191" b="-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A90BA431-66FB-4880-99D5-898CFEFF083A}"/>
                  </a:ext>
                </a:extLst>
              </p:cNvPr>
              <p:cNvSpPr/>
              <p:nvPr/>
            </p:nvSpPr>
            <p:spPr>
              <a:xfrm>
                <a:off x="4645339" y="1824104"/>
                <a:ext cx="4229428" cy="933204"/>
              </a:xfrm>
              <a:prstGeom prst="rect">
                <a:avLst/>
              </a:prstGeom>
            </p:spPr>
            <p:txBody>
              <a:bodyPr wrap="square">
                <a:spAutoFit/>
              </a:bodyPr>
              <a:lstStyle/>
              <a:p>
                <a:r>
                  <a:rPr lang="es-ES" dirty="0">
                    <a:ea typeface="Cambria Math" panose="02040503050406030204" pitchFamily="18" charset="0"/>
                  </a:rPr>
                  <a:t> </a:t>
                </a:r>
                <a14:m>
                  <m:oMath xmlns:m="http://schemas.openxmlformats.org/officeDocument/2006/math">
                    <m:r>
                      <m:rPr>
                        <m:sty m:val="p"/>
                      </m:rPr>
                      <a:rPr lang="es-ES" b="0" i="0" smtClean="0">
                        <a:latin typeface="Cambria Math" panose="02040503050406030204" pitchFamily="18" charset="0"/>
                        <a:ea typeface="Cambria Math" panose="02040503050406030204" pitchFamily="18" charset="0"/>
                      </a:rPr>
                      <m:t>Podemos</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utilizar</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el</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divisor</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de</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cor</m:t>
                    </m:r>
                    <m:r>
                      <a:rPr lang="es-ES" b="0" i="1" smtClean="0">
                        <a:latin typeface="Cambria Math" panose="02040503050406030204" pitchFamily="18" charset="0"/>
                        <a:ea typeface="Cambria Math" panose="02040503050406030204" pitchFamily="18" charset="0"/>
                      </a:rPr>
                      <m:t>𝑟𝑖𝑒𝑛𝑡𝑒</m:t>
                    </m:r>
                    <m:r>
                      <a:rPr lang="es-ES" b="0" i="1" smtClean="0">
                        <a:latin typeface="Cambria Math" panose="02040503050406030204" pitchFamily="18" charset="0"/>
                        <a:ea typeface="Cambria Math" panose="02040503050406030204" pitchFamily="18" charset="0"/>
                      </a:rPr>
                      <m:t>:</m:t>
                    </m:r>
                  </m:oMath>
                </a14:m>
                <a:endParaRPr lang="es-E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𝐼</m:t>
                          </m:r>
                        </m:e>
                        <m:sub>
                          <m:r>
                            <a:rPr lang="es-ES" b="0" i="0" smtClean="0">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𝐼</m:t>
                      </m:r>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m:rPr>
                                  <m:sty m:val="p"/>
                                </m:rPr>
                                <a:rPr lang="es-ES" b="0" i="0" smtClean="0">
                                  <a:latin typeface="Cambria Math" panose="02040503050406030204" pitchFamily="18" charset="0"/>
                                </a:rPr>
                                <m:t>Z</m:t>
                              </m:r>
                            </m:e>
                            <m:sub>
                              <m:r>
                                <a:rPr lang="es-ES" b="0" i="1" smtClean="0">
                                  <a:latin typeface="Cambria Math" panose="02040503050406030204" pitchFamily="18" charset="0"/>
                                </a:rPr>
                                <m:t>1</m:t>
                              </m:r>
                            </m:sub>
                          </m:sSub>
                        </m:num>
                        <m:den>
                          <m:sSub>
                            <m:sSubPr>
                              <m:ctrlPr>
                                <a:rPr lang="ar-AE" i="1">
                                  <a:latin typeface="Cambria Math" panose="02040503050406030204" pitchFamily="18" charset="0"/>
                                </a:rPr>
                              </m:ctrlPr>
                            </m:sSubPr>
                            <m:e>
                              <m:r>
                                <m:rPr>
                                  <m:sty m:val="p"/>
                                </m:rPr>
                                <a:rPr lang="es-ES" b="0" i="0" smtClean="0">
                                  <a:latin typeface="Cambria Math" panose="02040503050406030204" pitchFamily="18" charset="0"/>
                                </a:rPr>
                                <m:t>Z</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m:rPr>
                                  <m:sty m:val="p"/>
                                </m:rPr>
                                <a:rPr lang="es-ES" b="0" i="0" smtClean="0">
                                  <a:latin typeface="Cambria Math" panose="02040503050406030204" pitchFamily="18" charset="0"/>
                                </a:rPr>
                                <m:t>Z</m:t>
                              </m:r>
                            </m:e>
                            <m:sub>
                              <m:r>
                                <a:rPr lang="ar-AE">
                                  <a:latin typeface="Cambria Math" panose="02040503050406030204" pitchFamily="18" charset="0"/>
                                </a:rPr>
                                <m:t>2</m:t>
                              </m:r>
                            </m:sub>
                          </m:sSub>
                        </m:den>
                      </m:f>
                    </m:oMath>
                  </m:oMathPara>
                </a14:m>
                <a:endParaRPr lang="es-ES" dirty="0"/>
              </a:p>
            </p:txBody>
          </p:sp>
        </mc:Choice>
        <mc:Fallback xmlns="">
          <p:sp>
            <p:nvSpPr>
              <p:cNvPr id="2" name="Rectángulo 1">
                <a:extLst>
                  <a:ext uri="{FF2B5EF4-FFF2-40B4-BE49-F238E27FC236}">
                    <a16:creationId xmlns:a16="http://schemas.microsoft.com/office/drawing/2014/main" id="{A90BA431-66FB-4880-99D5-898CFEFF083A}"/>
                  </a:ext>
                </a:extLst>
              </p:cNvPr>
              <p:cNvSpPr>
                <a:spLocks noRot="1" noChangeAspect="1" noMove="1" noResize="1" noEditPoints="1" noAdjustHandles="1" noChangeArrowheads="1" noChangeShapeType="1" noTextEdit="1"/>
              </p:cNvSpPr>
              <p:nvPr/>
            </p:nvSpPr>
            <p:spPr>
              <a:xfrm>
                <a:off x="4645339" y="1824104"/>
                <a:ext cx="4229428" cy="93320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59A1D6E9-C3A7-410F-88AA-9F41CED28FBD}"/>
                  </a:ext>
                </a:extLst>
              </p:cNvPr>
              <p:cNvSpPr/>
              <p:nvPr/>
            </p:nvSpPr>
            <p:spPr>
              <a:xfrm>
                <a:off x="373228" y="2983302"/>
                <a:ext cx="259104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m:rPr>
                          <m:nor/>
                        </m:rPr>
                        <a:rPr lang="es-ES" b="0" i="0" smtClean="0">
                          <a:latin typeface="Cambria Math" panose="02040503050406030204" pitchFamily="18" charset="0"/>
                          <a:ea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Ω</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a:rPr lang="es-ES" i="1">
                          <a:latin typeface="Cambria Math" panose="02040503050406030204" pitchFamily="18" charset="0"/>
                          <a:ea typeface="Cambria Math" panose="02040503050406030204" pitchFamily="18" charset="0"/>
                        </a:rPr>
                        <m:t>∠</m:t>
                      </m:r>
                      <m:r>
                        <a:rPr lang="es-ES" b="0" i="0" smtClean="0">
                          <a:latin typeface="Cambria Math" panose="02040503050406030204" pitchFamily="18" charset="0"/>
                          <a:ea typeface="Cambria Math" panose="02040503050406030204" pitchFamily="18" charset="0"/>
                        </a:rPr>
                        <m:t>0</m:t>
                      </m:r>
                      <m:r>
                        <a:rPr lang="es-ES" b="0" i="0" smtClean="0">
                          <a:latin typeface="Cambria Math" panose="02040503050406030204" pitchFamily="18" charset="0"/>
                          <a:ea typeface="Cambria Math" panose="02040503050406030204" pitchFamily="18" charset="0"/>
                        </a:rPr>
                        <m:t>º</m:t>
                      </m:r>
                    </m:oMath>
                  </m:oMathPara>
                </a14:m>
                <a:endParaRPr lang="es-ES" dirty="0"/>
              </a:p>
            </p:txBody>
          </p:sp>
        </mc:Choice>
        <mc:Fallback xmlns="">
          <p:sp>
            <p:nvSpPr>
              <p:cNvPr id="16" name="Rectángulo 15">
                <a:extLst>
                  <a:ext uri="{FF2B5EF4-FFF2-40B4-BE49-F238E27FC236}">
                    <a16:creationId xmlns:a16="http://schemas.microsoft.com/office/drawing/2014/main" id="{59A1D6E9-C3A7-410F-88AA-9F41CED28FBD}"/>
                  </a:ext>
                </a:extLst>
              </p:cNvPr>
              <p:cNvSpPr>
                <a:spLocks noRot="1" noChangeAspect="1" noMove="1" noResize="1" noEditPoints="1" noAdjustHandles="1" noChangeArrowheads="1" noChangeShapeType="1" noTextEdit="1"/>
              </p:cNvSpPr>
              <p:nvPr/>
            </p:nvSpPr>
            <p:spPr>
              <a:xfrm>
                <a:off x="373228" y="2983302"/>
                <a:ext cx="2591044" cy="36933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94D501F2-FB88-4419-937B-AD13AC83612C}"/>
                  </a:ext>
                </a:extLst>
              </p:cNvPr>
              <p:cNvSpPr/>
              <p:nvPr/>
            </p:nvSpPr>
            <p:spPr>
              <a:xfrm>
                <a:off x="41354" y="4109415"/>
                <a:ext cx="7092832" cy="12003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b="0" i="1" smtClean="0">
                              <a:latin typeface="Cambria Math" panose="02040503050406030204" pitchFamily="18" charset="0"/>
                              <a:ea typeface="Cambria Math" panose="02040503050406030204" pitchFamily="18" charset="0"/>
                            </a:rPr>
                            <m:t>𝑅</m:t>
                          </m:r>
                          <m:r>
                            <a:rPr lang="es-ES" b="0" i="1" smtClean="0">
                              <a:latin typeface="Cambria Math" panose="02040503050406030204" pitchFamily="18" charset="0"/>
                              <a:ea typeface="Cambria Math" panose="02040503050406030204" pitchFamily="18" charset="0"/>
                            </a:rPr>
                            <m:t>2</m:t>
                          </m:r>
                        </m:sub>
                      </m:sSub>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𝐼</m:t>
                          </m:r>
                        </m:e>
                        <m:sub>
                          <m:r>
                            <a:rPr lang="es-ES" b="0" i="1" smtClean="0">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𝑅</m:t>
                          </m:r>
                          <m:r>
                            <a:rPr lang="es-ES" b="0" i="1" smtClean="0">
                              <a:latin typeface="Cambria Math" panose="02040503050406030204" pitchFamily="18" charset="0"/>
                              <a:ea typeface="Cambria Math" panose="02040503050406030204" pitchFamily="18" charset="0"/>
                            </a:rPr>
                            <m:t>2</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i="1">
                          <a:latin typeface="Cambria Math" panose="02040503050406030204" pitchFamily="18" charset="0"/>
                          <a:ea typeface="Cambria Math" panose="02040503050406030204" pitchFamily="18" charset="0"/>
                        </a:rPr>
                        <m:t>º</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i="1" smtClean="0">
                          <a:latin typeface="Cambria Math" panose="02040503050406030204" pitchFamily="18" charset="0"/>
                          <a:ea typeface="Cambria Math" panose="02040503050406030204" pitchFamily="18" charset="0"/>
                        </a:rPr>
                        <m:t>º</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𝑉</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b="0" i="1" smtClean="0">
                              <a:latin typeface="Cambria Math" panose="02040503050406030204" pitchFamily="18" charset="0"/>
                              <a:ea typeface="Cambria Math" panose="02040503050406030204" pitchFamily="18" charset="0"/>
                            </a:rPr>
                            <m:t>𝑅</m:t>
                          </m:r>
                          <m:r>
                            <a:rPr lang="es-ES" b="0" i="1" smtClean="0">
                              <a:latin typeface="Cambria Math" panose="02040503050406030204" pitchFamily="18" charset="0"/>
                              <a:ea typeface="Cambria Math" panose="02040503050406030204" pitchFamily="18" charset="0"/>
                            </a:rPr>
                            <m:t>2</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𝑗</m:t>
                      </m:r>
                    </m:oMath>
                  </m:oMathPara>
                </a14:m>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func>
                        <m:funcPr>
                          <m:ctrlPr>
                            <a:rPr lang="es-ES" b="0" i="1" smtClean="0">
                              <a:latin typeface="Cambria Math" panose="02040503050406030204" pitchFamily="18" charset="0"/>
                              <a:ea typeface="Cambria Math" panose="02040503050406030204" pitchFamily="18" charset="0"/>
                            </a:rPr>
                          </m:ctrlPr>
                        </m:funcPr>
                        <m:fName>
                          <m:r>
                            <m:rPr>
                              <m:sty m:val="p"/>
                            </m:rPr>
                            <a:rPr lang="es-ES">
                              <a:latin typeface="Cambria Math" panose="02040503050406030204" pitchFamily="18" charset="0"/>
                              <a:ea typeface="Cambria Math" panose="02040503050406030204" pitchFamily="18" charset="0"/>
                            </a:rPr>
                            <m:t>cos</m:t>
                          </m:r>
                        </m:fName>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i="1">
                                  <a:latin typeface="Cambria Math" panose="02040503050406030204" pitchFamily="18" charset="0"/>
                                  <a:ea typeface="Cambria Math" panose="02040503050406030204" pitchFamily="18" charset="0"/>
                                </a:rPr>
                                <m:t>º</m:t>
                              </m:r>
                            </m:e>
                          </m:d>
                        </m:e>
                      </m:func>
                      <m:r>
                        <a:rPr lang="es-ES" b="0" i="1" smtClean="0">
                          <a:latin typeface="Cambria Math" panose="02040503050406030204" pitchFamily="18" charset="0"/>
                          <a:ea typeface="Cambria Math" panose="02040503050406030204" pitchFamily="18" charset="0"/>
                        </a:rPr>
                        <m:t>𝑉</m:t>
                      </m:r>
                    </m:oMath>
                  </m:oMathPara>
                </a14:m>
                <a:endParaRPr lang="es-ES" dirty="0">
                  <a:ea typeface="Cambria Math" panose="02040503050406030204" pitchFamily="18" charset="0"/>
                </a:endParaRPr>
              </a:p>
            </p:txBody>
          </p:sp>
        </mc:Choice>
        <mc:Fallback xmlns="">
          <p:sp>
            <p:nvSpPr>
              <p:cNvPr id="6" name="Rectángulo 5">
                <a:extLst>
                  <a:ext uri="{FF2B5EF4-FFF2-40B4-BE49-F238E27FC236}">
                    <a16:creationId xmlns:a16="http://schemas.microsoft.com/office/drawing/2014/main" id="{94D501F2-FB88-4419-937B-AD13AC83612C}"/>
                  </a:ext>
                </a:extLst>
              </p:cNvPr>
              <p:cNvSpPr>
                <a:spLocks noRot="1" noChangeAspect="1" noMove="1" noResize="1" noEditPoints="1" noAdjustHandles="1" noChangeArrowheads="1" noChangeShapeType="1" noTextEdit="1"/>
              </p:cNvSpPr>
              <p:nvPr/>
            </p:nvSpPr>
            <p:spPr>
              <a:xfrm>
                <a:off x="41354" y="4109415"/>
                <a:ext cx="7092832" cy="1200329"/>
              </a:xfrm>
              <a:prstGeom prst="rect">
                <a:avLst/>
              </a:prstGeom>
              <a:blipFill>
                <a:blip r:embed="rId5"/>
                <a:stretch>
                  <a:fillRect/>
                </a:stretch>
              </a:blipFill>
            </p:spPr>
            <p:txBody>
              <a:bodyPr/>
              <a:lstStyle/>
              <a:p>
                <a:r>
                  <a:rPr lang="es-ES">
                    <a:noFill/>
                  </a:rPr>
                  <a:t> </a:t>
                </a:r>
              </a:p>
            </p:txBody>
          </p:sp>
        </mc:Fallback>
      </mc:AlternateContent>
      <p:pic>
        <p:nvPicPr>
          <p:cNvPr id="3" name="Imagen 2">
            <a:extLst>
              <a:ext uri="{FF2B5EF4-FFF2-40B4-BE49-F238E27FC236}">
                <a16:creationId xmlns:a16="http://schemas.microsoft.com/office/drawing/2014/main" id="{B7BF162B-F84A-4122-A80F-61F464FFE2B1}"/>
              </a:ext>
            </a:extLst>
          </p:cNvPr>
          <p:cNvPicPr>
            <a:picLocks noChangeAspect="1"/>
          </p:cNvPicPr>
          <p:nvPr/>
        </p:nvPicPr>
        <p:blipFill>
          <a:blip r:embed="rId6"/>
          <a:stretch>
            <a:fillRect/>
          </a:stretch>
        </p:blipFill>
        <p:spPr>
          <a:xfrm>
            <a:off x="96472" y="1390891"/>
            <a:ext cx="2080601" cy="1371825"/>
          </a:xfrm>
          <a:prstGeom prst="rect">
            <a:avLst/>
          </a:prstGeom>
        </p:spPr>
      </p:pic>
      <p:grpSp>
        <p:nvGrpSpPr>
          <p:cNvPr id="33" name="Grupo 32">
            <a:extLst>
              <a:ext uri="{FF2B5EF4-FFF2-40B4-BE49-F238E27FC236}">
                <a16:creationId xmlns:a16="http://schemas.microsoft.com/office/drawing/2014/main" id="{A0E802A8-C1F5-41E5-9A1A-096AAC4323AB}"/>
              </a:ext>
            </a:extLst>
          </p:cNvPr>
          <p:cNvGrpSpPr/>
          <p:nvPr/>
        </p:nvGrpSpPr>
        <p:grpSpPr>
          <a:xfrm>
            <a:off x="2237953" y="1589666"/>
            <a:ext cx="1979606" cy="1016823"/>
            <a:chOff x="2237953" y="1589666"/>
            <a:chExt cx="1979606" cy="1016823"/>
          </a:xfrm>
        </p:grpSpPr>
        <p:sp>
          <p:nvSpPr>
            <p:cNvPr id="5" name="Flecha: a la derecha 4">
              <a:extLst>
                <a:ext uri="{FF2B5EF4-FFF2-40B4-BE49-F238E27FC236}">
                  <a16:creationId xmlns:a16="http://schemas.microsoft.com/office/drawing/2014/main" id="{624B309B-4DF6-4440-9937-6D5741CB6A59}"/>
                </a:ext>
              </a:extLst>
            </p:cNvPr>
            <p:cNvSpPr/>
            <p:nvPr/>
          </p:nvSpPr>
          <p:spPr>
            <a:xfrm>
              <a:off x="2237953" y="2013557"/>
              <a:ext cx="246087" cy="154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Grupo 31">
              <a:extLst>
                <a:ext uri="{FF2B5EF4-FFF2-40B4-BE49-F238E27FC236}">
                  <a16:creationId xmlns:a16="http://schemas.microsoft.com/office/drawing/2014/main" id="{390B0B39-451A-4B11-8DBF-B0EAA2798DED}"/>
                </a:ext>
              </a:extLst>
            </p:cNvPr>
            <p:cNvGrpSpPr/>
            <p:nvPr/>
          </p:nvGrpSpPr>
          <p:grpSpPr>
            <a:xfrm>
              <a:off x="2632904" y="1589666"/>
              <a:ext cx="1584655" cy="1016823"/>
              <a:chOff x="2632904" y="1589666"/>
              <a:chExt cx="1584655" cy="1016823"/>
            </a:xfrm>
          </p:grpSpPr>
          <p:grpSp>
            <p:nvGrpSpPr>
              <p:cNvPr id="9" name="Grupo 8">
                <a:extLst>
                  <a:ext uri="{FF2B5EF4-FFF2-40B4-BE49-F238E27FC236}">
                    <a16:creationId xmlns:a16="http://schemas.microsoft.com/office/drawing/2014/main" id="{145E94AA-84A9-4A31-BC9D-3FC8960A49A1}"/>
                  </a:ext>
                </a:extLst>
              </p:cNvPr>
              <p:cNvGrpSpPr/>
              <p:nvPr/>
            </p:nvGrpSpPr>
            <p:grpSpPr>
              <a:xfrm>
                <a:off x="2632904" y="1589666"/>
                <a:ext cx="1496809" cy="1016823"/>
                <a:chOff x="909990" y="2587939"/>
                <a:chExt cx="2263776" cy="1537844"/>
              </a:xfrm>
            </p:grpSpPr>
            <p:grpSp>
              <p:nvGrpSpPr>
                <p:cNvPr id="12" name="Grupo 11">
                  <a:extLst>
                    <a:ext uri="{FF2B5EF4-FFF2-40B4-BE49-F238E27FC236}">
                      <a16:creationId xmlns:a16="http://schemas.microsoft.com/office/drawing/2014/main" id="{1B08A020-5010-4BDD-AA39-34449E0A674E}"/>
                    </a:ext>
                  </a:extLst>
                </p:cNvPr>
                <p:cNvGrpSpPr/>
                <p:nvPr/>
              </p:nvGrpSpPr>
              <p:grpSpPr>
                <a:xfrm>
                  <a:off x="909990" y="3039733"/>
                  <a:ext cx="654050" cy="654050"/>
                  <a:chOff x="5651500" y="1016000"/>
                  <a:chExt cx="654050" cy="654050"/>
                </a:xfrm>
              </p:grpSpPr>
              <p:sp>
                <p:nvSpPr>
                  <p:cNvPr id="26" name="Elipse 25">
                    <a:extLst>
                      <a:ext uri="{FF2B5EF4-FFF2-40B4-BE49-F238E27FC236}">
                        <a16:creationId xmlns:a16="http://schemas.microsoft.com/office/drawing/2014/main" id="{E28C8A55-223B-4EC2-82C2-8C6C49EDD0FC}"/>
                      </a:ext>
                    </a:extLst>
                  </p:cNvPr>
                  <p:cNvSpPr/>
                  <p:nvPr/>
                </p:nvSpPr>
                <p:spPr>
                  <a:xfrm>
                    <a:off x="5651500" y="1016000"/>
                    <a:ext cx="654050" cy="65405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sp>
                <p:nvSpPr>
                  <p:cNvPr id="27" name="Forma libre: forma 26">
                    <a:extLst>
                      <a:ext uri="{FF2B5EF4-FFF2-40B4-BE49-F238E27FC236}">
                        <a16:creationId xmlns:a16="http://schemas.microsoft.com/office/drawing/2014/main" id="{82F0B362-5E80-48B7-88E4-9860A15DF94A}"/>
                      </a:ext>
                    </a:extLst>
                  </p:cNvPr>
                  <p:cNvSpPr/>
                  <p:nvPr/>
                </p:nvSpPr>
                <p:spPr>
                  <a:xfrm>
                    <a:off x="5743575" y="1205300"/>
                    <a:ext cx="409086" cy="274250"/>
                  </a:xfrm>
                  <a:custGeom>
                    <a:avLst/>
                    <a:gdLst>
                      <a:gd name="connsiteX0" fmla="*/ 0 w 1009650"/>
                      <a:gd name="connsiteY0" fmla="*/ 369500 h 426747"/>
                      <a:gd name="connsiteX1" fmla="*/ 400050 w 1009650"/>
                      <a:gd name="connsiteY1" fmla="*/ 20250 h 426747"/>
                      <a:gd name="connsiteX2" fmla="*/ 717550 w 1009650"/>
                      <a:gd name="connsiteY2" fmla="*/ 426650 h 426747"/>
                      <a:gd name="connsiteX3" fmla="*/ 977900 w 1009650"/>
                      <a:gd name="connsiteY3" fmla="*/ 58350 h 426747"/>
                      <a:gd name="connsiteX4" fmla="*/ 1003300 w 1009650"/>
                      <a:gd name="connsiteY4" fmla="*/ 7550 h 426747"/>
                      <a:gd name="connsiteX5" fmla="*/ 1009650 w 1009650"/>
                      <a:gd name="connsiteY5" fmla="*/ 1200 h 42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50" h="426747">
                        <a:moveTo>
                          <a:pt x="0" y="369500"/>
                        </a:moveTo>
                        <a:cubicBezTo>
                          <a:pt x="140229" y="190112"/>
                          <a:pt x="280458" y="10725"/>
                          <a:pt x="400050" y="20250"/>
                        </a:cubicBezTo>
                        <a:cubicBezTo>
                          <a:pt x="519642" y="29775"/>
                          <a:pt x="621242" y="420300"/>
                          <a:pt x="717550" y="426650"/>
                        </a:cubicBezTo>
                        <a:cubicBezTo>
                          <a:pt x="813858" y="433000"/>
                          <a:pt x="930275" y="128200"/>
                          <a:pt x="977900" y="58350"/>
                        </a:cubicBezTo>
                        <a:cubicBezTo>
                          <a:pt x="1025525" y="-11500"/>
                          <a:pt x="998008" y="17075"/>
                          <a:pt x="1003300" y="7550"/>
                        </a:cubicBezTo>
                        <a:cubicBezTo>
                          <a:pt x="1008592" y="-1975"/>
                          <a:pt x="1009121" y="-388"/>
                          <a:pt x="1009650" y="120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grpSp>
            <p:cxnSp>
              <p:nvCxnSpPr>
                <p:cNvPr id="13" name="Conector recto 12">
                  <a:extLst>
                    <a:ext uri="{FF2B5EF4-FFF2-40B4-BE49-F238E27FC236}">
                      <a16:creationId xmlns:a16="http://schemas.microsoft.com/office/drawing/2014/main" id="{46F4F39C-735F-4BE1-B158-28F0EB6AF45E}"/>
                    </a:ext>
                  </a:extLst>
                </p:cNvPr>
                <p:cNvCxnSpPr>
                  <a:cxnSpLocks/>
                </p:cNvCxnSpPr>
                <p:nvPr/>
              </p:nvCxnSpPr>
              <p:spPr>
                <a:xfrm flipV="1">
                  <a:off x="1252890" y="2593217"/>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2118E1B-39E9-4FCC-84A2-810B190D008D}"/>
                    </a:ext>
                  </a:extLst>
                </p:cNvPr>
                <p:cNvCxnSpPr/>
                <p:nvPr/>
              </p:nvCxnSpPr>
              <p:spPr>
                <a:xfrm flipV="1">
                  <a:off x="1252890" y="2593083"/>
                  <a:ext cx="0" cy="432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40E2A3D4-9E82-4D26-8F2D-9BDB50B37DC5}"/>
                    </a:ext>
                  </a:extLst>
                </p:cNvPr>
                <p:cNvCxnSpPr/>
                <p:nvPr/>
              </p:nvCxnSpPr>
              <p:spPr>
                <a:xfrm flipV="1">
                  <a:off x="1261180" y="3693783"/>
                  <a:ext cx="0" cy="432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5E65BE56-EABF-4200-9021-E48C7A29C11F}"/>
                    </a:ext>
                  </a:extLst>
                </p:cNvPr>
                <p:cNvSpPr/>
                <p:nvPr/>
              </p:nvSpPr>
              <p:spPr>
                <a:xfrm>
                  <a:off x="1831226" y="2922825"/>
                  <a:ext cx="522905" cy="886665"/>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rPr>
                    <a:t>Z1</a:t>
                  </a:r>
                </a:p>
              </p:txBody>
            </p:sp>
            <p:sp>
              <p:nvSpPr>
                <p:cNvPr id="18" name="Rectángulo 17">
                  <a:extLst>
                    <a:ext uri="{FF2B5EF4-FFF2-40B4-BE49-F238E27FC236}">
                      <a16:creationId xmlns:a16="http://schemas.microsoft.com/office/drawing/2014/main" id="{A904C765-76BF-457F-A8C6-CC44FE671F60}"/>
                    </a:ext>
                  </a:extLst>
                </p:cNvPr>
                <p:cNvSpPr/>
                <p:nvPr/>
              </p:nvSpPr>
              <p:spPr>
                <a:xfrm>
                  <a:off x="2650861" y="2922825"/>
                  <a:ext cx="522905" cy="886665"/>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rPr>
                    <a:t>Z2</a:t>
                  </a:r>
                </a:p>
              </p:txBody>
            </p:sp>
            <p:cxnSp>
              <p:nvCxnSpPr>
                <p:cNvPr id="19" name="Conector recto 18">
                  <a:extLst>
                    <a:ext uri="{FF2B5EF4-FFF2-40B4-BE49-F238E27FC236}">
                      <a16:creationId xmlns:a16="http://schemas.microsoft.com/office/drawing/2014/main" id="{676F76F9-4A7E-4DDD-BDBD-7DD056A57193}"/>
                    </a:ext>
                  </a:extLst>
                </p:cNvPr>
                <p:cNvCxnSpPr/>
                <p:nvPr/>
              </p:nvCxnSpPr>
              <p:spPr>
                <a:xfrm flipV="1">
                  <a:off x="2099028" y="2588566"/>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BC57A921-A8C7-458A-8184-BFF0A92817D6}"/>
                    </a:ext>
                  </a:extLst>
                </p:cNvPr>
                <p:cNvCxnSpPr>
                  <a:cxnSpLocks/>
                </p:cNvCxnSpPr>
                <p:nvPr/>
              </p:nvCxnSpPr>
              <p:spPr>
                <a:xfrm flipV="1">
                  <a:off x="2088602" y="2592590"/>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8DF5D3F1-DAAE-4B58-A0C8-52267951485F}"/>
                    </a:ext>
                  </a:extLst>
                </p:cNvPr>
                <p:cNvCxnSpPr/>
                <p:nvPr/>
              </p:nvCxnSpPr>
              <p:spPr>
                <a:xfrm flipV="1">
                  <a:off x="2934740" y="2587939"/>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620E69C5-B5AA-4CDC-B760-E041457F9D03}"/>
                    </a:ext>
                  </a:extLst>
                </p:cNvPr>
                <p:cNvCxnSpPr>
                  <a:cxnSpLocks/>
                </p:cNvCxnSpPr>
                <p:nvPr/>
              </p:nvCxnSpPr>
              <p:spPr>
                <a:xfrm flipV="1">
                  <a:off x="1275961" y="4122146"/>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3AF292F1-F31B-43BD-B450-DF0F2EE0171F}"/>
                    </a:ext>
                  </a:extLst>
                </p:cNvPr>
                <p:cNvCxnSpPr/>
                <p:nvPr/>
              </p:nvCxnSpPr>
              <p:spPr>
                <a:xfrm flipV="1">
                  <a:off x="2111454" y="3798146"/>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CB0B4609-63C2-451C-A8FA-F02BAA51A5BD}"/>
                    </a:ext>
                  </a:extLst>
                </p:cNvPr>
                <p:cNvCxnSpPr>
                  <a:cxnSpLocks/>
                </p:cNvCxnSpPr>
                <p:nvPr/>
              </p:nvCxnSpPr>
              <p:spPr>
                <a:xfrm flipV="1">
                  <a:off x="2088602" y="4122145"/>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03FC13C1-10DC-4F41-A1BF-E4C701BAE5F5}"/>
                    </a:ext>
                  </a:extLst>
                </p:cNvPr>
                <p:cNvCxnSpPr/>
                <p:nvPr/>
              </p:nvCxnSpPr>
              <p:spPr>
                <a:xfrm flipV="1">
                  <a:off x="2924095" y="3798145"/>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Flecha: a la derecha 27">
                <a:extLst>
                  <a:ext uri="{FF2B5EF4-FFF2-40B4-BE49-F238E27FC236}">
                    <a16:creationId xmlns:a16="http://schemas.microsoft.com/office/drawing/2014/main" id="{88F3AF7D-E53E-410A-9309-716118DEF896}"/>
                  </a:ext>
                </a:extLst>
              </p:cNvPr>
              <p:cNvSpPr/>
              <p:nvPr/>
            </p:nvSpPr>
            <p:spPr>
              <a:xfrm rot="16200000">
                <a:off x="2655013" y="1696199"/>
                <a:ext cx="204233" cy="132467"/>
              </a:xfrm>
              <a:prstGeom prst="rightArrow">
                <a:avLst>
                  <a:gd name="adj1" fmla="val 25337"/>
                  <a:gd name="adj2" fmla="val 59249"/>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7">
                <a:extLst>
                  <a:ext uri="{FF2B5EF4-FFF2-40B4-BE49-F238E27FC236}">
                    <a16:creationId xmlns:a16="http://schemas.microsoft.com/office/drawing/2014/main" id="{0AAC7E50-63DD-480B-8A21-553D1B369854}"/>
                  </a:ext>
                </a:extLst>
              </p:cNvPr>
              <p:cNvCxnSpPr/>
              <p:nvPr/>
            </p:nvCxnSpPr>
            <p:spPr>
              <a:xfrm>
                <a:off x="3196479" y="1631476"/>
                <a:ext cx="0" cy="865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EE9A3AA6-4FBB-4579-BB0A-716C5EB7D77A}"/>
                  </a:ext>
                </a:extLst>
              </p:cNvPr>
              <p:cNvCxnSpPr/>
              <p:nvPr/>
            </p:nvCxnSpPr>
            <p:spPr>
              <a:xfrm>
                <a:off x="4217559" y="1651511"/>
                <a:ext cx="0" cy="865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C47A2500-F294-42EE-9C8E-A0FD87485F6D}"/>
                  </a:ext>
                </a:extLst>
              </p:cNvPr>
              <p:cNvSpPr/>
              <p:nvPr/>
            </p:nvSpPr>
            <p:spPr>
              <a:xfrm>
                <a:off x="2964272" y="2950564"/>
                <a:ext cx="6019707"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𝐿</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𝑗𝑥</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m:rPr>
                          <m:sty m:val="p"/>
                        </m:rPr>
                        <a:rPr lang="el-GR" i="1">
                          <a:latin typeface="Cambria Math" panose="02040503050406030204" pitchFamily="18" charset="0"/>
                          <a:ea typeface="Cambria Math" panose="02040503050406030204" pitchFamily="18" charset="0"/>
                        </a:rPr>
                        <m:t>Ω</m:t>
                      </m:r>
                      <m:r>
                        <a:rPr lang="es-ES" b="0" i="1" smtClean="0">
                          <a:latin typeface="Cambria Math" panose="02040503050406030204" pitchFamily="18" charset="0"/>
                          <a:ea typeface="Cambria Math" panose="02040503050406030204" pitchFamily="18" charset="0"/>
                        </a:rPr>
                        <m:t>=</m:t>
                      </m:r>
                      <m:rad>
                        <m:radPr>
                          <m:degHide m:val="on"/>
                          <m:ctrlPr>
                            <a:rPr lang="es-ES" b="0" i="1" smtClean="0">
                              <a:latin typeface="Cambria Math" panose="02040503050406030204" pitchFamily="18" charset="0"/>
                              <a:ea typeface="Cambria Math" panose="02040503050406030204" pitchFamily="18" charset="0"/>
                            </a:rPr>
                          </m:ctrlPr>
                        </m:radPr>
                        <m:deg/>
                        <m:e>
                          <m:r>
                            <a:rPr lang="es-ES" b="0" i="1" smtClean="0">
                              <a:latin typeface="Cambria Math" panose="02040503050406030204" pitchFamily="18" charset="0"/>
                              <a:ea typeface="Cambria Math" panose="02040503050406030204" pitchFamily="18" charset="0"/>
                            </a:rPr>
                            <m:t>20</m:t>
                          </m:r>
                        </m:e>
                      </m:rad>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43</m:t>
                      </m:r>
                      <m:r>
                        <a:rPr lang="es-ES" b="0" i="1" smtClean="0">
                          <a:latin typeface="Cambria Math" panose="02040503050406030204" pitchFamily="18" charset="0"/>
                          <a:ea typeface="Cambria Math" panose="02040503050406030204" pitchFamily="18" charset="0"/>
                        </a:rPr>
                        <m:t>º</m:t>
                      </m:r>
                    </m:oMath>
                  </m:oMathPara>
                </a14:m>
                <a:endParaRPr lang="es-ES" dirty="0"/>
              </a:p>
            </p:txBody>
          </p:sp>
        </mc:Choice>
        <mc:Fallback xmlns="">
          <p:sp>
            <p:nvSpPr>
              <p:cNvPr id="30" name="Rectángulo 29">
                <a:extLst>
                  <a:ext uri="{FF2B5EF4-FFF2-40B4-BE49-F238E27FC236}">
                    <a16:creationId xmlns:a16="http://schemas.microsoft.com/office/drawing/2014/main" id="{C47A2500-F294-42EE-9C8E-A0FD87485F6D}"/>
                  </a:ext>
                </a:extLst>
              </p:cNvPr>
              <p:cNvSpPr>
                <a:spLocks noRot="1" noChangeAspect="1" noMove="1" noResize="1" noEditPoints="1" noAdjustHandles="1" noChangeArrowheads="1" noChangeShapeType="1" noTextEdit="1"/>
              </p:cNvSpPr>
              <p:nvPr/>
            </p:nvSpPr>
            <p:spPr>
              <a:xfrm>
                <a:off x="2964272" y="2950564"/>
                <a:ext cx="6019707" cy="401970"/>
              </a:xfrm>
              <a:prstGeom prst="rect">
                <a:avLst/>
              </a:prstGeom>
              <a:blipFill>
                <a:blip r:embed="rId7"/>
                <a:stretch>
                  <a:fillRect b="-151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EC170A4C-BF57-4F62-8960-B11F974BDBD4}"/>
                  </a:ext>
                </a:extLst>
              </p:cNvPr>
              <p:cNvSpPr/>
              <p:nvPr/>
            </p:nvSpPr>
            <p:spPr>
              <a:xfrm>
                <a:off x="306509" y="3347491"/>
                <a:ext cx="6621428"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ar-AE" i="1" smtClean="0">
                              <a:latin typeface="Cambria Math" panose="02040503050406030204" pitchFamily="18" charset="0"/>
                            </a:rPr>
                          </m:ctrlPr>
                        </m:sSubPr>
                        <m:e>
                          <m:r>
                            <a:rPr lang="ar-AE">
                              <a:latin typeface="Cambria Math" panose="02040503050406030204" pitchFamily="18" charset="0"/>
                            </a:rPr>
                            <m:t>𝐼</m:t>
                          </m:r>
                        </m:e>
                        <m:sub>
                          <m:r>
                            <a:rPr lang="es-ES">
                              <a:latin typeface="Cambria Math" panose="02040503050406030204" pitchFamily="18" charset="0"/>
                            </a:rPr>
                            <m:t>2</m:t>
                          </m:r>
                        </m:sub>
                      </m:sSub>
                      <m:r>
                        <a:rPr lang="ar-AE">
                          <a:latin typeface="Cambria Math" panose="02040503050406030204" pitchFamily="18" charset="0"/>
                        </a:rPr>
                        <m:t>=</m:t>
                      </m:r>
                      <m:r>
                        <a:rPr lang="es-ES" b="0" i="0" smtClean="0">
                          <a:latin typeface="Cambria Math" panose="02040503050406030204" pitchFamily="18" charset="0"/>
                        </a:rPr>
                        <m:t>10</m:t>
                      </m:r>
                      <m:r>
                        <a:rPr lang="es-ES" i="1">
                          <a:latin typeface="Cambria Math" panose="02040503050406030204" pitchFamily="18" charset="0"/>
                          <a:ea typeface="Cambria Math" panose="02040503050406030204" pitchFamily="18" charset="0"/>
                        </a:rPr>
                        <m:t>∠</m:t>
                      </m:r>
                      <m:r>
                        <a:rPr lang="es-ES" b="0" i="0" smtClean="0">
                          <a:latin typeface="Cambria Math" panose="02040503050406030204" pitchFamily="18" charset="0"/>
                          <a:ea typeface="Cambria Math" panose="02040503050406030204" pitchFamily="18" charset="0"/>
                        </a:rPr>
                        <m:t>0</m:t>
                      </m:r>
                      <m:r>
                        <a:rPr lang="ar-AE">
                          <a:latin typeface="Cambria Math" panose="02040503050406030204" pitchFamily="18" charset="0"/>
                        </a:rPr>
                        <m:t>·</m:t>
                      </m:r>
                      <m:f>
                        <m:fPr>
                          <m:ctrlPr>
                            <a:rPr lang="ar-AE" i="1">
                              <a:latin typeface="Cambria Math" panose="02040503050406030204" pitchFamily="18" charset="0"/>
                            </a:rPr>
                          </m:ctrlPr>
                        </m:fPr>
                        <m:num>
                          <m:r>
                            <a:rPr lang="es-ES" b="0" i="1" smtClean="0">
                              <a:latin typeface="Cambria Math" panose="02040503050406030204" pitchFamily="18" charset="0"/>
                            </a:rPr>
                            <m:t>1</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num>
                        <m:den>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rPr>
                            <m:t>+</m:t>
                          </m:r>
                          <m:r>
                            <a:rPr lang="es-ES" b="0" i="1" smtClean="0">
                              <a:latin typeface="Cambria Math" panose="02040503050406030204" pitchFamily="18" charset="0"/>
                            </a:rPr>
                            <m:t>4</m:t>
                          </m:r>
                          <m:r>
                            <a:rPr lang="es-ES" b="0" i="1" smtClean="0">
                              <a:latin typeface="Cambria Math" panose="02040503050406030204" pitchFamily="18" charset="0"/>
                            </a:rPr>
                            <m:t>𝑗</m:t>
                          </m:r>
                        </m:den>
                      </m:f>
                      <m:r>
                        <a:rPr lang="es-ES" b="0" i="1" smtClean="0">
                          <a:latin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10</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num>
                        <m:den>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𝑗</m:t>
                          </m:r>
                        </m:den>
                      </m:f>
                      <m:r>
                        <a:rPr lang="es-ES" b="0" i="1" smtClean="0">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10</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0</m:t>
                          </m:r>
                        </m:num>
                        <m:den>
                          <m:rad>
                            <m:radPr>
                              <m:degHide m:val="on"/>
                              <m:ctrlPr>
                                <a:rPr lang="es-ES" i="1" smtClean="0">
                                  <a:latin typeface="Cambria Math" panose="02040503050406030204" pitchFamily="18" charset="0"/>
                                  <a:ea typeface="Cambria Math" panose="02040503050406030204" pitchFamily="18" charset="0"/>
                                </a:rPr>
                              </m:ctrlPr>
                            </m:radPr>
                            <m:deg/>
                            <m:e>
                              <m:r>
                                <a:rPr lang="es-ES" b="0" i="1" smtClean="0">
                                  <a:latin typeface="Cambria Math" panose="02040503050406030204" pitchFamily="18" charset="0"/>
                                  <a:ea typeface="Cambria Math" panose="02040503050406030204" pitchFamily="18" charset="0"/>
                                </a:rPr>
                                <m:t>25</m:t>
                              </m:r>
                            </m:e>
                          </m:rad>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b="0" i="1" smtClean="0">
                              <a:latin typeface="Cambria Math" panose="02040503050406030204" pitchFamily="18" charset="0"/>
                              <a:ea typeface="Cambria Math" panose="02040503050406030204" pitchFamily="18" charset="0"/>
                            </a:rPr>
                            <m:t>º</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b="0" i="1" smtClean="0">
                          <a:latin typeface="Cambria Math" panose="02040503050406030204" pitchFamily="18" charset="0"/>
                          <a:ea typeface="Cambria Math" panose="02040503050406030204" pitchFamily="18" charset="0"/>
                        </a:rPr>
                        <m:t>º </m:t>
                      </m:r>
                      <m:r>
                        <a:rPr lang="es-ES" b="0" i="1" smtClean="0">
                          <a:latin typeface="Cambria Math" panose="02040503050406030204" pitchFamily="18" charset="0"/>
                          <a:ea typeface="Cambria Math" panose="02040503050406030204" pitchFamily="18" charset="0"/>
                        </a:rPr>
                        <m:t>𝐴</m:t>
                      </m:r>
                    </m:oMath>
                  </m:oMathPara>
                </a14:m>
                <a:endParaRPr lang="es-ES" dirty="0"/>
              </a:p>
            </p:txBody>
          </p:sp>
        </mc:Choice>
        <mc:Fallback xmlns="">
          <p:sp>
            <p:nvSpPr>
              <p:cNvPr id="31" name="Rectángulo 30">
                <a:extLst>
                  <a:ext uri="{FF2B5EF4-FFF2-40B4-BE49-F238E27FC236}">
                    <a16:creationId xmlns:a16="http://schemas.microsoft.com/office/drawing/2014/main" id="{EC170A4C-BF57-4F62-8960-B11F974BDBD4}"/>
                  </a:ext>
                </a:extLst>
              </p:cNvPr>
              <p:cNvSpPr>
                <a:spLocks noRot="1" noChangeAspect="1" noMove="1" noResize="1" noEditPoints="1" noAdjustHandles="1" noChangeArrowheads="1" noChangeShapeType="1" noTextEdit="1"/>
              </p:cNvSpPr>
              <p:nvPr/>
            </p:nvSpPr>
            <p:spPr>
              <a:xfrm>
                <a:off x="306509" y="3347491"/>
                <a:ext cx="6621428" cy="664606"/>
              </a:xfrm>
              <a:prstGeom prst="rect">
                <a:avLst/>
              </a:prstGeom>
              <a:blipFill>
                <a:blip r:embed="rId8"/>
                <a:stretch>
                  <a:fillRect/>
                </a:stretch>
              </a:blipFill>
            </p:spPr>
            <p:txBody>
              <a:bodyPr/>
              <a:lstStyle/>
              <a:p>
                <a:r>
                  <a:rPr lang="es-ES">
                    <a:noFill/>
                  </a:rPr>
                  <a:t> </a:t>
                </a:r>
              </a:p>
            </p:txBody>
          </p:sp>
        </mc:Fallback>
      </mc:AlternateContent>
      <p:sp>
        <p:nvSpPr>
          <p:cNvPr id="34" name="Marcador de número de diapositiva 1">
            <a:extLst>
              <a:ext uri="{FF2B5EF4-FFF2-40B4-BE49-F238E27FC236}">
                <a16:creationId xmlns:a16="http://schemas.microsoft.com/office/drawing/2014/main" id="{EA317DC4-20FB-476F-9922-28F62609E297}"/>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6608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6" grpId="0"/>
      <p:bldP spid="30" grpId="0"/>
      <p:bldP spid="3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9. </a:t>
            </a:r>
            <a:r>
              <a:rPr lang="es-ES" sz="1400" dirty="0"/>
              <a:t>Hallad i(t) (corriente que genera V1) en el circuito inferior, sabiendo que R1=0,5 </a:t>
            </a:r>
            <a:r>
              <a:rPr lang="el-GR" sz="1400" dirty="0"/>
              <a:t>Ω, </a:t>
            </a:r>
            <a:r>
              <a:rPr lang="es-ES" sz="1400" dirty="0"/>
              <a:t>C1 =1 F, L =1 H, C2=0,5F, R2 =3</a:t>
            </a:r>
            <a:r>
              <a:rPr lang="el-GR" sz="1400" dirty="0"/>
              <a:t>Ω, </a:t>
            </a:r>
            <a:r>
              <a:rPr lang="es-ES" sz="1400" dirty="0"/>
              <a:t>R3 =2</a:t>
            </a:r>
            <a:r>
              <a:rPr lang="el-GR" sz="1400" dirty="0"/>
              <a:t>Ω </a:t>
            </a:r>
            <a:r>
              <a:rPr lang="es-ES" sz="1400" dirty="0"/>
              <a:t>y V=12cos(t+14)</a:t>
            </a:r>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3D50F3B8-209E-4629-BA54-F90D8D4C331A}"/>
                  </a:ext>
                </a:extLst>
              </p:cNvPr>
              <p:cNvSpPr/>
              <p:nvPr/>
            </p:nvSpPr>
            <p:spPr>
              <a:xfrm>
                <a:off x="3550660" y="1656398"/>
                <a:ext cx="4299357"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dirty="0" smtClean="0">
                              <a:latin typeface="Cambria Math" panose="02040503050406030204" pitchFamily="18" charset="0"/>
                            </a:rPr>
                          </m:ctrlPr>
                        </m:sSubPr>
                        <m:e>
                          <m:r>
                            <a:rPr lang="es-ES" sz="1600" i="1" dirty="0" smtClean="0">
                              <a:latin typeface="Cambria Math" panose="02040503050406030204" pitchFamily="18" charset="0"/>
                            </a:rPr>
                            <m:t>𝑍</m:t>
                          </m:r>
                        </m:e>
                        <m:sub>
                          <m:r>
                            <a:rPr lang="es-ES" sz="1600" i="1" dirty="0" smtClean="0">
                              <a:latin typeface="Cambria Math" panose="02040503050406030204" pitchFamily="18" charset="0"/>
                            </a:rPr>
                            <m:t>1</m:t>
                          </m:r>
                        </m:sub>
                      </m:sSub>
                      <m:r>
                        <a:rPr lang="es-ES" sz="160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i="1" dirty="0" smtClean="0">
                              <a:latin typeface="Cambria Math" panose="02040503050406030204" pitchFamily="18" charset="0"/>
                            </a:rPr>
                            <m:t>𝑍</m:t>
                          </m:r>
                        </m:e>
                        <m:sub>
                          <m:r>
                            <a:rPr lang="es-ES" sz="1600" i="1" dirty="0" smtClean="0">
                              <a:latin typeface="Cambria Math" panose="02040503050406030204" pitchFamily="18" charset="0"/>
                            </a:rPr>
                            <m:t>𝑅</m:t>
                          </m:r>
                          <m:r>
                            <a:rPr lang="es-ES" sz="1600" i="1" dirty="0" smtClean="0">
                              <a:latin typeface="Cambria Math" panose="02040503050406030204" pitchFamily="18" charset="0"/>
                            </a:rPr>
                            <m:t>3</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m:rPr>
                              <m:sty m:val="p"/>
                            </m:rPr>
                            <a:rPr lang="es-ES" sz="1600" i="1" dirty="0" smtClean="0">
                              <a:latin typeface="Cambria Math" panose="02040503050406030204" pitchFamily="18" charset="0"/>
                            </a:rPr>
                            <m:t>Z</m:t>
                          </m:r>
                        </m:e>
                        <m:sub>
                          <m:r>
                            <m:rPr>
                              <m:sty m:val="p"/>
                            </m:rPr>
                            <a:rPr lang="es-ES" sz="1600" i="1" dirty="0" smtClean="0">
                              <a:latin typeface="Cambria Math" panose="02040503050406030204" pitchFamily="18" charset="0"/>
                            </a:rPr>
                            <m:t>C</m:t>
                          </m:r>
                          <m:r>
                            <a:rPr lang="es-ES" sz="1600" i="1" dirty="0" smtClean="0">
                              <a:latin typeface="Cambria Math" panose="02040503050406030204" pitchFamily="18" charset="0"/>
                            </a:rPr>
                            <m:t>2</m:t>
                          </m:r>
                        </m:sub>
                      </m:sSub>
                    </m:oMath>
                  </m:oMathPara>
                </a14:m>
                <a:endParaRPr lang="es-ES" sz="1600" dirty="0"/>
              </a:p>
            </p:txBody>
          </p:sp>
        </mc:Choice>
        <mc:Fallback xmlns="">
          <p:sp>
            <p:nvSpPr>
              <p:cNvPr id="11" name="Rectángulo 10">
                <a:extLst>
                  <a:ext uri="{FF2B5EF4-FFF2-40B4-BE49-F238E27FC236}">
                    <a16:creationId xmlns:a16="http://schemas.microsoft.com/office/drawing/2014/main" id="{3D50F3B8-209E-4629-BA54-F90D8D4C331A}"/>
                  </a:ext>
                </a:extLst>
              </p:cNvPr>
              <p:cNvSpPr>
                <a:spLocks noRot="1" noChangeAspect="1" noMove="1" noResize="1" noEditPoints="1" noAdjustHandles="1" noChangeArrowheads="1" noChangeShapeType="1" noTextEdit="1"/>
              </p:cNvSpPr>
              <p:nvPr/>
            </p:nvSpPr>
            <p:spPr>
              <a:xfrm>
                <a:off x="3550660" y="1656398"/>
                <a:ext cx="4299357" cy="338554"/>
              </a:xfrm>
              <a:prstGeom prst="rect">
                <a:avLst/>
              </a:prstGeom>
              <a:blipFill>
                <a:blip r:embed="rId2"/>
                <a:stretch>
                  <a:fillRect/>
                </a:stretch>
              </a:blipFill>
            </p:spPr>
            <p:txBody>
              <a:bodyPr/>
              <a:lstStyle/>
              <a:p>
                <a:r>
                  <a:rPr lang="es-ES">
                    <a:noFill/>
                  </a:rPr>
                  <a:t> </a:t>
                </a:r>
              </a:p>
            </p:txBody>
          </p:sp>
        </mc:Fallback>
      </mc:AlternateContent>
      <p:pic>
        <p:nvPicPr>
          <p:cNvPr id="35" name="Imagen 34">
            <a:extLst>
              <a:ext uri="{FF2B5EF4-FFF2-40B4-BE49-F238E27FC236}">
                <a16:creationId xmlns:a16="http://schemas.microsoft.com/office/drawing/2014/main" id="{0C5887B9-A50D-4664-9BCE-C66CBF75565C}"/>
              </a:ext>
            </a:extLst>
          </p:cNvPr>
          <p:cNvPicPr>
            <a:picLocks noChangeAspect="1"/>
          </p:cNvPicPr>
          <p:nvPr/>
        </p:nvPicPr>
        <p:blipFill rotWithShape="1">
          <a:blip r:embed="rId3"/>
          <a:srcRect b="29032"/>
          <a:stretch/>
        </p:blipFill>
        <p:spPr>
          <a:xfrm>
            <a:off x="380338" y="4725474"/>
            <a:ext cx="3565452" cy="1238711"/>
          </a:xfrm>
          <a:prstGeom prst="rect">
            <a:avLst/>
          </a:prstGeom>
        </p:spPr>
      </p:pic>
      <p:sp>
        <p:nvSpPr>
          <p:cNvPr id="36" name="Rectángulo 35">
            <a:extLst>
              <a:ext uri="{FF2B5EF4-FFF2-40B4-BE49-F238E27FC236}">
                <a16:creationId xmlns:a16="http://schemas.microsoft.com/office/drawing/2014/main" id="{3374EA0B-6259-40A7-8D68-8609E9A71640}"/>
              </a:ext>
            </a:extLst>
          </p:cNvPr>
          <p:cNvSpPr/>
          <p:nvPr/>
        </p:nvSpPr>
        <p:spPr>
          <a:xfrm>
            <a:off x="3288098" y="1403158"/>
            <a:ext cx="4572000" cy="307777"/>
          </a:xfrm>
          <a:prstGeom prst="rect">
            <a:avLst/>
          </a:prstGeom>
        </p:spPr>
        <p:txBody>
          <a:bodyPr>
            <a:spAutoFit/>
          </a:bodyPr>
          <a:lstStyle/>
          <a:p>
            <a:r>
              <a:rPr lang="es-ES" sz="1400" dirty="0"/>
              <a:t>Asociamos las impedancias de derecha </a:t>
            </a:r>
            <a:r>
              <a:rPr lang="es-ES" sz="1400" dirty="0">
                <a:sym typeface="Wingdings" panose="05000000000000000000" pitchFamily="2" charset="2"/>
              </a:rPr>
              <a:t> izquierda</a:t>
            </a:r>
            <a:r>
              <a:rPr lang="es-ES" sz="1400" dirty="0"/>
              <a:t> </a:t>
            </a:r>
          </a:p>
        </p:txBody>
      </p:sp>
      <p:grpSp>
        <p:nvGrpSpPr>
          <p:cNvPr id="74" name="Grupo 73">
            <a:extLst>
              <a:ext uri="{FF2B5EF4-FFF2-40B4-BE49-F238E27FC236}">
                <a16:creationId xmlns:a16="http://schemas.microsoft.com/office/drawing/2014/main" id="{8F548659-37B5-4B90-9290-F8E090AC92F0}"/>
              </a:ext>
            </a:extLst>
          </p:cNvPr>
          <p:cNvGrpSpPr/>
          <p:nvPr/>
        </p:nvGrpSpPr>
        <p:grpSpPr>
          <a:xfrm>
            <a:off x="192533" y="1386035"/>
            <a:ext cx="3095565" cy="1390623"/>
            <a:chOff x="5652111" y="380134"/>
            <a:chExt cx="3941061" cy="1770446"/>
          </a:xfrm>
        </p:grpSpPr>
        <p:pic>
          <p:nvPicPr>
            <p:cNvPr id="76" name="Imagen 75">
              <a:extLst>
                <a:ext uri="{FF2B5EF4-FFF2-40B4-BE49-F238E27FC236}">
                  <a16:creationId xmlns:a16="http://schemas.microsoft.com/office/drawing/2014/main" id="{59205ABB-747F-464B-B3D9-6166806FE9F4}"/>
                </a:ext>
              </a:extLst>
            </p:cNvPr>
            <p:cNvPicPr>
              <a:picLocks noChangeAspect="1"/>
            </p:cNvPicPr>
            <p:nvPr/>
          </p:nvPicPr>
          <p:blipFill>
            <a:blip r:embed="rId4"/>
            <a:stretch>
              <a:fillRect/>
            </a:stretch>
          </p:blipFill>
          <p:spPr>
            <a:xfrm>
              <a:off x="5652111" y="380134"/>
              <a:ext cx="3941061" cy="1770446"/>
            </a:xfrm>
            <a:prstGeom prst="rect">
              <a:avLst/>
            </a:prstGeom>
          </p:spPr>
        </p:pic>
        <p:sp>
          <p:nvSpPr>
            <p:cNvPr id="77" name="Rectángulo 76">
              <a:extLst>
                <a:ext uri="{FF2B5EF4-FFF2-40B4-BE49-F238E27FC236}">
                  <a16:creationId xmlns:a16="http://schemas.microsoft.com/office/drawing/2014/main" id="{D884FABC-63A9-4785-BFA7-D91FE14CA32D}"/>
                </a:ext>
              </a:extLst>
            </p:cNvPr>
            <p:cNvSpPr/>
            <p:nvPr/>
          </p:nvSpPr>
          <p:spPr>
            <a:xfrm>
              <a:off x="8445500" y="438150"/>
              <a:ext cx="522905" cy="558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78" name="Conector recto 77">
              <a:extLst>
                <a:ext uri="{FF2B5EF4-FFF2-40B4-BE49-F238E27FC236}">
                  <a16:creationId xmlns:a16="http://schemas.microsoft.com/office/drawing/2014/main" id="{99DAF90D-3980-4803-BDA2-3BFF0EDDA3D2}"/>
                </a:ext>
              </a:extLst>
            </p:cNvPr>
            <p:cNvCxnSpPr/>
            <p:nvPr/>
          </p:nvCxnSpPr>
          <p:spPr>
            <a:xfrm>
              <a:off x="8299450" y="808039"/>
              <a:ext cx="80645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3" name="Rectángulo 92">
                <a:extLst>
                  <a:ext uri="{FF2B5EF4-FFF2-40B4-BE49-F238E27FC236}">
                    <a16:creationId xmlns:a16="http://schemas.microsoft.com/office/drawing/2014/main" id="{B633ABCE-D50E-4402-A644-66626A4E7651}"/>
                  </a:ext>
                </a:extLst>
              </p:cNvPr>
              <p:cNvSpPr/>
              <p:nvPr/>
            </p:nvSpPr>
            <p:spPr>
              <a:xfrm>
                <a:off x="3432471" y="1946820"/>
                <a:ext cx="4572000" cy="36933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2</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m:rPr>
                              <m:sty m:val="p"/>
                            </m:rPr>
                            <a:rPr lang="es-ES" i="1" dirty="0">
                              <a:latin typeface="Cambria Math" panose="02040503050406030204" pitchFamily="18" charset="0"/>
                            </a:rPr>
                            <m:t>Z</m:t>
                          </m:r>
                        </m:e>
                        <m:sub>
                          <m:r>
                            <m:rPr>
                              <m:sty m:val="p"/>
                            </m:rPr>
                            <a:rPr lang="es-ES" i="1" dirty="0">
                              <a:latin typeface="Cambria Math" panose="02040503050406030204" pitchFamily="18" charset="0"/>
                            </a:rPr>
                            <m:t>R</m:t>
                          </m:r>
                          <m:r>
                            <a:rPr lang="es-ES" i="1" dirty="0">
                              <a:latin typeface="Cambria Math" panose="02040503050406030204" pitchFamily="18" charset="0"/>
                            </a:rPr>
                            <m:t>2</m:t>
                          </m:r>
                        </m:sub>
                      </m:sSub>
                    </m:oMath>
                  </m:oMathPara>
                </a14:m>
                <a:endParaRPr lang="es-ES" dirty="0"/>
              </a:p>
            </p:txBody>
          </p:sp>
        </mc:Choice>
        <mc:Fallback xmlns="">
          <p:sp>
            <p:nvSpPr>
              <p:cNvPr id="93" name="Rectángulo 92">
                <a:extLst>
                  <a:ext uri="{FF2B5EF4-FFF2-40B4-BE49-F238E27FC236}">
                    <a16:creationId xmlns:a16="http://schemas.microsoft.com/office/drawing/2014/main" id="{B633ABCE-D50E-4402-A644-66626A4E7651}"/>
                  </a:ext>
                </a:extLst>
              </p:cNvPr>
              <p:cNvSpPr>
                <a:spLocks noRot="1" noChangeAspect="1" noMove="1" noResize="1" noEditPoints="1" noAdjustHandles="1" noChangeArrowheads="1" noChangeShapeType="1" noTextEdit="1"/>
              </p:cNvSpPr>
              <p:nvPr/>
            </p:nvSpPr>
            <p:spPr>
              <a:xfrm>
                <a:off x="3432471" y="1946820"/>
                <a:ext cx="4572000" cy="369332"/>
              </a:xfrm>
              <a:prstGeom prst="rect">
                <a:avLst/>
              </a:prstGeom>
              <a:blipFill>
                <a:blip r:embed="rId5"/>
                <a:stretch>
                  <a:fillRect b="-1475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4" name="Rectángulo 93">
                <a:extLst>
                  <a:ext uri="{FF2B5EF4-FFF2-40B4-BE49-F238E27FC236}">
                    <a16:creationId xmlns:a16="http://schemas.microsoft.com/office/drawing/2014/main" id="{C89DEA33-5415-4660-B458-3BC348560296}"/>
                  </a:ext>
                </a:extLst>
              </p:cNvPr>
              <p:cNvSpPr/>
              <p:nvPr/>
            </p:nvSpPr>
            <p:spPr>
              <a:xfrm>
                <a:off x="3398667" y="2253140"/>
                <a:ext cx="4572000" cy="36933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2</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𝐿</m:t>
                          </m:r>
                        </m:sub>
                      </m:sSub>
                    </m:oMath>
                  </m:oMathPara>
                </a14:m>
                <a:endParaRPr lang="es-ES" dirty="0"/>
              </a:p>
            </p:txBody>
          </p:sp>
        </mc:Choice>
        <mc:Fallback xmlns="">
          <p:sp>
            <p:nvSpPr>
              <p:cNvPr id="94" name="Rectángulo 93">
                <a:extLst>
                  <a:ext uri="{FF2B5EF4-FFF2-40B4-BE49-F238E27FC236}">
                    <a16:creationId xmlns:a16="http://schemas.microsoft.com/office/drawing/2014/main" id="{C89DEA33-5415-4660-B458-3BC348560296}"/>
                  </a:ext>
                </a:extLst>
              </p:cNvPr>
              <p:cNvSpPr>
                <a:spLocks noRot="1" noChangeAspect="1" noMove="1" noResize="1" noEditPoints="1" noAdjustHandles="1" noChangeArrowheads="1" noChangeShapeType="1" noTextEdit="1"/>
              </p:cNvSpPr>
              <p:nvPr/>
            </p:nvSpPr>
            <p:spPr>
              <a:xfrm>
                <a:off x="3398667" y="2253140"/>
                <a:ext cx="4572000" cy="369332"/>
              </a:xfrm>
              <a:prstGeom prst="rect">
                <a:avLst/>
              </a:prstGeom>
              <a:blipFill>
                <a:blip r:embed="rId6"/>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5" name="Rectángulo 94">
                <a:extLst>
                  <a:ext uri="{FF2B5EF4-FFF2-40B4-BE49-F238E27FC236}">
                    <a16:creationId xmlns:a16="http://schemas.microsoft.com/office/drawing/2014/main" id="{1C8F6CB1-AA97-4717-B80D-EB179C3FAA8B}"/>
                  </a:ext>
                </a:extLst>
              </p:cNvPr>
              <p:cNvSpPr/>
              <p:nvPr/>
            </p:nvSpPr>
            <p:spPr>
              <a:xfrm>
                <a:off x="3389679" y="2552801"/>
                <a:ext cx="4572000" cy="36933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m:rPr>
                              <m:sty m:val="p"/>
                            </m:rPr>
                            <a:rPr lang="es-ES" i="1" dirty="0">
                              <a:latin typeface="Cambria Math" panose="02040503050406030204" pitchFamily="18" charset="0"/>
                            </a:rPr>
                            <m:t>Z</m:t>
                          </m:r>
                        </m:e>
                        <m:sub>
                          <m:r>
                            <m:rPr>
                              <m:sty m:val="p"/>
                            </m:rPr>
                            <a:rPr lang="es-ES" i="1" dirty="0">
                              <a:latin typeface="Cambria Math" panose="02040503050406030204" pitchFamily="18" charset="0"/>
                            </a:rPr>
                            <m:t>C</m:t>
                          </m:r>
                          <m:r>
                            <a:rPr lang="es-ES" i="1" dirty="0">
                              <a:latin typeface="Cambria Math" panose="02040503050406030204" pitchFamily="18" charset="0"/>
                            </a:rPr>
                            <m:t>1</m:t>
                          </m:r>
                        </m:sub>
                      </m:sSub>
                    </m:oMath>
                  </m:oMathPara>
                </a14:m>
                <a:endParaRPr lang="es-ES" dirty="0"/>
              </a:p>
            </p:txBody>
          </p:sp>
        </mc:Choice>
        <mc:Fallback xmlns="">
          <p:sp>
            <p:nvSpPr>
              <p:cNvPr id="95" name="Rectángulo 94">
                <a:extLst>
                  <a:ext uri="{FF2B5EF4-FFF2-40B4-BE49-F238E27FC236}">
                    <a16:creationId xmlns:a16="http://schemas.microsoft.com/office/drawing/2014/main" id="{1C8F6CB1-AA97-4717-B80D-EB179C3FAA8B}"/>
                  </a:ext>
                </a:extLst>
              </p:cNvPr>
              <p:cNvSpPr>
                <a:spLocks noRot="1" noChangeAspect="1" noMove="1" noResize="1" noEditPoints="1" noAdjustHandles="1" noChangeArrowheads="1" noChangeShapeType="1" noTextEdit="1"/>
              </p:cNvSpPr>
              <p:nvPr/>
            </p:nvSpPr>
            <p:spPr>
              <a:xfrm>
                <a:off x="3389679" y="2552801"/>
                <a:ext cx="4572000" cy="369332"/>
              </a:xfrm>
              <a:prstGeom prst="rect">
                <a:avLst/>
              </a:prstGeom>
              <a:blipFill>
                <a:blip r:embed="rId7"/>
                <a:stretch>
                  <a:fillRect b="-1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6" name="Rectángulo 95">
                <a:extLst>
                  <a:ext uri="{FF2B5EF4-FFF2-40B4-BE49-F238E27FC236}">
                    <a16:creationId xmlns:a16="http://schemas.microsoft.com/office/drawing/2014/main" id="{D8C18FF2-A3DE-4A28-AE30-E442D66CAE35}"/>
                  </a:ext>
                </a:extLst>
              </p:cNvPr>
              <p:cNvSpPr/>
              <p:nvPr/>
            </p:nvSpPr>
            <p:spPr>
              <a:xfrm>
                <a:off x="4645525" y="2855349"/>
                <a:ext cx="20603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𝑍𝑡𝑜𝑡𝑎𝑙</m:t>
                      </m:r>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𝑅</m:t>
                          </m:r>
                          <m:r>
                            <a:rPr lang="es-ES" i="1" dirty="0">
                              <a:latin typeface="Cambria Math" panose="02040503050406030204" pitchFamily="18" charset="0"/>
                            </a:rPr>
                            <m:t>1</m:t>
                          </m:r>
                        </m:sub>
                      </m:sSub>
                    </m:oMath>
                  </m:oMathPara>
                </a14:m>
                <a:endParaRPr lang="es-ES" dirty="0"/>
              </a:p>
            </p:txBody>
          </p:sp>
        </mc:Choice>
        <mc:Fallback xmlns="">
          <p:sp>
            <p:nvSpPr>
              <p:cNvPr id="96" name="Rectángulo 95">
                <a:extLst>
                  <a:ext uri="{FF2B5EF4-FFF2-40B4-BE49-F238E27FC236}">
                    <a16:creationId xmlns:a16="http://schemas.microsoft.com/office/drawing/2014/main" id="{D8C18FF2-A3DE-4A28-AE30-E442D66CAE35}"/>
                  </a:ext>
                </a:extLst>
              </p:cNvPr>
              <p:cNvSpPr>
                <a:spLocks noRot="1" noChangeAspect="1" noMove="1" noResize="1" noEditPoints="1" noAdjustHandles="1" noChangeArrowheads="1" noChangeShapeType="1" noTextEdit="1"/>
              </p:cNvSpPr>
              <p:nvPr/>
            </p:nvSpPr>
            <p:spPr>
              <a:xfrm>
                <a:off x="4645525" y="2855349"/>
                <a:ext cx="2060308" cy="369332"/>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9" name="CuadroTexto 98">
                <a:extLst>
                  <a:ext uri="{FF2B5EF4-FFF2-40B4-BE49-F238E27FC236}">
                    <a16:creationId xmlns:a16="http://schemas.microsoft.com/office/drawing/2014/main" id="{DCD99D79-C09D-4A06-92B8-EEB179ADB240}"/>
                  </a:ext>
                </a:extLst>
              </p:cNvPr>
              <p:cNvSpPr txBox="1"/>
              <p:nvPr/>
            </p:nvSpPr>
            <p:spPr>
              <a:xfrm>
                <a:off x="1610560" y="4727018"/>
                <a:ext cx="7281801" cy="89441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1,45+0,379</m:t>
                              </m:r>
                              <m:r>
                                <a:rPr lang="es-ES" sz="1400" b="0" i="1" smtClean="0">
                                  <a:latin typeface="Cambria Math" panose="02040503050406030204" pitchFamily="18" charset="0"/>
                                </a:rPr>
                                <m:t>𝑗</m:t>
                              </m:r>
                            </m:num>
                            <m:den>
                              <m:r>
                                <a:rPr lang="es-ES" sz="1400" b="0" i="1" smtClean="0">
                                  <a:latin typeface="Cambria Math" panose="02040503050406030204" pitchFamily="18" charset="0"/>
                                </a:rPr>
                                <m:t>𝑗</m:t>
                              </m:r>
                            </m:den>
                          </m:f>
                        </m:num>
                        <m:den>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m:t>
                              </m:r>
                            </m:num>
                            <m:den>
                              <m:r>
                                <a:rPr lang="es-ES" sz="1400" b="0" i="1" smtClean="0">
                                  <a:latin typeface="Cambria Math" panose="02040503050406030204" pitchFamily="18" charset="0"/>
                                </a:rPr>
                                <m:t>𝑗</m:t>
                              </m:r>
                            </m:den>
                          </m:f>
                          <m:r>
                            <a:rPr lang="es-ES" sz="1400" b="0" i="1" smtClean="0">
                              <a:latin typeface="Cambria Math" panose="02040503050406030204" pitchFamily="18" charset="0"/>
                            </a:rPr>
                            <m:t>+</m:t>
                          </m:r>
                          <m:r>
                            <a:rPr lang="es-ES" sz="1400" i="1">
                              <a:latin typeface="Cambria Math" panose="02040503050406030204" pitchFamily="18" charset="0"/>
                            </a:rPr>
                            <m:t>1,45+0,379</m:t>
                          </m:r>
                          <m:r>
                            <a:rPr lang="es-ES" sz="1400" i="1">
                              <a:latin typeface="Cambria Math" panose="02040503050406030204" pitchFamily="18" charset="0"/>
                            </a:rPr>
                            <m:t>𝑗</m:t>
                          </m:r>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i="1">
                              <a:latin typeface="Cambria Math" panose="02040503050406030204" pitchFamily="18" charset="0"/>
                            </a:rPr>
                            <m:t>0,379</m:t>
                          </m:r>
                          <m:r>
                            <a:rPr lang="es-ES" sz="1400" b="0" i="1" smtClean="0">
                              <a:latin typeface="Cambria Math" panose="02040503050406030204" pitchFamily="18" charset="0"/>
                            </a:rPr>
                            <m:t>−</m:t>
                          </m:r>
                          <m:r>
                            <a:rPr lang="es-ES" sz="1400" i="1">
                              <a:latin typeface="Cambria Math" panose="02040503050406030204" pitchFamily="18" charset="0"/>
                            </a:rPr>
                            <m:t>1,45</m:t>
                          </m:r>
                          <m:r>
                            <a:rPr lang="es-ES" sz="1400" i="1">
                              <a:latin typeface="Cambria Math" panose="02040503050406030204" pitchFamily="18" charset="0"/>
                            </a:rPr>
                            <m:t>𝑗</m:t>
                          </m:r>
                        </m:num>
                        <m:den>
                          <m:r>
                            <a:rPr lang="es-ES" sz="1400" b="0" i="1" smtClean="0">
                              <a:latin typeface="Cambria Math" panose="02040503050406030204" pitchFamily="18" charset="0"/>
                            </a:rPr>
                            <m:t>1,45−0,621</m:t>
                          </m:r>
                          <m:r>
                            <a:rPr lang="es-ES" sz="1400" b="0" i="1" smtClean="0">
                              <a:latin typeface="Cambria Math" panose="02040503050406030204" pitchFamily="18" charset="0"/>
                            </a:rPr>
                            <m:t>𝑗</m:t>
                          </m:r>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1,499</m:t>
                          </m:r>
                          <m:r>
                            <a:rPr lang="es-ES" sz="1400" b="0" i="1" smtClean="0">
                              <a:latin typeface="Cambria Math" panose="02040503050406030204" pitchFamily="18" charset="0"/>
                              <a:ea typeface="Cambria Math" panose="02040503050406030204" pitchFamily="18" charset="0"/>
                            </a:rPr>
                            <m:t>∠−75,35º</m:t>
                          </m:r>
                        </m:num>
                        <m:den>
                          <m:r>
                            <a:rPr lang="es-ES" sz="1400" b="0" i="1" smtClean="0">
                              <a:latin typeface="Cambria Math" panose="02040503050406030204" pitchFamily="18" charset="0"/>
                              <a:ea typeface="Cambria Math" panose="02040503050406030204" pitchFamily="18" charset="0"/>
                            </a:rPr>
                            <m:t>1,577</m:t>
                          </m:r>
                          <m:r>
                            <a:rPr lang="es-ES" sz="1400" i="1">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−23,18º</m:t>
                          </m:r>
                        </m:den>
                      </m:f>
                      <m:r>
                        <a:rPr lang="es-ES" sz="1400" b="0" i="1" smtClean="0">
                          <a:latin typeface="Cambria Math" panose="02040503050406030204" pitchFamily="18" charset="0"/>
                          <a:ea typeface="Cambria Math" panose="02040503050406030204" pitchFamily="18" charset="0"/>
                        </a:rPr>
                        <m:t>=0,95</m:t>
                      </m:r>
                      <m:r>
                        <a:rPr lang="es-ES" sz="1400" i="1">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−52,17º=0,583−0,75</m:t>
                      </m:r>
                      <m:r>
                        <a:rPr lang="es-ES" sz="1400" b="0" i="1" smtClean="0">
                          <a:latin typeface="Cambria Math" panose="02040503050406030204" pitchFamily="18" charset="0"/>
                          <a:ea typeface="Cambria Math" panose="02040503050406030204" pitchFamily="18" charset="0"/>
                        </a:rPr>
                        <m:t>𝑗</m:t>
                      </m:r>
                    </m:oMath>
                  </m:oMathPara>
                </a14:m>
                <a:endParaRPr lang="es-ES" sz="1400" dirty="0"/>
              </a:p>
            </p:txBody>
          </p:sp>
        </mc:Choice>
        <mc:Fallback xmlns="">
          <p:sp>
            <p:nvSpPr>
              <p:cNvPr id="99" name="CuadroTexto 98">
                <a:extLst>
                  <a:ext uri="{FF2B5EF4-FFF2-40B4-BE49-F238E27FC236}">
                    <a16:creationId xmlns:a16="http://schemas.microsoft.com/office/drawing/2014/main" id="{DCD99D79-C09D-4A06-92B8-EEB179ADB240}"/>
                  </a:ext>
                </a:extLst>
              </p:cNvPr>
              <p:cNvSpPr txBox="1">
                <a:spLocks noRot="1" noChangeAspect="1" noMove="1" noResize="1" noEditPoints="1" noAdjustHandles="1" noChangeArrowheads="1" noChangeShapeType="1" noTextEdit="1"/>
              </p:cNvSpPr>
              <p:nvPr/>
            </p:nvSpPr>
            <p:spPr>
              <a:xfrm>
                <a:off x="1610560" y="4727018"/>
                <a:ext cx="7281801" cy="894412"/>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1" name="CuadroTexto 100">
                <a:extLst>
                  <a:ext uri="{FF2B5EF4-FFF2-40B4-BE49-F238E27FC236}">
                    <a16:creationId xmlns:a16="http://schemas.microsoft.com/office/drawing/2014/main" id="{3F4F5B00-D77B-459E-96A3-C95C5B2B1465}"/>
                  </a:ext>
                </a:extLst>
              </p:cNvPr>
              <p:cNvSpPr txBox="1"/>
              <p:nvPr/>
            </p:nvSpPr>
            <p:spPr>
              <a:xfrm>
                <a:off x="2680398" y="5635547"/>
                <a:ext cx="1598323"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=1,32</m:t>
                      </m:r>
                      <m:r>
                        <a:rPr lang="es-ES" sz="1400" i="1">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−34,70º</m:t>
                      </m:r>
                    </m:oMath>
                  </m:oMathPara>
                </a14:m>
                <a:endParaRPr lang="es-ES" sz="1400" dirty="0"/>
              </a:p>
            </p:txBody>
          </p:sp>
        </mc:Choice>
        <mc:Fallback xmlns="">
          <p:sp>
            <p:nvSpPr>
              <p:cNvPr id="101" name="CuadroTexto 100">
                <a:extLst>
                  <a:ext uri="{FF2B5EF4-FFF2-40B4-BE49-F238E27FC236}">
                    <a16:creationId xmlns:a16="http://schemas.microsoft.com/office/drawing/2014/main" id="{3F4F5B00-D77B-459E-96A3-C95C5B2B1465}"/>
                  </a:ext>
                </a:extLst>
              </p:cNvPr>
              <p:cNvSpPr txBox="1">
                <a:spLocks noRot="1" noChangeAspect="1" noMove="1" noResize="1" noEditPoints="1" noAdjustHandles="1" noChangeArrowheads="1" noChangeShapeType="1" noTextEdit="1"/>
              </p:cNvSpPr>
              <p:nvPr/>
            </p:nvSpPr>
            <p:spPr>
              <a:xfrm>
                <a:off x="2680398" y="5635547"/>
                <a:ext cx="1598323" cy="307777"/>
              </a:xfrm>
              <a:prstGeom prst="rect">
                <a:avLst/>
              </a:prstGeom>
              <a:blipFill>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9C08F16B-05EF-48D4-99C7-7D927FBC59BC}"/>
                  </a:ext>
                </a:extLst>
              </p:cNvPr>
              <p:cNvSpPr txBox="1"/>
              <p:nvPr/>
            </p:nvSpPr>
            <p:spPr>
              <a:xfrm>
                <a:off x="376345" y="3417097"/>
                <a:ext cx="8578182" cy="120661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𝑅</m:t>
                          </m:r>
                        </m:e>
                        <m:sub>
                          <m:r>
                            <a:rPr lang="es-ES" sz="1400" b="0" i="1" smtClean="0">
                              <a:latin typeface="Cambria Math" panose="02040503050406030204" pitchFamily="18" charset="0"/>
                            </a:rPr>
                            <m:t>3</m:t>
                          </m:r>
                        </m:sub>
                      </m:sSub>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m:t>
                          </m:r>
                        </m:num>
                        <m:den>
                          <m:r>
                            <a:rPr lang="es-ES" sz="1400" b="0" i="1" smtClean="0">
                              <a:latin typeface="Cambria Math" panose="02040503050406030204" pitchFamily="18" charset="0"/>
                            </a:rPr>
                            <m:t>𝑗</m:t>
                          </m:r>
                          <m:r>
                            <a:rPr lang="es-ES" sz="1400" b="0" i="1" smtClean="0">
                              <a:latin typeface="Cambria Math" panose="02040503050406030204" pitchFamily="18" charset="0"/>
                              <a:ea typeface="Cambria Math" panose="02040503050406030204" pitchFamily="18" charset="0"/>
                            </a:rPr>
                            <m:t>𝜔</m:t>
                          </m:r>
                          <m:sSub>
                            <m:sSubPr>
                              <m:ctrlPr>
                                <a:rPr lang="es-ES" sz="1400" b="0" i="1" smtClean="0">
                                  <a:latin typeface="Cambria Math" panose="02040503050406030204" pitchFamily="18" charset="0"/>
                                  <a:ea typeface="Cambria Math" panose="02040503050406030204" pitchFamily="18" charset="0"/>
                                </a:rPr>
                              </m:ctrlPr>
                            </m:sSubPr>
                            <m:e>
                              <m:r>
                                <a:rPr lang="es-ES" sz="1400" b="0" i="1" smtClean="0">
                                  <a:latin typeface="Cambria Math" panose="02040503050406030204" pitchFamily="18" charset="0"/>
                                  <a:ea typeface="Cambria Math" panose="02040503050406030204" pitchFamily="18" charset="0"/>
                                </a:rPr>
                                <m:t>𝐶</m:t>
                              </m:r>
                            </m:e>
                            <m:sub>
                              <m:r>
                                <a:rPr lang="es-ES" sz="1400" b="0" i="1" smtClean="0">
                                  <a:latin typeface="Cambria Math" panose="02040503050406030204" pitchFamily="18" charset="0"/>
                                  <a:ea typeface="Cambria Math" panose="02040503050406030204" pitchFamily="18" charset="0"/>
                                </a:rPr>
                                <m:t>2</m:t>
                              </m:r>
                            </m:sub>
                          </m:sSub>
                        </m:den>
                      </m:f>
                      <m:r>
                        <a:rPr lang="es-ES" sz="1400" i="1">
                          <a:latin typeface="Cambria Math" panose="02040503050406030204" pitchFamily="18" charset="0"/>
                          <a:ea typeface="Cambria Math" panose="02040503050406030204" pitchFamily="18" charset="0"/>
                        </a:rPr>
                        <m:t>=2+</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1</m:t>
                          </m:r>
                        </m:num>
                        <m:den>
                          <m:r>
                            <a:rPr lang="es-ES" sz="1400" i="1">
                              <a:latin typeface="Cambria Math" panose="02040503050406030204" pitchFamily="18" charset="0"/>
                              <a:ea typeface="Cambria Math" panose="02040503050406030204" pitchFamily="18" charset="0"/>
                            </a:rPr>
                            <m:t>𝑗</m:t>
                          </m:r>
                          <m:r>
                            <a:rPr lang="es-ES" sz="1400" i="1">
                              <a:latin typeface="Cambria Math" panose="02040503050406030204" pitchFamily="18" charset="0"/>
                              <a:ea typeface="Cambria Math" panose="02040503050406030204" pitchFamily="18" charset="0"/>
                            </a:rPr>
                            <m:t>0,5</m:t>
                          </m:r>
                        </m:den>
                      </m:f>
                      <m:r>
                        <a:rPr lang="es-ES" sz="1400" i="1">
                          <a:latin typeface="Cambria Math" panose="02040503050406030204" pitchFamily="18" charset="0"/>
                          <a:ea typeface="Cambria Math" panose="02040503050406030204" pitchFamily="18" charset="0"/>
                        </a:rPr>
                        <m:t>=2−2</m:t>
                      </m:r>
                      <m:r>
                        <a:rPr lang="es-ES" sz="1400" i="1">
                          <a:latin typeface="Cambria Math" panose="02040503050406030204" pitchFamily="18" charset="0"/>
                          <a:ea typeface="Cambria Math" panose="02040503050406030204" pitchFamily="18" charset="0"/>
                        </a:rPr>
                        <m:t>𝑗</m:t>
                      </m:r>
                    </m:oMath>
                  </m:oMathPara>
                </a14:m>
                <a:endParaRPr lang="es-ES"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𝑅</m:t>
                              </m:r>
                            </m:e>
                            <m:sub>
                              <m:r>
                                <a:rPr lang="es-ES" sz="1400" b="0" i="1" smtClean="0">
                                  <a:latin typeface="Cambria Math" panose="02040503050406030204" pitchFamily="18" charset="0"/>
                                </a:rPr>
                                <m:t>2</m:t>
                              </m:r>
                            </m:sub>
                          </m:sSub>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1</m:t>
                              </m:r>
                            </m:sub>
                          </m:sSub>
                        </m:num>
                        <m:den>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𝑅</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1</m:t>
                              </m:r>
                            </m:sub>
                          </m:sSub>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3</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2−2</m:t>
                              </m:r>
                              <m:r>
                                <a:rPr lang="es-ES" sz="1400" b="0" i="1" smtClean="0">
                                  <a:latin typeface="Cambria Math" panose="02040503050406030204" pitchFamily="18" charset="0"/>
                                </a:rPr>
                                <m:t>𝑗</m:t>
                              </m:r>
                            </m:e>
                          </m:d>
                        </m:num>
                        <m:den>
                          <m:r>
                            <a:rPr lang="es-ES" sz="1400" b="0" i="1" smtClean="0">
                              <a:latin typeface="Cambria Math" panose="02040503050406030204" pitchFamily="18" charset="0"/>
                            </a:rPr>
                            <m:t>3+2−2</m:t>
                          </m:r>
                          <m:r>
                            <a:rPr lang="es-ES" sz="1400" b="0" i="1" smtClean="0">
                              <a:latin typeface="Cambria Math" panose="02040503050406030204" pitchFamily="18" charset="0"/>
                            </a:rPr>
                            <m:t>𝑗</m:t>
                          </m:r>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6−6</m:t>
                          </m:r>
                          <m:r>
                            <a:rPr lang="es-ES" sz="1400" b="0" i="1" smtClean="0">
                              <a:latin typeface="Cambria Math" panose="02040503050406030204" pitchFamily="18" charset="0"/>
                            </a:rPr>
                            <m:t>𝑗</m:t>
                          </m:r>
                        </m:num>
                        <m:den>
                          <m:r>
                            <a:rPr lang="es-ES" sz="1400" b="0" i="1" smtClean="0">
                              <a:latin typeface="Cambria Math" panose="02040503050406030204" pitchFamily="18" charset="0"/>
                            </a:rPr>
                            <m:t>5−2</m:t>
                          </m:r>
                          <m:r>
                            <a:rPr lang="es-ES" sz="1400" b="0" i="1" smtClean="0">
                              <a:latin typeface="Cambria Math" panose="02040503050406030204" pitchFamily="18" charset="0"/>
                            </a:rPr>
                            <m:t>𝑗</m:t>
                          </m:r>
                        </m:den>
                      </m:f>
                      <m:r>
                        <a:rPr lang="es-ES" sz="1400" b="0" i="1" smtClean="0">
                          <a:latin typeface="Cambria Math" panose="02040503050406030204" pitchFamily="18" charset="0"/>
                        </a:rPr>
                        <m:t>=</m:t>
                      </m:r>
                      <m:f>
                        <m:fPr>
                          <m:ctrlPr>
                            <a:rPr lang="es-ES" sz="1400" i="1">
                              <a:latin typeface="Cambria Math" panose="02040503050406030204" pitchFamily="18" charset="0"/>
                            </a:rPr>
                          </m:ctrlPr>
                        </m:fPr>
                        <m:num>
                          <m:r>
                            <a:rPr lang="es-ES" sz="1400" b="0" i="1" smtClean="0">
                              <a:latin typeface="Cambria Math" panose="02040503050406030204" pitchFamily="18" charset="0"/>
                            </a:rPr>
                            <m:t>(</m:t>
                          </m:r>
                          <m:r>
                            <a:rPr lang="es-ES" sz="1400" i="1">
                              <a:latin typeface="Cambria Math" panose="02040503050406030204" pitchFamily="18" charset="0"/>
                            </a:rPr>
                            <m:t>6−6</m:t>
                          </m:r>
                          <m:r>
                            <a:rPr lang="es-ES" sz="1400" i="1">
                              <a:latin typeface="Cambria Math" panose="02040503050406030204" pitchFamily="18" charset="0"/>
                            </a:rPr>
                            <m:t>𝑗</m:t>
                          </m:r>
                          <m:r>
                            <a:rPr lang="es-ES" sz="1400" b="0" i="1" smtClean="0">
                              <a:latin typeface="Cambria Math" panose="02040503050406030204" pitchFamily="18" charset="0"/>
                            </a:rPr>
                            <m:t>)(5+2</m:t>
                          </m:r>
                          <m:r>
                            <a:rPr lang="es-ES" sz="1400" b="0" i="1" smtClean="0">
                              <a:latin typeface="Cambria Math" panose="02040503050406030204" pitchFamily="18" charset="0"/>
                            </a:rPr>
                            <m:t>𝑗</m:t>
                          </m:r>
                          <m:r>
                            <a:rPr lang="es-ES" sz="1400" b="0" i="1" smtClean="0">
                              <a:latin typeface="Cambria Math" panose="02040503050406030204" pitchFamily="18" charset="0"/>
                            </a:rPr>
                            <m:t>)</m:t>
                          </m:r>
                        </m:num>
                        <m:den>
                          <m:r>
                            <a:rPr lang="es-ES" sz="1400" b="0" i="1" smtClean="0">
                              <a:latin typeface="Cambria Math" panose="02040503050406030204" pitchFamily="18" charset="0"/>
                            </a:rPr>
                            <m:t>(</m:t>
                          </m:r>
                          <m:r>
                            <a:rPr lang="es-ES" sz="1400" i="1">
                              <a:latin typeface="Cambria Math" panose="02040503050406030204" pitchFamily="18" charset="0"/>
                            </a:rPr>
                            <m:t>5−2</m:t>
                          </m:r>
                          <m:r>
                            <a:rPr lang="es-ES" sz="1400" i="1">
                              <a:latin typeface="Cambria Math" panose="02040503050406030204" pitchFamily="18" charset="0"/>
                            </a:rPr>
                            <m:t>𝑗</m:t>
                          </m:r>
                          <m:r>
                            <a:rPr lang="es-ES" sz="1400" b="0" i="1" smtClean="0">
                              <a:latin typeface="Cambria Math" panose="02040503050406030204" pitchFamily="18" charset="0"/>
                            </a:rPr>
                            <m:t>)(5+2</m:t>
                          </m:r>
                          <m:r>
                            <a:rPr lang="es-ES" sz="1400" b="0" i="1" smtClean="0">
                              <a:latin typeface="Cambria Math" panose="02040503050406030204" pitchFamily="18" charset="0"/>
                            </a:rPr>
                            <m:t>𝑗</m:t>
                          </m:r>
                          <m:r>
                            <a:rPr lang="es-ES" sz="1400" b="0" i="1" smtClean="0">
                              <a:latin typeface="Cambria Math" panose="02040503050406030204" pitchFamily="18" charset="0"/>
                            </a:rPr>
                            <m:t>)</m:t>
                          </m:r>
                        </m:den>
                      </m:f>
                      <m:r>
                        <a:rPr lang="es-ES" sz="1400" b="0" i="1" smtClean="0">
                          <a:latin typeface="Cambria Math" panose="02040503050406030204" pitchFamily="18" charset="0"/>
                        </a:rPr>
                        <m:t>=</m:t>
                      </m:r>
                      <m:f>
                        <m:fPr>
                          <m:ctrlPr>
                            <a:rPr lang="es-ES" sz="1400" i="1" smtClean="0">
                              <a:latin typeface="Cambria Math" panose="02040503050406030204" pitchFamily="18" charset="0"/>
                            </a:rPr>
                          </m:ctrlPr>
                        </m:fPr>
                        <m:num>
                          <m:r>
                            <a:rPr lang="es-ES" sz="1400" b="0" i="1" smtClean="0">
                              <a:latin typeface="Cambria Math" panose="02040503050406030204" pitchFamily="18" charset="0"/>
                            </a:rPr>
                            <m:t>30+12</m:t>
                          </m:r>
                          <m:r>
                            <a:rPr lang="es-ES" sz="1400" b="0" i="1" smtClean="0">
                              <a:latin typeface="Cambria Math" panose="02040503050406030204" pitchFamily="18" charset="0"/>
                            </a:rPr>
                            <m:t>𝑗</m:t>
                          </m:r>
                          <m:r>
                            <a:rPr lang="es-ES" sz="1400" b="0" i="1" smtClean="0">
                              <a:latin typeface="Cambria Math" panose="02040503050406030204" pitchFamily="18" charset="0"/>
                            </a:rPr>
                            <m:t>−30</m:t>
                          </m:r>
                          <m:r>
                            <a:rPr lang="es-ES" sz="1400" b="0" i="1" smtClean="0">
                              <a:latin typeface="Cambria Math" panose="02040503050406030204" pitchFamily="18" charset="0"/>
                            </a:rPr>
                            <m:t>𝑗</m:t>
                          </m:r>
                          <m:r>
                            <a:rPr lang="es-ES" sz="1400" b="0" i="1" smtClean="0">
                              <a:latin typeface="Cambria Math" panose="02040503050406030204" pitchFamily="18" charset="0"/>
                            </a:rPr>
                            <m:t>+12</m:t>
                          </m:r>
                        </m:num>
                        <m:den>
                          <m:r>
                            <a:rPr lang="es-ES" sz="1400" b="0" i="1" smtClean="0">
                              <a:latin typeface="Cambria Math" panose="02040503050406030204" pitchFamily="18" charset="0"/>
                            </a:rPr>
                            <m:t>25+4</m:t>
                          </m:r>
                        </m:den>
                      </m:f>
                      <m:r>
                        <a:rPr lang="es-ES" sz="1400" b="0" i="1" smtClean="0">
                          <a:latin typeface="Cambria Math" panose="02040503050406030204" pitchFamily="18" charset="0"/>
                        </a:rPr>
                        <m:t>=</m:t>
                      </m:r>
                      <m:f>
                        <m:fPr>
                          <m:ctrlPr>
                            <a:rPr lang="es-ES" sz="1400" i="1">
                              <a:latin typeface="Cambria Math" panose="02040503050406030204" pitchFamily="18" charset="0"/>
                            </a:rPr>
                          </m:ctrlPr>
                        </m:fPr>
                        <m:num>
                          <m:r>
                            <a:rPr lang="es-ES" sz="1400" b="0" i="1" smtClean="0">
                              <a:latin typeface="Cambria Math" panose="02040503050406030204" pitchFamily="18" charset="0"/>
                            </a:rPr>
                            <m:t>42−18</m:t>
                          </m:r>
                          <m:r>
                            <a:rPr lang="es-ES" sz="1400" i="1">
                              <a:latin typeface="Cambria Math" panose="02040503050406030204" pitchFamily="18" charset="0"/>
                            </a:rPr>
                            <m:t>𝑗</m:t>
                          </m:r>
                        </m:num>
                        <m:den>
                          <m:r>
                            <a:rPr lang="es-ES" sz="1400" i="1">
                              <a:latin typeface="Cambria Math" panose="02040503050406030204" pitchFamily="18" charset="0"/>
                            </a:rPr>
                            <m:t>2</m:t>
                          </m:r>
                          <m:r>
                            <a:rPr lang="es-ES" sz="1400" b="0" i="1" smtClean="0">
                              <a:latin typeface="Cambria Math" panose="02040503050406030204" pitchFamily="18" charset="0"/>
                            </a:rPr>
                            <m:t>9</m:t>
                          </m:r>
                        </m:den>
                      </m:f>
                      <m:r>
                        <a:rPr lang="es-ES" sz="1400" b="0" i="1" smtClean="0">
                          <a:latin typeface="Cambria Math" panose="02040503050406030204" pitchFamily="18" charset="0"/>
                        </a:rPr>
                        <m:t>=1,45−0,621</m:t>
                      </m:r>
                      <m:r>
                        <a:rPr lang="es-ES" sz="1400" b="0" i="1" smtClean="0">
                          <a:latin typeface="Cambria Math" panose="02040503050406030204" pitchFamily="18" charset="0"/>
                        </a:rPr>
                        <m:t>𝑗</m:t>
                      </m:r>
                    </m:oMath>
                  </m:oMathPara>
                </a14:m>
                <a:endParaRPr lang="es-ES" sz="1400" b="0" dirty="0"/>
              </a:p>
              <a:p>
                <a:pPr/>
                <a14:m>
                  <m:oMathPara xmlns:m="http://schemas.openxmlformats.org/officeDocument/2006/math">
                    <m:oMathParaPr>
                      <m:jc m:val="left"/>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3</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m:t>
                      </m:r>
                      <m:r>
                        <a:rPr lang="es-ES" sz="1400" i="1">
                          <a:latin typeface="Cambria Math" panose="02040503050406030204" pitchFamily="18" charset="0"/>
                        </a:rPr>
                        <m:t>𝑗</m:t>
                      </m:r>
                      <m:r>
                        <a:rPr lang="es-ES" sz="1400" i="1">
                          <a:latin typeface="Cambria Math" panose="02040503050406030204" pitchFamily="18" charset="0"/>
                          <a:ea typeface="Cambria Math" panose="02040503050406030204" pitchFamily="18" charset="0"/>
                        </a:rPr>
                        <m:t>𝜔</m:t>
                      </m:r>
                      <m:r>
                        <a:rPr lang="es-ES" sz="1400" b="0" i="1" smtClean="0">
                          <a:latin typeface="Cambria Math" panose="02040503050406030204" pitchFamily="18" charset="0"/>
                          <a:ea typeface="Cambria Math" panose="02040503050406030204" pitchFamily="18" charset="0"/>
                        </a:rPr>
                        <m:t>𝐿</m:t>
                      </m:r>
                      <m:r>
                        <a:rPr lang="es-ES" sz="1400" b="0" i="1" smtClean="0">
                          <a:latin typeface="Cambria Math" panose="02040503050406030204" pitchFamily="18" charset="0"/>
                          <a:ea typeface="Cambria Math" panose="02040503050406030204" pitchFamily="18" charset="0"/>
                        </a:rPr>
                        <m:t>=1,45−0,621</m:t>
                      </m:r>
                      <m:r>
                        <a:rPr lang="es-ES" sz="1400" b="0" i="1" smtClean="0">
                          <a:latin typeface="Cambria Math" panose="02040503050406030204" pitchFamily="18" charset="0"/>
                          <a:ea typeface="Cambria Math" panose="02040503050406030204" pitchFamily="18" charset="0"/>
                        </a:rPr>
                        <m:t>𝑗</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𝑗</m:t>
                      </m:r>
                      <m:r>
                        <a:rPr lang="es-ES" sz="1400" b="0" i="1" smtClean="0">
                          <a:latin typeface="Cambria Math" panose="02040503050406030204" pitchFamily="18" charset="0"/>
                          <a:ea typeface="Cambria Math" panose="02040503050406030204" pitchFamily="18" charset="0"/>
                        </a:rPr>
                        <m:t>=1,45+0,379</m:t>
                      </m:r>
                      <m:r>
                        <a:rPr lang="es-ES" sz="1400" b="0" i="1" smtClean="0">
                          <a:latin typeface="Cambria Math" panose="02040503050406030204" pitchFamily="18" charset="0"/>
                          <a:ea typeface="Cambria Math" panose="02040503050406030204" pitchFamily="18" charset="0"/>
                        </a:rPr>
                        <m:t>𝑗</m:t>
                      </m:r>
                    </m:oMath>
                  </m:oMathPara>
                </a14:m>
                <a:endParaRPr lang="es-ES" sz="1400" dirty="0"/>
              </a:p>
            </p:txBody>
          </p:sp>
        </mc:Choice>
        <mc:Fallback xmlns="">
          <p:sp>
            <p:nvSpPr>
              <p:cNvPr id="6" name="CuadroTexto 5">
                <a:extLst>
                  <a:ext uri="{FF2B5EF4-FFF2-40B4-BE49-F238E27FC236}">
                    <a16:creationId xmlns:a16="http://schemas.microsoft.com/office/drawing/2014/main" id="{9C08F16B-05EF-48D4-99C7-7D927FBC59BC}"/>
                  </a:ext>
                </a:extLst>
              </p:cNvPr>
              <p:cNvSpPr txBox="1">
                <a:spLocks noRot="1" noChangeAspect="1" noMove="1" noResize="1" noEditPoints="1" noAdjustHandles="1" noChangeArrowheads="1" noChangeShapeType="1" noTextEdit="1"/>
              </p:cNvSpPr>
              <p:nvPr/>
            </p:nvSpPr>
            <p:spPr>
              <a:xfrm>
                <a:off x="376345" y="3417097"/>
                <a:ext cx="8578182" cy="1206612"/>
              </a:xfrm>
              <a:prstGeom prst="rect">
                <a:avLst/>
              </a:prstGeom>
              <a:blipFill>
                <a:blip r:embed="rId14"/>
                <a:stretch>
                  <a:fillRect b="-203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C75B1CF2-F704-418E-8462-B1F4921425EA}"/>
                  </a:ext>
                </a:extLst>
              </p:cNvPr>
              <p:cNvSpPr/>
              <p:nvPr/>
            </p:nvSpPr>
            <p:spPr>
              <a:xfrm>
                <a:off x="1689010" y="5979906"/>
                <a:ext cx="7124899" cy="661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𝑉</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𝑡𝑜𝑡𝑎𝑙</m:t>
                              </m:r>
                            </m:sub>
                          </m:sSub>
                        </m:den>
                      </m:f>
                      <m:r>
                        <a:rPr lang="es-ES" b="0" i="1" smtClean="0">
                          <a:latin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i="1">
                              <a:latin typeface="Cambria Math" panose="02040503050406030204" pitchFamily="18" charset="0"/>
                            </a:rPr>
                            <m:t>12</m:t>
                          </m:r>
                          <m:r>
                            <a:rPr lang="es-ES" i="1">
                              <a:latin typeface="Cambria Math" panose="02040503050406030204" pitchFamily="18" charset="0"/>
                              <a:ea typeface="Cambria Math" panose="02040503050406030204" pitchFamily="18" charset="0"/>
                            </a:rPr>
                            <m:t>∠14º</m:t>
                          </m:r>
                        </m:num>
                        <m:den>
                          <m:r>
                            <a:rPr lang="es-ES" b="0" i="1" smtClean="0">
                              <a:latin typeface="Cambria Math" panose="02040503050406030204" pitchFamily="18" charset="0"/>
                              <a:ea typeface="Cambria Math" panose="02040503050406030204" pitchFamily="18" charset="0"/>
                            </a:rPr>
                            <m:t>1,083−0,75</m:t>
                          </m:r>
                          <m:r>
                            <a:rPr lang="es-ES" b="0" i="1" smtClean="0">
                              <a:latin typeface="Cambria Math" panose="02040503050406030204" pitchFamily="18" charset="0"/>
                              <a:ea typeface="Cambria Math" panose="02040503050406030204" pitchFamily="18" charset="0"/>
                            </a:rPr>
                            <m:t>𝑗</m:t>
                          </m:r>
                        </m:den>
                      </m:f>
                      <m:r>
                        <a:rPr lang="es-ES" b="0" i="1" smtClean="0">
                          <a:latin typeface="Cambria Math" panose="02040503050406030204" pitchFamily="18" charset="0"/>
                          <a:ea typeface="Cambria Math" panose="02040503050406030204" pitchFamily="18" charset="0"/>
                        </a:rPr>
                        <m:t>=9,11</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48,7º→</m:t>
                      </m:r>
                      <m:r>
                        <a:rPr lang="es-ES" b="0" i="1" smtClean="0">
                          <a:latin typeface="Cambria Math" panose="02040503050406030204" pitchFamily="18" charset="0"/>
                          <a:ea typeface="Cambria Math" panose="02040503050406030204" pitchFamily="18" charset="0"/>
                        </a:rPr>
                        <m:t>𝑖</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𝑡</m:t>
                          </m:r>
                        </m:e>
                      </m:d>
                      <m:r>
                        <a:rPr lang="es-ES" b="0" i="1" smtClean="0">
                          <a:latin typeface="Cambria Math" panose="02040503050406030204" pitchFamily="18" charset="0"/>
                          <a:ea typeface="Cambria Math" panose="02040503050406030204" pitchFamily="18" charset="0"/>
                        </a:rPr>
                        <m:t>=9,11</m:t>
                      </m:r>
                      <m:r>
                        <m:rPr>
                          <m:sty m:val="p"/>
                        </m:rPr>
                        <a:rPr lang="es-ES" b="0" i="0" smtClean="0">
                          <a:latin typeface="Cambria Math" panose="02040503050406030204" pitchFamily="18" charset="0"/>
                          <a:ea typeface="Cambria Math" panose="02040503050406030204" pitchFamily="18" charset="0"/>
                        </a:rPr>
                        <m:t>cos</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+48,7º)</m:t>
                      </m:r>
                    </m:oMath>
                  </m:oMathPara>
                </a14:m>
                <a:endParaRPr lang="es-ES" dirty="0"/>
              </a:p>
            </p:txBody>
          </p:sp>
        </mc:Choice>
        <mc:Fallback xmlns="">
          <p:sp>
            <p:nvSpPr>
              <p:cNvPr id="8" name="Rectángulo 7">
                <a:extLst>
                  <a:ext uri="{FF2B5EF4-FFF2-40B4-BE49-F238E27FC236}">
                    <a16:creationId xmlns:a16="http://schemas.microsoft.com/office/drawing/2014/main" id="{C75B1CF2-F704-418E-8462-B1F4921425EA}"/>
                  </a:ext>
                </a:extLst>
              </p:cNvPr>
              <p:cNvSpPr>
                <a:spLocks noRot="1" noChangeAspect="1" noMove="1" noResize="1" noEditPoints="1" noAdjustHandles="1" noChangeArrowheads="1" noChangeShapeType="1" noTextEdit="1"/>
              </p:cNvSpPr>
              <p:nvPr/>
            </p:nvSpPr>
            <p:spPr>
              <a:xfrm>
                <a:off x="1689010" y="5979906"/>
                <a:ext cx="7124899" cy="661271"/>
              </a:xfrm>
              <a:prstGeom prst="rect">
                <a:avLst/>
              </a:prstGeom>
              <a:blipFill>
                <a:blip r:embed="rId15"/>
                <a:stretch>
                  <a:fillRect/>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285F94AB-FCC5-2456-9294-7CE3984018EF}"/>
              </a:ext>
            </a:extLst>
          </p:cNvPr>
          <p:cNvPicPr>
            <a:picLocks noChangeAspect="1"/>
          </p:cNvPicPr>
          <p:nvPr/>
        </p:nvPicPr>
        <p:blipFill rotWithShape="1">
          <a:blip r:embed="rId16"/>
          <a:srcRect r="47767"/>
          <a:stretch/>
        </p:blipFill>
        <p:spPr>
          <a:xfrm>
            <a:off x="6909477" y="1751394"/>
            <a:ext cx="1523360" cy="1307227"/>
          </a:xfrm>
          <a:prstGeom prst="rect">
            <a:avLst/>
          </a:prstGeom>
        </p:spPr>
      </p:pic>
      <p:sp>
        <p:nvSpPr>
          <p:cNvPr id="19" name="Marcador de número de diapositiva 1">
            <a:extLst>
              <a:ext uri="{FF2B5EF4-FFF2-40B4-BE49-F238E27FC236}">
                <a16:creationId xmlns:a16="http://schemas.microsoft.com/office/drawing/2014/main" id="{881AD8C4-CB72-400A-96F4-4B69226C211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2053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93" grpId="0"/>
      <p:bldP spid="94" grpId="0"/>
      <p:bldP spid="95" grpId="0"/>
      <p:bldP spid="96" grpId="0"/>
      <p:bldP spid="99" grpId="0" animBg="1"/>
      <p:bldP spid="101" grpId="0" animBg="1"/>
      <p:bldP spid="6"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A4CB9DD-9BA4-557A-3C98-EBD86845A8A1}"/>
              </a:ext>
            </a:extLst>
          </p:cNvPr>
          <p:cNvSpPr>
            <a:spLocks noGrp="1"/>
          </p:cNvSpPr>
          <p:nvPr>
            <p:ph type="subTitle"/>
          </p:nvPr>
        </p:nvSpPr>
        <p:spPr>
          <a:xfrm>
            <a:off x="171450" y="751939"/>
            <a:ext cx="8629650" cy="695445"/>
          </a:xfrm>
        </p:spPr>
        <p:txBody>
          <a:bodyPr/>
          <a:lstStyle/>
          <a:p>
            <a:pPr marL="0" indent="0" algn="just">
              <a:buNone/>
            </a:pPr>
            <a:r>
              <a:rPr lang="es-ES" sz="1400" b="1" i="0" u="none" strike="noStrike" baseline="0" dirty="0">
                <a:solidFill>
                  <a:srgbClr val="000000"/>
                </a:solidFill>
                <a:latin typeface="Arial" panose="020B0604020202020204" pitchFamily="34" charset="0"/>
              </a:rPr>
              <a:t>Problema 10. </a:t>
            </a:r>
            <a:r>
              <a:rPr lang="es-ES" sz="1400" b="0" i="0" u="none" strike="noStrike" baseline="0" dirty="0">
                <a:solidFill>
                  <a:srgbClr val="000000"/>
                </a:solidFill>
                <a:latin typeface="Arial" panose="020B0604020202020204" pitchFamily="34" charset="0"/>
              </a:rPr>
              <a:t>Hallad la función de transferencia de un circuito RC, tomando la salida en bornes del condensador. Decir cuál es el límite de dicha función a frecuencia muy baja y a frecuencia muy alta. </a:t>
            </a:r>
            <a:endParaRPr lang="es-ES" sz="1400" dirty="0"/>
          </a:p>
        </p:txBody>
      </p:sp>
      <p:sp>
        <p:nvSpPr>
          <p:cNvPr id="5" name="CuadroTexto 4">
            <a:extLst>
              <a:ext uri="{FF2B5EF4-FFF2-40B4-BE49-F238E27FC236}">
                <a16:creationId xmlns:a16="http://schemas.microsoft.com/office/drawing/2014/main" id="{E744C095-98C3-5076-2FBC-56C81E297B29}"/>
              </a:ext>
            </a:extLst>
          </p:cNvPr>
          <p:cNvSpPr txBox="1"/>
          <p:nvPr/>
        </p:nvSpPr>
        <p:spPr>
          <a:xfrm>
            <a:off x="247650" y="1543050"/>
            <a:ext cx="8629650" cy="584775"/>
          </a:xfrm>
          <a:prstGeom prst="rect">
            <a:avLst/>
          </a:prstGeom>
          <a:noFill/>
        </p:spPr>
        <p:txBody>
          <a:bodyPr wrap="square">
            <a:spAutoFit/>
          </a:bodyPr>
          <a:lstStyle/>
          <a:p>
            <a:r>
              <a:rPr lang="es-ES" sz="1600" b="0" i="0" u="none" strike="noStrike" baseline="0" dirty="0">
                <a:solidFill>
                  <a:srgbClr val="000000"/>
                </a:solidFill>
                <a:latin typeface="Arial" panose="020B0604020202020204" pitchFamily="34" charset="0"/>
              </a:rPr>
              <a:t>Primero calculamos la corriente que circula por el circuito y después calculamos el voltaje en bornes del condensador: </a:t>
            </a:r>
            <a:endParaRPr lang="es-ES" sz="1600" dirty="0"/>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792B1539-98D7-157D-94A6-D9E7B91FDE13}"/>
                  </a:ext>
                </a:extLst>
              </p:cNvPr>
              <p:cNvSpPr txBox="1"/>
              <p:nvPr/>
            </p:nvSpPr>
            <p:spPr>
              <a:xfrm>
                <a:off x="266700" y="2319158"/>
                <a:ext cx="1139927" cy="565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num>
                        <m:den>
                          <m:r>
                            <a:rPr lang="es-ES" b="0" i="1" smtClean="0">
                              <a:latin typeface="Cambria Math" panose="02040503050406030204" pitchFamily="18" charset="0"/>
                            </a:rPr>
                            <m:t>𝑅</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den>
                      </m:f>
                    </m:oMath>
                  </m:oMathPara>
                </a14:m>
                <a:endParaRPr lang="es-ES" dirty="0"/>
              </a:p>
            </p:txBody>
          </p:sp>
        </mc:Choice>
        <mc:Fallback xmlns="">
          <p:sp>
            <p:nvSpPr>
              <p:cNvPr id="6" name="CuadroTexto 5">
                <a:extLst>
                  <a:ext uri="{FF2B5EF4-FFF2-40B4-BE49-F238E27FC236}">
                    <a16:creationId xmlns:a16="http://schemas.microsoft.com/office/drawing/2014/main" id="{792B1539-98D7-157D-94A6-D9E7B91FDE13}"/>
                  </a:ext>
                </a:extLst>
              </p:cNvPr>
              <p:cNvSpPr txBox="1">
                <a:spLocks noRot="1" noChangeAspect="1" noMove="1" noResize="1" noEditPoints="1" noAdjustHandles="1" noChangeArrowheads="1" noChangeShapeType="1" noTextEdit="1"/>
              </p:cNvSpPr>
              <p:nvPr/>
            </p:nvSpPr>
            <p:spPr>
              <a:xfrm>
                <a:off x="266700" y="2319158"/>
                <a:ext cx="1139927" cy="565668"/>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631001F3-5F5B-FAA4-E01D-04B778DA8550}"/>
                  </a:ext>
                </a:extLst>
              </p:cNvPr>
              <p:cNvSpPr txBox="1"/>
              <p:nvPr/>
            </p:nvSpPr>
            <p:spPr>
              <a:xfrm>
                <a:off x="247650" y="3014603"/>
                <a:ext cx="5278240" cy="12991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r>
                        <a:rPr lang="es-ES" b="0" i="1" smtClean="0">
                          <a:latin typeface="Cambria Math" panose="02040503050406030204" pitchFamily="18" charset="0"/>
                        </a:rPr>
                        <m:t>=</m:t>
                      </m:r>
                      <m:r>
                        <a:rPr lang="es-ES" b="0" i="1" smtClean="0">
                          <a:latin typeface="Cambria Math" panose="02040503050406030204" pitchFamily="18" charset="0"/>
                        </a:rPr>
                        <m:t>𝐼</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num>
                        <m:den>
                          <m:r>
                            <a:rPr lang="es-ES" b="0" i="1" smtClean="0">
                              <a:latin typeface="Cambria Math" panose="02040503050406030204" pitchFamily="18" charset="0"/>
                            </a:rPr>
                            <m:t>𝑅</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𝑗</m:t>
                              </m:r>
                              <m:r>
                                <a:rPr lang="es-ES" b="0" i="1" smtClean="0">
                                  <a:latin typeface="Cambria Math" panose="02040503050406030204" pitchFamily="18" charset="0"/>
                                </a:rPr>
                                <m:t>𝜔</m:t>
                              </m:r>
                              <m:r>
                                <a:rPr lang="es-ES" b="0" i="1" smtClean="0">
                                  <a:latin typeface="Cambria Math" panose="02040503050406030204" pitchFamily="18" charset="0"/>
                                </a:rPr>
                                <m:t>𝐶</m:t>
                              </m:r>
                            </m:den>
                          </m:f>
                        </m:num>
                        <m:den>
                          <m:r>
                            <a:rPr lang="es-ES" b="0" i="1" smtClean="0">
                              <a:latin typeface="Cambria Math" panose="02040503050406030204" pitchFamily="18" charset="0"/>
                            </a:rPr>
                            <m:t>𝑅</m:t>
                          </m:r>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𝑗</m:t>
                              </m:r>
                              <m:r>
                                <a:rPr lang="es-ES" i="1">
                                  <a:latin typeface="Cambria Math" panose="02040503050406030204" pitchFamily="18" charset="0"/>
                                </a:rPr>
                                <m:t>𝜔</m:t>
                              </m:r>
                              <m:r>
                                <a:rPr lang="es-ES" i="1">
                                  <a:latin typeface="Cambria Math" panose="02040503050406030204" pitchFamily="18" charset="0"/>
                                </a:rPr>
                                <m:t>𝐶</m:t>
                              </m:r>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m:t>
                          </m:r>
                          <m:r>
                            <a:rPr lang="es-ES" b="0" i="1" smtClean="0">
                              <a:latin typeface="Cambria Math" panose="02040503050406030204" pitchFamily="18" charset="0"/>
                            </a:rPr>
                            <m:t>𝑗</m:t>
                          </m:r>
                          <m:r>
                            <a:rPr lang="es-ES" b="0" i="1" smtClean="0">
                              <a:latin typeface="Cambria Math" panose="02040503050406030204" pitchFamily="18" charset="0"/>
                            </a:rPr>
                            <m:t>𝜔</m:t>
                          </m:r>
                          <m:r>
                            <a:rPr lang="es-ES" b="0" i="1" smtClean="0">
                              <a:latin typeface="Cambria Math" panose="02040503050406030204" pitchFamily="18" charset="0"/>
                            </a:rPr>
                            <m:t>𝑅𝐶</m:t>
                          </m:r>
                        </m:den>
                      </m:f>
                    </m:oMath>
                  </m:oMathPara>
                </a14:m>
                <a:endParaRPr lang="es-ES" b="0" dirty="0"/>
              </a:p>
              <a:p>
                <a:endParaRPr lang="es-ES" dirty="0"/>
              </a:p>
            </p:txBody>
          </p:sp>
        </mc:Choice>
        <mc:Fallback xmlns="">
          <p:sp>
            <p:nvSpPr>
              <p:cNvPr id="7" name="CuadroTexto 6">
                <a:extLst>
                  <a:ext uri="{FF2B5EF4-FFF2-40B4-BE49-F238E27FC236}">
                    <a16:creationId xmlns:a16="http://schemas.microsoft.com/office/drawing/2014/main" id="{631001F3-5F5B-FAA4-E01D-04B778DA8550}"/>
                  </a:ext>
                </a:extLst>
              </p:cNvPr>
              <p:cNvSpPr txBox="1">
                <a:spLocks noRot="1" noChangeAspect="1" noMove="1" noResize="1" noEditPoints="1" noAdjustHandles="1" noChangeArrowheads="1" noChangeShapeType="1" noTextEdit="1"/>
              </p:cNvSpPr>
              <p:nvPr/>
            </p:nvSpPr>
            <p:spPr>
              <a:xfrm>
                <a:off x="247650" y="3014603"/>
                <a:ext cx="5278240" cy="1299138"/>
              </a:xfrm>
              <a:prstGeom prst="rect">
                <a:avLst/>
              </a:prstGeom>
              <a:blipFill>
                <a:blip r:embed="rId3"/>
                <a:stretch>
                  <a:fillRect/>
                </a:stretch>
              </a:blipFill>
            </p:spPr>
            <p:txBody>
              <a:bodyPr/>
              <a:lstStyle/>
              <a:p>
                <a:r>
                  <a:rPr lang="es-ES">
                    <a:noFill/>
                  </a:rPr>
                  <a:t> </a:t>
                </a:r>
              </a:p>
            </p:txBody>
          </p:sp>
        </mc:Fallback>
      </mc:AlternateContent>
      <p:sp>
        <p:nvSpPr>
          <p:cNvPr id="9" name="CuadroTexto 8">
            <a:extLst>
              <a:ext uri="{FF2B5EF4-FFF2-40B4-BE49-F238E27FC236}">
                <a16:creationId xmlns:a16="http://schemas.microsoft.com/office/drawing/2014/main" id="{3BEFC787-4835-B0D9-683A-3CC855FB48A7}"/>
              </a:ext>
            </a:extLst>
          </p:cNvPr>
          <p:cNvSpPr txBox="1"/>
          <p:nvPr/>
        </p:nvSpPr>
        <p:spPr>
          <a:xfrm>
            <a:off x="247650" y="4120352"/>
            <a:ext cx="8477250" cy="369332"/>
          </a:xfrm>
          <a:prstGeom prst="rect">
            <a:avLst/>
          </a:prstGeom>
          <a:noFill/>
        </p:spPr>
        <p:txBody>
          <a:bodyPr wrap="square">
            <a:spAutoFit/>
          </a:bodyPr>
          <a:lstStyle/>
          <a:p>
            <a:r>
              <a:rPr lang="es-ES" sz="1800" b="0" i="0" u="none" strike="noStrike" baseline="0" dirty="0">
                <a:solidFill>
                  <a:srgbClr val="000000"/>
                </a:solidFill>
                <a:latin typeface="Arial" panose="020B0604020202020204" pitchFamily="34" charset="0"/>
              </a:rPr>
              <a:t>Calculamos ahora los límites de esa función a baja y a alta frecuencia: </a:t>
            </a:r>
            <a:endParaRPr lang="es-ES"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CB74663B-EE55-0C23-425A-E024FDCFD1F4}"/>
                  </a:ext>
                </a:extLst>
              </p:cNvPr>
              <p:cNvSpPr txBox="1"/>
              <p:nvPr/>
            </p:nvSpPr>
            <p:spPr>
              <a:xfrm>
                <a:off x="552450" y="4570025"/>
                <a:ext cx="2657202"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pt-BR" b="0" i="1" smtClean="0">
                              <a:latin typeface="Cambria Math" panose="02040503050406030204" pitchFamily="18" charset="0"/>
                            </a:rPr>
                          </m:ctrlPr>
                        </m:funcPr>
                        <m:fName>
                          <m:limLow>
                            <m:limLowPr>
                              <m:ctrlPr>
                                <a:rPr lang="pt-BR" b="0" i="1" smtClean="0">
                                  <a:latin typeface="Cambria Math" panose="02040503050406030204" pitchFamily="18" charset="0"/>
                                </a:rPr>
                              </m:ctrlPr>
                            </m:limLowPr>
                            <m:e>
                              <m:r>
                                <m:rPr>
                                  <m:sty m:val="p"/>
                                </m:rPr>
                                <a:rPr lang="pt-BR" b="0" i="0" smtClean="0">
                                  <a:latin typeface="Cambria Math" panose="02040503050406030204" pitchFamily="18" charset="0"/>
                                </a:rPr>
                                <m:t>lim</m:t>
                              </m:r>
                            </m:e>
                            <m:lim>
                              <m:r>
                                <a:rPr lang="es-ES" b="0" i="1" smtClean="0">
                                  <a:latin typeface="Cambria Math" panose="02040503050406030204" pitchFamily="18" charset="0"/>
                                </a:rPr>
                                <m:t>𝜔</m:t>
                              </m:r>
                              <m:r>
                                <a:rPr lang="pt-BR" b="0" i="1" smtClean="0">
                                  <a:latin typeface="Cambria Math" panose="02040503050406030204" pitchFamily="18" charset="0"/>
                                </a:rPr>
                                <m:t>→</m:t>
                              </m:r>
                              <m:r>
                                <a:rPr lang="es-ES" b="0" i="1" smtClean="0">
                                  <a:latin typeface="Cambria Math" panose="02040503050406030204" pitchFamily="18" charset="0"/>
                                </a:rPr>
                                <m:t>0</m:t>
                              </m:r>
                            </m:lim>
                          </m:limLow>
                        </m:fName>
                        <m:e>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rPr>
                                <m:t>𝜔</m:t>
                              </m:r>
                              <m:r>
                                <a:rPr lang="es-ES" i="1">
                                  <a:latin typeface="Cambria Math" panose="02040503050406030204" pitchFamily="18" charset="0"/>
                                </a:rPr>
                                <m:t>𝑅𝐶</m:t>
                              </m:r>
                            </m:den>
                          </m:f>
                        </m:e>
                      </m:func>
                      <m:r>
                        <a:rPr lang="es-ES" b="0" i="1" smtClean="0">
                          <a:latin typeface="Cambria Math" panose="02040503050406030204" pitchFamily="18" charset="0"/>
                        </a:rPr>
                        <m:t>=1=1</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i="1" smtClean="0">
                          <a:latin typeface="Cambria Math" panose="02040503050406030204" pitchFamily="18" charset="0"/>
                          <a:ea typeface="Cambria Math" panose="02040503050406030204" pitchFamily="18" charset="0"/>
                        </a:rPr>
                        <m:t>°</m:t>
                      </m:r>
                    </m:oMath>
                  </m:oMathPara>
                </a14:m>
                <a:endParaRPr lang="es-ES" dirty="0"/>
              </a:p>
            </p:txBody>
          </p:sp>
        </mc:Choice>
        <mc:Fallback xmlns="">
          <p:sp>
            <p:nvSpPr>
              <p:cNvPr id="10" name="CuadroTexto 9">
                <a:extLst>
                  <a:ext uri="{FF2B5EF4-FFF2-40B4-BE49-F238E27FC236}">
                    <a16:creationId xmlns:a16="http://schemas.microsoft.com/office/drawing/2014/main" id="{CB74663B-EE55-0C23-425A-E024FDCFD1F4}"/>
                  </a:ext>
                </a:extLst>
              </p:cNvPr>
              <p:cNvSpPr txBox="1">
                <a:spLocks noRot="1" noChangeAspect="1" noMove="1" noResize="1" noEditPoints="1" noAdjustHandles="1" noChangeArrowheads="1" noChangeShapeType="1" noTextEdit="1"/>
              </p:cNvSpPr>
              <p:nvPr/>
            </p:nvSpPr>
            <p:spPr>
              <a:xfrm>
                <a:off x="552450" y="4570025"/>
                <a:ext cx="2657202" cy="568938"/>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97394A0-8C75-8D69-A741-863ACB2D5678}"/>
                  </a:ext>
                </a:extLst>
              </p:cNvPr>
              <p:cNvSpPr txBox="1"/>
              <p:nvPr/>
            </p:nvSpPr>
            <p:spPr>
              <a:xfrm>
                <a:off x="552450" y="5186588"/>
                <a:ext cx="3504100"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pt-BR" b="0" i="1" smtClean="0">
                              <a:latin typeface="Cambria Math" panose="02040503050406030204" pitchFamily="18" charset="0"/>
                            </a:rPr>
                          </m:ctrlPr>
                        </m:funcPr>
                        <m:fName>
                          <m:limLow>
                            <m:limLowPr>
                              <m:ctrlPr>
                                <a:rPr lang="pt-BR" b="0" i="1" smtClean="0">
                                  <a:latin typeface="Cambria Math" panose="02040503050406030204" pitchFamily="18" charset="0"/>
                                </a:rPr>
                              </m:ctrlPr>
                            </m:limLowPr>
                            <m:e>
                              <m:r>
                                <m:rPr>
                                  <m:sty m:val="p"/>
                                </m:rPr>
                                <a:rPr lang="pt-BR" b="0" i="0" smtClean="0">
                                  <a:latin typeface="Cambria Math" panose="02040503050406030204" pitchFamily="18" charset="0"/>
                                </a:rPr>
                                <m:t>lim</m:t>
                              </m:r>
                            </m:e>
                            <m:lim>
                              <m:r>
                                <a:rPr lang="es-ES" b="0" i="1" smtClean="0">
                                  <a:latin typeface="Cambria Math" panose="02040503050406030204" pitchFamily="18" charset="0"/>
                                </a:rPr>
                                <m:t>𝜔</m:t>
                              </m:r>
                              <m:r>
                                <a:rPr lang="pt-BR"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lim>
                          </m:limLow>
                        </m:fName>
                        <m:e>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rPr>
                                <m:t>𝜔</m:t>
                              </m:r>
                              <m:r>
                                <a:rPr lang="es-ES" i="1">
                                  <a:latin typeface="Cambria Math" panose="02040503050406030204" pitchFamily="18" charset="0"/>
                                </a:rPr>
                                <m:t>𝑅𝐶</m:t>
                              </m:r>
                            </m:den>
                          </m:f>
                        </m:e>
                      </m:func>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𝑗</m:t>
                          </m:r>
                        </m:num>
                        <m:den>
                          <m:r>
                            <a:rPr lang="es-ES" b="0" i="1" smtClean="0">
                              <a:latin typeface="Cambria Math" panose="02040503050406030204" pitchFamily="18" charset="0"/>
                            </a:rPr>
                            <m:t>𝜔</m:t>
                          </m:r>
                          <m:r>
                            <a:rPr lang="es-ES" b="0" i="1" smtClean="0">
                              <a:latin typeface="Cambria Math" panose="02040503050406030204" pitchFamily="18" charset="0"/>
                            </a:rPr>
                            <m:t>𝑅𝐶</m:t>
                          </m:r>
                          <m:r>
                            <a:rPr lang="es-ES" b="0" i="1" smtClean="0">
                              <a:latin typeface="Cambria Math" panose="02040503050406030204" pitchFamily="18" charset="0"/>
                            </a:rPr>
                            <m:t> </m:t>
                          </m:r>
                        </m:den>
                      </m:f>
                      <m:r>
                        <a:rPr lang="es-ES" b="0" i="1" smtClean="0">
                          <a:latin typeface="Cambria Math" panose="02040503050406030204" pitchFamily="18" charset="0"/>
                        </a:rPr>
                        <m:t>=0</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−90</m:t>
                      </m:r>
                      <m:r>
                        <a:rPr lang="es-ES" i="1" smtClean="0">
                          <a:latin typeface="Cambria Math" panose="02040503050406030204" pitchFamily="18" charset="0"/>
                          <a:ea typeface="Cambria Math" panose="02040503050406030204" pitchFamily="18" charset="0"/>
                        </a:rPr>
                        <m:t>°</m:t>
                      </m:r>
                    </m:oMath>
                  </m:oMathPara>
                </a14:m>
                <a:endParaRPr lang="es-ES" dirty="0"/>
              </a:p>
            </p:txBody>
          </p:sp>
        </mc:Choice>
        <mc:Fallback xmlns="">
          <p:sp>
            <p:nvSpPr>
              <p:cNvPr id="11" name="CuadroTexto 10">
                <a:extLst>
                  <a:ext uri="{FF2B5EF4-FFF2-40B4-BE49-F238E27FC236}">
                    <a16:creationId xmlns:a16="http://schemas.microsoft.com/office/drawing/2014/main" id="{F97394A0-8C75-8D69-A741-863ACB2D5678}"/>
                  </a:ext>
                </a:extLst>
              </p:cNvPr>
              <p:cNvSpPr txBox="1">
                <a:spLocks noRot="1" noChangeAspect="1" noMove="1" noResize="1" noEditPoints="1" noAdjustHandles="1" noChangeArrowheads="1" noChangeShapeType="1" noTextEdit="1"/>
              </p:cNvSpPr>
              <p:nvPr/>
            </p:nvSpPr>
            <p:spPr>
              <a:xfrm>
                <a:off x="552450" y="5186588"/>
                <a:ext cx="3504100" cy="568938"/>
              </a:xfrm>
              <a:prstGeom prst="rect">
                <a:avLst/>
              </a:prstGeom>
              <a:blipFill>
                <a:blip r:embed="rId5"/>
                <a:stretch>
                  <a:fillRect/>
                </a:stretch>
              </a:blipFill>
            </p:spPr>
            <p:txBody>
              <a:bodyPr/>
              <a:lstStyle/>
              <a:p>
                <a:r>
                  <a:rPr lang="es-ES">
                    <a:noFill/>
                  </a:rPr>
                  <a:t> </a:t>
                </a:r>
              </a:p>
            </p:txBody>
          </p:sp>
        </mc:Fallback>
      </mc:AlternateContent>
      <p:sp>
        <p:nvSpPr>
          <p:cNvPr id="12" name="Marcador de número de diapositiva 1">
            <a:extLst>
              <a:ext uri="{FF2B5EF4-FFF2-40B4-BE49-F238E27FC236}">
                <a16:creationId xmlns:a16="http://schemas.microsoft.com/office/drawing/2014/main" id="{8E60FF69-E770-4543-A100-EC0682AFC57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467812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11.</a:t>
            </a:r>
            <a:r>
              <a:rPr lang="es-ES" sz="1400" dirty="0"/>
              <a:t> Tenemos una fuente V = 1 V conectada en serie con dos elementos Z1=-2j y Z2=1+2j. Hallad el voltaje que cae en Z2. </a:t>
            </a:r>
          </a:p>
        </p:txBody>
      </p:sp>
      <p:grpSp>
        <p:nvGrpSpPr>
          <p:cNvPr id="34" name="Grupo 33">
            <a:extLst>
              <a:ext uri="{FF2B5EF4-FFF2-40B4-BE49-F238E27FC236}">
                <a16:creationId xmlns:a16="http://schemas.microsoft.com/office/drawing/2014/main" id="{B8F9CB04-042A-4793-AED0-B7DBCF87336D}"/>
              </a:ext>
            </a:extLst>
          </p:cNvPr>
          <p:cNvGrpSpPr/>
          <p:nvPr/>
        </p:nvGrpSpPr>
        <p:grpSpPr>
          <a:xfrm>
            <a:off x="435982" y="1329336"/>
            <a:ext cx="1449356" cy="2170802"/>
            <a:chOff x="3815406" y="195268"/>
            <a:chExt cx="1449356" cy="2170802"/>
          </a:xfrm>
        </p:grpSpPr>
        <p:grpSp>
          <p:nvGrpSpPr>
            <p:cNvPr id="35" name="Grupo 34">
              <a:extLst>
                <a:ext uri="{FF2B5EF4-FFF2-40B4-BE49-F238E27FC236}">
                  <a16:creationId xmlns:a16="http://schemas.microsoft.com/office/drawing/2014/main" id="{48A55ED7-9737-42BF-8C7B-0EF6BFCD7AF6}"/>
                </a:ext>
              </a:extLst>
            </p:cNvPr>
            <p:cNvGrpSpPr/>
            <p:nvPr/>
          </p:nvGrpSpPr>
          <p:grpSpPr>
            <a:xfrm>
              <a:off x="4060826" y="501225"/>
              <a:ext cx="822324" cy="1864845"/>
              <a:chOff x="4060826" y="501225"/>
              <a:chExt cx="822324" cy="1864845"/>
            </a:xfrm>
          </p:grpSpPr>
          <p:sp>
            <p:nvSpPr>
              <p:cNvPr id="41" name="Rectángulo 40">
                <a:extLst>
                  <a:ext uri="{FF2B5EF4-FFF2-40B4-BE49-F238E27FC236}">
                    <a16:creationId xmlns:a16="http://schemas.microsoft.com/office/drawing/2014/main" id="{8FB65D37-5F51-4D91-A902-260F23F1F76B}"/>
                  </a:ext>
                </a:extLst>
              </p:cNvPr>
              <p:cNvSpPr/>
              <p:nvPr/>
            </p:nvSpPr>
            <p:spPr>
              <a:xfrm>
                <a:off x="4140200" y="8570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D73159C2-A3C4-4F09-AB93-4BAB052611C5}"/>
                  </a:ext>
                </a:extLst>
              </p:cNvPr>
              <p:cNvSpPr/>
              <p:nvPr/>
            </p:nvSpPr>
            <p:spPr>
              <a:xfrm>
                <a:off x="4140200" y="15936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0011D9D-491D-4195-9843-F4EC90533BD1}"/>
                  </a:ext>
                </a:extLst>
              </p:cNvPr>
              <p:cNvCxnSpPr>
                <a:stCxn id="42" idx="0"/>
                <a:endCxn id="41" idx="2"/>
              </p:cNvCxnSpPr>
              <p:nvPr/>
            </p:nvCxnSpPr>
            <p:spPr>
              <a:xfrm flipV="1">
                <a:off x="4286250" y="13523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F0DEBCF0-F904-430E-A17B-54EC1AADD636}"/>
                  </a:ext>
                </a:extLst>
              </p:cNvPr>
              <p:cNvCxnSpPr>
                <a:cxnSpLocks/>
              </p:cNvCxnSpPr>
              <p:nvPr/>
            </p:nvCxnSpPr>
            <p:spPr>
              <a:xfrm flipV="1">
                <a:off x="4060826" y="2212654"/>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7174592F-8844-4C6A-8D0F-951DFDA115B4}"/>
                  </a:ext>
                </a:extLst>
              </p:cNvPr>
              <p:cNvCxnSpPr>
                <a:cxnSpLocks/>
              </p:cNvCxnSpPr>
              <p:nvPr/>
            </p:nvCxnSpPr>
            <p:spPr>
              <a:xfrm flipV="1">
                <a:off x="4286250" y="1472987"/>
                <a:ext cx="5969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Elipse 45">
                <a:extLst>
                  <a:ext uri="{FF2B5EF4-FFF2-40B4-BE49-F238E27FC236}">
                    <a16:creationId xmlns:a16="http://schemas.microsoft.com/office/drawing/2014/main" id="{A4984B06-7DF5-4EB0-8709-16AF1590568B}"/>
                  </a:ext>
                </a:extLst>
              </p:cNvPr>
              <p:cNvSpPr/>
              <p:nvPr/>
            </p:nvSpPr>
            <p:spPr>
              <a:xfrm>
                <a:off x="4206875" y="501225"/>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7" name="Conector recto 46">
                <a:extLst>
                  <a:ext uri="{FF2B5EF4-FFF2-40B4-BE49-F238E27FC236}">
                    <a16:creationId xmlns:a16="http://schemas.microsoft.com/office/drawing/2014/main" id="{1E91D8A1-FBA9-47D2-B122-42B637638928}"/>
                  </a:ext>
                </a:extLst>
              </p:cNvPr>
              <p:cNvCxnSpPr/>
              <p:nvPr/>
            </p:nvCxnSpPr>
            <p:spPr>
              <a:xfrm flipV="1">
                <a:off x="4273550" y="6157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B6C5459C-7DD8-41C9-A67B-29E699080E42}"/>
                  </a:ext>
                </a:extLst>
              </p:cNvPr>
              <p:cNvCxnSpPr/>
              <p:nvPr/>
            </p:nvCxnSpPr>
            <p:spPr>
              <a:xfrm flipV="1">
                <a:off x="4273550" y="2088937"/>
                <a:ext cx="0" cy="14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C6BEDDBA-087D-4CC3-80C8-BECF5343C4B1}"/>
                  </a:ext>
                </a:extLst>
              </p:cNvPr>
              <p:cNvCxnSpPr>
                <a:cxnSpLocks/>
              </p:cNvCxnSpPr>
              <p:nvPr/>
            </p:nvCxnSpPr>
            <p:spPr>
              <a:xfrm flipV="1">
                <a:off x="4165600" y="2219808"/>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0F5378F0-2AF3-479D-9B78-6E8759DE1624}"/>
                  </a:ext>
                </a:extLst>
              </p:cNvPr>
              <p:cNvCxnSpPr>
                <a:cxnSpLocks/>
              </p:cNvCxnSpPr>
              <p:nvPr/>
            </p:nvCxnSpPr>
            <p:spPr>
              <a:xfrm flipV="1">
                <a:off x="4273550" y="2217333"/>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D156D458-FC75-4207-BB98-D0DE373E9136}"/>
                  </a:ext>
                </a:extLst>
              </p:cNvPr>
              <p:cNvCxnSpPr>
                <a:cxnSpLocks/>
              </p:cNvCxnSpPr>
              <p:nvPr/>
            </p:nvCxnSpPr>
            <p:spPr>
              <a:xfrm flipV="1">
                <a:off x="4140200" y="2219808"/>
                <a:ext cx="2520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CuadroTexto 35">
              <a:extLst>
                <a:ext uri="{FF2B5EF4-FFF2-40B4-BE49-F238E27FC236}">
                  <a16:creationId xmlns:a16="http://schemas.microsoft.com/office/drawing/2014/main" id="{7A51D8C5-654C-4BD6-B5D9-A791021158F3}"/>
                </a:ext>
              </a:extLst>
            </p:cNvPr>
            <p:cNvSpPr txBox="1"/>
            <p:nvPr/>
          </p:nvSpPr>
          <p:spPr>
            <a:xfrm>
              <a:off x="3815406" y="195268"/>
              <a:ext cx="490840" cy="369332"/>
            </a:xfrm>
            <a:prstGeom prst="rect">
              <a:avLst/>
            </a:prstGeom>
            <a:noFill/>
          </p:spPr>
          <p:txBody>
            <a:bodyPr wrap="none" rtlCol="0">
              <a:spAutoFit/>
            </a:bodyPr>
            <a:lstStyle/>
            <a:p>
              <a:r>
                <a:rPr lang="es-ES" dirty="0" err="1"/>
                <a:t>Vin</a:t>
              </a:r>
              <a:endParaRPr lang="es-ES" dirty="0"/>
            </a:p>
          </p:txBody>
        </p:sp>
        <p:sp>
          <p:nvSpPr>
            <p:cNvPr id="37" name="CuadroTexto 36">
              <a:extLst>
                <a:ext uri="{FF2B5EF4-FFF2-40B4-BE49-F238E27FC236}">
                  <a16:creationId xmlns:a16="http://schemas.microsoft.com/office/drawing/2014/main" id="{92A2033A-FFBF-488E-9B92-E56EC8BBBCE0}"/>
                </a:ext>
              </a:extLst>
            </p:cNvPr>
            <p:cNvSpPr txBox="1"/>
            <p:nvPr/>
          </p:nvSpPr>
          <p:spPr>
            <a:xfrm>
              <a:off x="4637731" y="1098218"/>
              <a:ext cx="627031" cy="369332"/>
            </a:xfrm>
            <a:prstGeom prst="rect">
              <a:avLst/>
            </a:prstGeom>
            <a:noFill/>
          </p:spPr>
          <p:txBody>
            <a:bodyPr wrap="none" rtlCol="0">
              <a:spAutoFit/>
            </a:bodyPr>
            <a:lstStyle/>
            <a:p>
              <a:r>
                <a:rPr lang="es-ES" dirty="0"/>
                <a:t>Vout</a:t>
              </a:r>
            </a:p>
          </p:txBody>
        </p:sp>
        <p:sp>
          <p:nvSpPr>
            <p:cNvPr id="38" name="Elipse 37">
              <a:extLst>
                <a:ext uri="{FF2B5EF4-FFF2-40B4-BE49-F238E27FC236}">
                  <a16:creationId xmlns:a16="http://schemas.microsoft.com/office/drawing/2014/main" id="{D234FD50-FC0E-4867-A50A-7759E0CEB542}"/>
                </a:ext>
              </a:extLst>
            </p:cNvPr>
            <p:cNvSpPr/>
            <p:nvPr/>
          </p:nvSpPr>
          <p:spPr>
            <a:xfrm>
              <a:off x="4756150" y="1404050"/>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CuadroTexto 38">
              <a:extLst>
                <a:ext uri="{FF2B5EF4-FFF2-40B4-BE49-F238E27FC236}">
                  <a16:creationId xmlns:a16="http://schemas.microsoft.com/office/drawing/2014/main" id="{0EE34755-DD33-4816-BA9A-144AD67326E8}"/>
                </a:ext>
              </a:extLst>
            </p:cNvPr>
            <p:cNvSpPr txBox="1"/>
            <p:nvPr/>
          </p:nvSpPr>
          <p:spPr>
            <a:xfrm>
              <a:off x="4442634" y="847334"/>
              <a:ext cx="409086" cy="369332"/>
            </a:xfrm>
            <a:prstGeom prst="rect">
              <a:avLst/>
            </a:prstGeom>
            <a:noFill/>
          </p:spPr>
          <p:txBody>
            <a:bodyPr wrap="none" rtlCol="0">
              <a:spAutoFit/>
            </a:bodyPr>
            <a:lstStyle/>
            <a:p>
              <a:r>
                <a:rPr lang="es-ES" dirty="0"/>
                <a:t>Z1</a:t>
              </a:r>
            </a:p>
          </p:txBody>
        </p:sp>
        <p:sp>
          <p:nvSpPr>
            <p:cNvPr id="40" name="CuadroTexto 39">
              <a:extLst>
                <a:ext uri="{FF2B5EF4-FFF2-40B4-BE49-F238E27FC236}">
                  <a16:creationId xmlns:a16="http://schemas.microsoft.com/office/drawing/2014/main" id="{C1AF6692-53C6-486D-9F78-018A03D2A111}"/>
                </a:ext>
              </a:extLst>
            </p:cNvPr>
            <p:cNvSpPr txBox="1"/>
            <p:nvPr/>
          </p:nvSpPr>
          <p:spPr>
            <a:xfrm>
              <a:off x="4523110" y="1718434"/>
              <a:ext cx="409086" cy="369332"/>
            </a:xfrm>
            <a:prstGeom prst="rect">
              <a:avLst/>
            </a:prstGeom>
            <a:noFill/>
          </p:spPr>
          <p:txBody>
            <a:bodyPr wrap="none" rtlCol="0">
              <a:spAutoFit/>
            </a:bodyPr>
            <a:lstStyle/>
            <a:p>
              <a:r>
                <a:rPr lang="es-ES" dirty="0"/>
                <a:t>Z2</a:t>
              </a:r>
            </a:p>
          </p:txBody>
        </p:sp>
      </p:grpSp>
      <p:pic>
        <p:nvPicPr>
          <p:cNvPr id="7" name="Imagen 6">
            <a:extLst>
              <a:ext uri="{FF2B5EF4-FFF2-40B4-BE49-F238E27FC236}">
                <a16:creationId xmlns:a16="http://schemas.microsoft.com/office/drawing/2014/main" id="{E2CDA5A5-4B5E-4EF6-BC27-B48F791A810C}"/>
              </a:ext>
            </a:extLst>
          </p:cNvPr>
          <p:cNvPicPr>
            <a:picLocks noChangeAspect="1"/>
          </p:cNvPicPr>
          <p:nvPr/>
        </p:nvPicPr>
        <p:blipFill>
          <a:blip r:embed="rId2"/>
          <a:stretch>
            <a:fillRect/>
          </a:stretch>
        </p:blipFill>
        <p:spPr>
          <a:xfrm>
            <a:off x="2546672" y="1714130"/>
            <a:ext cx="3874013" cy="1190486"/>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752FB131-E694-47E0-9C30-9D5472E740F7}"/>
                  </a:ext>
                </a:extLst>
              </p:cNvPr>
              <p:cNvSpPr txBox="1"/>
              <p:nvPr/>
            </p:nvSpPr>
            <p:spPr>
              <a:xfrm>
                <a:off x="1885338" y="3182059"/>
                <a:ext cx="6559103" cy="84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𝑃𝑜𝑟</m:t>
                      </m:r>
                      <m:r>
                        <a:rPr lang="es-ES" b="0" i="1" smtClean="0">
                          <a:latin typeface="Cambria Math" panose="02040503050406030204" pitchFamily="18" charset="0"/>
                        </a:rPr>
                        <m:t> </m:t>
                      </m:r>
                      <m:r>
                        <a:rPr lang="es-ES" b="0" i="1" smtClean="0">
                          <a:latin typeface="Cambria Math" panose="02040503050406030204" pitchFamily="18" charset="0"/>
                        </a:rPr>
                        <m:t>𝑑𝑖𝑣𝑖𝑠𝑜𝑟</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𝑡𝑒𝑛𝑠𝑖</m:t>
                      </m:r>
                      <m:r>
                        <a:rPr lang="es-ES" b="0" i="1" smtClean="0">
                          <a:latin typeface="Cambria Math" panose="02040503050406030204" pitchFamily="18" charset="0"/>
                        </a:rPr>
                        <m:t>ó</m:t>
                      </m:r>
                      <m:r>
                        <a:rPr lang="es-ES" b="0" i="1" smtClean="0">
                          <a:latin typeface="Cambria Math" panose="02040503050406030204" pitchFamily="18" charset="0"/>
                        </a:rPr>
                        <m:t>𝑛</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𝑉𝑥</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den>
                      </m:f>
                      <m:r>
                        <a:rPr lang="es-ES" b="0" i="1" smtClean="0">
                          <a:latin typeface="Cambria Math" panose="02040503050406030204" pitchFamily="18" charset="0"/>
                        </a:rPr>
                        <m:t>=1</m:t>
                      </m:r>
                      <m:r>
                        <a:rPr lang="es-ES" b="0" i="1" smtClean="0">
                          <a:latin typeface="Cambria Math" panose="02040503050406030204" pitchFamily="18" charset="0"/>
                        </a:rPr>
                        <m:t>𝑥</m:t>
                      </m:r>
                      <m:r>
                        <a:rPr lang="es-ES" b="0" i="1" smtClean="0">
                          <a:latin typeface="Cambria Math" panose="02040503050406030204" pitchFamily="18" charset="0"/>
                        </a:rPr>
                        <m:t> </m:t>
                      </m:r>
                      <m:f>
                        <m:fPr>
                          <m:ctrlPr>
                            <a:rPr lang="es-ES" b="0" i="1" smtClean="0">
                              <a:latin typeface="Cambria Math" panose="02040503050406030204" pitchFamily="18" charset="0"/>
                            </a:rPr>
                          </m:ctrlPr>
                        </m:fPr>
                        <m:num>
                          <m:r>
                            <a:rPr lang="es-ES" b="0" i="1" smtClean="0">
                              <a:latin typeface="Cambria Math" panose="02040503050406030204" pitchFamily="18" charset="0"/>
                            </a:rPr>
                            <m:t>1+2</m:t>
                          </m:r>
                          <m:r>
                            <a:rPr lang="es-ES" b="0" i="1" smtClean="0">
                              <a:latin typeface="Cambria Math" panose="02040503050406030204" pitchFamily="18" charset="0"/>
                            </a:rPr>
                            <m:t>𝑗</m:t>
                          </m:r>
                        </m:num>
                        <m:den>
                          <m:r>
                            <a:rPr lang="es-ES" b="0" i="1" smtClean="0">
                              <a:latin typeface="Cambria Math" panose="02040503050406030204" pitchFamily="18" charset="0"/>
                            </a:rPr>
                            <m:t>1+2</m:t>
                          </m:r>
                          <m:r>
                            <a:rPr lang="es-ES" b="0" i="1" smtClean="0">
                              <a:latin typeface="Cambria Math" panose="02040503050406030204" pitchFamily="18" charset="0"/>
                            </a:rPr>
                            <m:t>𝑗</m:t>
                          </m:r>
                          <m:r>
                            <a:rPr lang="es-ES" b="0" i="1" smtClean="0">
                              <a:latin typeface="Cambria Math" panose="02040503050406030204" pitchFamily="18" charset="0"/>
                            </a:rPr>
                            <m:t>−2</m:t>
                          </m:r>
                          <m:r>
                            <a:rPr lang="es-ES" b="0" i="1" smtClean="0">
                              <a:latin typeface="Cambria Math" panose="02040503050406030204" pitchFamily="18" charset="0"/>
                            </a:rPr>
                            <m:t>𝑗</m:t>
                          </m:r>
                        </m:den>
                      </m:f>
                      <m:r>
                        <a:rPr lang="es-ES" b="0" i="1" smtClean="0">
                          <a:latin typeface="Cambria Math" panose="02040503050406030204" pitchFamily="18" charset="0"/>
                        </a:rPr>
                        <m:t>=1+2</m:t>
                      </m:r>
                      <m:r>
                        <a:rPr lang="es-ES" b="0" i="1" smtClean="0">
                          <a:latin typeface="Cambria Math" panose="02040503050406030204" pitchFamily="18" charset="0"/>
                        </a:rPr>
                        <m:t>𝑗</m:t>
                      </m:r>
                    </m:oMath>
                  </m:oMathPara>
                </a14:m>
                <a:endParaRPr lang="es-ES" b="0" dirty="0"/>
              </a:p>
              <a:p>
                <a:endParaRPr lang="es-ES" dirty="0"/>
              </a:p>
            </p:txBody>
          </p:sp>
        </mc:Choice>
        <mc:Fallback xmlns="">
          <p:sp>
            <p:nvSpPr>
              <p:cNvPr id="11" name="CuadroTexto 10">
                <a:extLst>
                  <a:ext uri="{FF2B5EF4-FFF2-40B4-BE49-F238E27FC236}">
                    <a16:creationId xmlns:a16="http://schemas.microsoft.com/office/drawing/2014/main" id="{752FB131-E694-47E0-9C30-9D5472E740F7}"/>
                  </a:ext>
                </a:extLst>
              </p:cNvPr>
              <p:cNvSpPr txBox="1">
                <a:spLocks noRot="1" noChangeAspect="1" noMove="1" noResize="1" noEditPoints="1" noAdjustHandles="1" noChangeArrowheads="1" noChangeShapeType="1" noTextEdit="1"/>
              </p:cNvSpPr>
              <p:nvPr/>
            </p:nvSpPr>
            <p:spPr>
              <a:xfrm>
                <a:off x="1885338" y="3182059"/>
                <a:ext cx="6559103" cy="845937"/>
              </a:xfrm>
              <a:prstGeom prst="rect">
                <a:avLst/>
              </a:prstGeom>
              <a:blipFill>
                <a:blip r:embed="rId3"/>
                <a:stretch>
                  <a:fillRect/>
                </a:stretch>
              </a:blipFill>
            </p:spPr>
            <p:txBody>
              <a:bodyPr/>
              <a:lstStyle/>
              <a:p>
                <a:r>
                  <a:rPr lang="es-ES">
                    <a:noFill/>
                  </a:rPr>
                  <a:t> </a:t>
                </a:r>
              </a:p>
            </p:txBody>
          </p:sp>
        </mc:Fallback>
      </mc:AlternateContent>
      <p:sp>
        <p:nvSpPr>
          <p:cNvPr id="23" name="Marcador de número de diapositiva 1">
            <a:extLst>
              <a:ext uri="{FF2B5EF4-FFF2-40B4-BE49-F238E27FC236}">
                <a16:creationId xmlns:a16="http://schemas.microsoft.com/office/drawing/2014/main" id="{7FA20944-4013-4C95-808C-9C736C25689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1063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12.</a:t>
            </a:r>
            <a:r>
              <a:rPr lang="es-ES" sz="1400" dirty="0"/>
              <a:t> En el mismo circuito del problema 11 hallad Z2 para que V2 = 7- 3j, sabiendo que V1=3+j y que Z1=-2j. </a:t>
            </a:r>
          </a:p>
        </p:txBody>
      </p:sp>
      <p:grpSp>
        <p:nvGrpSpPr>
          <p:cNvPr id="34" name="Grupo 33">
            <a:extLst>
              <a:ext uri="{FF2B5EF4-FFF2-40B4-BE49-F238E27FC236}">
                <a16:creationId xmlns:a16="http://schemas.microsoft.com/office/drawing/2014/main" id="{B8F9CB04-042A-4793-AED0-B7DBCF87336D}"/>
              </a:ext>
            </a:extLst>
          </p:cNvPr>
          <p:cNvGrpSpPr/>
          <p:nvPr/>
        </p:nvGrpSpPr>
        <p:grpSpPr>
          <a:xfrm>
            <a:off x="548127" y="1304522"/>
            <a:ext cx="1304363" cy="2008599"/>
            <a:chOff x="3815406" y="195268"/>
            <a:chExt cx="1409695" cy="2170802"/>
          </a:xfrm>
        </p:grpSpPr>
        <p:grpSp>
          <p:nvGrpSpPr>
            <p:cNvPr id="35" name="Grupo 34">
              <a:extLst>
                <a:ext uri="{FF2B5EF4-FFF2-40B4-BE49-F238E27FC236}">
                  <a16:creationId xmlns:a16="http://schemas.microsoft.com/office/drawing/2014/main" id="{48A55ED7-9737-42BF-8C7B-0EF6BFCD7AF6}"/>
                </a:ext>
              </a:extLst>
            </p:cNvPr>
            <p:cNvGrpSpPr/>
            <p:nvPr/>
          </p:nvGrpSpPr>
          <p:grpSpPr>
            <a:xfrm>
              <a:off x="4060826" y="501225"/>
              <a:ext cx="822324" cy="1864845"/>
              <a:chOff x="4060826" y="501225"/>
              <a:chExt cx="822324" cy="1864845"/>
            </a:xfrm>
          </p:grpSpPr>
          <p:sp>
            <p:nvSpPr>
              <p:cNvPr id="41" name="Rectángulo 40">
                <a:extLst>
                  <a:ext uri="{FF2B5EF4-FFF2-40B4-BE49-F238E27FC236}">
                    <a16:creationId xmlns:a16="http://schemas.microsoft.com/office/drawing/2014/main" id="{8FB65D37-5F51-4D91-A902-260F23F1F76B}"/>
                  </a:ext>
                </a:extLst>
              </p:cNvPr>
              <p:cNvSpPr/>
              <p:nvPr/>
            </p:nvSpPr>
            <p:spPr>
              <a:xfrm>
                <a:off x="4140200" y="8570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2" name="Rectángulo 41">
                <a:extLst>
                  <a:ext uri="{FF2B5EF4-FFF2-40B4-BE49-F238E27FC236}">
                    <a16:creationId xmlns:a16="http://schemas.microsoft.com/office/drawing/2014/main" id="{D73159C2-A3C4-4F09-AB93-4BAB052611C5}"/>
                  </a:ext>
                </a:extLst>
              </p:cNvPr>
              <p:cNvSpPr/>
              <p:nvPr/>
            </p:nvSpPr>
            <p:spPr>
              <a:xfrm>
                <a:off x="4140200" y="15936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43" name="Conector recto 42">
                <a:extLst>
                  <a:ext uri="{FF2B5EF4-FFF2-40B4-BE49-F238E27FC236}">
                    <a16:creationId xmlns:a16="http://schemas.microsoft.com/office/drawing/2014/main" id="{90011D9D-491D-4195-9843-F4EC90533BD1}"/>
                  </a:ext>
                </a:extLst>
              </p:cNvPr>
              <p:cNvCxnSpPr>
                <a:stCxn id="42" idx="0"/>
                <a:endCxn id="41" idx="2"/>
              </p:cNvCxnSpPr>
              <p:nvPr/>
            </p:nvCxnSpPr>
            <p:spPr>
              <a:xfrm flipV="1">
                <a:off x="4286250" y="13523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F0DEBCF0-F904-430E-A17B-54EC1AADD636}"/>
                  </a:ext>
                </a:extLst>
              </p:cNvPr>
              <p:cNvCxnSpPr>
                <a:cxnSpLocks/>
              </p:cNvCxnSpPr>
              <p:nvPr/>
            </p:nvCxnSpPr>
            <p:spPr>
              <a:xfrm flipV="1">
                <a:off x="4060826" y="2212654"/>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7174592F-8844-4C6A-8D0F-951DFDA115B4}"/>
                  </a:ext>
                </a:extLst>
              </p:cNvPr>
              <p:cNvCxnSpPr>
                <a:cxnSpLocks/>
              </p:cNvCxnSpPr>
              <p:nvPr/>
            </p:nvCxnSpPr>
            <p:spPr>
              <a:xfrm flipV="1">
                <a:off x="4286250" y="1472987"/>
                <a:ext cx="5969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Elipse 45">
                <a:extLst>
                  <a:ext uri="{FF2B5EF4-FFF2-40B4-BE49-F238E27FC236}">
                    <a16:creationId xmlns:a16="http://schemas.microsoft.com/office/drawing/2014/main" id="{A4984B06-7DF5-4EB0-8709-16AF1590568B}"/>
                  </a:ext>
                </a:extLst>
              </p:cNvPr>
              <p:cNvSpPr/>
              <p:nvPr/>
            </p:nvSpPr>
            <p:spPr>
              <a:xfrm>
                <a:off x="4206875" y="501225"/>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47" name="Conector recto 46">
                <a:extLst>
                  <a:ext uri="{FF2B5EF4-FFF2-40B4-BE49-F238E27FC236}">
                    <a16:creationId xmlns:a16="http://schemas.microsoft.com/office/drawing/2014/main" id="{1E91D8A1-FBA9-47D2-B122-42B637638928}"/>
                  </a:ext>
                </a:extLst>
              </p:cNvPr>
              <p:cNvCxnSpPr/>
              <p:nvPr/>
            </p:nvCxnSpPr>
            <p:spPr>
              <a:xfrm flipV="1">
                <a:off x="4273550" y="6157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B6C5459C-7DD8-41C9-A67B-29E699080E42}"/>
                  </a:ext>
                </a:extLst>
              </p:cNvPr>
              <p:cNvCxnSpPr/>
              <p:nvPr/>
            </p:nvCxnSpPr>
            <p:spPr>
              <a:xfrm flipV="1">
                <a:off x="4273550" y="2088937"/>
                <a:ext cx="0" cy="14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C6BEDDBA-087D-4CC3-80C8-BECF5343C4B1}"/>
                  </a:ext>
                </a:extLst>
              </p:cNvPr>
              <p:cNvCxnSpPr>
                <a:cxnSpLocks/>
              </p:cNvCxnSpPr>
              <p:nvPr/>
            </p:nvCxnSpPr>
            <p:spPr>
              <a:xfrm flipV="1">
                <a:off x="4165600" y="2219808"/>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0F5378F0-2AF3-479D-9B78-6E8759DE1624}"/>
                  </a:ext>
                </a:extLst>
              </p:cNvPr>
              <p:cNvCxnSpPr>
                <a:cxnSpLocks/>
              </p:cNvCxnSpPr>
              <p:nvPr/>
            </p:nvCxnSpPr>
            <p:spPr>
              <a:xfrm flipV="1">
                <a:off x="4273550" y="2217333"/>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D156D458-FC75-4207-BB98-D0DE373E9136}"/>
                  </a:ext>
                </a:extLst>
              </p:cNvPr>
              <p:cNvCxnSpPr>
                <a:cxnSpLocks/>
              </p:cNvCxnSpPr>
              <p:nvPr/>
            </p:nvCxnSpPr>
            <p:spPr>
              <a:xfrm flipV="1">
                <a:off x="4140200" y="2219808"/>
                <a:ext cx="2520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CuadroTexto 35">
              <a:extLst>
                <a:ext uri="{FF2B5EF4-FFF2-40B4-BE49-F238E27FC236}">
                  <a16:creationId xmlns:a16="http://schemas.microsoft.com/office/drawing/2014/main" id="{7A51D8C5-654C-4BD6-B5D9-A791021158F3}"/>
                </a:ext>
              </a:extLst>
            </p:cNvPr>
            <p:cNvSpPr txBox="1"/>
            <p:nvPr/>
          </p:nvSpPr>
          <p:spPr>
            <a:xfrm>
              <a:off x="3815406" y="195268"/>
              <a:ext cx="476702" cy="332631"/>
            </a:xfrm>
            <a:prstGeom prst="rect">
              <a:avLst/>
            </a:prstGeom>
            <a:noFill/>
          </p:spPr>
          <p:txBody>
            <a:bodyPr wrap="none" rtlCol="0">
              <a:spAutoFit/>
            </a:bodyPr>
            <a:lstStyle/>
            <a:p>
              <a:r>
                <a:rPr lang="es-ES" sz="1400" dirty="0" err="1"/>
                <a:t>Vin</a:t>
              </a:r>
              <a:endParaRPr lang="es-ES" sz="1400" dirty="0"/>
            </a:p>
          </p:txBody>
        </p:sp>
        <p:sp>
          <p:nvSpPr>
            <p:cNvPr id="37" name="CuadroTexto 36">
              <a:extLst>
                <a:ext uri="{FF2B5EF4-FFF2-40B4-BE49-F238E27FC236}">
                  <a16:creationId xmlns:a16="http://schemas.microsoft.com/office/drawing/2014/main" id="{92A2033A-FFBF-488E-9B92-E56EC8BBBCE0}"/>
                </a:ext>
              </a:extLst>
            </p:cNvPr>
            <p:cNvSpPr txBox="1"/>
            <p:nvPr/>
          </p:nvSpPr>
          <p:spPr>
            <a:xfrm>
              <a:off x="4637731" y="1098218"/>
              <a:ext cx="587370" cy="332631"/>
            </a:xfrm>
            <a:prstGeom prst="rect">
              <a:avLst/>
            </a:prstGeom>
            <a:noFill/>
          </p:spPr>
          <p:txBody>
            <a:bodyPr wrap="none" rtlCol="0">
              <a:spAutoFit/>
            </a:bodyPr>
            <a:lstStyle/>
            <a:p>
              <a:r>
                <a:rPr lang="es-ES" sz="1400" dirty="0"/>
                <a:t>Vout</a:t>
              </a:r>
            </a:p>
          </p:txBody>
        </p:sp>
        <p:sp>
          <p:nvSpPr>
            <p:cNvPr id="38" name="Elipse 37">
              <a:extLst>
                <a:ext uri="{FF2B5EF4-FFF2-40B4-BE49-F238E27FC236}">
                  <a16:creationId xmlns:a16="http://schemas.microsoft.com/office/drawing/2014/main" id="{D234FD50-FC0E-4867-A50A-7759E0CEB542}"/>
                </a:ext>
              </a:extLst>
            </p:cNvPr>
            <p:cNvSpPr/>
            <p:nvPr/>
          </p:nvSpPr>
          <p:spPr>
            <a:xfrm>
              <a:off x="4756150" y="1404050"/>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9" name="CuadroTexto 38">
              <a:extLst>
                <a:ext uri="{FF2B5EF4-FFF2-40B4-BE49-F238E27FC236}">
                  <a16:creationId xmlns:a16="http://schemas.microsoft.com/office/drawing/2014/main" id="{0EE34755-DD33-4816-BA9A-144AD67326E8}"/>
                </a:ext>
              </a:extLst>
            </p:cNvPr>
            <p:cNvSpPr txBox="1"/>
            <p:nvPr/>
          </p:nvSpPr>
          <p:spPr>
            <a:xfrm>
              <a:off x="4442634" y="847334"/>
              <a:ext cx="424797" cy="332631"/>
            </a:xfrm>
            <a:prstGeom prst="rect">
              <a:avLst/>
            </a:prstGeom>
            <a:noFill/>
          </p:spPr>
          <p:txBody>
            <a:bodyPr wrap="none" rtlCol="0">
              <a:spAutoFit/>
            </a:bodyPr>
            <a:lstStyle/>
            <a:p>
              <a:r>
                <a:rPr lang="es-ES" sz="1400" dirty="0"/>
                <a:t>Z1</a:t>
              </a:r>
            </a:p>
          </p:txBody>
        </p:sp>
        <p:sp>
          <p:nvSpPr>
            <p:cNvPr id="40" name="CuadroTexto 39">
              <a:extLst>
                <a:ext uri="{FF2B5EF4-FFF2-40B4-BE49-F238E27FC236}">
                  <a16:creationId xmlns:a16="http://schemas.microsoft.com/office/drawing/2014/main" id="{C1AF6692-53C6-486D-9F78-018A03D2A111}"/>
                </a:ext>
              </a:extLst>
            </p:cNvPr>
            <p:cNvSpPr txBox="1"/>
            <p:nvPr/>
          </p:nvSpPr>
          <p:spPr>
            <a:xfrm>
              <a:off x="4523110" y="1718434"/>
              <a:ext cx="424797" cy="332631"/>
            </a:xfrm>
            <a:prstGeom prst="rect">
              <a:avLst/>
            </a:prstGeom>
            <a:noFill/>
          </p:spPr>
          <p:txBody>
            <a:bodyPr wrap="none" rtlCol="0">
              <a:spAutoFit/>
            </a:bodyPr>
            <a:lstStyle/>
            <a:p>
              <a:r>
                <a:rPr lang="es-ES" sz="1400" dirty="0"/>
                <a:t>Z2</a:t>
              </a:r>
            </a:p>
          </p:txBody>
        </p:sp>
      </p:grpSp>
      <p:pic>
        <p:nvPicPr>
          <p:cNvPr id="2" name="Imagen 1">
            <a:extLst>
              <a:ext uri="{FF2B5EF4-FFF2-40B4-BE49-F238E27FC236}">
                <a16:creationId xmlns:a16="http://schemas.microsoft.com/office/drawing/2014/main" id="{A27ECB1A-4DC0-4D35-A67C-D33C216C0C20}"/>
              </a:ext>
            </a:extLst>
          </p:cNvPr>
          <p:cNvPicPr>
            <a:picLocks noChangeAspect="1"/>
          </p:cNvPicPr>
          <p:nvPr/>
        </p:nvPicPr>
        <p:blipFill rotWithShape="1">
          <a:blip r:embed="rId2"/>
          <a:srcRect b="54770"/>
          <a:stretch/>
        </p:blipFill>
        <p:spPr>
          <a:xfrm>
            <a:off x="2520039" y="1575548"/>
            <a:ext cx="4519598" cy="618598"/>
          </a:xfrm>
          <a:prstGeom prst="rect">
            <a:avLst/>
          </a:prstGeom>
        </p:spPr>
      </p:pic>
      <p:sp>
        <p:nvSpPr>
          <p:cNvPr id="3" name="CuadroTexto 2">
            <a:extLst>
              <a:ext uri="{FF2B5EF4-FFF2-40B4-BE49-F238E27FC236}">
                <a16:creationId xmlns:a16="http://schemas.microsoft.com/office/drawing/2014/main" id="{A854288F-66EA-4AF7-AF82-02A5F88F7E4B}"/>
              </a:ext>
            </a:extLst>
          </p:cNvPr>
          <p:cNvSpPr txBox="1"/>
          <p:nvPr/>
        </p:nvSpPr>
        <p:spPr>
          <a:xfrm>
            <a:off x="2452231" y="1170551"/>
            <a:ext cx="4065537" cy="369332"/>
          </a:xfrm>
          <a:prstGeom prst="rect">
            <a:avLst/>
          </a:prstGeom>
          <a:noFill/>
        </p:spPr>
        <p:txBody>
          <a:bodyPr wrap="none" rtlCol="0">
            <a:spAutoFit/>
          </a:bodyPr>
          <a:lstStyle/>
          <a:p>
            <a:r>
              <a:rPr lang="es-ES" dirty="0"/>
              <a:t>Al estar en serie, sabiendo V1 y Z1</a:t>
            </a:r>
            <a:r>
              <a:rPr lang="es-ES" dirty="0">
                <a:sym typeface="Wingdings" panose="05000000000000000000" pitchFamily="2" charset="2"/>
              </a:rPr>
              <a:t>I</a:t>
            </a:r>
            <a:endParaRPr lang="es-ES" dirty="0"/>
          </a:p>
        </p:txBody>
      </p:sp>
      <mc:AlternateContent xmlns:mc="http://schemas.openxmlformats.org/markup-compatibility/2006" xmlns:a14="http://schemas.microsoft.com/office/drawing/2010/main">
        <mc:Choice Requires="a14">
          <p:sp>
            <p:nvSpPr>
              <p:cNvPr id="5" name="CuadroTexto 4"/>
              <p:cNvSpPr txBox="1"/>
              <p:nvPr/>
            </p:nvSpPr>
            <p:spPr>
              <a:xfrm>
                <a:off x="2452231" y="2308822"/>
                <a:ext cx="5471113" cy="11073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2</m:t>
                              </m:r>
                            </m:sub>
                          </m:sSub>
                        </m:num>
                        <m:den>
                          <m:r>
                            <a:rPr lang="es-ES" b="0" i="1" smtClean="0">
                              <a:latin typeface="Cambria Math" panose="02040503050406030204" pitchFamily="18" charset="0"/>
                            </a:rPr>
                            <m:t>𝐼</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i="1">
                              <a:latin typeface="Cambria Math" panose="02040503050406030204" pitchFamily="18" charset="0"/>
                            </a:rPr>
                            <m:t>7</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𝑗</m:t>
                          </m:r>
                        </m:num>
                        <m:den>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den>
                      </m:f>
                      <m:r>
                        <a:rPr lang="es-ES" b="0" i="1" smtClean="0">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m:t>
                          </m:r>
                          <m:r>
                            <a:rPr lang="es-ES" i="1">
                              <a:latin typeface="Cambria Math" panose="02040503050406030204" pitchFamily="18" charset="0"/>
                            </a:rPr>
                            <m:t>7</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num>
                        <m:den>
                          <m:r>
                            <a:rPr lang="es-ES" b="0" i="1" smtClean="0">
                              <a:latin typeface="Cambria Math" panose="02040503050406030204" pitchFamily="18" charset="0"/>
                            </a:rPr>
                            <m:t>(</m:t>
                          </m:r>
                          <m:r>
                            <a:rPr lang="es-ES" i="1">
                              <a:latin typeface="Cambria Math" panose="02040503050406030204" pitchFamily="18" charset="0"/>
                            </a:rPr>
                            <m:t>−</m:t>
                          </m:r>
                          <m:r>
                            <a:rPr lang="es-ES" i="1">
                              <a:latin typeface="Cambria Math" panose="02040503050406030204" pitchFamily="18" charset="0"/>
                            </a:rPr>
                            <m:t>0</m:t>
                          </m:r>
                          <m:r>
                            <a:rPr lang="es-ES" i="1">
                              <a:latin typeface="Cambria Math" panose="02040503050406030204" pitchFamily="18" charset="0"/>
                            </a:rPr>
                            <m:t>.</m:t>
                          </m:r>
                          <m:r>
                            <a:rPr lang="es-ES" i="1">
                              <a:latin typeface="Cambria Math" panose="02040503050406030204" pitchFamily="18" charset="0"/>
                            </a:rPr>
                            <m:t>5</m:t>
                          </m:r>
                          <m:r>
                            <a:rPr lang="es-ES" i="1">
                              <a:latin typeface="Cambria Math" panose="02040503050406030204" pitchFamily="18" charset="0"/>
                            </a:rPr>
                            <m:t>+</m:t>
                          </m:r>
                          <m:r>
                            <a:rPr lang="es-ES" i="1">
                              <a:latin typeface="Cambria Math" panose="02040503050406030204" pitchFamily="18" charset="0"/>
                            </a:rPr>
                            <m:t>1</m:t>
                          </m:r>
                          <m:r>
                            <a:rPr lang="es-ES" i="1">
                              <a:latin typeface="Cambria Math" panose="02040503050406030204" pitchFamily="18" charset="0"/>
                            </a:rPr>
                            <m:t>.</m:t>
                          </m:r>
                          <m:r>
                            <a:rPr lang="es-ES" i="1">
                              <a:latin typeface="Cambria Math" panose="02040503050406030204" pitchFamily="18" charset="0"/>
                            </a:rPr>
                            <m:t>5</m:t>
                          </m:r>
                          <m:r>
                            <a:rPr lang="es-ES" i="1">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den>
                      </m:f>
                      <m:r>
                        <a:rPr lang="es-ES" b="0" i="1" smtClean="0">
                          <a:latin typeface="Cambria Math" panose="02040503050406030204" pitchFamily="18" charset="0"/>
                        </a:rPr>
                        <m:t>=</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10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4</m:t>
                          </m:r>
                          <m:r>
                            <a:rPr lang="es-ES" b="0" i="1" smtClean="0">
                              <a:latin typeface="Cambria Math" panose="02040503050406030204" pitchFamily="18" charset="0"/>
                            </a:rPr>
                            <m:t>.</m:t>
                          </m:r>
                          <m:r>
                            <a:rPr lang="es-ES" b="0" i="1" smtClean="0">
                              <a:latin typeface="Cambria Math" panose="02040503050406030204" pitchFamily="18" charset="0"/>
                            </a:rPr>
                            <m:t>5</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e>
                            <m:sup>
                              <m:r>
                                <a:rPr lang="es-ES" b="0" i="1" smtClean="0">
                                  <a:latin typeface="Cambria Math" panose="02040503050406030204" pitchFamily="18" charset="0"/>
                                </a:rPr>
                                <m:t>2</m:t>
                              </m:r>
                            </m:sup>
                          </m:sSup>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8</m:t>
                          </m:r>
                          <m:r>
                            <a:rPr lang="es-ES" b="0" i="1" smtClean="0">
                              <a:latin typeface="Cambria Math" panose="02040503050406030204" pitchFamily="18" charset="0"/>
                            </a:rPr>
                            <m:t>−</m:t>
                          </m:r>
                          <m:r>
                            <a:rPr lang="es-ES" b="0" i="1" smtClean="0">
                              <a:latin typeface="Cambria Math" panose="02040503050406030204" pitchFamily="18" charset="0"/>
                            </a:rPr>
                            <m:t>9</m:t>
                          </m:r>
                          <m:r>
                            <a:rPr lang="es-ES" b="0" i="1" smtClean="0">
                              <a:latin typeface="Cambria Math" panose="02040503050406030204" pitchFamily="18" charset="0"/>
                            </a:rPr>
                            <m:t>𝑗</m:t>
                          </m:r>
                        </m:num>
                        <m:den>
                          <m:r>
                            <a:rPr lang="es-ES" b="0" i="1" smtClean="0">
                              <a:latin typeface="Cambria Math" panose="02040503050406030204" pitchFamily="18" charset="0"/>
                            </a:rPr>
                            <m:t>2</m:t>
                          </m:r>
                          <m:r>
                            <a:rPr lang="es-ES" b="0" i="1" smtClean="0">
                              <a:latin typeface="Cambria Math" panose="02040503050406030204" pitchFamily="18" charset="0"/>
                            </a:rPr>
                            <m:t>.</m:t>
                          </m:r>
                          <m:r>
                            <a:rPr lang="es-ES" b="0" i="1" smtClean="0">
                              <a:latin typeface="Cambria Math" panose="02040503050406030204" pitchFamily="18" charset="0"/>
                            </a:rPr>
                            <m:t>5</m:t>
                          </m:r>
                        </m:den>
                      </m:f>
                      <m:r>
                        <a:rPr lang="es-ES" b="0" i="1" smtClean="0">
                          <a:latin typeface="Cambria Math" panose="02040503050406030204" pitchFamily="18" charset="0"/>
                        </a:rPr>
                        <m:t>=−</m:t>
                      </m:r>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rPr>
                        <m:t>−</m:t>
                      </m:r>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6</m:t>
                      </m:r>
                      <m:r>
                        <a:rPr lang="es-ES" b="0" i="1" smtClean="0">
                          <a:latin typeface="Cambria Math" panose="02040503050406030204" pitchFamily="18" charset="0"/>
                        </a:rPr>
                        <m:t>𝑗</m:t>
                      </m:r>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452231" y="2308822"/>
                <a:ext cx="5471113" cy="110735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20170" y="3805548"/>
                <a:ext cx="684565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m:t>
                      </m:r>
                      <m:r>
                        <a:rPr lang="es-ES" i="1">
                          <a:latin typeface="Cambria Math" panose="02040503050406030204" pitchFamily="18" charset="0"/>
                        </a:rPr>
                        <m:t>2</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m:t>
                      </m:r>
                      <m:r>
                        <a:rPr lang="es-ES" i="1">
                          <a:latin typeface="Cambria Math" panose="02040503050406030204" pitchFamily="18" charset="0"/>
                        </a:rPr>
                        <m:t>6</m:t>
                      </m:r>
                      <m:r>
                        <a:rPr lang="es-ES" i="1">
                          <a:latin typeface="Cambria Math" panose="02040503050406030204" pitchFamily="18" charset="0"/>
                        </a:rPr>
                        <m:t>𝑗</m:t>
                      </m:r>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sSup>
                            <m:sSupPr>
                              <m:ctrlPr>
                                <a:rPr lang="es-ES" b="0" i="1" smtClean="0">
                                  <a:latin typeface="Cambria Math" panose="02040503050406030204" pitchFamily="18" charset="0"/>
                                </a:rPr>
                              </m:ctrlPr>
                            </m:sSupPr>
                            <m:e>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2</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6</m:t>
                              </m:r>
                            </m:e>
                            <m:sup>
                              <m:r>
                                <a:rPr lang="es-ES" b="0" i="1" smtClean="0">
                                  <a:latin typeface="Cambria Math" panose="02040503050406030204" pitchFamily="18" charset="0"/>
                                </a:rPr>
                                <m:t>2</m:t>
                              </m:r>
                            </m:sup>
                          </m:sSup>
                        </m:e>
                      </m:rad>
                      <m:r>
                        <a:rPr lang="es-ES" b="0" i="1" smtClean="0">
                          <a:latin typeface="Cambria Math" panose="02040503050406030204" pitchFamily="18" charset="0"/>
                          <a:ea typeface="Cambria Math" panose="02040503050406030204" pitchFamily="18" charset="0"/>
                        </a:rPr>
                        <m:t>∠</m:t>
                      </m:r>
                      <m:func>
                        <m:funcPr>
                          <m:ctrlPr>
                            <a:rPr lang="es-ES" b="0" i="1" smtClean="0">
                              <a:latin typeface="Cambria Math" panose="02040503050406030204" pitchFamily="18" charset="0"/>
                              <a:ea typeface="Cambria Math" panose="02040503050406030204" pitchFamily="18" charset="0"/>
                            </a:rPr>
                          </m:ctrlPr>
                        </m:funcPr>
                        <m:fName>
                          <m:r>
                            <m:rPr>
                              <m:sty m:val="p"/>
                            </m:rPr>
                            <a:rPr lang="es-ES" b="0" i="0" smtClean="0">
                              <a:latin typeface="Cambria Math" panose="02040503050406030204" pitchFamily="18" charset="0"/>
                              <a:ea typeface="Cambria Math" panose="02040503050406030204" pitchFamily="18" charset="0"/>
                            </a:rPr>
                            <m:t>atan</m:t>
                          </m:r>
                        </m:fName>
                        <m:e>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m:t>
                                  </m:r>
                                </m:num>
                                <m:den>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den>
                              </m:f>
                            </m:e>
                          </m:d>
                        </m:e>
                      </m:func>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82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63</m:t>
                      </m:r>
                      <m:r>
                        <a:rPr lang="es-ES" b="0" i="1" smtClean="0">
                          <a:latin typeface="Cambria Math" panose="02040503050406030204" pitchFamily="18" charset="0"/>
                          <a:ea typeface="Cambria Math" panose="02040503050406030204" pitchFamily="18" charset="0"/>
                        </a:rPr>
                        <m:t>°</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420170" y="3805548"/>
                <a:ext cx="6845657" cy="714683"/>
              </a:xfrm>
              <a:prstGeom prst="rect">
                <a:avLst/>
              </a:prstGeom>
              <a:blipFill>
                <a:blip r:embed="rId4"/>
                <a:stretch>
                  <a:fillRect/>
                </a:stretch>
              </a:blipFill>
            </p:spPr>
            <p:txBody>
              <a:bodyPr/>
              <a:lstStyle/>
              <a:p>
                <a:r>
                  <a:rPr lang="es-ES">
                    <a:noFill/>
                  </a:rPr>
                  <a:t> </a:t>
                </a:r>
              </a:p>
            </p:txBody>
          </p:sp>
        </mc:Fallback>
      </mc:AlternateContent>
      <p:sp>
        <p:nvSpPr>
          <p:cNvPr id="7" name="CuadroTexto 6"/>
          <p:cNvSpPr txBox="1"/>
          <p:nvPr/>
        </p:nvSpPr>
        <p:spPr>
          <a:xfrm>
            <a:off x="420170" y="3474432"/>
            <a:ext cx="3031599" cy="369332"/>
          </a:xfrm>
          <a:prstGeom prst="rect">
            <a:avLst/>
          </a:prstGeom>
          <a:noFill/>
        </p:spPr>
        <p:txBody>
          <a:bodyPr wrap="none" rtlCol="0">
            <a:spAutoFit/>
          </a:bodyPr>
          <a:lstStyle/>
          <a:p>
            <a:r>
              <a:rPr lang="es-ES" dirty="0"/>
              <a:t>Para pasar a forma </a:t>
            </a:r>
            <a:r>
              <a:rPr lang="es-ES" dirty="0" err="1"/>
              <a:t>fasorial</a:t>
            </a:r>
            <a:r>
              <a:rPr lang="es-ES" dirty="0"/>
              <a:t>:</a:t>
            </a:r>
          </a:p>
        </p:txBody>
      </p:sp>
      <p:sp>
        <p:nvSpPr>
          <p:cNvPr id="26" name="CuadroTexto 25"/>
          <p:cNvSpPr txBox="1"/>
          <p:nvPr/>
        </p:nvSpPr>
        <p:spPr>
          <a:xfrm>
            <a:off x="390551" y="4475043"/>
            <a:ext cx="8656977" cy="584775"/>
          </a:xfrm>
          <a:prstGeom prst="rect">
            <a:avLst/>
          </a:prstGeom>
          <a:noFill/>
        </p:spPr>
        <p:txBody>
          <a:bodyPr wrap="square" rtlCol="0">
            <a:spAutoFit/>
          </a:bodyPr>
          <a:lstStyle/>
          <a:p>
            <a:r>
              <a:rPr lang="es-ES" sz="1600" b="1" dirty="0"/>
              <a:t>Cuidado al calcular el ángulo</a:t>
            </a:r>
            <a:r>
              <a:rPr lang="es-ES" sz="1600" dirty="0"/>
              <a:t>. Si hacemos atan(3.6/3.2)</a:t>
            </a:r>
            <a:r>
              <a:rPr lang="es-ES" sz="1600" dirty="0">
                <a:sym typeface="Wingdings" panose="05000000000000000000" pitchFamily="2" charset="2"/>
              </a:rPr>
              <a:t>el resultado es 48.37º. Sin embargo ese sería el ángulo si la parte real y la parte imaginaria fueran positivas:</a:t>
            </a:r>
            <a:endParaRPr lang="es-ES" sz="1600" dirty="0"/>
          </a:p>
        </p:txBody>
      </p:sp>
      <p:sp>
        <p:nvSpPr>
          <p:cNvPr id="53" name="CuadroTexto 52"/>
          <p:cNvSpPr txBox="1"/>
          <p:nvPr/>
        </p:nvSpPr>
        <p:spPr>
          <a:xfrm>
            <a:off x="5304658" y="5434326"/>
            <a:ext cx="3504062" cy="738664"/>
          </a:xfrm>
          <a:prstGeom prst="rect">
            <a:avLst/>
          </a:prstGeom>
          <a:noFill/>
        </p:spPr>
        <p:txBody>
          <a:bodyPr wrap="square" rtlCol="0">
            <a:spAutoFit/>
          </a:bodyPr>
          <a:lstStyle/>
          <a:p>
            <a:pPr algn="just"/>
            <a:r>
              <a:rPr lang="es-ES" sz="1400" dirty="0"/>
              <a:t>Para obtener este ángulo, restamos 180º al ángulo calculado: 48.37-180=-131.63º (sería lo mismo con 48.37+180=228.36º)</a:t>
            </a:r>
          </a:p>
        </p:txBody>
      </p:sp>
      <p:grpSp>
        <p:nvGrpSpPr>
          <p:cNvPr id="8" name="Grupo 7"/>
          <p:cNvGrpSpPr/>
          <p:nvPr/>
        </p:nvGrpSpPr>
        <p:grpSpPr>
          <a:xfrm>
            <a:off x="2449743" y="5059818"/>
            <a:ext cx="2738044" cy="1546278"/>
            <a:chOff x="2449743" y="5059818"/>
            <a:chExt cx="2738044" cy="1546278"/>
          </a:xfrm>
        </p:grpSpPr>
        <p:graphicFrame>
          <p:nvGraphicFramePr>
            <p:cNvPr id="27" name="Gráfico 26"/>
            <p:cNvGraphicFramePr>
              <a:graphicFrameLocks/>
            </p:cNvGraphicFramePr>
            <p:nvPr>
              <p:extLst>
                <p:ext uri="{D42A27DB-BD31-4B8C-83A1-F6EECF244321}">
                  <p14:modId xmlns:p14="http://schemas.microsoft.com/office/powerpoint/2010/main" val="2008651224"/>
                </p:ext>
              </p:extLst>
            </p:nvPr>
          </p:nvGraphicFramePr>
          <p:xfrm>
            <a:off x="2449743" y="5059818"/>
            <a:ext cx="2738044" cy="1546278"/>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Conector recto de flecha 9"/>
            <p:cNvCxnSpPr/>
            <p:nvPr/>
          </p:nvCxnSpPr>
          <p:spPr>
            <a:xfrm flipV="1">
              <a:off x="3818765" y="5253038"/>
              <a:ext cx="961073" cy="579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2881313" y="5832957"/>
              <a:ext cx="937452" cy="5535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Arco 12"/>
            <p:cNvSpPr/>
            <p:nvPr/>
          </p:nvSpPr>
          <p:spPr>
            <a:xfrm>
              <a:off x="4026497" y="5566638"/>
              <a:ext cx="447675" cy="347663"/>
            </a:xfrm>
            <a:prstGeom prst="arc">
              <a:avLst>
                <a:gd name="adj1" fmla="val 16200000"/>
                <a:gd name="adj2" fmla="val 16587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2" name="Arco 51"/>
            <p:cNvSpPr/>
            <p:nvPr/>
          </p:nvSpPr>
          <p:spPr>
            <a:xfrm rot="9453699">
              <a:off x="3545287" y="5680165"/>
              <a:ext cx="663827" cy="347663"/>
            </a:xfrm>
            <a:prstGeom prst="arc">
              <a:avLst>
                <a:gd name="adj1" fmla="val 11957724"/>
                <a:gd name="adj2" fmla="val 138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5" name="Conector recto de flecha 14"/>
            <p:cNvCxnSpPr/>
            <p:nvPr/>
          </p:nvCxnSpPr>
          <p:spPr>
            <a:xfrm flipH="1">
              <a:off x="4133464" y="5740469"/>
              <a:ext cx="1054323" cy="241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4416771" y="5435832"/>
              <a:ext cx="588623" cy="261610"/>
            </a:xfrm>
            <a:prstGeom prst="rect">
              <a:avLst/>
            </a:prstGeom>
            <a:noFill/>
          </p:spPr>
          <p:txBody>
            <a:bodyPr wrap="none" rtlCol="0">
              <a:spAutoFit/>
            </a:bodyPr>
            <a:lstStyle/>
            <a:p>
              <a:r>
                <a:rPr lang="es-ES" sz="1100" dirty="0">
                  <a:solidFill>
                    <a:srgbClr val="0070C0"/>
                  </a:solidFill>
                </a:rPr>
                <a:t>48.37º</a:t>
              </a:r>
              <a:endParaRPr lang="es-ES" dirty="0">
                <a:solidFill>
                  <a:srgbClr val="0070C0"/>
                </a:solidFill>
              </a:endParaRPr>
            </a:p>
          </p:txBody>
        </p:sp>
        <p:sp>
          <p:nvSpPr>
            <p:cNvPr id="54" name="CuadroTexto 53"/>
            <p:cNvSpPr txBox="1"/>
            <p:nvPr/>
          </p:nvSpPr>
          <p:spPr>
            <a:xfrm>
              <a:off x="3662479" y="6078166"/>
              <a:ext cx="1481496" cy="261610"/>
            </a:xfrm>
            <a:prstGeom prst="rect">
              <a:avLst/>
            </a:prstGeom>
            <a:noFill/>
          </p:spPr>
          <p:txBody>
            <a:bodyPr wrap="none" rtlCol="0">
              <a:spAutoFit/>
            </a:bodyPr>
            <a:lstStyle/>
            <a:p>
              <a:r>
                <a:rPr lang="es-ES" sz="1100" dirty="0">
                  <a:solidFill>
                    <a:srgbClr val="C00000"/>
                  </a:solidFill>
                </a:rPr>
                <a:t>48.37-180º=-131.63º</a:t>
              </a:r>
              <a:endParaRPr lang="es-ES" dirty="0">
                <a:solidFill>
                  <a:srgbClr val="C00000"/>
                </a:solidFill>
              </a:endParaRPr>
            </a:p>
          </p:txBody>
        </p:sp>
      </p:grpSp>
      <p:sp>
        <p:nvSpPr>
          <p:cNvPr id="55" name="Marcador de número de diapositiva 1">
            <a:extLst>
              <a:ext uri="{FF2B5EF4-FFF2-40B4-BE49-F238E27FC236}">
                <a16:creationId xmlns:a16="http://schemas.microsoft.com/office/drawing/2014/main" id="{2B7A3DE0-3DD5-493C-B137-2DD6575D663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7687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6" grpId="0"/>
      <p:bldP spid="5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13.</a:t>
            </a:r>
            <a:r>
              <a:rPr lang="es-ES" sz="1400" dirty="0"/>
              <a:t> Hallad el circuito equivalente de </a:t>
            </a:r>
            <a:r>
              <a:rPr lang="es-ES" sz="1400" dirty="0" err="1"/>
              <a:t>Thévenenin</a:t>
            </a:r>
            <a:r>
              <a:rPr lang="es-ES" sz="1400" dirty="0"/>
              <a:t> del circuito inferior. R =3 </a:t>
            </a:r>
            <a:r>
              <a:rPr lang="el-GR" sz="1400" dirty="0"/>
              <a:t>Ω, </a:t>
            </a:r>
            <a:r>
              <a:rPr lang="es-ES" sz="1400" dirty="0"/>
              <a:t>ZL = 2j, ZC=-4j, </a:t>
            </a:r>
          </a:p>
          <a:p>
            <a:pPr algn="just"/>
            <a:r>
              <a:rPr lang="es-ES" sz="1400" dirty="0"/>
              <a:t>I = 2|10 A. </a:t>
            </a:r>
          </a:p>
        </p:txBody>
      </p:sp>
      <p:pic>
        <p:nvPicPr>
          <p:cNvPr id="5" name="Imagen 4">
            <a:extLst>
              <a:ext uri="{FF2B5EF4-FFF2-40B4-BE49-F238E27FC236}">
                <a16:creationId xmlns:a16="http://schemas.microsoft.com/office/drawing/2014/main" id="{978A34D7-A652-4D94-9040-A4867471D77D}"/>
              </a:ext>
            </a:extLst>
          </p:cNvPr>
          <p:cNvPicPr>
            <a:picLocks noChangeAspect="1"/>
          </p:cNvPicPr>
          <p:nvPr/>
        </p:nvPicPr>
        <p:blipFill>
          <a:blip r:embed="rId2"/>
          <a:stretch>
            <a:fillRect/>
          </a:stretch>
        </p:blipFill>
        <p:spPr>
          <a:xfrm>
            <a:off x="307084" y="1438980"/>
            <a:ext cx="2672237" cy="1539112"/>
          </a:xfrm>
          <a:prstGeom prst="rect">
            <a:avLst/>
          </a:prstGeom>
        </p:spPr>
      </p:pic>
      <p:sp>
        <p:nvSpPr>
          <p:cNvPr id="6" name="Rectángulo 5">
            <a:extLst>
              <a:ext uri="{FF2B5EF4-FFF2-40B4-BE49-F238E27FC236}">
                <a16:creationId xmlns:a16="http://schemas.microsoft.com/office/drawing/2014/main" id="{B88F0977-2572-4CF4-A588-F55461738449}"/>
              </a:ext>
            </a:extLst>
          </p:cNvPr>
          <p:cNvSpPr/>
          <p:nvPr/>
        </p:nvSpPr>
        <p:spPr>
          <a:xfrm>
            <a:off x="3537619" y="1335112"/>
            <a:ext cx="4572000" cy="338554"/>
          </a:xfrm>
          <a:prstGeom prst="rect">
            <a:avLst/>
          </a:prstGeom>
        </p:spPr>
        <p:txBody>
          <a:bodyPr>
            <a:spAutoFit/>
          </a:bodyPr>
          <a:lstStyle/>
          <a:p>
            <a:r>
              <a:rPr lang="es-ES" sz="1600" dirty="0"/>
              <a:t>Simplificamos: Z</a:t>
            </a:r>
            <a:r>
              <a:rPr lang="es-ES" sz="1600" baseline="-25000" dirty="0"/>
              <a:t>1</a:t>
            </a:r>
            <a:r>
              <a:rPr lang="es-ES" sz="1600" dirty="0"/>
              <a:t>=Z</a:t>
            </a:r>
            <a:r>
              <a:rPr lang="es-ES" sz="1600" baseline="-25000" dirty="0"/>
              <a:t>L</a:t>
            </a:r>
            <a:r>
              <a:rPr lang="es-ES" sz="1600" dirty="0"/>
              <a:t>\\Z</a:t>
            </a:r>
            <a:r>
              <a:rPr lang="es-ES" sz="1600" baseline="-25000" dirty="0"/>
              <a:t>C</a:t>
            </a:r>
            <a:r>
              <a:rPr lang="es-ES" sz="1600" dirty="0"/>
              <a:t> y </a:t>
            </a:r>
            <a:r>
              <a:rPr lang="es-ES" sz="1600" dirty="0" err="1"/>
              <a:t>Z</a:t>
            </a:r>
            <a:r>
              <a:rPr lang="es-ES" sz="1600" baseline="-25000" dirty="0" err="1"/>
              <a:t>e</a:t>
            </a:r>
            <a:r>
              <a:rPr lang="es-ES" sz="1600" dirty="0"/>
              <a:t>=Z</a:t>
            </a:r>
            <a:r>
              <a:rPr lang="es-ES" sz="1600" baseline="-25000" dirty="0"/>
              <a:t>1</a:t>
            </a:r>
            <a:r>
              <a:rPr lang="es-ES" sz="1600" dirty="0"/>
              <a:t>+Z</a:t>
            </a:r>
            <a:r>
              <a:rPr lang="es-ES" sz="1600" baseline="-25000" dirty="0"/>
              <a:t>R</a:t>
            </a:r>
          </a:p>
        </p:txBody>
      </p:sp>
      <p:pic>
        <p:nvPicPr>
          <p:cNvPr id="8" name="Imagen 7">
            <a:extLst>
              <a:ext uri="{FF2B5EF4-FFF2-40B4-BE49-F238E27FC236}">
                <a16:creationId xmlns:a16="http://schemas.microsoft.com/office/drawing/2014/main" id="{C8C405F1-EA87-4293-A381-988BD6B6E9B1}"/>
              </a:ext>
            </a:extLst>
          </p:cNvPr>
          <p:cNvPicPr>
            <a:picLocks noChangeAspect="1"/>
          </p:cNvPicPr>
          <p:nvPr/>
        </p:nvPicPr>
        <p:blipFill>
          <a:blip r:embed="rId3"/>
          <a:stretch>
            <a:fillRect/>
          </a:stretch>
        </p:blipFill>
        <p:spPr>
          <a:xfrm>
            <a:off x="321493" y="3334051"/>
            <a:ext cx="5526863" cy="675196"/>
          </a:xfrm>
          <a:prstGeom prst="rect">
            <a:avLst/>
          </a:prstGeom>
        </p:spPr>
      </p:pic>
      <p:pic>
        <p:nvPicPr>
          <p:cNvPr id="9" name="Imagen 8">
            <a:extLst>
              <a:ext uri="{FF2B5EF4-FFF2-40B4-BE49-F238E27FC236}">
                <a16:creationId xmlns:a16="http://schemas.microsoft.com/office/drawing/2014/main" id="{C74D76BD-451F-4AA0-A12B-48995801A7E9}"/>
              </a:ext>
            </a:extLst>
          </p:cNvPr>
          <p:cNvPicPr>
            <a:picLocks noChangeAspect="1"/>
          </p:cNvPicPr>
          <p:nvPr/>
        </p:nvPicPr>
        <p:blipFill rotWithShape="1">
          <a:blip r:embed="rId4"/>
          <a:srcRect l="4919" t="21586" r="48027" b="-138"/>
          <a:stretch/>
        </p:blipFill>
        <p:spPr>
          <a:xfrm>
            <a:off x="4367440" y="1709833"/>
            <a:ext cx="1797241" cy="1344794"/>
          </a:xfrm>
          <a:prstGeom prst="rect">
            <a:avLst/>
          </a:prstGeom>
        </p:spPr>
      </p:pic>
      <p:sp>
        <p:nvSpPr>
          <p:cNvPr id="85" name="Rectángulo 84">
            <a:extLst>
              <a:ext uri="{FF2B5EF4-FFF2-40B4-BE49-F238E27FC236}">
                <a16:creationId xmlns:a16="http://schemas.microsoft.com/office/drawing/2014/main" id="{1E67D027-EA06-4205-B255-E0044719B328}"/>
              </a:ext>
            </a:extLst>
          </p:cNvPr>
          <p:cNvSpPr/>
          <p:nvPr/>
        </p:nvSpPr>
        <p:spPr>
          <a:xfrm>
            <a:off x="232096" y="4515806"/>
            <a:ext cx="4572000" cy="369332"/>
          </a:xfrm>
          <a:prstGeom prst="rect">
            <a:avLst/>
          </a:prstGeom>
        </p:spPr>
        <p:txBody>
          <a:bodyPr>
            <a:spAutoFit/>
          </a:bodyPr>
          <a:lstStyle/>
          <a:p>
            <a:r>
              <a:rPr lang="es-ES" dirty="0"/>
              <a:t>Si cortocircuitamos para obtener </a:t>
            </a:r>
            <a:r>
              <a:rPr lang="es-ES" dirty="0" err="1"/>
              <a:t>Isc</a:t>
            </a:r>
            <a:r>
              <a:rPr lang="es-ES" dirty="0"/>
              <a:t>:</a:t>
            </a:r>
            <a:endParaRPr lang="es-ES" baseline="-25000" dirty="0"/>
          </a:p>
        </p:txBody>
      </p:sp>
      <p:pic>
        <p:nvPicPr>
          <p:cNvPr id="12" name="Imagen 11">
            <a:extLst>
              <a:ext uri="{FF2B5EF4-FFF2-40B4-BE49-F238E27FC236}">
                <a16:creationId xmlns:a16="http://schemas.microsoft.com/office/drawing/2014/main" id="{F62BBAB4-E5EE-4C5B-B7B8-BEE0EE831D62}"/>
              </a:ext>
            </a:extLst>
          </p:cNvPr>
          <p:cNvPicPr>
            <a:picLocks noChangeAspect="1"/>
          </p:cNvPicPr>
          <p:nvPr/>
        </p:nvPicPr>
        <p:blipFill rotWithShape="1">
          <a:blip r:embed="rId5"/>
          <a:srcRect l="1932" t="14697" r="41097" b="2741"/>
          <a:stretch/>
        </p:blipFill>
        <p:spPr>
          <a:xfrm>
            <a:off x="427838" y="4963167"/>
            <a:ext cx="2625754" cy="1459685"/>
          </a:xfrm>
          <a:prstGeom prst="rect">
            <a:avLst/>
          </a:prstGeom>
        </p:spPr>
      </p:pic>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61DAB0C5-732C-4059-97BD-EE209818FE59}"/>
                  </a:ext>
                </a:extLst>
              </p:cNvPr>
              <p:cNvSpPr txBox="1"/>
              <p:nvPr/>
            </p:nvSpPr>
            <p:spPr>
              <a:xfrm>
                <a:off x="3166844" y="5245889"/>
                <a:ext cx="741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𝑆𝐶</m:t>
                          </m:r>
                        </m:sub>
                      </m:sSub>
                      <m:r>
                        <a:rPr lang="es-ES" b="0" i="1" smtClean="0">
                          <a:latin typeface="Cambria Math" panose="02040503050406030204" pitchFamily="18" charset="0"/>
                        </a:rPr>
                        <m:t>=</m:t>
                      </m:r>
                      <m:r>
                        <a:rPr lang="es-ES" b="0" i="1" smtClean="0">
                          <a:latin typeface="Cambria Math" panose="02040503050406030204" pitchFamily="18" charset="0"/>
                        </a:rPr>
                        <m:t>𝐼</m:t>
                      </m:r>
                    </m:oMath>
                  </m:oMathPara>
                </a14:m>
                <a:endParaRPr lang="es-ES" dirty="0"/>
              </a:p>
            </p:txBody>
          </p:sp>
        </mc:Choice>
        <mc:Fallback xmlns="">
          <p:sp>
            <p:nvSpPr>
              <p:cNvPr id="13" name="CuadroTexto 12">
                <a:extLst>
                  <a:ext uri="{FF2B5EF4-FFF2-40B4-BE49-F238E27FC236}">
                    <a16:creationId xmlns:a16="http://schemas.microsoft.com/office/drawing/2014/main" id="{61DAB0C5-732C-4059-97BD-EE209818FE59}"/>
                  </a:ext>
                </a:extLst>
              </p:cNvPr>
              <p:cNvSpPr txBox="1">
                <a:spLocks noRot="1" noChangeAspect="1" noMove="1" noResize="1" noEditPoints="1" noAdjustHandles="1" noChangeArrowheads="1" noChangeShapeType="1" noTextEdit="1"/>
              </p:cNvSpPr>
              <p:nvPr/>
            </p:nvSpPr>
            <p:spPr>
              <a:xfrm>
                <a:off x="3166844" y="5245889"/>
                <a:ext cx="741550" cy="276999"/>
              </a:xfrm>
              <a:prstGeom prst="rect">
                <a:avLst/>
              </a:prstGeom>
              <a:blipFill>
                <a:blip r:embed="rId6"/>
                <a:stretch>
                  <a:fillRect l="-5738" r="-4918" b="-1777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EB558EA-A72F-4FD3-9D27-7153C527A89E}"/>
                  </a:ext>
                </a:extLst>
              </p:cNvPr>
              <p:cNvSpPr txBox="1"/>
              <p:nvPr/>
            </p:nvSpPr>
            <p:spPr>
              <a:xfrm>
                <a:off x="4249024" y="5213408"/>
                <a:ext cx="3444148" cy="565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𝑇𝐻</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𝑇𝐻</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𝑆𝐶</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𝐼</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𝑒</m:t>
                              </m:r>
                            </m:sub>
                          </m:sSub>
                        </m:num>
                        <m:den>
                          <m:r>
                            <a:rPr lang="es-ES" b="0" i="1" smtClean="0">
                              <a:latin typeface="Cambria Math" panose="02040503050406030204" pitchFamily="18" charset="0"/>
                            </a:rPr>
                            <m:t>𝐼</m:t>
                          </m:r>
                        </m:den>
                      </m:f>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𝑒</m:t>
                          </m:r>
                        </m:sub>
                      </m:sSub>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º </m:t>
                      </m:r>
                      <m:r>
                        <m:rPr>
                          <m:sty m:val="p"/>
                        </m:rPr>
                        <a:rPr lang="el-GR" b="0" i="1" smtClean="0">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14" name="CuadroTexto 13">
                <a:extLst>
                  <a:ext uri="{FF2B5EF4-FFF2-40B4-BE49-F238E27FC236}">
                    <a16:creationId xmlns:a16="http://schemas.microsoft.com/office/drawing/2014/main" id="{EEB558EA-A72F-4FD3-9D27-7153C527A89E}"/>
                  </a:ext>
                </a:extLst>
              </p:cNvPr>
              <p:cNvSpPr txBox="1">
                <a:spLocks noRot="1" noChangeAspect="1" noMove="1" noResize="1" noEditPoints="1" noAdjustHandles="1" noChangeArrowheads="1" noChangeShapeType="1" noTextEdit="1"/>
              </p:cNvSpPr>
              <p:nvPr/>
            </p:nvSpPr>
            <p:spPr>
              <a:xfrm>
                <a:off x="4249024" y="5213408"/>
                <a:ext cx="3444148" cy="565668"/>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9" name="CuadroTexto 138">
                <a:extLst>
                  <a:ext uri="{FF2B5EF4-FFF2-40B4-BE49-F238E27FC236}">
                    <a16:creationId xmlns:a16="http://schemas.microsoft.com/office/drawing/2014/main" id="{84C5C9FA-45B4-448D-99CD-E0C47A22D67E}"/>
                  </a:ext>
                </a:extLst>
              </p:cNvPr>
              <p:cNvSpPr txBox="1"/>
              <p:nvPr/>
            </p:nvSpPr>
            <p:spPr>
              <a:xfrm>
                <a:off x="321493" y="4116336"/>
                <a:ext cx="38363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𝑇𝐻</m:t>
                          </m:r>
                        </m:sub>
                      </m:sSub>
                      <m:r>
                        <a:rPr lang="es-ES" b="0" i="1" smtClean="0">
                          <a:latin typeface="Cambria Math" panose="02040503050406030204" pitchFamily="18" charset="0"/>
                        </a:rPr>
                        <m:t>=</m:t>
                      </m:r>
                      <m:r>
                        <a:rPr lang="es-ES" i="1">
                          <a:latin typeface="Cambria Math" panose="02040503050406030204" pitchFamily="18" charset="0"/>
                        </a:rPr>
                        <m:t>𝐼</m:t>
                      </m:r>
                      <m:sSub>
                        <m:sSubPr>
                          <m:ctrlPr>
                            <a:rPr lang="es-ES" i="1">
                              <a:latin typeface="Cambria Math" panose="02040503050406030204" pitchFamily="18" charset="0"/>
                            </a:rPr>
                          </m:ctrlPr>
                        </m:sSubPr>
                        <m:e>
                          <m:r>
                            <a:rPr lang="es-ES" i="1">
                              <a:latin typeface="Cambria Math" panose="02040503050406030204" pitchFamily="18" charset="0"/>
                            </a:rPr>
                            <m:t>𝑍</m:t>
                          </m:r>
                        </m:e>
                        <m:sub>
                          <m:r>
                            <a:rPr lang="es-ES" i="1">
                              <a:latin typeface="Cambria Math" panose="02040503050406030204" pitchFamily="18" charset="0"/>
                            </a:rPr>
                            <m:t>𝑒</m:t>
                          </m:r>
                        </m:sub>
                      </m:sSub>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10</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63</m:t>
                      </m:r>
                      <m:r>
                        <a:rPr lang="es-ES" b="0" i="1" smtClean="0">
                          <a:latin typeface="Cambria Math" panose="02040503050406030204" pitchFamily="18" charset="0"/>
                          <a:ea typeface="Cambria Math" panose="02040503050406030204" pitchFamily="18" charset="0"/>
                        </a:rPr>
                        <m:t>º </m:t>
                      </m:r>
                      <m:r>
                        <a:rPr lang="es-ES" b="0" i="1" smtClean="0">
                          <a:latin typeface="Cambria Math" panose="02040503050406030204" pitchFamily="18" charset="0"/>
                          <a:ea typeface="Cambria Math" panose="02040503050406030204" pitchFamily="18" charset="0"/>
                        </a:rPr>
                        <m:t>𝑉</m:t>
                      </m:r>
                    </m:oMath>
                  </m:oMathPara>
                </a14:m>
                <a:endParaRPr lang="es-ES" dirty="0"/>
              </a:p>
            </p:txBody>
          </p:sp>
        </mc:Choice>
        <mc:Fallback xmlns="">
          <p:sp>
            <p:nvSpPr>
              <p:cNvPr id="139" name="CuadroTexto 138">
                <a:extLst>
                  <a:ext uri="{FF2B5EF4-FFF2-40B4-BE49-F238E27FC236}">
                    <a16:creationId xmlns:a16="http://schemas.microsoft.com/office/drawing/2014/main" id="{84C5C9FA-45B4-448D-99CD-E0C47A22D67E}"/>
                  </a:ext>
                </a:extLst>
              </p:cNvPr>
              <p:cNvSpPr txBox="1">
                <a:spLocks noRot="1" noChangeAspect="1" noMove="1" noResize="1" noEditPoints="1" noAdjustHandles="1" noChangeArrowheads="1" noChangeShapeType="1" noTextEdit="1"/>
              </p:cNvSpPr>
              <p:nvPr/>
            </p:nvSpPr>
            <p:spPr>
              <a:xfrm>
                <a:off x="321493" y="4116336"/>
                <a:ext cx="3836371" cy="276999"/>
              </a:xfrm>
              <a:prstGeom prst="rect">
                <a:avLst/>
              </a:prstGeom>
              <a:blipFill>
                <a:blip r:embed="rId8"/>
                <a:stretch>
                  <a:fillRect l="-795" r="-636" b="-17391"/>
                </a:stretch>
              </a:blipFill>
            </p:spPr>
            <p:txBody>
              <a:bodyPr/>
              <a:lstStyle/>
              <a:p>
                <a:r>
                  <a:rPr lang="es-ES">
                    <a:noFill/>
                  </a:rPr>
                  <a:t> </a:t>
                </a:r>
              </a:p>
            </p:txBody>
          </p:sp>
        </mc:Fallback>
      </mc:AlternateContent>
      <p:sp>
        <p:nvSpPr>
          <p:cNvPr id="15" name="Marcador de número de diapositiva 1">
            <a:extLst>
              <a:ext uri="{FF2B5EF4-FFF2-40B4-BE49-F238E27FC236}">
                <a16:creationId xmlns:a16="http://schemas.microsoft.com/office/drawing/2014/main" id="{ED65232E-6E9F-4FB2-8953-8EE6EF2530D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27405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5" grpId="0"/>
      <p:bldP spid="13" grpId="0"/>
      <p:bldP spid="14" grpId="0"/>
      <p:bldP spid="13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14.</a:t>
            </a:r>
            <a:r>
              <a:rPr lang="es-ES" sz="1400" dirty="0"/>
              <a:t> Hallad en el circuito inferior la corriente que circula por la resistencia. R =4 Ω, C=0,125 F, </a:t>
            </a:r>
          </a:p>
          <a:p>
            <a:pPr algn="just"/>
            <a:r>
              <a:rPr lang="es-ES" sz="1400" dirty="0"/>
              <a:t>I(t) = 3cos4t, K=0,5. </a:t>
            </a:r>
          </a:p>
        </p:txBody>
      </p:sp>
      <p:pic>
        <p:nvPicPr>
          <p:cNvPr id="2" name="Imagen 1">
            <a:extLst>
              <a:ext uri="{FF2B5EF4-FFF2-40B4-BE49-F238E27FC236}">
                <a16:creationId xmlns:a16="http://schemas.microsoft.com/office/drawing/2014/main" id="{93995499-EBAD-47FE-B86D-1BEAA621A9F2}"/>
              </a:ext>
            </a:extLst>
          </p:cNvPr>
          <p:cNvPicPr>
            <a:picLocks noChangeAspect="1"/>
          </p:cNvPicPr>
          <p:nvPr/>
        </p:nvPicPr>
        <p:blipFill>
          <a:blip r:embed="rId2"/>
          <a:stretch>
            <a:fillRect/>
          </a:stretch>
        </p:blipFill>
        <p:spPr>
          <a:xfrm>
            <a:off x="96472" y="1362776"/>
            <a:ext cx="2806679" cy="1278487"/>
          </a:xfrm>
          <a:prstGeom prst="rect">
            <a:avLst/>
          </a:prstGeom>
        </p:spPr>
      </p:pic>
      <p:sp>
        <p:nvSpPr>
          <p:cNvPr id="3" name="Rectángulo 2">
            <a:extLst>
              <a:ext uri="{FF2B5EF4-FFF2-40B4-BE49-F238E27FC236}">
                <a16:creationId xmlns:a16="http://schemas.microsoft.com/office/drawing/2014/main" id="{1B712551-70B0-47B9-A14E-968288972891}"/>
              </a:ext>
            </a:extLst>
          </p:cNvPr>
          <p:cNvSpPr/>
          <p:nvPr/>
        </p:nvSpPr>
        <p:spPr>
          <a:xfrm>
            <a:off x="3473044" y="1205876"/>
            <a:ext cx="3741488" cy="307777"/>
          </a:xfrm>
          <a:prstGeom prst="rect">
            <a:avLst/>
          </a:prstGeom>
        </p:spPr>
        <p:txBody>
          <a:bodyPr wrap="square">
            <a:spAutoFit/>
          </a:bodyPr>
          <a:lstStyle/>
          <a:p>
            <a:r>
              <a:rPr lang="es-ES" sz="1400" dirty="0"/>
              <a:t>Fuente dependiente: KV, donde V=V</a:t>
            </a:r>
            <a:r>
              <a:rPr lang="es-ES" sz="1400" baseline="-25000" dirty="0"/>
              <a:t>R</a:t>
            </a:r>
            <a:r>
              <a:rPr lang="es-ES" sz="1400" dirty="0"/>
              <a:t>.</a:t>
            </a:r>
          </a:p>
        </p:txBody>
      </p:sp>
      <p:cxnSp>
        <p:nvCxnSpPr>
          <p:cNvPr id="10" name="Conector recto de flecha 9">
            <a:extLst>
              <a:ext uri="{FF2B5EF4-FFF2-40B4-BE49-F238E27FC236}">
                <a16:creationId xmlns:a16="http://schemas.microsoft.com/office/drawing/2014/main" id="{4607AE53-E7B0-4B30-AA0D-030A81F6651F}"/>
              </a:ext>
            </a:extLst>
          </p:cNvPr>
          <p:cNvCxnSpPr/>
          <p:nvPr/>
        </p:nvCxnSpPr>
        <p:spPr>
          <a:xfrm>
            <a:off x="1057013" y="1765700"/>
            <a:ext cx="0" cy="448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F20AB0E-9B45-4431-BA8E-5BC4B8A0B288}"/>
              </a:ext>
            </a:extLst>
          </p:cNvPr>
          <p:cNvCxnSpPr/>
          <p:nvPr/>
        </p:nvCxnSpPr>
        <p:spPr>
          <a:xfrm>
            <a:off x="1870745" y="1518407"/>
            <a:ext cx="612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F2B6B840-E910-4BC5-9A87-98330EA7340B}"/>
              </a:ext>
            </a:extLst>
          </p:cNvPr>
          <p:cNvSpPr txBox="1"/>
          <p:nvPr/>
        </p:nvSpPr>
        <p:spPr>
          <a:xfrm>
            <a:off x="1245313" y="2030028"/>
            <a:ext cx="235962" cy="369332"/>
          </a:xfrm>
          <a:prstGeom prst="rect">
            <a:avLst/>
          </a:prstGeom>
          <a:noFill/>
        </p:spPr>
        <p:txBody>
          <a:bodyPr wrap="none" rtlCol="0">
            <a:spAutoFit/>
          </a:bodyPr>
          <a:lstStyle/>
          <a:p>
            <a:r>
              <a:rPr lang="es-ES" dirty="0"/>
              <a:t>i</a:t>
            </a:r>
          </a:p>
        </p:txBody>
      </p:sp>
      <p:sp>
        <p:nvSpPr>
          <p:cNvPr id="19" name="CuadroTexto 18">
            <a:extLst>
              <a:ext uri="{FF2B5EF4-FFF2-40B4-BE49-F238E27FC236}">
                <a16:creationId xmlns:a16="http://schemas.microsoft.com/office/drawing/2014/main" id="{FD8922D9-D80E-4323-8A2B-145CA52804A5}"/>
              </a:ext>
            </a:extLst>
          </p:cNvPr>
          <p:cNvSpPr txBox="1"/>
          <p:nvPr/>
        </p:nvSpPr>
        <p:spPr>
          <a:xfrm>
            <a:off x="1870745" y="1255853"/>
            <a:ext cx="847288" cy="338554"/>
          </a:xfrm>
          <a:prstGeom prst="rect">
            <a:avLst/>
          </a:prstGeom>
          <a:noFill/>
        </p:spPr>
        <p:txBody>
          <a:bodyPr wrap="square" rtlCol="0">
            <a:spAutoFit/>
          </a:bodyPr>
          <a:lstStyle/>
          <a:p>
            <a:r>
              <a:rPr lang="es-ES" sz="1600" dirty="0"/>
              <a:t>I1-i</a:t>
            </a:r>
          </a:p>
        </p:txBody>
      </p:sp>
      <p:pic>
        <p:nvPicPr>
          <p:cNvPr id="17" name="Imagen 16">
            <a:extLst>
              <a:ext uri="{FF2B5EF4-FFF2-40B4-BE49-F238E27FC236}">
                <a16:creationId xmlns:a16="http://schemas.microsoft.com/office/drawing/2014/main" id="{7590DE09-F8DF-4171-AD99-173E57119CE2}"/>
              </a:ext>
            </a:extLst>
          </p:cNvPr>
          <p:cNvPicPr>
            <a:picLocks noChangeAspect="1"/>
          </p:cNvPicPr>
          <p:nvPr/>
        </p:nvPicPr>
        <p:blipFill rotWithShape="1">
          <a:blip r:embed="rId3"/>
          <a:srcRect t="23618"/>
          <a:stretch/>
        </p:blipFill>
        <p:spPr>
          <a:xfrm>
            <a:off x="4403299" y="2490577"/>
            <a:ext cx="3184401" cy="861165"/>
          </a:xfrm>
          <a:prstGeom prst="rect">
            <a:avLst/>
          </a:prstGeom>
        </p:spPr>
      </p:pic>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753B9350-E2AC-4CCB-8958-AF822B2F0E64}"/>
                  </a:ext>
                </a:extLst>
              </p:cNvPr>
              <p:cNvSpPr/>
              <p:nvPr/>
            </p:nvSpPr>
            <p:spPr>
              <a:xfrm>
                <a:off x="3373822" y="2065810"/>
                <a:ext cx="2520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rPr>
                        <m:t>Ec</m:t>
                      </m:r>
                      <m:r>
                        <a:rPr lang="es-ES" b="0" i="0" smtClean="0">
                          <a:latin typeface="Cambria Math" panose="02040503050406030204" pitchFamily="18" charset="0"/>
                        </a:rPr>
                        <m:t>. </m:t>
                      </m:r>
                      <m:r>
                        <m:rPr>
                          <m:sty m:val="p"/>
                        </m:rPr>
                        <a:rPr lang="es-ES" b="0" i="0" smtClean="0">
                          <a:latin typeface="Cambria Math" panose="02040503050406030204" pitchFamily="18" charset="0"/>
                        </a:rPr>
                        <m:t>Malla</m:t>
                      </m:r>
                      <m:r>
                        <a:rPr lang="es-ES" b="0" i="0"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𝐶</m:t>
                          </m:r>
                        </m:sub>
                      </m:sSub>
                      <m:r>
                        <a:rPr lang="es-ES" b="0" i="1" smtClean="0">
                          <a:latin typeface="Cambria Math" panose="02040503050406030204" pitchFamily="18" charset="0"/>
                        </a:rPr>
                        <m:t>+</m:t>
                      </m:r>
                      <m:r>
                        <a:rPr lang="es-ES" b="0" i="1" smtClean="0">
                          <a:latin typeface="Cambria Math" panose="02040503050406030204" pitchFamily="18" charset="0"/>
                        </a:rPr>
                        <m:t>𝐾𝑉</m:t>
                      </m:r>
                    </m:oMath>
                  </m:oMathPara>
                </a14:m>
                <a:endParaRPr lang="es-ES" dirty="0"/>
              </a:p>
            </p:txBody>
          </p:sp>
        </mc:Choice>
        <mc:Fallback xmlns="">
          <p:sp>
            <p:nvSpPr>
              <p:cNvPr id="20" name="Rectángulo 19">
                <a:extLst>
                  <a:ext uri="{FF2B5EF4-FFF2-40B4-BE49-F238E27FC236}">
                    <a16:creationId xmlns:a16="http://schemas.microsoft.com/office/drawing/2014/main" id="{753B9350-E2AC-4CCB-8958-AF822B2F0E64}"/>
                  </a:ext>
                </a:extLst>
              </p:cNvPr>
              <p:cNvSpPr>
                <a:spLocks noRot="1" noChangeAspect="1" noMove="1" noResize="1" noEditPoints="1" noAdjustHandles="1" noChangeArrowheads="1" noChangeShapeType="1" noTextEdit="1"/>
              </p:cNvSpPr>
              <p:nvPr/>
            </p:nvSpPr>
            <p:spPr>
              <a:xfrm>
                <a:off x="3373822" y="2065810"/>
                <a:ext cx="2520241" cy="369332"/>
              </a:xfrm>
              <a:prstGeom prst="rect">
                <a:avLst/>
              </a:prstGeom>
              <a:blipFill>
                <a:blip r:embed="rId4"/>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AEB46576-19F0-4888-A5A3-EBFB3ABADBBB}"/>
                  </a:ext>
                </a:extLst>
              </p:cNvPr>
              <p:cNvSpPr/>
              <p:nvPr/>
            </p:nvSpPr>
            <p:spPr>
              <a:xfrm>
                <a:off x="3473044" y="1525151"/>
                <a:ext cx="9302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r>
                        <a:rPr lang="es-ES" b="0" i="1" smtClean="0">
                          <a:latin typeface="Cambria Math" panose="02040503050406030204" pitchFamily="18" charset="0"/>
                        </a:rPr>
                        <m:t>=</m:t>
                      </m:r>
                      <m:r>
                        <a:rPr lang="es-ES" b="0" i="1" smtClean="0">
                          <a:latin typeface="Cambria Math" panose="02040503050406030204" pitchFamily="18" charset="0"/>
                        </a:rPr>
                        <m:t>𝑅𝑖</m:t>
                      </m:r>
                    </m:oMath>
                  </m:oMathPara>
                </a14:m>
                <a:endParaRPr lang="es-ES" dirty="0"/>
              </a:p>
            </p:txBody>
          </p:sp>
        </mc:Choice>
        <mc:Fallback xmlns="">
          <p:sp>
            <p:nvSpPr>
              <p:cNvPr id="23" name="Rectángulo 22">
                <a:extLst>
                  <a:ext uri="{FF2B5EF4-FFF2-40B4-BE49-F238E27FC236}">
                    <a16:creationId xmlns:a16="http://schemas.microsoft.com/office/drawing/2014/main" id="{AEB46576-19F0-4888-A5A3-EBFB3ABADBBB}"/>
                  </a:ext>
                </a:extLst>
              </p:cNvPr>
              <p:cNvSpPr>
                <a:spLocks noRot="1" noChangeAspect="1" noMove="1" noResize="1" noEditPoints="1" noAdjustHandles="1" noChangeArrowheads="1" noChangeShapeType="1" noTextEdit="1"/>
              </p:cNvSpPr>
              <p:nvPr/>
            </p:nvSpPr>
            <p:spPr>
              <a:xfrm>
                <a:off x="3473044" y="1525151"/>
                <a:ext cx="930255" cy="369332"/>
              </a:xfrm>
              <a:prstGeom prst="rect">
                <a:avLst/>
              </a:prstGeom>
              <a:blipFill>
                <a:blip r:embed="rId5"/>
                <a:stretch>
                  <a:fillRect/>
                </a:stretch>
              </a:blipFill>
            </p:spPr>
            <p:txBody>
              <a:bodyPr/>
              <a:lstStyle/>
              <a:p>
                <a:r>
                  <a:rPr lang="es-ES">
                    <a:noFill/>
                  </a:rPr>
                  <a:t> </a:t>
                </a:r>
              </a:p>
            </p:txBody>
          </p:sp>
        </mc:Fallback>
      </mc:AlternateContent>
      <p:pic>
        <p:nvPicPr>
          <p:cNvPr id="21" name="Imagen 20">
            <a:extLst>
              <a:ext uri="{FF2B5EF4-FFF2-40B4-BE49-F238E27FC236}">
                <a16:creationId xmlns:a16="http://schemas.microsoft.com/office/drawing/2014/main" id="{6F1A8610-39F6-4CDC-B214-180FAF56F65E}"/>
              </a:ext>
            </a:extLst>
          </p:cNvPr>
          <p:cNvPicPr>
            <a:picLocks noChangeAspect="1"/>
          </p:cNvPicPr>
          <p:nvPr/>
        </p:nvPicPr>
        <p:blipFill>
          <a:blip r:embed="rId6"/>
          <a:stretch>
            <a:fillRect/>
          </a:stretch>
        </p:blipFill>
        <p:spPr>
          <a:xfrm>
            <a:off x="312968" y="4641763"/>
            <a:ext cx="8384798" cy="802125"/>
          </a:xfrm>
          <a:prstGeom prst="rect">
            <a:avLst/>
          </a:prstGeom>
        </p:spPr>
      </p:pic>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6AFEE3FA-9A97-4337-A5CB-78F243099102}"/>
                  </a:ext>
                </a:extLst>
              </p:cNvPr>
              <p:cNvSpPr/>
              <p:nvPr/>
            </p:nvSpPr>
            <p:spPr>
              <a:xfrm>
                <a:off x="610624" y="3426494"/>
                <a:ext cx="3086999" cy="1215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=3∠0º</m:t>
                      </m:r>
                    </m:oMath>
                  </m:oMathPara>
                </a14:m>
                <a:endParaRPr lang="es-ES"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r>
                        <a:rPr lang="es-ES" i="1">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0.125</m:t>
                          </m:r>
                        </m:den>
                      </m:f>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𝑗</m:t>
                      </m:r>
                    </m:oMath>
                  </m:oMathPara>
                </a14:m>
                <a:endParaRPr lang="es-ES" dirty="0">
                  <a:ea typeface="Cambria Math" panose="02040503050406030204" pitchFamily="18" charset="0"/>
                </a:endParaRPr>
              </a:p>
              <a:p>
                <a:endParaRPr lang="es-ES" dirty="0"/>
              </a:p>
            </p:txBody>
          </p:sp>
        </mc:Choice>
        <mc:Fallback xmlns="">
          <p:sp>
            <p:nvSpPr>
              <p:cNvPr id="25" name="Rectángulo 24">
                <a:extLst>
                  <a:ext uri="{FF2B5EF4-FFF2-40B4-BE49-F238E27FC236}">
                    <a16:creationId xmlns:a16="http://schemas.microsoft.com/office/drawing/2014/main" id="{6AFEE3FA-9A97-4337-A5CB-78F243099102}"/>
                  </a:ext>
                </a:extLst>
              </p:cNvPr>
              <p:cNvSpPr>
                <a:spLocks noRot="1" noChangeAspect="1" noMove="1" noResize="1" noEditPoints="1" noAdjustHandles="1" noChangeArrowheads="1" noChangeShapeType="1" noTextEdit="1"/>
              </p:cNvSpPr>
              <p:nvPr/>
            </p:nvSpPr>
            <p:spPr>
              <a:xfrm>
                <a:off x="610624" y="3426494"/>
                <a:ext cx="3086999" cy="1215269"/>
              </a:xfrm>
              <a:prstGeom prst="rect">
                <a:avLst/>
              </a:prstGeom>
              <a:blipFill>
                <a:blip r:embed="rId7"/>
                <a:stretch>
                  <a:fillRect/>
                </a:stretch>
              </a:blipFill>
            </p:spPr>
            <p:txBody>
              <a:bodyPr/>
              <a:lstStyle/>
              <a:p>
                <a:r>
                  <a:rPr lang="es-ES">
                    <a:noFill/>
                  </a:rPr>
                  <a:t> </a:t>
                </a:r>
              </a:p>
            </p:txBody>
          </p:sp>
        </mc:Fallback>
      </mc:AlternateContent>
      <p:sp>
        <p:nvSpPr>
          <p:cNvPr id="14" name="Marcador de número de diapositiva 1">
            <a:extLst>
              <a:ext uri="{FF2B5EF4-FFF2-40B4-BE49-F238E27FC236}">
                <a16:creationId xmlns:a16="http://schemas.microsoft.com/office/drawing/2014/main" id="{5F35B8B3-6924-4F0A-8682-2FE9BBA39B4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19162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 name="Imagen 18">
            <a:extLst>
              <a:ext uri="{FF2B5EF4-FFF2-40B4-BE49-F238E27FC236}">
                <a16:creationId xmlns:a16="http://schemas.microsoft.com/office/drawing/2014/main" id="{B55ED96E-6BAA-5879-2973-353CCF0DD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034" y="1149761"/>
            <a:ext cx="35242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Imagen 28">
            <a:extLst>
              <a:ext uri="{FF2B5EF4-FFF2-40B4-BE49-F238E27FC236}">
                <a16:creationId xmlns:a16="http://schemas.microsoft.com/office/drawing/2014/main" id="{DE3AADCF-93D6-0E8D-4349-5F8A390BA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46" y="4266928"/>
            <a:ext cx="24765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73" name="Imagen 31">
            <a:extLst>
              <a:ext uri="{FF2B5EF4-FFF2-40B4-BE49-F238E27FC236}">
                <a16:creationId xmlns:a16="http://schemas.microsoft.com/office/drawing/2014/main" id="{B5B624B1-2142-10D2-C419-7B45FBD4C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03" y="5643711"/>
            <a:ext cx="1409700" cy="85725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58">
            <a:extLst>
              <a:ext uri="{FF2B5EF4-FFF2-40B4-BE49-F238E27FC236}">
                <a16:creationId xmlns:a16="http://schemas.microsoft.com/office/drawing/2014/main" id="{900177D7-191C-C172-CA05-7559602E7010}"/>
              </a:ext>
            </a:extLst>
          </p:cNvPr>
          <p:cNvSpPr>
            <a:spLocks noChangeArrowheads="1"/>
          </p:cNvSpPr>
          <p:nvPr/>
        </p:nvSpPr>
        <p:spPr bwMode="auto">
          <a:xfrm>
            <a:off x="198846" y="765308"/>
            <a:ext cx="52788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4</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Hallar el circuito equivalente de Thévenin entre a y a’</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8" name="Rectangle 59">
            <a:extLst>
              <a:ext uri="{FF2B5EF4-FFF2-40B4-BE49-F238E27FC236}">
                <a16:creationId xmlns:a16="http://schemas.microsoft.com/office/drawing/2014/main" id="{E357DC2C-7B0A-8CF0-B6EC-394A1AAA2561}"/>
              </a:ext>
            </a:extLst>
          </p:cNvPr>
          <p:cNvSpPr>
            <a:spLocks noChangeArrowheads="1"/>
          </p:cNvSpPr>
          <p:nvPr/>
        </p:nvSpPr>
        <p:spPr bwMode="auto">
          <a:xfrm>
            <a:off x="198846" y="4068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6</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Calcular el circuito equivalente de Thévenin entre a y a’.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es el voltaje que cae en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(izquierda)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9" name="Rectangle 60">
            <a:extLst>
              <a:ext uri="{FF2B5EF4-FFF2-40B4-BE49-F238E27FC236}">
                <a16:creationId xmlns:a16="http://schemas.microsoft.com/office/drawing/2014/main" id="{14717582-4B86-46CA-EB65-12C1E2A677CF}"/>
              </a:ext>
            </a:extLst>
          </p:cNvPr>
          <p:cNvSpPr>
            <a:spLocks noChangeArrowheads="1"/>
          </p:cNvSpPr>
          <p:nvPr/>
        </p:nvSpPr>
        <p:spPr bwMode="auto">
          <a:xfrm>
            <a:off x="198846" y="535250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7</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Calcular el circuito equivalente de Thévenin y de Norton entre a y 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id="{F1A985AB-7175-BF0C-7083-909FF0295252}"/>
              </a:ext>
            </a:extLst>
          </p:cNvPr>
          <p:cNvPicPr>
            <a:picLocks noChangeAspect="1"/>
          </p:cNvPicPr>
          <p:nvPr/>
        </p:nvPicPr>
        <p:blipFill>
          <a:blip r:embed="rId5"/>
          <a:stretch>
            <a:fillRect/>
          </a:stretch>
        </p:blipFill>
        <p:spPr>
          <a:xfrm>
            <a:off x="2122120" y="2480382"/>
            <a:ext cx="2194066" cy="1514539"/>
          </a:xfrm>
          <a:prstGeom prst="rect">
            <a:avLst/>
          </a:prstGeom>
        </p:spPr>
      </p:pic>
      <p:sp>
        <p:nvSpPr>
          <p:cNvPr id="19" name="CuadroTexto 18">
            <a:extLst>
              <a:ext uri="{FF2B5EF4-FFF2-40B4-BE49-F238E27FC236}">
                <a16:creationId xmlns:a16="http://schemas.microsoft.com/office/drawing/2014/main" id="{CFA5AC76-4DAB-2460-7748-95388C6492FD}"/>
              </a:ext>
            </a:extLst>
          </p:cNvPr>
          <p:cNvSpPr txBox="1"/>
          <p:nvPr/>
        </p:nvSpPr>
        <p:spPr>
          <a:xfrm>
            <a:off x="130065" y="2252178"/>
            <a:ext cx="9013935" cy="276999"/>
          </a:xfrm>
          <a:prstGeom prst="rect">
            <a:avLst/>
          </a:prstGeom>
          <a:noFill/>
        </p:spPr>
        <p:txBody>
          <a:bodyPr wrap="square">
            <a:spAutoFit/>
          </a:bodyPr>
          <a:lstStyle/>
          <a:p>
            <a:pPr algn="l"/>
            <a:r>
              <a:rPr lang="es-ES" sz="1200" b="1" i="0" u="none" strike="noStrike" baseline="0" dirty="0">
                <a:latin typeface="+mj-lt"/>
              </a:rPr>
              <a:t>Problema 5</a:t>
            </a:r>
            <a:r>
              <a:rPr lang="es-ES" sz="1200" b="0" i="0" u="none" strike="noStrike" baseline="0" dirty="0">
                <a:latin typeface="+mj-lt"/>
              </a:rPr>
              <a:t>. Hallar el circuito equivalente de Thévenin en bornes del diodo, siendo R1 = 6 k</a:t>
            </a:r>
            <a:r>
              <a:rPr lang="el-GR" sz="1200" b="0" i="0" u="none" strike="noStrike" baseline="0" dirty="0">
                <a:latin typeface="+mj-lt"/>
              </a:rPr>
              <a:t>Ω</a:t>
            </a:r>
            <a:r>
              <a:rPr lang="es-ES" sz="1200" b="0" i="0" u="none" strike="noStrike" baseline="0" dirty="0">
                <a:latin typeface="+mj-lt"/>
              </a:rPr>
              <a:t>, R2</a:t>
            </a:r>
            <a:r>
              <a:rPr lang="pl-PL" sz="1200" b="0" i="0" u="none" strike="noStrike" baseline="0" dirty="0">
                <a:latin typeface="+mj-lt"/>
              </a:rPr>
              <a:t>= 4 k</a:t>
            </a:r>
            <a:r>
              <a:rPr lang="el-GR" sz="1200" b="0" i="0" u="none" strike="noStrike" baseline="0" dirty="0">
                <a:latin typeface="+mj-lt"/>
              </a:rPr>
              <a:t>Ω</a:t>
            </a:r>
            <a:r>
              <a:rPr lang="pl-PL" sz="1200" b="0" i="0" u="none" strike="noStrike" baseline="0" dirty="0">
                <a:latin typeface="+mj-lt"/>
              </a:rPr>
              <a:t>, R3 = 0.9 k</a:t>
            </a:r>
            <a:r>
              <a:rPr lang="el-GR" sz="1200" b="0" i="0" u="none" strike="noStrike" baseline="0" dirty="0">
                <a:latin typeface="+mj-lt"/>
              </a:rPr>
              <a:t>Ω</a:t>
            </a:r>
            <a:r>
              <a:rPr lang="pl-PL" sz="1200" b="0" i="0" u="none" strike="noStrike" baseline="0" dirty="0">
                <a:latin typeface="+mj-lt"/>
              </a:rPr>
              <a:t>, V1 =10 V.</a:t>
            </a:r>
            <a:endParaRPr lang="es-ES" sz="1200" dirty="0">
              <a:latin typeface="+mj-lt"/>
            </a:endParaRPr>
          </a:p>
        </p:txBody>
      </p:sp>
      <p:sp>
        <p:nvSpPr>
          <p:cNvPr id="10" name="Marcador de número de diapositiva 1">
            <a:extLst>
              <a:ext uri="{FF2B5EF4-FFF2-40B4-BE49-F238E27FC236}">
                <a16:creationId xmlns:a16="http://schemas.microsoft.com/office/drawing/2014/main" id="{14D01269-E23C-4ACB-B368-94FAA12E1C3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1701286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D3F03EB-CDE4-4303-B022-B38E88584BC4}"/>
              </a:ext>
            </a:extLst>
          </p:cNvPr>
          <p:cNvPicPr>
            <a:picLocks noChangeAspect="1"/>
          </p:cNvPicPr>
          <p:nvPr/>
        </p:nvPicPr>
        <p:blipFill>
          <a:blip r:embed="rId2"/>
          <a:stretch>
            <a:fillRect/>
          </a:stretch>
        </p:blipFill>
        <p:spPr>
          <a:xfrm>
            <a:off x="4544" y="1565642"/>
            <a:ext cx="3035525" cy="1903101"/>
          </a:xfrm>
          <a:prstGeom prst="rect">
            <a:avLst/>
          </a:prstGeom>
        </p:spPr>
      </p:pic>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15.</a:t>
            </a:r>
            <a:r>
              <a:rPr lang="es-ES" sz="1400" dirty="0"/>
              <a:t> Hallar la corriente que genera la fuente de tensión en el circuito inferior. R=1 Ω, C= 1F, L=1 H, K=1,5, </a:t>
            </a:r>
            <a:r>
              <a:rPr lang="es-ES" sz="1400" dirty="0" err="1"/>
              <a:t>Vin</a:t>
            </a:r>
            <a:r>
              <a:rPr lang="es-ES" sz="1400" dirty="0"/>
              <a:t> = 4cos3t</a:t>
            </a:r>
          </a:p>
        </p:txBody>
      </p:sp>
      <p:cxnSp>
        <p:nvCxnSpPr>
          <p:cNvPr id="10" name="Conector recto de flecha 9">
            <a:extLst>
              <a:ext uri="{FF2B5EF4-FFF2-40B4-BE49-F238E27FC236}">
                <a16:creationId xmlns:a16="http://schemas.microsoft.com/office/drawing/2014/main" id="{4607AE53-E7B0-4B30-AA0D-030A81F6651F}"/>
              </a:ext>
            </a:extLst>
          </p:cNvPr>
          <p:cNvCxnSpPr>
            <a:cxnSpLocks/>
          </p:cNvCxnSpPr>
          <p:nvPr/>
        </p:nvCxnSpPr>
        <p:spPr>
          <a:xfrm>
            <a:off x="722926" y="1509719"/>
            <a:ext cx="5534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F20AB0E-9B45-4431-BA8E-5BC4B8A0B288}"/>
              </a:ext>
            </a:extLst>
          </p:cNvPr>
          <p:cNvCxnSpPr>
            <a:cxnSpLocks/>
          </p:cNvCxnSpPr>
          <p:nvPr/>
        </p:nvCxnSpPr>
        <p:spPr>
          <a:xfrm>
            <a:off x="1338127" y="2240355"/>
            <a:ext cx="0" cy="553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F2B6B840-E910-4BC5-9A87-98330EA7340B}"/>
              </a:ext>
            </a:extLst>
          </p:cNvPr>
          <p:cNvSpPr txBox="1"/>
          <p:nvPr/>
        </p:nvSpPr>
        <p:spPr>
          <a:xfrm>
            <a:off x="432740" y="1380976"/>
            <a:ext cx="235962" cy="369332"/>
          </a:xfrm>
          <a:prstGeom prst="rect">
            <a:avLst/>
          </a:prstGeom>
          <a:noFill/>
        </p:spPr>
        <p:txBody>
          <a:bodyPr wrap="none" rtlCol="0">
            <a:spAutoFit/>
          </a:bodyPr>
          <a:lstStyle/>
          <a:p>
            <a:r>
              <a:rPr lang="es-ES" dirty="0"/>
              <a:t>i</a:t>
            </a:r>
          </a:p>
        </p:txBody>
      </p:sp>
      <p:sp>
        <p:nvSpPr>
          <p:cNvPr id="19" name="CuadroTexto 18">
            <a:extLst>
              <a:ext uri="{FF2B5EF4-FFF2-40B4-BE49-F238E27FC236}">
                <a16:creationId xmlns:a16="http://schemas.microsoft.com/office/drawing/2014/main" id="{FD8922D9-D80E-4323-8A2B-145CA52804A5}"/>
              </a:ext>
            </a:extLst>
          </p:cNvPr>
          <p:cNvSpPr txBox="1"/>
          <p:nvPr/>
        </p:nvSpPr>
        <p:spPr>
          <a:xfrm>
            <a:off x="890381" y="2348992"/>
            <a:ext cx="589826" cy="338554"/>
          </a:xfrm>
          <a:prstGeom prst="rect">
            <a:avLst/>
          </a:prstGeom>
          <a:noFill/>
        </p:spPr>
        <p:txBody>
          <a:bodyPr wrap="square" rtlCol="0">
            <a:spAutoFit/>
          </a:bodyPr>
          <a:lstStyle/>
          <a:p>
            <a:r>
              <a:rPr lang="es-ES" sz="1600" dirty="0"/>
              <a:t>i-KV</a:t>
            </a:r>
          </a:p>
        </p:txBody>
      </p:sp>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6AFEE3FA-9A97-4337-A5CB-78F243099102}"/>
                  </a:ext>
                </a:extLst>
              </p:cNvPr>
              <p:cNvSpPr/>
              <p:nvPr/>
            </p:nvSpPr>
            <p:spPr>
              <a:xfrm>
                <a:off x="3478905" y="1291265"/>
                <a:ext cx="42619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𝐿𝑎</m:t>
                      </m:r>
                      <m:r>
                        <a:rPr lang="es-ES" b="0" i="1" smtClean="0">
                          <a:latin typeface="Cambria Math" panose="02040503050406030204" pitchFamily="18" charset="0"/>
                        </a:rPr>
                        <m:t> </m:t>
                      </m:r>
                      <m:r>
                        <a:rPr lang="es-ES" b="0" i="1" smtClean="0">
                          <a:latin typeface="Cambria Math" panose="02040503050406030204" pitchFamily="18" charset="0"/>
                        </a:rPr>
                        <m:t>𝑓𝑢𝑒𝑛𝑡𝑒</m:t>
                      </m:r>
                      <m:r>
                        <a:rPr lang="es-ES" b="0" i="1" smtClean="0">
                          <a:latin typeface="Cambria Math" panose="02040503050406030204" pitchFamily="18" charset="0"/>
                        </a:rPr>
                        <m:t> </m:t>
                      </m:r>
                      <m:r>
                        <a:rPr lang="es-ES" b="0" i="1" smtClean="0">
                          <a:latin typeface="Cambria Math" panose="02040503050406030204" pitchFamily="18" charset="0"/>
                        </a:rPr>
                        <m:t>𝑑𝑒𝑝𝑒𝑛𝑑𝑒</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m:t>
                      </m:r>
                      <m:r>
                        <a:rPr lang="es-ES" b="0" i="1" smtClean="0">
                          <a:latin typeface="Cambria Math" panose="02040503050406030204" pitchFamily="18" charset="0"/>
                        </a:rPr>
                        <m:t>𝐼𝑅</m:t>
                      </m:r>
                      <m:r>
                        <a:rPr lang="es-ES" b="0" i="1" smtClean="0">
                          <a:latin typeface="Cambria Math" panose="02040503050406030204" pitchFamily="18" charset="0"/>
                        </a:rPr>
                        <m:t>=</m:t>
                      </m:r>
                      <m:r>
                        <a:rPr lang="es-ES" b="0" i="1" smtClean="0">
                          <a:latin typeface="Cambria Math" panose="02040503050406030204" pitchFamily="18" charset="0"/>
                        </a:rPr>
                        <m:t>𝐼</m:t>
                      </m:r>
                    </m:oMath>
                  </m:oMathPara>
                </a14:m>
                <a:endParaRPr lang="es-ES" b="0" i="1" dirty="0">
                  <a:latin typeface="Cambria Math" panose="02040503050406030204" pitchFamily="18" charset="0"/>
                </a:endParaRPr>
              </a:p>
            </p:txBody>
          </p:sp>
        </mc:Choice>
        <mc:Fallback xmlns="">
          <p:sp>
            <p:nvSpPr>
              <p:cNvPr id="25" name="Rectángulo 24">
                <a:extLst>
                  <a:ext uri="{FF2B5EF4-FFF2-40B4-BE49-F238E27FC236}">
                    <a16:creationId xmlns:a16="http://schemas.microsoft.com/office/drawing/2014/main" id="{6AFEE3FA-9A97-4337-A5CB-78F243099102}"/>
                  </a:ext>
                </a:extLst>
              </p:cNvPr>
              <p:cNvSpPr>
                <a:spLocks noRot="1" noChangeAspect="1" noMove="1" noResize="1" noEditPoints="1" noAdjustHandles="1" noChangeArrowheads="1" noChangeShapeType="1" noTextEdit="1"/>
              </p:cNvSpPr>
              <p:nvPr/>
            </p:nvSpPr>
            <p:spPr>
              <a:xfrm>
                <a:off x="3478905" y="1291265"/>
                <a:ext cx="4261936" cy="369332"/>
              </a:xfrm>
              <a:prstGeom prst="rect">
                <a:avLst/>
              </a:prstGeom>
              <a:blipFill>
                <a:blip r:embed="rId3"/>
                <a:stretch>
                  <a:fillRect b="-15000"/>
                </a:stretch>
              </a:blipFill>
            </p:spPr>
            <p:txBody>
              <a:bodyPr/>
              <a:lstStyle/>
              <a:p>
                <a:r>
                  <a:rPr lang="es-ES">
                    <a:noFill/>
                  </a:rPr>
                  <a:t> </a:t>
                </a:r>
              </a:p>
            </p:txBody>
          </p:sp>
        </mc:Fallback>
      </mc:AlternateContent>
      <p:pic>
        <p:nvPicPr>
          <p:cNvPr id="9" name="Imagen 8">
            <a:extLst>
              <a:ext uri="{FF2B5EF4-FFF2-40B4-BE49-F238E27FC236}">
                <a16:creationId xmlns:a16="http://schemas.microsoft.com/office/drawing/2014/main" id="{067AAF96-C6D1-4DE0-9492-8BC05E63B395}"/>
              </a:ext>
            </a:extLst>
          </p:cNvPr>
          <p:cNvPicPr>
            <a:picLocks noChangeAspect="1"/>
          </p:cNvPicPr>
          <p:nvPr/>
        </p:nvPicPr>
        <p:blipFill rotWithShape="1">
          <a:blip r:embed="rId4"/>
          <a:srcRect t="14834" b="64418"/>
          <a:stretch/>
        </p:blipFill>
        <p:spPr>
          <a:xfrm>
            <a:off x="3560809" y="2448827"/>
            <a:ext cx="4093425" cy="706682"/>
          </a:xfrm>
          <a:prstGeom prst="rect">
            <a:avLst/>
          </a:prstGeom>
        </p:spPr>
      </p:pic>
      <mc:AlternateContent xmlns:mc="http://schemas.openxmlformats.org/markup-compatibility/2006" xmlns:a14="http://schemas.microsoft.com/office/drawing/2010/main">
        <mc:Choice Requires="a14">
          <p:sp>
            <p:nvSpPr>
              <p:cNvPr id="22" name="Rectángulo 21">
                <a:extLst>
                  <a:ext uri="{FF2B5EF4-FFF2-40B4-BE49-F238E27FC236}">
                    <a16:creationId xmlns:a16="http://schemas.microsoft.com/office/drawing/2014/main" id="{496DA253-1803-46EC-827C-53D3B82D99A6}"/>
                  </a:ext>
                </a:extLst>
              </p:cNvPr>
              <p:cNvSpPr/>
              <p:nvPr/>
            </p:nvSpPr>
            <p:spPr>
              <a:xfrm>
                <a:off x="2905296" y="3134386"/>
                <a:ext cx="5544403" cy="661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r>
                        <a:rPr lang="es-ES" b="0" i="1" smtClean="0">
                          <a:latin typeface="Cambria Math" panose="02040503050406030204" pitchFamily="18" charset="0"/>
                        </a:rPr>
                        <m:t>+</m:t>
                      </m:r>
                      <m:r>
                        <a:rPr lang="es-ES" b="0" i="1" smtClean="0">
                          <a:latin typeface="Cambria Math" panose="02040503050406030204" pitchFamily="18" charset="0"/>
                        </a:rPr>
                        <m:t>𝑍𝐿</m:t>
                      </m:r>
                      <m:r>
                        <a:rPr lang="es-ES" i="1">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den>
                      </m:f>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𝐿</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𝑗</m:t>
                          </m:r>
                        </m:num>
                        <m:den>
                          <m:r>
                            <a:rPr lang="es-ES" b="0" i="1" smtClean="0">
                              <a:latin typeface="Cambria Math" panose="02040503050406030204" pitchFamily="18" charset="0"/>
                              <a:ea typeface="Cambria Math" panose="02040503050406030204" pitchFamily="18" charset="0"/>
                            </a:rPr>
                            <m:t>3</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9</m:t>
                          </m:r>
                          <m:r>
                            <a:rPr lang="es-ES" b="0" i="1" smtClean="0">
                              <a:latin typeface="Cambria Math" panose="02040503050406030204" pitchFamily="18" charset="0"/>
                              <a:ea typeface="Cambria Math" panose="02040503050406030204" pitchFamily="18" charset="0"/>
                            </a:rPr>
                            <m:t>𝑗</m:t>
                          </m:r>
                        </m:num>
                        <m:den>
                          <m:r>
                            <a:rPr lang="es-ES" b="0" i="1" smtClean="0">
                              <a:latin typeface="Cambria Math" panose="02040503050406030204" pitchFamily="18" charset="0"/>
                              <a:ea typeface="Cambria Math" panose="02040503050406030204" pitchFamily="18" charset="0"/>
                            </a:rPr>
                            <m:t>3</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𝑗</m:t>
                          </m:r>
                        </m:num>
                        <m:den>
                          <m:r>
                            <a:rPr lang="es-ES" b="0" i="1" smtClean="0">
                              <a:latin typeface="Cambria Math" panose="02040503050406030204" pitchFamily="18" charset="0"/>
                              <a:ea typeface="Cambria Math" panose="02040503050406030204" pitchFamily="18" charset="0"/>
                            </a:rPr>
                            <m:t>3</m:t>
                          </m:r>
                        </m:den>
                      </m:f>
                    </m:oMath>
                  </m:oMathPara>
                </a14:m>
                <a:endParaRPr lang="es-ES" dirty="0"/>
              </a:p>
            </p:txBody>
          </p:sp>
        </mc:Choice>
        <mc:Fallback xmlns="">
          <p:sp>
            <p:nvSpPr>
              <p:cNvPr id="22" name="Rectángulo 21">
                <a:extLst>
                  <a:ext uri="{FF2B5EF4-FFF2-40B4-BE49-F238E27FC236}">
                    <a16:creationId xmlns:a16="http://schemas.microsoft.com/office/drawing/2014/main" id="{496DA253-1803-46EC-827C-53D3B82D99A6}"/>
                  </a:ext>
                </a:extLst>
              </p:cNvPr>
              <p:cNvSpPr>
                <a:spLocks noRot="1" noChangeAspect="1" noMove="1" noResize="1" noEditPoints="1" noAdjustHandles="1" noChangeArrowheads="1" noChangeShapeType="1" noTextEdit="1"/>
              </p:cNvSpPr>
              <p:nvPr/>
            </p:nvSpPr>
            <p:spPr>
              <a:xfrm>
                <a:off x="2905296" y="3134386"/>
                <a:ext cx="5544403" cy="66127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0D46C38E-F861-4552-AF45-2DD7DEDEA4EB}"/>
                  </a:ext>
                </a:extLst>
              </p:cNvPr>
              <p:cNvSpPr/>
              <p:nvPr/>
            </p:nvSpPr>
            <p:spPr>
              <a:xfrm>
                <a:off x="3560809" y="1935622"/>
                <a:ext cx="31370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m:rPr>
                              <m:nor/>
                            </m:rPr>
                            <a:rPr lang="es-ES" dirty="0"/>
                            <m:t>Malla</m:t>
                          </m:r>
                          <m:r>
                            <a:rPr lang="es-ES" b="0" i="1" dirty="0" smtClean="0">
                              <a:latin typeface="Cambria Math" panose="02040503050406030204" pitchFamily="18" charset="0"/>
                            </a:rPr>
                            <m:t>: </m:t>
                          </m:r>
                          <m:r>
                            <a:rPr lang="es-ES" i="1">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𝑐</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𝐿</m:t>
                          </m:r>
                        </m:sub>
                      </m:sSub>
                      <m:r>
                        <a:rPr lang="es-ES" b="0" i="1" smtClean="0">
                          <a:latin typeface="Cambria Math" panose="02040503050406030204" pitchFamily="18" charset="0"/>
                        </a:rPr>
                        <m:t>=0</m:t>
                      </m:r>
                    </m:oMath>
                  </m:oMathPara>
                </a14:m>
                <a:endParaRPr lang="es-ES" b="0" i="1" dirty="0">
                  <a:latin typeface="Cambria Math" panose="02040503050406030204" pitchFamily="18" charset="0"/>
                </a:endParaRPr>
              </a:p>
            </p:txBody>
          </p:sp>
        </mc:Choice>
        <mc:Fallback xmlns="">
          <p:sp>
            <p:nvSpPr>
              <p:cNvPr id="24" name="Rectángulo 23">
                <a:extLst>
                  <a:ext uri="{FF2B5EF4-FFF2-40B4-BE49-F238E27FC236}">
                    <a16:creationId xmlns:a16="http://schemas.microsoft.com/office/drawing/2014/main" id="{0D46C38E-F861-4552-AF45-2DD7DEDEA4EB}"/>
                  </a:ext>
                </a:extLst>
              </p:cNvPr>
              <p:cNvSpPr>
                <a:spLocks noRot="1" noChangeAspect="1" noMove="1" noResize="1" noEditPoints="1" noAdjustHandles="1" noChangeArrowheads="1" noChangeShapeType="1" noTextEdit="1"/>
              </p:cNvSpPr>
              <p:nvPr/>
            </p:nvSpPr>
            <p:spPr>
              <a:xfrm>
                <a:off x="3560809" y="1935622"/>
                <a:ext cx="3137077" cy="369332"/>
              </a:xfrm>
              <a:prstGeom prst="rect">
                <a:avLst/>
              </a:prstGeom>
              <a:blipFill>
                <a:blip r:embed="rId6"/>
                <a:stretch>
                  <a:fillRect b="-3333"/>
                </a:stretch>
              </a:blipFill>
            </p:spPr>
            <p:txBody>
              <a:bodyPr/>
              <a:lstStyle/>
              <a:p>
                <a:r>
                  <a:rPr lang="es-ES">
                    <a:noFill/>
                  </a:rPr>
                  <a:t> </a:t>
                </a:r>
              </a:p>
            </p:txBody>
          </p:sp>
        </mc:Fallback>
      </mc:AlternateContent>
      <p:pic>
        <p:nvPicPr>
          <p:cNvPr id="26" name="Imagen 25">
            <a:extLst>
              <a:ext uri="{FF2B5EF4-FFF2-40B4-BE49-F238E27FC236}">
                <a16:creationId xmlns:a16="http://schemas.microsoft.com/office/drawing/2014/main" id="{BFC21209-6BCB-4D20-80A2-E1AE2A261B55}"/>
              </a:ext>
            </a:extLst>
          </p:cNvPr>
          <p:cNvPicPr>
            <a:picLocks noChangeAspect="1"/>
          </p:cNvPicPr>
          <p:nvPr/>
        </p:nvPicPr>
        <p:blipFill rotWithShape="1">
          <a:blip r:embed="rId4"/>
          <a:srcRect t="34610"/>
          <a:stretch/>
        </p:blipFill>
        <p:spPr>
          <a:xfrm>
            <a:off x="550721" y="3873698"/>
            <a:ext cx="4093425" cy="2227270"/>
          </a:xfrm>
          <a:prstGeom prst="rect">
            <a:avLst/>
          </a:prstGeom>
        </p:spPr>
      </p:pic>
      <p:sp>
        <p:nvSpPr>
          <p:cNvPr id="13" name="Marcador de número de diapositiva 1">
            <a:extLst>
              <a:ext uri="{FF2B5EF4-FFF2-40B4-BE49-F238E27FC236}">
                <a16:creationId xmlns:a16="http://schemas.microsoft.com/office/drawing/2014/main" id="{C72FEF2F-67A3-43C0-9DB5-B4B0A53AF47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6024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23 Grupo">
            <a:extLst>
              <a:ext uri="{FF2B5EF4-FFF2-40B4-BE49-F238E27FC236}">
                <a16:creationId xmlns:a16="http://schemas.microsoft.com/office/drawing/2014/main" id="{F434B162-AA5F-4A88-B5B9-6C7F08F6FCA9}"/>
              </a:ext>
            </a:extLst>
          </p:cNvPr>
          <p:cNvGrpSpPr>
            <a:grpSpLocks/>
          </p:cNvGrpSpPr>
          <p:nvPr/>
        </p:nvGrpSpPr>
        <p:grpSpPr bwMode="auto">
          <a:xfrm>
            <a:off x="0" y="0"/>
            <a:ext cx="9144000" cy="765175"/>
            <a:chOff x="0" y="0"/>
            <a:chExt cx="9144000" cy="764704"/>
          </a:xfrm>
        </p:grpSpPr>
        <p:sp>
          <p:nvSpPr>
            <p:cNvPr id="4104" name="Freeform 5">
              <a:extLst>
                <a:ext uri="{FF2B5EF4-FFF2-40B4-BE49-F238E27FC236}">
                  <a16:creationId xmlns:a16="http://schemas.microsoft.com/office/drawing/2014/main" id="{DF7930B6-619F-44E9-9AA1-E7502557FBEB}"/>
                </a:ext>
              </a:extLst>
            </p:cNvPr>
            <p:cNvSpPr>
              <a:spLocks/>
            </p:cNvSpPr>
            <p:nvPr/>
          </p:nvSpPr>
          <p:spPr bwMode="auto">
            <a:xfrm>
              <a:off x="5801032" y="0"/>
              <a:ext cx="3342968" cy="764704"/>
            </a:xfrm>
            <a:custGeom>
              <a:avLst/>
              <a:gdLst>
                <a:gd name="T0" fmla="*/ 2147483646 w 2592"/>
                <a:gd name="T1" fmla="*/ 0 h 731"/>
                <a:gd name="T2" fmla="*/ 2147483646 w 2592"/>
                <a:gd name="T3" fmla="*/ 0 h 731"/>
                <a:gd name="T4" fmla="*/ 2147483646 w 2592"/>
                <a:gd name="T5" fmla="*/ 0 h 731"/>
                <a:gd name="T6" fmla="*/ 2147483646 w 2592"/>
                <a:gd name="T7" fmla="*/ 0 h 731"/>
                <a:gd name="T8" fmla="*/ 2147483646 w 2592"/>
                <a:gd name="T9" fmla="*/ 0 h 731"/>
                <a:gd name="T10" fmla="*/ 2147483646 w 2592"/>
                <a:gd name="T11" fmla="*/ 2147483646 h 731"/>
                <a:gd name="T12" fmla="*/ 2147483646 w 2592"/>
                <a:gd name="T13" fmla="*/ 2147483646 h 731"/>
                <a:gd name="T14" fmla="*/ 0 w 2592"/>
                <a:gd name="T15" fmla="*/ 2147483646 h 731"/>
                <a:gd name="T16" fmla="*/ 0 w 2592"/>
                <a:gd name="T17" fmla="*/ 2147483646 h 731"/>
                <a:gd name="T18" fmla="*/ 2147483646 w 2592"/>
                <a:gd name="T19" fmla="*/ 2147483646 h 731"/>
                <a:gd name="T20" fmla="*/ 2147483646 w 2592"/>
                <a:gd name="T21" fmla="*/ 2147483646 h 731"/>
                <a:gd name="T22" fmla="*/ 2147483646 w 2592"/>
                <a:gd name="T23" fmla="*/ 0 h 7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92"/>
                <a:gd name="T37" fmla="*/ 0 h 731"/>
                <a:gd name="T38" fmla="*/ 2592 w 2592"/>
                <a:gd name="T39" fmla="*/ 731 h 7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es-ES"/>
            </a:p>
          </p:txBody>
        </p:sp>
        <p:sp>
          <p:nvSpPr>
            <p:cNvPr id="4105" name="Rectangle 6">
              <a:extLst>
                <a:ext uri="{FF2B5EF4-FFF2-40B4-BE49-F238E27FC236}">
                  <a16:creationId xmlns:a16="http://schemas.microsoft.com/office/drawing/2014/main" id="{61561BA2-2598-4F93-8D81-EDB08E4881FF}"/>
                </a:ext>
              </a:extLst>
            </p:cNvPr>
            <p:cNvSpPr>
              <a:spLocks noChangeArrowheads="1"/>
            </p:cNvSpPr>
            <p:nvPr/>
          </p:nvSpPr>
          <p:spPr bwMode="auto">
            <a:xfrm>
              <a:off x="0" y="676197"/>
              <a:ext cx="5801032" cy="88507"/>
            </a:xfrm>
            <a:prstGeom prst="rect">
              <a:avLst/>
            </a:prstGeom>
            <a:solidFill>
              <a:srgbClr val="0096C8"/>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a:spcBef>
                  <a:spcPct val="0"/>
                </a:spcBef>
                <a:buFontTx/>
                <a:buNone/>
              </a:pPr>
              <a:endParaRPr lang="es-ES" altLang="es-ES" sz="2400"/>
            </a:p>
          </p:txBody>
        </p:sp>
        <p:sp>
          <p:nvSpPr>
            <p:cNvPr id="4106" name="Rectangle 27">
              <a:extLst>
                <a:ext uri="{FF2B5EF4-FFF2-40B4-BE49-F238E27FC236}">
                  <a16:creationId xmlns:a16="http://schemas.microsoft.com/office/drawing/2014/main" id="{B8C090B8-1E69-4C5E-B67F-0A4425123BAC}"/>
                </a:ext>
              </a:extLst>
            </p:cNvPr>
            <p:cNvSpPr>
              <a:spLocks noChangeArrowheads="1"/>
            </p:cNvSpPr>
            <p:nvPr/>
          </p:nvSpPr>
          <p:spPr bwMode="auto">
            <a:xfrm>
              <a:off x="9043325" y="0"/>
              <a:ext cx="100675" cy="764704"/>
            </a:xfrm>
            <a:prstGeom prst="rect">
              <a:avLst/>
            </a:prstGeom>
            <a:solidFill>
              <a:srgbClr val="F27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a:spcBef>
                  <a:spcPct val="0"/>
                </a:spcBef>
                <a:buFontTx/>
                <a:buNone/>
              </a:pPr>
              <a:endParaRPr lang="es-ES" altLang="es-ES" sz="2400"/>
            </a:p>
          </p:txBody>
        </p:sp>
      </p:grpSp>
      <p:sp>
        <p:nvSpPr>
          <p:cNvPr id="4099" name="Rectangle 26">
            <a:extLst>
              <a:ext uri="{FF2B5EF4-FFF2-40B4-BE49-F238E27FC236}">
                <a16:creationId xmlns:a16="http://schemas.microsoft.com/office/drawing/2014/main" id="{80E0DE0F-B4BA-4F3B-AE3C-729747499E10}"/>
              </a:ext>
            </a:extLst>
          </p:cNvPr>
          <p:cNvSpPr>
            <a:spLocks noChangeArrowheads="1"/>
          </p:cNvSpPr>
          <p:nvPr/>
        </p:nvSpPr>
        <p:spPr bwMode="auto">
          <a:xfrm>
            <a:off x="2714625" y="4221163"/>
            <a:ext cx="6429375" cy="914400"/>
          </a:xfrm>
          <a:prstGeom prst="rect">
            <a:avLst/>
          </a:prstGeom>
          <a:solidFill>
            <a:srgbClr val="0096C8"/>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a:spcBef>
                <a:spcPct val="0"/>
              </a:spcBef>
              <a:buFontTx/>
              <a:buNone/>
            </a:pPr>
            <a:endParaRPr lang="es-ES" altLang="es-ES" sz="2400"/>
          </a:p>
        </p:txBody>
      </p:sp>
      <p:sp>
        <p:nvSpPr>
          <p:cNvPr id="4100" name="Rectangle 27">
            <a:extLst>
              <a:ext uri="{FF2B5EF4-FFF2-40B4-BE49-F238E27FC236}">
                <a16:creationId xmlns:a16="http://schemas.microsoft.com/office/drawing/2014/main" id="{1F88E2B8-09D5-48E7-AAE0-A7B4AE6F03C4}"/>
              </a:ext>
            </a:extLst>
          </p:cNvPr>
          <p:cNvSpPr>
            <a:spLocks noChangeArrowheads="1"/>
          </p:cNvSpPr>
          <p:nvPr/>
        </p:nvSpPr>
        <p:spPr bwMode="auto">
          <a:xfrm>
            <a:off x="2700338" y="4221163"/>
            <a:ext cx="136525" cy="914400"/>
          </a:xfrm>
          <a:prstGeom prst="rect">
            <a:avLst/>
          </a:prstGeom>
          <a:solidFill>
            <a:srgbClr val="F27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a:spcBef>
                <a:spcPct val="0"/>
              </a:spcBef>
              <a:buFontTx/>
              <a:buNone/>
            </a:pPr>
            <a:endParaRPr lang="es-ES" altLang="es-ES" sz="2400"/>
          </a:p>
        </p:txBody>
      </p:sp>
      <p:sp>
        <p:nvSpPr>
          <p:cNvPr id="4101" name="Text Box 28">
            <a:extLst>
              <a:ext uri="{FF2B5EF4-FFF2-40B4-BE49-F238E27FC236}">
                <a16:creationId xmlns:a16="http://schemas.microsoft.com/office/drawing/2014/main" id="{83B97081-B8C3-47D6-B33B-4EE9353A90CD}"/>
              </a:ext>
            </a:extLst>
          </p:cNvPr>
          <p:cNvSpPr txBox="1">
            <a:spLocks noChangeArrowheads="1"/>
          </p:cNvSpPr>
          <p:nvPr/>
        </p:nvSpPr>
        <p:spPr bwMode="auto">
          <a:xfrm>
            <a:off x="3214688" y="4376738"/>
            <a:ext cx="43354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a:spcBef>
                <a:spcPct val="0"/>
              </a:spcBef>
              <a:buFontTx/>
              <a:buNone/>
            </a:pPr>
            <a:r>
              <a:rPr lang="es-ES_tradnl" altLang="es-ES" sz="2600">
                <a:solidFill>
                  <a:schemeClr val="bg1"/>
                </a:solidFill>
                <a:latin typeface="45 Helvetica Light" charset="0"/>
              </a:rPr>
              <a:t>Tema 2. Sistemas Trifásicos</a:t>
            </a:r>
          </a:p>
        </p:txBody>
      </p:sp>
      <p:pic>
        <p:nvPicPr>
          <p:cNvPr id="4102" name="Picture 29">
            <a:extLst>
              <a:ext uri="{FF2B5EF4-FFF2-40B4-BE49-F238E27FC236}">
                <a16:creationId xmlns:a16="http://schemas.microsoft.com/office/drawing/2014/main" id="{DC1BCC00-1A2C-4678-B2F1-0DA62DC55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7788"/>
            <a:ext cx="1368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11 Marcador de número de diapositiva">
            <a:extLst>
              <a:ext uri="{FF2B5EF4-FFF2-40B4-BE49-F238E27FC236}">
                <a16:creationId xmlns:a16="http://schemas.microsoft.com/office/drawing/2014/main" id="{A6665F20-E9DD-4428-8761-1CD1C3927AE8}"/>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spcBef>
                <a:spcPct val="0"/>
              </a:spcBef>
              <a:buFontTx/>
              <a:buNone/>
              <a:defRPr/>
            </a:pPr>
            <a:fld id="{4D1DF14E-AE4B-4A5C-ABEF-54EE4CB1D499}" type="slidenum">
              <a:rPr lang="es-ES_tradnl" altLang="es-ES" smtClean="0"/>
              <a:pPr>
                <a:spcBef>
                  <a:spcPct val="0"/>
                </a:spcBef>
                <a:buFontTx/>
                <a:buNone/>
                <a:defRPr/>
              </a:pPr>
              <a:t>61</a:t>
            </a:fld>
            <a:endParaRPr lang="es-ES_tradnl" altLang="es-ES" sz="1400">
              <a:solidFill>
                <a:schemeClr val="bg1"/>
              </a:solidFill>
              <a:latin typeface="Helvetica"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62</a:t>
            </a:fld>
            <a:endParaRPr lang="es-ES_tradnl" altLang="es-ES"/>
          </a:p>
        </p:txBody>
      </p:sp>
      <p:sp>
        <p:nvSpPr>
          <p:cNvPr id="3" name="Rectángulo 2"/>
          <p:cNvSpPr/>
          <p:nvPr/>
        </p:nvSpPr>
        <p:spPr>
          <a:xfrm>
            <a:off x="0" y="764704"/>
            <a:ext cx="9036496" cy="923330"/>
          </a:xfrm>
          <a:prstGeom prst="rect">
            <a:avLst/>
          </a:prstGeom>
        </p:spPr>
        <p:txBody>
          <a:bodyPr wrap="square">
            <a:spAutoFit/>
          </a:bodyPr>
          <a:lstStyle/>
          <a:p>
            <a:pPr algn="just"/>
            <a:r>
              <a:rPr lang="es-ES" sz="1800" b="1" dirty="0">
                <a:latin typeface="Arial" panose="020B0604020202020204" pitchFamily="34" charset="0"/>
              </a:rPr>
              <a:t>Problema 1. </a:t>
            </a:r>
            <a:r>
              <a:rPr lang="es-ES" sz="1800" dirty="0">
                <a:latin typeface="Arial" panose="020B0604020202020204" pitchFamily="34" charset="0"/>
              </a:rPr>
              <a:t>Un sistema trifásico equilibrado conectado en Y-Y tiene una impedancia en la carga Z=8+6j </a:t>
            </a:r>
            <a:r>
              <a:rPr lang="es-ES" sz="1800" dirty="0">
                <a:latin typeface="Symbol" panose="05050102010706020507" pitchFamily="18" charset="2"/>
              </a:rPr>
              <a:t>W </a:t>
            </a:r>
            <a:r>
              <a:rPr lang="es-ES" sz="1800" dirty="0">
                <a:latin typeface="Arial" panose="020B0604020202020204" pitchFamily="34" charset="0"/>
              </a:rPr>
              <a:t>y un módulo de la tensión de línea U</a:t>
            </a:r>
            <a:r>
              <a:rPr lang="es-ES" sz="1050" dirty="0">
                <a:latin typeface="Arial" panose="020B0604020202020204" pitchFamily="34" charset="0"/>
              </a:rPr>
              <a:t>L</a:t>
            </a:r>
            <a:r>
              <a:rPr lang="es-ES" sz="1800" dirty="0">
                <a:latin typeface="Arial" panose="020B0604020202020204" pitchFamily="34" charset="0"/>
              </a:rPr>
              <a:t>=380V. Calcula las corrientes de fase y las corrientes de línea.</a:t>
            </a:r>
            <a:endParaRPr lang="es-ES" sz="1800" dirty="0"/>
          </a:p>
        </p:txBody>
      </p:sp>
      <p:sp>
        <p:nvSpPr>
          <p:cNvPr id="28" name="CuadroTexto 27"/>
          <p:cNvSpPr txBox="1"/>
          <p:nvPr/>
        </p:nvSpPr>
        <p:spPr>
          <a:xfrm>
            <a:off x="810721" y="1719408"/>
            <a:ext cx="320922" cy="338554"/>
          </a:xfrm>
          <a:prstGeom prst="rect">
            <a:avLst/>
          </a:prstGeom>
          <a:noFill/>
        </p:spPr>
        <p:txBody>
          <a:bodyPr wrap="none" rtlCol="0">
            <a:spAutoFit/>
          </a:bodyPr>
          <a:lstStyle/>
          <a:p>
            <a:r>
              <a:rPr lang="es-ES" sz="1600" dirty="0"/>
              <a:t>R</a:t>
            </a:r>
          </a:p>
        </p:txBody>
      </p:sp>
      <p:grpSp>
        <p:nvGrpSpPr>
          <p:cNvPr id="50" name="Grupo 49"/>
          <p:cNvGrpSpPr/>
          <p:nvPr/>
        </p:nvGrpSpPr>
        <p:grpSpPr>
          <a:xfrm>
            <a:off x="2616576" y="1850763"/>
            <a:ext cx="603370" cy="2071688"/>
            <a:chOff x="3485693" y="3634499"/>
            <a:chExt cx="603370" cy="2071688"/>
          </a:xfrm>
        </p:grpSpPr>
        <p:grpSp>
          <p:nvGrpSpPr>
            <p:cNvPr id="51" name="Grupo 50"/>
            <p:cNvGrpSpPr/>
            <p:nvPr/>
          </p:nvGrpSpPr>
          <p:grpSpPr>
            <a:xfrm>
              <a:off x="3550842" y="3634499"/>
              <a:ext cx="473073" cy="2071688"/>
              <a:chOff x="3550842" y="3634499"/>
              <a:chExt cx="473073" cy="2071688"/>
            </a:xfrm>
          </p:grpSpPr>
          <p:sp>
            <p:nvSpPr>
              <p:cNvPr id="53" name="Arco 52"/>
              <p:cNvSpPr/>
              <p:nvPr/>
            </p:nvSpPr>
            <p:spPr bwMode="auto">
              <a:xfrm>
                <a:off x="3550842" y="3800429"/>
                <a:ext cx="473073" cy="1810330"/>
              </a:xfrm>
              <a:prstGeom prst="arc">
                <a:avLst>
                  <a:gd name="adj1" fmla="val 16389490"/>
                  <a:gd name="adj2" fmla="val 499594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sp>
            <p:nvSpPr>
              <p:cNvPr id="54" name="CuadroTexto 53"/>
              <p:cNvSpPr txBox="1"/>
              <p:nvPr/>
            </p:nvSpPr>
            <p:spPr>
              <a:xfrm>
                <a:off x="3569523" y="3634499"/>
                <a:ext cx="328936" cy="400110"/>
              </a:xfrm>
              <a:prstGeom prst="rect">
                <a:avLst/>
              </a:prstGeom>
              <a:noFill/>
            </p:spPr>
            <p:txBody>
              <a:bodyPr wrap="none" rtlCol="0">
                <a:spAutoFit/>
              </a:bodyPr>
              <a:lstStyle/>
              <a:p>
                <a:r>
                  <a:rPr lang="es-ES" sz="2000" dirty="0"/>
                  <a:t>+</a:t>
                </a:r>
              </a:p>
            </p:txBody>
          </p:sp>
          <p:sp>
            <p:nvSpPr>
              <p:cNvPr id="55" name="CuadroTexto 54"/>
              <p:cNvSpPr txBox="1"/>
              <p:nvPr/>
            </p:nvSpPr>
            <p:spPr>
              <a:xfrm>
                <a:off x="3597414" y="5244522"/>
                <a:ext cx="287258" cy="461665"/>
              </a:xfrm>
              <a:prstGeom prst="rect">
                <a:avLst/>
              </a:prstGeom>
              <a:noFill/>
            </p:spPr>
            <p:txBody>
              <a:bodyPr wrap="none" rtlCol="0">
                <a:spAutoFit/>
              </a:bodyPr>
              <a:lstStyle/>
              <a:p>
                <a:r>
                  <a:rPr lang="es-ES" dirty="0"/>
                  <a:t>-</a:t>
                </a:r>
              </a:p>
            </p:txBody>
          </p:sp>
        </p:grpSp>
        <mc:AlternateContent xmlns:mc="http://schemas.openxmlformats.org/markup-compatibility/2006" xmlns:a14="http://schemas.microsoft.com/office/drawing/2010/main">
          <mc:Choice Requires="a14">
            <p:sp>
              <p:nvSpPr>
                <p:cNvPr id="52" name="CuadroTexto 51"/>
                <p:cNvSpPr txBox="1"/>
                <p:nvPr/>
              </p:nvSpPr>
              <p:spPr>
                <a:xfrm>
                  <a:off x="3485693" y="4034609"/>
                  <a:ext cx="603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rPr>
                            </m:ctrlPr>
                          </m:sSubPr>
                          <m:e>
                            <m:r>
                              <a:rPr lang="es-ES" sz="1800" b="0" i="1" dirty="0" smtClean="0">
                                <a:latin typeface="Cambria Math" panose="02040503050406030204" pitchFamily="18" charset="0"/>
                              </a:rPr>
                              <m:t>𝑈</m:t>
                            </m:r>
                          </m:e>
                          <m:sub>
                            <m:r>
                              <a:rPr lang="es-ES" sz="1800" b="0" i="1" dirty="0" smtClean="0">
                                <a:latin typeface="Cambria Math" panose="02040503050406030204" pitchFamily="18" charset="0"/>
                              </a:rPr>
                              <m:t>𝑅𝑆</m:t>
                            </m:r>
                          </m:sub>
                        </m:sSub>
                      </m:oMath>
                    </m:oMathPara>
                  </a14:m>
                  <a:endParaRPr lang="es-ES" sz="1800" dirty="0"/>
                </a:p>
              </p:txBody>
            </p:sp>
          </mc:Choice>
          <mc:Fallback xmlns="">
            <p:sp>
              <p:nvSpPr>
                <p:cNvPr id="74" name="CuadroTexto 73"/>
                <p:cNvSpPr txBox="1">
                  <a:spLocks noRot="1" noChangeAspect="1" noMove="1" noResize="1" noEditPoints="1" noAdjustHandles="1" noChangeArrowheads="1" noChangeShapeType="1" noTextEdit="1"/>
                </p:cNvSpPr>
                <p:nvPr/>
              </p:nvSpPr>
              <p:spPr>
                <a:xfrm>
                  <a:off x="3485693" y="4034609"/>
                  <a:ext cx="603370" cy="369332"/>
                </a:xfrm>
                <a:prstGeom prst="rect">
                  <a:avLst/>
                </a:prstGeom>
                <a:blipFill>
                  <a:blip r:embed="rId10"/>
                  <a:stretch>
                    <a:fillRect/>
                  </a:stretch>
                </a:blipFill>
              </p:spPr>
              <p:txBody>
                <a:bodyPr/>
                <a:lstStyle/>
                <a:p>
                  <a:r>
                    <a:rPr lang="es-ES">
                      <a:noFill/>
                    </a:rPr>
                    <a:t> </a:t>
                  </a:r>
                </a:p>
              </p:txBody>
            </p:sp>
          </mc:Fallback>
        </mc:AlternateContent>
      </p:grpSp>
      <p:grpSp>
        <p:nvGrpSpPr>
          <p:cNvPr id="77" name="Grupo 76"/>
          <p:cNvGrpSpPr/>
          <p:nvPr/>
        </p:nvGrpSpPr>
        <p:grpSpPr>
          <a:xfrm>
            <a:off x="0" y="1666115"/>
            <a:ext cx="5148856" cy="2160908"/>
            <a:chOff x="234820" y="1665164"/>
            <a:chExt cx="6358832" cy="2668719"/>
          </a:xfrm>
        </p:grpSpPr>
        <p:grpSp>
          <p:nvGrpSpPr>
            <p:cNvPr id="4" name="Grupo 3"/>
            <p:cNvGrpSpPr/>
            <p:nvPr/>
          </p:nvGrpSpPr>
          <p:grpSpPr>
            <a:xfrm>
              <a:off x="1461613" y="1916832"/>
              <a:ext cx="4118499" cy="1224000"/>
              <a:chOff x="1461613" y="3816000"/>
              <a:chExt cx="4118499" cy="1224000"/>
            </a:xfrm>
          </p:grpSpPr>
          <p:sp>
            <p:nvSpPr>
              <p:cNvPr id="5" name="Elipse 4"/>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cxnSp>
            <p:nvCxnSpPr>
              <p:cNvPr id="6" name="Conector recto 5"/>
              <p:cNvCxnSpPr>
                <a:stCxn id="5"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Conector recto 6"/>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ángulo 7"/>
              <p:cNvSpPr/>
              <p:nvPr/>
            </p:nvSpPr>
            <p:spPr bwMode="auto">
              <a:xfrm>
                <a:off x="5292080" y="4211929"/>
                <a:ext cx="288032" cy="527702"/>
              </a:xfrm>
              <a:prstGeom prst="rect">
                <a:avLst/>
              </a:prstGeom>
              <a:solidFill>
                <a:srgbClr val="DBFAFF"/>
              </a:solidFill>
              <a:ln w="9525" cap="flat" cmpd="sng" algn="ctr">
                <a:solidFill>
                  <a:srgbClr val="0096C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9" name="Conector recto 8"/>
              <p:cNvCxnSpPr>
                <a:stCxn id="8" idx="0"/>
              </p:cNvCxnSpPr>
              <p:nvPr/>
            </p:nvCxnSpPr>
            <p:spPr bwMode="auto">
              <a:xfrm flipV="1">
                <a:off x="5436096" y="3861049"/>
                <a:ext cx="0" cy="350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Conector recto 9"/>
              <p:cNvCxnSpPr/>
              <p:nvPr/>
            </p:nvCxnSpPr>
            <p:spPr bwMode="auto">
              <a:xfrm>
                <a:off x="1619672" y="5013176"/>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onector recto 10"/>
              <p:cNvCxnSpPr>
                <a:endCxn id="5"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Conector recto 11"/>
              <p:cNvCxnSpPr/>
              <p:nvPr/>
            </p:nvCxnSpPr>
            <p:spPr bwMode="auto">
              <a:xfrm flipV="1">
                <a:off x="5434232" y="4739632"/>
                <a:ext cx="0" cy="2735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Elipse 12"/>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 name="Elipse 13"/>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 name="Elipse 14"/>
              <p:cNvSpPr/>
              <p:nvPr/>
            </p:nvSpPr>
            <p:spPr bwMode="auto">
              <a:xfrm>
                <a:off x="5400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6" name="Elipse 15"/>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7" name="CuadroTexto 16"/>
              <p:cNvSpPr txBox="1"/>
              <p:nvPr/>
            </p:nvSpPr>
            <p:spPr>
              <a:xfrm>
                <a:off x="1461613" y="4068743"/>
                <a:ext cx="293786" cy="290228"/>
              </a:xfrm>
              <a:prstGeom prst="rect">
                <a:avLst/>
              </a:prstGeom>
              <a:noFill/>
            </p:spPr>
            <p:txBody>
              <a:bodyPr wrap="none" rtlCol="0">
                <a:spAutoFit/>
              </a:bodyPr>
              <a:lstStyle/>
              <a:p>
                <a:r>
                  <a:rPr lang="es-ES" sz="1100" dirty="0"/>
                  <a:t>+</a:t>
                </a:r>
              </a:p>
            </p:txBody>
          </p:sp>
          <p:sp>
            <p:nvSpPr>
              <p:cNvPr id="18" name="CuadroTexto 17"/>
              <p:cNvSpPr txBox="1"/>
              <p:nvPr/>
            </p:nvSpPr>
            <p:spPr>
              <a:xfrm>
                <a:off x="1471339" y="4162746"/>
                <a:ext cx="270669" cy="341448"/>
              </a:xfrm>
              <a:prstGeom prst="rect">
                <a:avLst/>
              </a:prstGeom>
              <a:noFill/>
            </p:spPr>
            <p:txBody>
              <a:bodyPr wrap="none" rtlCol="0">
                <a:spAutoFit/>
              </a:bodyPr>
              <a:lstStyle/>
              <a:p>
                <a:r>
                  <a:rPr lang="es-ES" sz="1400" dirty="0"/>
                  <a:t>-</a:t>
                </a:r>
                <a:endParaRPr lang="es-ES" sz="1100" dirty="0"/>
              </a:p>
            </p:txBody>
          </p:sp>
        </p:grpSp>
        <p:grpSp>
          <p:nvGrpSpPr>
            <p:cNvPr id="19" name="Grupo 18"/>
            <p:cNvGrpSpPr/>
            <p:nvPr/>
          </p:nvGrpSpPr>
          <p:grpSpPr>
            <a:xfrm>
              <a:off x="1974691" y="3528401"/>
              <a:ext cx="319759" cy="462237"/>
              <a:chOff x="2564108" y="5355449"/>
              <a:chExt cx="319759" cy="462237"/>
            </a:xfrm>
          </p:grpSpPr>
          <p:sp>
            <p:nvSpPr>
              <p:cNvPr id="20" name="CuadroTexto 19"/>
              <p:cNvSpPr txBox="1"/>
              <p:nvPr/>
            </p:nvSpPr>
            <p:spPr>
              <a:xfrm>
                <a:off x="2620893" y="5527457"/>
                <a:ext cx="261897" cy="290229"/>
              </a:xfrm>
              <a:prstGeom prst="rect">
                <a:avLst/>
              </a:prstGeom>
              <a:noFill/>
            </p:spPr>
            <p:txBody>
              <a:bodyPr wrap="square" rtlCol="0">
                <a:spAutoFit/>
              </a:bodyPr>
              <a:lstStyle/>
              <a:p>
                <a:r>
                  <a:rPr lang="es-ES" sz="1100" dirty="0"/>
                  <a:t>+</a:t>
                </a:r>
              </a:p>
            </p:txBody>
          </p:sp>
          <p:sp>
            <p:nvSpPr>
              <p:cNvPr id="21" name="CuadroTexto 20"/>
              <p:cNvSpPr txBox="1"/>
              <p:nvPr/>
            </p:nvSpPr>
            <p:spPr>
              <a:xfrm>
                <a:off x="2564108" y="5355449"/>
                <a:ext cx="239851" cy="347433"/>
              </a:xfrm>
              <a:prstGeom prst="rect">
                <a:avLst/>
              </a:prstGeom>
              <a:noFill/>
            </p:spPr>
            <p:txBody>
              <a:bodyPr wrap="square" rtlCol="0">
                <a:spAutoFit/>
              </a:bodyPr>
              <a:lstStyle/>
              <a:p>
                <a:r>
                  <a:rPr lang="es-ES" sz="1400" dirty="0"/>
                  <a:t>-</a:t>
                </a:r>
                <a:endParaRPr lang="es-ES" sz="1100" dirty="0"/>
              </a:p>
            </p:txBody>
          </p:sp>
          <p:sp>
            <p:nvSpPr>
              <p:cNvPr id="22" name="Elipse 21"/>
              <p:cNvSpPr/>
              <p:nvPr/>
            </p:nvSpPr>
            <p:spPr bwMode="auto">
              <a:xfrm>
                <a:off x="2595835" y="5492692"/>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23" name="Conector recto 22"/>
            <p:cNvCxnSpPr>
              <a:stCxn id="16" idx="4"/>
              <a:endCxn id="22" idx="1"/>
            </p:cNvCxnSpPr>
            <p:nvPr/>
          </p:nvCxnSpPr>
          <p:spPr bwMode="auto">
            <a:xfrm>
              <a:off x="1620000" y="3140832"/>
              <a:ext cx="428599" cy="566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Conector recto 23"/>
            <p:cNvCxnSpPr/>
            <p:nvPr/>
          </p:nvCxnSpPr>
          <p:spPr bwMode="auto">
            <a:xfrm>
              <a:off x="2294450" y="3827023"/>
              <a:ext cx="38383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Rectángulo 24"/>
            <p:cNvSpPr/>
            <p:nvPr/>
          </p:nvSpPr>
          <p:spPr bwMode="auto">
            <a:xfrm rot="18941506">
              <a:off x="5626745" y="3192854"/>
              <a:ext cx="288032" cy="527702"/>
            </a:xfrm>
            <a:prstGeom prst="rect">
              <a:avLst/>
            </a:prstGeom>
            <a:solidFill>
              <a:srgbClr val="DBFAFF"/>
            </a:solidFill>
            <a:ln w="9525" cap="flat" cmpd="sng" algn="ctr">
              <a:solidFill>
                <a:srgbClr val="0096C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26" name="Conector recto 25"/>
            <p:cNvCxnSpPr>
              <a:stCxn id="15" idx="5"/>
              <a:endCxn id="25" idx="0"/>
            </p:cNvCxnSpPr>
            <p:nvPr/>
          </p:nvCxnSpPr>
          <p:spPr bwMode="auto">
            <a:xfrm>
              <a:off x="5461456" y="3130288"/>
              <a:ext cx="125000" cy="137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ector recto 26"/>
            <p:cNvCxnSpPr/>
            <p:nvPr/>
          </p:nvCxnSpPr>
          <p:spPr bwMode="auto">
            <a:xfrm>
              <a:off x="5958874" y="3631010"/>
              <a:ext cx="173943" cy="19601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CuadroTexto 28"/>
            <p:cNvSpPr txBox="1"/>
            <p:nvPr/>
          </p:nvSpPr>
          <p:spPr>
            <a:xfrm>
              <a:off x="5483399" y="1832244"/>
              <a:ext cx="404044" cy="341447"/>
            </a:xfrm>
            <a:prstGeom prst="rect">
              <a:avLst/>
            </a:prstGeom>
            <a:noFill/>
          </p:spPr>
          <p:txBody>
            <a:bodyPr wrap="none" rtlCol="0">
              <a:spAutoFit/>
            </a:bodyPr>
            <a:lstStyle/>
            <a:p>
              <a:r>
                <a:rPr lang="es-ES" sz="1400" dirty="0"/>
                <a:t>R’</a:t>
              </a:r>
            </a:p>
          </p:txBody>
        </p:sp>
        <p:sp>
          <p:nvSpPr>
            <p:cNvPr id="30" name="CuadroTexto 29"/>
            <p:cNvSpPr txBox="1"/>
            <p:nvPr/>
          </p:nvSpPr>
          <p:spPr>
            <a:xfrm>
              <a:off x="5466832" y="2814015"/>
              <a:ext cx="411591" cy="347434"/>
            </a:xfrm>
            <a:prstGeom prst="rect">
              <a:avLst/>
            </a:prstGeom>
            <a:noFill/>
          </p:spPr>
          <p:txBody>
            <a:bodyPr wrap="none" rtlCol="0">
              <a:spAutoFit/>
            </a:bodyPr>
            <a:lstStyle/>
            <a:p>
              <a:r>
                <a:rPr lang="es-ES" sz="1400" dirty="0"/>
                <a:t>N’</a:t>
              </a:r>
            </a:p>
          </p:txBody>
        </p:sp>
        <p:sp>
          <p:nvSpPr>
            <p:cNvPr id="31" name="CuadroTexto 30"/>
            <p:cNvSpPr txBox="1"/>
            <p:nvPr/>
          </p:nvSpPr>
          <p:spPr>
            <a:xfrm>
              <a:off x="1584000" y="2789852"/>
              <a:ext cx="348916" cy="341447"/>
            </a:xfrm>
            <a:prstGeom prst="rect">
              <a:avLst/>
            </a:prstGeom>
            <a:noFill/>
          </p:spPr>
          <p:txBody>
            <a:bodyPr wrap="none" rtlCol="0">
              <a:spAutoFit/>
            </a:bodyPr>
            <a:lstStyle/>
            <a:p>
              <a:r>
                <a:rPr lang="es-ES" sz="1400" dirty="0"/>
                <a:t>N</a:t>
              </a:r>
            </a:p>
          </p:txBody>
        </p:sp>
        <p:sp>
          <p:nvSpPr>
            <p:cNvPr id="32" name="CuadroTexto 31"/>
            <p:cNvSpPr txBox="1"/>
            <p:nvPr/>
          </p:nvSpPr>
          <p:spPr>
            <a:xfrm>
              <a:off x="3469786" y="1665164"/>
              <a:ext cx="768566" cy="347434"/>
            </a:xfrm>
            <a:prstGeom prst="rect">
              <a:avLst/>
            </a:prstGeom>
            <a:noFill/>
          </p:spPr>
          <p:txBody>
            <a:bodyPr wrap="none" rtlCol="0">
              <a:spAutoFit/>
            </a:bodyPr>
            <a:lstStyle/>
            <a:p>
              <a:r>
                <a:rPr lang="es-ES" sz="1400" dirty="0"/>
                <a:t>Fase R</a:t>
              </a:r>
            </a:p>
          </p:txBody>
        </p:sp>
        <mc:AlternateContent xmlns:mc="http://schemas.openxmlformats.org/markup-compatibility/2006" xmlns:a14="http://schemas.microsoft.com/office/drawing/2010/main">
          <mc:Choice Requires="a14">
            <p:sp>
              <p:nvSpPr>
                <p:cNvPr id="33" name="CuadroTexto 32"/>
                <p:cNvSpPr txBox="1"/>
                <p:nvPr/>
              </p:nvSpPr>
              <p:spPr>
                <a:xfrm>
                  <a:off x="3299185" y="1908171"/>
                  <a:ext cx="424225"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3299185" y="1908171"/>
                  <a:ext cx="424225" cy="347434"/>
                </a:xfrm>
                <a:prstGeom prst="rect">
                  <a:avLst/>
                </a:prstGeom>
                <a:blipFill>
                  <a:blip r:embed="rId11"/>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4930264" y="2191200"/>
                  <a:ext cx="40316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4930264" y="2191200"/>
                  <a:ext cx="403167" cy="347434"/>
                </a:xfrm>
                <a:prstGeom prst="rect">
                  <a:avLst/>
                </a:prstGeom>
                <a:blipFill>
                  <a:blip r:embed="rId12"/>
                  <a:stretch>
                    <a:fillRect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CuadroTexto 34"/>
                <p:cNvSpPr txBox="1"/>
                <p:nvPr/>
              </p:nvSpPr>
              <p:spPr>
                <a:xfrm>
                  <a:off x="2945112" y="2721193"/>
                  <a:ext cx="439623"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𝑁</m:t>
                            </m:r>
                          </m:sub>
                        </m:sSub>
                      </m:oMath>
                    </m:oMathPara>
                  </a14:m>
                  <a:endParaRPr lang="es-ES" sz="1400" dirty="0"/>
                </a:p>
              </p:txBody>
            </p:sp>
          </mc:Choice>
          <mc:Fallback xmlns="">
            <p:sp>
              <p:nvSpPr>
                <p:cNvPr id="35" name="CuadroTexto 34"/>
                <p:cNvSpPr txBox="1">
                  <a:spLocks noRot="1" noChangeAspect="1" noMove="1" noResize="1" noEditPoints="1" noAdjustHandles="1" noChangeArrowheads="1" noChangeShapeType="1" noTextEdit="1"/>
                </p:cNvSpPr>
                <p:nvPr/>
              </p:nvSpPr>
              <p:spPr>
                <a:xfrm>
                  <a:off x="2945112" y="2721193"/>
                  <a:ext cx="439623" cy="347434"/>
                </a:xfrm>
                <a:prstGeom prst="rect">
                  <a:avLst/>
                </a:prstGeom>
                <a:blipFill>
                  <a:blip r:embed="rId13"/>
                  <a:stretch>
                    <a:fillRect b="-4348"/>
                  </a:stretch>
                </a:blipFill>
              </p:spPr>
              <p:txBody>
                <a:bodyPr/>
                <a:lstStyle/>
                <a:p>
                  <a:r>
                    <a:rPr lang="es-ES">
                      <a:noFill/>
                    </a:rPr>
                    <a:t> </a:t>
                  </a:r>
                </a:p>
              </p:txBody>
            </p:sp>
          </mc:Fallback>
        </mc:AlternateContent>
        <p:cxnSp>
          <p:nvCxnSpPr>
            <p:cNvPr id="36" name="Conector recto de flecha 35"/>
            <p:cNvCxnSpPr>
              <a:cxnSpLocks/>
            </p:cNvCxnSpPr>
            <p:nvPr/>
          </p:nvCxnSpPr>
          <p:spPr bwMode="auto">
            <a:xfrm>
              <a:off x="3700222" y="2044096"/>
              <a:ext cx="649663" cy="1095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37" name="Conector recto de flecha 36"/>
            <p:cNvCxnSpPr/>
            <p:nvPr/>
          </p:nvCxnSpPr>
          <p:spPr bwMode="auto">
            <a:xfrm flipH="1">
              <a:off x="3270683" y="2996657"/>
              <a:ext cx="802441" cy="451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8" name="CuadroTexto 37"/>
                <p:cNvSpPr txBox="1"/>
                <p:nvPr/>
              </p:nvSpPr>
              <p:spPr>
                <a:xfrm>
                  <a:off x="1662651" y="2201576"/>
                  <a:ext cx="60360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𝑈</m:t>
                            </m:r>
                          </m:e>
                          <m:sub>
                            <m:r>
                              <a:rPr lang="es-ES" sz="1400" b="0" i="1" dirty="0" smtClean="0">
                                <a:latin typeface="Cambria Math" panose="02040503050406030204" pitchFamily="18" charset="0"/>
                              </a:rPr>
                              <m:t>𝑅𝑁</m:t>
                            </m:r>
                          </m:sub>
                        </m:sSub>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1662651" y="2201576"/>
                  <a:ext cx="603600" cy="347434"/>
                </a:xfrm>
                <a:prstGeom prst="rect">
                  <a:avLst/>
                </a:prstGeom>
                <a:blipFill>
                  <a:blip r:embed="rId14"/>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p:cNvSpPr txBox="1"/>
                <p:nvPr/>
              </p:nvSpPr>
              <p:spPr>
                <a:xfrm>
                  <a:off x="5578877" y="2313369"/>
                  <a:ext cx="47476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5578877" y="2313369"/>
                  <a:ext cx="474760" cy="347434"/>
                </a:xfrm>
                <a:prstGeom prst="rect">
                  <a:avLst/>
                </a:prstGeom>
                <a:blipFill>
                  <a:blip r:embed="rId15"/>
                  <a:stretch>
                    <a:fillRect b="-4255"/>
                  </a:stretch>
                </a:blipFill>
              </p:spPr>
              <p:txBody>
                <a:bodyPr/>
                <a:lstStyle/>
                <a:p>
                  <a:r>
                    <a:rPr lang="es-ES">
                      <a:noFill/>
                    </a:rPr>
                    <a:t> </a:t>
                  </a:r>
                </a:p>
              </p:txBody>
            </p:sp>
          </mc:Fallback>
        </mc:AlternateContent>
        <p:grpSp>
          <p:nvGrpSpPr>
            <p:cNvPr id="40" name="Grupo 39"/>
            <p:cNvGrpSpPr/>
            <p:nvPr/>
          </p:nvGrpSpPr>
          <p:grpSpPr>
            <a:xfrm>
              <a:off x="2246269" y="3022476"/>
              <a:ext cx="4347383" cy="1177313"/>
              <a:chOff x="3115386" y="4806212"/>
              <a:chExt cx="4347383" cy="1177313"/>
            </a:xfrm>
          </p:grpSpPr>
          <p:sp>
            <p:nvSpPr>
              <p:cNvPr id="41" name="CuadroTexto 40"/>
              <p:cNvSpPr txBox="1"/>
              <p:nvPr/>
            </p:nvSpPr>
            <p:spPr>
              <a:xfrm>
                <a:off x="7081842" y="5475965"/>
                <a:ext cx="380927" cy="341447"/>
              </a:xfrm>
              <a:prstGeom prst="rect">
                <a:avLst/>
              </a:prstGeom>
              <a:noFill/>
            </p:spPr>
            <p:txBody>
              <a:bodyPr wrap="none" rtlCol="0">
                <a:spAutoFit/>
              </a:bodyPr>
              <a:lstStyle/>
              <a:p>
                <a:r>
                  <a:rPr lang="es-ES" sz="1400" dirty="0"/>
                  <a:t>S’</a:t>
                </a:r>
              </a:p>
            </p:txBody>
          </p:sp>
          <p:sp>
            <p:nvSpPr>
              <p:cNvPr id="42" name="CuadroTexto 41"/>
              <p:cNvSpPr txBox="1"/>
              <p:nvPr/>
            </p:nvSpPr>
            <p:spPr>
              <a:xfrm>
                <a:off x="3115386" y="5642078"/>
                <a:ext cx="315126" cy="341447"/>
              </a:xfrm>
              <a:prstGeom prst="rect">
                <a:avLst/>
              </a:prstGeom>
              <a:noFill/>
            </p:spPr>
            <p:txBody>
              <a:bodyPr wrap="none" rtlCol="0">
                <a:spAutoFit/>
              </a:bodyPr>
              <a:lstStyle/>
              <a:p>
                <a:r>
                  <a:rPr lang="es-ES" sz="1400" dirty="0"/>
                  <a:t>S</a:t>
                </a:r>
              </a:p>
            </p:txBody>
          </p:sp>
          <mc:AlternateContent xmlns:mc="http://schemas.openxmlformats.org/markup-compatibility/2006" xmlns:a14="http://schemas.microsoft.com/office/drawing/2010/main">
            <mc:Choice Requires="a14">
              <p:sp>
                <p:nvSpPr>
                  <p:cNvPr id="43" name="CuadroTexto 42"/>
                  <p:cNvSpPr txBox="1"/>
                  <p:nvPr/>
                </p:nvSpPr>
                <p:spPr>
                  <a:xfrm>
                    <a:off x="6758198" y="4806212"/>
                    <a:ext cx="40803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2</m:t>
                              </m:r>
                            </m:sub>
                          </m:sSub>
                        </m:oMath>
                      </m:oMathPara>
                    </a14:m>
                    <a:endParaRPr lang="es-ES" sz="1400" dirty="0"/>
                  </a:p>
                </p:txBody>
              </p:sp>
            </mc:Choice>
            <mc:Fallback xmlns="">
              <p:sp>
                <p:nvSpPr>
                  <p:cNvPr id="43" name="CuadroTexto 42"/>
                  <p:cNvSpPr txBox="1">
                    <a:spLocks noRot="1" noChangeAspect="1" noMove="1" noResize="1" noEditPoints="1" noAdjustHandles="1" noChangeArrowheads="1" noChangeShapeType="1" noTextEdit="1"/>
                  </p:cNvSpPr>
                  <p:nvPr/>
                </p:nvSpPr>
                <p:spPr>
                  <a:xfrm>
                    <a:off x="6758198" y="4806212"/>
                    <a:ext cx="408037" cy="347434"/>
                  </a:xfrm>
                  <a:prstGeom prst="rect">
                    <a:avLst/>
                  </a:prstGeom>
                  <a:blipFill>
                    <a:blip r:embed="rId16"/>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CuadroTexto 43"/>
                  <p:cNvSpPr txBox="1"/>
                  <p:nvPr/>
                </p:nvSpPr>
                <p:spPr>
                  <a:xfrm>
                    <a:off x="5708942" y="5556497"/>
                    <a:ext cx="401786"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4" name="CuadroTexto 43"/>
                  <p:cNvSpPr txBox="1">
                    <a:spLocks noRot="1" noChangeAspect="1" noMove="1" noResize="1" noEditPoints="1" noAdjustHandles="1" noChangeArrowheads="1" noChangeShapeType="1" noTextEdit="1"/>
                  </p:cNvSpPr>
                  <p:nvPr/>
                </p:nvSpPr>
                <p:spPr>
                  <a:xfrm>
                    <a:off x="5708942" y="5556497"/>
                    <a:ext cx="401786" cy="347434"/>
                  </a:xfrm>
                  <a:prstGeom prst="rect">
                    <a:avLst/>
                  </a:prstGeom>
                  <a:blipFill>
                    <a:blip r:embed="rId17"/>
                    <a:stretch>
                      <a:fillRect b="-6522"/>
                    </a:stretch>
                  </a:blipFill>
                </p:spPr>
                <p:txBody>
                  <a:bodyPr/>
                  <a:lstStyle/>
                  <a:p>
                    <a:r>
                      <a:rPr lang="es-ES">
                        <a:noFill/>
                      </a:rPr>
                      <a:t> </a:t>
                    </a:r>
                  </a:p>
                </p:txBody>
              </p:sp>
            </mc:Fallback>
          </mc:AlternateContent>
          <p:cxnSp>
            <p:nvCxnSpPr>
              <p:cNvPr id="45" name="Conector recto de flecha 44"/>
              <p:cNvCxnSpPr>
                <a:cxnSpLocks/>
              </p:cNvCxnSpPr>
              <p:nvPr/>
            </p:nvCxnSpPr>
            <p:spPr bwMode="auto">
              <a:xfrm flipH="1" flipV="1">
                <a:off x="6652883" y="4936715"/>
                <a:ext cx="224013" cy="23709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46" name="Conector recto de flecha 45"/>
              <p:cNvCxnSpPr/>
              <p:nvPr/>
            </p:nvCxnSpPr>
            <p:spPr bwMode="auto">
              <a:xfrm>
                <a:off x="5167730" y="5681469"/>
                <a:ext cx="631651" cy="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7" name="CuadroTexto 46"/>
                  <p:cNvSpPr txBox="1"/>
                  <p:nvPr/>
                </p:nvSpPr>
                <p:spPr>
                  <a:xfrm>
                    <a:off x="6084594" y="5080048"/>
                    <a:ext cx="452322"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6084594" y="5080048"/>
                    <a:ext cx="452322" cy="347434"/>
                  </a:xfrm>
                  <a:prstGeom prst="rect">
                    <a:avLst/>
                  </a:prstGeom>
                  <a:blipFill>
                    <a:blip r:embed="rId18"/>
                    <a:stretch>
                      <a:fillRect b="-6522"/>
                    </a:stretch>
                  </a:blipFill>
                </p:spPr>
                <p:txBody>
                  <a:bodyPr/>
                  <a:lstStyle/>
                  <a:p>
                    <a:r>
                      <a:rPr lang="es-ES">
                        <a:noFill/>
                      </a:rPr>
                      <a:t> </a:t>
                    </a:r>
                  </a:p>
                </p:txBody>
              </p:sp>
            </mc:Fallback>
          </mc:AlternateContent>
          <p:sp>
            <p:nvSpPr>
              <p:cNvPr id="48" name="CuadroTexto 47"/>
              <p:cNvSpPr txBox="1"/>
              <p:nvPr/>
            </p:nvSpPr>
            <p:spPr>
              <a:xfrm>
                <a:off x="4134373" y="5272746"/>
                <a:ext cx="745535" cy="347434"/>
              </a:xfrm>
              <a:prstGeom prst="rect">
                <a:avLst/>
              </a:prstGeom>
              <a:noFill/>
            </p:spPr>
            <p:txBody>
              <a:bodyPr wrap="none" rtlCol="0">
                <a:spAutoFit/>
              </a:bodyPr>
              <a:lstStyle/>
              <a:p>
                <a:r>
                  <a:rPr lang="es-ES" sz="1400" dirty="0"/>
                  <a:t>Fase S</a:t>
                </a:r>
              </a:p>
            </p:txBody>
          </p:sp>
        </p:grpSp>
        <p:sp>
          <p:nvSpPr>
            <p:cNvPr id="49" name="CuadroTexto 48"/>
            <p:cNvSpPr txBox="1"/>
            <p:nvPr/>
          </p:nvSpPr>
          <p:spPr>
            <a:xfrm>
              <a:off x="2637848" y="3031905"/>
              <a:ext cx="775146" cy="347434"/>
            </a:xfrm>
            <a:prstGeom prst="rect">
              <a:avLst/>
            </a:prstGeom>
            <a:noFill/>
          </p:spPr>
          <p:txBody>
            <a:bodyPr wrap="none" rtlCol="0">
              <a:spAutoFit/>
            </a:bodyPr>
            <a:lstStyle/>
            <a:p>
              <a:r>
                <a:rPr lang="es-ES" sz="1400" dirty="0"/>
                <a:t>Neutro</a:t>
              </a:r>
            </a:p>
          </p:txBody>
        </p:sp>
        <p:grpSp>
          <p:nvGrpSpPr>
            <p:cNvPr id="56" name="Grupo 55"/>
            <p:cNvGrpSpPr/>
            <p:nvPr/>
          </p:nvGrpSpPr>
          <p:grpSpPr>
            <a:xfrm>
              <a:off x="758256" y="3459996"/>
              <a:ext cx="353108" cy="459415"/>
              <a:chOff x="2538900" y="5358740"/>
              <a:chExt cx="353108" cy="459415"/>
            </a:xfrm>
          </p:grpSpPr>
          <p:sp>
            <p:nvSpPr>
              <p:cNvPr id="57" name="CuadroTexto 56"/>
              <p:cNvSpPr txBox="1"/>
              <p:nvPr/>
            </p:nvSpPr>
            <p:spPr>
              <a:xfrm>
                <a:off x="2538900" y="5527927"/>
                <a:ext cx="261897" cy="290228"/>
              </a:xfrm>
              <a:prstGeom prst="rect">
                <a:avLst/>
              </a:prstGeom>
              <a:noFill/>
            </p:spPr>
            <p:txBody>
              <a:bodyPr wrap="square" rtlCol="0">
                <a:spAutoFit/>
              </a:bodyPr>
              <a:lstStyle/>
              <a:p>
                <a:r>
                  <a:rPr lang="es-ES" sz="1100" dirty="0"/>
                  <a:t>+</a:t>
                </a:r>
              </a:p>
            </p:txBody>
          </p:sp>
          <p:sp>
            <p:nvSpPr>
              <p:cNvPr id="58" name="CuadroTexto 57"/>
              <p:cNvSpPr txBox="1"/>
              <p:nvPr/>
            </p:nvSpPr>
            <p:spPr>
              <a:xfrm>
                <a:off x="2638485" y="5358740"/>
                <a:ext cx="239851" cy="347434"/>
              </a:xfrm>
              <a:prstGeom prst="rect">
                <a:avLst/>
              </a:prstGeom>
              <a:noFill/>
            </p:spPr>
            <p:txBody>
              <a:bodyPr wrap="square" rtlCol="0">
                <a:spAutoFit/>
              </a:bodyPr>
              <a:lstStyle/>
              <a:p>
                <a:r>
                  <a:rPr lang="es-ES" sz="1400" dirty="0"/>
                  <a:t>-</a:t>
                </a:r>
                <a:endParaRPr lang="es-ES" sz="1100" dirty="0"/>
              </a:p>
            </p:txBody>
          </p:sp>
          <p:sp>
            <p:nvSpPr>
              <p:cNvPr id="59" name="Elipse 58"/>
              <p:cNvSpPr/>
              <p:nvPr/>
            </p:nvSpPr>
            <p:spPr bwMode="auto">
              <a:xfrm>
                <a:off x="2603976" y="5498305"/>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60" name="Conector recto 59"/>
            <p:cNvCxnSpPr>
              <a:endCxn id="59" idx="7"/>
            </p:cNvCxnSpPr>
            <p:nvPr/>
          </p:nvCxnSpPr>
          <p:spPr bwMode="auto">
            <a:xfrm flipH="1">
              <a:off x="1069183" y="3122119"/>
              <a:ext cx="541139" cy="5196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Conector recto 63"/>
            <p:cNvCxnSpPr/>
            <p:nvPr/>
          </p:nvCxnSpPr>
          <p:spPr bwMode="auto">
            <a:xfrm>
              <a:off x="445718" y="4282955"/>
              <a:ext cx="38680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Conector recto 64"/>
            <p:cNvCxnSpPr>
              <a:cxnSpLocks/>
            </p:cNvCxnSpPr>
            <p:nvPr/>
          </p:nvCxnSpPr>
          <p:spPr bwMode="auto">
            <a:xfrm flipH="1">
              <a:off x="4301457" y="3127015"/>
              <a:ext cx="1099749" cy="11659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7" name="Rectángulo 66"/>
            <p:cNvSpPr/>
            <p:nvPr/>
          </p:nvSpPr>
          <p:spPr bwMode="auto">
            <a:xfrm rot="2535758">
              <a:off x="4896699" y="3228080"/>
              <a:ext cx="288031" cy="527701"/>
            </a:xfrm>
            <a:prstGeom prst="rect">
              <a:avLst/>
            </a:prstGeom>
            <a:solidFill>
              <a:srgbClr val="DBFAFF"/>
            </a:solidFill>
            <a:ln w="9525" cap="flat" cmpd="sng" algn="ctr">
              <a:solidFill>
                <a:srgbClr val="0096C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71" name="Conector recto 70"/>
            <p:cNvCxnSpPr>
              <a:stCxn id="59" idx="3"/>
            </p:cNvCxnSpPr>
            <p:nvPr/>
          </p:nvCxnSpPr>
          <p:spPr bwMode="auto">
            <a:xfrm flipH="1">
              <a:off x="445718" y="3845412"/>
              <a:ext cx="419795" cy="4375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 name="CuadroTexto 73"/>
            <p:cNvSpPr txBox="1"/>
            <p:nvPr/>
          </p:nvSpPr>
          <p:spPr>
            <a:xfrm>
              <a:off x="234820" y="3992436"/>
              <a:ext cx="325796" cy="341447"/>
            </a:xfrm>
            <a:prstGeom prst="rect">
              <a:avLst/>
            </a:prstGeom>
            <a:noFill/>
          </p:spPr>
          <p:txBody>
            <a:bodyPr wrap="none" rtlCol="0">
              <a:spAutoFit/>
            </a:bodyPr>
            <a:lstStyle/>
            <a:p>
              <a:r>
                <a:rPr lang="es-ES" sz="1400" dirty="0"/>
                <a:t>T</a:t>
              </a:r>
            </a:p>
          </p:txBody>
        </p:sp>
      </p:grpSp>
      <mc:AlternateContent xmlns:mc="http://schemas.openxmlformats.org/markup-compatibility/2006" xmlns:a14="http://schemas.microsoft.com/office/drawing/2010/main">
        <mc:Choice Requires="a14">
          <p:sp>
            <p:nvSpPr>
              <p:cNvPr id="75" name="Rectángulo 74"/>
              <p:cNvSpPr/>
              <p:nvPr/>
            </p:nvSpPr>
            <p:spPr>
              <a:xfrm>
                <a:off x="5315105" y="1668629"/>
                <a:ext cx="3868751" cy="460832"/>
              </a:xfrm>
              <a:prstGeom prst="rect">
                <a:avLst/>
              </a:prstGeom>
            </p:spPr>
            <p:txBody>
              <a:bodyPr wrap="none">
                <a:spAutoFit/>
              </a:bodyPr>
              <a:lstStyle/>
              <a:p>
                <a:r>
                  <a:rPr lang="es-ES" sz="1600" dirty="0">
                    <a:latin typeface="Arial" panose="020B0604020202020204" pitchFamily="34" charset="0"/>
                  </a:rPr>
                  <a:t>Z=8+6j=</a:t>
                </a:r>
                <a14:m>
                  <m:oMath xmlns:m="http://schemas.openxmlformats.org/officeDocument/2006/math">
                    <m:rad>
                      <m:radPr>
                        <m:degHide m:val="on"/>
                        <m:ctrlPr>
                          <a:rPr lang="es-ES" sz="1600" i="1" smtClean="0">
                            <a:latin typeface="Cambria Math" panose="02040503050406030204" pitchFamily="18" charset="0"/>
                          </a:rPr>
                        </m:ctrlPr>
                      </m:radPr>
                      <m:deg/>
                      <m:e>
                        <m:r>
                          <a:rPr lang="es-ES" sz="1600" b="0" i="1" smtClean="0">
                            <a:latin typeface="Cambria Math" panose="02040503050406030204" pitchFamily="18" charset="0"/>
                          </a:rPr>
                          <m:t>64+36</m:t>
                        </m:r>
                      </m:e>
                    </m:rad>
                    <m:r>
                      <a:rPr lang="es-ES" sz="1600" i="1" smtClean="0">
                        <a:latin typeface="Cambria Math" panose="02040503050406030204" pitchFamily="18" charset="0"/>
                        <a:ea typeface="Cambria Math" panose="02040503050406030204" pitchFamily="18" charset="0"/>
                      </a:rPr>
                      <m:t>∠</m:t>
                    </m:r>
                    <m:func>
                      <m:funcPr>
                        <m:ctrlPr>
                          <a:rPr lang="es-ES" sz="1600" b="0" i="1" smtClean="0">
                            <a:latin typeface="Cambria Math" panose="02040503050406030204" pitchFamily="18" charset="0"/>
                            <a:ea typeface="Cambria Math" panose="02040503050406030204" pitchFamily="18" charset="0"/>
                          </a:rPr>
                        </m:ctrlPr>
                      </m:funcPr>
                      <m:fName>
                        <m:r>
                          <m:rPr>
                            <m:sty m:val="p"/>
                          </m:rPr>
                          <a:rPr lang="es-ES" sz="1600" b="0" i="0" smtClean="0">
                            <a:latin typeface="Cambria Math" panose="02040503050406030204" pitchFamily="18" charset="0"/>
                            <a:ea typeface="Cambria Math" panose="02040503050406030204" pitchFamily="18" charset="0"/>
                          </a:rPr>
                          <m:t>atan</m:t>
                        </m:r>
                      </m:fName>
                      <m:e>
                        <m:d>
                          <m:dPr>
                            <m:ctrlPr>
                              <a:rPr lang="es-ES" sz="1600" b="0" i="1" smtClean="0">
                                <a:latin typeface="Cambria Math" panose="02040503050406030204" pitchFamily="18" charset="0"/>
                                <a:ea typeface="Cambria Math" panose="02040503050406030204" pitchFamily="18" charset="0"/>
                              </a:rPr>
                            </m:ctrlPr>
                          </m:dPr>
                          <m:e>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6</m:t>
                                </m:r>
                              </m:num>
                              <m:den>
                                <m:r>
                                  <a:rPr lang="es-ES" sz="1600" b="0" i="1" smtClean="0">
                                    <a:latin typeface="Cambria Math" panose="02040503050406030204" pitchFamily="18" charset="0"/>
                                    <a:ea typeface="Cambria Math" panose="02040503050406030204" pitchFamily="18" charset="0"/>
                                  </a:rPr>
                                  <m:t>8</m:t>
                                </m:r>
                              </m:den>
                            </m:f>
                          </m:e>
                        </m:d>
                      </m:e>
                    </m:func>
                    <m:r>
                      <a:rPr lang="es-ES" sz="1600" b="0" i="1" smtClean="0">
                        <a:latin typeface="Cambria Math" panose="02040503050406030204" pitchFamily="18" charset="0"/>
                        <a:ea typeface="Cambria Math" panose="02040503050406030204" pitchFamily="18" charset="0"/>
                      </a:rPr>
                      <m:t>=10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36.87º</m:t>
                    </m:r>
                  </m:oMath>
                </a14:m>
                <a:endParaRPr lang="es-ES" sz="1600" dirty="0"/>
              </a:p>
            </p:txBody>
          </p:sp>
        </mc:Choice>
        <mc:Fallback xmlns="">
          <p:sp>
            <p:nvSpPr>
              <p:cNvPr id="75" name="Rectángulo 74"/>
              <p:cNvSpPr>
                <a:spLocks noRot="1" noChangeAspect="1" noMove="1" noResize="1" noEditPoints="1" noAdjustHandles="1" noChangeArrowheads="1" noChangeShapeType="1" noTextEdit="1"/>
              </p:cNvSpPr>
              <p:nvPr/>
            </p:nvSpPr>
            <p:spPr>
              <a:xfrm>
                <a:off x="5315105" y="1668629"/>
                <a:ext cx="3868751" cy="460832"/>
              </a:xfrm>
              <a:prstGeom prst="rect">
                <a:avLst/>
              </a:prstGeom>
              <a:blipFill>
                <a:blip r:embed="rId19"/>
                <a:stretch>
                  <a:fillRect l="-945" b="-4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6" name="Rectángulo 75"/>
              <p:cNvSpPr/>
              <p:nvPr/>
            </p:nvSpPr>
            <p:spPr>
              <a:xfrm>
                <a:off x="5491698" y="2206968"/>
                <a:ext cx="3586688" cy="456215"/>
              </a:xfrm>
              <a:prstGeom prst="rect">
                <a:avLst/>
              </a:prstGeom>
            </p:spPr>
            <p:txBody>
              <a:bodyPr wrap="none">
                <a:spAutoFit/>
              </a:bodyPr>
              <a:lstStyle/>
              <a:p>
                <a:r>
                  <a:rPr lang="es-ES" sz="1600" dirty="0">
                    <a:latin typeface="Arial" panose="020B0604020202020204" pitchFamily="34" charset="0"/>
                  </a:rPr>
                  <a:t>U</a:t>
                </a:r>
                <a:r>
                  <a:rPr lang="es-ES" sz="1000" dirty="0">
                    <a:latin typeface="Arial" panose="020B0604020202020204" pitchFamily="34" charset="0"/>
                  </a:rPr>
                  <a:t>L</a:t>
                </a:r>
                <a:r>
                  <a:rPr lang="es-ES" sz="1600" dirty="0">
                    <a:latin typeface="Arial" panose="020B0604020202020204" pitchFamily="34" charset="0"/>
                  </a:rPr>
                  <a:t>=380V=</a:t>
                </a:r>
                <a14:m>
                  <m:oMath xmlns:m="http://schemas.openxmlformats.org/officeDocument/2006/math">
                    <m:rad>
                      <m:radPr>
                        <m:degHide m:val="on"/>
                        <m:ctrlPr>
                          <a:rPr lang="es-ES" sz="1600" i="1" smtClean="0">
                            <a:latin typeface="Cambria Math" panose="02040503050406030204" pitchFamily="18" charset="0"/>
                          </a:rPr>
                        </m:ctrlPr>
                      </m:radPr>
                      <m:deg/>
                      <m:e>
                        <m:r>
                          <a:rPr lang="es-ES" sz="1600" b="0" i="1" smtClean="0">
                            <a:latin typeface="Cambria Math" panose="02040503050406030204" pitchFamily="18" charset="0"/>
                          </a:rPr>
                          <m:t>3</m:t>
                        </m:r>
                      </m:e>
                    </m:rad>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r>
                          <a:rPr lang="es-ES" sz="1600" b="0" i="1" smtClean="0">
                            <a:latin typeface="Cambria Math" panose="02040503050406030204" pitchFamily="18" charset="0"/>
                          </a:rPr>
                          <m:t>𝐹</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r>
                          <a:rPr lang="es-ES" sz="1600" b="0" i="1" smtClean="0">
                            <a:latin typeface="Cambria Math" panose="02040503050406030204" pitchFamily="18" charset="0"/>
                          </a:rPr>
                          <m:t>𝐹</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380</m:t>
                        </m:r>
                      </m:num>
                      <m:den>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3</m:t>
                            </m:r>
                          </m:e>
                        </m:rad>
                      </m:den>
                    </m:f>
                    <m:r>
                      <a:rPr lang="es-ES" sz="1600" b="0" i="1" smtClean="0">
                        <a:latin typeface="Cambria Math" panose="02040503050406030204" pitchFamily="18" charset="0"/>
                      </a:rPr>
                      <m:t>=219. 4</m:t>
                    </m:r>
                    <m:r>
                      <a:rPr lang="es-ES" sz="1600" b="0" i="1" smtClean="0">
                        <a:latin typeface="Cambria Math" panose="02040503050406030204" pitchFamily="18" charset="0"/>
                      </a:rPr>
                      <m:t>𝑉</m:t>
                    </m:r>
                  </m:oMath>
                </a14:m>
                <a:endParaRPr lang="es-ES" sz="1600" dirty="0"/>
              </a:p>
            </p:txBody>
          </p:sp>
        </mc:Choice>
        <mc:Fallback xmlns="">
          <p:sp>
            <p:nvSpPr>
              <p:cNvPr id="76" name="Rectángulo 75"/>
              <p:cNvSpPr>
                <a:spLocks noRot="1" noChangeAspect="1" noMove="1" noResize="1" noEditPoints="1" noAdjustHandles="1" noChangeArrowheads="1" noChangeShapeType="1" noTextEdit="1"/>
              </p:cNvSpPr>
              <p:nvPr/>
            </p:nvSpPr>
            <p:spPr>
              <a:xfrm>
                <a:off x="5491698" y="2206968"/>
                <a:ext cx="3586688" cy="456215"/>
              </a:xfrm>
              <a:prstGeom prst="rect">
                <a:avLst/>
              </a:prstGeom>
              <a:blipFill>
                <a:blip r:embed="rId20"/>
                <a:stretch>
                  <a:fillRect l="-1020" b="-1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8" name="Rectángulo 77"/>
              <p:cNvSpPr/>
              <p:nvPr/>
            </p:nvSpPr>
            <p:spPr>
              <a:xfrm>
                <a:off x="5157627" y="2707299"/>
                <a:ext cx="3878869" cy="1569660"/>
              </a:xfrm>
              <a:prstGeom prst="rect">
                <a:avLst/>
              </a:prstGeom>
            </p:spPr>
            <p:txBody>
              <a:bodyPr wrap="square">
                <a:spAutoFit/>
              </a:bodyPr>
              <a:lstStyle/>
              <a:p>
                <a:r>
                  <a:rPr lang="es-ES" sz="1600" dirty="0"/>
                  <a:t>Tensiones de fase: </a:t>
                </a:r>
              </a:p>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𝑅𝑁</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r>
                            <a:rPr lang="es-ES" sz="1600" b="0" i="1" smtClean="0">
                              <a:latin typeface="Cambria Math" panose="02040503050406030204" pitchFamily="18" charset="0"/>
                            </a:rPr>
                            <m:t>𝐹</m:t>
                          </m:r>
                        </m:sub>
                      </m:sSub>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0=</m:t>
                      </m:r>
                      <m:r>
                        <a:rPr lang="es-ES" sz="1600" i="1">
                          <a:latin typeface="Cambria Math" panose="02040503050406030204" pitchFamily="18" charset="0"/>
                        </a:rPr>
                        <m:t>219. 4</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𝑉</m:t>
                      </m:r>
                      <m:r>
                        <a:rPr lang="es-ES" sz="1600" b="0" i="1" smtClean="0">
                          <a:latin typeface="Cambria Math" panose="02040503050406030204" pitchFamily="18" charset="0"/>
                          <a:ea typeface="Cambria Math" panose="02040503050406030204" pitchFamily="18" charset="0"/>
                        </a:rPr>
                        <m:t>; </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𝑆</m:t>
                          </m:r>
                          <m:r>
                            <a:rPr lang="es-ES" sz="1600" i="1">
                              <a:latin typeface="Cambria Math" panose="02040503050406030204" pitchFamily="18" charset="0"/>
                            </a:rPr>
                            <m:t>𝑁</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𝐹</m:t>
                          </m:r>
                        </m:sub>
                      </m:sSub>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−12</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oMath>
                  </m:oMathPara>
                </a14:m>
                <a:endParaRPr lang="es-ES" sz="1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ea typeface="Cambria Math" panose="02040503050406030204" pitchFamily="18" charset="0"/>
                        </a:rPr>
                        <m:t> </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m:t>
                          </m:r>
                          <m:r>
                            <a:rPr lang="es-ES" sz="1600" i="1">
                              <a:latin typeface="Cambria Math" panose="02040503050406030204" pitchFamily="18" charset="0"/>
                            </a:rPr>
                            <m:t>𝑁</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𝐹</m:t>
                          </m:r>
                        </m:sub>
                      </m:sSub>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12</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 </m:t>
                      </m:r>
                    </m:oMath>
                  </m:oMathPara>
                </a14:m>
                <a:endParaRPr lang="es-ES" sz="1600" dirty="0"/>
              </a:p>
              <a:p>
                <a:endParaRPr lang="es-ES" sz="1600" dirty="0"/>
              </a:p>
              <a:p>
                <a:endParaRPr lang="es-ES" sz="1600" dirty="0"/>
              </a:p>
            </p:txBody>
          </p:sp>
        </mc:Choice>
        <mc:Fallback xmlns="">
          <p:sp>
            <p:nvSpPr>
              <p:cNvPr id="78" name="Rectángulo 77"/>
              <p:cNvSpPr>
                <a:spLocks noRot="1" noChangeAspect="1" noMove="1" noResize="1" noEditPoints="1" noAdjustHandles="1" noChangeArrowheads="1" noChangeShapeType="1" noTextEdit="1"/>
              </p:cNvSpPr>
              <p:nvPr/>
            </p:nvSpPr>
            <p:spPr>
              <a:xfrm>
                <a:off x="5157627" y="2707299"/>
                <a:ext cx="3878869" cy="1569660"/>
              </a:xfrm>
              <a:prstGeom prst="rect">
                <a:avLst/>
              </a:prstGeom>
              <a:blipFill>
                <a:blip r:embed="rId21"/>
                <a:stretch>
                  <a:fillRect l="-786" t="-11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9" name="Rectángulo 78"/>
              <p:cNvSpPr/>
              <p:nvPr/>
            </p:nvSpPr>
            <p:spPr>
              <a:xfrm>
                <a:off x="86338" y="4086850"/>
                <a:ext cx="4548527" cy="1333891"/>
              </a:xfrm>
              <a:prstGeom prst="rect">
                <a:avLst/>
              </a:prstGeom>
            </p:spPr>
            <p:txBody>
              <a:bodyPr wrap="square">
                <a:spAutoFit/>
              </a:bodyPr>
              <a:lstStyle/>
              <a:p>
                <a:r>
                  <a:rPr lang="es-ES" sz="1600" dirty="0"/>
                  <a:t>Corrientes: Sistema Y-Y</a:t>
                </a:r>
                <a:r>
                  <a:rPr lang="es-ES" sz="1600" dirty="0">
                    <a:sym typeface="Wingdings" panose="05000000000000000000" pitchFamily="2" charset="2"/>
                  </a:rPr>
                  <a:t> I</a:t>
                </a:r>
                <a:r>
                  <a:rPr lang="es-ES" sz="1600" baseline="-25000" dirty="0">
                    <a:sym typeface="Wingdings" panose="05000000000000000000" pitchFamily="2" charset="2"/>
                  </a:rPr>
                  <a:t>F</a:t>
                </a:r>
                <a:r>
                  <a:rPr lang="es-ES" sz="1600" dirty="0">
                    <a:sym typeface="Wingdings" panose="05000000000000000000" pitchFamily="2" charset="2"/>
                  </a:rPr>
                  <a:t>=I</a:t>
                </a:r>
                <a:r>
                  <a:rPr lang="es-ES" sz="1600" baseline="-25000" dirty="0">
                    <a:sym typeface="Wingdings" panose="05000000000000000000" pitchFamily="2" charset="2"/>
                  </a:rPr>
                  <a:t>L</a:t>
                </a:r>
                <a:r>
                  <a:rPr lang="es-ES" sz="1600" dirty="0"/>
                  <a:t> </a:t>
                </a: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r>
                                <a:rPr lang="es-ES" sz="1600" b="0" i="1" smtClean="0">
                                  <a:latin typeface="Cambria Math" panose="02040503050406030204" pitchFamily="18" charset="0"/>
                                </a:rPr>
                                <m:t>𝑅𝑁</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𝑍</m:t>
                              </m:r>
                            </m:e>
                            <m:sub>
                              <m:r>
                                <a:rPr lang="es-ES" sz="1600" b="0" i="1" smtClean="0">
                                  <a:latin typeface="Cambria Math" panose="02040503050406030204" pitchFamily="18" charset="0"/>
                                </a:rPr>
                                <m:t>𝑅</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rPr>
                            <m:t>219.4</m:t>
                          </m:r>
                          <m:r>
                            <a:rPr lang="es-ES" sz="1600" i="1">
                              <a:latin typeface="Cambria Math" panose="02040503050406030204" pitchFamily="18" charset="0"/>
                              <a:ea typeface="Cambria Math" panose="02040503050406030204" pitchFamily="18" charset="0"/>
                            </a:rPr>
                            <m:t>∠0</m:t>
                          </m:r>
                        </m:num>
                        <m:den>
                          <m:r>
                            <a:rPr lang="es-ES" sz="1600" i="1">
                              <a:latin typeface="Cambria Math" panose="02040503050406030204" pitchFamily="18" charset="0"/>
                              <a:ea typeface="Cambria Math" panose="02040503050406030204" pitchFamily="18" charset="0"/>
                            </a:rPr>
                            <m:t>10∠36.87°</m:t>
                          </m:r>
                        </m:den>
                      </m:f>
                      <m:r>
                        <a:rPr lang="es-ES" sz="1600" b="0" i="1" smtClean="0">
                          <a:latin typeface="Cambria Math" panose="02040503050406030204" pitchFamily="18" charset="0"/>
                          <a:ea typeface="Cambria Math" panose="02040503050406030204" pitchFamily="18" charset="0"/>
                        </a:rPr>
                        <m:t>=21.9</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36.87</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dirty="0"/>
              </a:p>
              <a:p>
                <a:endParaRPr lang="es-ES" sz="1600" dirty="0"/>
              </a:p>
              <a:p>
                <a:endParaRPr lang="es-ES" sz="1600" dirty="0"/>
              </a:p>
            </p:txBody>
          </p:sp>
        </mc:Choice>
        <mc:Fallback xmlns="">
          <p:sp>
            <p:nvSpPr>
              <p:cNvPr id="79" name="Rectángulo 78"/>
              <p:cNvSpPr>
                <a:spLocks noRot="1" noChangeAspect="1" noMove="1" noResize="1" noEditPoints="1" noAdjustHandles="1" noChangeArrowheads="1" noChangeShapeType="1" noTextEdit="1"/>
              </p:cNvSpPr>
              <p:nvPr/>
            </p:nvSpPr>
            <p:spPr>
              <a:xfrm>
                <a:off x="86338" y="4086850"/>
                <a:ext cx="4548527" cy="1333891"/>
              </a:xfrm>
              <a:prstGeom prst="rect">
                <a:avLst/>
              </a:prstGeom>
              <a:blipFill>
                <a:blip r:embed="rId22"/>
                <a:stretch>
                  <a:fillRect l="-670" t="-137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0" name="Rectángulo 79"/>
              <p:cNvSpPr/>
              <p:nvPr/>
            </p:nvSpPr>
            <p:spPr>
              <a:xfrm>
                <a:off x="-8351" y="4916625"/>
                <a:ext cx="5157207" cy="5968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𝑆</m:t>
                          </m:r>
                        </m:sub>
                      </m:sSub>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𝑆</m:t>
                              </m:r>
                              <m:r>
                                <a:rPr lang="es-ES" sz="1600" i="1">
                                  <a:latin typeface="Cambria Math" panose="02040503050406030204" pitchFamily="18" charset="0"/>
                                </a:rPr>
                                <m:t>𝑁</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b="0" i="1" smtClean="0">
                                  <a:latin typeface="Cambria Math" panose="02040503050406030204" pitchFamily="18" charset="0"/>
                                </a:rPr>
                                <m:t>𝑆</m:t>
                              </m:r>
                            </m:sub>
                          </m:sSub>
                        </m:den>
                      </m:f>
                      <m:r>
                        <a:rPr lang="es-ES" sz="1600" i="1">
                          <a:latin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rPr>
                            <m:t>219.4</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−12</m:t>
                          </m:r>
                          <m:r>
                            <a:rPr lang="es-ES" sz="1600" i="1">
                              <a:latin typeface="Cambria Math" panose="02040503050406030204" pitchFamily="18" charset="0"/>
                              <a:ea typeface="Cambria Math" panose="02040503050406030204" pitchFamily="18" charset="0"/>
                            </a:rPr>
                            <m:t>0</m:t>
                          </m:r>
                        </m:num>
                        <m:den>
                          <m:r>
                            <a:rPr lang="es-ES" sz="1600" i="1">
                              <a:latin typeface="Cambria Math" panose="02040503050406030204" pitchFamily="18" charset="0"/>
                              <a:ea typeface="Cambria Math" panose="02040503050406030204" pitchFamily="18" charset="0"/>
                            </a:rPr>
                            <m:t>10∠36.87°</m:t>
                          </m:r>
                        </m:den>
                      </m:f>
                      <m:r>
                        <a:rPr lang="es-ES" sz="1600" i="1">
                          <a:latin typeface="Cambria Math" panose="02040503050406030204" pitchFamily="18" charset="0"/>
                          <a:ea typeface="Cambria Math" panose="02040503050406030204" pitchFamily="18" charset="0"/>
                        </a:rPr>
                        <m:t>=21.9∠−</m:t>
                      </m:r>
                      <m:r>
                        <a:rPr lang="es-ES" sz="1600" b="0" i="1" smtClean="0">
                          <a:latin typeface="Cambria Math" panose="02040503050406030204" pitchFamily="18" charset="0"/>
                          <a:ea typeface="Cambria Math" panose="02040503050406030204" pitchFamily="18" charset="0"/>
                        </a:rPr>
                        <m:t>15</m:t>
                      </m:r>
                      <m:r>
                        <a:rPr lang="es-ES" sz="1600" i="1">
                          <a:latin typeface="Cambria Math" panose="02040503050406030204" pitchFamily="18" charset="0"/>
                          <a:ea typeface="Cambria Math" panose="02040503050406030204" pitchFamily="18" charset="0"/>
                        </a:rPr>
                        <m:t>6.87°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0" name="Rectángulo 79"/>
              <p:cNvSpPr>
                <a:spLocks noRot="1" noChangeAspect="1" noMove="1" noResize="1" noEditPoints="1" noAdjustHandles="1" noChangeArrowheads="1" noChangeShapeType="1" noTextEdit="1"/>
              </p:cNvSpPr>
              <p:nvPr/>
            </p:nvSpPr>
            <p:spPr>
              <a:xfrm>
                <a:off x="-8351" y="4916625"/>
                <a:ext cx="5157207" cy="596830"/>
              </a:xfrm>
              <a:prstGeom prst="rect">
                <a:avLst/>
              </a:prstGeom>
              <a:blipFill>
                <a:blip r:embed="rId2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1" name="Rectángulo 80"/>
              <p:cNvSpPr/>
              <p:nvPr/>
            </p:nvSpPr>
            <p:spPr>
              <a:xfrm>
                <a:off x="185943" y="5553915"/>
                <a:ext cx="3200302" cy="5936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3</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𝑇</m:t>
                          </m:r>
                        </m:sub>
                      </m:sSub>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m:t>
                              </m:r>
                              <m:r>
                                <a:rPr lang="es-ES" sz="1600" i="1">
                                  <a:latin typeface="Cambria Math" panose="02040503050406030204" pitchFamily="18" charset="0"/>
                                </a:rPr>
                                <m:t>𝑁</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b="0" i="1" smtClean="0">
                                  <a:latin typeface="Cambria Math" panose="02040503050406030204" pitchFamily="18" charset="0"/>
                                </a:rPr>
                                <m:t>𝑇</m:t>
                              </m:r>
                            </m:sub>
                          </m:sSub>
                        </m:den>
                      </m:f>
                      <m:r>
                        <a:rPr lang="es-ES" sz="1600" i="1">
                          <a:latin typeface="Cambria Math" panose="02040503050406030204" pitchFamily="18" charset="0"/>
                        </a:rPr>
                        <m:t>=</m:t>
                      </m:r>
                      <m:r>
                        <a:rPr lang="es-ES" sz="1600" i="1">
                          <a:latin typeface="Cambria Math" panose="02040503050406030204" pitchFamily="18" charset="0"/>
                          <a:ea typeface="Cambria Math" panose="02040503050406030204" pitchFamily="18" charset="0"/>
                        </a:rPr>
                        <m:t>21.9∠</m:t>
                      </m:r>
                      <m:r>
                        <a:rPr lang="es-ES" sz="1600" b="0" i="1" smtClean="0">
                          <a:latin typeface="Cambria Math" panose="02040503050406030204" pitchFamily="18" charset="0"/>
                          <a:ea typeface="Cambria Math" panose="02040503050406030204" pitchFamily="18" charset="0"/>
                        </a:rPr>
                        <m:t>83.13</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1" name="Rectángulo 80"/>
              <p:cNvSpPr>
                <a:spLocks noRot="1" noChangeAspect="1" noMove="1" noResize="1" noEditPoints="1" noAdjustHandles="1" noChangeArrowheads="1" noChangeShapeType="1" noTextEdit="1"/>
              </p:cNvSpPr>
              <p:nvPr/>
            </p:nvSpPr>
            <p:spPr>
              <a:xfrm>
                <a:off x="185943" y="5553915"/>
                <a:ext cx="3200302" cy="593624"/>
              </a:xfrm>
              <a:prstGeom prst="rect">
                <a:avLst/>
              </a:prstGeom>
              <a:blipFill>
                <a:blip r:embed="rId2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2" name="Rectángulo 81"/>
              <p:cNvSpPr/>
              <p:nvPr/>
            </p:nvSpPr>
            <p:spPr>
              <a:xfrm>
                <a:off x="5178552" y="4276959"/>
                <a:ext cx="3878869" cy="1656800"/>
              </a:xfrm>
              <a:prstGeom prst="rect">
                <a:avLst/>
              </a:prstGeom>
            </p:spPr>
            <p:txBody>
              <a:bodyPr wrap="square">
                <a:spAutoFit/>
              </a:bodyPr>
              <a:lstStyle/>
              <a:p>
                <a:r>
                  <a:rPr lang="es-ES" sz="1600" dirty="0"/>
                  <a:t>Tensiones de línea: </a:t>
                </a: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r>
                            <a:rPr lang="es-ES" sz="1600" b="0" i="1" smtClean="0">
                              <a:latin typeface="Cambria Math" panose="02040503050406030204" pitchFamily="18" charset="0"/>
                            </a:rPr>
                            <m:t>𝑅𝑆</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𝑅𝑁</m:t>
                          </m:r>
                        </m:sub>
                      </m:sSub>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sSup>
                        <m:sSupPr>
                          <m:ctrlPr>
                            <a:rPr lang="es-ES" sz="1600" i="1">
                              <a:latin typeface="Cambria Math" panose="02040503050406030204" pitchFamily="18" charset="0"/>
                            </a:rPr>
                          </m:ctrlPr>
                        </m:sSupPr>
                        <m:e>
                          <m:r>
                            <a:rPr lang="es-ES" sz="1600" i="1">
                              <a:latin typeface="Cambria Math" panose="02040503050406030204" pitchFamily="18" charset="0"/>
                            </a:rPr>
                            <m:t>𝑒</m:t>
                          </m:r>
                        </m:e>
                        <m:sup>
                          <m:r>
                            <a:rPr lang="es-ES" sz="1600" i="1">
                              <a:latin typeface="Cambria Math" panose="02040503050406030204" pitchFamily="18" charset="0"/>
                            </a:rPr>
                            <m:t>𝑗</m:t>
                          </m:r>
                          <m:r>
                            <a:rPr lang="es-ES" sz="1600" i="1">
                              <a:latin typeface="Cambria Math" panose="02040503050406030204" pitchFamily="18" charset="0"/>
                            </a:rPr>
                            <m:t>30°</m:t>
                          </m:r>
                        </m:sup>
                      </m:sSup>
                      <m:r>
                        <a:rPr lang="es-ES" sz="1600" i="1">
                          <a:latin typeface="Cambria Math" panose="02040503050406030204" pitchFamily="18" charset="0"/>
                        </a:rPr>
                        <m:t>=</m:t>
                      </m:r>
                      <m:r>
                        <a:rPr lang="es-ES" sz="1600" b="0" i="1" smtClean="0">
                          <a:latin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𝑉</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𝑆</m:t>
                          </m:r>
                          <m:r>
                            <a:rPr lang="es-ES" sz="1600" b="0" i="1" smtClean="0">
                              <a:latin typeface="Cambria Math" panose="02040503050406030204" pitchFamily="18" charset="0"/>
                            </a:rPr>
                            <m:t>𝑇</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𝑆</m:t>
                          </m:r>
                          <m:r>
                            <a:rPr lang="es-ES" sz="1600" i="1">
                              <a:latin typeface="Cambria Math" panose="02040503050406030204" pitchFamily="18" charset="0"/>
                            </a:rPr>
                            <m:t>𝑁</m:t>
                          </m:r>
                        </m:sub>
                      </m:sSub>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sSup>
                        <m:sSupPr>
                          <m:ctrlPr>
                            <a:rPr lang="es-ES" sz="1600" i="1">
                              <a:latin typeface="Cambria Math" panose="02040503050406030204" pitchFamily="18" charset="0"/>
                            </a:rPr>
                          </m:ctrlPr>
                        </m:sSupPr>
                        <m:e>
                          <m:r>
                            <a:rPr lang="es-ES" sz="1600" i="1">
                              <a:latin typeface="Cambria Math" panose="02040503050406030204" pitchFamily="18" charset="0"/>
                            </a:rPr>
                            <m:t>𝑒</m:t>
                          </m:r>
                        </m:e>
                        <m:sup>
                          <m:r>
                            <a:rPr lang="es-ES" sz="1600" i="1">
                              <a:latin typeface="Cambria Math" panose="02040503050406030204" pitchFamily="18" charset="0"/>
                            </a:rPr>
                            <m:t>𝑗</m:t>
                          </m:r>
                          <m:r>
                            <a:rPr lang="es-ES" sz="1600" i="1">
                              <a:latin typeface="Cambria Math" panose="02040503050406030204" pitchFamily="18" charset="0"/>
                            </a:rPr>
                            <m:t>30°</m:t>
                          </m:r>
                        </m:sup>
                      </m:sSup>
                      <m:r>
                        <a:rPr lang="es-ES" sz="1600" i="1">
                          <a:latin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−9</m:t>
                      </m:r>
                      <m:r>
                        <a:rPr lang="es-ES" sz="1600" i="1">
                          <a:latin typeface="Cambria Math" panose="02040503050406030204" pitchFamily="18" charset="0"/>
                          <a:ea typeface="Cambria Math" panose="02040503050406030204" pitchFamily="18" charset="0"/>
                        </a:rPr>
                        <m:t>0° </m:t>
                      </m:r>
                      <m:r>
                        <a:rPr lang="es-ES" sz="1600" i="1">
                          <a:latin typeface="Cambria Math" panose="02040503050406030204" pitchFamily="18" charset="0"/>
                          <a:ea typeface="Cambria Math" panose="02040503050406030204" pitchFamily="18" charset="0"/>
                        </a:rPr>
                        <m:t>𝑉</m:t>
                      </m:r>
                    </m:oMath>
                  </m:oMathPara>
                </a14:m>
                <a:endParaRPr lang="es-ES" sz="1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𝑇</m:t>
                          </m:r>
                          <m:r>
                            <a:rPr lang="es-ES" sz="1600" b="0" i="1" smtClean="0">
                              <a:latin typeface="Cambria Math" panose="02040503050406030204" pitchFamily="18" charset="0"/>
                            </a:rPr>
                            <m:t>𝑅</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m:t>
                          </m:r>
                          <m:r>
                            <a:rPr lang="es-ES" sz="1600" i="1">
                              <a:latin typeface="Cambria Math" panose="02040503050406030204" pitchFamily="18" charset="0"/>
                            </a:rPr>
                            <m:t>𝑁</m:t>
                          </m:r>
                        </m:sub>
                      </m:sSub>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sSup>
                        <m:sSupPr>
                          <m:ctrlPr>
                            <a:rPr lang="es-ES" sz="1600" i="1">
                              <a:latin typeface="Cambria Math" panose="02040503050406030204" pitchFamily="18" charset="0"/>
                            </a:rPr>
                          </m:ctrlPr>
                        </m:sSupPr>
                        <m:e>
                          <m:r>
                            <a:rPr lang="es-ES" sz="1600" i="1">
                              <a:latin typeface="Cambria Math" panose="02040503050406030204" pitchFamily="18" charset="0"/>
                            </a:rPr>
                            <m:t>𝑒</m:t>
                          </m:r>
                        </m:e>
                        <m:sup>
                          <m:r>
                            <a:rPr lang="es-ES" sz="1600" i="1">
                              <a:latin typeface="Cambria Math" panose="02040503050406030204" pitchFamily="18" charset="0"/>
                            </a:rPr>
                            <m:t>𝑗</m:t>
                          </m:r>
                          <m:r>
                            <a:rPr lang="es-ES" sz="1600" i="1">
                              <a:latin typeface="Cambria Math" panose="02040503050406030204" pitchFamily="18" charset="0"/>
                            </a:rPr>
                            <m:t>30°</m:t>
                          </m:r>
                        </m:sup>
                      </m:sSup>
                      <m:r>
                        <a:rPr lang="es-ES" sz="1600" i="1">
                          <a:latin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15</m:t>
                      </m:r>
                      <m:r>
                        <a:rPr lang="es-ES" sz="1600" i="1">
                          <a:latin typeface="Cambria Math" panose="02040503050406030204" pitchFamily="18" charset="0"/>
                          <a:ea typeface="Cambria Math" panose="02040503050406030204" pitchFamily="18" charset="0"/>
                        </a:rPr>
                        <m:t>0° </m:t>
                      </m:r>
                      <m:r>
                        <a:rPr lang="es-ES" sz="1600" i="1">
                          <a:latin typeface="Cambria Math" panose="02040503050406030204" pitchFamily="18" charset="0"/>
                          <a:ea typeface="Cambria Math" panose="02040503050406030204" pitchFamily="18" charset="0"/>
                        </a:rPr>
                        <m:t>𝑉</m:t>
                      </m:r>
                    </m:oMath>
                  </m:oMathPara>
                </a14:m>
                <a:endParaRPr lang="es-ES" sz="1600" i="1" dirty="0">
                  <a:latin typeface="Cambria Math" panose="02040503050406030204" pitchFamily="18" charset="0"/>
                  <a:ea typeface="Cambria Math" panose="02040503050406030204" pitchFamily="18" charset="0"/>
                </a:endParaRPr>
              </a:p>
              <a:p>
                <a:endParaRPr lang="es-ES" sz="1600" dirty="0"/>
              </a:p>
              <a:p>
                <a:endParaRPr lang="es-ES" sz="1600" dirty="0"/>
              </a:p>
            </p:txBody>
          </p:sp>
        </mc:Choice>
        <mc:Fallback xmlns="">
          <p:sp>
            <p:nvSpPr>
              <p:cNvPr id="82" name="Rectángulo 81"/>
              <p:cNvSpPr>
                <a:spLocks noRot="1" noChangeAspect="1" noMove="1" noResize="1" noEditPoints="1" noAdjustHandles="1" noChangeArrowheads="1" noChangeShapeType="1" noTextEdit="1"/>
              </p:cNvSpPr>
              <p:nvPr/>
            </p:nvSpPr>
            <p:spPr>
              <a:xfrm>
                <a:off x="5178552" y="4276959"/>
                <a:ext cx="3878869" cy="1656800"/>
              </a:xfrm>
              <a:prstGeom prst="rect">
                <a:avLst/>
              </a:prstGeom>
              <a:blipFill>
                <a:blip r:embed="rId25"/>
                <a:stretch>
                  <a:fillRect l="-943" t="-1107"/>
                </a:stretch>
              </a:blipFill>
            </p:spPr>
            <p:txBody>
              <a:bodyPr/>
              <a:lstStyle/>
              <a:p>
                <a:r>
                  <a:rPr lang="es-ES">
                    <a:noFill/>
                  </a:rPr>
                  <a:t> </a:t>
                </a:r>
              </a:p>
            </p:txBody>
          </p:sp>
        </mc:Fallback>
      </mc:AlternateContent>
      <p:cxnSp>
        <p:nvCxnSpPr>
          <p:cNvPr id="61" name="Conector recto de flecha 60">
            <a:extLst>
              <a:ext uri="{FF2B5EF4-FFF2-40B4-BE49-F238E27FC236}">
                <a16:creationId xmlns:a16="http://schemas.microsoft.com/office/drawing/2014/main" id="{C645D12F-F28E-23B0-D48F-2CF6FDFCCEB3}"/>
              </a:ext>
            </a:extLst>
          </p:cNvPr>
          <p:cNvCxnSpPr/>
          <p:nvPr/>
        </p:nvCxnSpPr>
        <p:spPr bwMode="auto">
          <a:xfrm>
            <a:off x="2154991" y="3718445"/>
            <a:ext cx="511459" cy="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2" name="CuadroTexto 61">
                <a:extLst>
                  <a:ext uri="{FF2B5EF4-FFF2-40B4-BE49-F238E27FC236}">
                    <a16:creationId xmlns:a16="http://schemas.microsoft.com/office/drawing/2014/main" id="{634B4A00-5F7E-0BE3-67E3-6D4190FD0E97}"/>
                  </a:ext>
                </a:extLst>
              </p:cNvPr>
              <p:cNvSpPr txBox="1"/>
              <p:nvPr/>
            </p:nvSpPr>
            <p:spPr>
              <a:xfrm>
                <a:off x="2271678" y="3443314"/>
                <a:ext cx="38433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𝑇</m:t>
                          </m:r>
                        </m:sub>
                      </m:sSub>
                    </m:oMath>
                  </m:oMathPara>
                </a14:m>
                <a:endParaRPr lang="es-ES" sz="1400" dirty="0"/>
              </a:p>
            </p:txBody>
          </p:sp>
        </mc:Choice>
        <mc:Fallback xmlns="">
          <p:sp>
            <p:nvSpPr>
              <p:cNvPr id="62" name="CuadroTexto 61">
                <a:extLst>
                  <a:ext uri="{FF2B5EF4-FFF2-40B4-BE49-F238E27FC236}">
                    <a16:creationId xmlns:a16="http://schemas.microsoft.com/office/drawing/2014/main" id="{634B4A00-5F7E-0BE3-67E3-6D4190FD0E97}"/>
                  </a:ext>
                </a:extLst>
              </p:cNvPr>
              <p:cNvSpPr txBox="1">
                <a:spLocks noRot="1" noChangeAspect="1" noMove="1" noResize="1" noEditPoints="1" noAdjustHandles="1" noChangeArrowheads="1" noChangeShapeType="1" noTextEdit="1"/>
              </p:cNvSpPr>
              <p:nvPr/>
            </p:nvSpPr>
            <p:spPr>
              <a:xfrm>
                <a:off x="2271678" y="3443314"/>
                <a:ext cx="384336" cy="307777"/>
              </a:xfrm>
              <a:prstGeom prst="rect">
                <a:avLst/>
              </a:prstGeom>
              <a:blipFill>
                <a:blip r:embed="rId26"/>
                <a:stretch>
                  <a:fillRect/>
                </a:stretch>
              </a:blipFill>
            </p:spPr>
            <p:txBody>
              <a:bodyPr/>
              <a:lstStyle/>
              <a:p>
                <a:r>
                  <a:rPr lang="es-ES">
                    <a:noFill/>
                  </a:rPr>
                  <a:t> </a:t>
                </a:r>
              </a:p>
            </p:txBody>
          </p:sp>
        </mc:Fallback>
      </mc:AlternateContent>
      <p:cxnSp>
        <p:nvCxnSpPr>
          <p:cNvPr id="66" name="Conector recto de flecha 65">
            <a:extLst>
              <a:ext uri="{FF2B5EF4-FFF2-40B4-BE49-F238E27FC236}">
                <a16:creationId xmlns:a16="http://schemas.microsoft.com/office/drawing/2014/main" id="{7033E118-CFC2-A9C9-A78E-E2D768B1FD56}"/>
              </a:ext>
            </a:extLst>
          </p:cNvPr>
          <p:cNvCxnSpPr>
            <a:cxnSpLocks/>
          </p:cNvCxnSpPr>
          <p:nvPr/>
        </p:nvCxnSpPr>
        <p:spPr bwMode="auto">
          <a:xfrm flipH="1">
            <a:off x="4054085" y="2225229"/>
            <a:ext cx="0" cy="392546"/>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70" name="Conector recto de flecha 69">
            <a:extLst>
              <a:ext uri="{FF2B5EF4-FFF2-40B4-BE49-F238E27FC236}">
                <a16:creationId xmlns:a16="http://schemas.microsoft.com/office/drawing/2014/main" id="{C1834EB6-5E33-6C64-A840-B2C21CA66A61}"/>
              </a:ext>
            </a:extLst>
          </p:cNvPr>
          <p:cNvCxnSpPr>
            <a:cxnSpLocks/>
          </p:cNvCxnSpPr>
          <p:nvPr/>
        </p:nvCxnSpPr>
        <p:spPr bwMode="auto">
          <a:xfrm flipV="1">
            <a:off x="3690959" y="2904785"/>
            <a:ext cx="178526" cy="20243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3" name="CuadroTexto 82">
                <a:extLst>
                  <a:ext uri="{FF2B5EF4-FFF2-40B4-BE49-F238E27FC236}">
                    <a16:creationId xmlns:a16="http://schemas.microsoft.com/office/drawing/2014/main" id="{8D18DDCC-B00D-EA36-5821-82F6FE5EC079}"/>
                  </a:ext>
                </a:extLst>
              </p:cNvPr>
              <p:cNvSpPr txBox="1"/>
              <p:nvPr/>
            </p:nvSpPr>
            <p:spPr>
              <a:xfrm>
                <a:off x="3377806" y="2846222"/>
                <a:ext cx="36913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3</m:t>
                          </m:r>
                        </m:sub>
                      </m:sSub>
                    </m:oMath>
                  </m:oMathPara>
                </a14:m>
                <a:endParaRPr lang="es-ES" sz="1400" dirty="0"/>
              </a:p>
            </p:txBody>
          </p:sp>
        </mc:Choice>
        <mc:Fallback xmlns="">
          <p:sp>
            <p:nvSpPr>
              <p:cNvPr id="83" name="CuadroTexto 82">
                <a:extLst>
                  <a:ext uri="{FF2B5EF4-FFF2-40B4-BE49-F238E27FC236}">
                    <a16:creationId xmlns:a16="http://schemas.microsoft.com/office/drawing/2014/main" id="{8D18DDCC-B00D-EA36-5821-82F6FE5EC079}"/>
                  </a:ext>
                </a:extLst>
              </p:cNvPr>
              <p:cNvSpPr txBox="1">
                <a:spLocks noRot="1" noChangeAspect="1" noMove="1" noResize="1" noEditPoints="1" noAdjustHandles="1" noChangeArrowheads="1" noChangeShapeType="1" noTextEdit="1"/>
              </p:cNvSpPr>
              <p:nvPr/>
            </p:nvSpPr>
            <p:spPr>
              <a:xfrm>
                <a:off x="3377806" y="2846222"/>
                <a:ext cx="369139" cy="307777"/>
              </a:xfrm>
              <a:prstGeom prst="rect">
                <a:avLst/>
              </a:prstGeom>
              <a:blipFill>
                <a:blip r:embed="rId2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88262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8" grpId="0"/>
      <p:bldP spid="79" grpId="0"/>
      <p:bldP spid="80" grpId="0"/>
      <p:bldP spid="81" grpId="0"/>
      <p:bldP spid="8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63</a:t>
            </a:fld>
            <a:endParaRPr lang="es-ES_tradnl" altLang="es-ES"/>
          </a:p>
        </p:txBody>
      </p:sp>
      <p:sp>
        <p:nvSpPr>
          <p:cNvPr id="3" name="Rectángulo 2"/>
          <p:cNvSpPr/>
          <p:nvPr/>
        </p:nvSpPr>
        <p:spPr>
          <a:xfrm>
            <a:off x="0" y="764704"/>
            <a:ext cx="9144000" cy="923330"/>
          </a:xfrm>
          <a:prstGeom prst="rect">
            <a:avLst/>
          </a:prstGeom>
        </p:spPr>
        <p:txBody>
          <a:bodyPr wrap="square">
            <a:spAutoFit/>
          </a:bodyPr>
          <a:lstStyle/>
          <a:p>
            <a:pPr algn="just"/>
            <a:r>
              <a:rPr lang="es-ES" sz="1800" b="1" dirty="0">
                <a:latin typeface="Arial" panose="020B0604020202020204" pitchFamily="34" charset="0"/>
              </a:rPr>
              <a:t>Problema 2. </a:t>
            </a:r>
            <a:r>
              <a:rPr lang="es-ES" sz="1800" dirty="0">
                <a:latin typeface="Arial" panose="020B0604020202020204" pitchFamily="34" charset="0"/>
              </a:rPr>
              <a:t>Un sistema trifásico equilibrado conectado en Y-Y tiene una impedancia de línea Z</a:t>
            </a:r>
            <a:r>
              <a:rPr lang="es-ES" sz="1800" baseline="-25000" dirty="0">
                <a:latin typeface="Arial" panose="020B0604020202020204" pitchFamily="34" charset="0"/>
              </a:rPr>
              <a:t>L</a:t>
            </a:r>
            <a:r>
              <a:rPr lang="es-ES" sz="1800" dirty="0">
                <a:latin typeface="Arial" panose="020B0604020202020204" pitchFamily="34" charset="0"/>
              </a:rPr>
              <a:t> =1</a:t>
            </a:r>
            <a:r>
              <a:rPr lang="el-GR" sz="1800" dirty="0">
                <a:latin typeface="Cambria Math" panose="02040503050406030204" pitchFamily="18" charset="0"/>
                <a:ea typeface="Cambria Math" panose="02040503050406030204" pitchFamily="18" charset="0"/>
              </a:rPr>
              <a:t>Ω</a:t>
            </a:r>
            <a:r>
              <a:rPr lang="es-ES" sz="1800" dirty="0">
                <a:latin typeface="Arial" panose="020B0604020202020204" pitchFamily="34" charset="0"/>
              </a:rPr>
              <a:t>, impedancia en la carga Z=3+3j </a:t>
            </a:r>
            <a:r>
              <a:rPr lang="el-GR" sz="1800" dirty="0">
                <a:latin typeface="Cambria Math" panose="02040503050406030204" pitchFamily="18" charset="0"/>
                <a:ea typeface="Cambria Math" panose="02040503050406030204" pitchFamily="18" charset="0"/>
              </a:rPr>
              <a:t>Ω</a:t>
            </a:r>
            <a:r>
              <a:rPr lang="es-ES" sz="1800" dirty="0">
                <a:latin typeface="Arial" panose="020B0604020202020204" pitchFamily="34" charset="0"/>
              </a:rPr>
              <a:t>, impedancia en el hilo neutro Z</a:t>
            </a:r>
            <a:r>
              <a:rPr lang="es-ES" sz="1800" baseline="-25000" dirty="0">
                <a:latin typeface="Arial" panose="020B0604020202020204" pitchFamily="34" charset="0"/>
              </a:rPr>
              <a:t>N</a:t>
            </a:r>
            <a:r>
              <a:rPr lang="es-ES" sz="1800" dirty="0">
                <a:latin typeface="Arial" panose="020B0604020202020204" pitchFamily="34" charset="0"/>
              </a:rPr>
              <a:t> = 3</a:t>
            </a:r>
            <a:r>
              <a:rPr lang="el-GR" sz="1800" dirty="0">
                <a:latin typeface="Cambria Math" panose="02040503050406030204" pitchFamily="18" charset="0"/>
                <a:ea typeface="Cambria Math" panose="02040503050406030204" pitchFamily="18" charset="0"/>
              </a:rPr>
              <a:t> Ω</a:t>
            </a:r>
            <a:r>
              <a:rPr lang="es-ES" sz="1800" dirty="0">
                <a:latin typeface="Arial" panose="020B0604020202020204" pitchFamily="34" charset="0"/>
              </a:rPr>
              <a:t> y un módulo de la tensión de fase U</a:t>
            </a:r>
            <a:r>
              <a:rPr lang="es-ES" sz="1800" baseline="-25000" dirty="0">
                <a:latin typeface="Arial" panose="020B0604020202020204" pitchFamily="34" charset="0"/>
              </a:rPr>
              <a:t>F</a:t>
            </a:r>
            <a:r>
              <a:rPr lang="es-ES" sz="1800" dirty="0">
                <a:latin typeface="Arial" panose="020B0604020202020204" pitchFamily="34" charset="0"/>
              </a:rPr>
              <a:t>=100V. Calcula las corrientes de línea.</a:t>
            </a:r>
            <a:endParaRPr lang="es-ES" sz="1800" dirty="0"/>
          </a:p>
        </p:txBody>
      </p:sp>
      <p:sp>
        <p:nvSpPr>
          <p:cNvPr id="28" name="CuadroTexto 27"/>
          <p:cNvSpPr txBox="1"/>
          <p:nvPr/>
        </p:nvSpPr>
        <p:spPr>
          <a:xfrm>
            <a:off x="164263" y="1710898"/>
            <a:ext cx="320922" cy="338554"/>
          </a:xfrm>
          <a:prstGeom prst="rect">
            <a:avLst/>
          </a:prstGeom>
          <a:noFill/>
        </p:spPr>
        <p:txBody>
          <a:bodyPr wrap="none" rtlCol="0">
            <a:spAutoFit/>
          </a:bodyPr>
          <a:lstStyle/>
          <a:p>
            <a:r>
              <a:rPr lang="es-ES" sz="1600" dirty="0"/>
              <a:t>R</a:t>
            </a:r>
          </a:p>
        </p:txBody>
      </p:sp>
      <p:grpSp>
        <p:nvGrpSpPr>
          <p:cNvPr id="77" name="Grupo 76"/>
          <p:cNvGrpSpPr/>
          <p:nvPr/>
        </p:nvGrpSpPr>
        <p:grpSpPr>
          <a:xfrm>
            <a:off x="350062" y="1792892"/>
            <a:ext cx="3715077" cy="1252709"/>
            <a:chOff x="1465522" y="1832244"/>
            <a:chExt cx="4588115" cy="1547095"/>
          </a:xfrm>
        </p:grpSpPr>
        <p:grpSp>
          <p:nvGrpSpPr>
            <p:cNvPr id="4" name="Grupo 3"/>
            <p:cNvGrpSpPr/>
            <p:nvPr/>
          </p:nvGrpSpPr>
          <p:grpSpPr>
            <a:xfrm>
              <a:off x="1465522" y="1916832"/>
              <a:ext cx="4114590" cy="1224000"/>
              <a:chOff x="1465522" y="3816000"/>
              <a:chExt cx="4114590" cy="1224000"/>
            </a:xfrm>
          </p:grpSpPr>
          <p:sp>
            <p:nvSpPr>
              <p:cNvPr id="5" name="Elipse 4"/>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cxnSp>
            <p:nvCxnSpPr>
              <p:cNvPr id="6" name="Conector recto 5"/>
              <p:cNvCxnSpPr>
                <a:stCxn id="5"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Conector recto 6"/>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ángulo 7"/>
              <p:cNvSpPr/>
              <p:nvPr/>
            </p:nvSpPr>
            <p:spPr bwMode="auto">
              <a:xfrm>
                <a:off x="5292080" y="4211929"/>
                <a:ext cx="288032" cy="527702"/>
              </a:xfrm>
              <a:prstGeom prst="rect">
                <a:avLst/>
              </a:prstGeom>
              <a:solidFill>
                <a:srgbClr val="DBFAFF"/>
              </a:solidFill>
              <a:ln w="9525" cap="flat" cmpd="sng" algn="ctr">
                <a:solidFill>
                  <a:srgbClr val="0096C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9" name="Conector recto 8"/>
              <p:cNvCxnSpPr>
                <a:stCxn id="8" idx="0"/>
              </p:cNvCxnSpPr>
              <p:nvPr/>
            </p:nvCxnSpPr>
            <p:spPr bwMode="auto">
              <a:xfrm flipV="1">
                <a:off x="5436096" y="3861049"/>
                <a:ext cx="0" cy="350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Conector recto 9"/>
              <p:cNvCxnSpPr/>
              <p:nvPr/>
            </p:nvCxnSpPr>
            <p:spPr bwMode="auto">
              <a:xfrm>
                <a:off x="1619672" y="5013176"/>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onector recto 10"/>
              <p:cNvCxnSpPr>
                <a:endCxn id="5"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Conector recto 11"/>
              <p:cNvCxnSpPr/>
              <p:nvPr/>
            </p:nvCxnSpPr>
            <p:spPr bwMode="auto">
              <a:xfrm flipV="1">
                <a:off x="5434232" y="4739632"/>
                <a:ext cx="0" cy="2735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Elipse 12"/>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 name="Elipse 13"/>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 name="Elipse 14"/>
              <p:cNvSpPr/>
              <p:nvPr/>
            </p:nvSpPr>
            <p:spPr bwMode="auto">
              <a:xfrm>
                <a:off x="5400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6" name="Elipse 15"/>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7" name="CuadroTexto 16"/>
              <p:cNvSpPr txBox="1"/>
              <p:nvPr/>
            </p:nvSpPr>
            <p:spPr>
              <a:xfrm>
                <a:off x="1465522" y="4073003"/>
                <a:ext cx="293786" cy="290228"/>
              </a:xfrm>
              <a:prstGeom prst="rect">
                <a:avLst/>
              </a:prstGeom>
              <a:noFill/>
            </p:spPr>
            <p:txBody>
              <a:bodyPr wrap="none" rtlCol="0">
                <a:spAutoFit/>
              </a:bodyPr>
              <a:lstStyle/>
              <a:p>
                <a:r>
                  <a:rPr lang="es-ES" sz="1100" dirty="0"/>
                  <a:t>+</a:t>
                </a:r>
              </a:p>
            </p:txBody>
          </p:sp>
          <p:sp>
            <p:nvSpPr>
              <p:cNvPr id="18" name="CuadroTexto 17"/>
              <p:cNvSpPr txBox="1"/>
              <p:nvPr/>
            </p:nvSpPr>
            <p:spPr>
              <a:xfrm>
                <a:off x="1477081" y="4169086"/>
                <a:ext cx="270668" cy="341448"/>
              </a:xfrm>
              <a:prstGeom prst="rect">
                <a:avLst/>
              </a:prstGeom>
              <a:noFill/>
            </p:spPr>
            <p:txBody>
              <a:bodyPr wrap="none" rtlCol="0">
                <a:spAutoFit/>
              </a:bodyPr>
              <a:lstStyle/>
              <a:p>
                <a:r>
                  <a:rPr lang="es-ES" sz="1400" dirty="0"/>
                  <a:t>-</a:t>
                </a:r>
                <a:endParaRPr lang="es-ES" sz="1100" dirty="0"/>
              </a:p>
            </p:txBody>
          </p:sp>
        </p:grpSp>
        <p:sp>
          <p:nvSpPr>
            <p:cNvPr id="29" name="CuadroTexto 28"/>
            <p:cNvSpPr txBox="1"/>
            <p:nvPr/>
          </p:nvSpPr>
          <p:spPr>
            <a:xfrm>
              <a:off x="5483399" y="1832244"/>
              <a:ext cx="404044" cy="341447"/>
            </a:xfrm>
            <a:prstGeom prst="rect">
              <a:avLst/>
            </a:prstGeom>
            <a:noFill/>
          </p:spPr>
          <p:txBody>
            <a:bodyPr wrap="none" rtlCol="0">
              <a:spAutoFit/>
            </a:bodyPr>
            <a:lstStyle/>
            <a:p>
              <a:r>
                <a:rPr lang="es-ES" sz="1400" dirty="0"/>
                <a:t>R’</a:t>
              </a:r>
            </a:p>
          </p:txBody>
        </p:sp>
        <p:sp>
          <p:nvSpPr>
            <p:cNvPr id="30" name="CuadroTexto 29"/>
            <p:cNvSpPr txBox="1"/>
            <p:nvPr/>
          </p:nvSpPr>
          <p:spPr>
            <a:xfrm>
              <a:off x="5466832" y="2814015"/>
              <a:ext cx="411591" cy="347434"/>
            </a:xfrm>
            <a:prstGeom prst="rect">
              <a:avLst/>
            </a:prstGeom>
            <a:noFill/>
          </p:spPr>
          <p:txBody>
            <a:bodyPr wrap="none" rtlCol="0">
              <a:spAutoFit/>
            </a:bodyPr>
            <a:lstStyle/>
            <a:p>
              <a:r>
                <a:rPr lang="es-ES" sz="1400" dirty="0"/>
                <a:t>N’</a:t>
              </a:r>
            </a:p>
          </p:txBody>
        </p:sp>
        <p:sp>
          <p:nvSpPr>
            <p:cNvPr id="31" name="CuadroTexto 30"/>
            <p:cNvSpPr txBox="1"/>
            <p:nvPr/>
          </p:nvSpPr>
          <p:spPr>
            <a:xfrm>
              <a:off x="1584000" y="2789852"/>
              <a:ext cx="348916" cy="341447"/>
            </a:xfrm>
            <a:prstGeom prst="rect">
              <a:avLst/>
            </a:prstGeom>
            <a:noFill/>
          </p:spPr>
          <p:txBody>
            <a:bodyPr wrap="none" rtlCol="0">
              <a:spAutoFit/>
            </a:bodyPr>
            <a:lstStyle/>
            <a:p>
              <a:r>
                <a:rPr lang="es-ES" sz="1400" dirty="0"/>
                <a:t>N</a:t>
              </a:r>
            </a:p>
          </p:txBody>
        </p:sp>
        <mc:AlternateContent xmlns:mc="http://schemas.openxmlformats.org/markup-compatibility/2006" xmlns:a14="http://schemas.microsoft.com/office/drawing/2010/main">
          <mc:Choice Requires="a14">
            <p:sp>
              <p:nvSpPr>
                <p:cNvPr id="33" name="CuadroTexto 32"/>
                <p:cNvSpPr txBox="1"/>
                <p:nvPr/>
              </p:nvSpPr>
              <p:spPr>
                <a:xfrm>
                  <a:off x="3929208" y="1998250"/>
                  <a:ext cx="424225"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3929208" y="1998250"/>
                  <a:ext cx="424225" cy="347434"/>
                </a:xfrm>
                <a:prstGeom prst="rect">
                  <a:avLst/>
                </a:prstGeom>
                <a:blipFill>
                  <a:blip r:embed="rId2"/>
                  <a:stretch>
                    <a:fillRect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4930264" y="2191200"/>
                  <a:ext cx="40316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4930264" y="2191200"/>
                  <a:ext cx="403167" cy="347434"/>
                </a:xfrm>
                <a:prstGeom prst="rect">
                  <a:avLst/>
                </a:prstGeom>
                <a:blipFill>
                  <a:blip r:embed="rId3"/>
                  <a:stretch>
                    <a:fillRect b="-4348"/>
                  </a:stretch>
                </a:blipFill>
              </p:spPr>
              <p:txBody>
                <a:bodyPr/>
                <a:lstStyle/>
                <a:p>
                  <a:r>
                    <a:rPr lang="es-ES">
                      <a:noFill/>
                    </a:rPr>
                    <a:t> </a:t>
                  </a:r>
                </a:p>
              </p:txBody>
            </p:sp>
          </mc:Fallback>
        </mc:AlternateContent>
        <p:cxnSp>
          <p:nvCxnSpPr>
            <p:cNvPr id="36" name="Conector recto de flecha 35"/>
            <p:cNvCxnSpPr>
              <a:stCxn id="33" idx="3"/>
            </p:cNvCxnSpPr>
            <p:nvPr/>
          </p:nvCxnSpPr>
          <p:spPr bwMode="auto">
            <a:xfrm>
              <a:off x="3845309" y="2080785"/>
              <a:ext cx="649663" cy="10949"/>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8" name="CuadroTexto 37"/>
                <p:cNvSpPr txBox="1"/>
                <p:nvPr/>
              </p:nvSpPr>
              <p:spPr>
                <a:xfrm>
                  <a:off x="1662651" y="2201576"/>
                  <a:ext cx="60360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𝑈</m:t>
                            </m:r>
                          </m:e>
                          <m:sub>
                            <m:r>
                              <a:rPr lang="es-ES" sz="1400" b="0" i="1" dirty="0" smtClean="0">
                                <a:latin typeface="Cambria Math" panose="02040503050406030204" pitchFamily="18" charset="0"/>
                              </a:rPr>
                              <m:t>𝑅𝑁</m:t>
                            </m:r>
                          </m:sub>
                        </m:sSub>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1662651" y="2201576"/>
                  <a:ext cx="603600" cy="347434"/>
                </a:xfrm>
                <a:prstGeom prst="rect">
                  <a:avLst/>
                </a:prstGeom>
                <a:blipFill>
                  <a:blip r:embed="rId4"/>
                  <a:stretch>
                    <a:fillRect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p:cNvSpPr txBox="1"/>
                <p:nvPr/>
              </p:nvSpPr>
              <p:spPr>
                <a:xfrm>
                  <a:off x="5578877" y="2313369"/>
                  <a:ext cx="47476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5578877" y="2313369"/>
                  <a:ext cx="474760" cy="347434"/>
                </a:xfrm>
                <a:prstGeom prst="rect">
                  <a:avLst/>
                </a:prstGeom>
                <a:blipFill>
                  <a:blip r:embed="rId5"/>
                  <a:stretch>
                    <a:fillRect b="-6522"/>
                  </a:stretch>
                </a:blipFill>
              </p:spPr>
              <p:txBody>
                <a:bodyPr/>
                <a:lstStyle/>
                <a:p>
                  <a:r>
                    <a:rPr lang="es-ES">
                      <a:noFill/>
                    </a:rPr>
                    <a:t> </a:t>
                  </a:r>
                </a:p>
              </p:txBody>
            </p:sp>
          </mc:Fallback>
        </mc:AlternateContent>
        <p:sp>
          <p:nvSpPr>
            <p:cNvPr id="49" name="CuadroTexto 48"/>
            <p:cNvSpPr txBox="1"/>
            <p:nvPr/>
          </p:nvSpPr>
          <p:spPr>
            <a:xfrm>
              <a:off x="2637848" y="3031905"/>
              <a:ext cx="775146" cy="347434"/>
            </a:xfrm>
            <a:prstGeom prst="rect">
              <a:avLst/>
            </a:prstGeom>
            <a:noFill/>
          </p:spPr>
          <p:txBody>
            <a:bodyPr wrap="none" rtlCol="0">
              <a:spAutoFit/>
            </a:bodyPr>
            <a:lstStyle/>
            <a:p>
              <a:r>
                <a:rPr lang="es-ES" sz="1400" dirty="0"/>
                <a:t>Neutro</a:t>
              </a:r>
            </a:p>
          </p:txBody>
        </p:sp>
      </p:grpSp>
      <mc:AlternateContent xmlns:mc="http://schemas.openxmlformats.org/markup-compatibility/2006" xmlns:a14="http://schemas.microsoft.com/office/drawing/2010/main">
        <mc:Choice Requires="a14">
          <p:sp>
            <p:nvSpPr>
              <p:cNvPr id="78" name="Rectángulo 77"/>
              <p:cNvSpPr/>
              <p:nvPr/>
            </p:nvSpPr>
            <p:spPr>
              <a:xfrm>
                <a:off x="4525439" y="2178214"/>
                <a:ext cx="3344081" cy="1077218"/>
              </a:xfrm>
              <a:prstGeom prst="rect">
                <a:avLst/>
              </a:prstGeom>
            </p:spPr>
            <p:txBody>
              <a:bodyPr wrap="square">
                <a:spAutoFit/>
              </a:bodyPr>
              <a:lstStyle/>
              <a:p>
                <a:r>
                  <a:rPr lang="es-ES" sz="1600" dirty="0"/>
                  <a:t>Tensiones de fase: </a:t>
                </a:r>
              </a:p>
              <a:p>
                <a:pPr/>
                <a14:m>
                  <m:oMathPara xmlns:m="http://schemas.openxmlformats.org/officeDocument/2006/math">
                    <m:oMathParaPr>
                      <m:jc m:val="centerGroup"/>
                    </m:oMathParaPr>
                    <m:oMath xmlns:m="http://schemas.openxmlformats.org/officeDocument/2006/math">
                      <m:r>
                        <m:rPr>
                          <m:nor/>
                        </m:rPr>
                        <a:rPr lang="es-ES" sz="1600" dirty="0">
                          <a:latin typeface="Arial" panose="020B0604020202020204" pitchFamily="34" charset="0"/>
                        </a:rPr>
                        <m:t>U</m:t>
                      </m:r>
                      <m:r>
                        <m:rPr>
                          <m:nor/>
                        </m:rPr>
                        <a:rPr lang="es-ES" sz="1000" dirty="0">
                          <a:latin typeface="Arial" panose="020B0604020202020204" pitchFamily="34" charset="0"/>
                        </a:rPr>
                        <m:t>F</m:t>
                      </m:r>
                      <m:r>
                        <m:rPr>
                          <m:nor/>
                        </m:rPr>
                        <a:rPr lang="es-ES" sz="1600" dirty="0">
                          <a:latin typeface="Arial" panose="020B0604020202020204" pitchFamily="34" charset="0"/>
                        </a:rPr>
                        <m:t>=100</m:t>
                      </m:r>
                      <m:r>
                        <m:rPr>
                          <m:nor/>
                        </m:rPr>
                        <a:rPr lang="es-ES" sz="1600" dirty="0">
                          <a:latin typeface="Arial" panose="020B0604020202020204" pitchFamily="34" charset="0"/>
                        </a:rPr>
                        <m:t>V</m:t>
                      </m:r>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𝑅𝑁</m:t>
                          </m:r>
                        </m:sub>
                      </m:sSub>
                      <m:r>
                        <a:rPr lang="es-ES" sz="1600" i="1">
                          <a:latin typeface="Cambria Math" panose="02040503050406030204" pitchFamily="18" charset="0"/>
                        </a:rPr>
                        <m:t>=100</m:t>
                      </m:r>
                      <m:r>
                        <a:rPr lang="es-ES" sz="1600" i="1">
                          <a:latin typeface="Cambria Math" panose="02040503050406030204" pitchFamily="18" charset="0"/>
                          <a:ea typeface="Cambria Math" panose="02040503050406030204" pitchFamily="18" charset="0"/>
                        </a:rPr>
                        <m:t>∠0° </m:t>
                      </m:r>
                      <m:r>
                        <a:rPr lang="es-ES" sz="1600" i="1">
                          <a:latin typeface="Cambria Math" panose="02040503050406030204" pitchFamily="18" charset="0"/>
                          <a:ea typeface="Cambria Math" panose="02040503050406030204" pitchFamily="18" charset="0"/>
                        </a:rPr>
                        <m:t>𝑉</m:t>
                      </m:r>
                    </m:oMath>
                  </m:oMathPara>
                </a14:m>
                <a:endParaRPr lang="es-ES" sz="1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𝑆</m:t>
                          </m:r>
                          <m:r>
                            <a:rPr lang="es-ES" sz="1600" i="1">
                              <a:latin typeface="Cambria Math" panose="02040503050406030204" pitchFamily="18" charset="0"/>
                            </a:rPr>
                            <m:t>𝑁</m:t>
                          </m:r>
                        </m:sub>
                      </m:sSub>
                      <m:r>
                        <a:rPr lang="es-ES" sz="1600" i="1">
                          <a:latin typeface="Cambria Math" panose="02040503050406030204" pitchFamily="18" charset="0"/>
                        </a:rPr>
                        <m:t>=</m:t>
                      </m:r>
                      <m:r>
                        <a:rPr lang="es-ES" sz="1600" b="0" i="1" smtClean="0">
                          <a:latin typeface="Cambria Math" panose="02040503050406030204" pitchFamily="18" charset="0"/>
                        </a:rPr>
                        <m:t>100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−12</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oMath>
                  </m:oMathPara>
                </a14:m>
                <a:endParaRPr lang="es-ES" sz="1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ea typeface="Cambria Math" panose="02040503050406030204" pitchFamily="18" charset="0"/>
                        </a:rPr>
                        <m:t> </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m:t>
                          </m:r>
                          <m:r>
                            <a:rPr lang="es-ES" sz="1600" i="1">
                              <a:latin typeface="Cambria Math" panose="02040503050406030204" pitchFamily="18" charset="0"/>
                            </a:rPr>
                            <m:t>𝑁</m:t>
                          </m:r>
                        </m:sub>
                      </m:sSub>
                      <m:r>
                        <a:rPr lang="es-ES" sz="1600" i="1">
                          <a:latin typeface="Cambria Math" panose="02040503050406030204" pitchFamily="18" charset="0"/>
                        </a:rPr>
                        <m:t>=</m:t>
                      </m:r>
                      <m:r>
                        <a:rPr lang="es-ES" sz="1600" b="0" i="1" smtClean="0">
                          <a:latin typeface="Cambria Math" panose="02040503050406030204" pitchFamily="18" charset="0"/>
                        </a:rPr>
                        <m:t>100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12</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 </m:t>
                      </m:r>
                    </m:oMath>
                  </m:oMathPara>
                </a14:m>
                <a:endParaRPr lang="es-ES" sz="1600" dirty="0"/>
              </a:p>
            </p:txBody>
          </p:sp>
        </mc:Choice>
        <mc:Fallback xmlns="">
          <p:sp>
            <p:nvSpPr>
              <p:cNvPr id="78" name="Rectángulo 77"/>
              <p:cNvSpPr>
                <a:spLocks noRot="1" noChangeAspect="1" noMove="1" noResize="1" noEditPoints="1" noAdjustHandles="1" noChangeArrowheads="1" noChangeShapeType="1" noTextEdit="1"/>
              </p:cNvSpPr>
              <p:nvPr/>
            </p:nvSpPr>
            <p:spPr>
              <a:xfrm>
                <a:off x="4525439" y="2178214"/>
                <a:ext cx="3344081" cy="1077218"/>
              </a:xfrm>
              <a:prstGeom prst="rect">
                <a:avLst/>
              </a:prstGeom>
              <a:blipFill>
                <a:blip r:embed="rId6"/>
                <a:stretch>
                  <a:fillRect l="-911" t="-169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0" name="Rectángulo 79"/>
              <p:cNvSpPr/>
              <p:nvPr/>
            </p:nvSpPr>
            <p:spPr>
              <a:xfrm>
                <a:off x="103032" y="4742985"/>
                <a:ext cx="418093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i="1">
                              <a:latin typeface="Cambria Math" panose="02040503050406030204" pitchFamily="18" charset="0"/>
                            </a:rPr>
                            <m:t>𝐼</m:t>
                          </m:r>
                        </m:e>
                        <m:sub>
                          <m:r>
                            <a:rPr lang="es-ES" sz="2000" b="0" i="1" smtClean="0">
                              <a:latin typeface="Cambria Math" panose="02040503050406030204" pitchFamily="18" charset="0"/>
                            </a:rPr>
                            <m:t>2</m:t>
                          </m:r>
                        </m:sub>
                      </m:sSub>
                      <m:r>
                        <a:rPr lang="es-ES" sz="2000" i="1">
                          <a:latin typeface="Cambria Math" panose="02040503050406030204" pitchFamily="18" charset="0"/>
                        </a:rPr>
                        <m:t>=</m:t>
                      </m:r>
                      <m:sSub>
                        <m:sSubPr>
                          <m:ctrlPr>
                            <a:rPr lang="es-ES" sz="2000" i="1">
                              <a:latin typeface="Cambria Math" panose="02040503050406030204" pitchFamily="18" charset="0"/>
                            </a:rPr>
                          </m:ctrlPr>
                        </m:sSubPr>
                        <m:e>
                          <m:r>
                            <a:rPr lang="es-ES" sz="2000" i="1">
                              <a:latin typeface="Cambria Math" panose="02040503050406030204" pitchFamily="18" charset="0"/>
                            </a:rPr>
                            <m:t>𝐼</m:t>
                          </m:r>
                        </m:e>
                        <m:sub>
                          <m:r>
                            <a:rPr lang="es-ES" sz="2000" b="0" i="1" smtClean="0">
                              <a:latin typeface="Cambria Math" panose="02040503050406030204" pitchFamily="18" charset="0"/>
                            </a:rPr>
                            <m:t>𝑆</m:t>
                          </m:r>
                        </m:sub>
                      </m:sSub>
                      <m:r>
                        <a:rPr lang="es-ES" sz="2000" b="0" i="1" smtClean="0">
                          <a:latin typeface="Cambria Math" panose="02040503050406030204" pitchFamily="18" charset="0"/>
                        </a:rPr>
                        <m:t>=</m:t>
                      </m:r>
                      <m:r>
                        <a:rPr lang="es-ES" sz="2000" i="1">
                          <a:latin typeface="Cambria Math" panose="02040503050406030204" pitchFamily="18" charset="0"/>
                          <a:ea typeface="Cambria Math" panose="02040503050406030204" pitchFamily="18" charset="0"/>
                        </a:rPr>
                        <m:t>2</m:t>
                      </m:r>
                      <m:r>
                        <a:rPr lang="es-ES" sz="2000" b="0" i="1" smtClean="0">
                          <a:latin typeface="Cambria Math" panose="02040503050406030204" pitchFamily="18" charset="0"/>
                          <a:ea typeface="Cambria Math" panose="02040503050406030204" pitchFamily="18" charset="0"/>
                        </a:rPr>
                        <m:t>0</m:t>
                      </m:r>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15</m:t>
                      </m:r>
                      <m:r>
                        <a:rPr lang="es-ES" sz="2000" i="1">
                          <a:latin typeface="Cambria Math" panose="02040503050406030204" pitchFamily="18" charset="0"/>
                          <a:ea typeface="Cambria Math" panose="02040503050406030204" pitchFamily="18" charset="0"/>
                        </a:rPr>
                        <m:t>6.87° </m:t>
                      </m:r>
                      <m:r>
                        <a:rPr lang="es-ES" sz="2000" i="1">
                          <a:latin typeface="Cambria Math" panose="02040503050406030204" pitchFamily="18" charset="0"/>
                          <a:ea typeface="Cambria Math" panose="02040503050406030204" pitchFamily="18" charset="0"/>
                        </a:rPr>
                        <m:t>𝐴</m:t>
                      </m:r>
                    </m:oMath>
                  </m:oMathPara>
                </a14:m>
                <a:endParaRPr lang="es-ES" sz="2000" dirty="0"/>
              </a:p>
            </p:txBody>
          </p:sp>
        </mc:Choice>
        <mc:Fallback xmlns="">
          <p:sp>
            <p:nvSpPr>
              <p:cNvPr id="80" name="Rectángulo 79"/>
              <p:cNvSpPr>
                <a:spLocks noRot="1" noChangeAspect="1" noMove="1" noResize="1" noEditPoints="1" noAdjustHandles="1" noChangeArrowheads="1" noChangeShapeType="1" noTextEdit="1"/>
              </p:cNvSpPr>
              <p:nvPr/>
            </p:nvSpPr>
            <p:spPr>
              <a:xfrm>
                <a:off x="103032" y="4742985"/>
                <a:ext cx="4180936" cy="400110"/>
              </a:xfrm>
              <a:prstGeom prst="rect">
                <a:avLst/>
              </a:prstGeom>
              <a:blipFill>
                <a:blip r:embed="rId7"/>
                <a:stretch>
                  <a:fillRect b="-15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1" name="Rectángulo 80"/>
              <p:cNvSpPr/>
              <p:nvPr/>
            </p:nvSpPr>
            <p:spPr>
              <a:xfrm>
                <a:off x="339158" y="5311421"/>
                <a:ext cx="3200302"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i="1">
                              <a:latin typeface="Cambria Math" panose="02040503050406030204" pitchFamily="18" charset="0"/>
                            </a:rPr>
                            <m:t>𝐼</m:t>
                          </m:r>
                        </m:e>
                        <m:sub>
                          <m:r>
                            <a:rPr lang="es-ES" sz="2000" b="0" i="1" smtClean="0">
                              <a:latin typeface="Cambria Math" panose="02040503050406030204" pitchFamily="18" charset="0"/>
                            </a:rPr>
                            <m:t>3</m:t>
                          </m:r>
                        </m:sub>
                      </m:sSub>
                      <m:r>
                        <a:rPr lang="es-ES" sz="2000" i="1">
                          <a:latin typeface="Cambria Math" panose="02040503050406030204" pitchFamily="18" charset="0"/>
                        </a:rPr>
                        <m:t>=</m:t>
                      </m:r>
                      <m:sSub>
                        <m:sSubPr>
                          <m:ctrlPr>
                            <a:rPr lang="es-ES" sz="2000" i="1">
                              <a:latin typeface="Cambria Math" panose="02040503050406030204" pitchFamily="18" charset="0"/>
                            </a:rPr>
                          </m:ctrlPr>
                        </m:sSubPr>
                        <m:e>
                          <m:r>
                            <a:rPr lang="es-ES" sz="2000" i="1">
                              <a:latin typeface="Cambria Math" panose="02040503050406030204" pitchFamily="18" charset="0"/>
                            </a:rPr>
                            <m:t>𝐼</m:t>
                          </m:r>
                        </m:e>
                        <m:sub>
                          <m:r>
                            <a:rPr lang="es-ES" sz="2000" b="0" i="1" smtClean="0">
                              <a:latin typeface="Cambria Math" panose="02040503050406030204" pitchFamily="18" charset="0"/>
                            </a:rPr>
                            <m:t>𝑇</m:t>
                          </m:r>
                        </m:sub>
                      </m:sSub>
                      <m:r>
                        <a:rPr lang="es-ES" sz="2000" b="0" i="1" smtClean="0">
                          <a:latin typeface="Cambria Math" panose="02040503050406030204" pitchFamily="18" charset="0"/>
                        </a:rPr>
                        <m:t>=</m:t>
                      </m:r>
                      <m:r>
                        <a:rPr lang="es-ES" sz="2000" i="1">
                          <a:latin typeface="Cambria Math" panose="02040503050406030204" pitchFamily="18" charset="0"/>
                          <a:ea typeface="Cambria Math" panose="02040503050406030204" pitchFamily="18" charset="0"/>
                        </a:rPr>
                        <m:t>2</m:t>
                      </m:r>
                      <m:r>
                        <a:rPr lang="es-ES" sz="2000" b="0" i="1" smtClean="0">
                          <a:latin typeface="Cambria Math" panose="02040503050406030204" pitchFamily="18" charset="0"/>
                          <a:ea typeface="Cambria Math" panose="02040503050406030204" pitchFamily="18" charset="0"/>
                        </a:rPr>
                        <m:t>0</m:t>
                      </m:r>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83.13</m:t>
                      </m:r>
                      <m:r>
                        <a:rPr lang="es-ES" sz="2000" i="1">
                          <a:latin typeface="Cambria Math" panose="02040503050406030204" pitchFamily="18" charset="0"/>
                          <a:ea typeface="Cambria Math" panose="02040503050406030204" pitchFamily="18" charset="0"/>
                        </a:rPr>
                        <m:t>° </m:t>
                      </m:r>
                      <m:r>
                        <a:rPr lang="es-ES" sz="2000" i="1">
                          <a:latin typeface="Cambria Math" panose="02040503050406030204" pitchFamily="18" charset="0"/>
                          <a:ea typeface="Cambria Math" panose="02040503050406030204" pitchFamily="18" charset="0"/>
                        </a:rPr>
                        <m:t>𝐴</m:t>
                      </m:r>
                    </m:oMath>
                  </m:oMathPara>
                </a14:m>
                <a:endParaRPr lang="es-ES" sz="2000" dirty="0"/>
              </a:p>
            </p:txBody>
          </p:sp>
        </mc:Choice>
        <mc:Fallback xmlns="">
          <p:sp>
            <p:nvSpPr>
              <p:cNvPr id="81" name="Rectángulo 80"/>
              <p:cNvSpPr>
                <a:spLocks noRot="1" noChangeAspect="1" noMove="1" noResize="1" noEditPoints="1" noAdjustHandles="1" noChangeArrowheads="1" noChangeShapeType="1" noTextEdit="1"/>
              </p:cNvSpPr>
              <p:nvPr/>
            </p:nvSpPr>
            <p:spPr>
              <a:xfrm>
                <a:off x="339158" y="5311421"/>
                <a:ext cx="3200302" cy="400110"/>
              </a:xfrm>
              <a:prstGeom prst="rect">
                <a:avLst/>
              </a:prstGeom>
              <a:blipFill>
                <a:blip r:embed="rId8"/>
                <a:stretch>
                  <a:fillRect b="-1515"/>
                </a:stretch>
              </a:blipFill>
            </p:spPr>
            <p:txBody>
              <a:bodyPr/>
              <a:lstStyle/>
              <a:p>
                <a:r>
                  <a:rPr lang="es-ES">
                    <a:noFill/>
                  </a:rPr>
                  <a:t> </a:t>
                </a:r>
              </a:p>
            </p:txBody>
          </p:sp>
        </mc:Fallback>
      </mc:AlternateContent>
      <p:sp>
        <p:nvSpPr>
          <p:cNvPr id="83" name="Rectángulo 82"/>
          <p:cNvSpPr/>
          <p:nvPr/>
        </p:nvSpPr>
        <p:spPr bwMode="auto">
          <a:xfrm rot="5400000">
            <a:off x="1870305" y="1676890"/>
            <a:ext cx="233224" cy="427289"/>
          </a:xfrm>
          <a:prstGeom prst="rect">
            <a:avLst/>
          </a:prstGeom>
          <a:solidFill>
            <a:srgbClr val="DBFAFF"/>
          </a:solidFill>
          <a:ln w="9525" cap="flat" cmpd="sng" algn="ctr">
            <a:solidFill>
              <a:srgbClr val="0096C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84" name="Rectángulo 83"/>
          <p:cNvSpPr/>
          <p:nvPr/>
        </p:nvSpPr>
        <p:spPr bwMode="auto">
          <a:xfrm rot="5400000">
            <a:off x="2216272" y="2622979"/>
            <a:ext cx="233224" cy="427289"/>
          </a:xfrm>
          <a:prstGeom prst="rect">
            <a:avLst/>
          </a:prstGeom>
          <a:solidFill>
            <a:srgbClr val="DBFAFF"/>
          </a:solidFill>
          <a:ln w="9525" cap="flat" cmpd="sng" algn="ctr">
            <a:solidFill>
              <a:srgbClr val="0096C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87" name="Rectángulo 86"/>
              <p:cNvSpPr/>
              <p:nvPr/>
            </p:nvSpPr>
            <p:spPr>
              <a:xfrm>
                <a:off x="4556323" y="1720487"/>
                <a:ext cx="1927066" cy="340093"/>
              </a:xfrm>
              <a:prstGeom prst="rect">
                <a:avLst/>
              </a:prstGeom>
            </p:spPr>
            <p:txBody>
              <a:bodyPr wrap="none">
                <a:spAutoFit/>
              </a:bodyPr>
              <a:lstStyle/>
              <a:p>
                <a:r>
                  <a:rPr lang="es-ES" sz="1600" dirty="0">
                    <a:latin typeface="Arial" panose="020B0604020202020204" pitchFamily="34" charset="0"/>
                  </a:rPr>
                  <a:t>Z</a:t>
                </a:r>
                <a:r>
                  <a:rPr lang="es-ES" sz="1600" baseline="-25000" dirty="0">
                    <a:latin typeface="Arial" panose="020B0604020202020204" pitchFamily="34" charset="0"/>
                  </a:rPr>
                  <a:t>L</a:t>
                </a:r>
                <a:r>
                  <a:rPr lang="es-ES" sz="1600" dirty="0">
                    <a:latin typeface="Arial" panose="020B0604020202020204" pitchFamily="34" charset="0"/>
                  </a:rPr>
                  <a:t>=1</a:t>
                </a:r>
                <a:r>
                  <a:rPr lang="es-ES" sz="1600" dirty="0">
                    <a:latin typeface="Arial" panose="020B0604020202020204" pitchFamily="34" charset="0"/>
                    <a:sym typeface="Wingdings" panose="05000000000000000000" pitchFamily="2" charset="2"/>
                  </a:rPr>
                  <a:t></a:t>
                </a:r>
                <a14:m>
                  <m:oMath xmlns:m="http://schemas.openxmlformats.org/officeDocument/2006/math">
                    <m:sSub>
                      <m:sSubPr>
                        <m:ctrlPr>
                          <a:rPr lang="es-ES" sz="1600" b="0" i="1" dirty="0" smtClean="0">
                            <a:latin typeface="Cambria Math" panose="02040503050406030204" pitchFamily="18" charset="0"/>
                            <a:sym typeface="Wingdings" panose="05000000000000000000" pitchFamily="2" charset="2"/>
                          </a:rPr>
                        </m:ctrlPr>
                      </m:sSubPr>
                      <m:e>
                        <m:r>
                          <a:rPr lang="es-ES" sz="1600" i="1" dirty="0" smtClean="0">
                            <a:latin typeface="Cambria Math" panose="02040503050406030204" pitchFamily="18" charset="0"/>
                            <a:sym typeface="Wingdings" panose="05000000000000000000" pitchFamily="2" charset="2"/>
                          </a:rPr>
                          <m:t>𝑈</m:t>
                        </m:r>
                      </m:e>
                      <m:sub>
                        <m:r>
                          <a:rPr lang="es-ES" sz="1600" i="1" dirty="0" smtClean="0">
                            <a:latin typeface="Cambria Math" panose="02040503050406030204" pitchFamily="18" charset="0"/>
                            <a:sym typeface="Wingdings" panose="05000000000000000000" pitchFamily="2" charset="2"/>
                          </a:rPr>
                          <m:t>𝑅𝑁</m:t>
                        </m:r>
                      </m:sub>
                    </m:sSub>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m:t>
                    </m:r>
                    <m:sSub>
                      <m:sSubPr>
                        <m:ctrlPr>
                          <a:rPr lang="es-ES" sz="16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𝑈</m:t>
                        </m:r>
                      </m:e>
                      <m:sub>
                        <m:sSup>
                          <m:sSupPr>
                            <m:ctrlPr>
                              <a:rPr lang="es-ES" sz="1600" b="0" i="1" dirty="0" smtClean="0">
                                <a:latin typeface="Cambria Math" panose="02040503050406030204" pitchFamily="18" charset="0"/>
                                <a:ea typeface="Cambria Math" panose="02040503050406030204" pitchFamily="18" charset="0"/>
                                <a:sym typeface="Wingdings" panose="05000000000000000000" pitchFamily="2" charset="2"/>
                              </a:rPr>
                            </m:ctrlPr>
                          </m:sSupPr>
                          <m:e>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𝑅</m:t>
                            </m:r>
                          </m:e>
                          <m:sup>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s-ES" sz="1600" b="0" i="1" dirty="0" smtClean="0">
                                <a:latin typeface="Cambria Math" panose="02040503050406030204" pitchFamily="18" charset="0"/>
                                <a:ea typeface="Cambria Math" panose="02040503050406030204" pitchFamily="18" charset="0"/>
                                <a:sym typeface="Wingdings" panose="05000000000000000000" pitchFamily="2" charset="2"/>
                              </a:rPr>
                            </m:ctrlPr>
                          </m:sSupPr>
                          <m:e>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𝑁</m:t>
                            </m:r>
                          </m:e>
                          <m:sup>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m:t>
                            </m:r>
                          </m:sup>
                        </m:sSup>
                      </m:sub>
                    </m:sSub>
                  </m:oMath>
                </a14:m>
                <a:endParaRPr lang="es-ES" sz="1600" dirty="0"/>
              </a:p>
            </p:txBody>
          </p:sp>
        </mc:Choice>
        <mc:Fallback xmlns="">
          <p:sp>
            <p:nvSpPr>
              <p:cNvPr id="87" name="Rectángulo 86"/>
              <p:cNvSpPr>
                <a:spLocks noRot="1" noChangeAspect="1" noMove="1" noResize="1" noEditPoints="1" noAdjustHandles="1" noChangeArrowheads="1" noChangeShapeType="1" noTextEdit="1"/>
              </p:cNvSpPr>
              <p:nvPr/>
            </p:nvSpPr>
            <p:spPr>
              <a:xfrm>
                <a:off x="4556323" y="1720487"/>
                <a:ext cx="1927066" cy="340093"/>
              </a:xfrm>
              <a:prstGeom prst="rect">
                <a:avLst/>
              </a:prstGeom>
              <a:blipFill>
                <a:blip r:embed="rId9"/>
                <a:stretch>
                  <a:fillRect l="-1577" t="-5357" b="-21429"/>
                </a:stretch>
              </a:blipFill>
            </p:spPr>
            <p:txBody>
              <a:bodyPr/>
              <a:lstStyle/>
              <a:p>
                <a:r>
                  <a:rPr lang="es-ES">
                    <a:noFill/>
                  </a:rPr>
                  <a:t> </a:t>
                </a:r>
              </a:p>
            </p:txBody>
          </p:sp>
        </mc:Fallback>
      </mc:AlternateContent>
      <p:sp>
        <p:nvSpPr>
          <p:cNvPr id="61" name="Rectángulo 60"/>
          <p:cNvSpPr/>
          <p:nvPr/>
        </p:nvSpPr>
        <p:spPr>
          <a:xfrm>
            <a:off x="1495514" y="1872359"/>
            <a:ext cx="385042" cy="338554"/>
          </a:xfrm>
          <a:prstGeom prst="rect">
            <a:avLst/>
          </a:prstGeom>
        </p:spPr>
        <p:txBody>
          <a:bodyPr wrap="none">
            <a:spAutoFit/>
          </a:bodyPr>
          <a:lstStyle/>
          <a:p>
            <a:r>
              <a:rPr lang="es-ES" sz="1600" dirty="0">
                <a:latin typeface="Arial" panose="020B0604020202020204" pitchFamily="34" charset="0"/>
              </a:rPr>
              <a:t>Z</a:t>
            </a:r>
            <a:r>
              <a:rPr lang="es-ES" sz="1600" baseline="-25000" dirty="0">
                <a:latin typeface="Arial" panose="020B0604020202020204" pitchFamily="34" charset="0"/>
              </a:rPr>
              <a:t>L</a:t>
            </a:r>
            <a:endParaRPr lang="es-ES" sz="1600" dirty="0"/>
          </a:p>
        </p:txBody>
      </p:sp>
      <p:sp>
        <p:nvSpPr>
          <p:cNvPr id="88" name="Rectángulo 87"/>
          <p:cNvSpPr/>
          <p:nvPr/>
        </p:nvSpPr>
        <p:spPr>
          <a:xfrm>
            <a:off x="2104431" y="2652371"/>
            <a:ext cx="409086" cy="338554"/>
          </a:xfrm>
          <a:prstGeom prst="rect">
            <a:avLst/>
          </a:prstGeom>
        </p:spPr>
        <p:txBody>
          <a:bodyPr wrap="none">
            <a:spAutoFit/>
          </a:bodyPr>
          <a:lstStyle/>
          <a:p>
            <a:r>
              <a:rPr lang="es-ES" sz="1600" dirty="0">
                <a:latin typeface="Arial" panose="020B0604020202020204" pitchFamily="34" charset="0"/>
              </a:rPr>
              <a:t>Z</a:t>
            </a:r>
            <a:r>
              <a:rPr lang="es-ES" sz="1600" baseline="-25000" dirty="0">
                <a:latin typeface="Arial" panose="020B0604020202020204" pitchFamily="34" charset="0"/>
              </a:rPr>
              <a:t>N</a:t>
            </a:r>
            <a:endParaRPr lang="es-ES" sz="1600" dirty="0"/>
          </a:p>
        </p:txBody>
      </p:sp>
      <mc:AlternateContent xmlns:mc="http://schemas.openxmlformats.org/markup-compatibility/2006" xmlns:a14="http://schemas.microsoft.com/office/drawing/2010/main">
        <mc:Choice Requires="a14">
          <p:sp>
            <p:nvSpPr>
              <p:cNvPr id="62" name="CuadroTexto 61"/>
              <p:cNvSpPr txBox="1"/>
              <p:nvPr/>
            </p:nvSpPr>
            <p:spPr>
              <a:xfrm>
                <a:off x="-36512" y="3385418"/>
                <a:ext cx="3613284" cy="3007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800" b="0" i="1" smtClean="0">
                              <a:latin typeface="Cambria Math" panose="02040503050406030204" pitchFamily="18" charset="0"/>
                            </a:rPr>
                          </m:ctrlPr>
                        </m:sSubPr>
                        <m:e>
                          <m:r>
                            <a:rPr lang="es-ES" sz="1800" b="0" i="1" smtClean="0">
                              <a:latin typeface="Cambria Math" panose="02040503050406030204" pitchFamily="18" charset="0"/>
                            </a:rPr>
                            <m:t>𝑈</m:t>
                          </m:r>
                        </m:e>
                        <m:sub>
                          <m:r>
                            <a:rPr lang="es-ES" sz="1800" b="0" i="1" smtClean="0">
                              <a:latin typeface="Cambria Math" panose="02040503050406030204" pitchFamily="18" charset="0"/>
                            </a:rPr>
                            <m:t>𝑅𝑁</m:t>
                          </m:r>
                        </m:sub>
                      </m:sSub>
                      <m:r>
                        <a:rPr lang="es-ES" sz="1800" b="0" i="1" smtClean="0">
                          <a:latin typeface="Cambria Math" panose="02040503050406030204" pitchFamily="18" charset="0"/>
                        </a:rPr>
                        <m:t>−</m:t>
                      </m:r>
                      <m:sSub>
                        <m:sSubPr>
                          <m:ctrlPr>
                            <a:rPr lang="es-ES" sz="1800" b="0" i="1" smtClean="0">
                              <a:latin typeface="Cambria Math" panose="02040503050406030204" pitchFamily="18" charset="0"/>
                            </a:rPr>
                          </m:ctrlPr>
                        </m:sSubPr>
                        <m:e>
                          <m:r>
                            <a:rPr lang="es-ES" sz="1800" b="0" i="1" smtClean="0">
                              <a:latin typeface="Cambria Math" panose="02040503050406030204" pitchFamily="18" charset="0"/>
                            </a:rPr>
                            <m:t>𝑈</m:t>
                          </m:r>
                        </m:e>
                        <m:sub>
                          <m:sSub>
                            <m:sSubPr>
                              <m:ctrlPr>
                                <a:rPr lang="es-ES" sz="1800" b="0" i="1" smtClean="0">
                                  <a:latin typeface="Cambria Math" panose="02040503050406030204" pitchFamily="18" charset="0"/>
                                </a:rPr>
                              </m:ctrlPr>
                            </m:sSubPr>
                            <m:e>
                              <m:r>
                                <a:rPr lang="es-ES" sz="1800" b="0" i="1" smtClean="0">
                                  <a:latin typeface="Cambria Math" panose="02040503050406030204" pitchFamily="18" charset="0"/>
                                </a:rPr>
                                <m:t>𝑍</m:t>
                              </m:r>
                            </m:e>
                            <m:sub>
                              <m:r>
                                <a:rPr lang="es-ES" sz="1800" b="0" i="1" smtClean="0">
                                  <a:latin typeface="Cambria Math" panose="02040503050406030204" pitchFamily="18" charset="0"/>
                                </a:rPr>
                                <m:t>𝐿</m:t>
                              </m:r>
                            </m:sub>
                          </m:sSub>
                        </m:sub>
                      </m:sSub>
                      <m:r>
                        <a:rPr lang="es-ES" sz="1800" b="0" i="1" smtClean="0">
                          <a:latin typeface="Cambria Math" panose="02040503050406030204" pitchFamily="18" charset="0"/>
                        </a:rPr>
                        <m:t>−</m:t>
                      </m:r>
                      <m:sSub>
                        <m:sSubPr>
                          <m:ctrlPr>
                            <a:rPr lang="es-ES" sz="1800" b="0" i="1" smtClean="0">
                              <a:latin typeface="Cambria Math" panose="02040503050406030204" pitchFamily="18" charset="0"/>
                            </a:rPr>
                          </m:ctrlPr>
                        </m:sSubPr>
                        <m:e>
                          <m:r>
                            <a:rPr lang="es-ES" sz="1800" b="0" i="1" smtClean="0">
                              <a:latin typeface="Cambria Math" panose="02040503050406030204" pitchFamily="18" charset="0"/>
                            </a:rPr>
                            <m:t>𝑈</m:t>
                          </m:r>
                        </m:e>
                        <m:sub>
                          <m:sSup>
                            <m:sSupPr>
                              <m:ctrlPr>
                                <a:rPr lang="es-ES" sz="1800" b="0" i="1" smtClean="0">
                                  <a:latin typeface="Cambria Math" panose="02040503050406030204" pitchFamily="18" charset="0"/>
                                </a:rPr>
                              </m:ctrlPr>
                            </m:sSupPr>
                            <m:e>
                              <m:r>
                                <a:rPr lang="es-ES" sz="1800" b="0" i="1" smtClean="0">
                                  <a:latin typeface="Cambria Math" panose="02040503050406030204" pitchFamily="18" charset="0"/>
                                </a:rPr>
                                <m:t>𝑅</m:t>
                              </m:r>
                            </m:e>
                            <m:sup>
                              <m:r>
                                <a:rPr lang="es-ES" sz="1800" b="0" i="1" smtClean="0">
                                  <a:latin typeface="Cambria Math" panose="02040503050406030204" pitchFamily="18" charset="0"/>
                                </a:rPr>
                                <m:t>′</m:t>
                              </m:r>
                            </m:sup>
                          </m:sSup>
                          <m:sSup>
                            <m:sSupPr>
                              <m:ctrlPr>
                                <a:rPr lang="es-ES" sz="1800" b="0" i="1" smtClean="0">
                                  <a:latin typeface="Cambria Math" panose="02040503050406030204" pitchFamily="18" charset="0"/>
                                </a:rPr>
                              </m:ctrlPr>
                            </m:sSupPr>
                            <m:e>
                              <m:r>
                                <a:rPr lang="es-ES" sz="1800" b="0" i="1" smtClean="0">
                                  <a:latin typeface="Cambria Math" panose="02040503050406030204" pitchFamily="18" charset="0"/>
                                </a:rPr>
                                <m:t>𝑁</m:t>
                              </m:r>
                            </m:e>
                            <m:sup>
                              <m:r>
                                <a:rPr lang="es-ES" sz="1800" b="0" i="1" smtClean="0">
                                  <a:latin typeface="Cambria Math" panose="02040503050406030204" pitchFamily="18" charset="0"/>
                                </a:rPr>
                                <m:t>′</m:t>
                              </m:r>
                            </m:sup>
                          </m:sSup>
                        </m:sub>
                      </m:sSub>
                      <m:r>
                        <a:rPr lang="es-ES" sz="1800" b="0" i="1" smtClean="0">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𝑈</m:t>
                          </m:r>
                        </m:e>
                        <m:sub>
                          <m:r>
                            <a:rPr lang="es-ES" sz="1800" b="0" i="1" smtClean="0">
                              <a:latin typeface="Cambria Math" panose="02040503050406030204" pitchFamily="18" charset="0"/>
                            </a:rPr>
                            <m:t>𝑍𝑁</m:t>
                          </m:r>
                        </m:sub>
                      </m:sSub>
                      <m:r>
                        <a:rPr lang="es-ES" sz="1800" b="0" i="1" smtClean="0">
                          <a:latin typeface="Cambria Math" panose="02040503050406030204" pitchFamily="18" charset="0"/>
                        </a:rPr>
                        <m:t>=0→</m:t>
                      </m:r>
                    </m:oMath>
                  </m:oMathPara>
                </a14:m>
                <a:endParaRPr lang="es-ES" sz="1800" dirty="0"/>
              </a:p>
            </p:txBody>
          </p:sp>
        </mc:Choice>
        <mc:Fallback xmlns="">
          <p:sp>
            <p:nvSpPr>
              <p:cNvPr id="62" name="CuadroTexto 61"/>
              <p:cNvSpPr txBox="1">
                <a:spLocks noRot="1" noChangeAspect="1" noMove="1" noResize="1" noEditPoints="1" noAdjustHandles="1" noChangeArrowheads="1" noChangeShapeType="1" noTextEdit="1"/>
              </p:cNvSpPr>
              <p:nvPr/>
            </p:nvSpPr>
            <p:spPr>
              <a:xfrm>
                <a:off x="-36512" y="3385418"/>
                <a:ext cx="3613284" cy="300788"/>
              </a:xfrm>
              <a:prstGeom prst="rect">
                <a:avLst/>
              </a:prstGeom>
              <a:blipFill>
                <a:blip r:embed="rId10"/>
                <a:stretch>
                  <a:fillRect b="-1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3" name="Rectángulo 62"/>
              <p:cNvSpPr/>
              <p:nvPr/>
            </p:nvSpPr>
            <p:spPr>
              <a:xfrm>
                <a:off x="3240360" y="3204843"/>
                <a:ext cx="5868144" cy="6562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i="1">
                              <a:latin typeface="Cambria Math" panose="02040503050406030204" pitchFamily="18" charset="0"/>
                            </a:rPr>
                          </m:ctrlPr>
                        </m:sSubPr>
                        <m:e>
                          <m:r>
                            <a:rPr lang="es-ES" sz="1800" i="1">
                              <a:latin typeface="Cambria Math" panose="02040503050406030204" pitchFamily="18" charset="0"/>
                            </a:rPr>
                            <m:t>𝑈</m:t>
                          </m:r>
                        </m:e>
                        <m:sub>
                          <m:r>
                            <a:rPr lang="es-ES" sz="1800" i="1">
                              <a:latin typeface="Cambria Math" panose="02040503050406030204" pitchFamily="18" charset="0"/>
                            </a:rPr>
                            <m:t>𝑅𝑁</m:t>
                          </m:r>
                        </m:sub>
                      </m:sSub>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𝐼</m:t>
                          </m:r>
                        </m:e>
                        <m:sub>
                          <m:r>
                            <a:rPr lang="es-ES" sz="1800" i="1">
                              <a:latin typeface="Cambria Math" panose="02040503050406030204" pitchFamily="18" charset="0"/>
                            </a:rPr>
                            <m:t>𝑅</m:t>
                          </m:r>
                        </m:sub>
                      </m:sSub>
                      <m:sSub>
                        <m:sSubPr>
                          <m:ctrlPr>
                            <a:rPr lang="es-ES" sz="1800" i="1">
                              <a:latin typeface="Cambria Math" panose="02040503050406030204" pitchFamily="18" charset="0"/>
                            </a:rPr>
                          </m:ctrlPr>
                        </m:sSubPr>
                        <m:e>
                          <m:r>
                            <a:rPr lang="es-ES" sz="1800" i="1">
                              <a:latin typeface="Cambria Math" panose="02040503050406030204" pitchFamily="18" charset="0"/>
                            </a:rPr>
                            <m:t>𝑍</m:t>
                          </m:r>
                        </m:e>
                        <m:sub>
                          <m:r>
                            <a:rPr lang="es-ES" sz="1800" i="1">
                              <a:latin typeface="Cambria Math" panose="02040503050406030204" pitchFamily="18" charset="0"/>
                            </a:rPr>
                            <m:t>𝐿</m:t>
                          </m:r>
                        </m:sub>
                      </m:sSub>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𝐼</m:t>
                          </m:r>
                        </m:e>
                        <m:sub>
                          <m:r>
                            <a:rPr lang="es-ES" sz="1800" i="1">
                              <a:latin typeface="Cambria Math" panose="02040503050406030204" pitchFamily="18" charset="0"/>
                            </a:rPr>
                            <m:t>1</m:t>
                          </m:r>
                        </m:sub>
                      </m:sSub>
                      <m:sSub>
                        <m:sSubPr>
                          <m:ctrlPr>
                            <a:rPr lang="es-ES" sz="1800" i="1">
                              <a:latin typeface="Cambria Math" panose="02040503050406030204" pitchFamily="18" charset="0"/>
                            </a:rPr>
                          </m:ctrlPr>
                        </m:sSubPr>
                        <m:e>
                          <m:r>
                            <a:rPr lang="es-ES" sz="1800" i="1">
                              <a:latin typeface="Cambria Math" panose="02040503050406030204" pitchFamily="18" charset="0"/>
                            </a:rPr>
                            <m:t>𝑍</m:t>
                          </m:r>
                        </m:e>
                        <m:sub>
                          <m:r>
                            <a:rPr lang="es-ES" sz="1800" i="1">
                              <a:latin typeface="Cambria Math" panose="02040503050406030204" pitchFamily="18" charset="0"/>
                            </a:rPr>
                            <m:t>𝑅</m:t>
                          </m:r>
                        </m:sub>
                      </m:sSub>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𝐼</m:t>
                          </m:r>
                        </m:e>
                        <m:sub>
                          <m:r>
                            <a:rPr lang="es-ES" sz="1800" i="1">
                              <a:latin typeface="Cambria Math" panose="02040503050406030204" pitchFamily="18" charset="0"/>
                            </a:rPr>
                            <m:t>𝑁</m:t>
                          </m:r>
                        </m:sub>
                      </m:sSub>
                      <m:sSub>
                        <m:sSubPr>
                          <m:ctrlPr>
                            <a:rPr lang="es-ES" sz="1800" i="1">
                              <a:latin typeface="Cambria Math" panose="02040503050406030204" pitchFamily="18" charset="0"/>
                            </a:rPr>
                          </m:ctrlPr>
                        </m:sSubPr>
                        <m:e>
                          <m:r>
                            <a:rPr lang="es-ES" sz="1800" i="1">
                              <a:latin typeface="Cambria Math" panose="02040503050406030204" pitchFamily="18" charset="0"/>
                            </a:rPr>
                            <m:t>𝑍</m:t>
                          </m:r>
                        </m:e>
                        <m:sub>
                          <m:r>
                            <a:rPr lang="es-ES" sz="1800" i="1">
                              <a:latin typeface="Cambria Math" panose="02040503050406030204" pitchFamily="18" charset="0"/>
                            </a:rPr>
                            <m:t>𝑁</m:t>
                          </m:r>
                        </m:sub>
                      </m:sSub>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𝐼</m:t>
                          </m:r>
                        </m:e>
                        <m:sub>
                          <m:r>
                            <a:rPr lang="es-ES" sz="1800" i="1">
                              <a:latin typeface="Cambria Math" panose="02040503050406030204" pitchFamily="18" charset="0"/>
                            </a:rPr>
                            <m:t>𝑅</m:t>
                          </m:r>
                        </m:sub>
                      </m:sSub>
                      <m:d>
                        <m:dPr>
                          <m:ctrlPr>
                            <a:rPr lang="es-ES" sz="1800" i="1">
                              <a:latin typeface="Cambria Math" panose="02040503050406030204" pitchFamily="18" charset="0"/>
                            </a:rPr>
                          </m:ctrlPr>
                        </m:dPr>
                        <m:e>
                          <m:sSub>
                            <m:sSubPr>
                              <m:ctrlPr>
                                <a:rPr lang="es-ES" sz="1800" i="1">
                                  <a:latin typeface="Cambria Math" panose="02040503050406030204" pitchFamily="18" charset="0"/>
                                </a:rPr>
                              </m:ctrlPr>
                            </m:sSubPr>
                            <m:e>
                              <m:r>
                                <a:rPr lang="es-ES" sz="1800" i="1">
                                  <a:latin typeface="Cambria Math" panose="02040503050406030204" pitchFamily="18" charset="0"/>
                                </a:rPr>
                                <m:t>𝑍</m:t>
                              </m:r>
                            </m:e>
                            <m:sub>
                              <m:r>
                                <a:rPr lang="es-ES" sz="1800" i="1">
                                  <a:latin typeface="Cambria Math" panose="02040503050406030204" pitchFamily="18" charset="0"/>
                                </a:rPr>
                                <m:t>𝐿</m:t>
                              </m:r>
                            </m:sub>
                          </m:sSub>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𝑍</m:t>
                              </m:r>
                            </m:e>
                            <m:sub>
                              <m:r>
                                <a:rPr lang="es-ES" sz="1800" i="1">
                                  <a:latin typeface="Cambria Math" panose="02040503050406030204" pitchFamily="18" charset="0"/>
                                </a:rPr>
                                <m:t>𝑅</m:t>
                              </m:r>
                            </m:sub>
                          </m:sSub>
                        </m:e>
                      </m:d>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𝐼</m:t>
                          </m:r>
                        </m:e>
                        <m:sub>
                          <m:r>
                            <a:rPr lang="es-ES" sz="1800" i="1">
                              <a:latin typeface="Cambria Math" panose="02040503050406030204" pitchFamily="18" charset="0"/>
                            </a:rPr>
                            <m:t>𝑅</m:t>
                          </m:r>
                        </m:sub>
                      </m:sSub>
                      <m:r>
                        <a:rPr lang="es-ES" sz="1800" i="1">
                          <a:latin typeface="Cambria Math" panose="02040503050406030204" pitchFamily="18" charset="0"/>
                        </a:rPr>
                        <m:t>=</m:t>
                      </m:r>
                      <m:f>
                        <m:fPr>
                          <m:ctrlPr>
                            <a:rPr lang="es-ES" sz="1800" i="1">
                              <a:latin typeface="Cambria Math" panose="02040503050406030204" pitchFamily="18" charset="0"/>
                            </a:rPr>
                          </m:ctrlPr>
                        </m:fPr>
                        <m:num>
                          <m:sSub>
                            <m:sSubPr>
                              <m:ctrlPr>
                                <a:rPr lang="es-ES" sz="1800" i="1">
                                  <a:latin typeface="Cambria Math" panose="02040503050406030204" pitchFamily="18" charset="0"/>
                                </a:rPr>
                              </m:ctrlPr>
                            </m:sSubPr>
                            <m:e>
                              <m:r>
                                <a:rPr lang="es-ES" sz="1800" i="1">
                                  <a:latin typeface="Cambria Math" panose="02040503050406030204" pitchFamily="18" charset="0"/>
                                </a:rPr>
                                <m:t>𝑈</m:t>
                              </m:r>
                            </m:e>
                            <m:sub>
                              <m:r>
                                <a:rPr lang="es-ES" sz="1800" i="1">
                                  <a:latin typeface="Cambria Math" panose="02040503050406030204" pitchFamily="18" charset="0"/>
                                </a:rPr>
                                <m:t>𝑅𝑁</m:t>
                              </m:r>
                            </m:sub>
                          </m:sSub>
                        </m:num>
                        <m:den>
                          <m:sSub>
                            <m:sSubPr>
                              <m:ctrlPr>
                                <a:rPr lang="es-ES" sz="1800" i="1">
                                  <a:latin typeface="Cambria Math" panose="02040503050406030204" pitchFamily="18" charset="0"/>
                                </a:rPr>
                              </m:ctrlPr>
                            </m:sSubPr>
                            <m:e>
                              <m:r>
                                <a:rPr lang="es-ES" sz="1800" i="1">
                                  <a:latin typeface="Cambria Math" panose="02040503050406030204" pitchFamily="18" charset="0"/>
                                </a:rPr>
                                <m:t>𝑍</m:t>
                              </m:r>
                            </m:e>
                            <m:sub>
                              <m:r>
                                <a:rPr lang="es-ES" sz="1800" i="1">
                                  <a:latin typeface="Cambria Math" panose="02040503050406030204" pitchFamily="18" charset="0"/>
                                </a:rPr>
                                <m:t>𝐿</m:t>
                              </m:r>
                            </m:sub>
                          </m:sSub>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𝑍</m:t>
                              </m:r>
                            </m:e>
                            <m:sub>
                              <m:r>
                                <a:rPr lang="es-ES" sz="1800" i="1">
                                  <a:latin typeface="Cambria Math" panose="02040503050406030204" pitchFamily="18" charset="0"/>
                                </a:rPr>
                                <m:t>𝑅</m:t>
                              </m:r>
                            </m:sub>
                          </m:sSub>
                        </m:den>
                      </m:f>
                    </m:oMath>
                  </m:oMathPara>
                </a14:m>
                <a:endParaRPr lang="es-ES" sz="1800" dirty="0"/>
              </a:p>
            </p:txBody>
          </p:sp>
        </mc:Choice>
        <mc:Fallback xmlns="">
          <p:sp>
            <p:nvSpPr>
              <p:cNvPr id="63" name="Rectángulo 62"/>
              <p:cNvSpPr>
                <a:spLocks noRot="1" noChangeAspect="1" noMove="1" noResize="1" noEditPoints="1" noAdjustHandles="1" noChangeArrowheads="1" noChangeShapeType="1" noTextEdit="1"/>
              </p:cNvSpPr>
              <p:nvPr/>
            </p:nvSpPr>
            <p:spPr>
              <a:xfrm>
                <a:off x="3240360" y="3204843"/>
                <a:ext cx="5868144" cy="656205"/>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6" name="Rectángulo 65"/>
              <p:cNvSpPr/>
              <p:nvPr/>
            </p:nvSpPr>
            <p:spPr>
              <a:xfrm>
                <a:off x="32706" y="3718680"/>
                <a:ext cx="6234079" cy="8427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i="1" smtClean="0">
                              <a:latin typeface="Cambria Math" panose="02040503050406030204" pitchFamily="18" charset="0"/>
                            </a:rPr>
                          </m:ctrlPr>
                        </m:sSubPr>
                        <m:e>
                          <m:r>
                            <a:rPr lang="es-ES" sz="1800" i="1">
                              <a:latin typeface="Cambria Math" panose="02040503050406030204" pitchFamily="18" charset="0"/>
                            </a:rPr>
                            <m:t>𝐼</m:t>
                          </m:r>
                        </m:e>
                        <m:sub>
                          <m:r>
                            <a:rPr lang="es-ES" sz="1800" i="1">
                              <a:latin typeface="Cambria Math" panose="02040503050406030204" pitchFamily="18" charset="0"/>
                            </a:rPr>
                            <m:t>𝑅</m:t>
                          </m:r>
                        </m:sub>
                      </m:sSub>
                      <m:r>
                        <a:rPr lang="es-ES" sz="1800" i="1">
                          <a:latin typeface="Cambria Math" panose="02040503050406030204" pitchFamily="18" charset="0"/>
                        </a:rPr>
                        <m:t>=</m:t>
                      </m:r>
                      <m:f>
                        <m:fPr>
                          <m:ctrlPr>
                            <a:rPr lang="es-ES" sz="1800" i="1">
                              <a:latin typeface="Cambria Math" panose="02040503050406030204" pitchFamily="18" charset="0"/>
                            </a:rPr>
                          </m:ctrlPr>
                        </m:fPr>
                        <m:num>
                          <m:r>
                            <a:rPr lang="es-ES" sz="1800" i="1">
                              <a:latin typeface="Cambria Math" panose="02040503050406030204" pitchFamily="18" charset="0"/>
                            </a:rPr>
                            <m:t>100</m:t>
                          </m:r>
                          <m:r>
                            <a:rPr lang="es-ES" sz="1800" i="1">
                              <a:latin typeface="Cambria Math" panose="02040503050406030204" pitchFamily="18" charset="0"/>
                              <a:ea typeface="Cambria Math" panose="02040503050406030204" pitchFamily="18" charset="0"/>
                            </a:rPr>
                            <m:t>∠0°</m:t>
                          </m:r>
                        </m:num>
                        <m:den>
                          <m:r>
                            <a:rPr lang="es-ES" sz="1800" b="0" i="1" smtClean="0">
                              <a:latin typeface="Cambria Math" panose="02040503050406030204" pitchFamily="18" charset="0"/>
                            </a:rPr>
                            <m:t>1</m:t>
                          </m:r>
                          <m:r>
                            <a:rPr lang="es-ES" sz="1800" i="1">
                              <a:latin typeface="Cambria Math" panose="02040503050406030204" pitchFamily="18" charset="0"/>
                            </a:rPr>
                            <m:t>+</m:t>
                          </m:r>
                          <m:r>
                            <a:rPr lang="es-ES" sz="1800" b="0" i="1" smtClean="0">
                              <a:latin typeface="Cambria Math" panose="02040503050406030204" pitchFamily="18" charset="0"/>
                            </a:rPr>
                            <m:t>3+3</m:t>
                          </m:r>
                          <m:r>
                            <a:rPr lang="es-ES" sz="1800" b="0" i="1" smtClean="0">
                              <a:latin typeface="Cambria Math" panose="02040503050406030204" pitchFamily="18" charset="0"/>
                            </a:rPr>
                            <m:t>𝑗</m:t>
                          </m:r>
                        </m:den>
                      </m:f>
                      <m:r>
                        <a:rPr lang="es-ES" sz="1800" b="0" i="1" smtClean="0">
                          <a:latin typeface="Cambria Math" panose="02040503050406030204" pitchFamily="18" charset="0"/>
                        </a:rPr>
                        <m:t>=</m:t>
                      </m:r>
                      <m:f>
                        <m:fPr>
                          <m:ctrlPr>
                            <a:rPr lang="es-ES" sz="1800" i="1">
                              <a:latin typeface="Cambria Math" panose="02040503050406030204" pitchFamily="18" charset="0"/>
                            </a:rPr>
                          </m:ctrlPr>
                        </m:fPr>
                        <m:num>
                          <m:r>
                            <a:rPr lang="es-ES" sz="1800" i="1">
                              <a:latin typeface="Cambria Math" panose="02040503050406030204" pitchFamily="18" charset="0"/>
                            </a:rPr>
                            <m:t>100</m:t>
                          </m:r>
                          <m:r>
                            <a:rPr lang="es-ES" sz="1800" i="1">
                              <a:latin typeface="Cambria Math" panose="02040503050406030204" pitchFamily="18" charset="0"/>
                              <a:ea typeface="Cambria Math" panose="02040503050406030204" pitchFamily="18" charset="0"/>
                            </a:rPr>
                            <m:t>∠0°</m:t>
                          </m:r>
                        </m:num>
                        <m:den>
                          <m:rad>
                            <m:radPr>
                              <m:degHide m:val="on"/>
                              <m:ctrlPr>
                                <a:rPr lang="es-ES" sz="1800" i="1" smtClean="0">
                                  <a:latin typeface="Cambria Math" panose="02040503050406030204" pitchFamily="18" charset="0"/>
                                  <a:ea typeface="Cambria Math" panose="02040503050406030204" pitchFamily="18" charset="0"/>
                                </a:rPr>
                              </m:ctrlPr>
                            </m:radPr>
                            <m:deg/>
                            <m:e>
                              <m:sSup>
                                <m:sSupPr>
                                  <m:ctrlPr>
                                    <a:rPr lang="es-ES" sz="1800" b="0" i="1" smtClean="0">
                                      <a:latin typeface="Cambria Math" panose="02040503050406030204" pitchFamily="18" charset="0"/>
                                      <a:ea typeface="Cambria Math" panose="02040503050406030204" pitchFamily="18" charset="0"/>
                                    </a:rPr>
                                  </m:ctrlPr>
                                </m:sSupPr>
                                <m:e>
                                  <m:r>
                                    <a:rPr lang="es-ES" sz="1800" b="0" i="1" smtClean="0">
                                      <a:latin typeface="Cambria Math" panose="02040503050406030204" pitchFamily="18" charset="0"/>
                                      <a:ea typeface="Cambria Math" panose="02040503050406030204" pitchFamily="18" charset="0"/>
                                    </a:rPr>
                                    <m:t>4</m:t>
                                  </m:r>
                                </m:e>
                                <m:sup>
                                  <m:r>
                                    <a:rPr lang="es-ES" sz="1800" b="0" i="1" smtClean="0">
                                      <a:latin typeface="Cambria Math" panose="02040503050406030204" pitchFamily="18" charset="0"/>
                                      <a:ea typeface="Cambria Math" panose="02040503050406030204" pitchFamily="18" charset="0"/>
                                    </a:rPr>
                                    <m:t>2</m:t>
                                  </m:r>
                                </m:sup>
                              </m:sSup>
                              <m:r>
                                <a:rPr lang="es-ES" sz="1800" b="0" i="1" smtClean="0">
                                  <a:latin typeface="Cambria Math" panose="02040503050406030204" pitchFamily="18" charset="0"/>
                                  <a:ea typeface="Cambria Math" panose="02040503050406030204" pitchFamily="18" charset="0"/>
                                </a:rPr>
                                <m:t>+</m:t>
                              </m:r>
                              <m:sSup>
                                <m:sSupPr>
                                  <m:ctrlPr>
                                    <a:rPr lang="es-ES" sz="1800" b="0" i="1" smtClean="0">
                                      <a:latin typeface="Cambria Math" panose="02040503050406030204" pitchFamily="18" charset="0"/>
                                      <a:ea typeface="Cambria Math" panose="02040503050406030204" pitchFamily="18" charset="0"/>
                                    </a:rPr>
                                  </m:ctrlPr>
                                </m:sSupPr>
                                <m:e>
                                  <m:r>
                                    <a:rPr lang="es-ES" sz="1800" b="0" i="1" smtClean="0">
                                      <a:latin typeface="Cambria Math" panose="02040503050406030204" pitchFamily="18" charset="0"/>
                                      <a:ea typeface="Cambria Math" panose="02040503050406030204" pitchFamily="18" charset="0"/>
                                    </a:rPr>
                                    <m:t>3</m:t>
                                  </m:r>
                                </m:e>
                                <m:sup>
                                  <m:r>
                                    <a:rPr lang="es-ES" sz="1800" b="0" i="1" smtClean="0">
                                      <a:latin typeface="Cambria Math" panose="02040503050406030204" pitchFamily="18" charset="0"/>
                                      <a:ea typeface="Cambria Math" panose="02040503050406030204" pitchFamily="18" charset="0"/>
                                    </a:rPr>
                                    <m:t>2</m:t>
                                  </m:r>
                                </m:sup>
                              </m:sSup>
                            </m:e>
                          </m:rad>
                          <m:r>
                            <a:rPr lang="es-ES" sz="1800" i="1" smtClean="0">
                              <a:latin typeface="Cambria Math" panose="02040503050406030204" pitchFamily="18" charset="0"/>
                              <a:ea typeface="Cambria Math" panose="02040503050406030204" pitchFamily="18" charset="0"/>
                            </a:rPr>
                            <m:t>∠</m:t>
                          </m:r>
                          <m:func>
                            <m:funcPr>
                              <m:ctrlPr>
                                <a:rPr lang="es-ES" sz="1800" b="0" i="1" smtClean="0">
                                  <a:latin typeface="Cambria Math" panose="02040503050406030204" pitchFamily="18" charset="0"/>
                                  <a:ea typeface="Cambria Math" panose="02040503050406030204" pitchFamily="18" charset="0"/>
                                </a:rPr>
                              </m:ctrlPr>
                            </m:funcPr>
                            <m:fName>
                              <m:r>
                                <m:rPr>
                                  <m:sty m:val="p"/>
                                </m:rPr>
                                <a:rPr lang="es-ES" sz="1800" b="0" i="0" smtClean="0">
                                  <a:latin typeface="Cambria Math" panose="02040503050406030204" pitchFamily="18" charset="0"/>
                                  <a:ea typeface="Cambria Math" panose="02040503050406030204" pitchFamily="18" charset="0"/>
                                </a:rPr>
                                <m:t>atan</m:t>
                              </m:r>
                            </m:fName>
                            <m:e>
                              <m:d>
                                <m:dPr>
                                  <m:ctrlPr>
                                    <a:rPr lang="es-ES" sz="1800" b="0" i="1" smtClean="0">
                                      <a:latin typeface="Cambria Math" panose="02040503050406030204" pitchFamily="18" charset="0"/>
                                      <a:ea typeface="Cambria Math" panose="02040503050406030204" pitchFamily="18" charset="0"/>
                                    </a:rPr>
                                  </m:ctrlPr>
                                </m:dPr>
                                <m:e>
                                  <m:f>
                                    <m:fPr>
                                      <m:ctrlPr>
                                        <a:rPr lang="es-ES" sz="1800" b="0" i="1" smtClean="0">
                                          <a:latin typeface="Cambria Math" panose="02040503050406030204" pitchFamily="18" charset="0"/>
                                          <a:ea typeface="Cambria Math" panose="02040503050406030204" pitchFamily="18" charset="0"/>
                                        </a:rPr>
                                      </m:ctrlPr>
                                    </m:fPr>
                                    <m:num>
                                      <m:r>
                                        <a:rPr lang="es-ES" sz="1800" b="0" i="1" smtClean="0">
                                          <a:latin typeface="Cambria Math" panose="02040503050406030204" pitchFamily="18" charset="0"/>
                                          <a:ea typeface="Cambria Math" panose="02040503050406030204" pitchFamily="18" charset="0"/>
                                        </a:rPr>
                                        <m:t>3</m:t>
                                      </m:r>
                                    </m:num>
                                    <m:den>
                                      <m:r>
                                        <a:rPr lang="es-ES" sz="1800" b="0" i="1" smtClean="0">
                                          <a:latin typeface="Cambria Math" panose="02040503050406030204" pitchFamily="18" charset="0"/>
                                          <a:ea typeface="Cambria Math" panose="02040503050406030204" pitchFamily="18" charset="0"/>
                                        </a:rPr>
                                        <m:t>4</m:t>
                                      </m:r>
                                    </m:den>
                                  </m:f>
                                </m:e>
                              </m:d>
                            </m:e>
                          </m:func>
                        </m:den>
                      </m:f>
                      <m:r>
                        <a:rPr lang="es-ES" sz="1800" b="0" i="1" smtClean="0">
                          <a:latin typeface="Cambria Math" panose="02040503050406030204" pitchFamily="18" charset="0"/>
                        </a:rPr>
                        <m:t>=20</m:t>
                      </m:r>
                      <m:r>
                        <a:rPr lang="es-ES" sz="1800" i="1">
                          <a:latin typeface="Cambria Math" panose="02040503050406030204" pitchFamily="18" charset="0"/>
                          <a:ea typeface="Cambria Math" panose="02040503050406030204" pitchFamily="18" charset="0"/>
                        </a:rPr>
                        <m:t>∠</m:t>
                      </m:r>
                      <m:r>
                        <a:rPr lang="es-ES" sz="1800" b="0" i="1" smtClean="0">
                          <a:latin typeface="Cambria Math" panose="02040503050406030204" pitchFamily="18" charset="0"/>
                          <a:ea typeface="Cambria Math" panose="02040503050406030204" pitchFamily="18" charset="0"/>
                        </a:rPr>
                        <m:t>−36.9° </m:t>
                      </m:r>
                      <m:r>
                        <a:rPr lang="es-ES" sz="1800" b="0" i="1" smtClean="0">
                          <a:latin typeface="Cambria Math" panose="02040503050406030204" pitchFamily="18" charset="0"/>
                          <a:ea typeface="Cambria Math" panose="02040503050406030204" pitchFamily="18" charset="0"/>
                        </a:rPr>
                        <m:t>𝐴</m:t>
                      </m:r>
                      <m:r>
                        <a:rPr lang="es-ES" sz="1800" b="0" i="1" smtClean="0">
                          <a:latin typeface="Cambria Math" panose="02040503050406030204" pitchFamily="18" charset="0"/>
                          <a:ea typeface="Cambria Math" panose="02040503050406030204" pitchFamily="18" charset="0"/>
                        </a:rPr>
                        <m:t>=</m:t>
                      </m:r>
                      <m:sSub>
                        <m:sSubPr>
                          <m:ctrlPr>
                            <a:rPr lang="es-ES" sz="1800" b="0" i="1" smtClean="0">
                              <a:latin typeface="Cambria Math" panose="02040503050406030204" pitchFamily="18" charset="0"/>
                              <a:ea typeface="Cambria Math" panose="02040503050406030204" pitchFamily="18" charset="0"/>
                            </a:rPr>
                          </m:ctrlPr>
                        </m:sSubPr>
                        <m:e>
                          <m:r>
                            <a:rPr lang="es-ES" sz="1800" b="0" i="1" smtClean="0">
                              <a:latin typeface="Cambria Math" panose="02040503050406030204" pitchFamily="18" charset="0"/>
                              <a:ea typeface="Cambria Math" panose="02040503050406030204" pitchFamily="18" charset="0"/>
                            </a:rPr>
                            <m:t>𝐼</m:t>
                          </m:r>
                        </m:e>
                        <m:sub>
                          <m:r>
                            <a:rPr lang="es-ES" sz="1800" b="0" i="1" smtClean="0">
                              <a:latin typeface="Cambria Math" panose="02040503050406030204" pitchFamily="18" charset="0"/>
                              <a:ea typeface="Cambria Math" panose="02040503050406030204" pitchFamily="18" charset="0"/>
                            </a:rPr>
                            <m:t>1</m:t>
                          </m:r>
                        </m:sub>
                      </m:sSub>
                    </m:oMath>
                  </m:oMathPara>
                </a14:m>
                <a:endParaRPr lang="es-ES" sz="1800" dirty="0"/>
              </a:p>
            </p:txBody>
          </p:sp>
        </mc:Choice>
        <mc:Fallback xmlns="">
          <p:sp>
            <p:nvSpPr>
              <p:cNvPr id="66" name="Rectángulo 65"/>
              <p:cNvSpPr>
                <a:spLocks noRot="1" noChangeAspect="1" noMove="1" noResize="1" noEditPoints="1" noAdjustHandles="1" noChangeArrowheads="1" noChangeShapeType="1" noTextEdit="1"/>
              </p:cNvSpPr>
              <p:nvPr/>
            </p:nvSpPr>
            <p:spPr>
              <a:xfrm>
                <a:off x="32706" y="3718680"/>
                <a:ext cx="6234079" cy="842795"/>
              </a:xfrm>
              <a:prstGeom prst="rect">
                <a:avLst/>
              </a:prstGeom>
              <a:blipFill>
                <a:blip r:embed="rId12"/>
                <a:stretch>
                  <a:fillRect/>
                </a:stretch>
              </a:blipFill>
            </p:spPr>
            <p:txBody>
              <a:bodyPr/>
              <a:lstStyle/>
              <a:p>
                <a:r>
                  <a:rPr lang="es-ES">
                    <a:noFill/>
                  </a:rPr>
                  <a:t> </a:t>
                </a:r>
              </a:p>
            </p:txBody>
          </p:sp>
        </mc:Fallback>
      </mc:AlternateContent>
      <p:sp>
        <p:nvSpPr>
          <p:cNvPr id="69" name="Rectángulo 68"/>
          <p:cNvSpPr/>
          <p:nvPr/>
        </p:nvSpPr>
        <p:spPr>
          <a:xfrm>
            <a:off x="6516216" y="3896742"/>
            <a:ext cx="1763560" cy="461665"/>
          </a:xfrm>
          <a:prstGeom prst="rect">
            <a:avLst/>
          </a:prstGeom>
        </p:spPr>
        <p:txBody>
          <a:bodyPr wrap="none">
            <a:spAutoFit/>
          </a:bodyPr>
          <a:lstStyle/>
          <a:p>
            <a:r>
              <a:rPr lang="es-ES" dirty="0"/>
              <a:t>Y-Y</a:t>
            </a:r>
            <a:r>
              <a:rPr lang="es-ES" dirty="0">
                <a:sym typeface="Wingdings" panose="05000000000000000000" pitchFamily="2" charset="2"/>
              </a:rPr>
              <a:t> I</a:t>
            </a:r>
            <a:r>
              <a:rPr lang="es-ES" baseline="-25000" dirty="0">
                <a:sym typeface="Wingdings" panose="05000000000000000000" pitchFamily="2" charset="2"/>
              </a:rPr>
              <a:t>F</a:t>
            </a:r>
            <a:r>
              <a:rPr lang="es-ES" dirty="0">
                <a:sym typeface="Wingdings" panose="05000000000000000000" pitchFamily="2" charset="2"/>
              </a:rPr>
              <a:t>=I</a:t>
            </a:r>
            <a:r>
              <a:rPr lang="es-ES" baseline="-25000" dirty="0">
                <a:sym typeface="Wingdings" panose="05000000000000000000" pitchFamily="2" charset="2"/>
              </a:rPr>
              <a:t>L</a:t>
            </a:r>
            <a:r>
              <a:rPr lang="es-ES" dirty="0"/>
              <a:t> </a:t>
            </a:r>
          </a:p>
        </p:txBody>
      </p:sp>
    </p:spTree>
    <p:extLst>
      <p:ext uri="{BB962C8B-B14F-4D97-AF65-F5344CB8AC3E}">
        <p14:creationId xmlns:p14="http://schemas.microsoft.com/office/powerpoint/2010/main" val="425226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0" grpId="0"/>
      <p:bldP spid="81" grpId="0"/>
      <p:bldP spid="87" grpId="0"/>
      <p:bldP spid="62" grpId="0"/>
      <p:bldP spid="63" grpId="0"/>
      <p:bldP spid="66" grpId="0"/>
      <p:bldP spid="6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64</a:t>
            </a:fld>
            <a:endParaRPr lang="es-ES_tradnl" altLang="es-ES"/>
          </a:p>
        </p:txBody>
      </p:sp>
      <p:sp>
        <p:nvSpPr>
          <p:cNvPr id="3" name="Rectángulo 2"/>
          <p:cNvSpPr/>
          <p:nvPr/>
        </p:nvSpPr>
        <p:spPr>
          <a:xfrm>
            <a:off x="0" y="764704"/>
            <a:ext cx="9144000" cy="1200329"/>
          </a:xfrm>
          <a:prstGeom prst="rect">
            <a:avLst/>
          </a:prstGeom>
        </p:spPr>
        <p:txBody>
          <a:bodyPr wrap="square">
            <a:spAutoFit/>
          </a:bodyPr>
          <a:lstStyle/>
          <a:p>
            <a:pPr algn="just"/>
            <a:r>
              <a:rPr lang="es-ES" sz="1800" b="1" dirty="0">
                <a:latin typeface="Arial" panose="020B0604020202020204" pitchFamily="34" charset="0"/>
              </a:rPr>
              <a:t>Problema 3. </a:t>
            </a:r>
            <a:r>
              <a:rPr lang="es-ES" sz="1800" dirty="0">
                <a:latin typeface="Arial" panose="020B0604020202020204" pitchFamily="34" charset="0"/>
              </a:rPr>
              <a:t>Un sistema trifásico equilibrado conectado en Y-Y tiene una impedancia de</a:t>
            </a:r>
          </a:p>
          <a:p>
            <a:pPr algn="just"/>
            <a:r>
              <a:rPr lang="es-ES" sz="1800" dirty="0">
                <a:latin typeface="Arial" panose="020B0604020202020204" pitchFamily="34" charset="0"/>
              </a:rPr>
              <a:t>línea Z</a:t>
            </a:r>
            <a:r>
              <a:rPr lang="es-ES" sz="1800" baseline="-25000" dirty="0">
                <a:latin typeface="Arial" panose="020B0604020202020204" pitchFamily="34" charset="0"/>
              </a:rPr>
              <a:t>L</a:t>
            </a:r>
            <a:r>
              <a:rPr lang="es-ES" sz="1800" dirty="0">
                <a:latin typeface="Arial" panose="020B0604020202020204" pitchFamily="34" charset="0"/>
              </a:rPr>
              <a:t>=1+2j</a:t>
            </a:r>
            <a:r>
              <a:rPr lang="el-GR" sz="1800" dirty="0">
                <a:latin typeface="Cambria Math" panose="02040503050406030204" pitchFamily="18" charset="0"/>
                <a:ea typeface="Cambria Math" panose="02040503050406030204" pitchFamily="18" charset="0"/>
              </a:rPr>
              <a:t>Ω</a:t>
            </a:r>
            <a:r>
              <a:rPr lang="es-ES" sz="1800" dirty="0">
                <a:latin typeface="Arial" panose="020B0604020202020204" pitchFamily="34" charset="0"/>
              </a:rPr>
              <a:t>, impedancia en la carga Z=38/</a:t>
            </a:r>
            <a:r>
              <a:rPr lang="es-ES" sz="1800" dirty="0">
                <a:latin typeface="Cambria Math" panose="02040503050406030204" pitchFamily="18" charset="0"/>
                <a:ea typeface="Cambria Math" panose="02040503050406030204" pitchFamily="18" charset="0"/>
              </a:rPr>
              <a:t>√</a:t>
            </a:r>
            <a:r>
              <a:rPr lang="es-ES" sz="1800" dirty="0">
                <a:latin typeface="Arial" panose="020B0604020202020204" pitchFamily="34" charset="0"/>
              </a:rPr>
              <a:t>3</a:t>
            </a:r>
            <a:r>
              <a:rPr lang="es-ES" sz="1800" dirty="0">
                <a:latin typeface="Cambria Math" panose="02040503050406030204" pitchFamily="18" charset="0"/>
                <a:ea typeface="Cambria Math" panose="02040503050406030204" pitchFamily="18" charset="0"/>
              </a:rPr>
              <a:t>∠</a:t>
            </a:r>
            <a:r>
              <a:rPr lang="es-ES" sz="1800" dirty="0">
                <a:latin typeface="Arial" panose="020B0604020202020204" pitchFamily="34" charset="0"/>
              </a:rPr>
              <a:t>45º </a:t>
            </a:r>
            <a:r>
              <a:rPr lang="el-GR" sz="1800" dirty="0">
                <a:latin typeface="Cambria Math" panose="02040503050406030204" pitchFamily="18" charset="0"/>
                <a:ea typeface="Cambria Math" panose="02040503050406030204" pitchFamily="18" charset="0"/>
              </a:rPr>
              <a:t>Ω</a:t>
            </a:r>
            <a:r>
              <a:rPr lang="es-ES" sz="1800" dirty="0">
                <a:latin typeface="Arial" panose="020B0604020202020204" pitchFamily="34" charset="0"/>
              </a:rPr>
              <a:t>, impedancia en el hilo neutro</a:t>
            </a:r>
          </a:p>
          <a:p>
            <a:pPr algn="just"/>
            <a:r>
              <a:rPr lang="es-ES" sz="1800" dirty="0">
                <a:latin typeface="Arial" panose="020B0604020202020204" pitchFamily="34" charset="0"/>
              </a:rPr>
              <a:t>Z</a:t>
            </a:r>
            <a:r>
              <a:rPr lang="es-ES" sz="1800" baseline="-25000" dirty="0">
                <a:latin typeface="Arial" panose="020B0604020202020204" pitchFamily="34" charset="0"/>
              </a:rPr>
              <a:t>N</a:t>
            </a:r>
            <a:r>
              <a:rPr lang="es-ES" sz="1800" dirty="0">
                <a:latin typeface="Arial" panose="020B0604020202020204" pitchFamily="34" charset="0"/>
              </a:rPr>
              <a:t>=1+2j</a:t>
            </a:r>
            <a:r>
              <a:rPr lang="el-GR" sz="1800" dirty="0">
                <a:latin typeface="Cambria Math" panose="02040503050406030204" pitchFamily="18" charset="0"/>
                <a:ea typeface="Cambria Math" panose="02040503050406030204" pitchFamily="18" charset="0"/>
              </a:rPr>
              <a:t> Ω</a:t>
            </a:r>
            <a:r>
              <a:rPr lang="es-ES" sz="1800" dirty="0">
                <a:latin typeface="Arial" panose="020B0604020202020204" pitchFamily="34" charset="0"/>
              </a:rPr>
              <a:t> y la tensión en la carga U</a:t>
            </a:r>
            <a:r>
              <a:rPr lang="es-ES" sz="1800" baseline="-25000" dirty="0">
                <a:latin typeface="Arial" panose="020B0604020202020204" pitchFamily="34" charset="0"/>
              </a:rPr>
              <a:t>R’N’</a:t>
            </a:r>
            <a:r>
              <a:rPr lang="es-ES" sz="1800" dirty="0">
                <a:latin typeface="Arial" panose="020B0604020202020204" pitchFamily="34" charset="0"/>
              </a:rPr>
              <a:t>=380/</a:t>
            </a:r>
            <a:r>
              <a:rPr lang="es-ES" sz="1800" dirty="0">
                <a:latin typeface="Cambria Math" panose="02040503050406030204" pitchFamily="18" charset="0"/>
                <a:ea typeface="Cambria Math" panose="02040503050406030204" pitchFamily="18" charset="0"/>
              </a:rPr>
              <a:t>√</a:t>
            </a:r>
            <a:r>
              <a:rPr lang="es-ES" sz="1800" dirty="0">
                <a:latin typeface="Arial" panose="020B0604020202020204" pitchFamily="34" charset="0"/>
              </a:rPr>
              <a:t>3</a:t>
            </a:r>
            <a:r>
              <a:rPr lang="es-ES" sz="1800" dirty="0">
                <a:latin typeface="Cambria Math" panose="02040503050406030204" pitchFamily="18" charset="0"/>
                <a:ea typeface="Cambria Math" panose="02040503050406030204" pitchFamily="18" charset="0"/>
              </a:rPr>
              <a:t>∠</a:t>
            </a:r>
            <a:r>
              <a:rPr lang="es-ES" sz="1800" dirty="0">
                <a:latin typeface="Arial" panose="020B0604020202020204" pitchFamily="34" charset="0"/>
              </a:rPr>
              <a:t>0º V. Calcula las corrientes de línea, tensiones de fase y tensiones de línea.</a:t>
            </a:r>
            <a:endParaRPr lang="es-ES" sz="1800" dirty="0"/>
          </a:p>
        </p:txBody>
      </p:sp>
      <p:sp>
        <p:nvSpPr>
          <p:cNvPr id="28" name="CuadroTexto 27"/>
          <p:cNvSpPr txBox="1"/>
          <p:nvPr/>
        </p:nvSpPr>
        <p:spPr>
          <a:xfrm>
            <a:off x="164263" y="2020655"/>
            <a:ext cx="320922" cy="338554"/>
          </a:xfrm>
          <a:prstGeom prst="rect">
            <a:avLst/>
          </a:prstGeom>
          <a:noFill/>
        </p:spPr>
        <p:txBody>
          <a:bodyPr wrap="none" rtlCol="0">
            <a:spAutoFit/>
          </a:bodyPr>
          <a:lstStyle/>
          <a:p>
            <a:r>
              <a:rPr lang="es-ES" sz="1600" dirty="0"/>
              <a:t>R</a:t>
            </a:r>
          </a:p>
        </p:txBody>
      </p:sp>
      <p:grpSp>
        <p:nvGrpSpPr>
          <p:cNvPr id="77" name="Grupo 76"/>
          <p:cNvGrpSpPr/>
          <p:nvPr/>
        </p:nvGrpSpPr>
        <p:grpSpPr>
          <a:xfrm>
            <a:off x="358268" y="2102649"/>
            <a:ext cx="3706871" cy="1252709"/>
            <a:chOff x="1475656" y="1832244"/>
            <a:chExt cx="4577981" cy="1547095"/>
          </a:xfrm>
        </p:grpSpPr>
        <p:grpSp>
          <p:nvGrpSpPr>
            <p:cNvPr id="4" name="Grupo 3"/>
            <p:cNvGrpSpPr/>
            <p:nvPr/>
          </p:nvGrpSpPr>
          <p:grpSpPr>
            <a:xfrm>
              <a:off x="1475656" y="1916832"/>
              <a:ext cx="4104456" cy="1224000"/>
              <a:chOff x="1475656" y="3816000"/>
              <a:chExt cx="4104456" cy="1224000"/>
            </a:xfrm>
          </p:grpSpPr>
          <p:sp>
            <p:nvSpPr>
              <p:cNvPr id="5" name="Elipse 4"/>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cxnSp>
            <p:nvCxnSpPr>
              <p:cNvPr id="6" name="Conector recto 5"/>
              <p:cNvCxnSpPr>
                <a:stCxn id="5"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Conector recto 6"/>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ángulo 7"/>
              <p:cNvSpPr/>
              <p:nvPr/>
            </p:nvSpPr>
            <p:spPr bwMode="auto">
              <a:xfrm>
                <a:off x="5292080" y="4211929"/>
                <a:ext cx="288032" cy="527702"/>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9" name="Conector recto 8"/>
              <p:cNvCxnSpPr>
                <a:stCxn id="8" idx="0"/>
              </p:cNvCxnSpPr>
              <p:nvPr/>
            </p:nvCxnSpPr>
            <p:spPr bwMode="auto">
              <a:xfrm flipV="1">
                <a:off x="5436096" y="3861049"/>
                <a:ext cx="0" cy="350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Conector recto 9"/>
              <p:cNvCxnSpPr/>
              <p:nvPr/>
            </p:nvCxnSpPr>
            <p:spPr bwMode="auto">
              <a:xfrm>
                <a:off x="1619672" y="5013176"/>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onector recto 10"/>
              <p:cNvCxnSpPr>
                <a:endCxn id="5"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Conector recto 11"/>
              <p:cNvCxnSpPr/>
              <p:nvPr/>
            </p:nvCxnSpPr>
            <p:spPr bwMode="auto">
              <a:xfrm flipV="1">
                <a:off x="5434232" y="4739632"/>
                <a:ext cx="0" cy="2735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Elipse 12"/>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 name="Elipse 13"/>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 name="Elipse 14"/>
              <p:cNvSpPr/>
              <p:nvPr/>
            </p:nvSpPr>
            <p:spPr bwMode="auto">
              <a:xfrm>
                <a:off x="5400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6" name="Elipse 15"/>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7" name="CuadroTexto 16"/>
              <p:cNvSpPr txBox="1"/>
              <p:nvPr/>
            </p:nvSpPr>
            <p:spPr>
              <a:xfrm>
                <a:off x="1478032" y="4052363"/>
                <a:ext cx="293786" cy="290229"/>
              </a:xfrm>
              <a:prstGeom prst="rect">
                <a:avLst/>
              </a:prstGeom>
              <a:noFill/>
            </p:spPr>
            <p:txBody>
              <a:bodyPr wrap="none" rtlCol="0">
                <a:spAutoFit/>
              </a:bodyPr>
              <a:lstStyle/>
              <a:p>
                <a:r>
                  <a:rPr lang="es-ES" sz="1100" dirty="0"/>
                  <a:t>+</a:t>
                </a:r>
              </a:p>
            </p:txBody>
          </p:sp>
          <p:sp>
            <p:nvSpPr>
              <p:cNvPr id="18" name="CuadroTexto 17"/>
              <p:cNvSpPr txBox="1"/>
              <p:nvPr/>
            </p:nvSpPr>
            <p:spPr>
              <a:xfrm>
                <a:off x="1497057" y="4186140"/>
                <a:ext cx="270668" cy="341447"/>
              </a:xfrm>
              <a:prstGeom prst="rect">
                <a:avLst/>
              </a:prstGeom>
              <a:noFill/>
            </p:spPr>
            <p:txBody>
              <a:bodyPr wrap="none" rtlCol="0">
                <a:spAutoFit/>
              </a:bodyPr>
              <a:lstStyle/>
              <a:p>
                <a:r>
                  <a:rPr lang="es-ES" sz="1400" dirty="0"/>
                  <a:t>-</a:t>
                </a:r>
                <a:endParaRPr lang="es-ES" sz="1100" dirty="0"/>
              </a:p>
            </p:txBody>
          </p:sp>
        </p:grpSp>
        <p:sp>
          <p:nvSpPr>
            <p:cNvPr id="29" name="CuadroTexto 28"/>
            <p:cNvSpPr txBox="1"/>
            <p:nvPr/>
          </p:nvSpPr>
          <p:spPr>
            <a:xfrm>
              <a:off x="5483399" y="1832244"/>
              <a:ext cx="404044" cy="341447"/>
            </a:xfrm>
            <a:prstGeom prst="rect">
              <a:avLst/>
            </a:prstGeom>
            <a:noFill/>
          </p:spPr>
          <p:txBody>
            <a:bodyPr wrap="none" rtlCol="0">
              <a:spAutoFit/>
            </a:bodyPr>
            <a:lstStyle/>
            <a:p>
              <a:r>
                <a:rPr lang="es-ES" sz="1400" dirty="0"/>
                <a:t>R’</a:t>
              </a:r>
            </a:p>
          </p:txBody>
        </p:sp>
        <p:sp>
          <p:nvSpPr>
            <p:cNvPr id="30" name="CuadroTexto 29"/>
            <p:cNvSpPr txBox="1"/>
            <p:nvPr/>
          </p:nvSpPr>
          <p:spPr>
            <a:xfrm>
              <a:off x="5466832" y="2814015"/>
              <a:ext cx="411591" cy="347434"/>
            </a:xfrm>
            <a:prstGeom prst="rect">
              <a:avLst/>
            </a:prstGeom>
            <a:noFill/>
          </p:spPr>
          <p:txBody>
            <a:bodyPr wrap="none" rtlCol="0">
              <a:spAutoFit/>
            </a:bodyPr>
            <a:lstStyle/>
            <a:p>
              <a:r>
                <a:rPr lang="es-ES" sz="1400" dirty="0"/>
                <a:t>N’</a:t>
              </a:r>
            </a:p>
          </p:txBody>
        </p:sp>
        <p:sp>
          <p:nvSpPr>
            <p:cNvPr id="31" name="CuadroTexto 30"/>
            <p:cNvSpPr txBox="1"/>
            <p:nvPr/>
          </p:nvSpPr>
          <p:spPr>
            <a:xfrm>
              <a:off x="1584000" y="2789852"/>
              <a:ext cx="348916" cy="341447"/>
            </a:xfrm>
            <a:prstGeom prst="rect">
              <a:avLst/>
            </a:prstGeom>
            <a:noFill/>
          </p:spPr>
          <p:txBody>
            <a:bodyPr wrap="none" rtlCol="0">
              <a:spAutoFit/>
            </a:bodyPr>
            <a:lstStyle/>
            <a:p>
              <a:r>
                <a:rPr lang="es-ES" sz="1400" dirty="0"/>
                <a:t>N</a:t>
              </a:r>
            </a:p>
          </p:txBody>
        </p:sp>
        <mc:AlternateContent xmlns:mc="http://schemas.openxmlformats.org/markup-compatibility/2006" xmlns:a14="http://schemas.microsoft.com/office/drawing/2010/main">
          <mc:Choice Requires="a14">
            <p:sp>
              <p:nvSpPr>
                <p:cNvPr id="33" name="CuadroTexto 32"/>
                <p:cNvSpPr txBox="1"/>
                <p:nvPr/>
              </p:nvSpPr>
              <p:spPr>
                <a:xfrm>
                  <a:off x="3929208" y="1998250"/>
                  <a:ext cx="424225"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3929208" y="1998250"/>
                  <a:ext cx="424225" cy="347434"/>
                </a:xfrm>
                <a:prstGeom prst="rect">
                  <a:avLst/>
                </a:prstGeom>
                <a:blipFill>
                  <a:blip r:embed="rId2"/>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4930264" y="2191200"/>
                  <a:ext cx="40316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4930264" y="2191200"/>
                  <a:ext cx="403167" cy="347434"/>
                </a:xfrm>
                <a:prstGeom prst="rect">
                  <a:avLst/>
                </a:prstGeom>
                <a:blipFill>
                  <a:blip r:embed="rId3"/>
                  <a:stretch>
                    <a:fillRect b="-4348"/>
                  </a:stretch>
                </a:blipFill>
              </p:spPr>
              <p:txBody>
                <a:bodyPr/>
                <a:lstStyle/>
                <a:p>
                  <a:r>
                    <a:rPr lang="es-ES">
                      <a:noFill/>
                    </a:rPr>
                    <a:t> </a:t>
                  </a:r>
                </a:p>
              </p:txBody>
            </p:sp>
          </mc:Fallback>
        </mc:AlternateContent>
        <p:cxnSp>
          <p:nvCxnSpPr>
            <p:cNvPr id="36" name="Conector recto de flecha 35"/>
            <p:cNvCxnSpPr>
              <a:stCxn id="33" idx="3"/>
            </p:cNvCxnSpPr>
            <p:nvPr/>
          </p:nvCxnSpPr>
          <p:spPr bwMode="auto">
            <a:xfrm>
              <a:off x="3845309" y="2080785"/>
              <a:ext cx="649663" cy="10949"/>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8" name="CuadroTexto 37"/>
                <p:cNvSpPr txBox="1"/>
                <p:nvPr/>
              </p:nvSpPr>
              <p:spPr>
                <a:xfrm>
                  <a:off x="1662651" y="2201576"/>
                  <a:ext cx="60360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𝑈</m:t>
                            </m:r>
                          </m:e>
                          <m:sub>
                            <m:r>
                              <a:rPr lang="es-ES" sz="1400" b="0" i="1" dirty="0" smtClean="0">
                                <a:latin typeface="Cambria Math" panose="02040503050406030204" pitchFamily="18" charset="0"/>
                              </a:rPr>
                              <m:t>𝑅𝑁</m:t>
                            </m:r>
                          </m:sub>
                        </m:sSub>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1662651" y="2201576"/>
                  <a:ext cx="603600" cy="347434"/>
                </a:xfrm>
                <a:prstGeom prst="rect">
                  <a:avLst/>
                </a:prstGeom>
                <a:blipFill>
                  <a:blip r:embed="rId4"/>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p:cNvSpPr txBox="1"/>
                <p:nvPr/>
              </p:nvSpPr>
              <p:spPr>
                <a:xfrm>
                  <a:off x="5578877" y="2313369"/>
                  <a:ext cx="47476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5578877" y="2313369"/>
                  <a:ext cx="474760" cy="347434"/>
                </a:xfrm>
                <a:prstGeom prst="rect">
                  <a:avLst/>
                </a:prstGeom>
                <a:blipFill>
                  <a:blip r:embed="rId5"/>
                  <a:stretch>
                    <a:fillRect b="-4348"/>
                  </a:stretch>
                </a:blipFill>
              </p:spPr>
              <p:txBody>
                <a:bodyPr/>
                <a:lstStyle/>
                <a:p>
                  <a:r>
                    <a:rPr lang="es-ES">
                      <a:noFill/>
                    </a:rPr>
                    <a:t> </a:t>
                  </a:r>
                </a:p>
              </p:txBody>
            </p:sp>
          </mc:Fallback>
        </mc:AlternateContent>
        <p:sp>
          <p:nvSpPr>
            <p:cNvPr id="49" name="CuadroTexto 48"/>
            <p:cNvSpPr txBox="1"/>
            <p:nvPr/>
          </p:nvSpPr>
          <p:spPr>
            <a:xfrm>
              <a:off x="2637848" y="3031905"/>
              <a:ext cx="775146" cy="347434"/>
            </a:xfrm>
            <a:prstGeom prst="rect">
              <a:avLst/>
            </a:prstGeom>
            <a:noFill/>
          </p:spPr>
          <p:txBody>
            <a:bodyPr wrap="none" rtlCol="0">
              <a:spAutoFit/>
            </a:bodyPr>
            <a:lstStyle/>
            <a:p>
              <a:r>
                <a:rPr lang="es-ES" sz="1400" dirty="0"/>
                <a:t>Neutro</a:t>
              </a:r>
            </a:p>
          </p:txBody>
        </p:sp>
      </p:grpSp>
      <mc:AlternateContent xmlns:mc="http://schemas.openxmlformats.org/markup-compatibility/2006" xmlns:a14="http://schemas.microsoft.com/office/drawing/2010/main">
        <mc:Choice Requires="a14">
          <p:sp>
            <p:nvSpPr>
              <p:cNvPr id="78" name="Rectángulo 77"/>
              <p:cNvSpPr/>
              <p:nvPr/>
            </p:nvSpPr>
            <p:spPr>
              <a:xfrm>
                <a:off x="4532054" y="2401703"/>
                <a:ext cx="4191413" cy="1864549"/>
              </a:xfrm>
              <a:prstGeom prst="rect">
                <a:avLst/>
              </a:prstGeom>
            </p:spPr>
            <p:txBody>
              <a:bodyPr wrap="square">
                <a:spAutoFit/>
              </a:bodyPr>
              <a:lstStyle/>
              <a:p>
                <a:r>
                  <a:rPr lang="es-ES" sz="1600" dirty="0"/>
                  <a:t>Tensiones en las cargas: </a:t>
                </a: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m:t>
                          </m:r>
                          <m:r>
                            <a:rPr lang="es-ES" sz="1600" b="0" i="1" smtClean="0">
                              <a:latin typeface="Cambria Math" panose="02040503050406030204" pitchFamily="18" charset="0"/>
                            </a:rPr>
                            <m:t>′</m:t>
                          </m:r>
                          <m:r>
                            <a:rPr lang="es-ES" sz="1600" i="1">
                              <a:latin typeface="Cambria Math" panose="02040503050406030204" pitchFamily="18" charset="0"/>
                            </a:rPr>
                            <m:t>𝑁</m:t>
                          </m:r>
                          <m:r>
                            <a:rPr lang="es-ES" sz="1600" b="0" i="1" smtClean="0">
                              <a:latin typeface="Cambria Math" panose="02040503050406030204" pitchFamily="18" charset="0"/>
                            </a:rPr>
                            <m:t>′</m:t>
                          </m:r>
                        </m:sub>
                      </m:sSub>
                      <m:r>
                        <a:rPr lang="es-ES" sz="1600" i="1">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380</m:t>
                          </m:r>
                        </m:num>
                        <m:den>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3</m:t>
                              </m:r>
                            </m:e>
                          </m:rad>
                        </m:den>
                      </m:f>
                      <m:r>
                        <a:rPr lang="es-ES" sz="1600" i="1">
                          <a:latin typeface="Cambria Math" panose="02040503050406030204" pitchFamily="18" charset="0"/>
                          <a:ea typeface="Cambria Math" panose="02040503050406030204" pitchFamily="18" charset="0"/>
                        </a:rPr>
                        <m:t>∠0° </m:t>
                      </m:r>
                      <m:r>
                        <a:rPr lang="es-ES" sz="1600" i="1">
                          <a:latin typeface="Cambria Math" panose="02040503050406030204" pitchFamily="18" charset="0"/>
                          <a:ea typeface="Cambria Math" panose="02040503050406030204" pitchFamily="18" charset="0"/>
                        </a:rPr>
                        <m:t>𝑉</m:t>
                      </m:r>
                      <m:r>
                        <a:rPr lang="es-ES" sz="1600" b="0" i="1" smtClean="0">
                          <a:latin typeface="Cambria Math" panose="02040503050406030204" pitchFamily="18" charset="0"/>
                          <a:ea typeface="Cambria Math" panose="02040503050406030204" pitchFamily="18" charset="0"/>
                        </a:rPr>
                        <m:t>; </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𝑆</m:t>
                          </m:r>
                          <m:r>
                            <a:rPr lang="es-ES" sz="1600" b="0" i="1" smtClean="0">
                              <a:latin typeface="Cambria Math" panose="02040503050406030204" pitchFamily="18" charset="0"/>
                            </a:rPr>
                            <m:t>′</m:t>
                          </m:r>
                          <m:r>
                            <a:rPr lang="es-ES" sz="1600" i="1">
                              <a:latin typeface="Cambria Math" panose="02040503050406030204" pitchFamily="18" charset="0"/>
                            </a:rPr>
                            <m:t>𝑁</m:t>
                          </m:r>
                          <m:r>
                            <a:rPr lang="es-ES" sz="1600" b="0" i="1" smtClean="0">
                              <a:latin typeface="Cambria Math" panose="02040503050406030204" pitchFamily="18" charset="0"/>
                            </a:rPr>
                            <m:t>′</m:t>
                          </m:r>
                        </m:sub>
                      </m:sSub>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380</m:t>
                          </m:r>
                        </m:num>
                        <m:den>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den>
                      </m:f>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−12</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oMath>
                  </m:oMathPara>
                </a14:m>
                <a:endParaRPr lang="es-ES" sz="1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ea typeface="Cambria Math" panose="02040503050406030204" pitchFamily="18" charset="0"/>
                        </a:rPr>
                        <m:t> </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m:t>
                          </m:r>
                          <m:r>
                            <a:rPr lang="es-ES" sz="1600" b="0" i="1" smtClean="0">
                              <a:latin typeface="Cambria Math" panose="02040503050406030204" pitchFamily="18" charset="0"/>
                            </a:rPr>
                            <m:t>′</m:t>
                          </m:r>
                          <m:r>
                            <a:rPr lang="es-ES" sz="1600" i="1">
                              <a:latin typeface="Cambria Math" panose="02040503050406030204" pitchFamily="18" charset="0"/>
                            </a:rPr>
                            <m:t>𝑁</m:t>
                          </m:r>
                          <m:r>
                            <a:rPr lang="es-ES" sz="1600" b="0" i="1" smtClean="0">
                              <a:latin typeface="Cambria Math" panose="02040503050406030204" pitchFamily="18" charset="0"/>
                            </a:rPr>
                            <m:t>′</m:t>
                          </m:r>
                        </m:sub>
                      </m:sSub>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380</m:t>
                          </m:r>
                        </m:num>
                        <m:den>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den>
                      </m:f>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12</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 </m:t>
                      </m:r>
                    </m:oMath>
                  </m:oMathPara>
                </a14:m>
                <a:endParaRPr lang="es-ES" sz="1600" dirty="0"/>
              </a:p>
            </p:txBody>
          </p:sp>
        </mc:Choice>
        <mc:Fallback xmlns="">
          <p:sp>
            <p:nvSpPr>
              <p:cNvPr id="78" name="Rectángulo 77"/>
              <p:cNvSpPr>
                <a:spLocks noRot="1" noChangeAspect="1" noMove="1" noResize="1" noEditPoints="1" noAdjustHandles="1" noChangeArrowheads="1" noChangeShapeType="1" noTextEdit="1"/>
              </p:cNvSpPr>
              <p:nvPr/>
            </p:nvSpPr>
            <p:spPr>
              <a:xfrm>
                <a:off x="4532054" y="2401703"/>
                <a:ext cx="4191413" cy="1864549"/>
              </a:xfrm>
              <a:prstGeom prst="rect">
                <a:avLst/>
              </a:prstGeom>
              <a:blipFill>
                <a:blip r:embed="rId6"/>
                <a:stretch>
                  <a:fillRect l="-727" t="-98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1" name="Rectángulo 80"/>
              <p:cNvSpPr/>
              <p:nvPr/>
            </p:nvSpPr>
            <p:spPr>
              <a:xfrm>
                <a:off x="-55571" y="6053226"/>
                <a:ext cx="3200302"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i="1">
                              <a:latin typeface="Cambria Math" panose="02040503050406030204" pitchFamily="18" charset="0"/>
                            </a:rPr>
                            <m:t>𝐼</m:t>
                          </m:r>
                        </m:e>
                        <m:sub>
                          <m:r>
                            <a:rPr lang="es-ES" sz="2000" b="0" i="1" smtClean="0">
                              <a:latin typeface="Cambria Math" panose="02040503050406030204" pitchFamily="18" charset="0"/>
                            </a:rPr>
                            <m:t>3</m:t>
                          </m:r>
                        </m:sub>
                      </m:sSub>
                      <m:r>
                        <a:rPr lang="es-ES" sz="2000" i="1">
                          <a:latin typeface="Cambria Math" panose="02040503050406030204" pitchFamily="18" charset="0"/>
                        </a:rPr>
                        <m:t>=</m:t>
                      </m:r>
                      <m:sSub>
                        <m:sSubPr>
                          <m:ctrlPr>
                            <a:rPr lang="es-ES" sz="2000" i="1">
                              <a:latin typeface="Cambria Math" panose="02040503050406030204" pitchFamily="18" charset="0"/>
                            </a:rPr>
                          </m:ctrlPr>
                        </m:sSubPr>
                        <m:e>
                          <m:r>
                            <a:rPr lang="es-ES" sz="2000" i="1">
                              <a:latin typeface="Cambria Math" panose="02040503050406030204" pitchFamily="18" charset="0"/>
                            </a:rPr>
                            <m:t>𝐼</m:t>
                          </m:r>
                        </m:e>
                        <m:sub>
                          <m:r>
                            <a:rPr lang="es-ES" sz="2000" b="0" i="1" smtClean="0">
                              <a:latin typeface="Cambria Math" panose="02040503050406030204" pitchFamily="18" charset="0"/>
                            </a:rPr>
                            <m:t>𝑇</m:t>
                          </m:r>
                        </m:sub>
                      </m:sSub>
                      <m:r>
                        <a:rPr lang="es-ES" sz="2000" b="0" i="1" smtClean="0">
                          <a:latin typeface="Cambria Math" panose="02040503050406030204" pitchFamily="18" charset="0"/>
                        </a:rPr>
                        <m:t>=1</m:t>
                      </m:r>
                      <m:r>
                        <a:rPr lang="es-ES" sz="2000" b="0" i="1" smtClean="0">
                          <a:latin typeface="Cambria Math" panose="02040503050406030204" pitchFamily="18" charset="0"/>
                          <a:ea typeface="Cambria Math" panose="02040503050406030204" pitchFamily="18" charset="0"/>
                        </a:rPr>
                        <m:t>0</m:t>
                      </m:r>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75</m:t>
                      </m:r>
                      <m:r>
                        <a:rPr lang="es-ES" sz="2000" i="1">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𝐴</m:t>
                      </m:r>
                    </m:oMath>
                  </m:oMathPara>
                </a14:m>
                <a:endParaRPr lang="es-ES" sz="2000" dirty="0"/>
              </a:p>
            </p:txBody>
          </p:sp>
        </mc:Choice>
        <mc:Fallback xmlns="">
          <p:sp>
            <p:nvSpPr>
              <p:cNvPr id="81" name="Rectángulo 80"/>
              <p:cNvSpPr>
                <a:spLocks noRot="1" noChangeAspect="1" noMove="1" noResize="1" noEditPoints="1" noAdjustHandles="1" noChangeArrowheads="1" noChangeShapeType="1" noTextEdit="1"/>
              </p:cNvSpPr>
              <p:nvPr/>
            </p:nvSpPr>
            <p:spPr>
              <a:xfrm>
                <a:off x="-55571" y="6053226"/>
                <a:ext cx="3200302" cy="400110"/>
              </a:xfrm>
              <a:prstGeom prst="rect">
                <a:avLst/>
              </a:prstGeom>
              <a:blipFill>
                <a:blip r:embed="rId7"/>
                <a:stretch>
                  <a:fillRect b="-1515"/>
                </a:stretch>
              </a:blipFill>
            </p:spPr>
            <p:txBody>
              <a:bodyPr/>
              <a:lstStyle/>
              <a:p>
                <a:r>
                  <a:rPr lang="es-ES">
                    <a:noFill/>
                  </a:rPr>
                  <a:t> </a:t>
                </a:r>
              </a:p>
            </p:txBody>
          </p:sp>
        </mc:Fallback>
      </mc:AlternateContent>
      <p:sp>
        <p:nvSpPr>
          <p:cNvPr id="83" name="Rectángulo 82"/>
          <p:cNvSpPr/>
          <p:nvPr/>
        </p:nvSpPr>
        <p:spPr bwMode="auto">
          <a:xfrm rot="5400000">
            <a:off x="1870305" y="1986647"/>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84" name="Rectángulo 83"/>
          <p:cNvSpPr/>
          <p:nvPr/>
        </p:nvSpPr>
        <p:spPr bwMode="auto">
          <a:xfrm rot="5400000">
            <a:off x="2216272" y="2932736"/>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87" name="Rectángulo 86"/>
              <p:cNvSpPr/>
              <p:nvPr/>
            </p:nvSpPr>
            <p:spPr>
              <a:xfrm>
                <a:off x="4556323" y="2030244"/>
                <a:ext cx="2205989" cy="340093"/>
              </a:xfrm>
              <a:prstGeom prst="rect">
                <a:avLst/>
              </a:prstGeom>
            </p:spPr>
            <p:txBody>
              <a:bodyPr wrap="none">
                <a:spAutoFit/>
              </a:bodyPr>
              <a:lstStyle/>
              <a:p>
                <a:r>
                  <a:rPr lang="es-ES" sz="1600" dirty="0">
                    <a:latin typeface="Arial" panose="020B0604020202020204" pitchFamily="34" charset="0"/>
                  </a:rPr>
                  <a:t>Z</a:t>
                </a:r>
                <a:r>
                  <a:rPr lang="es-ES" sz="1600" baseline="-25000" dirty="0">
                    <a:latin typeface="Arial" panose="020B0604020202020204" pitchFamily="34" charset="0"/>
                  </a:rPr>
                  <a:t>L</a:t>
                </a:r>
                <a:r>
                  <a:rPr lang="es-ES" sz="1600" dirty="0">
                    <a:latin typeface="Arial" panose="020B0604020202020204" pitchFamily="34" charset="0"/>
                  </a:rPr>
                  <a:t>=1+2j</a:t>
                </a:r>
                <a:r>
                  <a:rPr lang="es-ES" sz="1600" dirty="0">
                    <a:latin typeface="Arial" panose="020B0604020202020204" pitchFamily="34" charset="0"/>
                    <a:sym typeface="Wingdings" panose="05000000000000000000" pitchFamily="2" charset="2"/>
                  </a:rPr>
                  <a:t></a:t>
                </a:r>
                <a14:m>
                  <m:oMath xmlns:m="http://schemas.openxmlformats.org/officeDocument/2006/math">
                    <m:sSub>
                      <m:sSubPr>
                        <m:ctrlPr>
                          <a:rPr lang="es-ES" sz="1600" b="0" i="1" dirty="0" smtClean="0">
                            <a:latin typeface="Cambria Math" panose="02040503050406030204" pitchFamily="18" charset="0"/>
                            <a:sym typeface="Wingdings" panose="05000000000000000000" pitchFamily="2" charset="2"/>
                          </a:rPr>
                        </m:ctrlPr>
                      </m:sSubPr>
                      <m:e>
                        <m:r>
                          <a:rPr lang="es-ES" sz="1600" i="1" dirty="0" smtClean="0">
                            <a:latin typeface="Cambria Math" panose="02040503050406030204" pitchFamily="18" charset="0"/>
                            <a:sym typeface="Wingdings" panose="05000000000000000000" pitchFamily="2" charset="2"/>
                          </a:rPr>
                          <m:t>𝑈</m:t>
                        </m:r>
                      </m:e>
                      <m:sub>
                        <m:r>
                          <a:rPr lang="es-ES" sz="1600" i="1" dirty="0" smtClean="0">
                            <a:latin typeface="Cambria Math" panose="02040503050406030204" pitchFamily="18" charset="0"/>
                            <a:sym typeface="Wingdings" panose="05000000000000000000" pitchFamily="2" charset="2"/>
                          </a:rPr>
                          <m:t>𝑅𝑁</m:t>
                        </m:r>
                      </m:sub>
                    </m:sSub>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m:t>
                    </m:r>
                    <m:sSub>
                      <m:sSubPr>
                        <m:ctrlPr>
                          <a:rPr lang="es-ES" sz="16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𝑈</m:t>
                        </m:r>
                      </m:e>
                      <m:sub>
                        <m:sSup>
                          <m:sSupPr>
                            <m:ctrlPr>
                              <a:rPr lang="es-ES" sz="1600" b="0" i="1" dirty="0" smtClean="0">
                                <a:latin typeface="Cambria Math" panose="02040503050406030204" pitchFamily="18" charset="0"/>
                                <a:ea typeface="Cambria Math" panose="02040503050406030204" pitchFamily="18" charset="0"/>
                                <a:sym typeface="Wingdings" panose="05000000000000000000" pitchFamily="2" charset="2"/>
                              </a:rPr>
                            </m:ctrlPr>
                          </m:sSupPr>
                          <m:e>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𝑅</m:t>
                            </m:r>
                          </m:e>
                          <m:sup>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s-ES" sz="1600" b="0" i="1" dirty="0" smtClean="0">
                                <a:latin typeface="Cambria Math" panose="02040503050406030204" pitchFamily="18" charset="0"/>
                                <a:ea typeface="Cambria Math" panose="02040503050406030204" pitchFamily="18" charset="0"/>
                                <a:sym typeface="Wingdings" panose="05000000000000000000" pitchFamily="2" charset="2"/>
                              </a:rPr>
                            </m:ctrlPr>
                          </m:sSupPr>
                          <m:e>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𝑁</m:t>
                            </m:r>
                          </m:e>
                          <m:sup>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m:t>
                            </m:r>
                          </m:sup>
                        </m:sSup>
                      </m:sub>
                    </m:sSub>
                  </m:oMath>
                </a14:m>
                <a:endParaRPr lang="es-ES" sz="1600" dirty="0"/>
              </a:p>
            </p:txBody>
          </p:sp>
        </mc:Choice>
        <mc:Fallback xmlns="">
          <p:sp>
            <p:nvSpPr>
              <p:cNvPr id="87" name="Rectángulo 86"/>
              <p:cNvSpPr>
                <a:spLocks noRot="1" noChangeAspect="1" noMove="1" noResize="1" noEditPoints="1" noAdjustHandles="1" noChangeArrowheads="1" noChangeShapeType="1" noTextEdit="1"/>
              </p:cNvSpPr>
              <p:nvPr/>
            </p:nvSpPr>
            <p:spPr>
              <a:xfrm>
                <a:off x="4556323" y="2030244"/>
                <a:ext cx="2205989" cy="340093"/>
              </a:xfrm>
              <a:prstGeom prst="rect">
                <a:avLst/>
              </a:prstGeom>
              <a:blipFill>
                <a:blip r:embed="rId8"/>
                <a:stretch>
                  <a:fillRect l="-1381" t="-5357" b="-21429"/>
                </a:stretch>
              </a:blipFill>
            </p:spPr>
            <p:txBody>
              <a:bodyPr/>
              <a:lstStyle/>
              <a:p>
                <a:r>
                  <a:rPr lang="es-ES">
                    <a:noFill/>
                  </a:rPr>
                  <a:t> </a:t>
                </a:r>
              </a:p>
            </p:txBody>
          </p:sp>
        </mc:Fallback>
      </mc:AlternateContent>
      <p:sp>
        <p:nvSpPr>
          <p:cNvPr id="61" name="Rectángulo 60"/>
          <p:cNvSpPr/>
          <p:nvPr/>
        </p:nvSpPr>
        <p:spPr>
          <a:xfrm>
            <a:off x="1495514" y="2182116"/>
            <a:ext cx="385042" cy="338554"/>
          </a:xfrm>
          <a:prstGeom prst="rect">
            <a:avLst/>
          </a:prstGeom>
        </p:spPr>
        <p:txBody>
          <a:bodyPr wrap="none">
            <a:spAutoFit/>
          </a:bodyPr>
          <a:lstStyle/>
          <a:p>
            <a:r>
              <a:rPr lang="es-ES" sz="1600" dirty="0">
                <a:latin typeface="Arial" panose="020B0604020202020204" pitchFamily="34" charset="0"/>
              </a:rPr>
              <a:t>Z</a:t>
            </a:r>
            <a:r>
              <a:rPr lang="es-ES" sz="1600" baseline="-25000" dirty="0">
                <a:latin typeface="Arial" panose="020B0604020202020204" pitchFamily="34" charset="0"/>
              </a:rPr>
              <a:t>L</a:t>
            </a:r>
            <a:endParaRPr lang="es-ES" sz="1600" dirty="0"/>
          </a:p>
        </p:txBody>
      </p:sp>
      <p:sp>
        <p:nvSpPr>
          <p:cNvPr id="88" name="Rectángulo 87"/>
          <p:cNvSpPr/>
          <p:nvPr/>
        </p:nvSpPr>
        <p:spPr>
          <a:xfrm>
            <a:off x="2104431" y="2962128"/>
            <a:ext cx="409086" cy="338554"/>
          </a:xfrm>
          <a:prstGeom prst="rect">
            <a:avLst/>
          </a:prstGeom>
        </p:spPr>
        <p:txBody>
          <a:bodyPr wrap="none">
            <a:spAutoFit/>
          </a:bodyPr>
          <a:lstStyle/>
          <a:p>
            <a:r>
              <a:rPr lang="es-ES" sz="1600" dirty="0">
                <a:latin typeface="Arial" panose="020B0604020202020204" pitchFamily="34" charset="0"/>
              </a:rPr>
              <a:t>Z</a:t>
            </a:r>
            <a:r>
              <a:rPr lang="es-ES" sz="1600" baseline="-25000" dirty="0">
                <a:latin typeface="Arial" panose="020B0604020202020204" pitchFamily="34" charset="0"/>
              </a:rPr>
              <a:t>N</a:t>
            </a:r>
            <a:endParaRPr lang="es-ES" sz="1600" dirty="0"/>
          </a:p>
        </p:txBody>
      </p:sp>
      <mc:AlternateContent xmlns:mc="http://schemas.openxmlformats.org/markup-compatibility/2006" xmlns:a14="http://schemas.microsoft.com/office/drawing/2010/main">
        <mc:Choice Requires="a14">
          <p:sp>
            <p:nvSpPr>
              <p:cNvPr id="63" name="Rectángulo 62"/>
              <p:cNvSpPr/>
              <p:nvPr/>
            </p:nvSpPr>
            <p:spPr>
              <a:xfrm>
                <a:off x="139041" y="4149080"/>
                <a:ext cx="5868144" cy="11691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i="1" smtClean="0">
                              <a:latin typeface="Cambria Math" panose="02040503050406030204" pitchFamily="18" charset="0"/>
                            </a:rPr>
                          </m:ctrlPr>
                        </m:sSubPr>
                        <m:e>
                          <m:r>
                            <a:rPr lang="es-ES" sz="1800" i="1">
                              <a:latin typeface="Cambria Math" panose="02040503050406030204" pitchFamily="18" charset="0"/>
                            </a:rPr>
                            <m:t>𝑈</m:t>
                          </m:r>
                        </m:e>
                        <m:sub>
                          <m:r>
                            <a:rPr lang="es-ES" sz="1800" i="1">
                              <a:latin typeface="Cambria Math" panose="02040503050406030204" pitchFamily="18" charset="0"/>
                            </a:rPr>
                            <m:t>𝑅</m:t>
                          </m:r>
                          <m:r>
                            <a:rPr lang="es-ES" sz="1800" b="0" i="1" smtClean="0">
                              <a:latin typeface="Cambria Math" panose="02040503050406030204" pitchFamily="18" charset="0"/>
                            </a:rPr>
                            <m:t>′</m:t>
                          </m:r>
                          <m:r>
                            <a:rPr lang="es-ES" sz="1800" i="1">
                              <a:latin typeface="Cambria Math" panose="02040503050406030204" pitchFamily="18" charset="0"/>
                            </a:rPr>
                            <m:t>𝑁</m:t>
                          </m:r>
                          <m:r>
                            <a:rPr lang="es-ES" sz="1800" b="0" i="1" smtClean="0">
                              <a:latin typeface="Cambria Math" panose="02040503050406030204" pitchFamily="18" charset="0"/>
                            </a:rPr>
                            <m:t>′</m:t>
                          </m:r>
                        </m:sub>
                      </m:sSub>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𝐼</m:t>
                          </m:r>
                        </m:e>
                        <m:sub>
                          <m:r>
                            <a:rPr lang="es-ES" sz="1800" b="0" i="1" smtClean="0">
                              <a:latin typeface="Cambria Math" panose="02040503050406030204" pitchFamily="18" charset="0"/>
                            </a:rPr>
                            <m:t>𝑅</m:t>
                          </m:r>
                        </m:sub>
                      </m:sSub>
                      <m:sSub>
                        <m:sSubPr>
                          <m:ctrlPr>
                            <a:rPr lang="es-ES" sz="1800" i="1">
                              <a:latin typeface="Cambria Math" panose="02040503050406030204" pitchFamily="18" charset="0"/>
                            </a:rPr>
                          </m:ctrlPr>
                        </m:sSubPr>
                        <m:e>
                          <m:r>
                            <a:rPr lang="es-ES" sz="1800" i="1">
                              <a:latin typeface="Cambria Math" panose="02040503050406030204" pitchFamily="18" charset="0"/>
                            </a:rPr>
                            <m:t>𝑍</m:t>
                          </m:r>
                        </m:e>
                        <m:sub>
                          <m:r>
                            <a:rPr lang="es-ES" sz="1800" b="0" i="1" smtClean="0">
                              <a:latin typeface="Cambria Math" panose="02040503050406030204" pitchFamily="18" charset="0"/>
                            </a:rPr>
                            <m:t>𝑅</m:t>
                          </m:r>
                        </m:sub>
                      </m:sSub>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𝐼</m:t>
                          </m:r>
                        </m:e>
                        <m:sub>
                          <m:r>
                            <a:rPr lang="es-ES" sz="1800" i="1">
                              <a:latin typeface="Cambria Math" panose="02040503050406030204" pitchFamily="18" charset="0"/>
                            </a:rPr>
                            <m:t>𝑅</m:t>
                          </m:r>
                        </m:sub>
                      </m:sSub>
                      <m:r>
                        <a:rPr lang="es-ES" sz="1800" i="1">
                          <a:latin typeface="Cambria Math" panose="02040503050406030204" pitchFamily="18" charset="0"/>
                        </a:rPr>
                        <m:t>=</m:t>
                      </m:r>
                      <m:f>
                        <m:fPr>
                          <m:ctrlPr>
                            <a:rPr lang="es-ES" sz="1800" i="1">
                              <a:latin typeface="Cambria Math" panose="02040503050406030204" pitchFamily="18" charset="0"/>
                            </a:rPr>
                          </m:ctrlPr>
                        </m:fPr>
                        <m:num>
                          <m:sSub>
                            <m:sSubPr>
                              <m:ctrlPr>
                                <a:rPr lang="es-ES" sz="1800" i="1">
                                  <a:latin typeface="Cambria Math" panose="02040503050406030204" pitchFamily="18" charset="0"/>
                                </a:rPr>
                              </m:ctrlPr>
                            </m:sSubPr>
                            <m:e>
                              <m:r>
                                <a:rPr lang="es-ES" sz="1800" i="1">
                                  <a:latin typeface="Cambria Math" panose="02040503050406030204" pitchFamily="18" charset="0"/>
                                </a:rPr>
                                <m:t>𝑈</m:t>
                              </m:r>
                            </m:e>
                            <m:sub>
                              <m:r>
                                <a:rPr lang="es-ES" sz="1800" i="1">
                                  <a:latin typeface="Cambria Math" panose="02040503050406030204" pitchFamily="18" charset="0"/>
                                </a:rPr>
                                <m:t>𝑅</m:t>
                              </m:r>
                              <m:r>
                                <a:rPr lang="es-ES" sz="1800" b="0" i="1" smtClean="0">
                                  <a:latin typeface="Cambria Math" panose="02040503050406030204" pitchFamily="18" charset="0"/>
                                </a:rPr>
                                <m:t>′</m:t>
                              </m:r>
                              <m:r>
                                <a:rPr lang="es-ES" sz="1800" i="1">
                                  <a:latin typeface="Cambria Math" panose="02040503050406030204" pitchFamily="18" charset="0"/>
                                </a:rPr>
                                <m:t>𝑁</m:t>
                              </m:r>
                              <m:r>
                                <a:rPr lang="es-ES" sz="1800" b="0" i="1" smtClean="0">
                                  <a:latin typeface="Cambria Math" panose="02040503050406030204" pitchFamily="18" charset="0"/>
                                </a:rPr>
                                <m:t>′</m:t>
                              </m:r>
                            </m:sub>
                          </m:sSub>
                        </m:num>
                        <m:den>
                          <m:sSub>
                            <m:sSubPr>
                              <m:ctrlPr>
                                <a:rPr lang="es-ES" sz="1800" i="1">
                                  <a:latin typeface="Cambria Math" panose="02040503050406030204" pitchFamily="18" charset="0"/>
                                </a:rPr>
                              </m:ctrlPr>
                            </m:sSubPr>
                            <m:e>
                              <m:r>
                                <a:rPr lang="es-ES" sz="1800" i="1">
                                  <a:latin typeface="Cambria Math" panose="02040503050406030204" pitchFamily="18" charset="0"/>
                                </a:rPr>
                                <m:t>𝑍</m:t>
                              </m:r>
                            </m:e>
                            <m:sub>
                              <m:r>
                                <a:rPr lang="es-ES" sz="1800" i="1">
                                  <a:latin typeface="Cambria Math" panose="02040503050406030204" pitchFamily="18" charset="0"/>
                                </a:rPr>
                                <m:t>𝑅</m:t>
                              </m:r>
                            </m:sub>
                          </m:sSub>
                        </m:den>
                      </m:f>
                      <m:r>
                        <a:rPr lang="es-ES" sz="1800" b="0" i="1" smtClean="0">
                          <a:latin typeface="Cambria Math" panose="02040503050406030204" pitchFamily="18" charset="0"/>
                        </a:rPr>
                        <m:t>=</m:t>
                      </m:r>
                      <m:f>
                        <m:fPr>
                          <m:ctrlPr>
                            <a:rPr lang="es-ES" sz="1800" b="0" i="1" smtClean="0">
                              <a:latin typeface="Cambria Math" panose="02040503050406030204" pitchFamily="18" charset="0"/>
                              <a:ea typeface="Cambria Math" panose="02040503050406030204" pitchFamily="18" charset="0"/>
                            </a:rPr>
                          </m:ctrlPr>
                        </m:fPr>
                        <m:num>
                          <m:f>
                            <m:fPr>
                              <m:ctrlPr>
                                <a:rPr lang="es-ES" sz="1800" i="1">
                                  <a:latin typeface="Cambria Math" panose="02040503050406030204" pitchFamily="18" charset="0"/>
                                </a:rPr>
                              </m:ctrlPr>
                            </m:fPr>
                            <m:num>
                              <m:r>
                                <a:rPr lang="es-ES" sz="1800" i="1">
                                  <a:latin typeface="Cambria Math" panose="02040503050406030204" pitchFamily="18" charset="0"/>
                                </a:rPr>
                                <m:t>380</m:t>
                              </m:r>
                            </m:num>
                            <m:den>
                              <m:rad>
                                <m:radPr>
                                  <m:degHide m:val="on"/>
                                  <m:ctrlPr>
                                    <a:rPr lang="es-ES" sz="1800" i="1">
                                      <a:latin typeface="Cambria Math" panose="02040503050406030204" pitchFamily="18" charset="0"/>
                                    </a:rPr>
                                  </m:ctrlPr>
                                </m:radPr>
                                <m:deg/>
                                <m:e>
                                  <m:r>
                                    <a:rPr lang="es-ES" sz="1800" i="1">
                                      <a:latin typeface="Cambria Math" panose="02040503050406030204" pitchFamily="18" charset="0"/>
                                    </a:rPr>
                                    <m:t>3</m:t>
                                  </m:r>
                                </m:e>
                              </m:rad>
                            </m:den>
                          </m:f>
                          <m:r>
                            <a:rPr lang="es-ES" sz="1800" i="1">
                              <a:latin typeface="Cambria Math" panose="02040503050406030204" pitchFamily="18" charset="0"/>
                              <a:ea typeface="Cambria Math" panose="02040503050406030204" pitchFamily="18" charset="0"/>
                            </a:rPr>
                            <m:t>∠0°</m:t>
                          </m:r>
                        </m:num>
                        <m:den>
                          <m:f>
                            <m:fPr>
                              <m:ctrlPr>
                                <a:rPr lang="es-ES" sz="1800" i="1">
                                  <a:latin typeface="Cambria Math" panose="02040503050406030204" pitchFamily="18" charset="0"/>
                                </a:rPr>
                              </m:ctrlPr>
                            </m:fPr>
                            <m:num>
                              <m:r>
                                <a:rPr lang="es-ES" sz="1800" i="1">
                                  <a:latin typeface="Cambria Math" panose="02040503050406030204" pitchFamily="18" charset="0"/>
                                </a:rPr>
                                <m:t>38</m:t>
                              </m:r>
                            </m:num>
                            <m:den>
                              <m:rad>
                                <m:radPr>
                                  <m:degHide m:val="on"/>
                                  <m:ctrlPr>
                                    <a:rPr lang="es-ES" sz="1800" i="1">
                                      <a:latin typeface="Cambria Math" panose="02040503050406030204" pitchFamily="18" charset="0"/>
                                    </a:rPr>
                                  </m:ctrlPr>
                                </m:radPr>
                                <m:deg/>
                                <m:e>
                                  <m:r>
                                    <a:rPr lang="es-ES" sz="1800" i="1">
                                      <a:latin typeface="Cambria Math" panose="02040503050406030204" pitchFamily="18" charset="0"/>
                                    </a:rPr>
                                    <m:t>3</m:t>
                                  </m:r>
                                </m:e>
                              </m:rad>
                            </m:den>
                          </m:f>
                          <m:r>
                            <a:rPr lang="es-ES" sz="1800" i="1">
                              <a:latin typeface="Cambria Math" panose="02040503050406030204" pitchFamily="18" charset="0"/>
                              <a:ea typeface="Cambria Math" panose="02040503050406030204" pitchFamily="18" charset="0"/>
                            </a:rPr>
                            <m:t>∠</m:t>
                          </m:r>
                          <m:r>
                            <a:rPr lang="es-ES" sz="1800" b="0" i="1" smtClean="0">
                              <a:latin typeface="Cambria Math" panose="02040503050406030204" pitchFamily="18" charset="0"/>
                              <a:ea typeface="Cambria Math" panose="02040503050406030204" pitchFamily="18" charset="0"/>
                            </a:rPr>
                            <m:t>45</m:t>
                          </m:r>
                          <m:r>
                            <a:rPr lang="es-ES" sz="1800" i="1">
                              <a:latin typeface="Cambria Math" panose="02040503050406030204" pitchFamily="18" charset="0"/>
                              <a:ea typeface="Cambria Math" panose="02040503050406030204" pitchFamily="18" charset="0"/>
                            </a:rPr>
                            <m:t>°</m:t>
                          </m:r>
                        </m:den>
                      </m:f>
                      <m:r>
                        <a:rPr lang="es-ES" sz="1800" b="0" i="1" smtClean="0">
                          <a:latin typeface="Cambria Math" panose="02040503050406030204" pitchFamily="18" charset="0"/>
                          <a:ea typeface="Cambria Math" panose="02040503050406030204" pitchFamily="18" charset="0"/>
                        </a:rPr>
                        <m:t>=10</m:t>
                      </m:r>
                      <m:r>
                        <a:rPr lang="es-ES" sz="1800" i="1">
                          <a:latin typeface="Cambria Math" panose="02040503050406030204" pitchFamily="18" charset="0"/>
                          <a:ea typeface="Cambria Math" panose="02040503050406030204" pitchFamily="18" charset="0"/>
                        </a:rPr>
                        <m:t>∠</m:t>
                      </m:r>
                      <m:r>
                        <a:rPr lang="es-ES" sz="1800" b="0" i="1" smtClean="0">
                          <a:latin typeface="Cambria Math" panose="02040503050406030204" pitchFamily="18" charset="0"/>
                          <a:ea typeface="Cambria Math" panose="02040503050406030204" pitchFamily="18" charset="0"/>
                        </a:rPr>
                        <m:t>−45</m:t>
                      </m:r>
                      <m:r>
                        <a:rPr lang="es-ES" sz="1800" i="1">
                          <a:latin typeface="Cambria Math" panose="02040503050406030204" pitchFamily="18" charset="0"/>
                          <a:ea typeface="Cambria Math" panose="02040503050406030204" pitchFamily="18" charset="0"/>
                        </a:rPr>
                        <m:t>°</m:t>
                      </m:r>
                      <m:r>
                        <a:rPr lang="es-ES" sz="1800" b="0" i="1" smtClean="0">
                          <a:latin typeface="Cambria Math" panose="02040503050406030204" pitchFamily="18" charset="0"/>
                          <a:ea typeface="Cambria Math" panose="02040503050406030204" pitchFamily="18" charset="0"/>
                        </a:rPr>
                        <m:t>=</m:t>
                      </m:r>
                      <m:sSub>
                        <m:sSubPr>
                          <m:ctrlPr>
                            <a:rPr lang="es-ES" sz="1800" b="0" i="1" smtClean="0">
                              <a:latin typeface="Cambria Math" panose="02040503050406030204" pitchFamily="18" charset="0"/>
                              <a:ea typeface="Cambria Math" panose="02040503050406030204" pitchFamily="18" charset="0"/>
                            </a:rPr>
                          </m:ctrlPr>
                        </m:sSubPr>
                        <m:e>
                          <m:r>
                            <a:rPr lang="es-ES" sz="1800" b="0" i="1" smtClean="0">
                              <a:latin typeface="Cambria Math" panose="02040503050406030204" pitchFamily="18" charset="0"/>
                              <a:ea typeface="Cambria Math" panose="02040503050406030204" pitchFamily="18" charset="0"/>
                            </a:rPr>
                            <m:t>𝐼</m:t>
                          </m:r>
                        </m:e>
                        <m:sub>
                          <m:r>
                            <a:rPr lang="es-ES" sz="1800" b="0" i="1" smtClean="0">
                              <a:latin typeface="Cambria Math" panose="02040503050406030204" pitchFamily="18" charset="0"/>
                              <a:ea typeface="Cambria Math" panose="02040503050406030204" pitchFamily="18" charset="0"/>
                            </a:rPr>
                            <m:t>1</m:t>
                          </m:r>
                        </m:sub>
                      </m:sSub>
                    </m:oMath>
                  </m:oMathPara>
                </a14:m>
                <a:endParaRPr lang="es-ES" sz="1800" dirty="0"/>
              </a:p>
            </p:txBody>
          </p:sp>
        </mc:Choice>
        <mc:Fallback xmlns="">
          <p:sp>
            <p:nvSpPr>
              <p:cNvPr id="63" name="Rectángulo 62"/>
              <p:cNvSpPr>
                <a:spLocks noRot="1" noChangeAspect="1" noMove="1" noResize="1" noEditPoints="1" noAdjustHandles="1" noChangeArrowheads="1" noChangeShapeType="1" noTextEdit="1"/>
              </p:cNvSpPr>
              <p:nvPr/>
            </p:nvSpPr>
            <p:spPr>
              <a:xfrm>
                <a:off x="139041" y="4149080"/>
                <a:ext cx="5868144" cy="1169103"/>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6" name="Rectángulo 65"/>
              <p:cNvSpPr/>
              <p:nvPr/>
            </p:nvSpPr>
            <p:spPr>
              <a:xfrm>
                <a:off x="380270" y="5373216"/>
                <a:ext cx="23567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i="1" smtClean="0">
                              <a:latin typeface="Cambria Math" panose="02040503050406030204" pitchFamily="18" charset="0"/>
                            </a:rPr>
                          </m:ctrlPr>
                        </m:sSubPr>
                        <m:e>
                          <m:r>
                            <a:rPr lang="es-ES" sz="1800" i="1">
                              <a:latin typeface="Cambria Math" panose="02040503050406030204" pitchFamily="18" charset="0"/>
                            </a:rPr>
                            <m:t>𝐼</m:t>
                          </m:r>
                        </m:e>
                        <m:sub>
                          <m:r>
                            <a:rPr lang="es-ES" sz="1800" b="0" i="1" smtClean="0">
                              <a:latin typeface="Cambria Math" panose="02040503050406030204" pitchFamily="18" charset="0"/>
                            </a:rPr>
                            <m:t>𝑆</m:t>
                          </m:r>
                        </m:sub>
                      </m:sSub>
                      <m:r>
                        <a:rPr lang="es-ES" sz="1800" i="1">
                          <a:latin typeface="Cambria Math" panose="02040503050406030204" pitchFamily="18" charset="0"/>
                        </a:rPr>
                        <m:t>=</m:t>
                      </m:r>
                      <m:sSub>
                        <m:sSubPr>
                          <m:ctrlPr>
                            <a:rPr lang="es-ES" sz="1800" b="0" i="1" smtClean="0">
                              <a:latin typeface="Cambria Math" panose="02040503050406030204" pitchFamily="18" charset="0"/>
                            </a:rPr>
                          </m:ctrlPr>
                        </m:sSubPr>
                        <m:e>
                          <m:r>
                            <a:rPr lang="es-ES" sz="1800" b="0" i="1" smtClean="0">
                              <a:latin typeface="Cambria Math" panose="02040503050406030204" pitchFamily="18" charset="0"/>
                            </a:rPr>
                            <m:t>𝐼</m:t>
                          </m:r>
                        </m:e>
                        <m:sub>
                          <m:r>
                            <a:rPr lang="es-ES" sz="1800" b="0" i="1" smtClean="0">
                              <a:latin typeface="Cambria Math" panose="02040503050406030204" pitchFamily="18" charset="0"/>
                            </a:rPr>
                            <m:t>2</m:t>
                          </m:r>
                        </m:sub>
                      </m:sSub>
                      <m:r>
                        <a:rPr lang="es-ES" sz="1800" b="0" i="1" smtClean="0">
                          <a:latin typeface="Cambria Math" panose="02040503050406030204" pitchFamily="18" charset="0"/>
                        </a:rPr>
                        <m:t>=</m:t>
                      </m:r>
                      <m:r>
                        <a:rPr lang="es-ES" sz="1800" i="1">
                          <a:latin typeface="Cambria Math" panose="02040503050406030204" pitchFamily="18" charset="0"/>
                          <a:ea typeface="Cambria Math" panose="02040503050406030204" pitchFamily="18" charset="0"/>
                        </a:rPr>
                        <m:t>10∠−</m:t>
                      </m:r>
                      <m:r>
                        <a:rPr lang="es-ES" sz="1800" b="0" i="1" smtClean="0">
                          <a:latin typeface="Cambria Math" panose="02040503050406030204" pitchFamily="18" charset="0"/>
                          <a:ea typeface="Cambria Math" panose="02040503050406030204" pitchFamily="18" charset="0"/>
                        </a:rPr>
                        <m:t>16</m:t>
                      </m:r>
                      <m:r>
                        <a:rPr lang="es-ES" sz="1800" i="1">
                          <a:latin typeface="Cambria Math" panose="02040503050406030204" pitchFamily="18" charset="0"/>
                          <a:ea typeface="Cambria Math" panose="02040503050406030204" pitchFamily="18" charset="0"/>
                        </a:rPr>
                        <m:t>5°</m:t>
                      </m:r>
                    </m:oMath>
                  </m:oMathPara>
                </a14:m>
                <a:endParaRPr lang="es-ES" sz="1800" dirty="0"/>
              </a:p>
            </p:txBody>
          </p:sp>
        </mc:Choice>
        <mc:Fallback xmlns="">
          <p:sp>
            <p:nvSpPr>
              <p:cNvPr id="66" name="Rectángulo 65"/>
              <p:cNvSpPr>
                <a:spLocks noRot="1" noChangeAspect="1" noMove="1" noResize="1" noEditPoints="1" noAdjustHandles="1" noChangeArrowheads="1" noChangeShapeType="1" noTextEdit="1"/>
              </p:cNvSpPr>
              <p:nvPr/>
            </p:nvSpPr>
            <p:spPr>
              <a:xfrm>
                <a:off x="380270" y="5373216"/>
                <a:ext cx="2356734" cy="369332"/>
              </a:xfrm>
              <a:prstGeom prst="rect">
                <a:avLst/>
              </a:prstGeom>
              <a:blipFill>
                <a:blip r:embed="rId10"/>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56836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1" grpId="0"/>
      <p:bldP spid="87" grpId="0"/>
      <p:bldP spid="63" grpId="0"/>
      <p:bldP spid="6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65</a:t>
            </a:fld>
            <a:endParaRPr lang="es-ES_tradnl" altLang="es-ES"/>
          </a:p>
        </p:txBody>
      </p:sp>
      <p:sp>
        <p:nvSpPr>
          <p:cNvPr id="3" name="Rectángulo 2"/>
          <p:cNvSpPr/>
          <p:nvPr/>
        </p:nvSpPr>
        <p:spPr>
          <a:xfrm>
            <a:off x="0" y="764704"/>
            <a:ext cx="9144000" cy="369332"/>
          </a:xfrm>
          <a:prstGeom prst="rect">
            <a:avLst/>
          </a:prstGeom>
        </p:spPr>
        <p:txBody>
          <a:bodyPr wrap="square">
            <a:spAutoFit/>
          </a:bodyPr>
          <a:lstStyle/>
          <a:p>
            <a:pPr algn="just"/>
            <a:r>
              <a:rPr lang="es-ES" sz="1800" b="1" dirty="0">
                <a:latin typeface="Arial" panose="020B0604020202020204" pitchFamily="34" charset="0"/>
              </a:rPr>
              <a:t>Problema 3. </a:t>
            </a:r>
            <a:endParaRPr lang="es-ES" sz="1800" dirty="0"/>
          </a:p>
        </p:txBody>
      </p:sp>
      <p:sp>
        <p:nvSpPr>
          <p:cNvPr id="28" name="CuadroTexto 27"/>
          <p:cNvSpPr txBox="1"/>
          <p:nvPr/>
        </p:nvSpPr>
        <p:spPr>
          <a:xfrm>
            <a:off x="186265" y="1189069"/>
            <a:ext cx="320922" cy="338554"/>
          </a:xfrm>
          <a:prstGeom prst="rect">
            <a:avLst/>
          </a:prstGeom>
          <a:noFill/>
        </p:spPr>
        <p:txBody>
          <a:bodyPr wrap="none" rtlCol="0">
            <a:spAutoFit/>
          </a:bodyPr>
          <a:lstStyle/>
          <a:p>
            <a:r>
              <a:rPr lang="es-ES" sz="1600" dirty="0"/>
              <a:t>R</a:t>
            </a:r>
          </a:p>
        </p:txBody>
      </p:sp>
      <p:grpSp>
        <p:nvGrpSpPr>
          <p:cNvPr id="77" name="Grupo 76"/>
          <p:cNvGrpSpPr/>
          <p:nvPr/>
        </p:nvGrpSpPr>
        <p:grpSpPr>
          <a:xfrm>
            <a:off x="380270" y="1271063"/>
            <a:ext cx="3706871" cy="1252709"/>
            <a:chOff x="1475656" y="1832244"/>
            <a:chExt cx="4577981" cy="1547095"/>
          </a:xfrm>
        </p:grpSpPr>
        <p:grpSp>
          <p:nvGrpSpPr>
            <p:cNvPr id="4" name="Grupo 3"/>
            <p:cNvGrpSpPr/>
            <p:nvPr/>
          </p:nvGrpSpPr>
          <p:grpSpPr>
            <a:xfrm>
              <a:off x="1475656" y="1916832"/>
              <a:ext cx="4104456" cy="1224000"/>
              <a:chOff x="1475656" y="3816000"/>
              <a:chExt cx="4104456" cy="1224000"/>
            </a:xfrm>
          </p:grpSpPr>
          <p:sp>
            <p:nvSpPr>
              <p:cNvPr id="5" name="Elipse 4"/>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cxnSp>
            <p:nvCxnSpPr>
              <p:cNvPr id="6" name="Conector recto 5"/>
              <p:cNvCxnSpPr>
                <a:stCxn id="5"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Conector recto 6"/>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ángulo 7"/>
              <p:cNvSpPr/>
              <p:nvPr/>
            </p:nvSpPr>
            <p:spPr bwMode="auto">
              <a:xfrm>
                <a:off x="5292080" y="4211929"/>
                <a:ext cx="288032" cy="527702"/>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9" name="Conector recto 8"/>
              <p:cNvCxnSpPr>
                <a:stCxn id="8" idx="0"/>
              </p:cNvCxnSpPr>
              <p:nvPr/>
            </p:nvCxnSpPr>
            <p:spPr bwMode="auto">
              <a:xfrm flipV="1">
                <a:off x="5436096" y="3861049"/>
                <a:ext cx="0" cy="350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Conector recto 9"/>
              <p:cNvCxnSpPr/>
              <p:nvPr/>
            </p:nvCxnSpPr>
            <p:spPr bwMode="auto">
              <a:xfrm>
                <a:off x="1619672" y="5013176"/>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onector recto 10"/>
              <p:cNvCxnSpPr>
                <a:endCxn id="5"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Conector recto 11"/>
              <p:cNvCxnSpPr/>
              <p:nvPr/>
            </p:nvCxnSpPr>
            <p:spPr bwMode="auto">
              <a:xfrm flipV="1">
                <a:off x="5434232" y="4739632"/>
                <a:ext cx="0" cy="2735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Elipse 12"/>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 name="Elipse 13"/>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 name="Elipse 14"/>
              <p:cNvSpPr/>
              <p:nvPr/>
            </p:nvSpPr>
            <p:spPr bwMode="auto">
              <a:xfrm>
                <a:off x="5400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6" name="Elipse 15"/>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7" name="CuadroTexto 16"/>
              <p:cNvSpPr txBox="1"/>
              <p:nvPr/>
            </p:nvSpPr>
            <p:spPr>
              <a:xfrm>
                <a:off x="1478032" y="4052363"/>
                <a:ext cx="293786" cy="290229"/>
              </a:xfrm>
              <a:prstGeom prst="rect">
                <a:avLst/>
              </a:prstGeom>
              <a:noFill/>
            </p:spPr>
            <p:txBody>
              <a:bodyPr wrap="none" rtlCol="0">
                <a:spAutoFit/>
              </a:bodyPr>
              <a:lstStyle/>
              <a:p>
                <a:r>
                  <a:rPr lang="es-ES" sz="1100" dirty="0"/>
                  <a:t>+</a:t>
                </a:r>
              </a:p>
            </p:txBody>
          </p:sp>
          <p:sp>
            <p:nvSpPr>
              <p:cNvPr id="18" name="CuadroTexto 17"/>
              <p:cNvSpPr txBox="1"/>
              <p:nvPr/>
            </p:nvSpPr>
            <p:spPr>
              <a:xfrm>
                <a:off x="1497057" y="4186140"/>
                <a:ext cx="270668" cy="341447"/>
              </a:xfrm>
              <a:prstGeom prst="rect">
                <a:avLst/>
              </a:prstGeom>
              <a:noFill/>
            </p:spPr>
            <p:txBody>
              <a:bodyPr wrap="none" rtlCol="0">
                <a:spAutoFit/>
              </a:bodyPr>
              <a:lstStyle/>
              <a:p>
                <a:r>
                  <a:rPr lang="es-ES" sz="1400" dirty="0"/>
                  <a:t>-</a:t>
                </a:r>
                <a:endParaRPr lang="es-ES" sz="1100" dirty="0"/>
              </a:p>
            </p:txBody>
          </p:sp>
        </p:grpSp>
        <p:sp>
          <p:nvSpPr>
            <p:cNvPr id="29" name="CuadroTexto 28"/>
            <p:cNvSpPr txBox="1"/>
            <p:nvPr/>
          </p:nvSpPr>
          <p:spPr>
            <a:xfrm>
              <a:off x="5483399" y="1832244"/>
              <a:ext cx="404044" cy="341447"/>
            </a:xfrm>
            <a:prstGeom prst="rect">
              <a:avLst/>
            </a:prstGeom>
            <a:noFill/>
          </p:spPr>
          <p:txBody>
            <a:bodyPr wrap="none" rtlCol="0">
              <a:spAutoFit/>
            </a:bodyPr>
            <a:lstStyle/>
            <a:p>
              <a:r>
                <a:rPr lang="es-ES" sz="1400" dirty="0"/>
                <a:t>R’</a:t>
              </a:r>
            </a:p>
          </p:txBody>
        </p:sp>
        <p:sp>
          <p:nvSpPr>
            <p:cNvPr id="30" name="CuadroTexto 29"/>
            <p:cNvSpPr txBox="1"/>
            <p:nvPr/>
          </p:nvSpPr>
          <p:spPr>
            <a:xfrm>
              <a:off x="5466832" y="2814015"/>
              <a:ext cx="411591" cy="347434"/>
            </a:xfrm>
            <a:prstGeom prst="rect">
              <a:avLst/>
            </a:prstGeom>
            <a:noFill/>
          </p:spPr>
          <p:txBody>
            <a:bodyPr wrap="none" rtlCol="0">
              <a:spAutoFit/>
            </a:bodyPr>
            <a:lstStyle/>
            <a:p>
              <a:r>
                <a:rPr lang="es-ES" sz="1400" dirty="0"/>
                <a:t>N’</a:t>
              </a:r>
            </a:p>
          </p:txBody>
        </p:sp>
        <p:sp>
          <p:nvSpPr>
            <p:cNvPr id="31" name="CuadroTexto 30"/>
            <p:cNvSpPr txBox="1"/>
            <p:nvPr/>
          </p:nvSpPr>
          <p:spPr>
            <a:xfrm>
              <a:off x="1584000" y="2789852"/>
              <a:ext cx="348916" cy="341447"/>
            </a:xfrm>
            <a:prstGeom prst="rect">
              <a:avLst/>
            </a:prstGeom>
            <a:noFill/>
          </p:spPr>
          <p:txBody>
            <a:bodyPr wrap="none" rtlCol="0">
              <a:spAutoFit/>
            </a:bodyPr>
            <a:lstStyle/>
            <a:p>
              <a:r>
                <a:rPr lang="es-ES" sz="1400" dirty="0"/>
                <a:t>N</a:t>
              </a:r>
            </a:p>
          </p:txBody>
        </p:sp>
        <mc:AlternateContent xmlns:mc="http://schemas.openxmlformats.org/markup-compatibility/2006" xmlns:a14="http://schemas.microsoft.com/office/drawing/2010/main">
          <mc:Choice Requires="a14">
            <p:sp>
              <p:nvSpPr>
                <p:cNvPr id="33" name="CuadroTexto 32"/>
                <p:cNvSpPr txBox="1"/>
                <p:nvPr/>
              </p:nvSpPr>
              <p:spPr>
                <a:xfrm>
                  <a:off x="3929208" y="1998250"/>
                  <a:ext cx="424225"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3929208" y="1998250"/>
                  <a:ext cx="424225" cy="347434"/>
                </a:xfrm>
                <a:prstGeom prst="rect">
                  <a:avLst/>
                </a:prstGeom>
                <a:blipFill>
                  <a:blip r:embed="rId2"/>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4930264" y="2191200"/>
                  <a:ext cx="40316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4930264" y="2191200"/>
                  <a:ext cx="403167" cy="347434"/>
                </a:xfrm>
                <a:prstGeom prst="rect">
                  <a:avLst/>
                </a:prstGeom>
                <a:blipFill>
                  <a:blip r:embed="rId3"/>
                  <a:stretch>
                    <a:fillRect b="-6522"/>
                  </a:stretch>
                </a:blipFill>
              </p:spPr>
              <p:txBody>
                <a:bodyPr/>
                <a:lstStyle/>
                <a:p>
                  <a:r>
                    <a:rPr lang="es-ES">
                      <a:noFill/>
                    </a:rPr>
                    <a:t> </a:t>
                  </a:r>
                </a:p>
              </p:txBody>
            </p:sp>
          </mc:Fallback>
        </mc:AlternateContent>
        <p:cxnSp>
          <p:nvCxnSpPr>
            <p:cNvPr id="36" name="Conector recto de flecha 35"/>
            <p:cNvCxnSpPr>
              <a:stCxn id="33" idx="3"/>
            </p:cNvCxnSpPr>
            <p:nvPr/>
          </p:nvCxnSpPr>
          <p:spPr bwMode="auto">
            <a:xfrm>
              <a:off x="3845309" y="2080785"/>
              <a:ext cx="649663" cy="10949"/>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8" name="CuadroTexto 37"/>
                <p:cNvSpPr txBox="1"/>
                <p:nvPr/>
              </p:nvSpPr>
              <p:spPr>
                <a:xfrm>
                  <a:off x="1662651" y="2201576"/>
                  <a:ext cx="60360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𝑈</m:t>
                            </m:r>
                          </m:e>
                          <m:sub>
                            <m:r>
                              <a:rPr lang="es-ES" sz="1400" b="0" i="1" dirty="0" smtClean="0">
                                <a:latin typeface="Cambria Math" panose="02040503050406030204" pitchFamily="18" charset="0"/>
                              </a:rPr>
                              <m:t>𝑅𝑁</m:t>
                            </m:r>
                          </m:sub>
                        </m:sSub>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1662651" y="2201576"/>
                  <a:ext cx="603600" cy="347434"/>
                </a:xfrm>
                <a:prstGeom prst="rect">
                  <a:avLst/>
                </a:prstGeom>
                <a:blipFill>
                  <a:blip r:embed="rId4"/>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p:cNvSpPr txBox="1"/>
                <p:nvPr/>
              </p:nvSpPr>
              <p:spPr>
                <a:xfrm>
                  <a:off x="5578877" y="2313369"/>
                  <a:ext cx="47476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5578877" y="2313369"/>
                  <a:ext cx="474760" cy="347434"/>
                </a:xfrm>
                <a:prstGeom prst="rect">
                  <a:avLst/>
                </a:prstGeom>
                <a:blipFill>
                  <a:blip r:embed="rId5"/>
                  <a:stretch>
                    <a:fillRect b="-4255"/>
                  </a:stretch>
                </a:blipFill>
              </p:spPr>
              <p:txBody>
                <a:bodyPr/>
                <a:lstStyle/>
                <a:p>
                  <a:r>
                    <a:rPr lang="es-ES">
                      <a:noFill/>
                    </a:rPr>
                    <a:t> </a:t>
                  </a:r>
                </a:p>
              </p:txBody>
            </p:sp>
          </mc:Fallback>
        </mc:AlternateContent>
        <p:sp>
          <p:nvSpPr>
            <p:cNvPr id="49" name="CuadroTexto 48"/>
            <p:cNvSpPr txBox="1"/>
            <p:nvPr/>
          </p:nvSpPr>
          <p:spPr>
            <a:xfrm>
              <a:off x="2637848" y="3031905"/>
              <a:ext cx="775146" cy="347434"/>
            </a:xfrm>
            <a:prstGeom prst="rect">
              <a:avLst/>
            </a:prstGeom>
            <a:noFill/>
          </p:spPr>
          <p:txBody>
            <a:bodyPr wrap="none" rtlCol="0">
              <a:spAutoFit/>
            </a:bodyPr>
            <a:lstStyle/>
            <a:p>
              <a:r>
                <a:rPr lang="es-ES" sz="1400" dirty="0"/>
                <a:t>Neutro</a:t>
              </a:r>
            </a:p>
          </p:txBody>
        </p:sp>
      </p:grpSp>
      <mc:AlternateContent xmlns:mc="http://schemas.openxmlformats.org/markup-compatibility/2006" xmlns:a14="http://schemas.microsoft.com/office/drawing/2010/main">
        <mc:Choice Requires="a14">
          <p:sp>
            <p:nvSpPr>
              <p:cNvPr id="78" name="Rectángulo 77"/>
              <p:cNvSpPr/>
              <p:nvPr/>
            </p:nvSpPr>
            <p:spPr>
              <a:xfrm>
                <a:off x="4543775" y="1538224"/>
                <a:ext cx="4191413" cy="1313693"/>
              </a:xfrm>
              <a:prstGeom prst="rect">
                <a:avLst/>
              </a:prstGeom>
            </p:spPr>
            <p:txBody>
              <a:bodyPr wrap="square">
                <a:spAutoFit/>
              </a:bodyPr>
              <a:lstStyle/>
              <a:p>
                <a:r>
                  <a:rPr lang="es-ES" sz="1600" dirty="0"/>
                  <a:t>Tensiones de fase: </a:t>
                </a: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𝑅𝑁</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𝑍𝐿</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sSup>
                            <m:sSupPr>
                              <m:ctrlPr>
                                <a:rPr lang="es-ES" sz="1600" i="1">
                                  <a:latin typeface="Cambria Math" panose="02040503050406030204" pitchFamily="18" charset="0"/>
                                </a:rPr>
                              </m:ctrlPr>
                            </m:sSupPr>
                            <m:e>
                              <m:r>
                                <a:rPr lang="es-ES" sz="1600" i="1">
                                  <a:latin typeface="Cambria Math" panose="02040503050406030204" pitchFamily="18" charset="0"/>
                                </a:rPr>
                                <m:t>𝑅</m:t>
                              </m:r>
                            </m:e>
                            <m:sup>
                              <m:r>
                                <a:rPr lang="es-ES" sz="1600" i="1">
                                  <a:latin typeface="Cambria Math" panose="02040503050406030204" pitchFamily="18" charset="0"/>
                                </a:rPr>
                                <m:t>′</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𝑁</m:t>
                              </m:r>
                            </m:e>
                            <m:sup>
                              <m:r>
                                <a:rPr lang="es-ES" sz="1600" i="1">
                                  <a:latin typeface="Cambria Math" panose="02040503050406030204" pitchFamily="18" charset="0"/>
                                </a:rPr>
                                <m:t>′</m:t>
                              </m:r>
                            </m:sup>
                          </m:sSup>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𝑍𝑁</m:t>
                          </m:r>
                        </m:sub>
                      </m:sSub>
                      <m:r>
                        <a:rPr lang="es-ES" sz="1600" b="0" i="1" smtClean="0">
                          <a:latin typeface="Cambria Math" panose="02040503050406030204" pitchFamily="18" charset="0"/>
                        </a:rPr>
                        <m:t>→</m:t>
                      </m:r>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𝑅𝑁</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𝑅</m:t>
                          </m:r>
                        </m:sub>
                      </m:sSub>
                      <m:d>
                        <m:dPr>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i="1">
                                  <a:latin typeface="Cambria Math" panose="02040503050406030204" pitchFamily="18" charset="0"/>
                                </a:rPr>
                                <m:t>𝐿</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i="1">
                                  <a:latin typeface="Cambria Math" panose="02040503050406030204" pitchFamily="18" charset="0"/>
                                </a:rPr>
                                <m:t>𝑅</m:t>
                              </m:r>
                            </m:sub>
                          </m:sSub>
                        </m:e>
                      </m:d>
                      <m:r>
                        <a:rPr lang="es-ES" sz="1600" b="0" i="1" smtClean="0">
                          <a:latin typeface="Cambria Math" panose="02040503050406030204" pitchFamily="18" charset="0"/>
                        </a:rPr>
                        <m:t>=</m:t>
                      </m:r>
                      <m:r>
                        <a:rPr lang="es-ES" sz="1600" i="1">
                          <a:latin typeface="Cambria Math" panose="02040503050406030204" pitchFamily="18" charset="0"/>
                          <a:ea typeface="Cambria Math" panose="02040503050406030204" pitchFamily="18" charset="0"/>
                        </a:rPr>
                        <m:t>10∠−45°</m:t>
                      </m:r>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16.5+17.5</m:t>
                          </m:r>
                          <m:r>
                            <a:rPr lang="es-ES" sz="1600" b="0" i="1" smtClean="0">
                              <a:latin typeface="Cambria Math" panose="02040503050406030204" pitchFamily="18" charset="0"/>
                              <a:ea typeface="Cambria Math" panose="02040503050406030204" pitchFamily="18" charset="0"/>
                            </a:rPr>
                            <m:t>𝑗</m:t>
                          </m:r>
                        </m:e>
                      </m:d>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10∠−45°</m:t>
                      </m:r>
                      <m:d>
                        <m:dPr>
                          <m:ctrlPr>
                            <a:rPr lang="es-ES" sz="1600" i="1">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24.07</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46.68</m:t>
                          </m:r>
                        </m:e>
                      </m:d>
                      <m:r>
                        <a:rPr lang="es-ES" sz="1600" b="0" i="1" smtClean="0">
                          <a:latin typeface="Cambria Math" panose="02040503050406030204" pitchFamily="18" charset="0"/>
                          <a:ea typeface="Cambria Math" panose="02040503050406030204" pitchFamily="18" charset="0"/>
                        </a:rPr>
                        <m:t>=240.7</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1.68° </m:t>
                      </m:r>
                      <m:r>
                        <a:rPr lang="es-ES" sz="1600" b="0" i="1" smtClean="0">
                          <a:latin typeface="Cambria Math" panose="02040503050406030204" pitchFamily="18" charset="0"/>
                          <a:ea typeface="Cambria Math" panose="02040503050406030204" pitchFamily="18" charset="0"/>
                        </a:rPr>
                        <m:t>𝑉</m:t>
                      </m:r>
                    </m:oMath>
                  </m:oMathPara>
                </a14:m>
                <a:endParaRPr lang="es-ES" sz="1600" b="0" i="1" dirty="0">
                  <a:latin typeface="Cambria Math" panose="02040503050406030204" pitchFamily="18" charset="0"/>
                </a:endParaRPr>
              </a:p>
            </p:txBody>
          </p:sp>
        </mc:Choice>
        <mc:Fallback xmlns="">
          <p:sp>
            <p:nvSpPr>
              <p:cNvPr id="78" name="Rectángulo 77"/>
              <p:cNvSpPr>
                <a:spLocks noRot="1" noChangeAspect="1" noMove="1" noResize="1" noEditPoints="1" noAdjustHandles="1" noChangeArrowheads="1" noChangeShapeType="1" noTextEdit="1"/>
              </p:cNvSpPr>
              <p:nvPr/>
            </p:nvSpPr>
            <p:spPr>
              <a:xfrm>
                <a:off x="4543775" y="1538224"/>
                <a:ext cx="4191413" cy="1313693"/>
              </a:xfrm>
              <a:prstGeom prst="rect">
                <a:avLst/>
              </a:prstGeom>
              <a:blipFill>
                <a:blip r:embed="rId6"/>
                <a:stretch>
                  <a:fillRect l="-727" t="-1389"/>
                </a:stretch>
              </a:blipFill>
            </p:spPr>
            <p:txBody>
              <a:bodyPr/>
              <a:lstStyle/>
              <a:p>
                <a:r>
                  <a:rPr lang="es-ES">
                    <a:noFill/>
                  </a:rPr>
                  <a:t> </a:t>
                </a:r>
              </a:p>
            </p:txBody>
          </p:sp>
        </mc:Fallback>
      </mc:AlternateContent>
      <p:sp>
        <p:nvSpPr>
          <p:cNvPr id="83" name="Rectángulo 82"/>
          <p:cNvSpPr/>
          <p:nvPr/>
        </p:nvSpPr>
        <p:spPr bwMode="auto">
          <a:xfrm rot="5400000">
            <a:off x="1892307" y="1155061"/>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84" name="Rectángulo 83"/>
          <p:cNvSpPr/>
          <p:nvPr/>
        </p:nvSpPr>
        <p:spPr bwMode="auto">
          <a:xfrm rot="5400000">
            <a:off x="2238274" y="2101150"/>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87" name="Rectángulo 86"/>
              <p:cNvSpPr/>
              <p:nvPr/>
            </p:nvSpPr>
            <p:spPr>
              <a:xfrm>
                <a:off x="4559063" y="944940"/>
                <a:ext cx="1343573" cy="3400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dirty="0" smtClean="0">
                              <a:latin typeface="Cambria Math" panose="02040503050406030204" pitchFamily="18" charset="0"/>
                              <a:sym typeface="Wingdings" panose="05000000000000000000" pitchFamily="2" charset="2"/>
                            </a:rPr>
                          </m:ctrlPr>
                        </m:sSubPr>
                        <m:e>
                          <m:r>
                            <a:rPr lang="es-ES" sz="1600" i="1" dirty="0" smtClean="0">
                              <a:latin typeface="Cambria Math" panose="02040503050406030204" pitchFamily="18" charset="0"/>
                              <a:sym typeface="Wingdings" panose="05000000000000000000" pitchFamily="2" charset="2"/>
                            </a:rPr>
                            <m:t>𝑈</m:t>
                          </m:r>
                        </m:e>
                        <m:sub>
                          <m:r>
                            <a:rPr lang="es-ES" sz="1600" i="1" dirty="0" smtClean="0">
                              <a:latin typeface="Cambria Math" panose="02040503050406030204" pitchFamily="18" charset="0"/>
                              <a:sym typeface="Wingdings" panose="05000000000000000000" pitchFamily="2" charset="2"/>
                            </a:rPr>
                            <m:t>𝑅𝑁</m:t>
                          </m:r>
                        </m:sub>
                      </m:sSub>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m:t>
                      </m:r>
                      <m:sSub>
                        <m:sSubPr>
                          <m:ctrlPr>
                            <a:rPr lang="es-ES" sz="16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𝑈</m:t>
                          </m:r>
                        </m:e>
                        <m:sub>
                          <m:sSup>
                            <m:sSupPr>
                              <m:ctrlPr>
                                <a:rPr lang="es-ES" sz="1600" b="0" i="1" dirty="0" smtClean="0">
                                  <a:latin typeface="Cambria Math" panose="02040503050406030204" pitchFamily="18" charset="0"/>
                                  <a:ea typeface="Cambria Math" panose="02040503050406030204" pitchFamily="18" charset="0"/>
                                  <a:sym typeface="Wingdings" panose="05000000000000000000" pitchFamily="2" charset="2"/>
                                </a:rPr>
                              </m:ctrlPr>
                            </m:sSupPr>
                            <m:e>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𝑅</m:t>
                              </m:r>
                            </m:e>
                            <m:sup>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s-ES" sz="1600" b="0" i="1" dirty="0" smtClean="0">
                                  <a:latin typeface="Cambria Math" panose="02040503050406030204" pitchFamily="18" charset="0"/>
                                  <a:ea typeface="Cambria Math" panose="02040503050406030204" pitchFamily="18" charset="0"/>
                                  <a:sym typeface="Wingdings" panose="05000000000000000000" pitchFamily="2" charset="2"/>
                                </a:rPr>
                              </m:ctrlPr>
                            </m:sSupPr>
                            <m:e>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𝑁</m:t>
                              </m:r>
                            </m:e>
                            <m:sup>
                              <m:r>
                                <a:rPr lang="es-ES" sz="1600" b="0" i="1" dirty="0" smtClean="0">
                                  <a:latin typeface="Cambria Math" panose="02040503050406030204" pitchFamily="18" charset="0"/>
                                  <a:ea typeface="Cambria Math" panose="02040503050406030204" pitchFamily="18" charset="0"/>
                                  <a:sym typeface="Wingdings" panose="05000000000000000000" pitchFamily="2" charset="2"/>
                                </a:rPr>
                                <m:t>′</m:t>
                              </m:r>
                            </m:sup>
                          </m:sSup>
                        </m:sub>
                      </m:sSub>
                    </m:oMath>
                  </m:oMathPara>
                </a14:m>
                <a:endParaRPr lang="es-ES" sz="1600" dirty="0"/>
              </a:p>
            </p:txBody>
          </p:sp>
        </mc:Choice>
        <mc:Fallback xmlns="">
          <p:sp>
            <p:nvSpPr>
              <p:cNvPr id="87" name="Rectángulo 86"/>
              <p:cNvSpPr>
                <a:spLocks noRot="1" noChangeAspect="1" noMove="1" noResize="1" noEditPoints="1" noAdjustHandles="1" noChangeArrowheads="1" noChangeShapeType="1" noTextEdit="1"/>
              </p:cNvSpPr>
              <p:nvPr/>
            </p:nvSpPr>
            <p:spPr>
              <a:xfrm>
                <a:off x="4559063" y="944940"/>
                <a:ext cx="1343573" cy="340093"/>
              </a:xfrm>
              <a:prstGeom prst="rect">
                <a:avLst/>
              </a:prstGeom>
              <a:blipFill>
                <a:blip r:embed="rId7"/>
                <a:stretch>
                  <a:fillRect b="-1786"/>
                </a:stretch>
              </a:blipFill>
            </p:spPr>
            <p:txBody>
              <a:bodyPr/>
              <a:lstStyle/>
              <a:p>
                <a:r>
                  <a:rPr lang="es-ES">
                    <a:noFill/>
                  </a:rPr>
                  <a:t> </a:t>
                </a:r>
              </a:p>
            </p:txBody>
          </p:sp>
        </mc:Fallback>
      </mc:AlternateContent>
      <p:sp>
        <p:nvSpPr>
          <p:cNvPr id="61" name="Rectángulo 60"/>
          <p:cNvSpPr/>
          <p:nvPr/>
        </p:nvSpPr>
        <p:spPr>
          <a:xfrm>
            <a:off x="1517516" y="1350530"/>
            <a:ext cx="385042" cy="338554"/>
          </a:xfrm>
          <a:prstGeom prst="rect">
            <a:avLst/>
          </a:prstGeom>
        </p:spPr>
        <p:txBody>
          <a:bodyPr wrap="none">
            <a:spAutoFit/>
          </a:bodyPr>
          <a:lstStyle/>
          <a:p>
            <a:r>
              <a:rPr lang="es-ES" sz="1600" dirty="0">
                <a:latin typeface="Arial" panose="020B0604020202020204" pitchFamily="34" charset="0"/>
              </a:rPr>
              <a:t>Z</a:t>
            </a:r>
            <a:r>
              <a:rPr lang="es-ES" sz="1600" baseline="-25000" dirty="0">
                <a:latin typeface="Arial" panose="020B0604020202020204" pitchFamily="34" charset="0"/>
              </a:rPr>
              <a:t>L</a:t>
            </a:r>
            <a:endParaRPr lang="es-ES" sz="1600" dirty="0"/>
          </a:p>
        </p:txBody>
      </p:sp>
      <p:sp>
        <p:nvSpPr>
          <p:cNvPr id="88" name="Rectángulo 87"/>
          <p:cNvSpPr/>
          <p:nvPr/>
        </p:nvSpPr>
        <p:spPr>
          <a:xfrm>
            <a:off x="2126433" y="2130542"/>
            <a:ext cx="409086" cy="338554"/>
          </a:xfrm>
          <a:prstGeom prst="rect">
            <a:avLst/>
          </a:prstGeom>
        </p:spPr>
        <p:txBody>
          <a:bodyPr wrap="none">
            <a:spAutoFit/>
          </a:bodyPr>
          <a:lstStyle/>
          <a:p>
            <a:r>
              <a:rPr lang="es-ES" sz="1600" dirty="0">
                <a:latin typeface="Arial" panose="020B0604020202020204" pitchFamily="34" charset="0"/>
              </a:rPr>
              <a:t>Z</a:t>
            </a:r>
            <a:r>
              <a:rPr lang="es-ES" sz="1600" baseline="-25000" dirty="0">
                <a:latin typeface="Arial" panose="020B0604020202020204" pitchFamily="34" charset="0"/>
              </a:rPr>
              <a:t>N</a:t>
            </a:r>
            <a:endParaRPr lang="es-ES" sz="1600" dirty="0"/>
          </a:p>
        </p:txBody>
      </p:sp>
      <mc:AlternateContent xmlns:mc="http://schemas.openxmlformats.org/markup-compatibility/2006" xmlns:a14="http://schemas.microsoft.com/office/drawing/2010/main">
        <mc:Choice Requires="a14">
          <p:sp>
            <p:nvSpPr>
              <p:cNvPr id="63" name="Rectángulo 62"/>
              <p:cNvSpPr/>
              <p:nvPr/>
            </p:nvSpPr>
            <p:spPr>
              <a:xfrm>
                <a:off x="252493" y="2686797"/>
                <a:ext cx="248451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i="1">
                              <a:latin typeface="Cambria Math" panose="02040503050406030204" pitchFamily="18" charset="0"/>
                            </a:rPr>
                          </m:ctrlPr>
                        </m:sSubPr>
                        <m:e>
                          <m:r>
                            <a:rPr lang="es-ES" sz="1800" i="1">
                              <a:latin typeface="Cambria Math" panose="02040503050406030204" pitchFamily="18" charset="0"/>
                            </a:rPr>
                            <m:t>𝐼</m:t>
                          </m:r>
                        </m:e>
                        <m:sub>
                          <m:r>
                            <a:rPr lang="es-ES" sz="1800" i="1">
                              <a:latin typeface="Cambria Math" panose="02040503050406030204" pitchFamily="18" charset="0"/>
                            </a:rPr>
                            <m:t>𝑅</m:t>
                          </m:r>
                        </m:sub>
                      </m:sSub>
                      <m:r>
                        <a:rPr lang="es-ES" sz="1800" i="1">
                          <a:latin typeface="Cambria Math" panose="02040503050406030204" pitchFamily="18" charset="0"/>
                        </a:rPr>
                        <m:t>=</m:t>
                      </m:r>
                      <m:r>
                        <a:rPr lang="es-ES" sz="1800" b="0" i="1" smtClean="0">
                          <a:latin typeface="Cambria Math" panose="02040503050406030204" pitchFamily="18" charset="0"/>
                          <a:ea typeface="Cambria Math" panose="02040503050406030204" pitchFamily="18" charset="0"/>
                        </a:rPr>
                        <m:t>10</m:t>
                      </m:r>
                      <m:r>
                        <a:rPr lang="es-ES" sz="1800" i="1">
                          <a:latin typeface="Cambria Math" panose="02040503050406030204" pitchFamily="18" charset="0"/>
                          <a:ea typeface="Cambria Math" panose="02040503050406030204" pitchFamily="18" charset="0"/>
                        </a:rPr>
                        <m:t>∠</m:t>
                      </m:r>
                      <m:r>
                        <a:rPr lang="es-ES" sz="1800" b="0" i="1" smtClean="0">
                          <a:latin typeface="Cambria Math" panose="02040503050406030204" pitchFamily="18" charset="0"/>
                          <a:ea typeface="Cambria Math" panose="02040503050406030204" pitchFamily="18" charset="0"/>
                        </a:rPr>
                        <m:t>−45</m:t>
                      </m:r>
                      <m:r>
                        <a:rPr lang="es-ES" sz="1800" i="1">
                          <a:latin typeface="Cambria Math" panose="02040503050406030204" pitchFamily="18" charset="0"/>
                          <a:ea typeface="Cambria Math" panose="02040503050406030204" pitchFamily="18" charset="0"/>
                        </a:rPr>
                        <m:t>°</m:t>
                      </m:r>
                      <m:r>
                        <a:rPr lang="es-ES" sz="1800" b="0" i="1" smtClean="0">
                          <a:latin typeface="Cambria Math" panose="02040503050406030204" pitchFamily="18" charset="0"/>
                          <a:ea typeface="Cambria Math" panose="02040503050406030204" pitchFamily="18" charset="0"/>
                        </a:rPr>
                        <m:t>=</m:t>
                      </m:r>
                      <m:sSub>
                        <m:sSubPr>
                          <m:ctrlPr>
                            <a:rPr lang="es-ES" sz="1800" b="0" i="1" smtClean="0">
                              <a:latin typeface="Cambria Math" panose="02040503050406030204" pitchFamily="18" charset="0"/>
                              <a:ea typeface="Cambria Math" panose="02040503050406030204" pitchFamily="18" charset="0"/>
                            </a:rPr>
                          </m:ctrlPr>
                        </m:sSubPr>
                        <m:e>
                          <m:r>
                            <a:rPr lang="es-ES" sz="1800" b="0" i="1" smtClean="0">
                              <a:latin typeface="Cambria Math" panose="02040503050406030204" pitchFamily="18" charset="0"/>
                              <a:ea typeface="Cambria Math" panose="02040503050406030204" pitchFamily="18" charset="0"/>
                            </a:rPr>
                            <m:t>𝐼</m:t>
                          </m:r>
                        </m:e>
                        <m:sub>
                          <m:r>
                            <a:rPr lang="es-ES" sz="1800" b="0" i="1" smtClean="0">
                              <a:latin typeface="Cambria Math" panose="02040503050406030204" pitchFamily="18" charset="0"/>
                              <a:ea typeface="Cambria Math" panose="02040503050406030204" pitchFamily="18" charset="0"/>
                            </a:rPr>
                            <m:t>1</m:t>
                          </m:r>
                        </m:sub>
                      </m:sSub>
                    </m:oMath>
                  </m:oMathPara>
                </a14:m>
                <a:endParaRPr lang="es-ES" sz="1800" dirty="0"/>
              </a:p>
            </p:txBody>
          </p:sp>
        </mc:Choice>
        <mc:Fallback xmlns="">
          <p:sp>
            <p:nvSpPr>
              <p:cNvPr id="63" name="Rectángulo 62"/>
              <p:cNvSpPr>
                <a:spLocks noRot="1" noChangeAspect="1" noMove="1" noResize="1" noEditPoints="1" noAdjustHandles="1" noChangeArrowheads="1" noChangeShapeType="1" noTextEdit="1"/>
              </p:cNvSpPr>
              <p:nvPr/>
            </p:nvSpPr>
            <p:spPr>
              <a:xfrm>
                <a:off x="252493" y="2686797"/>
                <a:ext cx="2484511" cy="369332"/>
              </a:xfrm>
              <a:prstGeom prst="rect">
                <a:avLst/>
              </a:prstGeom>
              <a:blipFill>
                <a:blip r:embed="rId8"/>
                <a:stretch>
                  <a:fillRect b="-1667"/>
                </a:stretch>
              </a:blipFill>
            </p:spPr>
            <p:txBody>
              <a:bodyPr/>
              <a:lstStyle/>
              <a:p>
                <a:r>
                  <a:rPr lang="es-ES">
                    <a:noFill/>
                  </a:rPr>
                  <a:t> </a:t>
                </a:r>
              </a:p>
            </p:txBody>
          </p:sp>
        </mc:Fallback>
      </mc:AlternateContent>
      <p:sp>
        <p:nvSpPr>
          <p:cNvPr id="19" name="Rectángulo 18"/>
          <p:cNvSpPr/>
          <p:nvPr/>
        </p:nvSpPr>
        <p:spPr>
          <a:xfrm>
            <a:off x="380270" y="3091549"/>
            <a:ext cx="987771" cy="369332"/>
          </a:xfrm>
          <a:prstGeom prst="rect">
            <a:avLst/>
          </a:prstGeom>
        </p:spPr>
        <p:txBody>
          <a:bodyPr wrap="none">
            <a:spAutoFit/>
          </a:bodyPr>
          <a:lstStyle/>
          <a:p>
            <a:r>
              <a:rPr lang="es-ES" sz="1800" dirty="0">
                <a:latin typeface="Arial" panose="020B0604020202020204" pitchFamily="34" charset="0"/>
              </a:rPr>
              <a:t>Z</a:t>
            </a:r>
            <a:r>
              <a:rPr lang="es-ES" sz="1800" baseline="-25000" dirty="0">
                <a:latin typeface="Arial" panose="020B0604020202020204" pitchFamily="34" charset="0"/>
              </a:rPr>
              <a:t>L</a:t>
            </a:r>
            <a:r>
              <a:rPr lang="es-ES" sz="1800" dirty="0">
                <a:latin typeface="Arial" panose="020B0604020202020204" pitchFamily="34" charset="0"/>
              </a:rPr>
              <a:t>=1+2j</a:t>
            </a:r>
            <a:endParaRPr lang="es-ES" sz="1800" dirty="0"/>
          </a:p>
        </p:txBody>
      </p:sp>
      <p:sp>
        <p:nvSpPr>
          <p:cNvPr id="20" name="Rectángulo 19"/>
          <p:cNvSpPr/>
          <p:nvPr/>
        </p:nvSpPr>
        <p:spPr>
          <a:xfrm>
            <a:off x="346726" y="3560623"/>
            <a:ext cx="3094117" cy="369332"/>
          </a:xfrm>
          <a:prstGeom prst="rect">
            <a:avLst/>
          </a:prstGeom>
        </p:spPr>
        <p:txBody>
          <a:bodyPr wrap="none">
            <a:spAutoFit/>
          </a:bodyPr>
          <a:lstStyle/>
          <a:p>
            <a:r>
              <a:rPr lang="es-ES" sz="1800" dirty="0">
                <a:latin typeface="Arial" panose="020B0604020202020204" pitchFamily="34" charset="0"/>
              </a:rPr>
              <a:t>Z=38/</a:t>
            </a:r>
            <a:r>
              <a:rPr lang="es-ES" sz="1800" dirty="0">
                <a:latin typeface="Cambria Math" panose="02040503050406030204" pitchFamily="18" charset="0"/>
                <a:ea typeface="Cambria Math" panose="02040503050406030204" pitchFamily="18" charset="0"/>
              </a:rPr>
              <a:t>√</a:t>
            </a:r>
            <a:r>
              <a:rPr lang="es-ES" sz="1800" dirty="0">
                <a:latin typeface="Arial" panose="020B0604020202020204" pitchFamily="34" charset="0"/>
              </a:rPr>
              <a:t>3</a:t>
            </a:r>
            <a:r>
              <a:rPr lang="es-ES" sz="1800" dirty="0">
                <a:latin typeface="Cambria Math" panose="02040503050406030204" pitchFamily="18" charset="0"/>
                <a:ea typeface="Cambria Math" panose="02040503050406030204" pitchFamily="18" charset="0"/>
              </a:rPr>
              <a:t>∠</a:t>
            </a:r>
            <a:r>
              <a:rPr lang="es-ES" sz="1800" dirty="0">
                <a:latin typeface="Arial" panose="020B0604020202020204" pitchFamily="34" charset="0"/>
              </a:rPr>
              <a:t>45º=15.51+15.51j </a:t>
            </a:r>
            <a:endParaRPr lang="es-ES" sz="1800" dirty="0"/>
          </a:p>
        </p:txBody>
      </p:sp>
      <mc:AlternateContent xmlns:mc="http://schemas.openxmlformats.org/markup-compatibility/2006" xmlns:a14="http://schemas.microsoft.com/office/drawing/2010/main">
        <mc:Choice Requires="a14">
          <p:sp>
            <p:nvSpPr>
              <p:cNvPr id="21" name="Rectángulo 20"/>
              <p:cNvSpPr/>
              <p:nvPr/>
            </p:nvSpPr>
            <p:spPr>
              <a:xfrm>
                <a:off x="3794669" y="2914292"/>
                <a:ext cx="4572000" cy="64633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sz="1800" i="1" smtClean="0">
                              <a:latin typeface="Cambria Math" panose="02040503050406030204" pitchFamily="18" charset="0"/>
                            </a:rPr>
                          </m:ctrlPr>
                        </m:sSubPr>
                        <m:e>
                          <m:r>
                            <a:rPr lang="es-ES" sz="1800" i="1">
                              <a:latin typeface="Cambria Math" panose="02040503050406030204" pitchFamily="18" charset="0"/>
                            </a:rPr>
                            <m:t>𝑈</m:t>
                          </m:r>
                        </m:e>
                        <m:sub>
                          <m:r>
                            <a:rPr lang="es-ES" sz="1800" i="1">
                              <a:latin typeface="Cambria Math" panose="02040503050406030204" pitchFamily="18" charset="0"/>
                            </a:rPr>
                            <m:t>𝑆𝑁</m:t>
                          </m:r>
                        </m:sub>
                      </m:sSub>
                      <m:r>
                        <a:rPr lang="es-ES" sz="1800" i="1">
                          <a:latin typeface="Cambria Math" panose="02040503050406030204" pitchFamily="18" charset="0"/>
                        </a:rPr>
                        <m:t>=</m:t>
                      </m:r>
                      <m:r>
                        <a:rPr lang="es-ES" sz="1800" i="1">
                          <a:latin typeface="Cambria Math" panose="02040503050406030204" pitchFamily="18" charset="0"/>
                          <a:ea typeface="Cambria Math" panose="02040503050406030204" pitchFamily="18" charset="0"/>
                        </a:rPr>
                        <m:t>240.7∠−118.32°</m:t>
                      </m:r>
                      <m:r>
                        <a:rPr lang="es-ES" sz="1800" b="0" i="1" smtClean="0">
                          <a:latin typeface="Cambria Math" panose="02040503050406030204" pitchFamily="18" charset="0"/>
                          <a:ea typeface="Cambria Math" panose="02040503050406030204" pitchFamily="18" charset="0"/>
                        </a:rPr>
                        <m:t> </m:t>
                      </m:r>
                      <m:r>
                        <a:rPr lang="es-ES" sz="1800" b="0" i="1" smtClean="0">
                          <a:latin typeface="Cambria Math" panose="02040503050406030204" pitchFamily="18" charset="0"/>
                          <a:ea typeface="Cambria Math" panose="02040503050406030204" pitchFamily="18" charset="0"/>
                        </a:rPr>
                        <m:t>𝑉</m:t>
                      </m:r>
                    </m:oMath>
                  </m:oMathPara>
                </a14:m>
                <a:endParaRPr lang="es-ES" sz="18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800" i="1">
                          <a:latin typeface="Cambria Math" panose="02040503050406030204" pitchFamily="18" charset="0"/>
                          <a:ea typeface="Cambria Math" panose="02040503050406030204" pitchFamily="18" charset="0"/>
                        </a:rPr>
                        <m:t> </m:t>
                      </m:r>
                      <m:sSub>
                        <m:sSubPr>
                          <m:ctrlPr>
                            <a:rPr lang="es-ES" sz="1800" i="1">
                              <a:latin typeface="Cambria Math" panose="02040503050406030204" pitchFamily="18" charset="0"/>
                            </a:rPr>
                          </m:ctrlPr>
                        </m:sSubPr>
                        <m:e>
                          <m:r>
                            <a:rPr lang="es-ES" sz="1800" i="1">
                              <a:latin typeface="Cambria Math" panose="02040503050406030204" pitchFamily="18" charset="0"/>
                            </a:rPr>
                            <m:t>𝑈</m:t>
                          </m:r>
                        </m:e>
                        <m:sub>
                          <m:r>
                            <a:rPr lang="es-ES" sz="1800" i="1">
                              <a:latin typeface="Cambria Math" panose="02040503050406030204" pitchFamily="18" charset="0"/>
                            </a:rPr>
                            <m:t>𝑇𝑁</m:t>
                          </m:r>
                        </m:sub>
                      </m:sSub>
                      <m:r>
                        <a:rPr lang="es-ES" sz="1800" i="1">
                          <a:latin typeface="Cambria Math" panose="02040503050406030204" pitchFamily="18" charset="0"/>
                        </a:rPr>
                        <m:t>=</m:t>
                      </m:r>
                      <m:r>
                        <a:rPr lang="es-ES" sz="1800" i="1">
                          <a:latin typeface="Cambria Math" panose="02040503050406030204" pitchFamily="18" charset="0"/>
                          <a:ea typeface="Cambria Math" panose="02040503050406030204" pitchFamily="18" charset="0"/>
                        </a:rPr>
                        <m:t>240.7∠121.68°</m:t>
                      </m:r>
                      <m:r>
                        <a:rPr lang="es-ES" sz="1800" b="0" i="1" smtClean="0">
                          <a:latin typeface="Cambria Math" panose="02040503050406030204" pitchFamily="18" charset="0"/>
                          <a:ea typeface="Cambria Math" panose="02040503050406030204" pitchFamily="18" charset="0"/>
                        </a:rPr>
                        <m:t> </m:t>
                      </m:r>
                      <m:r>
                        <a:rPr lang="es-ES" sz="1800" b="0" i="1" smtClean="0">
                          <a:latin typeface="Cambria Math" panose="02040503050406030204" pitchFamily="18" charset="0"/>
                          <a:ea typeface="Cambria Math" panose="02040503050406030204" pitchFamily="18" charset="0"/>
                        </a:rPr>
                        <m:t>𝑉</m:t>
                      </m:r>
                      <m:r>
                        <a:rPr lang="es-ES" sz="1800" b="0" i="1" smtClean="0">
                          <a:latin typeface="Cambria Math" panose="02040503050406030204" pitchFamily="18" charset="0"/>
                          <a:ea typeface="Cambria Math" panose="02040503050406030204" pitchFamily="18" charset="0"/>
                        </a:rPr>
                        <m:t>  </m:t>
                      </m:r>
                    </m:oMath>
                  </m:oMathPara>
                </a14:m>
                <a:endParaRPr lang="es-ES" sz="1800" dirty="0"/>
              </a:p>
            </p:txBody>
          </p:sp>
        </mc:Choice>
        <mc:Fallback xmlns="">
          <p:sp>
            <p:nvSpPr>
              <p:cNvPr id="21" name="Rectángulo 20"/>
              <p:cNvSpPr>
                <a:spLocks noRot="1" noChangeAspect="1" noMove="1" noResize="1" noEditPoints="1" noAdjustHandles="1" noChangeArrowheads="1" noChangeShapeType="1" noTextEdit="1"/>
              </p:cNvSpPr>
              <p:nvPr/>
            </p:nvSpPr>
            <p:spPr>
              <a:xfrm>
                <a:off x="3794669" y="2914292"/>
                <a:ext cx="4572000" cy="646331"/>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Rectángulo 41"/>
              <p:cNvSpPr/>
              <p:nvPr/>
            </p:nvSpPr>
            <p:spPr>
              <a:xfrm>
                <a:off x="341414" y="4223063"/>
                <a:ext cx="4191413" cy="1410579"/>
              </a:xfrm>
              <a:prstGeom prst="rect">
                <a:avLst/>
              </a:prstGeom>
            </p:spPr>
            <p:txBody>
              <a:bodyPr wrap="square">
                <a:spAutoFit/>
              </a:bodyPr>
              <a:lstStyle/>
              <a:p>
                <a:r>
                  <a:rPr lang="es-ES" sz="1600" dirty="0"/>
                  <a:t>Tensiones de línea: </a:t>
                </a: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m:t>
                          </m:r>
                          <m:r>
                            <a:rPr lang="es-ES" sz="1600" b="0" i="1" smtClean="0">
                              <a:latin typeface="Cambria Math" panose="02040503050406030204" pitchFamily="18" charset="0"/>
                            </a:rPr>
                            <m:t>𝑆</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𝑅𝑁</m:t>
                          </m:r>
                        </m:sub>
                      </m:sSub>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sSup>
                        <m:sSupPr>
                          <m:ctrlPr>
                            <a:rPr lang="es-ES" sz="1600" i="1">
                              <a:latin typeface="Cambria Math" panose="02040503050406030204" pitchFamily="18" charset="0"/>
                            </a:rPr>
                          </m:ctrlPr>
                        </m:sSupPr>
                        <m:e>
                          <m:r>
                            <a:rPr lang="es-ES" sz="1600" i="1">
                              <a:latin typeface="Cambria Math" panose="02040503050406030204" pitchFamily="18" charset="0"/>
                            </a:rPr>
                            <m:t>𝑒</m:t>
                          </m:r>
                        </m:e>
                        <m:sup>
                          <m:r>
                            <a:rPr lang="es-ES" sz="1600" i="1">
                              <a:latin typeface="Cambria Math" panose="02040503050406030204" pitchFamily="18" charset="0"/>
                            </a:rPr>
                            <m:t>𝑗</m:t>
                          </m:r>
                          <m:r>
                            <a:rPr lang="es-ES" sz="1600" i="1">
                              <a:latin typeface="Cambria Math" panose="02040503050406030204" pitchFamily="18" charset="0"/>
                            </a:rPr>
                            <m:t>30°</m:t>
                          </m:r>
                        </m:sup>
                      </m:sSup>
                      <m:r>
                        <a:rPr lang="es-ES" sz="1600" b="0" i="1" smtClean="0">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416.9</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m:t>
                      </m:r>
                      <m:r>
                        <a:rPr lang="es-ES" sz="1600" i="1">
                          <a:latin typeface="Cambria Math" panose="02040503050406030204" pitchFamily="18" charset="0"/>
                          <a:ea typeface="Cambria Math" panose="02040503050406030204" pitchFamily="18" charset="0"/>
                        </a:rPr>
                        <m:t>1.68°</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𝑉</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𝑆</m:t>
                          </m:r>
                          <m:r>
                            <a:rPr lang="es-ES" sz="1600" b="0" i="1" smtClean="0">
                              <a:latin typeface="Cambria Math" panose="02040503050406030204" pitchFamily="18" charset="0"/>
                            </a:rPr>
                            <m:t>𝑇</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m:t>
                          </m:r>
                          <m:r>
                            <a:rPr lang="es-ES" sz="1600" b="0" i="1" smtClean="0">
                              <a:latin typeface="Cambria Math" panose="02040503050406030204" pitchFamily="18" charset="0"/>
                            </a:rPr>
                            <m:t>𝑆</m:t>
                          </m:r>
                        </m:sub>
                      </m:sSub>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sSup>
                        <m:sSupPr>
                          <m:ctrlPr>
                            <a:rPr lang="es-ES" sz="1600" i="1">
                              <a:latin typeface="Cambria Math" panose="02040503050406030204" pitchFamily="18" charset="0"/>
                            </a:rPr>
                          </m:ctrlPr>
                        </m:sSupPr>
                        <m:e>
                          <m:r>
                            <a:rPr lang="es-ES" sz="1600" i="1">
                              <a:latin typeface="Cambria Math" panose="02040503050406030204" pitchFamily="18" charset="0"/>
                            </a:rPr>
                            <m:t>𝑒</m:t>
                          </m:r>
                        </m:e>
                        <m:sup>
                          <m:r>
                            <a:rPr lang="es-ES" sz="1600" i="1">
                              <a:latin typeface="Cambria Math" panose="02040503050406030204" pitchFamily="18" charset="0"/>
                            </a:rPr>
                            <m:t>𝑗</m:t>
                          </m:r>
                          <m:r>
                            <a:rPr lang="es-ES" sz="1600" i="1">
                              <a:latin typeface="Cambria Math" panose="02040503050406030204" pitchFamily="18" charset="0"/>
                            </a:rPr>
                            <m:t>30°</m:t>
                          </m:r>
                        </m:sup>
                      </m:sSup>
                      <m:r>
                        <a:rPr lang="es-ES" sz="1600" i="1">
                          <a:latin typeface="Cambria Math" panose="02040503050406030204" pitchFamily="18" charset="0"/>
                        </a:rPr>
                        <m:t>=</m:t>
                      </m:r>
                      <m:r>
                        <a:rPr lang="es-ES" sz="1600" i="1">
                          <a:latin typeface="Cambria Math" panose="02040503050406030204" pitchFamily="18" charset="0"/>
                          <a:ea typeface="Cambria Math" panose="02040503050406030204" pitchFamily="18" charset="0"/>
                        </a:rPr>
                        <m:t>416.9∠</m:t>
                      </m:r>
                      <m:r>
                        <a:rPr lang="es-ES" sz="1600" b="0" i="1" smtClean="0">
                          <a:latin typeface="Cambria Math" panose="02040503050406030204" pitchFamily="18" charset="0"/>
                          <a:ea typeface="Cambria Math" panose="02040503050406030204" pitchFamily="18" charset="0"/>
                        </a:rPr>
                        <m:t>−88.32</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𝑉</m:t>
                      </m:r>
                    </m:oMath>
                  </m:oMathPara>
                </a14:m>
                <a:endParaRPr lang="es-ES" sz="1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𝑇𝑅</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m:t>
                          </m:r>
                          <m:r>
                            <a:rPr lang="es-ES" sz="1600" i="1">
                              <a:latin typeface="Cambria Math" panose="02040503050406030204" pitchFamily="18" charset="0"/>
                            </a:rPr>
                            <m:t>𝑁</m:t>
                          </m:r>
                        </m:sub>
                      </m:sSub>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sSup>
                        <m:sSupPr>
                          <m:ctrlPr>
                            <a:rPr lang="es-ES" sz="1600" i="1">
                              <a:latin typeface="Cambria Math" panose="02040503050406030204" pitchFamily="18" charset="0"/>
                            </a:rPr>
                          </m:ctrlPr>
                        </m:sSupPr>
                        <m:e>
                          <m:r>
                            <a:rPr lang="es-ES" sz="1600" i="1">
                              <a:latin typeface="Cambria Math" panose="02040503050406030204" pitchFamily="18" charset="0"/>
                            </a:rPr>
                            <m:t>𝑒</m:t>
                          </m:r>
                        </m:e>
                        <m:sup>
                          <m:r>
                            <a:rPr lang="es-ES" sz="1600" i="1">
                              <a:latin typeface="Cambria Math" panose="02040503050406030204" pitchFamily="18" charset="0"/>
                            </a:rPr>
                            <m:t>𝑗</m:t>
                          </m:r>
                          <m:r>
                            <a:rPr lang="es-ES" sz="1600" i="1">
                              <a:latin typeface="Cambria Math" panose="02040503050406030204" pitchFamily="18" charset="0"/>
                            </a:rPr>
                            <m:t>30°</m:t>
                          </m:r>
                        </m:sup>
                      </m:sSup>
                      <m:r>
                        <a:rPr lang="es-ES" sz="1600" i="1">
                          <a:latin typeface="Cambria Math" panose="02040503050406030204" pitchFamily="18" charset="0"/>
                        </a:rPr>
                        <m:t>=</m:t>
                      </m:r>
                      <m:r>
                        <a:rPr lang="es-ES" sz="1600" i="1">
                          <a:latin typeface="Cambria Math" panose="02040503050406030204" pitchFamily="18" charset="0"/>
                          <a:ea typeface="Cambria Math" panose="02040503050406030204" pitchFamily="18" charset="0"/>
                        </a:rPr>
                        <m:t>416.9∠</m:t>
                      </m:r>
                      <m:r>
                        <a:rPr lang="es-ES" sz="1600" b="0" i="1" smtClean="0">
                          <a:latin typeface="Cambria Math" panose="02040503050406030204" pitchFamily="18" charset="0"/>
                          <a:ea typeface="Cambria Math" panose="02040503050406030204" pitchFamily="18" charset="0"/>
                        </a:rPr>
                        <m:t>15</m:t>
                      </m:r>
                      <m:r>
                        <a:rPr lang="es-ES" sz="1600" i="1">
                          <a:latin typeface="Cambria Math" panose="02040503050406030204" pitchFamily="18" charset="0"/>
                          <a:ea typeface="Cambria Math" panose="02040503050406030204" pitchFamily="18" charset="0"/>
                        </a:rPr>
                        <m:t>1.68° </m:t>
                      </m:r>
                      <m:r>
                        <a:rPr lang="es-ES" sz="1600" i="1">
                          <a:latin typeface="Cambria Math" panose="02040503050406030204" pitchFamily="18" charset="0"/>
                          <a:ea typeface="Cambria Math" panose="02040503050406030204" pitchFamily="18" charset="0"/>
                        </a:rPr>
                        <m:t>𝑉</m:t>
                      </m:r>
                    </m:oMath>
                  </m:oMathPara>
                </a14:m>
                <a:endParaRPr lang="es-ES" sz="1600" i="1" dirty="0">
                  <a:latin typeface="Cambria Math" panose="02040503050406030204" pitchFamily="18" charset="0"/>
                </a:endParaRPr>
              </a:p>
              <a:p>
                <a:endParaRPr lang="es-ES" sz="1600" i="1" dirty="0">
                  <a:latin typeface="Cambria Math" panose="02040503050406030204" pitchFamily="18" charset="0"/>
                </a:endParaRPr>
              </a:p>
            </p:txBody>
          </p:sp>
        </mc:Choice>
        <mc:Fallback xmlns="">
          <p:sp>
            <p:nvSpPr>
              <p:cNvPr id="42" name="Rectángulo 41"/>
              <p:cNvSpPr>
                <a:spLocks noRot="1" noChangeAspect="1" noMove="1" noResize="1" noEditPoints="1" noAdjustHandles="1" noChangeArrowheads="1" noChangeShapeType="1" noTextEdit="1"/>
              </p:cNvSpPr>
              <p:nvPr/>
            </p:nvSpPr>
            <p:spPr>
              <a:xfrm>
                <a:off x="341414" y="4223063"/>
                <a:ext cx="4191413" cy="1410579"/>
              </a:xfrm>
              <a:prstGeom prst="rect">
                <a:avLst/>
              </a:prstGeom>
              <a:blipFill>
                <a:blip r:embed="rId10"/>
                <a:stretch>
                  <a:fillRect l="-727" t="-1299"/>
                </a:stretch>
              </a:blipFill>
            </p:spPr>
            <p:txBody>
              <a:bodyPr/>
              <a:lstStyle/>
              <a:p>
                <a:r>
                  <a:rPr lang="es-ES">
                    <a:noFill/>
                  </a:rPr>
                  <a:t> </a:t>
                </a:r>
              </a:p>
            </p:txBody>
          </p:sp>
        </mc:Fallback>
      </mc:AlternateContent>
    </p:spTree>
    <p:extLst>
      <p:ext uri="{BB962C8B-B14F-4D97-AF65-F5344CB8AC3E}">
        <p14:creationId xmlns:p14="http://schemas.microsoft.com/office/powerpoint/2010/main" val="133553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1" grpId="0"/>
      <p:bldP spid="4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66</a:t>
            </a:fld>
            <a:endParaRPr lang="es-ES_tradnl" altLang="es-ES"/>
          </a:p>
        </p:txBody>
      </p:sp>
      <p:sp>
        <p:nvSpPr>
          <p:cNvPr id="3" name="Rectángulo 2"/>
          <p:cNvSpPr/>
          <p:nvPr/>
        </p:nvSpPr>
        <p:spPr>
          <a:xfrm>
            <a:off x="-1" y="764704"/>
            <a:ext cx="9143997" cy="830997"/>
          </a:xfrm>
          <a:prstGeom prst="rect">
            <a:avLst/>
          </a:prstGeom>
        </p:spPr>
        <p:txBody>
          <a:bodyPr wrap="square">
            <a:spAutoFit/>
          </a:bodyPr>
          <a:lstStyle/>
          <a:p>
            <a:pPr algn="just"/>
            <a:r>
              <a:rPr lang="es-ES" sz="1600" b="1" dirty="0">
                <a:latin typeface="Arial" panose="020B0604020202020204" pitchFamily="34" charset="0"/>
              </a:rPr>
              <a:t>Problema 4. </a:t>
            </a:r>
            <a:r>
              <a:rPr lang="es-ES" sz="1600" dirty="0">
                <a:latin typeface="Arial" panose="020B0604020202020204" pitchFamily="34" charset="0"/>
              </a:rPr>
              <a:t>Un sistema trifásico equilibrado conectado en Y-Y tiene una impedancia de línea Z</a:t>
            </a:r>
            <a:r>
              <a:rPr lang="es-ES" sz="1600" baseline="-25000" dirty="0">
                <a:latin typeface="Arial" panose="020B0604020202020204" pitchFamily="34" charset="0"/>
              </a:rPr>
              <a:t>L</a:t>
            </a:r>
            <a:r>
              <a:rPr lang="es-ES" sz="1600" dirty="0">
                <a:latin typeface="Arial" panose="020B0604020202020204" pitchFamily="34" charset="0"/>
              </a:rPr>
              <a:t>=1+j </a:t>
            </a:r>
            <a:r>
              <a:rPr lang="el-GR" sz="1600" dirty="0">
                <a:latin typeface="Cambria Math" panose="02040503050406030204" pitchFamily="18" charset="0"/>
                <a:ea typeface="Cambria Math" panose="02040503050406030204" pitchFamily="18" charset="0"/>
              </a:rPr>
              <a:t>Ω</a:t>
            </a:r>
            <a:r>
              <a:rPr lang="es-ES" sz="1600" dirty="0">
                <a:latin typeface="Arial" panose="020B0604020202020204" pitchFamily="34" charset="0"/>
              </a:rPr>
              <a:t>, impedancia en la carga Z=10+10j </a:t>
            </a:r>
            <a:r>
              <a:rPr lang="el-GR" sz="1600" dirty="0">
                <a:latin typeface="Arial" panose="020B0604020202020204" pitchFamily="34" charset="0"/>
              </a:rPr>
              <a:t>Ω</a:t>
            </a:r>
            <a:r>
              <a:rPr lang="es-ES" sz="1600" dirty="0">
                <a:latin typeface="Arial" panose="020B0604020202020204" pitchFamily="34" charset="0"/>
              </a:rPr>
              <a:t>, impedancia en el hilo neutro Z</a:t>
            </a:r>
            <a:r>
              <a:rPr lang="es-ES" sz="1600" baseline="-25000" dirty="0">
                <a:latin typeface="Arial" panose="020B0604020202020204" pitchFamily="34" charset="0"/>
              </a:rPr>
              <a:t>N</a:t>
            </a:r>
            <a:r>
              <a:rPr lang="es-ES" sz="1600" dirty="0">
                <a:latin typeface="Arial" panose="020B0604020202020204" pitchFamily="34" charset="0"/>
              </a:rPr>
              <a:t> =1+j </a:t>
            </a:r>
            <a:r>
              <a:rPr lang="el-GR" sz="1600" dirty="0">
                <a:latin typeface="Arial" panose="020B0604020202020204" pitchFamily="34" charset="0"/>
              </a:rPr>
              <a:t>Ω</a:t>
            </a:r>
            <a:r>
              <a:rPr lang="es-ES" sz="1600" dirty="0">
                <a:latin typeface="Arial" panose="020B0604020202020204" pitchFamily="34" charset="0"/>
              </a:rPr>
              <a:t> y el módulo de la tensión de línea U</a:t>
            </a:r>
            <a:r>
              <a:rPr lang="es-ES" sz="1600" baseline="-25000" dirty="0">
                <a:latin typeface="Arial" panose="020B0604020202020204" pitchFamily="34" charset="0"/>
              </a:rPr>
              <a:t>L</a:t>
            </a:r>
            <a:r>
              <a:rPr lang="es-ES" sz="1600" dirty="0">
                <a:latin typeface="Arial" panose="020B0604020202020204" pitchFamily="34" charset="0"/>
              </a:rPr>
              <a:t>=380V. Calcula las corrientes de línea y las tensiones en la carga.</a:t>
            </a:r>
            <a:r>
              <a:rPr lang="es-ES" sz="1600" dirty="0">
                <a:latin typeface="Cambria Math" panose="02040503050406030204" pitchFamily="18" charset="0"/>
                <a:ea typeface="Cambria Math" panose="02040503050406030204" pitchFamily="18" charset="0"/>
              </a:rPr>
              <a:t>, </a:t>
            </a:r>
            <a:endParaRPr lang="es-ES" sz="16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75" name="Rectángulo 74"/>
              <p:cNvSpPr/>
              <p:nvPr/>
            </p:nvSpPr>
            <p:spPr>
              <a:xfrm>
                <a:off x="5126240" y="1655459"/>
                <a:ext cx="4196726" cy="373179"/>
              </a:xfrm>
              <a:prstGeom prst="rect">
                <a:avLst/>
              </a:prstGeom>
            </p:spPr>
            <p:txBody>
              <a:bodyPr wrap="none">
                <a:spAutoFit/>
              </a:bodyPr>
              <a:lstStyle/>
              <a:p>
                <a:r>
                  <a:rPr lang="es-ES" sz="1600" dirty="0">
                    <a:latin typeface="Arial" panose="020B0604020202020204" pitchFamily="34" charset="0"/>
                  </a:rPr>
                  <a:t>Z=10+10j=</a:t>
                </a:r>
                <a14:m>
                  <m:oMath xmlns:m="http://schemas.openxmlformats.org/officeDocument/2006/math">
                    <m:rad>
                      <m:radPr>
                        <m:degHide m:val="on"/>
                        <m:ctrlPr>
                          <a:rPr lang="es-ES" sz="1600" i="1" smtClean="0">
                            <a:latin typeface="Cambria Math" panose="02040503050406030204" pitchFamily="18" charset="0"/>
                          </a:rPr>
                        </m:ctrlPr>
                      </m:radPr>
                      <m:deg/>
                      <m:e>
                        <m:r>
                          <a:rPr lang="es-ES" sz="1600" b="0" i="1" smtClean="0">
                            <a:latin typeface="Cambria Math" panose="02040503050406030204" pitchFamily="18" charset="0"/>
                          </a:rPr>
                          <m:t>200</m:t>
                        </m:r>
                      </m:e>
                    </m:rad>
                    <m:r>
                      <a:rPr lang="es-ES" sz="1600" i="1" smtClean="0">
                        <a:latin typeface="Cambria Math" panose="02040503050406030204" pitchFamily="18" charset="0"/>
                        <a:ea typeface="Cambria Math" panose="02040503050406030204" pitchFamily="18" charset="0"/>
                      </a:rPr>
                      <m:t>∠</m:t>
                    </m:r>
                    <m:func>
                      <m:funcPr>
                        <m:ctrlPr>
                          <a:rPr lang="es-ES" sz="1600" b="0" i="1" smtClean="0">
                            <a:latin typeface="Cambria Math" panose="02040503050406030204" pitchFamily="18" charset="0"/>
                            <a:ea typeface="Cambria Math" panose="02040503050406030204" pitchFamily="18" charset="0"/>
                          </a:rPr>
                        </m:ctrlPr>
                      </m:funcPr>
                      <m:fName>
                        <m:r>
                          <m:rPr>
                            <m:sty m:val="p"/>
                          </m:rPr>
                          <a:rPr lang="es-ES" sz="1600" b="0" i="0" smtClean="0">
                            <a:latin typeface="Cambria Math" panose="02040503050406030204" pitchFamily="18" charset="0"/>
                            <a:ea typeface="Cambria Math" panose="02040503050406030204" pitchFamily="18" charset="0"/>
                          </a:rPr>
                          <m:t>atan</m:t>
                        </m:r>
                      </m:fName>
                      <m:e>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10/10</m:t>
                            </m:r>
                          </m:e>
                        </m:d>
                      </m:e>
                    </m:func>
                    <m:r>
                      <a:rPr lang="es-ES" sz="1600" b="0" i="1" smtClean="0">
                        <a:latin typeface="Cambria Math" panose="02040503050406030204" pitchFamily="18" charset="0"/>
                        <a:ea typeface="Cambria Math" panose="02040503050406030204" pitchFamily="18" charset="0"/>
                      </a:rPr>
                      <m:t>=10</m:t>
                    </m:r>
                    <m:rad>
                      <m:radPr>
                        <m:degHide m:val="on"/>
                        <m:ctrlPr>
                          <a:rPr lang="es-ES" sz="1600" b="0" i="1" smtClean="0">
                            <a:latin typeface="Cambria Math" panose="02040503050406030204" pitchFamily="18" charset="0"/>
                            <a:ea typeface="Cambria Math" panose="02040503050406030204" pitchFamily="18" charset="0"/>
                          </a:rPr>
                        </m:ctrlPr>
                      </m:radPr>
                      <m:deg/>
                      <m:e>
                        <m:r>
                          <a:rPr lang="es-ES" sz="1600" b="0" i="1" smtClean="0">
                            <a:latin typeface="Cambria Math" panose="02040503050406030204" pitchFamily="18" charset="0"/>
                            <a:ea typeface="Cambria Math" panose="02040503050406030204" pitchFamily="18" charset="0"/>
                          </a:rPr>
                          <m:t>2</m:t>
                        </m:r>
                      </m:e>
                    </m:rad>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45º</m:t>
                    </m:r>
                  </m:oMath>
                </a14:m>
                <a:endParaRPr lang="es-ES" sz="1600" dirty="0"/>
              </a:p>
            </p:txBody>
          </p:sp>
        </mc:Choice>
        <mc:Fallback xmlns="">
          <p:sp>
            <p:nvSpPr>
              <p:cNvPr id="75" name="Rectángulo 74"/>
              <p:cNvSpPr>
                <a:spLocks noRot="1" noChangeAspect="1" noMove="1" noResize="1" noEditPoints="1" noAdjustHandles="1" noChangeArrowheads="1" noChangeShapeType="1" noTextEdit="1"/>
              </p:cNvSpPr>
              <p:nvPr/>
            </p:nvSpPr>
            <p:spPr>
              <a:xfrm>
                <a:off x="5126240" y="1655459"/>
                <a:ext cx="4196726" cy="373179"/>
              </a:xfrm>
              <a:prstGeom prst="rect">
                <a:avLst/>
              </a:prstGeom>
              <a:blipFill>
                <a:blip r:embed="rId11"/>
                <a:stretch>
                  <a:fillRect l="-872" b="-180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6" name="Rectángulo 75"/>
              <p:cNvSpPr/>
              <p:nvPr/>
            </p:nvSpPr>
            <p:spPr>
              <a:xfrm>
                <a:off x="5426749" y="2464265"/>
                <a:ext cx="3165547" cy="607987"/>
              </a:xfrm>
              <a:prstGeom prst="rect">
                <a:avLst/>
              </a:prstGeom>
            </p:spPr>
            <p:txBody>
              <a:bodyPr wrap="none">
                <a:spAutoFit/>
              </a:bodyPr>
              <a:lstStyle/>
              <a:p>
                <a:r>
                  <a:rPr lang="es-ES" sz="1600" dirty="0">
                    <a:latin typeface="Arial" panose="020B0604020202020204" pitchFamily="34" charset="0"/>
                  </a:rPr>
                  <a:t>U</a:t>
                </a:r>
                <a:r>
                  <a:rPr lang="es-ES" sz="1000" dirty="0">
                    <a:latin typeface="Arial" panose="020B0604020202020204" pitchFamily="34" charset="0"/>
                  </a:rPr>
                  <a:t>L</a:t>
                </a:r>
                <a:r>
                  <a:rPr lang="es-ES" sz="1600" dirty="0">
                    <a:latin typeface="Arial" panose="020B0604020202020204" pitchFamily="34" charset="0"/>
                  </a:rPr>
                  <a:t>=380V</a:t>
                </a:r>
                <a14:m>
                  <m:oMath xmlns:m="http://schemas.openxmlformats.org/officeDocument/2006/math">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r>
                          <a:rPr lang="es-ES" sz="1600" b="0" i="1" smtClean="0">
                            <a:latin typeface="Cambria Math" panose="02040503050406030204" pitchFamily="18" charset="0"/>
                          </a:rPr>
                          <m:t>𝑅𝑁</m:t>
                        </m:r>
                      </m:sub>
                    </m:sSub>
                    <m:r>
                      <a:rPr lang="es-ES" sz="1600" b="0" i="1" smtClean="0">
                        <a:latin typeface="Cambria Math" panose="02040503050406030204" pitchFamily="18" charset="0"/>
                      </a:rPr>
                      <m:t>=380/</m:t>
                    </m:r>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3</m:t>
                        </m:r>
                      </m:e>
                    </m:rad>
                    <m:r>
                      <a:rPr lang="es-ES" sz="1600" i="1">
                        <a:latin typeface="Cambria Math" panose="02040503050406030204" pitchFamily="18" charset="0"/>
                        <a:ea typeface="Cambria Math" panose="02040503050406030204" pitchFamily="18" charset="0"/>
                      </a:rPr>
                      <m:t>∠0° </m:t>
                    </m:r>
                    <m:r>
                      <a:rPr lang="es-ES" sz="1600" i="1">
                        <a:latin typeface="Cambria Math" panose="02040503050406030204" pitchFamily="18" charset="0"/>
                        <a:ea typeface="Cambria Math" panose="02040503050406030204" pitchFamily="18" charset="0"/>
                      </a:rPr>
                      <m:t>𝑉</m:t>
                    </m:r>
                  </m:oMath>
                </a14:m>
                <a:endParaRPr lang="es-ES" sz="160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m:t>
                          </m:r>
                          <m:r>
                            <a:rPr lang="es-ES" sz="1600" b="0" i="1" smtClean="0">
                              <a:latin typeface="Cambria Math" panose="02040503050406030204" pitchFamily="18" charset="0"/>
                            </a:rPr>
                            <m:t>𝑆</m:t>
                          </m:r>
                        </m:sub>
                      </m:sSub>
                      <m:r>
                        <a:rPr lang="es-ES" sz="1600" i="1">
                          <a:latin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m:t>
                      </m:r>
                      <m:r>
                        <a:rPr lang="es-ES" sz="1600" i="1">
                          <a:latin typeface="Cambria Math" panose="02040503050406030204" pitchFamily="18" charset="0"/>
                          <a:ea typeface="Cambria Math" panose="02040503050406030204" pitchFamily="18" charset="0"/>
                        </a:rPr>
                        <m:t>0° </m:t>
                      </m:r>
                    </m:oMath>
                  </m:oMathPara>
                </a14:m>
                <a:endParaRPr lang="es-ES" sz="1600" dirty="0"/>
              </a:p>
            </p:txBody>
          </p:sp>
        </mc:Choice>
        <mc:Fallback xmlns="">
          <p:sp>
            <p:nvSpPr>
              <p:cNvPr id="76" name="Rectángulo 75"/>
              <p:cNvSpPr>
                <a:spLocks noRot="1" noChangeAspect="1" noMove="1" noResize="1" noEditPoints="1" noAdjustHandles="1" noChangeArrowheads="1" noChangeShapeType="1" noTextEdit="1"/>
              </p:cNvSpPr>
              <p:nvPr/>
            </p:nvSpPr>
            <p:spPr>
              <a:xfrm>
                <a:off x="5426749" y="2464265"/>
                <a:ext cx="3165547" cy="607987"/>
              </a:xfrm>
              <a:prstGeom prst="rect">
                <a:avLst/>
              </a:prstGeom>
              <a:blipFill>
                <a:blip r:embed="rId12"/>
                <a:stretch>
                  <a:fillRect l="-9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9" name="Rectángulo 78"/>
              <p:cNvSpPr/>
              <p:nvPr/>
            </p:nvSpPr>
            <p:spPr>
              <a:xfrm>
                <a:off x="116288" y="4284455"/>
                <a:ext cx="7624064" cy="9026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i="1">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𝑅𝑁</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i="1">
                                  <a:latin typeface="Cambria Math" panose="02040503050406030204" pitchFamily="18" charset="0"/>
                                </a:rPr>
                                <m:t>𝐿</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i="1">
                                  <a:latin typeface="Cambria Math" panose="02040503050406030204" pitchFamily="18" charset="0"/>
                                </a:rPr>
                                <m:t>𝑅</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380/</m:t>
                          </m:r>
                          <m:rad>
                            <m:radPr>
                              <m:degHide m:val="on"/>
                              <m:ctrlPr>
                                <a:rPr lang="es-ES" sz="1600" b="0" i="1" smtClean="0">
                                  <a:latin typeface="Cambria Math" panose="02040503050406030204" pitchFamily="18" charset="0"/>
                                  <a:ea typeface="Cambria Math" panose="02040503050406030204" pitchFamily="18" charset="0"/>
                                </a:rPr>
                              </m:ctrlPr>
                            </m:radPr>
                            <m:deg/>
                            <m:e>
                              <m:r>
                                <a:rPr lang="es-ES" sz="1600" b="0" i="1" smtClean="0">
                                  <a:latin typeface="Cambria Math" panose="02040503050406030204" pitchFamily="18" charset="0"/>
                                  <a:ea typeface="Cambria Math" panose="02040503050406030204" pitchFamily="18" charset="0"/>
                                </a:rPr>
                                <m:t>3</m:t>
                              </m:r>
                            </m:e>
                          </m:rad>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0</m:t>
                          </m:r>
                        </m:num>
                        <m:den>
                          <m:r>
                            <a:rPr lang="es-ES" sz="1600" b="0" i="1" smtClean="0">
                              <a:latin typeface="Cambria Math" panose="02040503050406030204" pitchFamily="18" charset="0"/>
                              <a:ea typeface="Cambria Math" panose="02040503050406030204" pitchFamily="18" charset="0"/>
                            </a:rPr>
                            <m:t>(10+10</m:t>
                          </m:r>
                          <m:r>
                            <a:rPr lang="es-ES" sz="1600" b="0" i="1" smtClean="0">
                              <a:latin typeface="Cambria Math" panose="02040503050406030204" pitchFamily="18" charset="0"/>
                              <a:ea typeface="Cambria Math" panose="02040503050406030204" pitchFamily="18" charset="0"/>
                            </a:rPr>
                            <m:t>𝑗</m:t>
                          </m:r>
                          <m:r>
                            <a:rPr lang="es-ES" sz="1600" b="0" i="1" smtClean="0">
                              <a:latin typeface="Cambria Math" panose="02040503050406030204" pitchFamily="18" charset="0"/>
                              <a:ea typeface="Cambria Math" panose="02040503050406030204" pitchFamily="18" charset="0"/>
                            </a:rPr>
                            <m:t>)+(1+1</m:t>
                          </m:r>
                          <m:r>
                            <a:rPr lang="es-ES" sz="1600" b="0" i="1" smtClean="0">
                              <a:latin typeface="Cambria Math" panose="02040503050406030204" pitchFamily="18" charset="0"/>
                              <a:ea typeface="Cambria Math" panose="02040503050406030204" pitchFamily="18" charset="0"/>
                            </a:rPr>
                            <m:t>𝑗</m:t>
                          </m:r>
                          <m:r>
                            <a:rPr lang="es-ES" sz="1600" b="0" i="1" smtClean="0">
                              <a:latin typeface="Cambria Math" panose="02040503050406030204" pitchFamily="18" charset="0"/>
                              <a:ea typeface="Cambria Math" panose="02040503050406030204" pitchFamily="18" charset="0"/>
                            </a:rPr>
                            <m:t>)</m:t>
                          </m:r>
                        </m:den>
                      </m:f>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380/</m:t>
                          </m:r>
                          <m:rad>
                            <m:radPr>
                              <m:degHide m:val="on"/>
                              <m:ctrlPr>
                                <a:rPr lang="es-ES" sz="1600" i="1">
                                  <a:latin typeface="Cambria Math" panose="02040503050406030204" pitchFamily="18" charset="0"/>
                                  <a:ea typeface="Cambria Math" panose="02040503050406030204" pitchFamily="18" charset="0"/>
                                </a:rPr>
                              </m:ctrlPr>
                            </m:radPr>
                            <m:deg/>
                            <m:e>
                              <m:r>
                                <a:rPr lang="es-ES" sz="1600" i="1">
                                  <a:latin typeface="Cambria Math" panose="02040503050406030204" pitchFamily="18" charset="0"/>
                                  <a:ea typeface="Cambria Math" panose="02040503050406030204" pitchFamily="18" charset="0"/>
                                </a:rPr>
                                <m:t>3</m:t>
                              </m:r>
                            </m:e>
                          </m:rad>
                          <m:r>
                            <a:rPr lang="es-ES" sz="1600" i="1">
                              <a:latin typeface="Cambria Math" panose="02040503050406030204" pitchFamily="18" charset="0"/>
                              <a:ea typeface="Cambria Math" panose="02040503050406030204" pitchFamily="18" charset="0"/>
                            </a:rPr>
                            <m:t>∠0</m:t>
                          </m:r>
                        </m:num>
                        <m:den>
                          <m:r>
                            <a:rPr lang="es-ES" sz="1600" b="0" i="1" smtClean="0">
                              <a:latin typeface="Cambria Math" panose="02040503050406030204" pitchFamily="18" charset="0"/>
                              <a:ea typeface="Cambria Math" panose="02040503050406030204" pitchFamily="18" charset="0"/>
                            </a:rPr>
                            <m:t>11+11</m:t>
                          </m:r>
                          <m:r>
                            <a:rPr lang="es-ES" sz="1600" b="0" i="1" smtClean="0">
                              <a:latin typeface="Cambria Math" panose="02040503050406030204" pitchFamily="18" charset="0"/>
                              <a:ea typeface="Cambria Math" panose="02040503050406030204" pitchFamily="18" charset="0"/>
                            </a:rPr>
                            <m:t>𝑗</m:t>
                          </m:r>
                        </m:den>
                      </m:f>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380/</m:t>
                          </m:r>
                          <m:rad>
                            <m:radPr>
                              <m:degHide m:val="on"/>
                              <m:ctrlPr>
                                <a:rPr lang="es-ES" sz="1600" i="1">
                                  <a:latin typeface="Cambria Math" panose="02040503050406030204" pitchFamily="18" charset="0"/>
                                  <a:ea typeface="Cambria Math" panose="02040503050406030204" pitchFamily="18" charset="0"/>
                                </a:rPr>
                              </m:ctrlPr>
                            </m:radPr>
                            <m:deg/>
                            <m:e>
                              <m:r>
                                <a:rPr lang="es-ES" sz="1600" i="1">
                                  <a:latin typeface="Cambria Math" panose="02040503050406030204" pitchFamily="18" charset="0"/>
                                  <a:ea typeface="Cambria Math" panose="02040503050406030204" pitchFamily="18" charset="0"/>
                                </a:rPr>
                                <m:t>3</m:t>
                              </m:r>
                            </m:e>
                          </m:rad>
                          <m:r>
                            <a:rPr lang="es-ES" sz="1600" i="1">
                              <a:latin typeface="Cambria Math" panose="02040503050406030204" pitchFamily="18" charset="0"/>
                              <a:ea typeface="Cambria Math" panose="02040503050406030204" pitchFamily="18" charset="0"/>
                            </a:rPr>
                            <m:t>∠0</m:t>
                          </m:r>
                        </m:num>
                        <m:den>
                          <m:r>
                            <a:rPr lang="es-ES" sz="1600" i="1">
                              <a:latin typeface="Cambria Math" panose="02040503050406030204" pitchFamily="18" charset="0"/>
                              <a:ea typeface="Cambria Math" panose="02040503050406030204" pitchFamily="18" charset="0"/>
                            </a:rPr>
                            <m:t>11</m:t>
                          </m:r>
                          <m:rad>
                            <m:radPr>
                              <m:degHide m:val="on"/>
                              <m:ctrlPr>
                                <a:rPr lang="es-ES" sz="1600" i="1" smtClean="0">
                                  <a:latin typeface="Cambria Math" panose="02040503050406030204" pitchFamily="18" charset="0"/>
                                  <a:ea typeface="Cambria Math" panose="02040503050406030204" pitchFamily="18" charset="0"/>
                                </a:rPr>
                              </m:ctrlPr>
                            </m:radPr>
                            <m:deg/>
                            <m:e>
                              <m:r>
                                <a:rPr lang="es-ES" sz="1600" b="0" i="1" smtClean="0">
                                  <a:latin typeface="Cambria Math" panose="02040503050406030204" pitchFamily="18" charset="0"/>
                                  <a:ea typeface="Cambria Math" panose="02040503050406030204" pitchFamily="18" charset="0"/>
                                </a:rPr>
                                <m:t>2</m:t>
                              </m:r>
                            </m:e>
                          </m:rad>
                          <m:r>
                            <a:rPr lang="es-ES" sz="1600" i="1">
                              <a:latin typeface="Cambria Math" panose="02040503050406030204" pitchFamily="18" charset="0"/>
                              <a:ea typeface="Cambria Math" panose="02040503050406030204" pitchFamily="18" charset="0"/>
                            </a:rPr>
                            <m:t>∠45º</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380</m:t>
                          </m:r>
                        </m:num>
                        <m:den>
                          <m:r>
                            <a:rPr lang="es-ES" sz="1600" b="0" i="1" smtClean="0">
                              <a:latin typeface="Cambria Math" panose="02040503050406030204" pitchFamily="18" charset="0"/>
                              <a:ea typeface="Cambria Math" panose="02040503050406030204" pitchFamily="18" charset="0"/>
                            </a:rPr>
                            <m:t>11</m:t>
                          </m:r>
                          <m:rad>
                            <m:radPr>
                              <m:degHide m:val="on"/>
                              <m:ctrlPr>
                                <a:rPr lang="es-ES" sz="1600" b="0" i="1" smtClean="0">
                                  <a:latin typeface="Cambria Math" panose="02040503050406030204" pitchFamily="18" charset="0"/>
                                  <a:ea typeface="Cambria Math" panose="02040503050406030204" pitchFamily="18" charset="0"/>
                                </a:rPr>
                              </m:ctrlPr>
                            </m:radPr>
                            <m:deg/>
                            <m:e>
                              <m:r>
                                <a:rPr lang="es-ES" sz="1600" b="0" i="1" smtClean="0">
                                  <a:latin typeface="Cambria Math" panose="02040503050406030204" pitchFamily="18" charset="0"/>
                                  <a:ea typeface="Cambria Math" panose="02040503050406030204" pitchFamily="18" charset="0"/>
                                </a:rPr>
                                <m:t>6</m:t>
                              </m:r>
                            </m:e>
                          </m:rad>
                        </m:den>
                      </m:f>
                      <m:r>
                        <a:rPr lang="es-ES" sz="1600" i="1">
                          <a:latin typeface="Cambria Math" panose="02040503050406030204" pitchFamily="18" charset="0"/>
                          <a:ea typeface="Cambria Math" panose="02040503050406030204" pitchFamily="18" charset="0"/>
                        </a:rPr>
                        <m:t>∠</m:t>
                      </m:r>
                      <m:r>
                        <a:rPr lang="es-ES" sz="1600" b="0" i="0" smtClean="0">
                          <a:latin typeface="Cambria Math" panose="02040503050406030204" pitchFamily="18" charset="0"/>
                          <a:ea typeface="Cambria Math" panose="02040503050406030204" pitchFamily="18" charset="0"/>
                        </a:rPr>
                        <m:t>−45=14.10</m:t>
                      </m:r>
                      <m:r>
                        <a:rPr lang="es-ES" sz="1600" i="1">
                          <a:latin typeface="Cambria Math" panose="02040503050406030204" pitchFamily="18" charset="0"/>
                          <a:ea typeface="Cambria Math" panose="02040503050406030204" pitchFamily="18" charset="0"/>
                        </a:rPr>
                        <m:t>∠</m:t>
                      </m:r>
                      <m:r>
                        <a:rPr lang="es-ES" sz="1600">
                          <a:latin typeface="Cambria Math" panose="02040503050406030204" pitchFamily="18" charset="0"/>
                          <a:ea typeface="Cambria Math" panose="02040503050406030204" pitchFamily="18" charset="0"/>
                        </a:rPr>
                        <m:t>−45</m:t>
                      </m:r>
                      <m:r>
                        <a:rPr lang="es-ES" sz="1600" i="1" smtClean="0">
                          <a:latin typeface="Cambria Math" panose="02040503050406030204" pitchFamily="18" charset="0"/>
                          <a:ea typeface="Cambria Math" panose="02040503050406030204" pitchFamily="18" charset="0"/>
                        </a:rPr>
                        <m:t>°</m:t>
                      </m:r>
                      <m:r>
                        <a:rPr lang="es-ES" sz="1600" b="0" i="0" smtClean="0">
                          <a:latin typeface="Cambria Math" panose="02040503050406030204" pitchFamily="18" charset="0"/>
                          <a:ea typeface="Cambria Math" panose="02040503050406030204" pitchFamily="18" charset="0"/>
                        </a:rPr>
                        <m:t> </m:t>
                      </m:r>
                      <m:r>
                        <m:rPr>
                          <m:sty m:val="p"/>
                        </m:rPr>
                        <a:rPr lang="es-ES" sz="1600" b="0" i="0" smtClean="0">
                          <a:latin typeface="Cambria Math" panose="02040503050406030204" pitchFamily="18" charset="0"/>
                          <a:ea typeface="Cambria Math" panose="02040503050406030204" pitchFamily="18" charset="0"/>
                        </a:rPr>
                        <m:t>A</m:t>
                      </m:r>
                      <m:r>
                        <a:rPr lang="es-ES" sz="1600" b="0" i="0"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m:rPr>
                              <m:sty m:val="p"/>
                            </m:rPr>
                            <a:rPr lang="es-ES" sz="1600" b="0" i="0" smtClean="0">
                              <a:latin typeface="Cambria Math" panose="02040503050406030204" pitchFamily="18" charset="0"/>
                              <a:ea typeface="Cambria Math" panose="02040503050406030204" pitchFamily="18" charset="0"/>
                            </a:rPr>
                            <m:t>I</m:t>
                          </m:r>
                        </m:e>
                        <m:sub>
                          <m:r>
                            <m:rPr>
                              <m:sty m:val="p"/>
                            </m:rPr>
                            <a:rPr lang="es-ES" sz="1600" b="0" i="0" smtClean="0">
                              <a:latin typeface="Cambria Math" panose="02040503050406030204" pitchFamily="18" charset="0"/>
                              <a:ea typeface="Cambria Math" panose="02040503050406030204" pitchFamily="18" charset="0"/>
                            </a:rPr>
                            <m:t>R</m:t>
                          </m:r>
                        </m:sub>
                      </m:sSub>
                    </m:oMath>
                  </m:oMathPara>
                </a14:m>
                <a:endParaRPr lang="es-ES" sz="1600" dirty="0"/>
              </a:p>
            </p:txBody>
          </p:sp>
        </mc:Choice>
        <mc:Fallback xmlns="">
          <p:sp>
            <p:nvSpPr>
              <p:cNvPr id="79" name="Rectángulo 78"/>
              <p:cNvSpPr>
                <a:spLocks noRot="1" noChangeAspect="1" noMove="1" noResize="1" noEditPoints="1" noAdjustHandles="1" noChangeArrowheads="1" noChangeShapeType="1" noTextEdit="1"/>
              </p:cNvSpPr>
              <p:nvPr/>
            </p:nvSpPr>
            <p:spPr>
              <a:xfrm>
                <a:off x="116288" y="4284455"/>
                <a:ext cx="7624064" cy="902619"/>
              </a:xfrm>
              <a:prstGeom prst="rect">
                <a:avLst/>
              </a:prstGeom>
              <a:blipFill>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0" name="Rectángulo 79"/>
              <p:cNvSpPr/>
              <p:nvPr/>
            </p:nvSpPr>
            <p:spPr>
              <a:xfrm>
                <a:off x="56284" y="5367363"/>
                <a:ext cx="3941631" cy="5952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2</m:t>
                          </m:r>
                        </m:sub>
                      </m:sSub>
                      <m:r>
                        <a:rPr lang="es-ES" sz="1600" i="1">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𝑆</m:t>
                              </m:r>
                              <m:r>
                                <a:rPr lang="es-ES" sz="1600" i="1">
                                  <a:latin typeface="Cambria Math" panose="02040503050406030204" pitchFamily="18" charset="0"/>
                                </a:rPr>
                                <m:t>𝑁</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i="1">
                                  <a:latin typeface="Cambria Math" panose="02040503050406030204" pitchFamily="18" charset="0"/>
                                </a:rPr>
                                <m:t>𝐿</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b="0" i="1" smtClean="0">
                                  <a:latin typeface="Cambria Math" panose="02040503050406030204" pitchFamily="18" charset="0"/>
                                </a:rPr>
                                <m:t>𝑆</m:t>
                              </m:r>
                            </m:sub>
                          </m:sSub>
                        </m:den>
                      </m:f>
                      <m:r>
                        <a:rPr lang="es-ES" sz="1600">
                          <a:latin typeface="Cambria Math" panose="02040503050406030204" pitchFamily="18" charset="0"/>
                          <a:ea typeface="Cambria Math" panose="02040503050406030204" pitchFamily="18" charset="0"/>
                        </a:rPr>
                        <m:t>=14.10</m:t>
                      </m:r>
                      <m:r>
                        <a:rPr lang="es-ES" sz="1600" i="1">
                          <a:latin typeface="Cambria Math" panose="02040503050406030204" pitchFamily="18" charset="0"/>
                          <a:ea typeface="Cambria Math" panose="02040503050406030204" pitchFamily="18" charset="0"/>
                        </a:rPr>
                        <m:t>∠</m:t>
                      </m:r>
                      <m:r>
                        <a:rPr lang="es-ES" sz="1600">
                          <a:latin typeface="Cambria Math" panose="02040503050406030204" pitchFamily="18" charset="0"/>
                          <a:ea typeface="Cambria Math" panose="02040503050406030204" pitchFamily="18" charset="0"/>
                        </a:rPr>
                        <m:t>−</m:t>
                      </m:r>
                      <m:r>
                        <a:rPr lang="es-ES" sz="1600" b="0" i="0" smtClean="0">
                          <a:latin typeface="Cambria Math" panose="02040503050406030204" pitchFamily="18" charset="0"/>
                          <a:ea typeface="Cambria Math" panose="02040503050406030204" pitchFamily="18" charset="0"/>
                        </a:rPr>
                        <m:t>16</m:t>
                      </m:r>
                      <m:r>
                        <a:rPr lang="es-ES" sz="1600">
                          <a:latin typeface="Cambria Math" panose="02040503050406030204" pitchFamily="18" charset="0"/>
                          <a:ea typeface="Cambria Math" panose="02040503050406030204" pitchFamily="18" charset="0"/>
                        </a:rPr>
                        <m:t>5</m:t>
                      </m:r>
                      <m:r>
                        <a:rPr lang="es-ES" sz="1600" i="1">
                          <a:latin typeface="Cambria Math" panose="02040503050406030204" pitchFamily="18" charset="0"/>
                          <a:ea typeface="Cambria Math" panose="02040503050406030204" pitchFamily="18" charset="0"/>
                        </a:rPr>
                        <m:t>°</m:t>
                      </m:r>
                      <m:r>
                        <a:rPr lang="es-ES" sz="1600">
                          <a:latin typeface="Cambria Math" panose="02040503050406030204" pitchFamily="18" charset="0"/>
                          <a:ea typeface="Cambria Math" panose="02040503050406030204" pitchFamily="18" charset="0"/>
                        </a:rPr>
                        <m:t> </m:t>
                      </m:r>
                      <m:r>
                        <m:rPr>
                          <m:sty m:val="p"/>
                        </m:rPr>
                        <a:rPr lang="es-ES" sz="1600">
                          <a:latin typeface="Cambria Math" panose="02040503050406030204" pitchFamily="18" charset="0"/>
                          <a:ea typeface="Cambria Math" panose="02040503050406030204" pitchFamily="18" charset="0"/>
                        </a:rPr>
                        <m:t>A</m:t>
                      </m:r>
                      <m:r>
                        <a:rPr lang="es-ES" sz="1600" b="0" i="0"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m:rPr>
                              <m:sty m:val="p"/>
                            </m:rPr>
                            <a:rPr lang="es-ES" sz="1600" b="0" i="0" smtClean="0">
                              <a:latin typeface="Cambria Math" panose="02040503050406030204" pitchFamily="18" charset="0"/>
                              <a:ea typeface="Cambria Math" panose="02040503050406030204" pitchFamily="18" charset="0"/>
                            </a:rPr>
                            <m:t>I</m:t>
                          </m:r>
                        </m:e>
                        <m:sub>
                          <m:r>
                            <m:rPr>
                              <m:sty m:val="p"/>
                            </m:rPr>
                            <a:rPr lang="es-ES" sz="1600" b="0" i="0" smtClean="0">
                              <a:latin typeface="Cambria Math" panose="02040503050406030204" pitchFamily="18" charset="0"/>
                              <a:ea typeface="Cambria Math" panose="02040503050406030204" pitchFamily="18" charset="0"/>
                            </a:rPr>
                            <m:t>s</m:t>
                          </m:r>
                        </m:sub>
                      </m:sSub>
                    </m:oMath>
                  </m:oMathPara>
                </a14:m>
                <a:endParaRPr lang="es-ES" sz="1600" dirty="0"/>
              </a:p>
            </p:txBody>
          </p:sp>
        </mc:Choice>
        <mc:Fallback xmlns="">
          <p:sp>
            <p:nvSpPr>
              <p:cNvPr id="80" name="Rectángulo 79"/>
              <p:cNvSpPr>
                <a:spLocks noRot="1" noChangeAspect="1" noMove="1" noResize="1" noEditPoints="1" noAdjustHandles="1" noChangeArrowheads="1" noChangeShapeType="1" noTextEdit="1"/>
              </p:cNvSpPr>
              <p:nvPr/>
            </p:nvSpPr>
            <p:spPr>
              <a:xfrm>
                <a:off x="56284" y="5367363"/>
                <a:ext cx="3941631" cy="595228"/>
              </a:xfrm>
              <a:prstGeom prst="rect">
                <a:avLst/>
              </a:prstGeom>
              <a:blipFill>
                <a:blip r:embed="rId14"/>
                <a:stretch>
                  <a:fillRect/>
                </a:stretch>
              </a:blipFill>
            </p:spPr>
            <p:txBody>
              <a:bodyPr/>
              <a:lstStyle/>
              <a:p>
                <a:r>
                  <a:rPr lang="es-ES">
                    <a:noFill/>
                  </a:rPr>
                  <a:t> </a:t>
                </a:r>
              </a:p>
            </p:txBody>
          </p:sp>
        </mc:Fallback>
      </mc:AlternateContent>
      <p:sp>
        <p:nvSpPr>
          <p:cNvPr id="107" name="Rectángulo 106"/>
          <p:cNvSpPr/>
          <p:nvPr/>
        </p:nvSpPr>
        <p:spPr>
          <a:xfrm>
            <a:off x="5481318" y="3181618"/>
            <a:ext cx="3058914" cy="338554"/>
          </a:xfrm>
          <a:prstGeom prst="rect">
            <a:avLst/>
          </a:prstGeom>
        </p:spPr>
        <p:txBody>
          <a:bodyPr wrap="none">
            <a:spAutoFit/>
          </a:bodyPr>
          <a:lstStyle/>
          <a:p>
            <a:r>
              <a:rPr lang="es-ES" sz="1600" dirty="0"/>
              <a:t>Corrientes: Sistema Y-Y</a:t>
            </a:r>
            <a:r>
              <a:rPr lang="es-ES" sz="1600" dirty="0">
                <a:latin typeface="Arial" panose="020B0604020202020204" pitchFamily="34" charset="0"/>
              </a:rPr>
              <a:t> </a:t>
            </a:r>
            <a:r>
              <a:rPr lang="es-ES" sz="1600" dirty="0">
                <a:sym typeface="Wingdings" panose="05000000000000000000" pitchFamily="2" charset="2"/>
              </a:rPr>
              <a:t> IF=IL</a:t>
            </a:r>
            <a:endParaRPr lang="es-ES" sz="1600" dirty="0"/>
          </a:p>
        </p:txBody>
      </p:sp>
      <p:sp>
        <p:nvSpPr>
          <p:cNvPr id="108" name="Rectángulo 107"/>
          <p:cNvSpPr/>
          <p:nvPr/>
        </p:nvSpPr>
        <p:spPr>
          <a:xfrm>
            <a:off x="414265" y="3999871"/>
            <a:ext cx="1728358" cy="338554"/>
          </a:xfrm>
          <a:prstGeom prst="rect">
            <a:avLst/>
          </a:prstGeom>
        </p:spPr>
        <p:txBody>
          <a:bodyPr wrap="none">
            <a:spAutoFit/>
          </a:bodyPr>
          <a:lstStyle/>
          <a:p>
            <a:r>
              <a:rPr lang="es-ES" sz="1600" dirty="0"/>
              <a:t>Corrientes de fase:</a:t>
            </a:r>
          </a:p>
        </p:txBody>
      </p:sp>
      <mc:AlternateContent xmlns:mc="http://schemas.openxmlformats.org/markup-compatibility/2006" xmlns:a14="http://schemas.microsoft.com/office/drawing/2010/main">
        <mc:Choice Requires="a14">
          <p:sp>
            <p:nvSpPr>
              <p:cNvPr id="154" name="Rectángulo 153">
                <a:extLst>
                  <a:ext uri="{FF2B5EF4-FFF2-40B4-BE49-F238E27FC236}">
                    <a16:creationId xmlns:a16="http://schemas.microsoft.com/office/drawing/2014/main" id="{2C40AA21-6511-4243-B31E-6FF09F901497}"/>
                  </a:ext>
                </a:extLst>
              </p:cNvPr>
              <p:cNvSpPr/>
              <p:nvPr/>
            </p:nvSpPr>
            <p:spPr>
              <a:xfrm>
                <a:off x="5149650" y="1914374"/>
                <a:ext cx="2950295" cy="362600"/>
              </a:xfrm>
              <a:prstGeom prst="rect">
                <a:avLst/>
              </a:prstGeom>
            </p:spPr>
            <p:txBody>
              <a:bodyPr wrap="none">
                <a:spAutoFit/>
              </a:bodyPr>
              <a:lstStyle/>
              <a:p>
                <a:r>
                  <a:rPr lang="es-ES" sz="1600" dirty="0">
                    <a:latin typeface="Arial" panose="020B0604020202020204" pitchFamily="34" charset="0"/>
                  </a:rPr>
                  <a:t>ZL=1+1j=</a:t>
                </a:r>
                <a14:m>
                  <m:oMath xmlns:m="http://schemas.openxmlformats.org/officeDocument/2006/math">
                    <m:rad>
                      <m:radPr>
                        <m:degHide m:val="on"/>
                        <m:ctrlPr>
                          <a:rPr lang="es-ES" sz="1600" i="1" smtClean="0">
                            <a:latin typeface="Cambria Math" panose="02040503050406030204" pitchFamily="18" charset="0"/>
                          </a:rPr>
                        </m:ctrlPr>
                      </m:radPr>
                      <m:deg/>
                      <m:e>
                        <m:r>
                          <a:rPr lang="es-ES" sz="1600" b="0" i="1" smtClean="0">
                            <a:latin typeface="Cambria Math" panose="02040503050406030204" pitchFamily="18" charset="0"/>
                          </a:rPr>
                          <m:t>2</m:t>
                        </m:r>
                      </m:e>
                    </m:rad>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45º=10</m:t>
                    </m:r>
                    <m:rad>
                      <m:radPr>
                        <m:degHide m:val="on"/>
                        <m:ctrlPr>
                          <a:rPr lang="es-ES" sz="1600" b="0" i="1" smtClean="0">
                            <a:latin typeface="Cambria Math" panose="02040503050406030204" pitchFamily="18" charset="0"/>
                            <a:ea typeface="Cambria Math" panose="02040503050406030204" pitchFamily="18" charset="0"/>
                          </a:rPr>
                        </m:ctrlPr>
                      </m:radPr>
                      <m:deg/>
                      <m:e>
                        <m:r>
                          <a:rPr lang="es-ES" sz="1600" b="0" i="1" smtClean="0">
                            <a:latin typeface="Cambria Math" panose="02040503050406030204" pitchFamily="18" charset="0"/>
                            <a:ea typeface="Cambria Math" panose="02040503050406030204" pitchFamily="18" charset="0"/>
                          </a:rPr>
                          <m:t>2</m:t>
                        </m:r>
                      </m:e>
                    </m:rad>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45º</m:t>
                    </m:r>
                  </m:oMath>
                </a14:m>
                <a:endParaRPr lang="es-ES" sz="1600" dirty="0"/>
              </a:p>
            </p:txBody>
          </p:sp>
        </mc:Choice>
        <mc:Fallback xmlns="">
          <p:sp>
            <p:nvSpPr>
              <p:cNvPr id="154" name="Rectángulo 153">
                <a:extLst>
                  <a:ext uri="{FF2B5EF4-FFF2-40B4-BE49-F238E27FC236}">
                    <a16:creationId xmlns:a16="http://schemas.microsoft.com/office/drawing/2014/main" id="{2C40AA21-6511-4243-B31E-6FF09F901497}"/>
                  </a:ext>
                </a:extLst>
              </p:cNvPr>
              <p:cNvSpPr>
                <a:spLocks noRot="1" noChangeAspect="1" noMove="1" noResize="1" noEditPoints="1" noAdjustHandles="1" noChangeArrowheads="1" noChangeShapeType="1" noTextEdit="1"/>
              </p:cNvSpPr>
              <p:nvPr/>
            </p:nvSpPr>
            <p:spPr>
              <a:xfrm>
                <a:off x="5149650" y="1914374"/>
                <a:ext cx="2950295" cy="362600"/>
              </a:xfrm>
              <a:prstGeom prst="rect">
                <a:avLst/>
              </a:prstGeom>
              <a:blipFill>
                <a:blip r:embed="rId30"/>
                <a:stretch>
                  <a:fillRect l="-1240"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6" name="Rectángulo 155">
                <a:extLst>
                  <a:ext uri="{FF2B5EF4-FFF2-40B4-BE49-F238E27FC236}">
                    <a16:creationId xmlns:a16="http://schemas.microsoft.com/office/drawing/2014/main" id="{3B65830F-8450-4C48-B621-1984086E572F}"/>
                  </a:ext>
                </a:extLst>
              </p:cNvPr>
              <p:cNvSpPr/>
              <p:nvPr/>
            </p:nvSpPr>
            <p:spPr>
              <a:xfrm>
                <a:off x="4519428" y="5495700"/>
                <a:ext cx="2549007"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3</m:t>
                          </m:r>
                        </m:sub>
                      </m:sSub>
                      <m:r>
                        <a:rPr lang="es-ES" sz="1600" i="1">
                          <a:latin typeface="Cambria Math" panose="02040503050406030204" pitchFamily="18" charset="0"/>
                        </a:rPr>
                        <m:t>=</m:t>
                      </m:r>
                      <m:r>
                        <a:rPr lang="es-ES" sz="1600">
                          <a:latin typeface="Cambria Math" panose="02040503050406030204" pitchFamily="18" charset="0"/>
                          <a:ea typeface="Cambria Math" panose="02040503050406030204" pitchFamily="18" charset="0"/>
                        </a:rPr>
                        <m:t>14.10</m:t>
                      </m:r>
                      <m:r>
                        <a:rPr lang="es-ES" sz="1600" i="1">
                          <a:latin typeface="Cambria Math" panose="02040503050406030204" pitchFamily="18" charset="0"/>
                          <a:ea typeface="Cambria Math" panose="02040503050406030204" pitchFamily="18" charset="0"/>
                        </a:rPr>
                        <m:t>∠</m:t>
                      </m:r>
                      <m:r>
                        <a:rPr lang="es-ES" sz="1600" b="0" i="0" smtClean="0">
                          <a:latin typeface="Cambria Math" panose="02040503050406030204" pitchFamily="18" charset="0"/>
                          <a:ea typeface="Cambria Math" panose="02040503050406030204" pitchFamily="18" charset="0"/>
                        </a:rPr>
                        <m:t>7</m:t>
                      </m:r>
                      <m:r>
                        <a:rPr lang="es-ES" sz="1600">
                          <a:latin typeface="Cambria Math" panose="02040503050406030204" pitchFamily="18" charset="0"/>
                          <a:ea typeface="Cambria Math" panose="02040503050406030204" pitchFamily="18" charset="0"/>
                        </a:rPr>
                        <m:t>5</m:t>
                      </m:r>
                      <m:r>
                        <a:rPr lang="es-ES" sz="1600" i="1">
                          <a:latin typeface="Cambria Math" panose="02040503050406030204" pitchFamily="18" charset="0"/>
                          <a:ea typeface="Cambria Math" panose="02040503050406030204" pitchFamily="18" charset="0"/>
                        </a:rPr>
                        <m:t>°</m:t>
                      </m:r>
                      <m:r>
                        <a:rPr lang="es-ES" sz="1600">
                          <a:latin typeface="Cambria Math" panose="02040503050406030204" pitchFamily="18" charset="0"/>
                          <a:ea typeface="Cambria Math" panose="02040503050406030204" pitchFamily="18" charset="0"/>
                        </a:rPr>
                        <m:t> </m:t>
                      </m:r>
                      <m:r>
                        <m:rPr>
                          <m:sty m:val="p"/>
                        </m:rPr>
                        <a:rPr lang="es-ES" sz="1600">
                          <a:latin typeface="Cambria Math" panose="02040503050406030204" pitchFamily="18" charset="0"/>
                          <a:ea typeface="Cambria Math" panose="02040503050406030204" pitchFamily="18" charset="0"/>
                        </a:rPr>
                        <m:t>A</m:t>
                      </m:r>
                      <m:r>
                        <a:rPr lang="es-ES" sz="1600" b="0" i="0"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m:rPr>
                              <m:sty m:val="p"/>
                            </m:rPr>
                            <a:rPr lang="es-ES" sz="1600" b="0" i="0" smtClean="0">
                              <a:latin typeface="Cambria Math" panose="02040503050406030204" pitchFamily="18" charset="0"/>
                              <a:ea typeface="Cambria Math" panose="02040503050406030204" pitchFamily="18" charset="0"/>
                            </a:rPr>
                            <m:t>I</m:t>
                          </m:r>
                        </m:e>
                        <m:sub>
                          <m:r>
                            <m:rPr>
                              <m:sty m:val="p"/>
                            </m:rPr>
                            <a:rPr lang="es-ES" sz="1600" b="0" i="0" smtClean="0">
                              <a:latin typeface="Cambria Math" panose="02040503050406030204" pitchFamily="18" charset="0"/>
                              <a:ea typeface="Cambria Math" panose="02040503050406030204" pitchFamily="18" charset="0"/>
                            </a:rPr>
                            <m:t>T</m:t>
                          </m:r>
                        </m:sub>
                      </m:sSub>
                    </m:oMath>
                  </m:oMathPara>
                </a14:m>
                <a:endParaRPr lang="es-ES" sz="1600" dirty="0"/>
              </a:p>
            </p:txBody>
          </p:sp>
        </mc:Choice>
        <mc:Fallback xmlns="">
          <p:sp>
            <p:nvSpPr>
              <p:cNvPr id="156" name="Rectángulo 155">
                <a:extLst>
                  <a:ext uri="{FF2B5EF4-FFF2-40B4-BE49-F238E27FC236}">
                    <a16:creationId xmlns:a16="http://schemas.microsoft.com/office/drawing/2014/main" id="{3B65830F-8450-4C48-B621-1984086E572F}"/>
                  </a:ext>
                </a:extLst>
              </p:cNvPr>
              <p:cNvSpPr>
                <a:spLocks noRot="1" noChangeAspect="1" noMove="1" noResize="1" noEditPoints="1" noAdjustHandles="1" noChangeArrowheads="1" noChangeShapeType="1" noTextEdit="1"/>
              </p:cNvSpPr>
              <p:nvPr/>
            </p:nvSpPr>
            <p:spPr>
              <a:xfrm>
                <a:off x="4519428" y="5495700"/>
                <a:ext cx="2549007" cy="338554"/>
              </a:xfrm>
              <a:prstGeom prst="rect">
                <a:avLst/>
              </a:prstGeom>
              <a:blipFill>
                <a:blip r:embed="rId31"/>
                <a:stretch>
                  <a:fillRect/>
                </a:stretch>
              </a:blipFill>
            </p:spPr>
            <p:txBody>
              <a:bodyPr/>
              <a:lstStyle/>
              <a:p>
                <a:r>
                  <a:rPr lang="es-ES">
                    <a:noFill/>
                  </a:rPr>
                  <a:t> </a:t>
                </a:r>
              </a:p>
            </p:txBody>
          </p:sp>
        </mc:Fallback>
      </mc:AlternateContent>
      <p:grpSp>
        <p:nvGrpSpPr>
          <p:cNvPr id="4" name="Grupo 3">
            <a:extLst>
              <a:ext uri="{FF2B5EF4-FFF2-40B4-BE49-F238E27FC236}">
                <a16:creationId xmlns:a16="http://schemas.microsoft.com/office/drawing/2014/main" id="{96C6F60A-47C9-4F42-AB03-9FD5C50922CA}"/>
              </a:ext>
            </a:extLst>
          </p:cNvPr>
          <p:cNvGrpSpPr/>
          <p:nvPr/>
        </p:nvGrpSpPr>
        <p:grpSpPr>
          <a:xfrm>
            <a:off x="-792" y="1696671"/>
            <a:ext cx="5148856" cy="2249011"/>
            <a:chOff x="-792" y="1696671"/>
            <a:chExt cx="5148856" cy="2249011"/>
          </a:xfrm>
        </p:grpSpPr>
        <p:sp>
          <p:nvSpPr>
            <p:cNvPr id="28" name="CuadroTexto 27"/>
            <p:cNvSpPr txBox="1"/>
            <p:nvPr/>
          </p:nvSpPr>
          <p:spPr>
            <a:xfrm>
              <a:off x="661963" y="1700361"/>
              <a:ext cx="320922" cy="338554"/>
            </a:xfrm>
            <a:prstGeom prst="rect">
              <a:avLst/>
            </a:prstGeom>
            <a:noFill/>
          </p:spPr>
          <p:txBody>
            <a:bodyPr wrap="none" rtlCol="0">
              <a:spAutoFit/>
            </a:bodyPr>
            <a:lstStyle/>
            <a:p>
              <a:r>
                <a:rPr lang="es-ES" sz="1600" dirty="0"/>
                <a:t>R</a:t>
              </a:r>
            </a:p>
          </p:txBody>
        </p:sp>
        <p:grpSp>
          <p:nvGrpSpPr>
            <p:cNvPr id="50" name="Grupo 49"/>
            <p:cNvGrpSpPr/>
            <p:nvPr/>
          </p:nvGrpSpPr>
          <p:grpSpPr>
            <a:xfrm>
              <a:off x="1980060" y="1911420"/>
              <a:ext cx="603370" cy="1739209"/>
              <a:chOff x="3485693" y="3614139"/>
              <a:chExt cx="603370" cy="2123273"/>
            </a:xfrm>
          </p:grpSpPr>
          <p:grpSp>
            <p:nvGrpSpPr>
              <p:cNvPr id="51" name="Grupo 50"/>
              <p:cNvGrpSpPr/>
              <p:nvPr/>
            </p:nvGrpSpPr>
            <p:grpSpPr>
              <a:xfrm>
                <a:off x="3550842" y="3614139"/>
                <a:ext cx="473073" cy="2123273"/>
                <a:chOff x="3550842" y="3614139"/>
                <a:chExt cx="473073" cy="2123273"/>
              </a:xfrm>
            </p:grpSpPr>
            <p:sp>
              <p:nvSpPr>
                <p:cNvPr id="53" name="Arco 52"/>
                <p:cNvSpPr/>
                <p:nvPr/>
              </p:nvSpPr>
              <p:spPr bwMode="auto">
                <a:xfrm>
                  <a:off x="3550842" y="3800429"/>
                  <a:ext cx="473073" cy="1810330"/>
                </a:xfrm>
                <a:prstGeom prst="arc">
                  <a:avLst>
                    <a:gd name="adj1" fmla="val 16389490"/>
                    <a:gd name="adj2" fmla="val 499594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sp>
              <p:nvSpPr>
                <p:cNvPr id="54" name="CuadroTexto 53"/>
                <p:cNvSpPr txBox="1"/>
                <p:nvPr/>
              </p:nvSpPr>
              <p:spPr>
                <a:xfrm>
                  <a:off x="3558053" y="3614139"/>
                  <a:ext cx="328936" cy="400110"/>
                </a:xfrm>
                <a:prstGeom prst="rect">
                  <a:avLst/>
                </a:prstGeom>
                <a:noFill/>
              </p:spPr>
              <p:txBody>
                <a:bodyPr wrap="none" rtlCol="0">
                  <a:spAutoFit/>
                </a:bodyPr>
                <a:lstStyle/>
                <a:p>
                  <a:r>
                    <a:rPr lang="es-ES" sz="2000" dirty="0"/>
                    <a:t>+</a:t>
                  </a:r>
                </a:p>
              </p:txBody>
            </p:sp>
            <p:sp>
              <p:nvSpPr>
                <p:cNvPr id="55" name="CuadroTexto 54"/>
                <p:cNvSpPr txBox="1"/>
                <p:nvPr/>
              </p:nvSpPr>
              <p:spPr>
                <a:xfrm>
                  <a:off x="3603067" y="5275747"/>
                  <a:ext cx="287258" cy="461665"/>
                </a:xfrm>
                <a:prstGeom prst="rect">
                  <a:avLst/>
                </a:prstGeom>
                <a:noFill/>
              </p:spPr>
              <p:txBody>
                <a:bodyPr wrap="none" rtlCol="0">
                  <a:spAutoFit/>
                </a:bodyPr>
                <a:lstStyle/>
                <a:p>
                  <a:r>
                    <a:rPr lang="es-ES" dirty="0"/>
                    <a:t>-</a:t>
                  </a:r>
                </a:p>
              </p:txBody>
            </p:sp>
          </p:grpSp>
          <mc:AlternateContent xmlns:mc="http://schemas.openxmlformats.org/markup-compatibility/2006" xmlns:a14="http://schemas.microsoft.com/office/drawing/2010/main">
            <mc:Choice Requires="a14">
              <p:sp>
                <p:nvSpPr>
                  <p:cNvPr id="52" name="CuadroTexto 51"/>
                  <p:cNvSpPr txBox="1"/>
                  <p:nvPr/>
                </p:nvSpPr>
                <p:spPr>
                  <a:xfrm>
                    <a:off x="3485693" y="4034609"/>
                    <a:ext cx="603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rPr>
                              </m:ctrlPr>
                            </m:sSubPr>
                            <m:e>
                              <m:r>
                                <a:rPr lang="es-ES" sz="1800" b="0" i="1" dirty="0" smtClean="0">
                                  <a:latin typeface="Cambria Math" panose="02040503050406030204" pitchFamily="18" charset="0"/>
                                </a:rPr>
                                <m:t>𝑈</m:t>
                              </m:r>
                            </m:e>
                            <m:sub>
                              <m:r>
                                <a:rPr lang="es-ES" sz="1800" b="0" i="1" dirty="0" smtClean="0">
                                  <a:latin typeface="Cambria Math" panose="02040503050406030204" pitchFamily="18" charset="0"/>
                                </a:rPr>
                                <m:t>𝑅𝑆</m:t>
                              </m:r>
                            </m:sub>
                          </m:sSub>
                        </m:oMath>
                      </m:oMathPara>
                    </a14:m>
                    <a:endParaRPr lang="es-ES" sz="1800" dirty="0"/>
                  </a:p>
                </p:txBody>
              </p:sp>
            </mc:Choice>
            <mc:Fallback xmlns="">
              <p:sp>
                <p:nvSpPr>
                  <p:cNvPr id="74" name="CuadroTexto 73"/>
                  <p:cNvSpPr txBox="1">
                    <a:spLocks noRot="1" noChangeAspect="1" noMove="1" noResize="1" noEditPoints="1" noAdjustHandles="1" noChangeArrowheads="1" noChangeShapeType="1" noTextEdit="1"/>
                  </p:cNvSpPr>
                  <p:nvPr/>
                </p:nvSpPr>
                <p:spPr>
                  <a:xfrm>
                    <a:off x="3485693" y="4034609"/>
                    <a:ext cx="603370" cy="369332"/>
                  </a:xfrm>
                  <a:prstGeom prst="rect">
                    <a:avLst/>
                  </a:prstGeom>
                  <a:blipFill>
                    <a:blip r:embed="rId10"/>
                    <a:stretch>
                      <a:fillRect/>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102" name="CuadroTexto 101"/>
                <p:cNvSpPr txBox="1"/>
                <p:nvPr/>
              </p:nvSpPr>
              <p:spPr>
                <a:xfrm>
                  <a:off x="3594342" y="2332098"/>
                  <a:ext cx="42806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𝑇</m:t>
                            </m:r>
                          </m:sub>
                        </m:sSub>
                      </m:oMath>
                    </m:oMathPara>
                  </a14:m>
                  <a:endParaRPr lang="es-ES" sz="1400" dirty="0"/>
                </a:p>
              </p:txBody>
            </p:sp>
          </mc:Choice>
          <mc:Fallback xmlns="">
            <p:sp>
              <p:nvSpPr>
                <p:cNvPr id="102" name="CuadroTexto 101"/>
                <p:cNvSpPr txBox="1">
                  <a:spLocks noRot="1" noChangeAspect="1" noMove="1" noResize="1" noEditPoints="1" noAdjustHandles="1" noChangeArrowheads="1" noChangeShapeType="1" noTextEdit="1"/>
                </p:cNvSpPr>
                <p:nvPr/>
              </p:nvSpPr>
              <p:spPr>
                <a:xfrm>
                  <a:off x="3594342" y="2332098"/>
                  <a:ext cx="428066" cy="307777"/>
                </a:xfrm>
                <a:prstGeom prst="rect">
                  <a:avLst/>
                </a:prstGeom>
                <a:blipFill>
                  <a:blip r:embed="rId32"/>
                  <a:stretch>
                    <a:fillRect/>
                  </a:stretch>
                </a:blipFill>
              </p:spPr>
              <p:txBody>
                <a:bodyPr/>
                <a:lstStyle/>
                <a:p>
                  <a:r>
                    <a:rPr lang="es-ES">
                      <a:noFill/>
                    </a:rPr>
                    <a:t> </a:t>
                  </a:r>
                </a:p>
              </p:txBody>
            </p:sp>
          </mc:Fallback>
        </mc:AlternateContent>
        <p:grpSp>
          <p:nvGrpSpPr>
            <p:cNvPr id="15" name="Grupo 14">
              <a:extLst>
                <a:ext uri="{FF2B5EF4-FFF2-40B4-BE49-F238E27FC236}">
                  <a16:creationId xmlns:a16="http://schemas.microsoft.com/office/drawing/2014/main" id="{FAD4C35B-01D9-4D1A-896C-EA4FCBDCF726}"/>
                </a:ext>
              </a:extLst>
            </p:cNvPr>
            <p:cNvGrpSpPr/>
            <p:nvPr/>
          </p:nvGrpSpPr>
          <p:grpSpPr>
            <a:xfrm>
              <a:off x="-792" y="1696671"/>
              <a:ext cx="5148856" cy="2249011"/>
              <a:chOff x="-138452" y="1696671"/>
              <a:chExt cx="5148856" cy="2249011"/>
            </a:xfrm>
          </p:grpSpPr>
          <p:grpSp>
            <p:nvGrpSpPr>
              <p:cNvPr id="87" name="Grupo 86">
                <a:extLst>
                  <a:ext uri="{FF2B5EF4-FFF2-40B4-BE49-F238E27FC236}">
                    <a16:creationId xmlns:a16="http://schemas.microsoft.com/office/drawing/2014/main" id="{EE0CCE66-4F51-4D78-9287-E45627B85509}"/>
                  </a:ext>
                </a:extLst>
              </p:cNvPr>
              <p:cNvGrpSpPr/>
              <p:nvPr/>
            </p:nvGrpSpPr>
            <p:grpSpPr>
              <a:xfrm>
                <a:off x="-138452" y="1696671"/>
                <a:ext cx="5148856" cy="2160908"/>
                <a:chOff x="234820" y="1665164"/>
                <a:chExt cx="6358832" cy="2668719"/>
              </a:xfrm>
            </p:grpSpPr>
            <p:grpSp>
              <p:nvGrpSpPr>
                <p:cNvPr id="89" name="Grupo 88">
                  <a:extLst>
                    <a:ext uri="{FF2B5EF4-FFF2-40B4-BE49-F238E27FC236}">
                      <a16:creationId xmlns:a16="http://schemas.microsoft.com/office/drawing/2014/main" id="{B41812B5-57A8-41EE-A48B-FB5D8C6A699F}"/>
                    </a:ext>
                  </a:extLst>
                </p:cNvPr>
                <p:cNvGrpSpPr/>
                <p:nvPr/>
              </p:nvGrpSpPr>
              <p:grpSpPr>
                <a:xfrm>
                  <a:off x="1475656" y="1916832"/>
                  <a:ext cx="4104456" cy="1224000"/>
                  <a:chOff x="1475656" y="3816000"/>
                  <a:chExt cx="4104456" cy="1224000"/>
                </a:xfrm>
              </p:grpSpPr>
              <p:sp>
                <p:nvSpPr>
                  <p:cNvPr id="139" name="Elipse 138">
                    <a:extLst>
                      <a:ext uri="{FF2B5EF4-FFF2-40B4-BE49-F238E27FC236}">
                        <a16:creationId xmlns:a16="http://schemas.microsoft.com/office/drawing/2014/main" id="{47A36596-8F17-4B30-B22F-DF647FD8F34A}"/>
                      </a:ext>
                    </a:extLst>
                  </p:cNvPr>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cxnSp>
                <p:nvCxnSpPr>
                  <p:cNvPr id="140" name="Conector recto 139">
                    <a:extLst>
                      <a:ext uri="{FF2B5EF4-FFF2-40B4-BE49-F238E27FC236}">
                        <a16:creationId xmlns:a16="http://schemas.microsoft.com/office/drawing/2014/main" id="{B07EDA54-F0D3-4E29-A211-8B30FE0D2E89}"/>
                      </a:ext>
                    </a:extLst>
                  </p:cNvPr>
                  <p:cNvCxnSpPr>
                    <a:stCxn id="139"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Conector recto 140">
                    <a:extLst>
                      <a:ext uri="{FF2B5EF4-FFF2-40B4-BE49-F238E27FC236}">
                        <a16:creationId xmlns:a16="http://schemas.microsoft.com/office/drawing/2014/main" id="{B1B9612A-3FCE-4D08-B729-3E02FC17BADB}"/>
                      </a:ext>
                    </a:extLst>
                  </p:cNvPr>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2" name="Rectángulo 141">
                    <a:extLst>
                      <a:ext uri="{FF2B5EF4-FFF2-40B4-BE49-F238E27FC236}">
                        <a16:creationId xmlns:a16="http://schemas.microsoft.com/office/drawing/2014/main" id="{E7916BED-41B5-4EDA-9351-77BB4C6E35AB}"/>
                      </a:ext>
                    </a:extLst>
                  </p:cNvPr>
                  <p:cNvSpPr/>
                  <p:nvPr/>
                </p:nvSpPr>
                <p:spPr bwMode="auto">
                  <a:xfrm>
                    <a:off x="5292080" y="4211929"/>
                    <a:ext cx="288032" cy="527702"/>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143" name="Conector recto 142">
                    <a:extLst>
                      <a:ext uri="{FF2B5EF4-FFF2-40B4-BE49-F238E27FC236}">
                        <a16:creationId xmlns:a16="http://schemas.microsoft.com/office/drawing/2014/main" id="{61D6A22E-A306-4A0A-9030-0841A2C1248C}"/>
                      </a:ext>
                    </a:extLst>
                  </p:cNvPr>
                  <p:cNvCxnSpPr>
                    <a:stCxn id="142" idx="0"/>
                  </p:cNvCxnSpPr>
                  <p:nvPr/>
                </p:nvCxnSpPr>
                <p:spPr bwMode="auto">
                  <a:xfrm flipV="1">
                    <a:off x="5436096" y="3861049"/>
                    <a:ext cx="0" cy="350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Conector recto 143">
                    <a:extLst>
                      <a:ext uri="{FF2B5EF4-FFF2-40B4-BE49-F238E27FC236}">
                        <a16:creationId xmlns:a16="http://schemas.microsoft.com/office/drawing/2014/main" id="{1D2F3B7E-10B7-4512-8758-9EB054CE4D1B}"/>
                      </a:ext>
                    </a:extLst>
                  </p:cNvPr>
                  <p:cNvCxnSpPr/>
                  <p:nvPr/>
                </p:nvCxnSpPr>
                <p:spPr bwMode="auto">
                  <a:xfrm>
                    <a:off x="1619672" y="5013176"/>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Conector recto 144">
                    <a:extLst>
                      <a:ext uri="{FF2B5EF4-FFF2-40B4-BE49-F238E27FC236}">
                        <a16:creationId xmlns:a16="http://schemas.microsoft.com/office/drawing/2014/main" id="{A3F4EB3F-BBFF-48BE-AAFB-2E4F00BE776A}"/>
                      </a:ext>
                    </a:extLst>
                  </p:cNvPr>
                  <p:cNvCxnSpPr>
                    <a:endCxn id="139"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Conector recto 145">
                    <a:extLst>
                      <a:ext uri="{FF2B5EF4-FFF2-40B4-BE49-F238E27FC236}">
                        <a16:creationId xmlns:a16="http://schemas.microsoft.com/office/drawing/2014/main" id="{A9780985-62A2-475A-979F-624DEB337EDB}"/>
                      </a:ext>
                    </a:extLst>
                  </p:cNvPr>
                  <p:cNvCxnSpPr/>
                  <p:nvPr/>
                </p:nvCxnSpPr>
                <p:spPr bwMode="auto">
                  <a:xfrm flipV="1">
                    <a:off x="5434232" y="4739632"/>
                    <a:ext cx="0" cy="2735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7" name="Elipse 146">
                    <a:extLst>
                      <a:ext uri="{FF2B5EF4-FFF2-40B4-BE49-F238E27FC236}">
                        <a16:creationId xmlns:a16="http://schemas.microsoft.com/office/drawing/2014/main" id="{A4830E48-6262-4311-8E8A-4728A81264D1}"/>
                      </a:ext>
                    </a:extLst>
                  </p:cNvPr>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8" name="Elipse 147">
                    <a:extLst>
                      <a:ext uri="{FF2B5EF4-FFF2-40B4-BE49-F238E27FC236}">
                        <a16:creationId xmlns:a16="http://schemas.microsoft.com/office/drawing/2014/main" id="{ECBFB4CC-E39B-4990-A9F6-83112925195E}"/>
                      </a:ext>
                    </a:extLst>
                  </p:cNvPr>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9" name="Elipse 148">
                    <a:extLst>
                      <a:ext uri="{FF2B5EF4-FFF2-40B4-BE49-F238E27FC236}">
                        <a16:creationId xmlns:a16="http://schemas.microsoft.com/office/drawing/2014/main" id="{D0227350-C85E-4772-B8BB-F417F7B734E5}"/>
                      </a:ext>
                    </a:extLst>
                  </p:cNvPr>
                  <p:cNvSpPr/>
                  <p:nvPr/>
                </p:nvSpPr>
                <p:spPr bwMode="auto">
                  <a:xfrm>
                    <a:off x="5400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0" name="Elipse 149">
                    <a:extLst>
                      <a:ext uri="{FF2B5EF4-FFF2-40B4-BE49-F238E27FC236}">
                        <a16:creationId xmlns:a16="http://schemas.microsoft.com/office/drawing/2014/main" id="{D21B6EEF-4B55-4DDF-9C5A-2DFDBE3083FD}"/>
                      </a:ext>
                    </a:extLst>
                  </p:cNvPr>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1" name="CuadroTexto 150">
                    <a:extLst>
                      <a:ext uri="{FF2B5EF4-FFF2-40B4-BE49-F238E27FC236}">
                        <a16:creationId xmlns:a16="http://schemas.microsoft.com/office/drawing/2014/main" id="{D2F3A6E9-3C37-4F8D-BA7A-0CEBAB8FB5CF}"/>
                      </a:ext>
                    </a:extLst>
                  </p:cNvPr>
                  <p:cNvSpPr txBox="1"/>
                  <p:nvPr/>
                </p:nvSpPr>
                <p:spPr>
                  <a:xfrm>
                    <a:off x="1478032" y="4052363"/>
                    <a:ext cx="293786" cy="290229"/>
                  </a:xfrm>
                  <a:prstGeom prst="rect">
                    <a:avLst/>
                  </a:prstGeom>
                  <a:noFill/>
                </p:spPr>
                <p:txBody>
                  <a:bodyPr wrap="none" rtlCol="0">
                    <a:spAutoFit/>
                  </a:bodyPr>
                  <a:lstStyle/>
                  <a:p>
                    <a:r>
                      <a:rPr lang="es-ES" sz="1100" dirty="0"/>
                      <a:t>+</a:t>
                    </a:r>
                  </a:p>
                </p:txBody>
              </p:sp>
              <p:sp>
                <p:nvSpPr>
                  <p:cNvPr id="152" name="CuadroTexto 151">
                    <a:extLst>
                      <a:ext uri="{FF2B5EF4-FFF2-40B4-BE49-F238E27FC236}">
                        <a16:creationId xmlns:a16="http://schemas.microsoft.com/office/drawing/2014/main" id="{2CE68580-5F64-4F27-AF34-3EF40D885705}"/>
                      </a:ext>
                    </a:extLst>
                  </p:cNvPr>
                  <p:cNvSpPr txBox="1"/>
                  <p:nvPr/>
                </p:nvSpPr>
                <p:spPr>
                  <a:xfrm>
                    <a:off x="1497057" y="4186140"/>
                    <a:ext cx="270668" cy="341447"/>
                  </a:xfrm>
                  <a:prstGeom prst="rect">
                    <a:avLst/>
                  </a:prstGeom>
                  <a:noFill/>
                </p:spPr>
                <p:txBody>
                  <a:bodyPr wrap="none" rtlCol="0">
                    <a:spAutoFit/>
                  </a:bodyPr>
                  <a:lstStyle/>
                  <a:p>
                    <a:r>
                      <a:rPr lang="es-ES" sz="1400" dirty="0"/>
                      <a:t>-</a:t>
                    </a:r>
                    <a:endParaRPr lang="es-ES" sz="1100" dirty="0"/>
                  </a:p>
                </p:txBody>
              </p:sp>
            </p:grpSp>
            <p:grpSp>
              <p:nvGrpSpPr>
                <p:cNvPr id="90" name="Grupo 89">
                  <a:extLst>
                    <a:ext uri="{FF2B5EF4-FFF2-40B4-BE49-F238E27FC236}">
                      <a16:creationId xmlns:a16="http://schemas.microsoft.com/office/drawing/2014/main" id="{F5DB44EB-3915-4DA8-BD22-3E018DFDDBA2}"/>
                    </a:ext>
                  </a:extLst>
                </p:cNvPr>
                <p:cNvGrpSpPr/>
                <p:nvPr/>
              </p:nvGrpSpPr>
              <p:grpSpPr>
                <a:xfrm>
                  <a:off x="1974691" y="3528401"/>
                  <a:ext cx="351486" cy="459739"/>
                  <a:chOff x="2564108" y="5355449"/>
                  <a:chExt cx="351486" cy="459739"/>
                </a:xfrm>
              </p:grpSpPr>
              <p:sp>
                <p:nvSpPr>
                  <p:cNvPr id="136" name="CuadroTexto 135">
                    <a:extLst>
                      <a:ext uri="{FF2B5EF4-FFF2-40B4-BE49-F238E27FC236}">
                        <a16:creationId xmlns:a16="http://schemas.microsoft.com/office/drawing/2014/main" id="{4907E35E-A147-4A53-90FA-B88851055712}"/>
                      </a:ext>
                    </a:extLst>
                  </p:cNvPr>
                  <p:cNvSpPr txBox="1"/>
                  <p:nvPr/>
                </p:nvSpPr>
                <p:spPr>
                  <a:xfrm>
                    <a:off x="2653697" y="5524959"/>
                    <a:ext cx="261897" cy="290229"/>
                  </a:xfrm>
                  <a:prstGeom prst="rect">
                    <a:avLst/>
                  </a:prstGeom>
                  <a:noFill/>
                </p:spPr>
                <p:txBody>
                  <a:bodyPr wrap="square" rtlCol="0">
                    <a:spAutoFit/>
                  </a:bodyPr>
                  <a:lstStyle/>
                  <a:p>
                    <a:r>
                      <a:rPr lang="es-ES" sz="1100" dirty="0"/>
                      <a:t>+</a:t>
                    </a:r>
                  </a:p>
                </p:txBody>
              </p:sp>
              <p:sp>
                <p:nvSpPr>
                  <p:cNvPr id="137" name="CuadroTexto 136">
                    <a:extLst>
                      <a:ext uri="{FF2B5EF4-FFF2-40B4-BE49-F238E27FC236}">
                        <a16:creationId xmlns:a16="http://schemas.microsoft.com/office/drawing/2014/main" id="{60514A81-CA04-41D7-9A92-D243C244048B}"/>
                      </a:ext>
                    </a:extLst>
                  </p:cNvPr>
                  <p:cNvSpPr txBox="1"/>
                  <p:nvPr/>
                </p:nvSpPr>
                <p:spPr>
                  <a:xfrm>
                    <a:off x="2564108" y="5355449"/>
                    <a:ext cx="239851" cy="347433"/>
                  </a:xfrm>
                  <a:prstGeom prst="rect">
                    <a:avLst/>
                  </a:prstGeom>
                  <a:noFill/>
                </p:spPr>
                <p:txBody>
                  <a:bodyPr wrap="square" rtlCol="0">
                    <a:spAutoFit/>
                  </a:bodyPr>
                  <a:lstStyle/>
                  <a:p>
                    <a:r>
                      <a:rPr lang="es-ES" sz="1400" dirty="0"/>
                      <a:t>-</a:t>
                    </a:r>
                    <a:endParaRPr lang="es-ES" sz="1100" dirty="0"/>
                  </a:p>
                </p:txBody>
              </p:sp>
              <p:sp>
                <p:nvSpPr>
                  <p:cNvPr id="138" name="Elipse 137">
                    <a:extLst>
                      <a:ext uri="{FF2B5EF4-FFF2-40B4-BE49-F238E27FC236}">
                        <a16:creationId xmlns:a16="http://schemas.microsoft.com/office/drawing/2014/main" id="{E31D9E81-F8C2-4103-AD58-E924CFBDE8E0}"/>
                      </a:ext>
                    </a:extLst>
                  </p:cNvPr>
                  <p:cNvSpPr/>
                  <p:nvPr/>
                </p:nvSpPr>
                <p:spPr bwMode="auto">
                  <a:xfrm>
                    <a:off x="2595835" y="5492692"/>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91" name="Conector recto 90">
                  <a:extLst>
                    <a:ext uri="{FF2B5EF4-FFF2-40B4-BE49-F238E27FC236}">
                      <a16:creationId xmlns:a16="http://schemas.microsoft.com/office/drawing/2014/main" id="{F39723A7-3256-4202-9FF9-F7776C72DC4F}"/>
                    </a:ext>
                  </a:extLst>
                </p:cNvPr>
                <p:cNvCxnSpPr>
                  <a:stCxn id="150" idx="4"/>
                  <a:endCxn id="138" idx="1"/>
                </p:cNvCxnSpPr>
                <p:nvPr/>
              </p:nvCxnSpPr>
              <p:spPr bwMode="auto">
                <a:xfrm>
                  <a:off x="1620000" y="3140832"/>
                  <a:ext cx="428599" cy="566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Conector recto 91">
                  <a:extLst>
                    <a:ext uri="{FF2B5EF4-FFF2-40B4-BE49-F238E27FC236}">
                      <a16:creationId xmlns:a16="http://schemas.microsoft.com/office/drawing/2014/main" id="{35DE540E-77C8-4EC2-BD6C-8469A36DDE3C}"/>
                    </a:ext>
                  </a:extLst>
                </p:cNvPr>
                <p:cNvCxnSpPr/>
                <p:nvPr/>
              </p:nvCxnSpPr>
              <p:spPr bwMode="auto">
                <a:xfrm>
                  <a:off x="2294450" y="3827023"/>
                  <a:ext cx="38383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Rectángulo 93">
                  <a:extLst>
                    <a:ext uri="{FF2B5EF4-FFF2-40B4-BE49-F238E27FC236}">
                      <a16:creationId xmlns:a16="http://schemas.microsoft.com/office/drawing/2014/main" id="{7A9E05A8-D145-4413-8291-DBEE0AD0D953}"/>
                    </a:ext>
                  </a:extLst>
                </p:cNvPr>
                <p:cNvSpPr/>
                <p:nvPr/>
              </p:nvSpPr>
              <p:spPr bwMode="auto">
                <a:xfrm rot="18941506">
                  <a:off x="5626745" y="3192854"/>
                  <a:ext cx="288032" cy="527702"/>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95" name="Conector recto 94">
                  <a:extLst>
                    <a:ext uri="{FF2B5EF4-FFF2-40B4-BE49-F238E27FC236}">
                      <a16:creationId xmlns:a16="http://schemas.microsoft.com/office/drawing/2014/main" id="{7FCF5074-9829-455B-9A44-A34F37017485}"/>
                    </a:ext>
                  </a:extLst>
                </p:cNvPr>
                <p:cNvCxnSpPr>
                  <a:stCxn id="149" idx="5"/>
                  <a:endCxn id="94" idx="0"/>
                </p:cNvCxnSpPr>
                <p:nvPr/>
              </p:nvCxnSpPr>
              <p:spPr bwMode="auto">
                <a:xfrm>
                  <a:off x="5461456" y="3130288"/>
                  <a:ext cx="125000" cy="137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Conector recto 95">
                  <a:extLst>
                    <a:ext uri="{FF2B5EF4-FFF2-40B4-BE49-F238E27FC236}">
                      <a16:creationId xmlns:a16="http://schemas.microsoft.com/office/drawing/2014/main" id="{CE141458-AD3D-4D54-84B0-C3C34D7AC75F}"/>
                    </a:ext>
                  </a:extLst>
                </p:cNvPr>
                <p:cNvCxnSpPr/>
                <p:nvPr/>
              </p:nvCxnSpPr>
              <p:spPr bwMode="auto">
                <a:xfrm>
                  <a:off x="5958874" y="3631010"/>
                  <a:ext cx="173943" cy="19601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8" name="CuadroTexto 97">
                  <a:extLst>
                    <a:ext uri="{FF2B5EF4-FFF2-40B4-BE49-F238E27FC236}">
                      <a16:creationId xmlns:a16="http://schemas.microsoft.com/office/drawing/2014/main" id="{39869995-2202-4337-9B92-89AC12E81C7D}"/>
                    </a:ext>
                  </a:extLst>
                </p:cNvPr>
                <p:cNvSpPr txBox="1"/>
                <p:nvPr/>
              </p:nvSpPr>
              <p:spPr>
                <a:xfrm>
                  <a:off x="5483399" y="1832244"/>
                  <a:ext cx="404044" cy="341447"/>
                </a:xfrm>
                <a:prstGeom prst="rect">
                  <a:avLst/>
                </a:prstGeom>
                <a:noFill/>
              </p:spPr>
              <p:txBody>
                <a:bodyPr wrap="none" rtlCol="0">
                  <a:spAutoFit/>
                </a:bodyPr>
                <a:lstStyle/>
                <a:p>
                  <a:r>
                    <a:rPr lang="es-ES" sz="1400" dirty="0"/>
                    <a:t>R’</a:t>
                  </a:r>
                </a:p>
              </p:txBody>
            </p:sp>
            <p:sp>
              <p:nvSpPr>
                <p:cNvPr id="99" name="CuadroTexto 98">
                  <a:extLst>
                    <a:ext uri="{FF2B5EF4-FFF2-40B4-BE49-F238E27FC236}">
                      <a16:creationId xmlns:a16="http://schemas.microsoft.com/office/drawing/2014/main" id="{64309DED-A98B-48A4-BB90-7B02FECD3402}"/>
                    </a:ext>
                  </a:extLst>
                </p:cNvPr>
                <p:cNvSpPr txBox="1"/>
                <p:nvPr/>
              </p:nvSpPr>
              <p:spPr>
                <a:xfrm>
                  <a:off x="5466832" y="2814015"/>
                  <a:ext cx="411591" cy="347434"/>
                </a:xfrm>
                <a:prstGeom prst="rect">
                  <a:avLst/>
                </a:prstGeom>
                <a:noFill/>
              </p:spPr>
              <p:txBody>
                <a:bodyPr wrap="none" rtlCol="0">
                  <a:spAutoFit/>
                </a:bodyPr>
                <a:lstStyle/>
                <a:p>
                  <a:r>
                    <a:rPr lang="es-ES" sz="1400" dirty="0"/>
                    <a:t>N’</a:t>
                  </a:r>
                </a:p>
              </p:txBody>
            </p:sp>
            <p:sp>
              <p:nvSpPr>
                <p:cNvPr id="103" name="CuadroTexto 102">
                  <a:extLst>
                    <a:ext uri="{FF2B5EF4-FFF2-40B4-BE49-F238E27FC236}">
                      <a16:creationId xmlns:a16="http://schemas.microsoft.com/office/drawing/2014/main" id="{F98EF1F1-AC0B-48DD-8B73-084FC61830D7}"/>
                    </a:ext>
                  </a:extLst>
                </p:cNvPr>
                <p:cNvSpPr txBox="1"/>
                <p:nvPr/>
              </p:nvSpPr>
              <p:spPr>
                <a:xfrm>
                  <a:off x="1584000" y="2789852"/>
                  <a:ext cx="348916" cy="341447"/>
                </a:xfrm>
                <a:prstGeom prst="rect">
                  <a:avLst/>
                </a:prstGeom>
                <a:noFill/>
              </p:spPr>
              <p:txBody>
                <a:bodyPr wrap="none" rtlCol="0">
                  <a:spAutoFit/>
                </a:bodyPr>
                <a:lstStyle/>
                <a:p>
                  <a:r>
                    <a:rPr lang="es-ES" sz="1400" dirty="0"/>
                    <a:t>N</a:t>
                  </a:r>
                </a:p>
              </p:txBody>
            </p:sp>
            <p:sp>
              <p:nvSpPr>
                <p:cNvPr id="104" name="CuadroTexto 103">
                  <a:extLst>
                    <a:ext uri="{FF2B5EF4-FFF2-40B4-BE49-F238E27FC236}">
                      <a16:creationId xmlns:a16="http://schemas.microsoft.com/office/drawing/2014/main" id="{A0D449BD-D807-4AD2-A045-6ABC9353128C}"/>
                    </a:ext>
                  </a:extLst>
                </p:cNvPr>
                <p:cNvSpPr txBox="1"/>
                <p:nvPr/>
              </p:nvSpPr>
              <p:spPr>
                <a:xfrm>
                  <a:off x="3469786" y="1665164"/>
                  <a:ext cx="768566" cy="347434"/>
                </a:xfrm>
                <a:prstGeom prst="rect">
                  <a:avLst/>
                </a:prstGeom>
                <a:noFill/>
              </p:spPr>
              <p:txBody>
                <a:bodyPr wrap="none" rtlCol="0">
                  <a:spAutoFit/>
                </a:bodyPr>
                <a:lstStyle/>
                <a:p>
                  <a:r>
                    <a:rPr lang="es-ES" sz="1400" dirty="0"/>
                    <a:t>Fase R</a:t>
                  </a:r>
                </a:p>
              </p:txBody>
            </p:sp>
            <mc:AlternateContent xmlns:mc="http://schemas.openxmlformats.org/markup-compatibility/2006" xmlns:a14="http://schemas.microsoft.com/office/drawing/2010/main">
              <mc:Choice Requires="a14">
                <p:sp>
                  <p:nvSpPr>
                    <p:cNvPr id="105" name="CuadroTexto 104">
                      <a:extLst>
                        <a:ext uri="{FF2B5EF4-FFF2-40B4-BE49-F238E27FC236}">
                          <a16:creationId xmlns:a16="http://schemas.microsoft.com/office/drawing/2014/main" id="{EF241A2F-30BC-4FE2-8E5D-BAF31F2CD4E8}"/>
                        </a:ext>
                      </a:extLst>
                    </p:cNvPr>
                    <p:cNvSpPr txBox="1"/>
                    <p:nvPr/>
                  </p:nvSpPr>
                  <p:spPr>
                    <a:xfrm>
                      <a:off x="3421084" y="1907068"/>
                      <a:ext cx="424225"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3421084" y="1907068"/>
                      <a:ext cx="424225" cy="347434"/>
                    </a:xfrm>
                    <a:prstGeom prst="rect">
                      <a:avLst/>
                    </a:prstGeom>
                    <a:blipFill>
                      <a:blip r:embed="rId26"/>
                      <a:stretch>
                        <a:fillRect b="-425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9" name="CuadroTexto 108">
                      <a:extLst>
                        <a:ext uri="{FF2B5EF4-FFF2-40B4-BE49-F238E27FC236}">
                          <a16:creationId xmlns:a16="http://schemas.microsoft.com/office/drawing/2014/main" id="{5CE21D1F-38EC-4868-8D23-FD07E91E73D6}"/>
                        </a:ext>
                      </a:extLst>
                    </p:cNvPr>
                    <p:cNvSpPr txBox="1"/>
                    <p:nvPr/>
                  </p:nvSpPr>
                  <p:spPr>
                    <a:xfrm>
                      <a:off x="4930264" y="2191200"/>
                      <a:ext cx="40316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4930264" y="2191200"/>
                      <a:ext cx="403167" cy="347434"/>
                    </a:xfrm>
                    <a:prstGeom prst="rect">
                      <a:avLst/>
                    </a:prstGeom>
                    <a:blipFill>
                      <a:blip r:embed="rId27"/>
                      <a:stretch>
                        <a:fillRect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0" name="CuadroTexto 109">
                      <a:extLst>
                        <a:ext uri="{FF2B5EF4-FFF2-40B4-BE49-F238E27FC236}">
                          <a16:creationId xmlns:a16="http://schemas.microsoft.com/office/drawing/2014/main" id="{89C05E54-F4C1-4A7E-9C36-A7BED3392EA2}"/>
                        </a:ext>
                      </a:extLst>
                    </p:cNvPr>
                    <p:cNvSpPr txBox="1"/>
                    <p:nvPr/>
                  </p:nvSpPr>
                  <p:spPr>
                    <a:xfrm>
                      <a:off x="4127823" y="2736565"/>
                      <a:ext cx="439623"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𝑁</m:t>
                                </m:r>
                              </m:sub>
                            </m:sSub>
                          </m:oMath>
                        </m:oMathPara>
                      </a14:m>
                      <a:endParaRPr lang="es-ES" sz="1400" dirty="0"/>
                    </a:p>
                  </p:txBody>
                </p:sp>
              </mc:Choice>
              <mc:Fallback xmlns="">
                <p:sp>
                  <p:nvSpPr>
                    <p:cNvPr id="35" name="CuadroTexto 34"/>
                    <p:cNvSpPr txBox="1">
                      <a:spLocks noRot="1" noChangeAspect="1" noMove="1" noResize="1" noEditPoints="1" noAdjustHandles="1" noChangeArrowheads="1" noChangeShapeType="1" noTextEdit="1"/>
                    </p:cNvSpPr>
                    <p:nvPr/>
                  </p:nvSpPr>
                  <p:spPr>
                    <a:xfrm>
                      <a:off x="4127823" y="2736565"/>
                      <a:ext cx="439623" cy="347434"/>
                    </a:xfrm>
                    <a:prstGeom prst="rect">
                      <a:avLst/>
                    </a:prstGeom>
                    <a:blipFill>
                      <a:blip r:embed="rId28"/>
                      <a:stretch>
                        <a:fillRect b="-4348"/>
                      </a:stretch>
                    </a:blipFill>
                  </p:spPr>
                  <p:txBody>
                    <a:bodyPr/>
                    <a:lstStyle/>
                    <a:p>
                      <a:r>
                        <a:rPr lang="es-ES">
                          <a:noFill/>
                        </a:rPr>
                        <a:t> </a:t>
                      </a:r>
                    </a:p>
                  </p:txBody>
                </p:sp>
              </mc:Fallback>
            </mc:AlternateContent>
            <p:cxnSp>
              <p:nvCxnSpPr>
                <p:cNvPr id="111" name="Conector recto de flecha 110">
                  <a:extLst>
                    <a:ext uri="{FF2B5EF4-FFF2-40B4-BE49-F238E27FC236}">
                      <a16:creationId xmlns:a16="http://schemas.microsoft.com/office/drawing/2014/main" id="{6847765D-8E44-4B1D-A60E-DAAB6E4C3E26}"/>
                    </a:ext>
                  </a:extLst>
                </p:cNvPr>
                <p:cNvCxnSpPr>
                  <a:stCxn id="105" idx="3"/>
                </p:cNvCxnSpPr>
                <p:nvPr/>
              </p:nvCxnSpPr>
              <p:spPr bwMode="auto">
                <a:xfrm>
                  <a:off x="3845309" y="2080785"/>
                  <a:ext cx="649663" cy="10949"/>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112" name="Conector recto de flecha 111">
                  <a:extLst>
                    <a:ext uri="{FF2B5EF4-FFF2-40B4-BE49-F238E27FC236}">
                      <a16:creationId xmlns:a16="http://schemas.microsoft.com/office/drawing/2014/main" id="{FA848964-8354-4A7F-B486-164A420E3764}"/>
                    </a:ext>
                  </a:extLst>
                </p:cNvPr>
                <p:cNvCxnSpPr/>
                <p:nvPr/>
              </p:nvCxnSpPr>
              <p:spPr bwMode="auto">
                <a:xfrm flipH="1">
                  <a:off x="3325793" y="2974518"/>
                  <a:ext cx="802440" cy="451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13" name="CuadroTexto 112">
                      <a:extLst>
                        <a:ext uri="{FF2B5EF4-FFF2-40B4-BE49-F238E27FC236}">
                          <a16:creationId xmlns:a16="http://schemas.microsoft.com/office/drawing/2014/main" id="{65DA9526-267D-4A61-8781-A7B4C497C9FA}"/>
                        </a:ext>
                      </a:extLst>
                    </p:cNvPr>
                    <p:cNvSpPr txBox="1"/>
                    <p:nvPr/>
                  </p:nvSpPr>
                  <p:spPr>
                    <a:xfrm>
                      <a:off x="1662651" y="2201576"/>
                      <a:ext cx="60360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𝑈</m:t>
                                </m:r>
                              </m:e>
                              <m:sub>
                                <m:r>
                                  <a:rPr lang="es-ES" sz="1400" b="0" i="1" dirty="0" smtClean="0">
                                    <a:latin typeface="Cambria Math" panose="02040503050406030204" pitchFamily="18" charset="0"/>
                                  </a:rPr>
                                  <m:t>𝑅𝑁</m:t>
                                </m:r>
                              </m:sub>
                            </m:sSub>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1662651" y="2201576"/>
                      <a:ext cx="603600" cy="347434"/>
                    </a:xfrm>
                    <a:prstGeom prst="rect">
                      <a:avLst/>
                    </a:prstGeom>
                    <a:blipFill>
                      <a:blip r:embed="rId29"/>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4" name="CuadroTexto 113">
                      <a:extLst>
                        <a:ext uri="{FF2B5EF4-FFF2-40B4-BE49-F238E27FC236}">
                          <a16:creationId xmlns:a16="http://schemas.microsoft.com/office/drawing/2014/main" id="{72339E4E-2473-47EC-B5FD-FF17C847FDF4}"/>
                        </a:ext>
                      </a:extLst>
                    </p:cNvPr>
                    <p:cNvSpPr txBox="1"/>
                    <p:nvPr/>
                  </p:nvSpPr>
                  <p:spPr>
                    <a:xfrm>
                      <a:off x="5578877" y="2313369"/>
                      <a:ext cx="47476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5578877" y="2313369"/>
                      <a:ext cx="474760" cy="347434"/>
                    </a:xfrm>
                    <a:prstGeom prst="rect">
                      <a:avLst/>
                    </a:prstGeom>
                    <a:blipFill>
                      <a:blip r:embed="rId15"/>
                      <a:stretch>
                        <a:fillRect b="-4255"/>
                      </a:stretch>
                    </a:blipFill>
                  </p:spPr>
                  <p:txBody>
                    <a:bodyPr/>
                    <a:lstStyle/>
                    <a:p>
                      <a:r>
                        <a:rPr lang="es-ES">
                          <a:noFill/>
                        </a:rPr>
                        <a:t> </a:t>
                      </a:r>
                    </a:p>
                  </p:txBody>
                </p:sp>
              </mc:Fallback>
            </mc:AlternateContent>
            <p:grpSp>
              <p:nvGrpSpPr>
                <p:cNvPr id="115" name="Grupo 114">
                  <a:extLst>
                    <a:ext uri="{FF2B5EF4-FFF2-40B4-BE49-F238E27FC236}">
                      <a16:creationId xmlns:a16="http://schemas.microsoft.com/office/drawing/2014/main" id="{AFA68AE5-EC67-4C99-90A8-F192E06E864F}"/>
                    </a:ext>
                  </a:extLst>
                </p:cNvPr>
                <p:cNvGrpSpPr/>
                <p:nvPr/>
              </p:nvGrpSpPr>
              <p:grpSpPr>
                <a:xfrm>
                  <a:off x="2246269" y="3146256"/>
                  <a:ext cx="4347383" cy="1053533"/>
                  <a:chOff x="3115386" y="4929992"/>
                  <a:chExt cx="4347383" cy="1053533"/>
                </a:xfrm>
              </p:grpSpPr>
              <p:sp>
                <p:nvSpPr>
                  <p:cNvPr id="128" name="CuadroTexto 127">
                    <a:extLst>
                      <a:ext uri="{FF2B5EF4-FFF2-40B4-BE49-F238E27FC236}">
                        <a16:creationId xmlns:a16="http://schemas.microsoft.com/office/drawing/2014/main" id="{0D1C9E64-17C9-481D-B56B-56D0E12D1D97}"/>
                      </a:ext>
                    </a:extLst>
                  </p:cNvPr>
                  <p:cNvSpPr txBox="1"/>
                  <p:nvPr/>
                </p:nvSpPr>
                <p:spPr>
                  <a:xfrm>
                    <a:off x="7081842" y="5475965"/>
                    <a:ext cx="380927" cy="341447"/>
                  </a:xfrm>
                  <a:prstGeom prst="rect">
                    <a:avLst/>
                  </a:prstGeom>
                  <a:noFill/>
                </p:spPr>
                <p:txBody>
                  <a:bodyPr wrap="none" rtlCol="0">
                    <a:spAutoFit/>
                  </a:bodyPr>
                  <a:lstStyle/>
                  <a:p>
                    <a:r>
                      <a:rPr lang="es-ES" sz="1400" dirty="0"/>
                      <a:t>S’</a:t>
                    </a:r>
                  </a:p>
                </p:txBody>
              </p:sp>
              <p:sp>
                <p:nvSpPr>
                  <p:cNvPr id="129" name="CuadroTexto 128">
                    <a:extLst>
                      <a:ext uri="{FF2B5EF4-FFF2-40B4-BE49-F238E27FC236}">
                        <a16:creationId xmlns:a16="http://schemas.microsoft.com/office/drawing/2014/main" id="{4FAF70D9-0605-451F-8BF2-26456B5BA2A3}"/>
                      </a:ext>
                    </a:extLst>
                  </p:cNvPr>
                  <p:cNvSpPr txBox="1"/>
                  <p:nvPr/>
                </p:nvSpPr>
                <p:spPr>
                  <a:xfrm>
                    <a:off x="3115386" y="5642078"/>
                    <a:ext cx="315126" cy="341447"/>
                  </a:xfrm>
                  <a:prstGeom prst="rect">
                    <a:avLst/>
                  </a:prstGeom>
                  <a:noFill/>
                </p:spPr>
                <p:txBody>
                  <a:bodyPr wrap="none" rtlCol="0">
                    <a:spAutoFit/>
                  </a:bodyPr>
                  <a:lstStyle/>
                  <a:p>
                    <a:r>
                      <a:rPr lang="es-ES" sz="1400" dirty="0"/>
                      <a:t>S</a:t>
                    </a:r>
                  </a:p>
                </p:txBody>
              </p:sp>
              <mc:AlternateContent xmlns:mc="http://schemas.openxmlformats.org/markup-compatibility/2006" xmlns:a14="http://schemas.microsoft.com/office/drawing/2010/main">
                <mc:Choice Requires="a14">
                  <p:sp>
                    <p:nvSpPr>
                      <p:cNvPr id="130" name="CuadroTexto 129">
                        <a:extLst>
                          <a:ext uri="{FF2B5EF4-FFF2-40B4-BE49-F238E27FC236}">
                            <a16:creationId xmlns:a16="http://schemas.microsoft.com/office/drawing/2014/main" id="{497D6E96-DCB2-401A-9789-C8EB933823B7}"/>
                          </a:ext>
                        </a:extLst>
                      </p:cNvPr>
                      <p:cNvSpPr txBox="1"/>
                      <p:nvPr/>
                    </p:nvSpPr>
                    <p:spPr>
                      <a:xfrm>
                        <a:off x="6927240" y="4929992"/>
                        <a:ext cx="40803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2</m:t>
                                  </m:r>
                                </m:sub>
                              </m:sSub>
                            </m:oMath>
                          </m:oMathPara>
                        </a14:m>
                        <a:endParaRPr lang="es-ES" sz="1400" dirty="0"/>
                      </a:p>
                    </p:txBody>
                  </p:sp>
                </mc:Choice>
                <mc:Fallback xmlns="">
                  <p:sp>
                    <p:nvSpPr>
                      <p:cNvPr id="43" name="CuadroTexto 42"/>
                      <p:cNvSpPr txBox="1">
                        <a:spLocks noRot="1" noChangeAspect="1" noMove="1" noResize="1" noEditPoints="1" noAdjustHandles="1" noChangeArrowheads="1" noChangeShapeType="1" noTextEdit="1"/>
                      </p:cNvSpPr>
                      <p:nvPr/>
                    </p:nvSpPr>
                    <p:spPr>
                      <a:xfrm>
                        <a:off x="6927240" y="4929992"/>
                        <a:ext cx="408037" cy="347434"/>
                      </a:xfrm>
                      <a:prstGeom prst="rect">
                        <a:avLst/>
                      </a:prstGeom>
                      <a:blipFill>
                        <a:blip r:embed="rId16"/>
                        <a:stretch>
                          <a:fillRect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1" name="CuadroTexto 130">
                        <a:extLst>
                          <a:ext uri="{FF2B5EF4-FFF2-40B4-BE49-F238E27FC236}">
                            <a16:creationId xmlns:a16="http://schemas.microsoft.com/office/drawing/2014/main" id="{5509BE13-FE44-48B2-A39F-4EBDA1AE1796}"/>
                          </a:ext>
                        </a:extLst>
                      </p:cNvPr>
                      <p:cNvSpPr txBox="1"/>
                      <p:nvPr/>
                    </p:nvSpPr>
                    <p:spPr>
                      <a:xfrm>
                        <a:off x="5437100" y="5598279"/>
                        <a:ext cx="401786"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4" name="CuadroTexto 43"/>
                      <p:cNvSpPr txBox="1">
                        <a:spLocks noRot="1" noChangeAspect="1" noMove="1" noResize="1" noEditPoints="1" noAdjustHandles="1" noChangeArrowheads="1" noChangeShapeType="1" noTextEdit="1"/>
                      </p:cNvSpPr>
                      <p:nvPr/>
                    </p:nvSpPr>
                    <p:spPr>
                      <a:xfrm>
                        <a:off x="5437100" y="5598279"/>
                        <a:ext cx="401786" cy="347434"/>
                      </a:xfrm>
                      <a:prstGeom prst="rect">
                        <a:avLst/>
                      </a:prstGeom>
                      <a:blipFill>
                        <a:blip r:embed="rId17"/>
                        <a:stretch>
                          <a:fillRect b="-6522"/>
                        </a:stretch>
                      </a:blipFill>
                    </p:spPr>
                    <p:txBody>
                      <a:bodyPr/>
                      <a:lstStyle/>
                      <a:p>
                        <a:r>
                          <a:rPr lang="es-ES">
                            <a:noFill/>
                          </a:rPr>
                          <a:t> </a:t>
                        </a:r>
                      </a:p>
                    </p:txBody>
                  </p:sp>
                </mc:Fallback>
              </mc:AlternateContent>
              <p:cxnSp>
                <p:nvCxnSpPr>
                  <p:cNvPr id="132" name="Conector recto de flecha 131">
                    <a:extLst>
                      <a:ext uri="{FF2B5EF4-FFF2-40B4-BE49-F238E27FC236}">
                        <a16:creationId xmlns:a16="http://schemas.microsoft.com/office/drawing/2014/main" id="{81EEFA5D-519D-49BB-9A38-0DED0F85291A}"/>
                      </a:ext>
                    </a:extLst>
                  </p:cNvPr>
                  <p:cNvCxnSpPr/>
                  <p:nvPr/>
                </p:nvCxnSpPr>
                <p:spPr bwMode="auto">
                  <a:xfrm flipH="1" flipV="1">
                    <a:off x="6697366" y="4964829"/>
                    <a:ext cx="538572" cy="511135"/>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133" name="Conector recto de flecha 132">
                    <a:extLst>
                      <a:ext uri="{FF2B5EF4-FFF2-40B4-BE49-F238E27FC236}">
                        <a16:creationId xmlns:a16="http://schemas.microsoft.com/office/drawing/2014/main" id="{A28D2E6D-CFF3-40E8-BAE9-2AF3D2AAF294}"/>
                      </a:ext>
                    </a:extLst>
                  </p:cNvPr>
                  <p:cNvCxnSpPr/>
                  <p:nvPr/>
                </p:nvCxnSpPr>
                <p:spPr bwMode="auto">
                  <a:xfrm>
                    <a:off x="5167730" y="5681469"/>
                    <a:ext cx="631651" cy="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34" name="CuadroTexto 133">
                        <a:extLst>
                          <a:ext uri="{FF2B5EF4-FFF2-40B4-BE49-F238E27FC236}">
                            <a16:creationId xmlns:a16="http://schemas.microsoft.com/office/drawing/2014/main" id="{8E2CCDB0-A6D1-41A3-B199-3110E5B20341}"/>
                          </a:ext>
                        </a:extLst>
                      </p:cNvPr>
                      <p:cNvSpPr txBox="1"/>
                      <p:nvPr/>
                    </p:nvSpPr>
                    <p:spPr>
                      <a:xfrm>
                        <a:off x="6084594" y="5080048"/>
                        <a:ext cx="452322"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6084594" y="5080048"/>
                        <a:ext cx="452322" cy="347434"/>
                      </a:xfrm>
                      <a:prstGeom prst="rect">
                        <a:avLst/>
                      </a:prstGeom>
                      <a:blipFill>
                        <a:blip r:embed="rId18"/>
                        <a:stretch>
                          <a:fillRect b="-6522"/>
                        </a:stretch>
                      </a:blipFill>
                    </p:spPr>
                    <p:txBody>
                      <a:bodyPr/>
                      <a:lstStyle/>
                      <a:p>
                        <a:r>
                          <a:rPr lang="es-ES">
                            <a:noFill/>
                          </a:rPr>
                          <a:t> </a:t>
                        </a:r>
                      </a:p>
                    </p:txBody>
                  </p:sp>
                </mc:Fallback>
              </mc:AlternateContent>
              <p:sp>
                <p:nvSpPr>
                  <p:cNvPr id="135" name="CuadroTexto 134">
                    <a:extLst>
                      <a:ext uri="{FF2B5EF4-FFF2-40B4-BE49-F238E27FC236}">
                        <a16:creationId xmlns:a16="http://schemas.microsoft.com/office/drawing/2014/main" id="{29522017-9119-4DCC-ACD2-11C72C472230}"/>
                      </a:ext>
                    </a:extLst>
                  </p:cNvPr>
                  <p:cNvSpPr txBox="1"/>
                  <p:nvPr/>
                </p:nvSpPr>
                <p:spPr>
                  <a:xfrm>
                    <a:off x="4134373" y="5272746"/>
                    <a:ext cx="745535" cy="347434"/>
                  </a:xfrm>
                  <a:prstGeom prst="rect">
                    <a:avLst/>
                  </a:prstGeom>
                  <a:noFill/>
                </p:spPr>
                <p:txBody>
                  <a:bodyPr wrap="none" rtlCol="0">
                    <a:spAutoFit/>
                  </a:bodyPr>
                  <a:lstStyle/>
                  <a:p>
                    <a:r>
                      <a:rPr lang="es-ES" sz="1400" dirty="0"/>
                      <a:t>Fase S</a:t>
                    </a:r>
                  </a:p>
                </p:txBody>
              </p:sp>
            </p:grpSp>
            <p:sp>
              <p:nvSpPr>
                <p:cNvPr id="116" name="CuadroTexto 115">
                  <a:extLst>
                    <a:ext uri="{FF2B5EF4-FFF2-40B4-BE49-F238E27FC236}">
                      <a16:creationId xmlns:a16="http://schemas.microsoft.com/office/drawing/2014/main" id="{E20D47A2-80FE-46B6-9CB8-95480185C887}"/>
                    </a:ext>
                  </a:extLst>
                </p:cNvPr>
                <p:cNvSpPr txBox="1"/>
                <p:nvPr/>
              </p:nvSpPr>
              <p:spPr>
                <a:xfrm>
                  <a:off x="2637848" y="3031905"/>
                  <a:ext cx="775146" cy="347434"/>
                </a:xfrm>
                <a:prstGeom prst="rect">
                  <a:avLst/>
                </a:prstGeom>
                <a:noFill/>
              </p:spPr>
              <p:txBody>
                <a:bodyPr wrap="none" rtlCol="0">
                  <a:spAutoFit/>
                </a:bodyPr>
                <a:lstStyle/>
                <a:p>
                  <a:r>
                    <a:rPr lang="es-ES" sz="1400" dirty="0"/>
                    <a:t>Neutro</a:t>
                  </a:r>
                </a:p>
              </p:txBody>
            </p:sp>
            <p:grpSp>
              <p:nvGrpSpPr>
                <p:cNvPr id="117" name="Grupo 116">
                  <a:extLst>
                    <a:ext uri="{FF2B5EF4-FFF2-40B4-BE49-F238E27FC236}">
                      <a16:creationId xmlns:a16="http://schemas.microsoft.com/office/drawing/2014/main" id="{B6130D73-C7B7-4661-A019-2CA66D062C27}"/>
                    </a:ext>
                  </a:extLst>
                </p:cNvPr>
                <p:cNvGrpSpPr/>
                <p:nvPr/>
              </p:nvGrpSpPr>
              <p:grpSpPr>
                <a:xfrm>
                  <a:off x="801372" y="3459996"/>
                  <a:ext cx="309992" cy="471604"/>
                  <a:chOff x="2582016" y="5358740"/>
                  <a:chExt cx="309992" cy="471604"/>
                </a:xfrm>
              </p:grpSpPr>
              <p:sp>
                <p:nvSpPr>
                  <p:cNvPr id="125" name="CuadroTexto 124">
                    <a:extLst>
                      <a:ext uri="{FF2B5EF4-FFF2-40B4-BE49-F238E27FC236}">
                        <a16:creationId xmlns:a16="http://schemas.microsoft.com/office/drawing/2014/main" id="{7311C5F7-045C-4572-8418-E889FC0C4C0D}"/>
                      </a:ext>
                    </a:extLst>
                  </p:cNvPr>
                  <p:cNvSpPr txBox="1"/>
                  <p:nvPr/>
                </p:nvSpPr>
                <p:spPr>
                  <a:xfrm>
                    <a:off x="2582016" y="5540115"/>
                    <a:ext cx="261897" cy="290229"/>
                  </a:xfrm>
                  <a:prstGeom prst="rect">
                    <a:avLst/>
                  </a:prstGeom>
                  <a:noFill/>
                </p:spPr>
                <p:txBody>
                  <a:bodyPr wrap="square" rtlCol="0">
                    <a:spAutoFit/>
                  </a:bodyPr>
                  <a:lstStyle/>
                  <a:p>
                    <a:r>
                      <a:rPr lang="es-ES" sz="1100" dirty="0"/>
                      <a:t>+</a:t>
                    </a:r>
                  </a:p>
                </p:txBody>
              </p:sp>
              <p:sp>
                <p:nvSpPr>
                  <p:cNvPr id="126" name="CuadroTexto 125">
                    <a:extLst>
                      <a:ext uri="{FF2B5EF4-FFF2-40B4-BE49-F238E27FC236}">
                        <a16:creationId xmlns:a16="http://schemas.microsoft.com/office/drawing/2014/main" id="{1C58F785-3159-4A12-A774-92D529DB58FF}"/>
                      </a:ext>
                    </a:extLst>
                  </p:cNvPr>
                  <p:cNvSpPr txBox="1"/>
                  <p:nvPr/>
                </p:nvSpPr>
                <p:spPr>
                  <a:xfrm>
                    <a:off x="2638485" y="5358740"/>
                    <a:ext cx="239851" cy="347434"/>
                  </a:xfrm>
                  <a:prstGeom prst="rect">
                    <a:avLst/>
                  </a:prstGeom>
                  <a:noFill/>
                </p:spPr>
                <p:txBody>
                  <a:bodyPr wrap="square" rtlCol="0">
                    <a:spAutoFit/>
                  </a:bodyPr>
                  <a:lstStyle/>
                  <a:p>
                    <a:r>
                      <a:rPr lang="es-ES" sz="1400" dirty="0"/>
                      <a:t>-</a:t>
                    </a:r>
                    <a:endParaRPr lang="es-ES" sz="1100" dirty="0"/>
                  </a:p>
                </p:txBody>
              </p:sp>
              <p:sp>
                <p:nvSpPr>
                  <p:cNvPr id="127" name="Elipse 126">
                    <a:extLst>
                      <a:ext uri="{FF2B5EF4-FFF2-40B4-BE49-F238E27FC236}">
                        <a16:creationId xmlns:a16="http://schemas.microsoft.com/office/drawing/2014/main" id="{CF0748CF-B653-4BA8-9B04-261428B9D35F}"/>
                      </a:ext>
                    </a:extLst>
                  </p:cNvPr>
                  <p:cNvSpPr/>
                  <p:nvPr/>
                </p:nvSpPr>
                <p:spPr bwMode="auto">
                  <a:xfrm>
                    <a:off x="2603976" y="5498305"/>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118" name="Conector recto 117">
                  <a:extLst>
                    <a:ext uri="{FF2B5EF4-FFF2-40B4-BE49-F238E27FC236}">
                      <a16:creationId xmlns:a16="http://schemas.microsoft.com/office/drawing/2014/main" id="{728EA4B4-400B-441B-9A6E-8FF97F298DC8}"/>
                    </a:ext>
                  </a:extLst>
                </p:cNvPr>
                <p:cNvCxnSpPr>
                  <a:endCxn id="127" idx="7"/>
                </p:cNvCxnSpPr>
                <p:nvPr/>
              </p:nvCxnSpPr>
              <p:spPr bwMode="auto">
                <a:xfrm flipH="1">
                  <a:off x="1069183" y="3122119"/>
                  <a:ext cx="541139" cy="5196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Conector recto 118">
                  <a:extLst>
                    <a:ext uri="{FF2B5EF4-FFF2-40B4-BE49-F238E27FC236}">
                      <a16:creationId xmlns:a16="http://schemas.microsoft.com/office/drawing/2014/main" id="{6B7814FF-322D-401B-8BC4-8803D953C1E3}"/>
                    </a:ext>
                  </a:extLst>
                </p:cNvPr>
                <p:cNvCxnSpPr/>
                <p:nvPr/>
              </p:nvCxnSpPr>
              <p:spPr bwMode="auto">
                <a:xfrm>
                  <a:off x="445718" y="4282955"/>
                  <a:ext cx="3929157" cy="101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Conector recto 119">
                  <a:extLst>
                    <a:ext uri="{FF2B5EF4-FFF2-40B4-BE49-F238E27FC236}">
                      <a16:creationId xmlns:a16="http://schemas.microsoft.com/office/drawing/2014/main" id="{BD4BE29B-C85F-4535-9D21-B4710C7F692E}"/>
                    </a:ext>
                  </a:extLst>
                </p:cNvPr>
                <p:cNvCxnSpPr/>
                <p:nvPr/>
              </p:nvCxnSpPr>
              <p:spPr bwMode="auto">
                <a:xfrm flipH="1">
                  <a:off x="5135569" y="3127015"/>
                  <a:ext cx="265637" cy="24218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Rectángulo 120">
                  <a:extLst>
                    <a:ext uri="{FF2B5EF4-FFF2-40B4-BE49-F238E27FC236}">
                      <a16:creationId xmlns:a16="http://schemas.microsoft.com/office/drawing/2014/main" id="{7F36CB04-2951-4699-BC3E-CE91C309598F}"/>
                    </a:ext>
                  </a:extLst>
                </p:cNvPr>
                <p:cNvSpPr/>
                <p:nvPr/>
              </p:nvSpPr>
              <p:spPr bwMode="auto">
                <a:xfrm rot="2512829">
                  <a:off x="4893092" y="3227829"/>
                  <a:ext cx="288032" cy="527702"/>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122" name="Conector recto 121">
                  <a:extLst>
                    <a:ext uri="{FF2B5EF4-FFF2-40B4-BE49-F238E27FC236}">
                      <a16:creationId xmlns:a16="http://schemas.microsoft.com/office/drawing/2014/main" id="{CD268CD6-6EC8-4F26-81CD-81B706E930A8}"/>
                    </a:ext>
                  </a:extLst>
                </p:cNvPr>
                <p:cNvCxnSpPr/>
                <p:nvPr/>
              </p:nvCxnSpPr>
              <p:spPr bwMode="auto">
                <a:xfrm flipH="1">
                  <a:off x="4374875" y="3673676"/>
                  <a:ext cx="475014" cy="6194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Conector recto 122">
                  <a:extLst>
                    <a:ext uri="{FF2B5EF4-FFF2-40B4-BE49-F238E27FC236}">
                      <a16:creationId xmlns:a16="http://schemas.microsoft.com/office/drawing/2014/main" id="{70C07275-883D-4B9E-9BDD-B8B00FB30B7E}"/>
                    </a:ext>
                  </a:extLst>
                </p:cNvPr>
                <p:cNvCxnSpPr>
                  <a:stCxn id="127" idx="3"/>
                </p:cNvCxnSpPr>
                <p:nvPr/>
              </p:nvCxnSpPr>
              <p:spPr bwMode="auto">
                <a:xfrm flipH="1">
                  <a:off x="445718" y="3845412"/>
                  <a:ext cx="419795" cy="4375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4" name="CuadroTexto 123">
                  <a:extLst>
                    <a:ext uri="{FF2B5EF4-FFF2-40B4-BE49-F238E27FC236}">
                      <a16:creationId xmlns:a16="http://schemas.microsoft.com/office/drawing/2014/main" id="{E90CC5C3-DF57-47B8-B18D-115D45848E45}"/>
                    </a:ext>
                  </a:extLst>
                </p:cNvPr>
                <p:cNvSpPr txBox="1"/>
                <p:nvPr/>
              </p:nvSpPr>
              <p:spPr>
                <a:xfrm>
                  <a:off x="234820" y="3992436"/>
                  <a:ext cx="325796" cy="341447"/>
                </a:xfrm>
                <a:prstGeom prst="rect">
                  <a:avLst/>
                </a:prstGeom>
                <a:noFill/>
              </p:spPr>
              <p:txBody>
                <a:bodyPr wrap="none" rtlCol="0">
                  <a:spAutoFit/>
                </a:bodyPr>
                <a:lstStyle/>
                <a:p>
                  <a:r>
                    <a:rPr lang="es-ES" sz="1400" dirty="0"/>
                    <a:t>T</a:t>
                  </a:r>
                </a:p>
              </p:txBody>
            </p:sp>
          </p:grpSp>
          <p:sp>
            <p:nvSpPr>
              <p:cNvPr id="83" name="Rectángulo 82">
                <a:extLst>
                  <a:ext uri="{FF2B5EF4-FFF2-40B4-BE49-F238E27FC236}">
                    <a16:creationId xmlns:a16="http://schemas.microsoft.com/office/drawing/2014/main" id="{FCDB3B6F-214E-4031-857D-48DE451F8A14}"/>
                  </a:ext>
                </a:extLst>
              </p:cNvPr>
              <p:cNvSpPr/>
              <p:nvPr/>
            </p:nvSpPr>
            <p:spPr bwMode="auto">
              <a:xfrm rot="5400000">
                <a:off x="1777216" y="1732150"/>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84" name="Rectángulo 83">
                <a:extLst>
                  <a:ext uri="{FF2B5EF4-FFF2-40B4-BE49-F238E27FC236}">
                    <a16:creationId xmlns:a16="http://schemas.microsoft.com/office/drawing/2014/main" id="{51DD2A8C-3B2D-45D6-8DD2-8DAA18E17F38}"/>
                  </a:ext>
                </a:extLst>
              </p:cNvPr>
              <p:cNvSpPr/>
              <p:nvPr/>
            </p:nvSpPr>
            <p:spPr bwMode="auto">
              <a:xfrm rot="5400000">
                <a:off x="1831239" y="3615425"/>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sp>
            <p:nvSpPr>
              <p:cNvPr id="85" name="Rectángulo 84">
                <a:extLst>
                  <a:ext uri="{FF2B5EF4-FFF2-40B4-BE49-F238E27FC236}">
                    <a16:creationId xmlns:a16="http://schemas.microsoft.com/office/drawing/2014/main" id="{568603C2-FA66-4137-8A62-3CF2B78D8B20}"/>
                  </a:ext>
                </a:extLst>
              </p:cNvPr>
              <p:cNvSpPr/>
              <p:nvPr/>
            </p:nvSpPr>
            <p:spPr bwMode="auto">
              <a:xfrm rot="5400000">
                <a:off x="2708673" y="2724269"/>
                <a:ext cx="199436" cy="35597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3" name="Rectángulo 152">
                <a:extLst>
                  <a:ext uri="{FF2B5EF4-FFF2-40B4-BE49-F238E27FC236}">
                    <a16:creationId xmlns:a16="http://schemas.microsoft.com/office/drawing/2014/main" id="{0FFC46F7-E601-40C4-9A8B-6F3841F48A8E}"/>
                  </a:ext>
                </a:extLst>
              </p:cNvPr>
              <p:cNvSpPr/>
              <p:nvPr/>
            </p:nvSpPr>
            <p:spPr bwMode="auto">
              <a:xfrm rot="5400000">
                <a:off x="3050966" y="3204110"/>
                <a:ext cx="166507"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sp>
          <p:nvSpPr>
            <p:cNvPr id="157" name="Signo de multiplicación 156">
              <a:extLst>
                <a:ext uri="{FF2B5EF4-FFF2-40B4-BE49-F238E27FC236}">
                  <a16:creationId xmlns:a16="http://schemas.microsoft.com/office/drawing/2014/main" id="{92F1CA8E-E1FA-426B-95EB-8E18FE3DD8CF}"/>
                </a:ext>
              </a:extLst>
            </p:cNvPr>
            <p:cNvSpPr/>
            <p:nvPr/>
          </p:nvSpPr>
          <p:spPr bwMode="auto">
            <a:xfrm>
              <a:off x="3194779" y="2795370"/>
              <a:ext cx="244587" cy="191894"/>
            </a:xfrm>
            <a:prstGeom prst="mathMultiply">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grpSp>
    </p:spTree>
    <p:extLst>
      <p:ext uri="{BB962C8B-B14F-4D97-AF65-F5344CB8AC3E}">
        <p14:creationId xmlns:p14="http://schemas.microsoft.com/office/powerpoint/2010/main" val="78207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9" grpId="0"/>
      <p:bldP spid="80" grpId="0"/>
      <p:bldP spid="107" grpId="0"/>
      <p:bldP spid="108" grpId="0"/>
      <p:bldP spid="154" grpId="0"/>
      <p:bldP spid="15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67</a:t>
            </a:fld>
            <a:endParaRPr lang="es-ES_tradnl" altLang="es-ES"/>
          </a:p>
        </p:txBody>
      </p:sp>
      <p:sp>
        <p:nvSpPr>
          <p:cNvPr id="3" name="Rectángulo 2"/>
          <p:cNvSpPr/>
          <p:nvPr/>
        </p:nvSpPr>
        <p:spPr>
          <a:xfrm>
            <a:off x="-1" y="764704"/>
            <a:ext cx="9143997" cy="338554"/>
          </a:xfrm>
          <a:prstGeom prst="rect">
            <a:avLst/>
          </a:prstGeom>
        </p:spPr>
        <p:txBody>
          <a:bodyPr wrap="square">
            <a:spAutoFit/>
          </a:bodyPr>
          <a:lstStyle/>
          <a:p>
            <a:pPr algn="just"/>
            <a:r>
              <a:rPr lang="es-ES" sz="1600" b="1" dirty="0">
                <a:latin typeface="Arial" panose="020B0604020202020204" pitchFamily="34" charset="0"/>
              </a:rPr>
              <a:t>Problema 4. </a:t>
            </a:r>
            <a:r>
              <a:rPr lang="es-ES" sz="1600" dirty="0">
                <a:latin typeface="Arial" panose="020B0604020202020204" pitchFamily="34" charset="0"/>
              </a:rPr>
              <a:t>Tensiones en la carga.</a:t>
            </a:r>
            <a:r>
              <a:rPr lang="es-ES" sz="1600" dirty="0">
                <a:latin typeface="Cambria Math" panose="02040503050406030204" pitchFamily="18" charset="0"/>
                <a:ea typeface="Cambria Math" panose="02040503050406030204" pitchFamily="18" charset="0"/>
              </a:rPr>
              <a:t> </a:t>
            </a:r>
            <a:endParaRPr lang="es-ES" sz="1600" dirty="0">
              <a:latin typeface="Arial" panose="020B0604020202020204" pitchFamily="34" charset="0"/>
            </a:endParaRPr>
          </a:p>
        </p:txBody>
      </p:sp>
      <p:sp>
        <p:nvSpPr>
          <p:cNvPr id="28" name="CuadroTexto 27"/>
          <p:cNvSpPr txBox="1"/>
          <p:nvPr/>
        </p:nvSpPr>
        <p:spPr>
          <a:xfrm>
            <a:off x="606743" y="1160004"/>
            <a:ext cx="320922" cy="338554"/>
          </a:xfrm>
          <a:prstGeom prst="rect">
            <a:avLst/>
          </a:prstGeom>
          <a:noFill/>
        </p:spPr>
        <p:txBody>
          <a:bodyPr wrap="none" rtlCol="0">
            <a:spAutoFit/>
          </a:bodyPr>
          <a:lstStyle/>
          <a:p>
            <a:r>
              <a:rPr lang="es-ES" sz="1600" dirty="0"/>
              <a:t>R</a:t>
            </a:r>
          </a:p>
        </p:txBody>
      </p:sp>
      <p:grpSp>
        <p:nvGrpSpPr>
          <p:cNvPr id="50" name="Grupo 49"/>
          <p:cNvGrpSpPr/>
          <p:nvPr/>
        </p:nvGrpSpPr>
        <p:grpSpPr>
          <a:xfrm>
            <a:off x="1924840" y="1371063"/>
            <a:ext cx="603370" cy="1739209"/>
            <a:chOff x="3485693" y="3614139"/>
            <a:chExt cx="603370" cy="2123273"/>
          </a:xfrm>
        </p:grpSpPr>
        <p:grpSp>
          <p:nvGrpSpPr>
            <p:cNvPr id="51" name="Grupo 50"/>
            <p:cNvGrpSpPr/>
            <p:nvPr/>
          </p:nvGrpSpPr>
          <p:grpSpPr>
            <a:xfrm>
              <a:off x="3550842" y="3614139"/>
              <a:ext cx="473073" cy="2123273"/>
              <a:chOff x="3550842" y="3614139"/>
              <a:chExt cx="473073" cy="2123273"/>
            </a:xfrm>
          </p:grpSpPr>
          <p:sp>
            <p:nvSpPr>
              <p:cNvPr id="53" name="Arco 52"/>
              <p:cNvSpPr/>
              <p:nvPr/>
            </p:nvSpPr>
            <p:spPr bwMode="auto">
              <a:xfrm>
                <a:off x="3550842" y="3800429"/>
                <a:ext cx="473073" cy="1810330"/>
              </a:xfrm>
              <a:prstGeom prst="arc">
                <a:avLst>
                  <a:gd name="adj1" fmla="val 16389490"/>
                  <a:gd name="adj2" fmla="val 499594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sp>
            <p:nvSpPr>
              <p:cNvPr id="54" name="CuadroTexto 53"/>
              <p:cNvSpPr txBox="1"/>
              <p:nvPr/>
            </p:nvSpPr>
            <p:spPr>
              <a:xfrm>
                <a:off x="3558053" y="3614139"/>
                <a:ext cx="328936" cy="400110"/>
              </a:xfrm>
              <a:prstGeom prst="rect">
                <a:avLst/>
              </a:prstGeom>
              <a:noFill/>
            </p:spPr>
            <p:txBody>
              <a:bodyPr wrap="none" rtlCol="0">
                <a:spAutoFit/>
              </a:bodyPr>
              <a:lstStyle/>
              <a:p>
                <a:r>
                  <a:rPr lang="es-ES" sz="2000" dirty="0"/>
                  <a:t>+</a:t>
                </a:r>
              </a:p>
            </p:txBody>
          </p:sp>
          <p:sp>
            <p:nvSpPr>
              <p:cNvPr id="55" name="CuadroTexto 54"/>
              <p:cNvSpPr txBox="1"/>
              <p:nvPr/>
            </p:nvSpPr>
            <p:spPr>
              <a:xfrm>
                <a:off x="3603067" y="5275747"/>
                <a:ext cx="287258" cy="461665"/>
              </a:xfrm>
              <a:prstGeom prst="rect">
                <a:avLst/>
              </a:prstGeom>
              <a:noFill/>
            </p:spPr>
            <p:txBody>
              <a:bodyPr wrap="none" rtlCol="0">
                <a:spAutoFit/>
              </a:bodyPr>
              <a:lstStyle/>
              <a:p>
                <a:r>
                  <a:rPr lang="es-ES" dirty="0"/>
                  <a:t>-</a:t>
                </a:r>
              </a:p>
            </p:txBody>
          </p:sp>
        </p:grpSp>
        <mc:AlternateContent xmlns:mc="http://schemas.openxmlformats.org/markup-compatibility/2006" xmlns:a14="http://schemas.microsoft.com/office/drawing/2010/main">
          <mc:Choice Requires="a14">
            <p:sp>
              <p:nvSpPr>
                <p:cNvPr id="52" name="CuadroTexto 51"/>
                <p:cNvSpPr txBox="1"/>
                <p:nvPr/>
              </p:nvSpPr>
              <p:spPr>
                <a:xfrm>
                  <a:off x="3485693" y="4034609"/>
                  <a:ext cx="603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rPr>
                            </m:ctrlPr>
                          </m:sSubPr>
                          <m:e>
                            <m:r>
                              <a:rPr lang="es-ES" sz="1800" b="0" i="1" dirty="0" smtClean="0">
                                <a:latin typeface="Cambria Math" panose="02040503050406030204" pitchFamily="18" charset="0"/>
                              </a:rPr>
                              <m:t>𝑈</m:t>
                            </m:r>
                          </m:e>
                          <m:sub>
                            <m:r>
                              <a:rPr lang="es-ES" sz="1800" b="0" i="1" dirty="0" smtClean="0">
                                <a:latin typeface="Cambria Math" panose="02040503050406030204" pitchFamily="18" charset="0"/>
                              </a:rPr>
                              <m:t>𝑅𝑆</m:t>
                            </m:r>
                          </m:sub>
                        </m:sSub>
                      </m:oMath>
                    </m:oMathPara>
                  </a14:m>
                  <a:endParaRPr lang="es-ES" sz="1800" dirty="0"/>
                </a:p>
              </p:txBody>
            </p:sp>
          </mc:Choice>
          <mc:Fallback xmlns="">
            <p:sp>
              <p:nvSpPr>
                <p:cNvPr id="74" name="CuadroTexto 73"/>
                <p:cNvSpPr txBox="1">
                  <a:spLocks noRot="1" noChangeAspect="1" noMove="1" noResize="1" noEditPoints="1" noAdjustHandles="1" noChangeArrowheads="1" noChangeShapeType="1" noTextEdit="1"/>
                </p:cNvSpPr>
                <p:nvPr/>
              </p:nvSpPr>
              <p:spPr>
                <a:xfrm>
                  <a:off x="3485693" y="4034609"/>
                  <a:ext cx="603370" cy="369332"/>
                </a:xfrm>
                <a:prstGeom prst="rect">
                  <a:avLst/>
                </a:prstGeom>
                <a:blipFill>
                  <a:blip r:embed="rId10"/>
                  <a:stretch>
                    <a:fillRect/>
                  </a:stretch>
                </a:blipFill>
              </p:spPr>
              <p:txBody>
                <a:bodyPr/>
                <a:lstStyle/>
                <a:p>
                  <a:r>
                    <a:rPr lang="es-ES">
                      <a:noFill/>
                    </a:rPr>
                    <a:t> </a:t>
                  </a:r>
                </a:p>
              </p:txBody>
            </p:sp>
          </mc:Fallback>
        </mc:AlternateContent>
      </p:grpSp>
      <p:sp>
        <p:nvSpPr>
          <p:cNvPr id="75" name="Rectángulo 74"/>
          <p:cNvSpPr/>
          <p:nvPr/>
        </p:nvSpPr>
        <p:spPr>
          <a:xfrm>
            <a:off x="4821448" y="937275"/>
            <a:ext cx="4081691" cy="830997"/>
          </a:xfrm>
          <a:prstGeom prst="rect">
            <a:avLst/>
          </a:prstGeom>
        </p:spPr>
        <p:txBody>
          <a:bodyPr wrap="square">
            <a:spAutoFit/>
          </a:bodyPr>
          <a:lstStyle/>
          <a:p>
            <a:r>
              <a:rPr lang="es-ES" sz="1600" dirty="0">
                <a:latin typeface="Arial" panose="020B0604020202020204" pitchFamily="34" charset="0"/>
              </a:rPr>
              <a:t>Para calcular las tensiones en la carga, (U</a:t>
            </a:r>
            <a:r>
              <a:rPr lang="es-ES" sz="1600" baseline="-25000" dirty="0">
                <a:latin typeface="Arial" panose="020B0604020202020204" pitchFamily="34" charset="0"/>
              </a:rPr>
              <a:t>R’N’</a:t>
            </a:r>
            <a:r>
              <a:rPr lang="es-ES" sz="1600" dirty="0">
                <a:latin typeface="Arial" panose="020B0604020202020204" pitchFamily="34" charset="0"/>
              </a:rPr>
              <a:t>, U</a:t>
            </a:r>
            <a:r>
              <a:rPr lang="es-ES" sz="1600" baseline="-25000" dirty="0">
                <a:latin typeface="Arial" panose="020B0604020202020204" pitchFamily="34" charset="0"/>
              </a:rPr>
              <a:t>S’N’</a:t>
            </a:r>
            <a:r>
              <a:rPr lang="es-ES" sz="1600" dirty="0">
                <a:latin typeface="Arial" panose="020B0604020202020204" pitchFamily="34" charset="0"/>
              </a:rPr>
              <a:t>, U</a:t>
            </a:r>
            <a:r>
              <a:rPr lang="es-ES" sz="1600" baseline="-25000" dirty="0">
                <a:latin typeface="Arial" panose="020B0604020202020204" pitchFamily="34" charset="0"/>
              </a:rPr>
              <a:t>T’N’</a:t>
            </a:r>
            <a:r>
              <a:rPr lang="es-ES" sz="1600" dirty="0">
                <a:latin typeface="Arial" panose="020B0604020202020204" pitchFamily="34" charset="0"/>
              </a:rPr>
              <a:t>) podemos hacerlo de dos formas:</a:t>
            </a:r>
            <a:endParaRPr lang="es-ES" sz="1600" dirty="0"/>
          </a:p>
        </p:txBody>
      </p:sp>
      <mc:AlternateContent xmlns:mc="http://schemas.openxmlformats.org/markup-compatibility/2006" xmlns:a14="http://schemas.microsoft.com/office/drawing/2010/main">
        <mc:Choice Requires="a14">
          <p:sp>
            <p:nvSpPr>
              <p:cNvPr id="79" name="Rectángulo 78"/>
              <p:cNvSpPr/>
              <p:nvPr/>
            </p:nvSpPr>
            <p:spPr>
              <a:xfrm>
                <a:off x="5500512" y="1727555"/>
                <a:ext cx="1848731" cy="34009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𝑅</m:t>
                              </m:r>
                            </m:e>
                            <m:sup>
                              <m:r>
                                <a:rPr lang="es-ES" sz="1600" b="0" i="1" smtClean="0">
                                  <a:latin typeface="Cambria Math" panose="02040503050406030204" pitchFamily="18" charset="0"/>
                                </a:rPr>
                                <m:t>′</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𝑁</m:t>
                              </m:r>
                            </m:e>
                            <m:sup>
                              <m:r>
                                <a:rPr lang="es-ES" sz="1600" b="0" i="1" smtClean="0">
                                  <a:latin typeface="Cambria Math" panose="02040503050406030204" pitchFamily="18" charset="0"/>
                                </a:rPr>
                                <m:t>′</m:t>
                              </m:r>
                            </m:sup>
                          </m:sSup>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𝑥</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𝑍</m:t>
                          </m:r>
                        </m:e>
                        <m:sub>
                          <m:r>
                            <a:rPr lang="es-ES" sz="1600" b="0" i="1" smtClean="0">
                              <a:latin typeface="Cambria Math" panose="02040503050406030204" pitchFamily="18" charset="0"/>
                            </a:rPr>
                            <m:t>𝑅</m:t>
                          </m:r>
                        </m:sub>
                      </m:sSub>
                    </m:oMath>
                  </m:oMathPara>
                </a14:m>
                <a:endParaRPr lang="es-ES" sz="1600" dirty="0"/>
              </a:p>
            </p:txBody>
          </p:sp>
        </mc:Choice>
        <mc:Fallback xmlns="">
          <p:sp>
            <p:nvSpPr>
              <p:cNvPr id="79" name="Rectángulo 78"/>
              <p:cNvSpPr>
                <a:spLocks noRot="1" noChangeAspect="1" noMove="1" noResize="1" noEditPoints="1" noAdjustHandles="1" noChangeArrowheads="1" noChangeShapeType="1" noTextEdit="1"/>
              </p:cNvSpPr>
              <p:nvPr/>
            </p:nvSpPr>
            <p:spPr>
              <a:xfrm>
                <a:off x="5500512" y="1727555"/>
                <a:ext cx="1848731" cy="340093"/>
              </a:xfrm>
              <a:prstGeom prst="rect">
                <a:avLst/>
              </a:prstGeom>
              <a:blipFill>
                <a:blip r:embed="rId11"/>
                <a:stretch>
                  <a:fillRect b="-17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2" name="CuadroTexto 101"/>
              <p:cNvSpPr txBox="1"/>
              <p:nvPr/>
            </p:nvSpPr>
            <p:spPr>
              <a:xfrm>
                <a:off x="3353039" y="2404810"/>
                <a:ext cx="42806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𝑇</m:t>
                          </m:r>
                        </m:sub>
                      </m:sSub>
                    </m:oMath>
                  </m:oMathPara>
                </a14:m>
                <a:endParaRPr lang="es-ES" sz="1400" dirty="0"/>
              </a:p>
            </p:txBody>
          </p:sp>
        </mc:Choice>
        <mc:Fallback xmlns="">
          <p:sp>
            <p:nvSpPr>
              <p:cNvPr id="102" name="CuadroTexto 101"/>
              <p:cNvSpPr txBox="1">
                <a:spLocks noRot="1" noChangeAspect="1" noMove="1" noResize="1" noEditPoints="1" noAdjustHandles="1" noChangeArrowheads="1" noChangeShapeType="1" noTextEdit="1"/>
              </p:cNvSpPr>
              <p:nvPr/>
            </p:nvSpPr>
            <p:spPr>
              <a:xfrm>
                <a:off x="3353039" y="2404810"/>
                <a:ext cx="428066" cy="307777"/>
              </a:xfrm>
              <a:prstGeom prst="rect">
                <a:avLst/>
              </a:prstGeom>
              <a:blipFill>
                <a:blip r:embed="rId12"/>
                <a:stretch>
                  <a:fillRect/>
                </a:stretch>
              </a:blipFill>
            </p:spPr>
            <p:txBody>
              <a:bodyPr/>
              <a:lstStyle/>
              <a:p>
                <a:r>
                  <a:rPr lang="es-ES">
                    <a:noFill/>
                  </a:rPr>
                  <a:t> </a:t>
                </a:r>
              </a:p>
            </p:txBody>
          </p:sp>
        </mc:Fallback>
      </mc:AlternateContent>
      <p:grpSp>
        <p:nvGrpSpPr>
          <p:cNvPr id="15" name="Grupo 14">
            <a:extLst>
              <a:ext uri="{FF2B5EF4-FFF2-40B4-BE49-F238E27FC236}">
                <a16:creationId xmlns:a16="http://schemas.microsoft.com/office/drawing/2014/main" id="{FAD4C35B-01D9-4D1A-896C-EA4FCBDCF726}"/>
              </a:ext>
            </a:extLst>
          </p:cNvPr>
          <p:cNvGrpSpPr/>
          <p:nvPr/>
        </p:nvGrpSpPr>
        <p:grpSpPr>
          <a:xfrm>
            <a:off x="-56012" y="1156314"/>
            <a:ext cx="5148856" cy="2249011"/>
            <a:chOff x="-138452" y="1696671"/>
            <a:chExt cx="5148856" cy="2249011"/>
          </a:xfrm>
        </p:grpSpPr>
        <p:grpSp>
          <p:nvGrpSpPr>
            <p:cNvPr id="87" name="Grupo 86">
              <a:extLst>
                <a:ext uri="{FF2B5EF4-FFF2-40B4-BE49-F238E27FC236}">
                  <a16:creationId xmlns:a16="http://schemas.microsoft.com/office/drawing/2014/main" id="{EE0CCE66-4F51-4D78-9287-E45627B85509}"/>
                </a:ext>
              </a:extLst>
            </p:cNvPr>
            <p:cNvGrpSpPr/>
            <p:nvPr/>
          </p:nvGrpSpPr>
          <p:grpSpPr>
            <a:xfrm>
              <a:off x="-138452" y="1696671"/>
              <a:ext cx="5148856" cy="2160908"/>
              <a:chOff x="234820" y="1665164"/>
              <a:chExt cx="6358832" cy="2668719"/>
            </a:xfrm>
          </p:grpSpPr>
          <p:grpSp>
            <p:nvGrpSpPr>
              <p:cNvPr id="89" name="Grupo 88">
                <a:extLst>
                  <a:ext uri="{FF2B5EF4-FFF2-40B4-BE49-F238E27FC236}">
                    <a16:creationId xmlns:a16="http://schemas.microsoft.com/office/drawing/2014/main" id="{B41812B5-57A8-41EE-A48B-FB5D8C6A699F}"/>
                  </a:ext>
                </a:extLst>
              </p:cNvPr>
              <p:cNvGrpSpPr/>
              <p:nvPr/>
            </p:nvGrpSpPr>
            <p:grpSpPr>
              <a:xfrm>
                <a:off x="1475656" y="1916832"/>
                <a:ext cx="4104456" cy="1224000"/>
                <a:chOff x="1475656" y="3816000"/>
                <a:chExt cx="4104456" cy="1224000"/>
              </a:xfrm>
            </p:grpSpPr>
            <p:sp>
              <p:nvSpPr>
                <p:cNvPr id="139" name="Elipse 138">
                  <a:extLst>
                    <a:ext uri="{FF2B5EF4-FFF2-40B4-BE49-F238E27FC236}">
                      <a16:creationId xmlns:a16="http://schemas.microsoft.com/office/drawing/2014/main" id="{47A36596-8F17-4B30-B22F-DF647FD8F34A}"/>
                    </a:ext>
                  </a:extLst>
                </p:cNvPr>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cxnSp>
              <p:nvCxnSpPr>
                <p:cNvPr id="140" name="Conector recto 139">
                  <a:extLst>
                    <a:ext uri="{FF2B5EF4-FFF2-40B4-BE49-F238E27FC236}">
                      <a16:creationId xmlns:a16="http://schemas.microsoft.com/office/drawing/2014/main" id="{B07EDA54-F0D3-4E29-A211-8B30FE0D2E89}"/>
                    </a:ext>
                  </a:extLst>
                </p:cNvPr>
                <p:cNvCxnSpPr>
                  <a:stCxn id="139"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Conector recto 140">
                  <a:extLst>
                    <a:ext uri="{FF2B5EF4-FFF2-40B4-BE49-F238E27FC236}">
                      <a16:creationId xmlns:a16="http://schemas.microsoft.com/office/drawing/2014/main" id="{B1B9612A-3FCE-4D08-B729-3E02FC17BADB}"/>
                    </a:ext>
                  </a:extLst>
                </p:cNvPr>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2" name="Rectángulo 141">
                  <a:extLst>
                    <a:ext uri="{FF2B5EF4-FFF2-40B4-BE49-F238E27FC236}">
                      <a16:creationId xmlns:a16="http://schemas.microsoft.com/office/drawing/2014/main" id="{E7916BED-41B5-4EDA-9351-77BB4C6E35AB}"/>
                    </a:ext>
                  </a:extLst>
                </p:cNvPr>
                <p:cNvSpPr/>
                <p:nvPr/>
              </p:nvSpPr>
              <p:spPr bwMode="auto">
                <a:xfrm>
                  <a:off x="5292080" y="4211929"/>
                  <a:ext cx="288032" cy="527702"/>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143" name="Conector recto 142">
                  <a:extLst>
                    <a:ext uri="{FF2B5EF4-FFF2-40B4-BE49-F238E27FC236}">
                      <a16:creationId xmlns:a16="http://schemas.microsoft.com/office/drawing/2014/main" id="{61D6A22E-A306-4A0A-9030-0841A2C1248C}"/>
                    </a:ext>
                  </a:extLst>
                </p:cNvPr>
                <p:cNvCxnSpPr>
                  <a:stCxn id="142" idx="0"/>
                </p:cNvCxnSpPr>
                <p:nvPr/>
              </p:nvCxnSpPr>
              <p:spPr bwMode="auto">
                <a:xfrm flipV="1">
                  <a:off x="5436096" y="3861049"/>
                  <a:ext cx="0" cy="350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Conector recto 143">
                  <a:extLst>
                    <a:ext uri="{FF2B5EF4-FFF2-40B4-BE49-F238E27FC236}">
                      <a16:creationId xmlns:a16="http://schemas.microsoft.com/office/drawing/2014/main" id="{1D2F3B7E-10B7-4512-8758-9EB054CE4D1B}"/>
                    </a:ext>
                  </a:extLst>
                </p:cNvPr>
                <p:cNvCxnSpPr/>
                <p:nvPr/>
              </p:nvCxnSpPr>
              <p:spPr bwMode="auto">
                <a:xfrm>
                  <a:off x="1619672" y="5013176"/>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Conector recto 144">
                  <a:extLst>
                    <a:ext uri="{FF2B5EF4-FFF2-40B4-BE49-F238E27FC236}">
                      <a16:creationId xmlns:a16="http://schemas.microsoft.com/office/drawing/2014/main" id="{A3F4EB3F-BBFF-48BE-AAFB-2E4F00BE776A}"/>
                    </a:ext>
                  </a:extLst>
                </p:cNvPr>
                <p:cNvCxnSpPr>
                  <a:endCxn id="139"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Conector recto 145">
                  <a:extLst>
                    <a:ext uri="{FF2B5EF4-FFF2-40B4-BE49-F238E27FC236}">
                      <a16:creationId xmlns:a16="http://schemas.microsoft.com/office/drawing/2014/main" id="{A9780985-62A2-475A-979F-624DEB337EDB}"/>
                    </a:ext>
                  </a:extLst>
                </p:cNvPr>
                <p:cNvCxnSpPr/>
                <p:nvPr/>
              </p:nvCxnSpPr>
              <p:spPr bwMode="auto">
                <a:xfrm flipV="1">
                  <a:off x="5434232" y="4739632"/>
                  <a:ext cx="0" cy="2735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7" name="Elipse 146">
                  <a:extLst>
                    <a:ext uri="{FF2B5EF4-FFF2-40B4-BE49-F238E27FC236}">
                      <a16:creationId xmlns:a16="http://schemas.microsoft.com/office/drawing/2014/main" id="{A4830E48-6262-4311-8E8A-4728A81264D1}"/>
                    </a:ext>
                  </a:extLst>
                </p:cNvPr>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8" name="Elipse 147">
                  <a:extLst>
                    <a:ext uri="{FF2B5EF4-FFF2-40B4-BE49-F238E27FC236}">
                      <a16:creationId xmlns:a16="http://schemas.microsoft.com/office/drawing/2014/main" id="{ECBFB4CC-E39B-4990-A9F6-83112925195E}"/>
                    </a:ext>
                  </a:extLst>
                </p:cNvPr>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9" name="Elipse 148">
                  <a:extLst>
                    <a:ext uri="{FF2B5EF4-FFF2-40B4-BE49-F238E27FC236}">
                      <a16:creationId xmlns:a16="http://schemas.microsoft.com/office/drawing/2014/main" id="{D0227350-C85E-4772-B8BB-F417F7B734E5}"/>
                    </a:ext>
                  </a:extLst>
                </p:cNvPr>
                <p:cNvSpPr/>
                <p:nvPr/>
              </p:nvSpPr>
              <p:spPr bwMode="auto">
                <a:xfrm>
                  <a:off x="5400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0" name="Elipse 149">
                  <a:extLst>
                    <a:ext uri="{FF2B5EF4-FFF2-40B4-BE49-F238E27FC236}">
                      <a16:creationId xmlns:a16="http://schemas.microsoft.com/office/drawing/2014/main" id="{D21B6EEF-4B55-4DDF-9C5A-2DFDBE3083FD}"/>
                    </a:ext>
                  </a:extLst>
                </p:cNvPr>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1" name="CuadroTexto 150">
                  <a:extLst>
                    <a:ext uri="{FF2B5EF4-FFF2-40B4-BE49-F238E27FC236}">
                      <a16:creationId xmlns:a16="http://schemas.microsoft.com/office/drawing/2014/main" id="{D2F3A6E9-3C37-4F8D-BA7A-0CEBAB8FB5CF}"/>
                    </a:ext>
                  </a:extLst>
                </p:cNvPr>
                <p:cNvSpPr txBox="1"/>
                <p:nvPr/>
              </p:nvSpPr>
              <p:spPr>
                <a:xfrm>
                  <a:off x="1478032" y="4052363"/>
                  <a:ext cx="293786" cy="290229"/>
                </a:xfrm>
                <a:prstGeom prst="rect">
                  <a:avLst/>
                </a:prstGeom>
                <a:noFill/>
              </p:spPr>
              <p:txBody>
                <a:bodyPr wrap="none" rtlCol="0">
                  <a:spAutoFit/>
                </a:bodyPr>
                <a:lstStyle/>
                <a:p>
                  <a:r>
                    <a:rPr lang="es-ES" sz="1100" dirty="0"/>
                    <a:t>+</a:t>
                  </a:r>
                </a:p>
              </p:txBody>
            </p:sp>
            <p:sp>
              <p:nvSpPr>
                <p:cNvPr id="152" name="CuadroTexto 151">
                  <a:extLst>
                    <a:ext uri="{FF2B5EF4-FFF2-40B4-BE49-F238E27FC236}">
                      <a16:creationId xmlns:a16="http://schemas.microsoft.com/office/drawing/2014/main" id="{2CE68580-5F64-4F27-AF34-3EF40D885705}"/>
                    </a:ext>
                  </a:extLst>
                </p:cNvPr>
                <p:cNvSpPr txBox="1"/>
                <p:nvPr/>
              </p:nvSpPr>
              <p:spPr>
                <a:xfrm>
                  <a:off x="1497057" y="4186140"/>
                  <a:ext cx="270668" cy="341447"/>
                </a:xfrm>
                <a:prstGeom prst="rect">
                  <a:avLst/>
                </a:prstGeom>
                <a:noFill/>
              </p:spPr>
              <p:txBody>
                <a:bodyPr wrap="none" rtlCol="0">
                  <a:spAutoFit/>
                </a:bodyPr>
                <a:lstStyle/>
                <a:p>
                  <a:r>
                    <a:rPr lang="es-ES" sz="1400" dirty="0"/>
                    <a:t>-</a:t>
                  </a:r>
                  <a:endParaRPr lang="es-ES" sz="1100" dirty="0"/>
                </a:p>
              </p:txBody>
            </p:sp>
          </p:grpSp>
          <p:grpSp>
            <p:nvGrpSpPr>
              <p:cNvPr id="90" name="Grupo 89">
                <a:extLst>
                  <a:ext uri="{FF2B5EF4-FFF2-40B4-BE49-F238E27FC236}">
                    <a16:creationId xmlns:a16="http://schemas.microsoft.com/office/drawing/2014/main" id="{F5DB44EB-3915-4DA8-BD22-3E018DFDDBA2}"/>
                  </a:ext>
                </a:extLst>
              </p:cNvPr>
              <p:cNvGrpSpPr/>
              <p:nvPr/>
            </p:nvGrpSpPr>
            <p:grpSpPr>
              <a:xfrm>
                <a:off x="1974691" y="3528401"/>
                <a:ext cx="351486" cy="459739"/>
                <a:chOff x="2564108" y="5355449"/>
                <a:chExt cx="351486" cy="459739"/>
              </a:xfrm>
            </p:grpSpPr>
            <p:sp>
              <p:nvSpPr>
                <p:cNvPr id="136" name="CuadroTexto 135">
                  <a:extLst>
                    <a:ext uri="{FF2B5EF4-FFF2-40B4-BE49-F238E27FC236}">
                      <a16:creationId xmlns:a16="http://schemas.microsoft.com/office/drawing/2014/main" id="{4907E35E-A147-4A53-90FA-B88851055712}"/>
                    </a:ext>
                  </a:extLst>
                </p:cNvPr>
                <p:cNvSpPr txBox="1"/>
                <p:nvPr/>
              </p:nvSpPr>
              <p:spPr>
                <a:xfrm>
                  <a:off x="2653697" y="5524959"/>
                  <a:ext cx="261897" cy="290229"/>
                </a:xfrm>
                <a:prstGeom prst="rect">
                  <a:avLst/>
                </a:prstGeom>
                <a:noFill/>
              </p:spPr>
              <p:txBody>
                <a:bodyPr wrap="square" rtlCol="0">
                  <a:spAutoFit/>
                </a:bodyPr>
                <a:lstStyle/>
                <a:p>
                  <a:r>
                    <a:rPr lang="es-ES" sz="1100" dirty="0"/>
                    <a:t>+</a:t>
                  </a:r>
                </a:p>
              </p:txBody>
            </p:sp>
            <p:sp>
              <p:nvSpPr>
                <p:cNvPr id="137" name="CuadroTexto 136">
                  <a:extLst>
                    <a:ext uri="{FF2B5EF4-FFF2-40B4-BE49-F238E27FC236}">
                      <a16:creationId xmlns:a16="http://schemas.microsoft.com/office/drawing/2014/main" id="{60514A81-CA04-41D7-9A92-D243C244048B}"/>
                    </a:ext>
                  </a:extLst>
                </p:cNvPr>
                <p:cNvSpPr txBox="1"/>
                <p:nvPr/>
              </p:nvSpPr>
              <p:spPr>
                <a:xfrm>
                  <a:off x="2564108" y="5355449"/>
                  <a:ext cx="239851" cy="347433"/>
                </a:xfrm>
                <a:prstGeom prst="rect">
                  <a:avLst/>
                </a:prstGeom>
                <a:noFill/>
              </p:spPr>
              <p:txBody>
                <a:bodyPr wrap="square" rtlCol="0">
                  <a:spAutoFit/>
                </a:bodyPr>
                <a:lstStyle/>
                <a:p>
                  <a:r>
                    <a:rPr lang="es-ES" sz="1400" dirty="0"/>
                    <a:t>-</a:t>
                  </a:r>
                  <a:endParaRPr lang="es-ES" sz="1100" dirty="0"/>
                </a:p>
              </p:txBody>
            </p:sp>
            <p:sp>
              <p:nvSpPr>
                <p:cNvPr id="138" name="Elipse 137">
                  <a:extLst>
                    <a:ext uri="{FF2B5EF4-FFF2-40B4-BE49-F238E27FC236}">
                      <a16:creationId xmlns:a16="http://schemas.microsoft.com/office/drawing/2014/main" id="{E31D9E81-F8C2-4103-AD58-E924CFBDE8E0}"/>
                    </a:ext>
                  </a:extLst>
                </p:cNvPr>
                <p:cNvSpPr/>
                <p:nvPr/>
              </p:nvSpPr>
              <p:spPr bwMode="auto">
                <a:xfrm>
                  <a:off x="2595835" y="5492692"/>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91" name="Conector recto 90">
                <a:extLst>
                  <a:ext uri="{FF2B5EF4-FFF2-40B4-BE49-F238E27FC236}">
                    <a16:creationId xmlns:a16="http://schemas.microsoft.com/office/drawing/2014/main" id="{F39723A7-3256-4202-9FF9-F7776C72DC4F}"/>
                  </a:ext>
                </a:extLst>
              </p:cNvPr>
              <p:cNvCxnSpPr>
                <a:stCxn id="150" idx="4"/>
                <a:endCxn id="138" idx="1"/>
              </p:cNvCxnSpPr>
              <p:nvPr/>
            </p:nvCxnSpPr>
            <p:spPr bwMode="auto">
              <a:xfrm>
                <a:off x="1620000" y="3140832"/>
                <a:ext cx="428599" cy="566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Conector recto 91">
                <a:extLst>
                  <a:ext uri="{FF2B5EF4-FFF2-40B4-BE49-F238E27FC236}">
                    <a16:creationId xmlns:a16="http://schemas.microsoft.com/office/drawing/2014/main" id="{35DE540E-77C8-4EC2-BD6C-8469A36DDE3C}"/>
                  </a:ext>
                </a:extLst>
              </p:cNvPr>
              <p:cNvCxnSpPr/>
              <p:nvPr/>
            </p:nvCxnSpPr>
            <p:spPr bwMode="auto">
              <a:xfrm>
                <a:off x="2294450" y="3827023"/>
                <a:ext cx="38383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Rectángulo 93">
                <a:extLst>
                  <a:ext uri="{FF2B5EF4-FFF2-40B4-BE49-F238E27FC236}">
                    <a16:creationId xmlns:a16="http://schemas.microsoft.com/office/drawing/2014/main" id="{7A9E05A8-D145-4413-8291-DBEE0AD0D953}"/>
                  </a:ext>
                </a:extLst>
              </p:cNvPr>
              <p:cNvSpPr/>
              <p:nvPr/>
            </p:nvSpPr>
            <p:spPr bwMode="auto">
              <a:xfrm rot="18941506">
                <a:off x="5626745" y="3192854"/>
                <a:ext cx="288032" cy="527702"/>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95" name="Conector recto 94">
                <a:extLst>
                  <a:ext uri="{FF2B5EF4-FFF2-40B4-BE49-F238E27FC236}">
                    <a16:creationId xmlns:a16="http://schemas.microsoft.com/office/drawing/2014/main" id="{7FCF5074-9829-455B-9A44-A34F37017485}"/>
                  </a:ext>
                </a:extLst>
              </p:cNvPr>
              <p:cNvCxnSpPr>
                <a:stCxn id="149" idx="5"/>
                <a:endCxn id="94" idx="0"/>
              </p:cNvCxnSpPr>
              <p:nvPr/>
            </p:nvCxnSpPr>
            <p:spPr bwMode="auto">
              <a:xfrm>
                <a:off x="5461456" y="3130288"/>
                <a:ext cx="125000" cy="137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Conector recto 95">
                <a:extLst>
                  <a:ext uri="{FF2B5EF4-FFF2-40B4-BE49-F238E27FC236}">
                    <a16:creationId xmlns:a16="http://schemas.microsoft.com/office/drawing/2014/main" id="{CE141458-AD3D-4D54-84B0-C3C34D7AC75F}"/>
                  </a:ext>
                </a:extLst>
              </p:cNvPr>
              <p:cNvCxnSpPr/>
              <p:nvPr/>
            </p:nvCxnSpPr>
            <p:spPr bwMode="auto">
              <a:xfrm>
                <a:off x="5958874" y="3631010"/>
                <a:ext cx="173943" cy="19601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8" name="CuadroTexto 97">
                <a:extLst>
                  <a:ext uri="{FF2B5EF4-FFF2-40B4-BE49-F238E27FC236}">
                    <a16:creationId xmlns:a16="http://schemas.microsoft.com/office/drawing/2014/main" id="{39869995-2202-4337-9B92-89AC12E81C7D}"/>
                  </a:ext>
                </a:extLst>
              </p:cNvPr>
              <p:cNvSpPr txBox="1"/>
              <p:nvPr/>
            </p:nvSpPr>
            <p:spPr>
              <a:xfrm>
                <a:off x="5483399" y="1832244"/>
                <a:ext cx="404044" cy="341447"/>
              </a:xfrm>
              <a:prstGeom prst="rect">
                <a:avLst/>
              </a:prstGeom>
              <a:noFill/>
            </p:spPr>
            <p:txBody>
              <a:bodyPr wrap="none" rtlCol="0">
                <a:spAutoFit/>
              </a:bodyPr>
              <a:lstStyle/>
              <a:p>
                <a:r>
                  <a:rPr lang="es-ES" sz="1400" dirty="0"/>
                  <a:t>R’</a:t>
                </a:r>
              </a:p>
            </p:txBody>
          </p:sp>
          <p:sp>
            <p:nvSpPr>
              <p:cNvPr id="99" name="CuadroTexto 98">
                <a:extLst>
                  <a:ext uri="{FF2B5EF4-FFF2-40B4-BE49-F238E27FC236}">
                    <a16:creationId xmlns:a16="http://schemas.microsoft.com/office/drawing/2014/main" id="{64309DED-A98B-48A4-BB90-7B02FECD3402}"/>
                  </a:ext>
                </a:extLst>
              </p:cNvPr>
              <p:cNvSpPr txBox="1"/>
              <p:nvPr/>
            </p:nvSpPr>
            <p:spPr>
              <a:xfrm>
                <a:off x="5466832" y="2814015"/>
                <a:ext cx="411591" cy="347434"/>
              </a:xfrm>
              <a:prstGeom prst="rect">
                <a:avLst/>
              </a:prstGeom>
              <a:noFill/>
            </p:spPr>
            <p:txBody>
              <a:bodyPr wrap="none" rtlCol="0">
                <a:spAutoFit/>
              </a:bodyPr>
              <a:lstStyle/>
              <a:p>
                <a:r>
                  <a:rPr lang="es-ES" sz="1400" dirty="0"/>
                  <a:t>N’</a:t>
                </a:r>
              </a:p>
            </p:txBody>
          </p:sp>
          <p:sp>
            <p:nvSpPr>
              <p:cNvPr id="103" name="CuadroTexto 102">
                <a:extLst>
                  <a:ext uri="{FF2B5EF4-FFF2-40B4-BE49-F238E27FC236}">
                    <a16:creationId xmlns:a16="http://schemas.microsoft.com/office/drawing/2014/main" id="{F98EF1F1-AC0B-48DD-8B73-084FC61830D7}"/>
                  </a:ext>
                </a:extLst>
              </p:cNvPr>
              <p:cNvSpPr txBox="1"/>
              <p:nvPr/>
            </p:nvSpPr>
            <p:spPr>
              <a:xfrm>
                <a:off x="1584000" y="2789852"/>
                <a:ext cx="348916" cy="341447"/>
              </a:xfrm>
              <a:prstGeom prst="rect">
                <a:avLst/>
              </a:prstGeom>
              <a:noFill/>
            </p:spPr>
            <p:txBody>
              <a:bodyPr wrap="none" rtlCol="0">
                <a:spAutoFit/>
              </a:bodyPr>
              <a:lstStyle/>
              <a:p>
                <a:r>
                  <a:rPr lang="es-ES" sz="1400" dirty="0"/>
                  <a:t>N</a:t>
                </a:r>
              </a:p>
            </p:txBody>
          </p:sp>
          <p:sp>
            <p:nvSpPr>
              <p:cNvPr id="104" name="CuadroTexto 103">
                <a:extLst>
                  <a:ext uri="{FF2B5EF4-FFF2-40B4-BE49-F238E27FC236}">
                    <a16:creationId xmlns:a16="http://schemas.microsoft.com/office/drawing/2014/main" id="{A0D449BD-D807-4AD2-A045-6ABC9353128C}"/>
                  </a:ext>
                </a:extLst>
              </p:cNvPr>
              <p:cNvSpPr txBox="1"/>
              <p:nvPr/>
            </p:nvSpPr>
            <p:spPr>
              <a:xfrm>
                <a:off x="3469786" y="1665164"/>
                <a:ext cx="768566" cy="347434"/>
              </a:xfrm>
              <a:prstGeom prst="rect">
                <a:avLst/>
              </a:prstGeom>
              <a:noFill/>
            </p:spPr>
            <p:txBody>
              <a:bodyPr wrap="none" rtlCol="0">
                <a:spAutoFit/>
              </a:bodyPr>
              <a:lstStyle/>
              <a:p>
                <a:r>
                  <a:rPr lang="es-ES" sz="1400" dirty="0"/>
                  <a:t>Fase R</a:t>
                </a:r>
              </a:p>
            </p:txBody>
          </p:sp>
          <mc:AlternateContent xmlns:mc="http://schemas.openxmlformats.org/markup-compatibility/2006" xmlns:a14="http://schemas.microsoft.com/office/drawing/2010/main">
            <mc:Choice Requires="a14">
              <p:sp>
                <p:nvSpPr>
                  <p:cNvPr id="105" name="CuadroTexto 104">
                    <a:extLst>
                      <a:ext uri="{FF2B5EF4-FFF2-40B4-BE49-F238E27FC236}">
                        <a16:creationId xmlns:a16="http://schemas.microsoft.com/office/drawing/2014/main" id="{EF241A2F-30BC-4FE2-8E5D-BAF31F2CD4E8}"/>
                      </a:ext>
                    </a:extLst>
                  </p:cNvPr>
                  <p:cNvSpPr txBox="1"/>
                  <p:nvPr/>
                </p:nvSpPr>
                <p:spPr>
                  <a:xfrm>
                    <a:off x="3421084" y="1907068"/>
                    <a:ext cx="424225"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3421084" y="1907068"/>
                    <a:ext cx="424225" cy="347434"/>
                  </a:xfrm>
                  <a:prstGeom prst="rect">
                    <a:avLst/>
                  </a:prstGeom>
                  <a:blipFill>
                    <a:blip r:embed="rId13"/>
                    <a:stretch>
                      <a:fillRect b="-425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9" name="CuadroTexto 108">
                    <a:extLst>
                      <a:ext uri="{FF2B5EF4-FFF2-40B4-BE49-F238E27FC236}">
                        <a16:creationId xmlns:a16="http://schemas.microsoft.com/office/drawing/2014/main" id="{5CE21D1F-38EC-4868-8D23-FD07E91E73D6}"/>
                      </a:ext>
                    </a:extLst>
                  </p:cNvPr>
                  <p:cNvSpPr txBox="1"/>
                  <p:nvPr/>
                </p:nvSpPr>
                <p:spPr>
                  <a:xfrm>
                    <a:off x="4930264" y="2191200"/>
                    <a:ext cx="40316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4930264" y="2191200"/>
                    <a:ext cx="403167" cy="347434"/>
                  </a:xfrm>
                  <a:prstGeom prst="rect">
                    <a:avLst/>
                  </a:prstGeom>
                  <a:blipFill>
                    <a:blip r:embed="rId14"/>
                    <a:stretch>
                      <a:fillRect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0" name="CuadroTexto 109">
                    <a:extLst>
                      <a:ext uri="{FF2B5EF4-FFF2-40B4-BE49-F238E27FC236}">
                        <a16:creationId xmlns:a16="http://schemas.microsoft.com/office/drawing/2014/main" id="{89C05E54-F4C1-4A7E-9C36-A7BED3392EA2}"/>
                      </a:ext>
                    </a:extLst>
                  </p:cNvPr>
                  <p:cNvSpPr txBox="1"/>
                  <p:nvPr/>
                </p:nvSpPr>
                <p:spPr>
                  <a:xfrm>
                    <a:off x="4127823" y="2736565"/>
                    <a:ext cx="439623"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𝑁</m:t>
                              </m:r>
                            </m:sub>
                          </m:sSub>
                        </m:oMath>
                      </m:oMathPara>
                    </a14:m>
                    <a:endParaRPr lang="es-ES" sz="1400" dirty="0"/>
                  </a:p>
                </p:txBody>
              </p:sp>
            </mc:Choice>
            <mc:Fallback xmlns="">
              <p:sp>
                <p:nvSpPr>
                  <p:cNvPr id="35" name="CuadroTexto 34"/>
                  <p:cNvSpPr txBox="1">
                    <a:spLocks noRot="1" noChangeAspect="1" noMove="1" noResize="1" noEditPoints="1" noAdjustHandles="1" noChangeArrowheads="1" noChangeShapeType="1" noTextEdit="1"/>
                  </p:cNvSpPr>
                  <p:nvPr/>
                </p:nvSpPr>
                <p:spPr>
                  <a:xfrm>
                    <a:off x="4127823" y="2736565"/>
                    <a:ext cx="439623" cy="347434"/>
                  </a:xfrm>
                  <a:prstGeom prst="rect">
                    <a:avLst/>
                  </a:prstGeom>
                  <a:blipFill>
                    <a:blip r:embed="rId15"/>
                    <a:stretch>
                      <a:fillRect b="-4348"/>
                    </a:stretch>
                  </a:blipFill>
                </p:spPr>
                <p:txBody>
                  <a:bodyPr/>
                  <a:lstStyle/>
                  <a:p>
                    <a:r>
                      <a:rPr lang="es-ES">
                        <a:noFill/>
                      </a:rPr>
                      <a:t> </a:t>
                    </a:r>
                  </a:p>
                </p:txBody>
              </p:sp>
            </mc:Fallback>
          </mc:AlternateContent>
          <p:cxnSp>
            <p:nvCxnSpPr>
              <p:cNvPr id="111" name="Conector recto de flecha 110">
                <a:extLst>
                  <a:ext uri="{FF2B5EF4-FFF2-40B4-BE49-F238E27FC236}">
                    <a16:creationId xmlns:a16="http://schemas.microsoft.com/office/drawing/2014/main" id="{6847765D-8E44-4B1D-A60E-DAAB6E4C3E26}"/>
                  </a:ext>
                </a:extLst>
              </p:cNvPr>
              <p:cNvCxnSpPr>
                <a:stCxn id="105" idx="3"/>
              </p:cNvCxnSpPr>
              <p:nvPr/>
            </p:nvCxnSpPr>
            <p:spPr bwMode="auto">
              <a:xfrm>
                <a:off x="3845309" y="2080785"/>
                <a:ext cx="649663" cy="10949"/>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112" name="Conector recto de flecha 111">
                <a:extLst>
                  <a:ext uri="{FF2B5EF4-FFF2-40B4-BE49-F238E27FC236}">
                    <a16:creationId xmlns:a16="http://schemas.microsoft.com/office/drawing/2014/main" id="{FA848964-8354-4A7F-B486-164A420E3764}"/>
                  </a:ext>
                </a:extLst>
              </p:cNvPr>
              <p:cNvCxnSpPr/>
              <p:nvPr/>
            </p:nvCxnSpPr>
            <p:spPr bwMode="auto">
              <a:xfrm flipH="1">
                <a:off x="3325793" y="2974518"/>
                <a:ext cx="802440" cy="451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13" name="CuadroTexto 112">
                    <a:extLst>
                      <a:ext uri="{FF2B5EF4-FFF2-40B4-BE49-F238E27FC236}">
                        <a16:creationId xmlns:a16="http://schemas.microsoft.com/office/drawing/2014/main" id="{65DA9526-267D-4A61-8781-A7B4C497C9FA}"/>
                      </a:ext>
                    </a:extLst>
                  </p:cNvPr>
                  <p:cNvSpPr txBox="1"/>
                  <p:nvPr/>
                </p:nvSpPr>
                <p:spPr>
                  <a:xfrm>
                    <a:off x="1662651" y="2201576"/>
                    <a:ext cx="60360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𝑈</m:t>
                              </m:r>
                            </m:e>
                            <m:sub>
                              <m:r>
                                <a:rPr lang="es-ES" sz="1400" b="0" i="1" dirty="0" smtClean="0">
                                  <a:latin typeface="Cambria Math" panose="02040503050406030204" pitchFamily="18" charset="0"/>
                                </a:rPr>
                                <m:t>𝑅𝑁</m:t>
                              </m:r>
                            </m:sub>
                          </m:sSub>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1662651" y="2201576"/>
                    <a:ext cx="603600" cy="347434"/>
                  </a:xfrm>
                  <a:prstGeom prst="rect">
                    <a:avLst/>
                  </a:prstGeom>
                  <a:blipFill>
                    <a:blip r:embed="rId16"/>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4" name="CuadroTexto 113">
                    <a:extLst>
                      <a:ext uri="{FF2B5EF4-FFF2-40B4-BE49-F238E27FC236}">
                        <a16:creationId xmlns:a16="http://schemas.microsoft.com/office/drawing/2014/main" id="{72339E4E-2473-47EC-B5FD-FF17C847FDF4}"/>
                      </a:ext>
                    </a:extLst>
                  </p:cNvPr>
                  <p:cNvSpPr txBox="1"/>
                  <p:nvPr/>
                </p:nvSpPr>
                <p:spPr>
                  <a:xfrm>
                    <a:off x="5578877" y="2313369"/>
                    <a:ext cx="47476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5578877" y="2313369"/>
                    <a:ext cx="474760" cy="347434"/>
                  </a:xfrm>
                  <a:prstGeom prst="rect">
                    <a:avLst/>
                  </a:prstGeom>
                  <a:blipFill>
                    <a:blip r:embed="rId17"/>
                    <a:stretch>
                      <a:fillRect b="-4255"/>
                    </a:stretch>
                  </a:blipFill>
                </p:spPr>
                <p:txBody>
                  <a:bodyPr/>
                  <a:lstStyle/>
                  <a:p>
                    <a:r>
                      <a:rPr lang="es-ES">
                        <a:noFill/>
                      </a:rPr>
                      <a:t> </a:t>
                    </a:r>
                  </a:p>
                </p:txBody>
              </p:sp>
            </mc:Fallback>
          </mc:AlternateContent>
          <p:grpSp>
            <p:nvGrpSpPr>
              <p:cNvPr id="115" name="Grupo 114">
                <a:extLst>
                  <a:ext uri="{FF2B5EF4-FFF2-40B4-BE49-F238E27FC236}">
                    <a16:creationId xmlns:a16="http://schemas.microsoft.com/office/drawing/2014/main" id="{AFA68AE5-EC67-4C99-90A8-F192E06E864F}"/>
                  </a:ext>
                </a:extLst>
              </p:cNvPr>
              <p:cNvGrpSpPr/>
              <p:nvPr/>
            </p:nvGrpSpPr>
            <p:grpSpPr>
              <a:xfrm>
                <a:off x="2246269" y="3146256"/>
                <a:ext cx="4347383" cy="1053533"/>
                <a:chOff x="3115386" y="4929992"/>
                <a:chExt cx="4347383" cy="1053533"/>
              </a:xfrm>
            </p:grpSpPr>
            <p:sp>
              <p:nvSpPr>
                <p:cNvPr id="128" name="CuadroTexto 127">
                  <a:extLst>
                    <a:ext uri="{FF2B5EF4-FFF2-40B4-BE49-F238E27FC236}">
                      <a16:creationId xmlns:a16="http://schemas.microsoft.com/office/drawing/2014/main" id="{0D1C9E64-17C9-481D-B56B-56D0E12D1D97}"/>
                    </a:ext>
                  </a:extLst>
                </p:cNvPr>
                <p:cNvSpPr txBox="1"/>
                <p:nvPr/>
              </p:nvSpPr>
              <p:spPr>
                <a:xfrm>
                  <a:off x="7081842" y="5475965"/>
                  <a:ext cx="380927" cy="341447"/>
                </a:xfrm>
                <a:prstGeom prst="rect">
                  <a:avLst/>
                </a:prstGeom>
                <a:noFill/>
              </p:spPr>
              <p:txBody>
                <a:bodyPr wrap="none" rtlCol="0">
                  <a:spAutoFit/>
                </a:bodyPr>
                <a:lstStyle/>
                <a:p>
                  <a:r>
                    <a:rPr lang="es-ES" sz="1400" dirty="0"/>
                    <a:t>S’</a:t>
                  </a:r>
                </a:p>
              </p:txBody>
            </p:sp>
            <p:sp>
              <p:nvSpPr>
                <p:cNvPr id="129" name="CuadroTexto 128">
                  <a:extLst>
                    <a:ext uri="{FF2B5EF4-FFF2-40B4-BE49-F238E27FC236}">
                      <a16:creationId xmlns:a16="http://schemas.microsoft.com/office/drawing/2014/main" id="{4FAF70D9-0605-451F-8BF2-26456B5BA2A3}"/>
                    </a:ext>
                  </a:extLst>
                </p:cNvPr>
                <p:cNvSpPr txBox="1"/>
                <p:nvPr/>
              </p:nvSpPr>
              <p:spPr>
                <a:xfrm>
                  <a:off x="3115386" y="5642078"/>
                  <a:ext cx="315126" cy="341447"/>
                </a:xfrm>
                <a:prstGeom prst="rect">
                  <a:avLst/>
                </a:prstGeom>
                <a:noFill/>
              </p:spPr>
              <p:txBody>
                <a:bodyPr wrap="none" rtlCol="0">
                  <a:spAutoFit/>
                </a:bodyPr>
                <a:lstStyle/>
                <a:p>
                  <a:r>
                    <a:rPr lang="es-ES" sz="1400" dirty="0"/>
                    <a:t>S</a:t>
                  </a:r>
                </a:p>
              </p:txBody>
            </p:sp>
            <mc:AlternateContent xmlns:mc="http://schemas.openxmlformats.org/markup-compatibility/2006" xmlns:a14="http://schemas.microsoft.com/office/drawing/2010/main">
              <mc:Choice Requires="a14">
                <p:sp>
                  <p:nvSpPr>
                    <p:cNvPr id="130" name="CuadroTexto 129">
                      <a:extLst>
                        <a:ext uri="{FF2B5EF4-FFF2-40B4-BE49-F238E27FC236}">
                          <a16:creationId xmlns:a16="http://schemas.microsoft.com/office/drawing/2014/main" id="{497D6E96-DCB2-401A-9789-C8EB933823B7}"/>
                        </a:ext>
                      </a:extLst>
                    </p:cNvPr>
                    <p:cNvSpPr txBox="1"/>
                    <p:nvPr/>
                  </p:nvSpPr>
                  <p:spPr>
                    <a:xfrm>
                      <a:off x="6927240" y="4929992"/>
                      <a:ext cx="40803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2</m:t>
                                </m:r>
                              </m:sub>
                            </m:sSub>
                          </m:oMath>
                        </m:oMathPara>
                      </a14:m>
                      <a:endParaRPr lang="es-ES" sz="1400" dirty="0"/>
                    </a:p>
                  </p:txBody>
                </p:sp>
              </mc:Choice>
              <mc:Fallback xmlns="">
                <p:sp>
                  <p:nvSpPr>
                    <p:cNvPr id="43" name="CuadroTexto 42"/>
                    <p:cNvSpPr txBox="1">
                      <a:spLocks noRot="1" noChangeAspect="1" noMove="1" noResize="1" noEditPoints="1" noAdjustHandles="1" noChangeArrowheads="1" noChangeShapeType="1" noTextEdit="1"/>
                    </p:cNvSpPr>
                    <p:nvPr/>
                  </p:nvSpPr>
                  <p:spPr>
                    <a:xfrm>
                      <a:off x="6927240" y="4929992"/>
                      <a:ext cx="408037" cy="347434"/>
                    </a:xfrm>
                    <a:prstGeom prst="rect">
                      <a:avLst/>
                    </a:prstGeom>
                    <a:blipFill>
                      <a:blip r:embed="rId18"/>
                      <a:stretch>
                        <a:fillRect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1" name="CuadroTexto 130">
                      <a:extLst>
                        <a:ext uri="{FF2B5EF4-FFF2-40B4-BE49-F238E27FC236}">
                          <a16:creationId xmlns:a16="http://schemas.microsoft.com/office/drawing/2014/main" id="{5509BE13-FE44-48B2-A39F-4EBDA1AE1796}"/>
                        </a:ext>
                      </a:extLst>
                    </p:cNvPr>
                    <p:cNvSpPr txBox="1"/>
                    <p:nvPr/>
                  </p:nvSpPr>
                  <p:spPr>
                    <a:xfrm>
                      <a:off x="5995917" y="5568005"/>
                      <a:ext cx="401786"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131" name="CuadroTexto 130">
                      <a:extLst>
                        <a:ext uri="{FF2B5EF4-FFF2-40B4-BE49-F238E27FC236}">
                          <a16:creationId xmlns:a16="http://schemas.microsoft.com/office/drawing/2014/main" id="{5509BE13-FE44-48B2-A39F-4EBDA1AE1796}"/>
                        </a:ext>
                      </a:extLst>
                    </p:cNvPr>
                    <p:cNvSpPr txBox="1">
                      <a:spLocks noRot="1" noChangeAspect="1" noMove="1" noResize="1" noEditPoints="1" noAdjustHandles="1" noChangeArrowheads="1" noChangeShapeType="1" noTextEdit="1"/>
                    </p:cNvSpPr>
                    <p:nvPr/>
                  </p:nvSpPr>
                  <p:spPr>
                    <a:xfrm>
                      <a:off x="5995917" y="5568005"/>
                      <a:ext cx="401786" cy="347434"/>
                    </a:xfrm>
                    <a:prstGeom prst="rect">
                      <a:avLst/>
                    </a:prstGeom>
                    <a:blipFill>
                      <a:blip r:embed="rId19"/>
                      <a:stretch>
                        <a:fillRect b="-6522"/>
                      </a:stretch>
                    </a:blipFill>
                  </p:spPr>
                  <p:txBody>
                    <a:bodyPr/>
                    <a:lstStyle/>
                    <a:p>
                      <a:r>
                        <a:rPr lang="es-ES">
                          <a:noFill/>
                        </a:rPr>
                        <a:t> </a:t>
                      </a:r>
                    </a:p>
                  </p:txBody>
                </p:sp>
              </mc:Fallback>
            </mc:AlternateContent>
            <p:cxnSp>
              <p:nvCxnSpPr>
                <p:cNvPr id="132" name="Conector recto de flecha 131">
                  <a:extLst>
                    <a:ext uri="{FF2B5EF4-FFF2-40B4-BE49-F238E27FC236}">
                      <a16:creationId xmlns:a16="http://schemas.microsoft.com/office/drawing/2014/main" id="{81EEFA5D-519D-49BB-9A38-0DED0F85291A}"/>
                    </a:ext>
                  </a:extLst>
                </p:cNvPr>
                <p:cNvCxnSpPr/>
                <p:nvPr/>
              </p:nvCxnSpPr>
              <p:spPr bwMode="auto">
                <a:xfrm flipH="1" flipV="1">
                  <a:off x="6697366" y="4964829"/>
                  <a:ext cx="538572" cy="511135"/>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133" name="Conector recto de flecha 132">
                  <a:extLst>
                    <a:ext uri="{FF2B5EF4-FFF2-40B4-BE49-F238E27FC236}">
                      <a16:creationId xmlns:a16="http://schemas.microsoft.com/office/drawing/2014/main" id="{A28D2E6D-CFF3-40E8-BAE9-2AF3D2AAF294}"/>
                    </a:ext>
                  </a:extLst>
                </p:cNvPr>
                <p:cNvCxnSpPr/>
                <p:nvPr/>
              </p:nvCxnSpPr>
              <p:spPr bwMode="auto">
                <a:xfrm>
                  <a:off x="5922886" y="5675233"/>
                  <a:ext cx="631651" cy="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34" name="CuadroTexto 133">
                      <a:extLst>
                        <a:ext uri="{FF2B5EF4-FFF2-40B4-BE49-F238E27FC236}">
                          <a16:creationId xmlns:a16="http://schemas.microsoft.com/office/drawing/2014/main" id="{8E2CCDB0-A6D1-41A3-B199-3110E5B20341}"/>
                        </a:ext>
                      </a:extLst>
                    </p:cNvPr>
                    <p:cNvSpPr txBox="1"/>
                    <p:nvPr/>
                  </p:nvSpPr>
                  <p:spPr>
                    <a:xfrm>
                      <a:off x="6084594" y="5080048"/>
                      <a:ext cx="452322"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6084594" y="5080048"/>
                      <a:ext cx="452322" cy="347434"/>
                    </a:xfrm>
                    <a:prstGeom prst="rect">
                      <a:avLst/>
                    </a:prstGeom>
                    <a:blipFill>
                      <a:blip r:embed="rId20"/>
                      <a:stretch>
                        <a:fillRect b="-6522"/>
                      </a:stretch>
                    </a:blipFill>
                  </p:spPr>
                  <p:txBody>
                    <a:bodyPr/>
                    <a:lstStyle/>
                    <a:p>
                      <a:r>
                        <a:rPr lang="es-ES">
                          <a:noFill/>
                        </a:rPr>
                        <a:t> </a:t>
                      </a:r>
                    </a:p>
                  </p:txBody>
                </p:sp>
              </mc:Fallback>
            </mc:AlternateContent>
            <p:sp>
              <p:nvSpPr>
                <p:cNvPr id="135" name="CuadroTexto 134">
                  <a:extLst>
                    <a:ext uri="{FF2B5EF4-FFF2-40B4-BE49-F238E27FC236}">
                      <a16:creationId xmlns:a16="http://schemas.microsoft.com/office/drawing/2014/main" id="{29522017-9119-4DCC-ACD2-11C72C472230}"/>
                    </a:ext>
                  </a:extLst>
                </p:cNvPr>
                <p:cNvSpPr txBox="1"/>
                <p:nvPr/>
              </p:nvSpPr>
              <p:spPr>
                <a:xfrm>
                  <a:off x="4134373" y="5272746"/>
                  <a:ext cx="745535" cy="347434"/>
                </a:xfrm>
                <a:prstGeom prst="rect">
                  <a:avLst/>
                </a:prstGeom>
                <a:noFill/>
              </p:spPr>
              <p:txBody>
                <a:bodyPr wrap="none" rtlCol="0">
                  <a:spAutoFit/>
                </a:bodyPr>
                <a:lstStyle/>
                <a:p>
                  <a:r>
                    <a:rPr lang="es-ES" sz="1400" dirty="0"/>
                    <a:t>Fase S</a:t>
                  </a:r>
                </a:p>
              </p:txBody>
            </p:sp>
          </p:grpSp>
          <p:sp>
            <p:nvSpPr>
              <p:cNvPr id="116" name="CuadroTexto 115">
                <a:extLst>
                  <a:ext uri="{FF2B5EF4-FFF2-40B4-BE49-F238E27FC236}">
                    <a16:creationId xmlns:a16="http://schemas.microsoft.com/office/drawing/2014/main" id="{E20D47A2-80FE-46B6-9CB8-95480185C887}"/>
                  </a:ext>
                </a:extLst>
              </p:cNvPr>
              <p:cNvSpPr txBox="1"/>
              <p:nvPr/>
            </p:nvSpPr>
            <p:spPr>
              <a:xfrm>
                <a:off x="2637848" y="3031905"/>
                <a:ext cx="775146" cy="347434"/>
              </a:xfrm>
              <a:prstGeom prst="rect">
                <a:avLst/>
              </a:prstGeom>
              <a:noFill/>
            </p:spPr>
            <p:txBody>
              <a:bodyPr wrap="none" rtlCol="0">
                <a:spAutoFit/>
              </a:bodyPr>
              <a:lstStyle/>
              <a:p>
                <a:r>
                  <a:rPr lang="es-ES" sz="1400" dirty="0"/>
                  <a:t>Neutro</a:t>
                </a:r>
              </a:p>
            </p:txBody>
          </p:sp>
          <p:grpSp>
            <p:nvGrpSpPr>
              <p:cNvPr id="117" name="Grupo 116">
                <a:extLst>
                  <a:ext uri="{FF2B5EF4-FFF2-40B4-BE49-F238E27FC236}">
                    <a16:creationId xmlns:a16="http://schemas.microsoft.com/office/drawing/2014/main" id="{B6130D73-C7B7-4661-A019-2CA66D062C27}"/>
                  </a:ext>
                </a:extLst>
              </p:cNvPr>
              <p:cNvGrpSpPr/>
              <p:nvPr/>
            </p:nvGrpSpPr>
            <p:grpSpPr>
              <a:xfrm>
                <a:off x="801372" y="3459996"/>
                <a:ext cx="309992" cy="471604"/>
                <a:chOff x="2582016" y="5358740"/>
                <a:chExt cx="309992" cy="471604"/>
              </a:xfrm>
            </p:grpSpPr>
            <p:sp>
              <p:nvSpPr>
                <p:cNvPr id="125" name="CuadroTexto 124">
                  <a:extLst>
                    <a:ext uri="{FF2B5EF4-FFF2-40B4-BE49-F238E27FC236}">
                      <a16:creationId xmlns:a16="http://schemas.microsoft.com/office/drawing/2014/main" id="{7311C5F7-045C-4572-8418-E889FC0C4C0D}"/>
                    </a:ext>
                  </a:extLst>
                </p:cNvPr>
                <p:cNvSpPr txBox="1"/>
                <p:nvPr/>
              </p:nvSpPr>
              <p:spPr>
                <a:xfrm>
                  <a:off x="2582016" y="5540115"/>
                  <a:ext cx="261897" cy="290229"/>
                </a:xfrm>
                <a:prstGeom prst="rect">
                  <a:avLst/>
                </a:prstGeom>
                <a:noFill/>
              </p:spPr>
              <p:txBody>
                <a:bodyPr wrap="square" rtlCol="0">
                  <a:spAutoFit/>
                </a:bodyPr>
                <a:lstStyle/>
                <a:p>
                  <a:r>
                    <a:rPr lang="es-ES" sz="1100" dirty="0"/>
                    <a:t>+</a:t>
                  </a:r>
                </a:p>
              </p:txBody>
            </p:sp>
            <p:sp>
              <p:nvSpPr>
                <p:cNvPr id="126" name="CuadroTexto 125">
                  <a:extLst>
                    <a:ext uri="{FF2B5EF4-FFF2-40B4-BE49-F238E27FC236}">
                      <a16:creationId xmlns:a16="http://schemas.microsoft.com/office/drawing/2014/main" id="{1C58F785-3159-4A12-A774-92D529DB58FF}"/>
                    </a:ext>
                  </a:extLst>
                </p:cNvPr>
                <p:cNvSpPr txBox="1"/>
                <p:nvPr/>
              </p:nvSpPr>
              <p:spPr>
                <a:xfrm>
                  <a:off x="2638485" y="5358740"/>
                  <a:ext cx="239851" cy="347434"/>
                </a:xfrm>
                <a:prstGeom prst="rect">
                  <a:avLst/>
                </a:prstGeom>
                <a:noFill/>
              </p:spPr>
              <p:txBody>
                <a:bodyPr wrap="square" rtlCol="0">
                  <a:spAutoFit/>
                </a:bodyPr>
                <a:lstStyle/>
                <a:p>
                  <a:r>
                    <a:rPr lang="es-ES" sz="1400" dirty="0"/>
                    <a:t>-</a:t>
                  </a:r>
                  <a:endParaRPr lang="es-ES" sz="1100" dirty="0"/>
                </a:p>
              </p:txBody>
            </p:sp>
            <p:sp>
              <p:nvSpPr>
                <p:cNvPr id="127" name="Elipse 126">
                  <a:extLst>
                    <a:ext uri="{FF2B5EF4-FFF2-40B4-BE49-F238E27FC236}">
                      <a16:creationId xmlns:a16="http://schemas.microsoft.com/office/drawing/2014/main" id="{CF0748CF-B653-4BA8-9B04-261428B9D35F}"/>
                    </a:ext>
                  </a:extLst>
                </p:cNvPr>
                <p:cNvSpPr/>
                <p:nvPr/>
              </p:nvSpPr>
              <p:spPr bwMode="auto">
                <a:xfrm>
                  <a:off x="2603976" y="5498305"/>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118" name="Conector recto 117">
                <a:extLst>
                  <a:ext uri="{FF2B5EF4-FFF2-40B4-BE49-F238E27FC236}">
                    <a16:creationId xmlns:a16="http://schemas.microsoft.com/office/drawing/2014/main" id="{728EA4B4-400B-441B-9A6E-8FF97F298DC8}"/>
                  </a:ext>
                </a:extLst>
              </p:cNvPr>
              <p:cNvCxnSpPr>
                <a:endCxn id="127" idx="7"/>
              </p:cNvCxnSpPr>
              <p:nvPr/>
            </p:nvCxnSpPr>
            <p:spPr bwMode="auto">
              <a:xfrm flipH="1">
                <a:off x="1069183" y="3122119"/>
                <a:ext cx="541139" cy="5196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Conector recto 118">
                <a:extLst>
                  <a:ext uri="{FF2B5EF4-FFF2-40B4-BE49-F238E27FC236}">
                    <a16:creationId xmlns:a16="http://schemas.microsoft.com/office/drawing/2014/main" id="{6B7814FF-322D-401B-8BC4-8803D953C1E3}"/>
                  </a:ext>
                </a:extLst>
              </p:cNvPr>
              <p:cNvCxnSpPr/>
              <p:nvPr/>
            </p:nvCxnSpPr>
            <p:spPr bwMode="auto">
              <a:xfrm>
                <a:off x="445718" y="4282955"/>
                <a:ext cx="3929157" cy="101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Conector recto 119">
                <a:extLst>
                  <a:ext uri="{FF2B5EF4-FFF2-40B4-BE49-F238E27FC236}">
                    <a16:creationId xmlns:a16="http://schemas.microsoft.com/office/drawing/2014/main" id="{BD4BE29B-C85F-4535-9D21-B4710C7F692E}"/>
                  </a:ext>
                </a:extLst>
              </p:cNvPr>
              <p:cNvCxnSpPr/>
              <p:nvPr/>
            </p:nvCxnSpPr>
            <p:spPr bwMode="auto">
              <a:xfrm flipH="1">
                <a:off x="5135569" y="3127015"/>
                <a:ext cx="265637" cy="24218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Rectángulo 120">
                <a:extLst>
                  <a:ext uri="{FF2B5EF4-FFF2-40B4-BE49-F238E27FC236}">
                    <a16:creationId xmlns:a16="http://schemas.microsoft.com/office/drawing/2014/main" id="{7F36CB04-2951-4699-BC3E-CE91C309598F}"/>
                  </a:ext>
                </a:extLst>
              </p:cNvPr>
              <p:cNvSpPr/>
              <p:nvPr/>
            </p:nvSpPr>
            <p:spPr bwMode="auto">
              <a:xfrm rot="2512829">
                <a:off x="4893092" y="3227829"/>
                <a:ext cx="288032" cy="527702"/>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122" name="Conector recto 121">
                <a:extLst>
                  <a:ext uri="{FF2B5EF4-FFF2-40B4-BE49-F238E27FC236}">
                    <a16:creationId xmlns:a16="http://schemas.microsoft.com/office/drawing/2014/main" id="{CD268CD6-6EC8-4F26-81CD-81B706E930A8}"/>
                  </a:ext>
                </a:extLst>
              </p:cNvPr>
              <p:cNvCxnSpPr/>
              <p:nvPr/>
            </p:nvCxnSpPr>
            <p:spPr bwMode="auto">
              <a:xfrm flipH="1">
                <a:off x="4374875" y="3673676"/>
                <a:ext cx="475014" cy="6194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Conector recto 122">
                <a:extLst>
                  <a:ext uri="{FF2B5EF4-FFF2-40B4-BE49-F238E27FC236}">
                    <a16:creationId xmlns:a16="http://schemas.microsoft.com/office/drawing/2014/main" id="{70C07275-883D-4B9E-9BDD-B8B00FB30B7E}"/>
                  </a:ext>
                </a:extLst>
              </p:cNvPr>
              <p:cNvCxnSpPr>
                <a:stCxn id="127" idx="3"/>
              </p:cNvCxnSpPr>
              <p:nvPr/>
            </p:nvCxnSpPr>
            <p:spPr bwMode="auto">
              <a:xfrm flipH="1">
                <a:off x="445718" y="3845412"/>
                <a:ext cx="419795" cy="4375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4" name="CuadroTexto 123">
                <a:extLst>
                  <a:ext uri="{FF2B5EF4-FFF2-40B4-BE49-F238E27FC236}">
                    <a16:creationId xmlns:a16="http://schemas.microsoft.com/office/drawing/2014/main" id="{E90CC5C3-DF57-47B8-B18D-115D45848E45}"/>
                  </a:ext>
                </a:extLst>
              </p:cNvPr>
              <p:cNvSpPr txBox="1"/>
              <p:nvPr/>
            </p:nvSpPr>
            <p:spPr>
              <a:xfrm>
                <a:off x="234820" y="3992436"/>
                <a:ext cx="325796" cy="341447"/>
              </a:xfrm>
              <a:prstGeom prst="rect">
                <a:avLst/>
              </a:prstGeom>
              <a:noFill/>
            </p:spPr>
            <p:txBody>
              <a:bodyPr wrap="none" rtlCol="0">
                <a:spAutoFit/>
              </a:bodyPr>
              <a:lstStyle/>
              <a:p>
                <a:r>
                  <a:rPr lang="es-ES" sz="1400" dirty="0"/>
                  <a:t>T</a:t>
                </a:r>
              </a:p>
            </p:txBody>
          </p:sp>
        </p:grpSp>
        <p:sp>
          <p:nvSpPr>
            <p:cNvPr id="83" name="Rectángulo 82">
              <a:extLst>
                <a:ext uri="{FF2B5EF4-FFF2-40B4-BE49-F238E27FC236}">
                  <a16:creationId xmlns:a16="http://schemas.microsoft.com/office/drawing/2014/main" id="{FCDB3B6F-214E-4031-857D-48DE451F8A14}"/>
                </a:ext>
              </a:extLst>
            </p:cNvPr>
            <p:cNvSpPr/>
            <p:nvPr/>
          </p:nvSpPr>
          <p:spPr bwMode="auto">
            <a:xfrm rot="5400000">
              <a:off x="1777216" y="1732150"/>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84" name="Rectángulo 83">
              <a:extLst>
                <a:ext uri="{FF2B5EF4-FFF2-40B4-BE49-F238E27FC236}">
                  <a16:creationId xmlns:a16="http://schemas.microsoft.com/office/drawing/2014/main" id="{51DD2A8C-3B2D-45D6-8DD2-8DAA18E17F38}"/>
                </a:ext>
              </a:extLst>
            </p:cNvPr>
            <p:cNvSpPr/>
            <p:nvPr/>
          </p:nvSpPr>
          <p:spPr bwMode="auto">
            <a:xfrm rot="5400000">
              <a:off x="1831239" y="3615425"/>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sp>
          <p:nvSpPr>
            <p:cNvPr id="85" name="Rectángulo 84">
              <a:extLst>
                <a:ext uri="{FF2B5EF4-FFF2-40B4-BE49-F238E27FC236}">
                  <a16:creationId xmlns:a16="http://schemas.microsoft.com/office/drawing/2014/main" id="{568603C2-FA66-4137-8A62-3CF2B78D8B20}"/>
                </a:ext>
              </a:extLst>
            </p:cNvPr>
            <p:cNvSpPr/>
            <p:nvPr/>
          </p:nvSpPr>
          <p:spPr bwMode="auto">
            <a:xfrm rot="5400000">
              <a:off x="2708673" y="2724269"/>
              <a:ext cx="199436" cy="35597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3" name="Rectángulo 152">
              <a:extLst>
                <a:ext uri="{FF2B5EF4-FFF2-40B4-BE49-F238E27FC236}">
                  <a16:creationId xmlns:a16="http://schemas.microsoft.com/office/drawing/2014/main" id="{0FFC46F7-E601-40C4-9A8B-6F3841F48A8E}"/>
                </a:ext>
              </a:extLst>
            </p:cNvPr>
            <p:cNvSpPr/>
            <p:nvPr/>
          </p:nvSpPr>
          <p:spPr bwMode="auto">
            <a:xfrm rot="5400000">
              <a:off x="3050966" y="3204110"/>
              <a:ext cx="166507"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mc:AlternateContent xmlns:mc="http://schemas.openxmlformats.org/markup-compatibility/2006" xmlns:a14="http://schemas.microsoft.com/office/drawing/2010/main">
        <mc:Choice Requires="a14">
          <p:sp>
            <p:nvSpPr>
              <p:cNvPr id="82" name="Rectángulo 81">
                <a:extLst>
                  <a:ext uri="{FF2B5EF4-FFF2-40B4-BE49-F238E27FC236}">
                    <a16:creationId xmlns:a16="http://schemas.microsoft.com/office/drawing/2014/main" id="{4F58056A-81E0-4F21-A710-659D1B6A6EF0}"/>
                  </a:ext>
                </a:extLst>
              </p:cNvPr>
              <p:cNvSpPr/>
              <p:nvPr/>
            </p:nvSpPr>
            <p:spPr>
              <a:xfrm>
                <a:off x="5056308" y="2148068"/>
                <a:ext cx="4081690" cy="3597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r>
                            <a:rPr lang="es-ES" sz="1600" b="0" i="1" smtClean="0">
                              <a:latin typeface="Cambria Math" panose="02040503050406030204" pitchFamily="18" charset="0"/>
                            </a:rPr>
                            <m:t>𝑅𝑁</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𝑍</m:t>
                              </m:r>
                            </m:e>
                            <m:sub>
                              <m:r>
                                <a:rPr lang="es-ES" sz="1600" b="0" i="1" smtClean="0">
                                  <a:latin typeface="Cambria Math" panose="02040503050406030204" pitchFamily="18" charset="0"/>
                                </a:rPr>
                                <m:t>𝐿</m:t>
                              </m:r>
                            </m:sub>
                          </m:sSub>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𝑅</m:t>
                              </m:r>
                            </m:e>
                            <m:sup>
                              <m:r>
                                <a:rPr lang="es-ES" sz="1600" b="0" i="1" smtClean="0">
                                  <a:latin typeface="Cambria Math" panose="02040503050406030204" pitchFamily="18" charset="0"/>
                                </a:rPr>
                                <m:t>′</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𝑁</m:t>
                              </m:r>
                            </m:e>
                            <m:sup>
                              <m:r>
                                <a:rPr lang="es-ES" sz="1600" b="0" i="1" smtClean="0">
                                  <a:latin typeface="Cambria Math" panose="02040503050406030204" pitchFamily="18" charset="0"/>
                                </a:rPr>
                                <m:t>′</m:t>
                              </m:r>
                            </m:sup>
                          </m:sSup>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sSup>
                            <m:sSupPr>
                              <m:ctrlPr>
                                <a:rPr lang="es-ES" sz="1600" i="1">
                                  <a:latin typeface="Cambria Math" panose="02040503050406030204" pitchFamily="18" charset="0"/>
                                </a:rPr>
                              </m:ctrlPr>
                            </m:sSupPr>
                            <m:e>
                              <m:r>
                                <a:rPr lang="es-ES" sz="1600" i="1">
                                  <a:latin typeface="Cambria Math" panose="02040503050406030204" pitchFamily="18" charset="0"/>
                                </a:rPr>
                                <m:t>𝑅</m:t>
                              </m:r>
                            </m:e>
                            <m:sup>
                              <m:r>
                                <a:rPr lang="es-ES" sz="1600" i="1">
                                  <a:latin typeface="Cambria Math" panose="02040503050406030204" pitchFamily="18" charset="0"/>
                                </a:rPr>
                                <m:t>′</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𝑁</m:t>
                              </m:r>
                            </m:e>
                            <m:sup>
                              <m:r>
                                <a:rPr lang="es-ES" sz="1600" i="1">
                                  <a:latin typeface="Cambria Math" panose="02040503050406030204" pitchFamily="18" charset="0"/>
                                </a:rPr>
                                <m:t>′</m:t>
                              </m:r>
                            </m:sup>
                          </m:sSup>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𝑅𝑁</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i="1">
                                  <a:latin typeface="Cambria Math" panose="02040503050406030204" pitchFamily="18" charset="0"/>
                                </a:rPr>
                                <m:t>𝐿</m:t>
                              </m:r>
                            </m:sub>
                          </m:sSub>
                        </m:sub>
                      </m:sSub>
                    </m:oMath>
                  </m:oMathPara>
                </a14:m>
                <a:endParaRPr lang="es-ES" sz="1600" dirty="0"/>
              </a:p>
            </p:txBody>
          </p:sp>
        </mc:Choice>
        <mc:Fallback xmlns="">
          <p:sp>
            <p:nvSpPr>
              <p:cNvPr id="82" name="Rectángulo 81">
                <a:extLst>
                  <a:ext uri="{FF2B5EF4-FFF2-40B4-BE49-F238E27FC236}">
                    <a16:creationId xmlns:a16="http://schemas.microsoft.com/office/drawing/2014/main" id="{4F58056A-81E0-4F21-A710-659D1B6A6EF0}"/>
                  </a:ext>
                </a:extLst>
              </p:cNvPr>
              <p:cNvSpPr>
                <a:spLocks noRot="1" noChangeAspect="1" noMove="1" noResize="1" noEditPoints="1" noAdjustHandles="1" noChangeArrowheads="1" noChangeShapeType="1" noTextEdit="1"/>
              </p:cNvSpPr>
              <p:nvPr/>
            </p:nvSpPr>
            <p:spPr>
              <a:xfrm>
                <a:off x="5056308" y="2148068"/>
                <a:ext cx="4081690" cy="359714"/>
              </a:xfrm>
              <a:prstGeom prst="rect">
                <a:avLst/>
              </a:prstGeom>
              <a:blipFill>
                <a:blip r:embed="rId2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6" name="Rectángulo 85">
                <a:extLst>
                  <a:ext uri="{FF2B5EF4-FFF2-40B4-BE49-F238E27FC236}">
                    <a16:creationId xmlns:a16="http://schemas.microsoft.com/office/drawing/2014/main" id="{5DAC5985-B1A7-4C3B-BE99-9EA6BA2F0D2F}"/>
                  </a:ext>
                </a:extLst>
              </p:cNvPr>
              <p:cNvSpPr/>
              <p:nvPr/>
            </p:nvSpPr>
            <p:spPr>
              <a:xfrm>
                <a:off x="140960" y="3655228"/>
                <a:ext cx="6663288" cy="3873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𝑅</m:t>
                              </m:r>
                            </m:e>
                            <m:sup>
                              <m:r>
                                <a:rPr lang="es-ES" sz="1600" b="0" i="1" smtClean="0">
                                  <a:latin typeface="Cambria Math" panose="02040503050406030204" pitchFamily="18" charset="0"/>
                                </a:rPr>
                                <m:t>′</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𝑁</m:t>
                              </m:r>
                            </m:e>
                            <m:sup>
                              <m:r>
                                <a:rPr lang="es-ES" sz="1600" b="0" i="1" smtClean="0">
                                  <a:latin typeface="Cambria Math" panose="02040503050406030204" pitchFamily="18" charset="0"/>
                                </a:rPr>
                                <m:t>′</m:t>
                              </m:r>
                            </m:sup>
                          </m:sSup>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𝑥</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𝑍</m:t>
                          </m:r>
                        </m:e>
                        <m:sub>
                          <m:r>
                            <a:rPr lang="es-ES" sz="1600" b="0" i="1" smtClean="0">
                              <a:latin typeface="Cambria Math" panose="02040503050406030204" pitchFamily="18" charset="0"/>
                            </a:rPr>
                            <m:t>𝑅</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ea typeface="Cambria Math" panose="02040503050406030204" pitchFamily="18" charset="0"/>
                            </a:rPr>
                          </m:ctrlPr>
                        </m:dPr>
                        <m:e>
                          <m:r>
                            <a:rPr lang="es-ES" sz="1600">
                              <a:latin typeface="Cambria Math" panose="02040503050406030204" pitchFamily="18" charset="0"/>
                              <a:ea typeface="Cambria Math" panose="02040503050406030204" pitchFamily="18" charset="0"/>
                            </a:rPr>
                            <m:t>14.10</m:t>
                          </m:r>
                          <m:r>
                            <a:rPr lang="es-ES" sz="1600" i="1">
                              <a:latin typeface="Cambria Math" panose="02040503050406030204" pitchFamily="18" charset="0"/>
                              <a:ea typeface="Cambria Math" panose="02040503050406030204" pitchFamily="18" charset="0"/>
                            </a:rPr>
                            <m:t>∠</m:t>
                          </m:r>
                          <m:r>
                            <a:rPr lang="es-ES" sz="1600">
                              <a:latin typeface="Cambria Math" panose="02040503050406030204" pitchFamily="18" charset="0"/>
                              <a:ea typeface="Cambria Math" panose="02040503050406030204" pitchFamily="18" charset="0"/>
                            </a:rPr>
                            <m:t>−45</m:t>
                          </m:r>
                          <m:r>
                            <a:rPr lang="es-ES" sz="1600" i="1">
                              <a:latin typeface="Cambria Math" panose="02040503050406030204" pitchFamily="18" charset="0"/>
                              <a:ea typeface="Cambria Math" panose="02040503050406030204" pitchFamily="18" charset="0"/>
                            </a:rPr>
                            <m:t>°</m:t>
                          </m:r>
                        </m:e>
                      </m:d>
                      <m:r>
                        <a:rPr lang="es-ES" sz="1600" b="0" i="1" smtClean="0">
                          <a:latin typeface="Cambria Math" panose="02040503050406030204" pitchFamily="18" charset="0"/>
                          <a:ea typeface="Cambria Math" panose="02040503050406030204" pitchFamily="18" charset="0"/>
                        </a:rPr>
                        <m:t>𝑥</m:t>
                      </m:r>
                      <m:d>
                        <m:dPr>
                          <m:ctrlPr>
                            <a:rPr lang="es-ES" sz="1600" b="0" i="1" smtClean="0">
                              <a:latin typeface="Cambria Math" panose="02040503050406030204" pitchFamily="18" charset="0"/>
                              <a:ea typeface="Cambria Math" panose="02040503050406030204" pitchFamily="18" charset="0"/>
                            </a:rPr>
                          </m:ctrlPr>
                        </m:dPr>
                        <m:e>
                          <m:r>
                            <a:rPr lang="es-ES" sz="1600" i="1">
                              <a:latin typeface="Cambria Math" panose="02040503050406030204" pitchFamily="18" charset="0"/>
                              <a:ea typeface="Cambria Math" panose="02040503050406030204" pitchFamily="18" charset="0"/>
                            </a:rPr>
                            <m:t>10</m:t>
                          </m:r>
                          <m:rad>
                            <m:radPr>
                              <m:degHide m:val="on"/>
                              <m:ctrlPr>
                                <a:rPr lang="es-ES" sz="1600" i="1">
                                  <a:latin typeface="Cambria Math" panose="02040503050406030204" pitchFamily="18" charset="0"/>
                                  <a:ea typeface="Cambria Math" panose="02040503050406030204" pitchFamily="18" charset="0"/>
                                </a:rPr>
                              </m:ctrlPr>
                            </m:radPr>
                            <m:deg/>
                            <m:e>
                              <m:r>
                                <a:rPr lang="es-ES" sz="1600" i="1">
                                  <a:latin typeface="Cambria Math" panose="02040503050406030204" pitchFamily="18" charset="0"/>
                                  <a:ea typeface="Cambria Math" panose="02040503050406030204" pitchFamily="18" charset="0"/>
                                </a:rPr>
                                <m:t>2</m:t>
                              </m:r>
                            </m:e>
                          </m:rad>
                          <m:r>
                            <a:rPr lang="es-ES" sz="1600" i="1">
                              <a:latin typeface="Cambria Math" panose="02040503050406030204" pitchFamily="18" charset="0"/>
                              <a:ea typeface="Cambria Math" panose="02040503050406030204" pitchFamily="18" charset="0"/>
                            </a:rPr>
                            <m:t>∠45º</m:t>
                          </m:r>
                        </m:e>
                      </m:d>
                      <m:r>
                        <a:rPr lang="es-ES" sz="1600" b="0" i="1" smtClean="0">
                          <a:latin typeface="Cambria Math" panose="02040503050406030204" pitchFamily="18" charset="0"/>
                          <a:ea typeface="Cambria Math" panose="02040503050406030204" pitchFamily="18" charset="0"/>
                        </a:rPr>
                        <m:t>=199.4</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0° </m:t>
                      </m:r>
                      <m:r>
                        <a:rPr lang="es-ES" sz="1600" b="0" i="1" smtClean="0">
                          <a:latin typeface="Cambria Math" panose="02040503050406030204" pitchFamily="18" charset="0"/>
                          <a:ea typeface="Cambria Math" panose="02040503050406030204" pitchFamily="18" charset="0"/>
                        </a:rPr>
                        <m:t>𝑉</m:t>
                      </m:r>
                    </m:oMath>
                  </m:oMathPara>
                </a14:m>
                <a:endParaRPr lang="es-ES" sz="1600" dirty="0"/>
              </a:p>
            </p:txBody>
          </p:sp>
        </mc:Choice>
        <mc:Fallback xmlns="">
          <p:sp>
            <p:nvSpPr>
              <p:cNvPr id="86" name="Rectángulo 85">
                <a:extLst>
                  <a:ext uri="{FF2B5EF4-FFF2-40B4-BE49-F238E27FC236}">
                    <a16:creationId xmlns:a16="http://schemas.microsoft.com/office/drawing/2014/main" id="{5DAC5985-B1A7-4C3B-BE99-9EA6BA2F0D2F}"/>
                  </a:ext>
                </a:extLst>
              </p:cNvPr>
              <p:cNvSpPr>
                <a:spLocks noRot="1" noChangeAspect="1" noMove="1" noResize="1" noEditPoints="1" noAdjustHandles="1" noChangeArrowheads="1" noChangeShapeType="1" noTextEdit="1"/>
              </p:cNvSpPr>
              <p:nvPr/>
            </p:nvSpPr>
            <p:spPr>
              <a:xfrm>
                <a:off x="140960" y="3655228"/>
                <a:ext cx="6663288" cy="387350"/>
              </a:xfrm>
              <a:prstGeom prst="rect">
                <a:avLst/>
              </a:prstGeom>
              <a:blipFill>
                <a:blip r:embed="rId2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8" name="Rectángulo 87">
                <a:extLst>
                  <a:ext uri="{FF2B5EF4-FFF2-40B4-BE49-F238E27FC236}">
                    <a16:creationId xmlns:a16="http://schemas.microsoft.com/office/drawing/2014/main" id="{0B548EFC-027E-44B4-A870-69C2CDF1A09A}"/>
                  </a:ext>
                </a:extLst>
              </p:cNvPr>
              <p:cNvSpPr/>
              <p:nvPr/>
            </p:nvSpPr>
            <p:spPr>
              <a:xfrm>
                <a:off x="156930" y="4151957"/>
                <a:ext cx="7943461" cy="11096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𝑅</m:t>
                              </m:r>
                            </m:e>
                            <m:sup>
                              <m:r>
                                <a:rPr lang="es-ES" sz="1600" b="0" i="1" smtClean="0">
                                  <a:latin typeface="Cambria Math" panose="02040503050406030204" pitchFamily="18" charset="0"/>
                                </a:rPr>
                                <m:t>′</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𝑁</m:t>
                              </m:r>
                            </m:e>
                            <m:sup>
                              <m:r>
                                <a:rPr lang="es-ES" sz="1600" b="0" i="1" smtClean="0">
                                  <a:latin typeface="Cambria Math" panose="02040503050406030204" pitchFamily="18" charset="0"/>
                                </a:rPr>
                                <m:t>′</m:t>
                              </m:r>
                            </m:sup>
                          </m:sSup>
                        </m:sub>
                      </m:sSub>
                      <m:r>
                        <a:rPr lang="es-ES" sz="1600" i="1">
                          <a:latin typeface="Cambria Math" panose="02040503050406030204" pitchFamily="18" charset="0"/>
                        </a:rPr>
                        <m:t>=</m:t>
                      </m:r>
                      <m:sSub>
                        <m:sSubPr>
                          <m:ctrlPr>
                            <a:rPr lang="es-ES" sz="1600" i="1" smtClean="0">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𝑅𝑁</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i="1">
                                  <a:latin typeface="Cambria Math" panose="02040503050406030204" pitchFamily="18" charset="0"/>
                                </a:rPr>
                                <m:t>𝐿</m:t>
                              </m:r>
                            </m:sub>
                          </m:sSub>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𝑅𝑁</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b="0" i="1" smtClean="0">
                          <a:latin typeface="Cambria Math" panose="02040503050406030204" pitchFamily="18" charset="0"/>
                        </a:rPr>
                        <m:t>𝑥</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𝑍</m:t>
                          </m:r>
                        </m:e>
                        <m:sub>
                          <m:r>
                            <a:rPr lang="es-ES" sz="1600" b="0" i="1" smtClean="0">
                              <a:latin typeface="Cambria Math" panose="02040503050406030204" pitchFamily="18" charset="0"/>
                            </a:rPr>
                            <m:t>𝐿</m:t>
                          </m:r>
                        </m:sub>
                      </m:sSub>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380</m:t>
                          </m:r>
                        </m:num>
                        <m:den>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den>
                      </m:f>
                      <m:r>
                        <a:rPr lang="es-ES" sz="1600" i="1">
                          <a:latin typeface="Cambria Math" panose="02040503050406030204" pitchFamily="18" charset="0"/>
                          <a:ea typeface="Cambria Math" panose="02040503050406030204" pitchFamily="18" charset="0"/>
                        </a:rPr>
                        <m:t>∠0°</m:t>
                      </m:r>
                      <m:r>
                        <a:rPr lang="es-ES" sz="1600" b="0" i="0" smtClean="0">
                          <a:latin typeface="Cambria Math" panose="02040503050406030204" pitchFamily="18" charset="0"/>
                          <a:ea typeface="Cambria Math" panose="02040503050406030204" pitchFamily="18" charset="0"/>
                        </a:rPr>
                        <m:t>−</m:t>
                      </m:r>
                      <m:d>
                        <m:dPr>
                          <m:ctrlPr>
                            <a:rPr lang="es-ES" sz="1600" b="0" i="1" smtClean="0">
                              <a:latin typeface="Cambria Math" panose="02040503050406030204" pitchFamily="18" charset="0"/>
                              <a:ea typeface="Cambria Math" panose="02040503050406030204" pitchFamily="18" charset="0"/>
                            </a:rPr>
                          </m:ctrlPr>
                        </m:dPr>
                        <m:e>
                          <m:r>
                            <a:rPr lang="es-ES" sz="1600">
                              <a:latin typeface="Cambria Math" panose="02040503050406030204" pitchFamily="18" charset="0"/>
                              <a:ea typeface="Cambria Math" panose="02040503050406030204" pitchFamily="18" charset="0"/>
                            </a:rPr>
                            <m:t>14.10</m:t>
                          </m:r>
                          <m:r>
                            <a:rPr lang="es-ES" sz="1600" i="1">
                              <a:latin typeface="Cambria Math" panose="02040503050406030204" pitchFamily="18" charset="0"/>
                              <a:ea typeface="Cambria Math" panose="02040503050406030204" pitchFamily="18" charset="0"/>
                            </a:rPr>
                            <m:t>∠</m:t>
                          </m:r>
                          <m:r>
                            <a:rPr lang="es-ES" sz="1600">
                              <a:latin typeface="Cambria Math" panose="02040503050406030204" pitchFamily="18" charset="0"/>
                              <a:ea typeface="Cambria Math" panose="02040503050406030204" pitchFamily="18" charset="0"/>
                            </a:rPr>
                            <m:t>−45</m:t>
                          </m:r>
                          <m:r>
                            <a:rPr lang="es-ES" sz="1600" i="1">
                              <a:latin typeface="Cambria Math" panose="02040503050406030204" pitchFamily="18" charset="0"/>
                              <a:ea typeface="Cambria Math" panose="02040503050406030204" pitchFamily="18" charset="0"/>
                            </a:rPr>
                            <m:t>°</m:t>
                          </m:r>
                        </m:e>
                      </m:d>
                      <m:r>
                        <a:rPr lang="es-ES" sz="1600" b="0" i="1" smtClean="0">
                          <a:latin typeface="Cambria Math" panose="02040503050406030204" pitchFamily="18" charset="0"/>
                          <a:ea typeface="Cambria Math" panose="02040503050406030204" pitchFamily="18" charset="0"/>
                        </a:rPr>
                        <m:t>𝑥</m:t>
                      </m:r>
                      <m:d>
                        <m:dPr>
                          <m:ctrlPr>
                            <a:rPr lang="es-ES" sz="1600" b="0" i="1" smtClean="0">
                              <a:latin typeface="Cambria Math" panose="02040503050406030204" pitchFamily="18" charset="0"/>
                              <a:ea typeface="Cambria Math" panose="02040503050406030204" pitchFamily="18" charset="0"/>
                            </a:rPr>
                          </m:ctrlPr>
                        </m:dPr>
                        <m:e>
                          <m:r>
                            <a:rPr lang="es-ES" sz="1600" i="1">
                              <a:latin typeface="Cambria Math" panose="02040503050406030204" pitchFamily="18" charset="0"/>
                              <a:ea typeface="Cambria Math" panose="02040503050406030204" pitchFamily="18" charset="0"/>
                            </a:rPr>
                            <m:t>1</m:t>
                          </m:r>
                          <m:rad>
                            <m:radPr>
                              <m:degHide m:val="on"/>
                              <m:ctrlPr>
                                <a:rPr lang="es-ES" sz="1600" i="1">
                                  <a:latin typeface="Cambria Math" panose="02040503050406030204" pitchFamily="18" charset="0"/>
                                  <a:ea typeface="Cambria Math" panose="02040503050406030204" pitchFamily="18" charset="0"/>
                                </a:rPr>
                              </m:ctrlPr>
                            </m:radPr>
                            <m:deg/>
                            <m:e>
                              <m:r>
                                <a:rPr lang="es-ES" sz="1600" i="1">
                                  <a:latin typeface="Cambria Math" panose="02040503050406030204" pitchFamily="18" charset="0"/>
                                  <a:ea typeface="Cambria Math" panose="02040503050406030204" pitchFamily="18" charset="0"/>
                                </a:rPr>
                                <m:t>2</m:t>
                              </m:r>
                            </m:e>
                          </m:rad>
                          <m:r>
                            <a:rPr lang="es-ES" sz="1600" i="1">
                              <a:latin typeface="Cambria Math" panose="02040503050406030204" pitchFamily="18" charset="0"/>
                              <a:ea typeface="Cambria Math" panose="02040503050406030204" pitchFamily="18" charset="0"/>
                            </a:rPr>
                            <m:t>∠45º</m:t>
                          </m:r>
                        </m:e>
                      </m:d>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380</m:t>
                          </m:r>
                        </m:num>
                        <m:den>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den>
                      </m:f>
                      <m:r>
                        <a:rPr lang="es-ES" sz="1600" i="1">
                          <a:latin typeface="Cambria Math" panose="02040503050406030204" pitchFamily="18" charset="0"/>
                          <a:ea typeface="Cambria Math" panose="02040503050406030204" pitchFamily="18" charset="0"/>
                        </a:rPr>
                        <m:t>∠0°</m:t>
                      </m:r>
                      <m:r>
                        <a:rPr lang="es-ES" sz="1600">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ea typeface="Cambria Math" panose="02040503050406030204" pitchFamily="18" charset="0"/>
                            </a:rPr>
                          </m:ctrlPr>
                        </m:dPr>
                        <m:e>
                          <m:r>
                            <a:rPr lang="es-ES" sz="1600">
                              <a:latin typeface="Cambria Math" panose="02040503050406030204" pitchFamily="18" charset="0"/>
                              <a:ea typeface="Cambria Math" panose="02040503050406030204" pitchFamily="18" charset="0"/>
                            </a:rPr>
                            <m:t>1</m:t>
                          </m:r>
                          <m:r>
                            <a:rPr lang="es-ES" sz="1600" b="0" i="0" smtClean="0">
                              <a:latin typeface="Cambria Math" panose="02040503050406030204" pitchFamily="18" charset="0"/>
                              <a:ea typeface="Cambria Math" panose="02040503050406030204" pitchFamily="18" charset="0"/>
                            </a:rPr>
                            <m:t>9</m:t>
                          </m:r>
                          <m:r>
                            <a:rPr lang="es-ES" sz="1600">
                              <a:latin typeface="Cambria Math" panose="02040503050406030204" pitchFamily="18" charset="0"/>
                              <a:ea typeface="Cambria Math" panose="02040503050406030204" pitchFamily="18" charset="0"/>
                            </a:rPr>
                            <m:t>.</m:t>
                          </m:r>
                          <m:r>
                            <a:rPr lang="es-ES" sz="1600" b="0" i="0" smtClean="0">
                              <a:latin typeface="Cambria Math" panose="02040503050406030204" pitchFamily="18" charset="0"/>
                              <a:ea typeface="Cambria Math" panose="02040503050406030204" pitchFamily="18" charset="0"/>
                            </a:rPr>
                            <m:t>94</m:t>
                          </m:r>
                          <m:r>
                            <a:rPr lang="es-ES" sz="1600" i="1">
                              <a:latin typeface="Cambria Math" panose="02040503050406030204" pitchFamily="18" charset="0"/>
                              <a:ea typeface="Cambria Math" panose="02040503050406030204" pitchFamily="18" charset="0"/>
                            </a:rPr>
                            <m:t>∠</m:t>
                          </m:r>
                          <m:r>
                            <a:rPr lang="es-ES" sz="1600" b="0" i="0" smtClean="0">
                              <a:latin typeface="Cambria Math" panose="02040503050406030204" pitchFamily="18" charset="0"/>
                              <a:ea typeface="Cambria Math" panose="02040503050406030204" pitchFamily="18" charset="0"/>
                            </a:rPr>
                            <m:t>0</m:t>
                          </m:r>
                          <m:r>
                            <a:rPr lang="es-ES" sz="1600" i="1">
                              <a:latin typeface="Cambria Math" panose="02040503050406030204" pitchFamily="18" charset="0"/>
                              <a:ea typeface="Cambria Math" panose="02040503050406030204" pitchFamily="18" charset="0"/>
                            </a:rPr>
                            <m:t>°</m:t>
                          </m:r>
                        </m:e>
                      </m:d>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380</m:t>
                          </m:r>
                        </m:num>
                        <m:den>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den>
                      </m:f>
                      <m:r>
                        <a:rPr lang="es-ES" sz="160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19.94=199.4 </m:t>
                      </m:r>
                      <m:r>
                        <a:rPr lang="es-ES" sz="1600" b="0" i="1" smtClean="0">
                          <a:latin typeface="Cambria Math" panose="02040503050406030204" pitchFamily="18" charset="0"/>
                          <a:ea typeface="Cambria Math" panose="02040503050406030204" pitchFamily="18" charset="0"/>
                        </a:rPr>
                        <m:t>𝑉</m:t>
                      </m:r>
                      <m:r>
                        <a:rPr lang="es-ES" sz="1600" b="0" i="1" smtClean="0">
                          <a:latin typeface="Cambria Math" panose="02040503050406030204" pitchFamily="18" charset="0"/>
                          <a:ea typeface="Cambria Math" panose="02040503050406030204" pitchFamily="18" charset="0"/>
                        </a:rPr>
                        <m:t>=199.4∠0° </m:t>
                      </m:r>
                      <m:r>
                        <a:rPr lang="es-ES" sz="1600" i="1">
                          <a:latin typeface="Cambria Math" panose="02040503050406030204" pitchFamily="18" charset="0"/>
                          <a:ea typeface="Cambria Math" panose="02040503050406030204" pitchFamily="18" charset="0"/>
                        </a:rPr>
                        <m:t>𝑉</m:t>
                      </m:r>
                    </m:oMath>
                  </m:oMathPara>
                </a14:m>
                <a:endParaRPr lang="es-ES" sz="1600" dirty="0"/>
              </a:p>
            </p:txBody>
          </p:sp>
        </mc:Choice>
        <mc:Fallback xmlns="">
          <p:sp>
            <p:nvSpPr>
              <p:cNvPr id="88" name="Rectángulo 87">
                <a:extLst>
                  <a:ext uri="{FF2B5EF4-FFF2-40B4-BE49-F238E27FC236}">
                    <a16:creationId xmlns:a16="http://schemas.microsoft.com/office/drawing/2014/main" id="{0B548EFC-027E-44B4-A870-69C2CDF1A09A}"/>
                  </a:ext>
                </a:extLst>
              </p:cNvPr>
              <p:cNvSpPr>
                <a:spLocks noRot="1" noChangeAspect="1" noMove="1" noResize="1" noEditPoints="1" noAdjustHandles="1" noChangeArrowheads="1" noChangeShapeType="1" noTextEdit="1"/>
              </p:cNvSpPr>
              <p:nvPr/>
            </p:nvSpPr>
            <p:spPr>
              <a:xfrm>
                <a:off x="156930" y="4151957"/>
                <a:ext cx="7943461" cy="1109663"/>
              </a:xfrm>
              <a:prstGeom prst="rect">
                <a:avLst/>
              </a:prstGeom>
              <a:blipFill>
                <a:blip r:embed="rId23"/>
                <a:stretch>
                  <a:fillRect/>
                </a:stretch>
              </a:blipFill>
            </p:spPr>
            <p:txBody>
              <a:bodyPr/>
              <a:lstStyle/>
              <a:p>
                <a:r>
                  <a:rPr lang="es-ES">
                    <a:noFill/>
                  </a:rPr>
                  <a:t> </a:t>
                </a:r>
              </a:p>
            </p:txBody>
          </p:sp>
        </mc:Fallback>
      </mc:AlternateContent>
      <p:cxnSp>
        <p:nvCxnSpPr>
          <p:cNvPr id="5" name="Conector recto de flecha 4">
            <a:extLst>
              <a:ext uri="{FF2B5EF4-FFF2-40B4-BE49-F238E27FC236}">
                <a16:creationId xmlns:a16="http://schemas.microsoft.com/office/drawing/2014/main" id="{791CFEDF-1738-4613-B864-9D3842C8B52C}"/>
              </a:ext>
            </a:extLst>
          </p:cNvPr>
          <p:cNvCxnSpPr>
            <a:cxnSpLocks/>
          </p:cNvCxnSpPr>
          <p:nvPr/>
        </p:nvCxnSpPr>
        <p:spPr bwMode="auto">
          <a:xfrm flipH="1" flipV="1">
            <a:off x="3096220" y="5013176"/>
            <a:ext cx="69483" cy="3350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CuadroTexto 5">
            <a:extLst>
              <a:ext uri="{FF2B5EF4-FFF2-40B4-BE49-F238E27FC236}">
                <a16:creationId xmlns:a16="http://schemas.microsoft.com/office/drawing/2014/main" id="{6F5B5B29-A82E-4123-8ABC-3D99DC6E40A6}"/>
              </a:ext>
            </a:extLst>
          </p:cNvPr>
          <p:cNvSpPr txBox="1"/>
          <p:nvPr/>
        </p:nvSpPr>
        <p:spPr>
          <a:xfrm>
            <a:off x="3020292" y="5348199"/>
            <a:ext cx="3777765" cy="338554"/>
          </a:xfrm>
          <a:prstGeom prst="rect">
            <a:avLst/>
          </a:prstGeom>
          <a:noFill/>
        </p:spPr>
        <p:txBody>
          <a:bodyPr wrap="none" rtlCol="0">
            <a:spAutoFit/>
          </a:bodyPr>
          <a:lstStyle/>
          <a:p>
            <a:r>
              <a:rPr lang="es-ES" sz="1600" dirty="0"/>
              <a:t>Tienen fase 0º, por lo tanto son reales puros</a:t>
            </a:r>
          </a:p>
        </p:txBody>
      </p:sp>
      <mc:AlternateContent xmlns:mc="http://schemas.openxmlformats.org/markup-compatibility/2006" xmlns:a14="http://schemas.microsoft.com/office/drawing/2010/main">
        <mc:Choice Requires="a14">
          <p:sp>
            <p:nvSpPr>
              <p:cNvPr id="93" name="Rectángulo 92">
                <a:extLst>
                  <a:ext uri="{FF2B5EF4-FFF2-40B4-BE49-F238E27FC236}">
                    <a16:creationId xmlns:a16="http://schemas.microsoft.com/office/drawing/2014/main" id="{898C9B95-E4A2-44F4-97CD-BBDAA4ED686C}"/>
                  </a:ext>
                </a:extLst>
              </p:cNvPr>
              <p:cNvSpPr/>
              <p:nvPr/>
            </p:nvSpPr>
            <p:spPr>
              <a:xfrm>
                <a:off x="537128" y="5739662"/>
                <a:ext cx="2540123" cy="3416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𝑆</m:t>
                              </m:r>
                            </m:e>
                            <m:sup>
                              <m:r>
                                <a:rPr lang="es-ES" sz="1600" b="0" i="1" smtClean="0">
                                  <a:latin typeface="Cambria Math" panose="02040503050406030204" pitchFamily="18" charset="0"/>
                                </a:rPr>
                                <m:t>′</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𝑁</m:t>
                              </m:r>
                            </m:e>
                            <m:sup>
                              <m:r>
                                <a:rPr lang="es-ES" sz="1600" b="0" i="1" smtClean="0">
                                  <a:latin typeface="Cambria Math" panose="02040503050406030204" pitchFamily="18" charset="0"/>
                                </a:rPr>
                                <m:t>′</m:t>
                              </m:r>
                            </m:sup>
                          </m:sSup>
                        </m:sub>
                      </m:sSub>
                      <m:r>
                        <a:rPr lang="es-ES" sz="1600" i="1">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199.4</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−120° </m:t>
                      </m:r>
                      <m:r>
                        <a:rPr lang="es-ES" sz="1600" b="0" i="1" smtClean="0">
                          <a:latin typeface="Cambria Math" panose="02040503050406030204" pitchFamily="18" charset="0"/>
                          <a:ea typeface="Cambria Math" panose="02040503050406030204" pitchFamily="18" charset="0"/>
                        </a:rPr>
                        <m:t>𝑉</m:t>
                      </m:r>
                    </m:oMath>
                  </m:oMathPara>
                </a14:m>
                <a:endParaRPr lang="es-ES" sz="1600" dirty="0"/>
              </a:p>
            </p:txBody>
          </p:sp>
        </mc:Choice>
        <mc:Fallback xmlns="">
          <p:sp>
            <p:nvSpPr>
              <p:cNvPr id="93" name="Rectángulo 92">
                <a:extLst>
                  <a:ext uri="{FF2B5EF4-FFF2-40B4-BE49-F238E27FC236}">
                    <a16:creationId xmlns:a16="http://schemas.microsoft.com/office/drawing/2014/main" id="{898C9B95-E4A2-44F4-97CD-BBDAA4ED686C}"/>
                  </a:ext>
                </a:extLst>
              </p:cNvPr>
              <p:cNvSpPr>
                <a:spLocks noRot="1" noChangeAspect="1" noMove="1" noResize="1" noEditPoints="1" noAdjustHandles="1" noChangeArrowheads="1" noChangeShapeType="1" noTextEdit="1"/>
              </p:cNvSpPr>
              <p:nvPr/>
            </p:nvSpPr>
            <p:spPr>
              <a:xfrm>
                <a:off x="537128" y="5739662"/>
                <a:ext cx="2540123" cy="341697"/>
              </a:xfrm>
              <a:prstGeom prst="rect">
                <a:avLst/>
              </a:prstGeom>
              <a:blipFill>
                <a:blip r:embed="rId2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7" name="Rectángulo 96">
                <a:extLst>
                  <a:ext uri="{FF2B5EF4-FFF2-40B4-BE49-F238E27FC236}">
                    <a16:creationId xmlns:a16="http://schemas.microsoft.com/office/drawing/2014/main" id="{102DD854-2F67-4800-A314-191C5695E4A0}"/>
                  </a:ext>
                </a:extLst>
              </p:cNvPr>
              <p:cNvSpPr/>
              <p:nvPr/>
            </p:nvSpPr>
            <p:spPr>
              <a:xfrm>
                <a:off x="3379213" y="5773332"/>
                <a:ext cx="2540123" cy="3416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𝑇</m:t>
                              </m:r>
                            </m:e>
                            <m:sup>
                              <m:r>
                                <a:rPr lang="es-ES" sz="1600" b="0" i="1" smtClean="0">
                                  <a:latin typeface="Cambria Math" panose="02040503050406030204" pitchFamily="18" charset="0"/>
                                </a:rPr>
                                <m:t>′</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𝑁</m:t>
                              </m:r>
                            </m:e>
                            <m:sup>
                              <m:r>
                                <a:rPr lang="es-ES" sz="1600" b="0" i="1" smtClean="0">
                                  <a:latin typeface="Cambria Math" panose="02040503050406030204" pitchFamily="18" charset="0"/>
                                </a:rPr>
                                <m:t>′</m:t>
                              </m:r>
                            </m:sup>
                          </m:sSup>
                        </m:sub>
                      </m:sSub>
                      <m:r>
                        <a:rPr lang="es-ES" sz="1600" i="1">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199.4</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120° </m:t>
                      </m:r>
                      <m:r>
                        <a:rPr lang="es-ES" sz="1600" b="0" i="1" smtClean="0">
                          <a:latin typeface="Cambria Math" panose="02040503050406030204" pitchFamily="18" charset="0"/>
                          <a:ea typeface="Cambria Math" panose="02040503050406030204" pitchFamily="18" charset="0"/>
                        </a:rPr>
                        <m:t>𝑉</m:t>
                      </m:r>
                    </m:oMath>
                  </m:oMathPara>
                </a14:m>
                <a:endParaRPr lang="es-ES" sz="1600" dirty="0"/>
              </a:p>
            </p:txBody>
          </p:sp>
        </mc:Choice>
        <mc:Fallback xmlns="">
          <p:sp>
            <p:nvSpPr>
              <p:cNvPr id="97" name="Rectángulo 96">
                <a:extLst>
                  <a:ext uri="{FF2B5EF4-FFF2-40B4-BE49-F238E27FC236}">
                    <a16:creationId xmlns:a16="http://schemas.microsoft.com/office/drawing/2014/main" id="{102DD854-2F67-4800-A314-191C5695E4A0}"/>
                  </a:ext>
                </a:extLst>
              </p:cNvPr>
              <p:cNvSpPr>
                <a:spLocks noRot="1" noChangeAspect="1" noMove="1" noResize="1" noEditPoints="1" noAdjustHandles="1" noChangeArrowheads="1" noChangeShapeType="1" noTextEdit="1"/>
              </p:cNvSpPr>
              <p:nvPr/>
            </p:nvSpPr>
            <p:spPr>
              <a:xfrm>
                <a:off x="3379213" y="5773332"/>
                <a:ext cx="2540123" cy="341697"/>
              </a:xfrm>
              <a:prstGeom prst="rect">
                <a:avLst/>
              </a:prstGeom>
              <a:blipFill>
                <a:blip r:embed="rId25"/>
                <a:stretch>
                  <a:fillRect b="-17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0" name="CuadroTexto 99">
                <a:extLst>
                  <a:ext uri="{FF2B5EF4-FFF2-40B4-BE49-F238E27FC236}">
                    <a16:creationId xmlns:a16="http://schemas.microsoft.com/office/drawing/2014/main" id="{BF566FF1-A2C6-46E2-AE41-B46A51B3F73F}"/>
                  </a:ext>
                </a:extLst>
              </p:cNvPr>
              <p:cNvSpPr txBox="1"/>
              <p:nvPr/>
            </p:nvSpPr>
            <p:spPr>
              <a:xfrm>
                <a:off x="1739841" y="1255908"/>
                <a:ext cx="41319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𝐿</m:t>
                          </m:r>
                        </m:sub>
                      </m:sSub>
                    </m:oMath>
                  </m:oMathPara>
                </a14:m>
                <a:endParaRPr lang="es-ES" sz="1400" dirty="0"/>
              </a:p>
            </p:txBody>
          </p:sp>
        </mc:Choice>
        <mc:Fallback xmlns="">
          <p:sp>
            <p:nvSpPr>
              <p:cNvPr id="100" name="CuadroTexto 99">
                <a:extLst>
                  <a:ext uri="{FF2B5EF4-FFF2-40B4-BE49-F238E27FC236}">
                    <a16:creationId xmlns:a16="http://schemas.microsoft.com/office/drawing/2014/main" id="{BF566FF1-A2C6-46E2-AE41-B46A51B3F73F}"/>
                  </a:ext>
                </a:extLst>
              </p:cNvPr>
              <p:cNvSpPr txBox="1">
                <a:spLocks noRot="1" noChangeAspect="1" noMove="1" noResize="1" noEditPoints="1" noAdjustHandles="1" noChangeArrowheads="1" noChangeShapeType="1" noTextEdit="1"/>
              </p:cNvSpPr>
              <p:nvPr/>
            </p:nvSpPr>
            <p:spPr>
              <a:xfrm>
                <a:off x="1739841" y="1255908"/>
                <a:ext cx="413190" cy="307777"/>
              </a:xfrm>
              <a:prstGeom prst="rect">
                <a:avLst/>
              </a:prstGeom>
              <a:blipFill>
                <a:blip r:embed="rId26"/>
                <a:stretch>
                  <a:fillRect/>
                </a:stretch>
              </a:blipFill>
            </p:spPr>
            <p:txBody>
              <a:bodyPr/>
              <a:lstStyle/>
              <a:p>
                <a:r>
                  <a:rPr lang="es-ES">
                    <a:noFill/>
                  </a:rPr>
                  <a:t> </a:t>
                </a:r>
              </a:p>
            </p:txBody>
          </p:sp>
        </mc:Fallback>
      </mc:AlternateContent>
      <p:sp>
        <p:nvSpPr>
          <p:cNvPr id="9" name="Signo de multiplicación 8">
            <a:extLst>
              <a:ext uri="{FF2B5EF4-FFF2-40B4-BE49-F238E27FC236}">
                <a16:creationId xmlns:a16="http://schemas.microsoft.com/office/drawing/2014/main" id="{84F9F699-F8CA-4F4F-B89E-ED8D124A00B7}"/>
              </a:ext>
            </a:extLst>
          </p:cNvPr>
          <p:cNvSpPr/>
          <p:nvPr/>
        </p:nvSpPr>
        <p:spPr bwMode="auto">
          <a:xfrm>
            <a:off x="3096540" y="2235325"/>
            <a:ext cx="244587" cy="191894"/>
          </a:xfrm>
          <a:prstGeom prst="mathMultiply">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40334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2" grpId="0"/>
      <p:bldP spid="86" grpId="0"/>
      <p:bldP spid="88" grpId="0"/>
      <p:bldP spid="93" grpId="0"/>
      <p:bldP spid="9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68</a:t>
            </a:fld>
            <a:endParaRPr lang="es-ES_tradnl" altLang="es-ES"/>
          </a:p>
        </p:txBody>
      </p:sp>
      <p:sp>
        <p:nvSpPr>
          <p:cNvPr id="3" name="Rectángulo 2"/>
          <p:cNvSpPr/>
          <p:nvPr/>
        </p:nvSpPr>
        <p:spPr>
          <a:xfrm>
            <a:off x="0" y="764704"/>
            <a:ext cx="9036496" cy="923330"/>
          </a:xfrm>
          <a:prstGeom prst="rect">
            <a:avLst/>
          </a:prstGeom>
        </p:spPr>
        <p:txBody>
          <a:bodyPr wrap="square">
            <a:spAutoFit/>
          </a:bodyPr>
          <a:lstStyle/>
          <a:p>
            <a:pPr algn="just"/>
            <a:r>
              <a:rPr lang="es-ES" sz="1800" b="1" dirty="0">
                <a:latin typeface="Arial" panose="020B0604020202020204" pitchFamily="34" charset="0"/>
              </a:rPr>
              <a:t>Problema 5. </a:t>
            </a:r>
            <a:r>
              <a:rPr lang="es-ES" sz="1800" dirty="0">
                <a:latin typeface="Arial" panose="020B0604020202020204" pitchFamily="34" charset="0"/>
              </a:rPr>
              <a:t>Un sistema trifásico equilibrado conectado en Y-∆ tiene una impedancia en la carga Z=6+8j </a:t>
            </a:r>
            <a:r>
              <a:rPr lang="el-GR" sz="1800" dirty="0">
                <a:latin typeface="Cambria Math" panose="02040503050406030204" pitchFamily="18" charset="0"/>
                <a:ea typeface="Cambria Math" panose="02040503050406030204" pitchFamily="18" charset="0"/>
              </a:rPr>
              <a:t>Ω</a:t>
            </a:r>
            <a:r>
              <a:rPr lang="es-ES" sz="1800" dirty="0">
                <a:latin typeface="Arial" panose="020B0604020202020204" pitchFamily="34" charset="0"/>
              </a:rPr>
              <a:t> y el módulo de la tensión de línea UL=380V. Calcula las corrientes de línea y las corrientes de fase en la carga.</a:t>
            </a:r>
            <a:endParaRPr lang="es-ES" sz="1800" dirty="0"/>
          </a:p>
        </p:txBody>
      </p:sp>
      <p:sp>
        <p:nvSpPr>
          <p:cNvPr id="28" name="CuadroTexto 27"/>
          <p:cNvSpPr txBox="1"/>
          <p:nvPr/>
        </p:nvSpPr>
        <p:spPr>
          <a:xfrm>
            <a:off x="810721" y="1719408"/>
            <a:ext cx="320922" cy="338554"/>
          </a:xfrm>
          <a:prstGeom prst="rect">
            <a:avLst/>
          </a:prstGeom>
          <a:noFill/>
        </p:spPr>
        <p:txBody>
          <a:bodyPr wrap="none" rtlCol="0">
            <a:spAutoFit/>
          </a:bodyPr>
          <a:lstStyle/>
          <a:p>
            <a:r>
              <a:rPr lang="es-ES" sz="1600" dirty="0"/>
              <a:t>R</a:t>
            </a:r>
          </a:p>
        </p:txBody>
      </p:sp>
      <p:grpSp>
        <p:nvGrpSpPr>
          <p:cNvPr id="50" name="Grupo 49"/>
          <p:cNvGrpSpPr/>
          <p:nvPr/>
        </p:nvGrpSpPr>
        <p:grpSpPr>
          <a:xfrm>
            <a:off x="1970867" y="1744145"/>
            <a:ext cx="603370" cy="1739209"/>
            <a:chOff x="3485693" y="3614139"/>
            <a:chExt cx="603370" cy="2123273"/>
          </a:xfrm>
        </p:grpSpPr>
        <p:grpSp>
          <p:nvGrpSpPr>
            <p:cNvPr id="51" name="Grupo 50"/>
            <p:cNvGrpSpPr/>
            <p:nvPr/>
          </p:nvGrpSpPr>
          <p:grpSpPr>
            <a:xfrm>
              <a:off x="3550842" y="3614139"/>
              <a:ext cx="473073" cy="2123273"/>
              <a:chOff x="3550842" y="3614139"/>
              <a:chExt cx="473073" cy="2123273"/>
            </a:xfrm>
          </p:grpSpPr>
          <p:sp>
            <p:nvSpPr>
              <p:cNvPr id="53" name="Arco 52"/>
              <p:cNvSpPr/>
              <p:nvPr/>
            </p:nvSpPr>
            <p:spPr bwMode="auto">
              <a:xfrm>
                <a:off x="3550842" y="3800429"/>
                <a:ext cx="473073" cy="1810330"/>
              </a:xfrm>
              <a:prstGeom prst="arc">
                <a:avLst>
                  <a:gd name="adj1" fmla="val 16389490"/>
                  <a:gd name="adj2" fmla="val 499594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sp>
            <p:nvSpPr>
              <p:cNvPr id="54" name="CuadroTexto 53"/>
              <p:cNvSpPr txBox="1"/>
              <p:nvPr/>
            </p:nvSpPr>
            <p:spPr>
              <a:xfrm>
                <a:off x="3558053" y="3614139"/>
                <a:ext cx="328936" cy="400110"/>
              </a:xfrm>
              <a:prstGeom prst="rect">
                <a:avLst/>
              </a:prstGeom>
              <a:noFill/>
            </p:spPr>
            <p:txBody>
              <a:bodyPr wrap="none" rtlCol="0">
                <a:spAutoFit/>
              </a:bodyPr>
              <a:lstStyle/>
              <a:p>
                <a:r>
                  <a:rPr lang="es-ES" sz="2000" dirty="0"/>
                  <a:t>+</a:t>
                </a:r>
              </a:p>
            </p:txBody>
          </p:sp>
          <p:sp>
            <p:nvSpPr>
              <p:cNvPr id="55" name="CuadroTexto 54"/>
              <p:cNvSpPr txBox="1"/>
              <p:nvPr/>
            </p:nvSpPr>
            <p:spPr>
              <a:xfrm>
                <a:off x="3603067" y="5275747"/>
                <a:ext cx="287258" cy="461665"/>
              </a:xfrm>
              <a:prstGeom prst="rect">
                <a:avLst/>
              </a:prstGeom>
              <a:noFill/>
            </p:spPr>
            <p:txBody>
              <a:bodyPr wrap="none" rtlCol="0">
                <a:spAutoFit/>
              </a:bodyPr>
              <a:lstStyle/>
              <a:p>
                <a:r>
                  <a:rPr lang="es-ES" dirty="0"/>
                  <a:t>-</a:t>
                </a:r>
              </a:p>
            </p:txBody>
          </p:sp>
        </p:grpSp>
        <mc:AlternateContent xmlns:mc="http://schemas.openxmlformats.org/markup-compatibility/2006" xmlns:a14="http://schemas.microsoft.com/office/drawing/2010/main">
          <mc:Choice Requires="a14">
            <p:sp>
              <p:nvSpPr>
                <p:cNvPr id="52" name="CuadroTexto 51"/>
                <p:cNvSpPr txBox="1"/>
                <p:nvPr/>
              </p:nvSpPr>
              <p:spPr>
                <a:xfrm>
                  <a:off x="3485693" y="4034609"/>
                  <a:ext cx="603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rPr>
                            </m:ctrlPr>
                          </m:sSubPr>
                          <m:e>
                            <m:r>
                              <a:rPr lang="es-ES" sz="1800" b="0" i="1" dirty="0" smtClean="0">
                                <a:latin typeface="Cambria Math" panose="02040503050406030204" pitchFamily="18" charset="0"/>
                              </a:rPr>
                              <m:t>𝑈</m:t>
                            </m:r>
                          </m:e>
                          <m:sub>
                            <m:r>
                              <a:rPr lang="es-ES" sz="1800" b="0" i="1" dirty="0" smtClean="0">
                                <a:latin typeface="Cambria Math" panose="02040503050406030204" pitchFamily="18" charset="0"/>
                              </a:rPr>
                              <m:t>𝑅𝑆</m:t>
                            </m:r>
                          </m:sub>
                        </m:sSub>
                      </m:oMath>
                    </m:oMathPara>
                  </a14:m>
                  <a:endParaRPr lang="es-ES" sz="1800" dirty="0"/>
                </a:p>
              </p:txBody>
            </p:sp>
          </mc:Choice>
          <mc:Fallback xmlns="">
            <p:sp>
              <p:nvSpPr>
                <p:cNvPr id="74" name="CuadroTexto 73"/>
                <p:cNvSpPr txBox="1">
                  <a:spLocks noRot="1" noChangeAspect="1" noMove="1" noResize="1" noEditPoints="1" noAdjustHandles="1" noChangeArrowheads="1" noChangeShapeType="1" noTextEdit="1"/>
                </p:cNvSpPr>
                <p:nvPr/>
              </p:nvSpPr>
              <p:spPr>
                <a:xfrm>
                  <a:off x="3485693" y="4034609"/>
                  <a:ext cx="603370" cy="369332"/>
                </a:xfrm>
                <a:prstGeom prst="rect">
                  <a:avLst/>
                </a:prstGeom>
                <a:blipFill>
                  <a:blip r:embed="rId10"/>
                  <a:stretch>
                    <a:fillRect/>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75" name="Rectángulo 74"/>
              <p:cNvSpPr/>
              <p:nvPr/>
            </p:nvSpPr>
            <p:spPr>
              <a:xfrm>
                <a:off x="5275853" y="1667681"/>
                <a:ext cx="3868751" cy="460832"/>
              </a:xfrm>
              <a:prstGeom prst="rect">
                <a:avLst/>
              </a:prstGeom>
            </p:spPr>
            <p:txBody>
              <a:bodyPr wrap="none">
                <a:spAutoFit/>
              </a:bodyPr>
              <a:lstStyle/>
              <a:p>
                <a:r>
                  <a:rPr lang="es-ES" sz="1600" dirty="0">
                    <a:latin typeface="Arial" panose="020B0604020202020204" pitchFamily="34" charset="0"/>
                  </a:rPr>
                  <a:t>Z=6+8j=</a:t>
                </a:r>
                <a14:m>
                  <m:oMath xmlns:m="http://schemas.openxmlformats.org/officeDocument/2006/math">
                    <m:rad>
                      <m:radPr>
                        <m:degHide m:val="on"/>
                        <m:ctrlPr>
                          <a:rPr lang="es-ES" sz="1600" i="1" smtClean="0">
                            <a:latin typeface="Cambria Math" panose="02040503050406030204" pitchFamily="18" charset="0"/>
                          </a:rPr>
                        </m:ctrlPr>
                      </m:radPr>
                      <m:deg/>
                      <m:e>
                        <m:r>
                          <a:rPr lang="es-ES" sz="1600" b="0" i="1" smtClean="0">
                            <a:latin typeface="Cambria Math" panose="02040503050406030204" pitchFamily="18" charset="0"/>
                          </a:rPr>
                          <m:t>64+36</m:t>
                        </m:r>
                      </m:e>
                    </m:rad>
                    <m:r>
                      <a:rPr lang="es-ES" sz="1600" i="1" smtClean="0">
                        <a:latin typeface="Cambria Math" panose="02040503050406030204" pitchFamily="18" charset="0"/>
                        <a:ea typeface="Cambria Math" panose="02040503050406030204" pitchFamily="18" charset="0"/>
                      </a:rPr>
                      <m:t>∠</m:t>
                    </m:r>
                    <m:func>
                      <m:funcPr>
                        <m:ctrlPr>
                          <a:rPr lang="es-ES" sz="1600" b="0" i="1" smtClean="0">
                            <a:latin typeface="Cambria Math" panose="02040503050406030204" pitchFamily="18" charset="0"/>
                            <a:ea typeface="Cambria Math" panose="02040503050406030204" pitchFamily="18" charset="0"/>
                          </a:rPr>
                        </m:ctrlPr>
                      </m:funcPr>
                      <m:fName>
                        <m:r>
                          <m:rPr>
                            <m:sty m:val="p"/>
                          </m:rPr>
                          <a:rPr lang="es-ES" sz="1600" b="0" i="0" smtClean="0">
                            <a:latin typeface="Cambria Math" panose="02040503050406030204" pitchFamily="18" charset="0"/>
                            <a:ea typeface="Cambria Math" panose="02040503050406030204" pitchFamily="18" charset="0"/>
                          </a:rPr>
                          <m:t>atan</m:t>
                        </m:r>
                      </m:fName>
                      <m:e>
                        <m:d>
                          <m:dPr>
                            <m:ctrlPr>
                              <a:rPr lang="es-ES" sz="1600" b="0" i="1" smtClean="0">
                                <a:latin typeface="Cambria Math" panose="02040503050406030204" pitchFamily="18" charset="0"/>
                                <a:ea typeface="Cambria Math" panose="02040503050406030204" pitchFamily="18" charset="0"/>
                              </a:rPr>
                            </m:ctrlPr>
                          </m:dPr>
                          <m:e>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6</m:t>
                                </m:r>
                              </m:num>
                              <m:den>
                                <m:r>
                                  <a:rPr lang="es-ES" sz="1600" b="0" i="1" smtClean="0">
                                    <a:latin typeface="Cambria Math" panose="02040503050406030204" pitchFamily="18" charset="0"/>
                                    <a:ea typeface="Cambria Math" panose="02040503050406030204" pitchFamily="18" charset="0"/>
                                  </a:rPr>
                                  <m:t>8</m:t>
                                </m:r>
                              </m:den>
                            </m:f>
                          </m:e>
                        </m:d>
                      </m:e>
                    </m:func>
                    <m:r>
                      <a:rPr lang="es-ES" sz="1600" b="0" i="1" smtClean="0">
                        <a:latin typeface="Cambria Math" panose="02040503050406030204" pitchFamily="18" charset="0"/>
                        <a:ea typeface="Cambria Math" panose="02040503050406030204" pitchFamily="18" charset="0"/>
                      </a:rPr>
                      <m:t>=10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53.13º</m:t>
                    </m:r>
                  </m:oMath>
                </a14:m>
                <a:endParaRPr lang="es-ES" sz="1600" dirty="0"/>
              </a:p>
            </p:txBody>
          </p:sp>
        </mc:Choice>
        <mc:Fallback xmlns="">
          <p:sp>
            <p:nvSpPr>
              <p:cNvPr id="75" name="Rectángulo 74"/>
              <p:cNvSpPr>
                <a:spLocks noRot="1" noChangeAspect="1" noMove="1" noResize="1" noEditPoints="1" noAdjustHandles="1" noChangeArrowheads="1" noChangeShapeType="1" noTextEdit="1"/>
              </p:cNvSpPr>
              <p:nvPr/>
            </p:nvSpPr>
            <p:spPr>
              <a:xfrm>
                <a:off x="5275853" y="1667681"/>
                <a:ext cx="3868751" cy="460832"/>
              </a:xfrm>
              <a:prstGeom prst="rect">
                <a:avLst/>
              </a:prstGeom>
              <a:blipFill>
                <a:blip r:embed="rId18"/>
                <a:stretch>
                  <a:fillRect l="-787" b="-4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6" name="Rectángulo 75"/>
              <p:cNvSpPr/>
              <p:nvPr/>
            </p:nvSpPr>
            <p:spPr>
              <a:xfrm>
                <a:off x="5491698" y="2206968"/>
                <a:ext cx="3165547" cy="607987"/>
              </a:xfrm>
              <a:prstGeom prst="rect">
                <a:avLst/>
              </a:prstGeom>
            </p:spPr>
            <p:txBody>
              <a:bodyPr wrap="none">
                <a:spAutoFit/>
              </a:bodyPr>
              <a:lstStyle/>
              <a:p>
                <a:r>
                  <a:rPr lang="es-ES" sz="1600" dirty="0">
                    <a:latin typeface="Arial" panose="020B0604020202020204" pitchFamily="34" charset="0"/>
                  </a:rPr>
                  <a:t>U</a:t>
                </a:r>
                <a:r>
                  <a:rPr lang="es-ES" sz="1000" dirty="0">
                    <a:latin typeface="Arial" panose="020B0604020202020204" pitchFamily="34" charset="0"/>
                  </a:rPr>
                  <a:t>L</a:t>
                </a:r>
                <a:r>
                  <a:rPr lang="es-ES" sz="1600" dirty="0">
                    <a:latin typeface="Arial" panose="020B0604020202020204" pitchFamily="34" charset="0"/>
                  </a:rPr>
                  <a:t>=380V=</a:t>
                </a:r>
                <a14:m>
                  <m:oMath xmlns:m="http://schemas.openxmlformats.org/officeDocument/2006/math">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r>
                          <a:rPr lang="es-ES" sz="1600" b="0" i="1" smtClean="0">
                            <a:latin typeface="Cambria Math" panose="02040503050406030204" pitchFamily="18" charset="0"/>
                          </a:rPr>
                          <m:t>𝑅𝑁</m:t>
                        </m:r>
                      </m:sub>
                    </m:sSub>
                    <m:r>
                      <a:rPr lang="es-ES" sz="1600" b="0" i="1" smtClean="0">
                        <a:latin typeface="Cambria Math" panose="02040503050406030204" pitchFamily="18" charset="0"/>
                      </a:rPr>
                      <m:t>=380/</m:t>
                    </m:r>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3</m:t>
                        </m:r>
                      </m:e>
                    </m:rad>
                    <m:r>
                      <a:rPr lang="es-ES" sz="1600" i="1">
                        <a:latin typeface="Cambria Math" panose="02040503050406030204" pitchFamily="18" charset="0"/>
                        <a:ea typeface="Cambria Math" panose="02040503050406030204" pitchFamily="18" charset="0"/>
                      </a:rPr>
                      <m:t>∠0° </m:t>
                    </m:r>
                    <m:r>
                      <a:rPr lang="es-ES" sz="1600" i="1">
                        <a:latin typeface="Cambria Math" panose="02040503050406030204" pitchFamily="18" charset="0"/>
                        <a:ea typeface="Cambria Math" panose="02040503050406030204" pitchFamily="18" charset="0"/>
                      </a:rPr>
                      <m:t>𝑉</m:t>
                    </m:r>
                  </m:oMath>
                </a14:m>
                <a:endParaRPr lang="es-ES" sz="160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m:t>
                          </m:r>
                          <m:r>
                            <a:rPr lang="es-ES" sz="1600" b="0" i="1" smtClean="0">
                              <a:latin typeface="Cambria Math" panose="02040503050406030204" pitchFamily="18" charset="0"/>
                            </a:rPr>
                            <m:t>𝑆</m:t>
                          </m:r>
                        </m:sub>
                      </m:sSub>
                      <m:r>
                        <a:rPr lang="es-ES" sz="1600" i="1">
                          <a:latin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m:t>
                      </m:r>
                      <m:r>
                        <a:rPr lang="es-ES" sz="1600" i="1">
                          <a:latin typeface="Cambria Math" panose="02040503050406030204" pitchFamily="18" charset="0"/>
                          <a:ea typeface="Cambria Math" panose="02040503050406030204" pitchFamily="18" charset="0"/>
                        </a:rPr>
                        <m:t>0° </m:t>
                      </m:r>
                    </m:oMath>
                  </m:oMathPara>
                </a14:m>
                <a:endParaRPr lang="es-ES" sz="1600" dirty="0"/>
              </a:p>
            </p:txBody>
          </p:sp>
        </mc:Choice>
        <mc:Fallback xmlns="">
          <p:sp>
            <p:nvSpPr>
              <p:cNvPr id="76" name="Rectángulo 75"/>
              <p:cNvSpPr>
                <a:spLocks noRot="1" noChangeAspect="1" noMove="1" noResize="1" noEditPoints="1" noAdjustHandles="1" noChangeArrowheads="1" noChangeShapeType="1" noTextEdit="1"/>
              </p:cNvSpPr>
              <p:nvPr/>
            </p:nvSpPr>
            <p:spPr>
              <a:xfrm>
                <a:off x="5491698" y="2206968"/>
                <a:ext cx="3165547" cy="607987"/>
              </a:xfrm>
              <a:prstGeom prst="rect">
                <a:avLst/>
              </a:prstGeom>
              <a:blipFill>
                <a:blip r:embed="rId19"/>
                <a:stretch>
                  <a:fillRect l="-11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8" name="Rectángulo 77"/>
              <p:cNvSpPr/>
              <p:nvPr/>
            </p:nvSpPr>
            <p:spPr>
              <a:xfrm>
                <a:off x="5170835" y="2752616"/>
                <a:ext cx="3878869" cy="830997"/>
              </a:xfrm>
              <a:prstGeom prst="rect">
                <a:avLst/>
              </a:prstGeom>
            </p:spPr>
            <p:txBody>
              <a:bodyPr wrap="square">
                <a:spAutoFit/>
              </a:bodyPr>
              <a:lstStyle/>
              <a:p>
                <a:r>
                  <a:rPr lang="es-ES" sz="1600" dirty="0"/>
                  <a:t>Tensiones de línea: </a:t>
                </a:r>
              </a:p>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𝑆𝑇</m:t>
                          </m:r>
                        </m:sub>
                      </m:sSub>
                      <m:r>
                        <a:rPr lang="es-ES" sz="1600" i="1">
                          <a:latin typeface="Cambria Math" panose="02040503050406030204" pitchFamily="18" charset="0"/>
                        </a:rPr>
                        <m:t>=</m:t>
                      </m:r>
                      <m:r>
                        <a:rPr lang="es-ES" sz="1600" b="0" i="1" smtClean="0">
                          <a:latin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−9</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𝑉</m:t>
                      </m:r>
                      <m:r>
                        <a:rPr lang="es-ES" sz="1600" b="0" i="1" smtClean="0">
                          <a:latin typeface="Cambria Math" panose="02040503050406030204" pitchFamily="18" charset="0"/>
                          <a:ea typeface="Cambria Math" panose="02040503050406030204" pitchFamily="18" charset="0"/>
                        </a:rPr>
                        <m:t>; </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𝑇𝑅</m:t>
                          </m:r>
                        </m:sub>
                      </m:sSub>
                      <m:r>
                        <a:rPr lang="es-ES" sz="1600" i="1">
                          <a:latin typeface="Cambria Math" panose="02040503050406030204" pitchFamily="18" charset="0"/>
                        </a:rPr>
                        <m:t>=</m:t>
                      </m:r>
                      <m:r>
                        <a:rPr lang="es-ES" sz="1600" b="0" i="1" smtClean="0">
                          <a:latin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15</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𝑉</m:t>
                      </m:r>
                      <m:r>
                        <a:rPr lang="es-ES" sz="1600" i="1">
                          <a:latin typeface="Cambria Math" panose="02040503050406030204" pitchFamily="18" charset="0"/>
                          <a:ea typeface="Cambria Math" panose="02040503050406030204" pitchFamily="18" charset="0"/>
                        </a:rPr>
                        <m:t>;</m:t>
                      </m:r>
                    </m:oMath>
                  </m:oMathPara>
                </a14:m>
                <a:endParaRPr lang="es-ES" sz="1600" i="1" dirty="0">
                  <a:latin typeface="Cambria Math" panose="02040503050406030204" pitchFamily="18" charset="0"/>
                  <a:ea typeface="Cambria Math" panose="02040503050406030204" pitchFamily="18" charset="0"/>
                </a:endParaRPr>
              </a:p>
            </p:txBody>
          </p:sp>
        </mc:Choice>
        <mc:Fallback xmlns="">
          <p:sp>
            <p:nvSpPr>
              <p:cNvPr id="78" name="Rectángulo 77"/>
              <p:cNvSpPr>
                <a:spLocks noRot="1" noChangeAspect="1" noMove="1" noResize="1" noEditPoints="1" noAdjustHandles="1" noChangeArrowheads="1" noChangeShapeType="1" noTextEdit="1"/>
              </p:cNvSpPr>
              <p:nvPr/>
            </p:nvSpPr>
            <p:spPr>
              <a:xfrm>
                <a:off x="5170835" y="2752616"/>
                <a:ext cx="3878869" cy="830997"/>
              </a:xfrm>
              <a:prstGeom prst="rect">
                <a:avLst/>
              </a:prstGeom>
              <a:blipFill>
                <a:blip r:embed="rId20"/>
                <a:stretch>
                  <a:fillRect l="-785" t="-220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9" name="Rectángulo 78"/>
              <p:cNvSpPr/>
              <p:nvPr/>
            </p:nvSpPr>
            <p:spPr>
              <a:xfrm>
                <a:off x="116288" y="4284455"/>
                <a:ext cx="4548527" cy="8414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i="1">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𝑅</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𝑆</m:t>
                              </m:r>
                              <m:r>
                                <a:rPr lang="es-ES" sz="1600" b="0" i="1" smtClean="0">
                                  <a:latin typeface="Cambria Math" panose="02040503050406030204" pitchFamily="18" charset="0"/>
                                </a:rPr>
                                <m:t>′</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𝑍</m:t>
                              </m:r>
                            </m:e>
                            <m:sub>
                              <m:r>
                                <a:rPr lang="es-ES" sz="1600" b="0" i="1" smtClean="0">
                                  <a:latin typeface="Cambria Math" panose="02040503050406030204" pitchFamily="18" charset="0"/>
                                </a:rPr>
                                <m:t>𝑅</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m:t>
                          </m:r>
                          <m:r>
                            <a:rPr lang="es-ES" sz="1600" i="1">
                              <a:latin typeface="Cambria Math" panose="02040503050406030204" pitchFamily="18" charset="0"/>
                              <a:ea typeface="Cambria Math" panose="02040503050406030204" pitchFamily="18" charset="0"/>
                            </a:rPr>
                            <m:t>0</m:t>
                          </m:r>
                        </m:num>
                        <m:den>
                          <m:r>
                            <a:rPr lang="es-ES" sz="1600" i="1">
                              <a:latin typeface="Cambria Math" panose="02040503050406030204" pitchFamily="18" charset="0"/>
                              <a:ea typeface="Cambria Math" panose="02040503050406030204" pitchFamily="18" charset="0"/>
                            </a:rPr>
                            <m:t>10∠</m:t>
                          </m:r>
                          <m:r>
                            <a:rPr lang="es-ES" sz="1600" b="0" i="1" smtClean="0">
                              <a:latin typeface="Cambria Math" panose="02040503050406030204" pitchFamily="18" charset="0"/>
                              <a:ea typeface="Cambria Math" panose="02040503050406030204" pitchFamily="18" charset="0"/>
                            </a:rPr>
                            <m:t>53.13</m:t>
                          </m:r>
                          <m:r>
                            <a:rPr lang="es-ES" sz="1600" i="1">
                              <a:latin typeface="Cambria Math" panose="02040503050406030204" pitchFamily="18" charset="0"/>
                              <a:ea typeface="Cambria Math" panose="02040503050406030204" pitchFamily="18" charset="0"/>
                            </a:rPr>
                            <m:t>°</m:t>
                          </m:r>
                        </m:den>
                      </m:f>
                      <m:r>
                        <a:rPr lang="es-ES" sz="1600" b="0" i="1" smtClean="0">
                          <a:latin typeface="Cambria Math" panose="02040503050406030204" pitchFamily="18" charset="0"/>
                          <a:ea typeface="Cambria Math" panose="02040503050406030204" pitchFamily="18" charset="0"/>
                        </a:rPr>
                        <m:t>=38</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−23.13</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dirty="0"/>
              </a:p>
              <a:p>
                <a:endParaRPr lang="es-ES" sz="1600" dirty="0"/>
              </a:p>
            </p:txBody>
          </p:sp>
        </mc:Choice>
        <mc:Fallback xmlns="">
          <p:sp>
            <p:nvSpPr>
              <p:cNvPr id="79" name="Rectángulo 78"/>
              <p:cNvSpPr>
                <a:spLocks noRot="1" noChangeAspect="1" noMove="1" noResize="1" noEditPoints="1" noAdjustHandles="1" noChangeArrowheads="1" noChangeShapeType="1" noTextEdit="1"/>
              </p:cNvSpPr>
              <p:nvPr/>
            </p:nvSpPr>
            <p:spPr>
              <a:xfrm>
                <a:off x="116288" y="4284455"/>
                <a:ext cx="4548527" cy="841449"/>
              </a:xfrm>
              <a:prstGeom prst="rect">
                <a:avLst/>
              </a:prstGeom>
              <a:blipFill>
                <a:blip r:embed="rId2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0" name="Rectángulo 79"/>
              <p:cNvSpPr/>
              <p:nvPr/>
            </p:nvSpPr>
            <p:spPr>
              <a:xfrm>
                <a:off x="360014" y="4910258"/>
                <a:ext cx="2852159" cy="5968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2</m:t>
                          </m:r>
                        </m:sub>
                      </m:sSub>
                      <m:r>
                        <a:rPr lang="es-ES" sz="1600" i="1">
                          <a:latin typeface="Cambria Math" panose="02040503050406030204" pitchFamily="18" charset="0"/>
                        </a:rPr>
                        <m:t>=</m:t>
                      </m:r>
                      <m:f>
                        <m:fPr>
                          <m:ctrlPr>
                            <a:rPr lang="es-ES" sz="1600" i="1">
                              <a:latin typeface="Cambria Math" panose="02040503050406030204" pitchFamily="18" charset="0"/>
                            </a:rPr>
                          </m:ctrlPr>
                        </m:fPr>
                        <m:num>
                          <m:sSub>
                            <m:sSubPr>
                              <m:ctrlPr>
                                <a:rPr lang="es-ES" sz="1600" i="1" smtClean="0">
                                  <a:latin typeface="Cambria Math" panose="02040503050406030204" pitchFamily="18" charset="0"/>
                                </a:rPr>
                              </m:ctrlPr>
                            </m:sSubPr>
                            <m:e>
                              <m:r>
                                <a:rPr lang="es-ES" sz="1600" i="1">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𝑆</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𝑇</m:t>
                              </m:r>
                              <m:r>
                                <a:rPr lang="es-ES" sz="1600" b="0" i="1" smtClean="0">
                                  <a:latin typeface="Cambria Math" panose="02040503050406030204" pitchFamily="18" charset="0"/>
                                </a:rPr>
                                <m:t>′</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b="0" i="1" smtClean="0">
                                  <a:latin typeface="Cambria Math" panose="02040503050406030204" pitchFamily="18" charset="0"/>
                                </a:rPr>
                                <m:t>𝑆</m:t>
                              </m:r>
                            </m:sub>
                          </m:sSub>
                        </m:den>
                      </m:f>
                      <m:r>
                        <a:rPr lang="es-ES" sz="1600" i="1">
                          <a:latin typeface="Cambria Math" panose="02040503050406030204" pitchFamily="18" charset="0"/>
                        </a:rPr>
                        <m:t>=</m:t>
                      </m:r>
                      <m:r>
                        <a:rPr lang="es-ES" sz="1600" i="1" smtClean="0">
                          <a:latin typeface="Cambria Math" panose="02040503050406030204" pitchFamily="18" charset="0"/>
                          <a:ea typeface="Cambria Math" panose="02040503050406030204" pitchFamily="18" charset="0"/>
                        </a:rPr>
                        <m:t>3</m:t>
                      </m:r>
                      <m:r>
                        <a:rPr lang="es-ES" sz="1600" b="0" i="1" smtClean="0">
                          <a:latin typeface="Cambria Math" panose="02040503050406030204" pitchFamily="18" charset="0"/>
                          <a:ea typeface="Cambria Math" panose="02040503050406030204" pitchFamily="18" charset="0"/>
                        </a:rPr>
                        <m:t>8</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143.13</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0" name="Rectángulo 79"/>
              <p:cNvSpPr>
                <a:spLocks noRot="1" noChangeAspect="1" noMove="1" noResize="1" noEditPoints="1" noAdjustHandles="1" noChangeArrowheads="1" noChangeShapeType="1" noTextEdit="1"/>
              </p:cNvSpPr>
              <p:nvPr/>
            </p:nvSpPr>
            <p:spPr>
              <a:xfrm>
                <a:off x="360014" y="4910258"/>
                <a:ext cx="2852159" cy="596830"/>
              </a:xfrm>
              <a:prstGeom prst="rect">
                <a:avLst/>
              </a:prstGeom>
              <a:blipFill>
                <a:blip r:embed="rId2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1" name="Rectángulo 80"/>
              <p:cNvSpPr/>
              <p:nvPr/>
            </p:nvSpPr>
            <p:spPr>
              <a:xfrm>
                <a:off x="130481" y="5549002"/>
                <a:ext cx="3200302" cy="5936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3</m:t>
                          </m:r>
                        </m:sub>
                      </m:sSub>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m:t>
                              </m:r>
                              <m:r>
                                <a:rPr lang="es-ES" sz="1600" b="0" i="1" smtClean="0">
                                  <a:latin typeface="Cambria Math" panose="02040503050406030204" pitchFamily="18" charset="0"/>
                                </a:rPr>
                                <m:t>′</m:t>
                              </m:r>
                              <m:r>
                                <a:rPr lang="es-ES" sz="1600" b="0" i="1" smtClean="0">
                                  <a:latin typeface="Cambria Math" panose="02040503050406030204" pitchFamily="18" charset="0"/>
                                </a:rPr>
                                <m:t>𝑅</m:t>
                              </m:r>
                              <m:r>
                                <a:rPr lang="es-ES" sz="1600" b="0" i="1" smtClean="0">
                                  <a:latin typeface="Cambria Math" panose="02040503050406030204" pitchFamily="18" charset="0"/>
                                </a:rPr>
                                <m:t>′</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b="0" i="1" smtClean="0">
                                  <a:latin typeface="Cambria Math" panose="02040503050406030204" pitchFamily="18" charset="0"/>
                                </a:rPr>
                                <m:t>𝑇</m:t>
                              </m:r>
                            </m:sub>
                          </m:sSub>
                        </m:den>
                      </m:f>
                      <m:r>
                        <a:rPr lang="es-ES" sz="1600" i="1">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38</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96.87</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1" name="Rectángulo 80"/>
              <p:cNvSpPr>
                <a:spLocks noRot="1" noChangeAspect="1" noMove="1" noResize="1" noEditPoints="1" noAdjustHandles="1" noChangeArrowheads="1" noChangeShapeType="1" noTextEdit="1"/>
              </p:cNvSpPr>
              <p:nvPr/>
            </p:nvSpPr>
            <p:spPr>
              <a:xfrm>
                <a:off x="130481" y="5549002"/>
                <a:ext cx="3200302" cy="593624"/>
              </a:xfrm>
              <a:prstGeom prst="rect">
                <a:avLst/>
              </a:prstGeom>
              <a:blipFill>
                <a:blip r:embed="rId2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2" name="Rectángulo 81"/>
              <p:cNvSpPr/>
              <p:nvPr/>
            </p:nvSpPr>
            <p:spPr>
              <a:xfrm>
                <a:off x="4641282" y="4513738"/>
                <a:ext cx="3878869" cy="1903021"/>
              </a:xfrm>
              <a:prstGeom prst="rect">
                <a:avLst/>
              </a:prstGeom>
            </p:spPr>
            <p:txBody>
              <a:bodyPr wrap="square">
                <a:spAutoFit/>
              </a:bodyPr>
              <a:lstStyle/>
              <a:p>
                <a:r>
                  <a:rPr lang="es-ES" sz="1600" dirty="0"/>
                  <a:t>Corrientes de línea:</a:t>
                </a: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sSup>
                        <m:sSupPr>
                          <m:ctrlPr>
                            <a:rPr lang="es-ES" sz="1600" i="1">
                              <a:latin typeface="Cambria Math" panose="02040503050406030204" pitchFamily="18" charset="0"/>
                            </a:rPr>
                          </m:ctrlPr>
                        </m:sSupPr>
                        <m:e>
                          <m:r>
                            <a:rPr lang="es-ES" sz="1600" i="1">
                              <a:latin typeface="Cambria Math" panose="02040503050406030204" pitchFamily="18" charset="0"/>
                            </a:rPr>
                            <m:t>𝑒</m:t>
                          </m:r>
                        </m:e>
                        <m:sup>
                          <m:r>
                            <a:rPr lang="es-ES" sz="1600" b="0" i="1" smtClean="0">
                              <a:latin typeface="Cambria Math" panose="02040503050406030204" pitchFamily="18" charset="0"/>
                            </a:rPr>
                            <m:t>−</m:t>
                          </m:r>
                          <m:r>
                            <a:rPr lang="es-ES" sz="1600" i="1">
                              <a:latin typeface="Cambria Math" panose="02040503050406030204" pitchFamily="18" charset="0"/>
                            </a:rPr>
                            <m:t>𝑗</m:t>
                          </m:r>
                          <m:r>
                            <a:rPr lang="es-ES" sz="1600" i="1">
                              <a:latin typeface="Cambria Math" panose="02040503050406030204" pitchFamily="18" charset="0"/>
                            </a:rPr>
                            <m:t>30°</m:t>
                          </m:r>
                        </m:sup>
                      </m:sSup>
                      <m:r>
                        <a:rPr lang="es-ES" sz="1600" i="1">
                          <a:latin typeface="Cambria Math" panose="02040503050406030204" pitchFamily="18" charset="0"/>
                        </a:rPr>
                        <m:t>=</m:t>
                      </m:r>
                      <m:r>
                        <a:rPr lang="es-ES" sz="1600" b="0" i="1" smtClean="0">
                          <a:latin typeface="Cambria Math" panose="02040503050406030204" pitchFamily="18" charset="0"/>
                        </a:rPr>
                        <m:t>38</m:t>
                      </m:r>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−23.13−30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r>
                        <a:rPr lang="es-ES" sz="1600" b="0" i="1" smtClean="0">
                          <a:latin typeface="Cambria Math" panose="02040503050406030204" pitchFamily="18" charset="0"/>
                          <a:ea typeface="Cambria Math" panose="02040503050406030204" pitchFamily="18" charset="0"/>
                        </a:rPr>
                        <m:t>=65.82∠−53.13° </m:t>
                      </m:r>
                      <m:r>
                        <a:rPr lang="es-ES" sz="1600" b="0" i="1" smtClean="0">
                          <a:latin typeface="Cambria Math" panose="02040503050406030204" pitchFamily="18" charset="0"/>
                          <a:ea typeface="Cambria Math" panose="02040503050406030204" pitchFamily="18" charset="0"/>
                        </a:rPr>
                        <m:t>𝐴</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m:t>
                          </m:r>
                        </m:sub>
                      </m:sSub>
                      <m:r>
                        <a:rPr lang="es-ES" sz="1600" i="1">
                          <a:latin typeface="Cambria Math" panose="02040503050406030204" pitchFamily="18" charset="0"/>
                        </a:rPr>
                        <m:t>=</m:t>
                      </m:r>
                      <m:r>
                        <a:rPr lang="es-ES" sz="1600" i="1">
                          <a:latin typeface="Cambria Math" panose="02040503050406030204" pitchFamily="18" charset="0"/>
                          <a:ea typeface="Cambria Math" panose="02040503050406030204" pitchFamily="18" charset="0"/>
                        </a:rPr>
                        <m:t>65.82∠−</m:t>
                      </m:r>
                      <m:r>
                        <a:rPr lang="es-ES" sz="1600" b="0" i="1" smtClean="0">
                          <a:latin typeface="Cambria Math" panose="02040503050406030204" pitchFamily="18" charset="0"/>
                          <a:ea typeface="Cambria Math" panose="02040503050406030204" pitchFamily="18" charset="0"/>
                        </a:rPr>
                        <m:t>17</m:t>
                      </m:r>
                      <m:r>
                        <a:rPr lang="es-ES" sz="1600" i="1">
                          <a:latin typeface="Cambria Math" panose="02040503050406030204" pitchFamily="18" charset="0"/>
                          <a:ea typeface="Cambria Math" panose="02040503050406030204" pitchFamily="18" charset="0"/>
                        </a:rPr>
                        <m:t>3.13°</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𝐼</m:t>
                          </m:r>
                        </m:e>
                        <m:sub>
                          <m:r>
                            <a:rPr lang="es-ES" sz="1600" b="0" i="1" smtClean="0">
                              <a:latin typeface="Cambria Math" panose="02040503050406030204" pitchFamily="18" charset="0"/>
                              <a:ea typeface="Cambria Math" panose="02040503050406030204" pitchFamily="18" charset="0"/>
                            </a:rPr>
                            <m:t>𝑇</m:t>
                          </m:r>
                        </m:sub>
                      </m:sSub>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65.82∠</m:t>
                      </m:r>
                      <m:r>
                        <a:rPr lang="es-ES" sz="1600" b="0" i="1" smtClean="0">
                          <a:latin typeface="Cambria Math" panose="02040503050406030204" pitchFamily="18" charset="0"/>
                          <a:ea typeface="Cambria Math" panose="02040503050406030204" pitchFamily="18" charset="0"/>
                        </a:rPr>
                        <m:t>66.87°</m:t>
                      </m:r>
                      <m:r>
                        <a:rPr lang="es-ES" sz="1600" i="1">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i="1" dirty="0">
                  <a:latin typeface="Cambria Math" panose="02040503050406030204" pitchFamily="18" charset="0"/>
                  <a:ea typeface="Cambria Math" panose="02040503050406030204" pitchFamily="18" charset="0"/>
                </a:endParaRPr>
              </a:p>
              <a:p>
                <a:endParaRPr lang="es-ES" sz="1600" dirty="0"/>
              </a:p>
              <a:p>
                <a:endParaRPr lang="es-ES" sz="1600" dirty="0"/>
              </a:p>
            </p:txBody>
          </p:sp>
        </mc:Choice>
        <mc:Fallback xmlns="">
          <p:sp>
            <p:nvSpPr>
              <p:cNvPr id="82" name="Rectángulo 81"/>
              <p:cNvSpPr>
                <a:spLocks noRot="1" noChangeAspect="1" noMove="1" noResize="1" noEditPoints="1" noAdjustHandles="1" noChangeArrowheads="1" noChangeShapeType="1" noTextEdit="1"/>
              </p:cNvSpPr>
              <p:nvPr/>
            </p:nvSpPr>
            <p:spPr>
              <a:xfrm>
                <a:off x="4641282" y="4513738"/>
                <a:ext cx="3878869" cy="1903021"/>
              </a:xfrm>
              <a:prstGeom prst="rect">
                <a:avLst/>
              </a:prstGeom>
              <a:blipFill>
                <a:blip r:embed="rId24"/>
                <a:stretch>
                  <a:fillRect l="-785" t="-958"/>
                </a:stretch>
              </a:blipFill>
            </p:spPr>
            <p:txBody>
              <a:bodyPr/>
              <a:lstStyle/>
              <a:p>
                <a:r>
                  <a:rPr lang="es-ES">
                    <a:noFill/>
                  </a:rPr>
                  <a:t> </a:t>
                </a:r>
              </a:p>
            </p:txBody>
          </p:sp>
        </mc:Fallback>
      </mc:AlternateContent>
      <p:grpSp>
        <p:nvGrpSpPr>
          <p:cNvPr id="10" name="Grupo 9"/>
          <p:cNvGrpSpPr/>
          <p:nvPr/>
        </p:nvGrpSpPr>
        <p:grpSpPr>
          <a:xfrm>
            <a:off x="37224" y="1655033"/>
            <a:ext cx="4849664" cy="2160908"/>
            <a:chOff x="37224" y="1655033"/>
            <a:chExt cx="4849664" cy="2160908"/>
          </a:xfrm>
        </p:grpSpPr>
        <p:cxnSp>
          <p:nvCxnSpPr>
            <p:cNvPr id="73" name="Conector recto 72"/>
            <p:cNvCxnSpPr/>
            <p:nvPr/>
          </p:nvCxnSpPr>
          <p:spPr bwMode="auto">
            <a:xfrm flipH="1">
              <a:off x="3514978" y="2849907"/>
              <a:ext cx="12693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7" name="Grupo 76"/>
            <p:cNvGrpSpPr/>
            <p:nvPr/>
          </p:nvGrpSpPr>
          <p:grpSpPr>
            <a:xfrm>
              <a:off x="37224" y="1655033"/>
              <a:ext cx="4849664" cy="2160908"/>
              <a:chOff x="234820" y="1665164"/>
              <a:chExt cx="5989330" cy="2668719"/>
            </a:xfrm>
          </p:grpSpPr>
          <p:grpSp>
            <p:nvGrpSpPr>
              <p:cNvPr id="4" name="Grupo 3"/>
              <p:cNvGrpSpPr/>
              <p:nvPr/>
            </p:nvGrpSpPr>
            <p:grpSpPr>
              <a:xfrm>
                <a:off x="1475656" y="1916832"/>
                <a:ext cx="4481411" cy="1224000"/>
                <a:chOff x="1475656" y="3816000"/>
                <a:chExt cx="4481411" cy="1224000"/>
              </a:xfrm>
            </p:grpSpPr>
            <p:sp>
              <p:nvSpPr>
                <p:cNvPr id="5" name="Elipse 4"/>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cxnSp>
              <p:nvCxnSpPr>
                <p:cNvPr id="6" name="Conector recto 5"/>
                <p:cNvCxnSpPr>
                  <a:stCxn id="5"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Conector recto 6"/>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ángulo 7"/>
                <p:cNvSpPr/>
                <p:nvPr/>
              </p:nvSpPr>
              <p:spPr bwMode="auto">
                <a:xfrm rot="19774239">
                  <a:off x="5675444" y="4310752"/>
                  <a:ext cx="281623"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9" name="Conector recto 8"/>
                <p:cNvCxnSpPr/>
                <p:nvPr/>
              </p:nvCxnSpPr>
              <p:spPr bwMode="auto">
                <a:xfrm flipV="1">
                  <a:off x="5436096" y="3861049"/>
                  <a:ext cx="0" cy="200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onector recto 10"/>
                <p:cNvCxnSpPr>
                  <a:endCxn id="5"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Elipse 12"/>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 name="Elipse 13"/>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6" name="Elipse 15"/>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7" name="CuadroTexto 16"/>
                <p:cNvSpPr txBox="1"/>
                <p:nvPr/>
              </p:nvSpPr>
              <p:spPr>
                <a:xfrm>
                  <a:off x="1478032" y="4052363"/>
                  <a:ext cx="293786" cy="290229"/>
                </a:xfrm>
                <a:prstGeom prst="rect">
                  <a:avLst/>
                </a:prstGeom>
                <a:noFill/>
              </p:spPr>
              <p:txBody>
                <a:bodyPr wrap="none" rtlCol="0">
                  <a:spAutoFit/>
                </a:bodyPr>
                <a:lstStyle/>
                <a:p>
                  <a:r>
                    <a:rPr lang="es-ES" sz="1100" dirty="0"/>
                    <a:t>+</a:t>
                  </a:r>
                </a:p>
              </p:txBody>
            </p:sp>
            <p:sp>
              <p:nvSpPr>
                <p:cNvPr id="18" name="CuadroTexto 17"/>
                <p:cNvSpPr txBox="1"/>
                <p:nvPr/>
              </p:nvSpPr>
              <p:spPr>
                <a:xfrm>
                  <a:off x="1497057" y="4186140"/>
                  <a:ext cx="270668" cy="341447"/>
                </a:xfrm>
                <a:prstGeom prst="rect">
                  <a:avLst/>
                </a:prstGeom>
                <a:noFill/>
              </p:spPr>
              <p:txBody>
                <a:bodyPr wrap="none" rtlCol="0">
                  <a:spAutoFit/>
                </a:bodyPr>
                <a:lstStyle/>
                <a:p>
                  <a:r>
                    <a:rPr lang="es-ES" sz="1400" dirty="0"/>
                    <a:t>-</a:t>
                  </a:r>
                  <a:endParaRPr lang="es-ES" sz="1100" dirty="0"/>
                </a:p>
              </p:txBody>
            </p:sp>
          </p:grpSp>
          <p:grpSp>
            <p:nvGrpSpPr>
              <p:cNvPr id="19" name="Grupo 18"/>
              <p:cNvGrpSpPr/>
              <p:nvPr/>
            </p:nvGrpSpPr>
            <p:grpSpPr>
              <a:xfrm>
                <a:off x="1974691" y="3528401"/>
                <a:ext cx="351486" cy="459739"/>
                <a:chOff x="2564108" y="5355449"/>
                <a:chExt cx="351486" cy="459739"/>
              </a:xfrm>
            </p:grpSpPr>
            <p:sp>
              <p:nvSpPr>
                <p:cNvPr id="20" name="CuadroTexto 19"/>
                <p:cNvSpPr txBox="1"/>
                <p:nvPr/>
              </p:nvSpPr>
              <p:spPr>
                <a:xfrm>
                  <a:off x="2653697" y="5524959"/>
                  <a:ext cx="261897" cy="290229"/>
                </a:xfrm>
                <a:prstGeom prst="rect">
                  <a:avLst/>
                </a:prstGeom>
                <a:noFill/>
              </p:spPr>
              <p:txBody>
                <a:bodyPr wrap="square" rtlCol="0">
                  <a:spAutoFit/>
                </a:bodyPr>
                <a:lstStyle/>
                <a:p>
                  <a:r>
                    <a:rPr lang="es-ES" sz="1100" dirty="0"/>
                    <a:t>+</a:t>
                  </a:r>
                </a:p>
              </p:txBody>
            </p:sp>
            <p:sp>
              <p:nvSpPr>
                <p:cNvPr id="21" name="CuadroTexto 20"/>
                <p:cNvSpPr txBox="1"/>
                <p:nvPr/>
              </p:nvSpPr>
              <p:spPr>
                <a:xfrm>
                  <a:off x="2564108" y="5355449"/>
                  <a:ext cx="239851" cy="347433"/>
                </a:xfrm>
                <a:prstGeom prst="rect">
                  <a:avLst/>
                </a:prstGeom>
                <a:noFill/>
              </p:spPr>
              <p:txBody>
                <a:bodyPr wrap="square" rtlCol="0">
                  <a:spAutoFit/>
                </a:bodyPr>
                <a:lstStyle/>
                <a:p>
                  <a:r>
                    <a:rPr lang="es-ES" sz="1400" dirty="0"/>
                    <a:t>-</a:t>
                  </a:r>
                  <a:endParaRPr lang="es-ES" sz="1100" dirty="0"/>
                </a:p>
              </p:txBody>
            </p:sp>
            <p:sp>
              <p:nvSpPr>
                <p:cNvPr id="22" name="Elipse 21"/>
                <p:cNvSpPr/>
                <p:nvPr/>
              </p:nvSpPr>
              <p:spPr bwMode="auto">
                <a:xfrm>
                  <a:off x="2595835" y="5492692"/>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23" name="Conector recto 22"/>
              <p:cNvCxnSpPr>
                <a:stCxn id="16" idx="4"/>
                <a:endCxn id="22" idx="1"/>
              </p:cNvCxnSpPr>
              <p:nvPr/>
            </p:nvCxnSpPr>
            <p:spPr bwMode="auto">
              <a:xfrm>
                <a:off x="1620000" y="3140832"/>
                <a:ext cx="428599" cy="566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Conector recto 23"/>
              <p:cNvCxnSpPr/>
              <p:nvPr/>
            </p:nvCxnSpPr>
            <p:spPr bwMode="auto">
              <a:xfrm>
                <a:off x="2294450" y="3827023"/>
                <a:ext cx="38030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Rectángulo 24"/>
              <p:cNvSpPr/>
              <p:nvPr/>
            </p:nvSpPr>
            <p:spPr bwMode="auto">
              <a:xfrm rot="16200000">
                <a:off x="5243972" y="2854426"/>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27" name="Conector recto 26"/>
              <p:cNvCxnSpPr/>
              <p:nvPr/>
            </p:nvCxnSpPr>
            <p:spPr bwMode="auto">
              <a:xfrm>
                <a:off x="6102053" y="3144573"/>
                <a:ext cx="0" cy="68912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CuadroTexto 28"/>
              <p:cNvSpPr txBox="1"/>
              <p:nvPr/>
            </p:nvSpPr>
            <p:spPr>
              <a:xfrm>
                <a:off x="5483399" y="1832244"/>
                <a:ext cx="404044" cy="341447"/>
              </a:xfrm>
              <a:prstGeom prst="rect">
                <a:avLst/>
              </a:prstGeom>
              <a:noFill/>
            </p:spPr>
            <p:txBody>
              <a:bodyPr wrap="none" rtlCol="0">
                <a:spAutoFit/>
              </a:bodyPr>
              <a:lstStyle/>
              <a:p>
                <a:r>
                  <a:rPr lang="es-ES" sz="1400" dirty="0"/>
                  <a:t>R’</a:t>
                </a:r>
              </a:p>
            </p:txBody>
          </p:sp>
          <p:sp>
            <p:nvSpPr>
              <p:cNvPr id="31" name="CuadroTexto 30"/>
              <p:cNvSpPr txBox="1"/>
              <p:nvPr/>
            </p:nvSpPr>
            <p:spPr>
              <a:xfrm>
                <a:off x="1584000" y="2789852"/>
                <a:ext cx="348916" cy="341447"/>
              </a:xfrm>
              <a:prstGeom prst="rect">
                <a:avLst/>
              </a:prstGeom>
              <a:noFill/>
            </p:spPr>
            <p:txBody>
              <a:bodyPr wrap="none" rtlCol="0">
                <a:spAutoFit/>
              </a:bodyPr>
              <a:lstStyle/>
              <a:p>
                <a:r>
                  <a:rPr lang="es-ES" sz="1400" dirty="0"/>
                  <a:t>N</a:t>
                </a:r>
              </a:p>
            </p:txBody>
          </p:sp>
          <p:sp>
            <p:nvSpPr>
              <p:cNvPr id="32" name="CuadroTexto 31"/>
              <p:cNvSpPr txBox="1"/>
              <p:nvPr/>
            </p:nvSpPr>
            <p:spPr>
              <a:xfrm>
                <a:off x="3469786" y="1665164"/>
                <a:ext cx="768566" cy="347434"/>
              </a:xfrm>
              <a:prstGeom prst="rect">
                <a:avLst/>
              </a:prstGeom>
              <a:noFill/>
            </p:spPr>
            <p:txBody>
              <a:bodyPr wrap="none" rtlCol="0">
                <a:spAutoFit/>
              </a:bodyPr>
              <a:lstStyle/>
              <a:p>
                <a:r>
                  <a:rPr lang="es-ES" sz="1400" dirty="0"/>
                  <a:t>Fase R</a:t>
                </a:r>
              </a:p>
            </p:txBody>
          </p:sp>
          <mc:AlternateContent xmlns:mc="http://schemas.openxmlformats.org/markup-compatibility/2006" xmlns:a14="http://schemas.microsoft.com/office/drawing/2010/main">
            <mc:Choice Requires="a14">
              <p:sp>
                <p:nvSpPr>
                  <p:cNvPr id="33" name="CuadroTexto 32"/>
                  <p:cNvSpPr txBox="1"/>
                  <p:nvPr/>
                </p:nvSpPr>
                <p:spPr>
                  <a:xfrm>
                    <a:off x="3421084" y="1907068"/>
                    <a:ext cx="424225"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3421084" y="1907068"/>
                    <a:ext cx="424225" cy="347434"/>
                  </a:xfrm>
                  <a:prstGeom prst="rect">
                    <a:avLst/>
                  </a:prstGeom>
                  <a:blipFill>
                    <a:blip r:embed="rId11"/>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5487121" y="2044677"/>
                    <a:ext cx="40316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5487121" y="2044677"/>
                    <a:ext cx="403167" cy="347434"/>
                  </a:xfrm>
                  <a:prstGeom prst="rect">
                    <a:avLst/>
                  </a:prstGeom>
                  <a:blipFill>
                    <a:blip r:embed="rId12"/>
                    <a:stretch>
                      <a:fillRect b="-4348"/>
                    </a:stretch>
                  </a:blipFill>
                </p:spPr>
                <p:txBody>
                  <a:bodyPr/>
                  <a:lstStyle/>
                  <a:p>
                    <a:r>
                      <a:rPr lang="es-ES">
                        <a:noFill/>
                      </a:rPr>
                      <a:t> </a:t>
                    </a:r>
                  </a:p>
                </p:txBody>
              </p:sp>
            </mc:Fallback>
          </mc:AlternateContent>
          <p:cxnSp>
            <p:nvCxnSpPr>
              <p:cNvPr id="36" name="Conector recto de flecha 35"/>
              <p:cNvCxnSpPr>
                <a:stCxn id="33" idx="3"/>
              </p:cNvCxnSpPr>
              <p:nvPr/>
            </p:nvCxnSpPr>
            <p:spPr bwMode="auto">
              <a:xfrm>
                <a:off x="3845309" y="2080785"/>
                <a:ext cx="649663" cy="10949"/>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8" name="CuadroTexto 37"/>
                  <p:cNvSpPr txBox="1"/>
                  <p:nvPr/>
                </p:nvSpPr>
                <p:spPr>
                  <a:xfrm>
                    <a:off x="1662651" y="2201576"/>
                    <a:ext cx="60360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𝑈</m:t>
                              </m:r>
                            </m:e>
                            <m:sub>
                              <m:r>
                                <a:rPr lang="es-ES" sz="1400" b="0" i="1" dirty="0" smtClean="0">
                                  <a:latin typeface="Cambria Math" panose="02040503050406030204" pitchFamily="18" charset="0"/>
                                </a:rPr>
                                <m:t>𝑅𝑁</m:t>
                              </m:r>
                            </m:sub>
                          </m:sSub>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1662651" y="2201576"/>
                    <a:ext cx="603600" cy="347434"/>
                  </a:xfrm>
                  <a:prstGeom prst="rect">
                    <a:avLst/>
                  </a:prstGeom>
                  <a:blipFill>
                    <a:blip r:embed="rId13"/>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p:cNvSpPr txBox="1"/>
                  <p:nvPr/>
                </p:nvSpPr>
                <p:spPr>
                  <a:xfrm>
                    <a:off x="5600407" y="2447659"/>
                    <a:ext cx="47476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5600407" y="2447659"/>
                    <a:ext cx="474760" cy="347434"/>
                  </a:xfrm>
                  <a:prstGeom prst="rect">
                    <a:avLst/>
                  </a:prstGeom>
                  <a:blipFill>
                    <a:blip r:embed="rId14"/>
                    <a:stretch>
                      <a:fillRect b="-4255"/>
                    </a:stretch>
                  </a:blipFill>
                </p:spPr>
                <p:txBody>
                  <a:bodyPr/>
                  <a:lstStyle/>
                  <a:p>
                    <a:r>
                      <a:rPr lang="es-ES">
                        <a:noFill/>
                      </a:rPr>
                      <a:t> </a:t>
                    </a:r>
                  </a:p>
                </p:txBody>
              </p:sp>
            </mc:Fallback>
          </mc:AlternateContent>
          <p:grpSp>
            <p:nvGrpSpPr>
              <p:cNvPr id="40" name="Grupo 39"/>
              <p:cNvGrpSpPr/>
              <p:nvPr/>
            </p:nvGrpSpPr>
            <p:grpSpPr>
              <a:xfrm>
                <a:off x="2246269" y="2920602"/>
                <a:ext cx="3977881" cy="1279187"/>
                <a:chOff x="3115386" y="4704338"/>
                <a:chExt cx="3977881" cy="1279187"/>
              </a:xfrm>
            </p:grpSpPr>
            <p:sp>
              <p:nvSpPr>
                <p:cNvPr id="41" name="CuadroTexto 40"/>
                <p:cNvSpPr txBox="1"/>
                <p:nvPr/>
              </p:nvSpPr>
              <p:spPr>
                <a:xfrm>
                  <a:off x="6712340" y="5523998"/>
                  <a:ext cx="380927" cy="341448"/>
                </a:xfrm>
                <a:prstGeom prst="rect">
                  <a:avLst/>
                </a:prstGeom>
                <a:noFill/>
              </p:spPr>
              <p:txBody>
                <a:bodyPr wrap="none" rtlCol="0">
                  <a:spAutoFit/>
                </a:bodyPr>
                <a:lstStyle/>
                <a:p>
                  <a:r>
                    <a:rPr lang="es-ES" sz="1400" dirty="0"/>
                    <a:t>S’</a:t>
                  </a:r>
                </a:p>
              </p:txBody>
            </p:sp>
            <p:sp>
              <p:nvSpPr>
                <p:cNvPr id="42" name="CuadroTexto 41"/>
                <p:cNvSpPr txBox="1"/>
                <p:nvPr/>
              </p:nvSpPr>
              <p:spPr>
                <a:xfrm>
                  <a:off x="3115386" y="5642078"/>
                  <a:ext cx="315126" cy="341447"/>
                </a:xfrm>
                <a:prstGeom prst="rect">
                  <a:avLst/>
                </a:prstGeom>
                <a:noFill/>
              </p:spPr>
              <p:txBody>
                <a:bodyPr wrap="none" rtlCol="0">
                  <a:spAutoFit/>
                </a:bodyPr>
                <a:lstStyle/>
                <a:p>
                  <a:r>
                    <a:rPr lang="es-ES" sz="1400" dirty="0"/>
                    <a:t>S</a:t>
                  </a:r>
                </a:p>
              </p:txBody>
            </p:sp>
            <mc:AlternateContent xmlns:mc="http://schemas.openxmlformats.org/markup-compatibility/2006" xmlns:a14="http://schemas.microsoft.com/office/drawing/2010/main">
              <mc:Choice Requires="a14">
                <p:sp>
                  <p:nvSpPr>
                    <p:cNvPr id="43" name="CuadroTexto 42"/>
                    <p:cNvSpPr txBox="1"/>
                    <p:nvPr/>
                  </p:nvSpPr>
                  <p:spPr>
                    <a:xfrm>
                      <a:off x="6122516" y="5016327"/>
                      <a:ext cx="40803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2</m:t>
                                </m:r>
                              </m:sub>
                            </m:sSub>
                          </m:oMath>
                        </m:oMathPara>
                      </a14:m>
                      <a:endParaRPr lang="es-ES" sz="1400" dirty="0"/>
                    </a:p>
                  </p:txBody>
                </p:sp>
              </mc:Choice>
              <mc:Fallback xmlns="">
                <p:sp>
                  <p:nvSpPr>
                    <p:cNvPr id="43" name="CuadroTexto 42"/>
                    <p:cNvSpPr txBox="1">
                      <a:spLocks noRot="1" noChangeAspect="1" noMove="1" noResize="1" noEditPoints="1" noAdjustHandles="1" noChangeArrowheads="1" noChangeShapeType="1" noTextEdit="1"/>
                    </p:cNvSpPr>
                    <p:nvPr/>
                  </p:nvSpPr>
                  <p:spPr>
                    <a:xfrm>
                      <a:off x="6122516" y="5016327"/>
                      <a:ext cx="408037" cy="347434"/>
                    </a:xfrm>
                    <a:prstGeom prst="rect">
                      <a:avLst/>
                    </a:prstGeom>
                    <a:blipFill>
                      <a:blip r:embed="rId15"/>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CuadroTexto 43"/>
                    <p:cNvSpPr txBox="1"/>
                    <p:nvPr/>
                  </p:nvSpPr>
                  <p:spPr>
                    <a:xfrm>
                      <a:off x="5437100" y="5598279"/>
                      <a:ext cx="401786"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4" name="CuadroTexto 43"/>
                    <p:cNvSpPr txBox="1">
                      <a:spLocks noRot="1" noChangeAspect="1" noMove="1" noResize="1" noEditPoints="1" noAdjustHandles="1" noChangeArrowheads="1" noChangeShapeType="1" noTextEdit="1"/>
                    </p:cNvSpPr>
                    <p:nvPr/>
                  </p:nvSpPr>
                  <p:spPr>
                    <a:xfrm>
                      <a:off x="5437100" y="5598279"/>
                      <a:ext cx="401786" cy="347434"/>
                    </a:xfrm>
                    <a:prstGeom prst="rect">
                      <a:avLst/>
                    </a:prstGeom>
                    <a:blipFill>
                      <a:blip r:embed="rId16"/>
                      <a:stretch>
                        <a:fillRect b="-6522"/>
                      </a:stretch>
                    </a:blipFill>
                  </p:spPr>
                  <p:txBody>
                    <a:bodyPr/>
                    <a:lstStyle/>
                    <a:p>
                      <a:r>
                        <a:rPr lang="es-ES">
                          <a:noFill/>
                        </a:rPr>
                        <a:t> </a:t>
                      </a:r>
                    </a:p>
                  </p:txBody>
                </p:sp>
              </mc:Fallback>
            </mc:AlternateContent>
            <p:cxnSp>
              <p:nvCxnSpPr>
                <p:cNvPr id="45" name="Conector recto de flecha 44"/>
                <p:cNvCxnSpPr/>
                <p:nvPr/>
              </p:nvCxnSpPr>
              <p:spPr bwMode="auto">
                <a:xfrm flipH="1">
                  <a:off x="5781901" y="5077298"/>
                  <a:ext cx="942198" cy="4084"/>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46" name="Conector recto de flecha 45"/>
                <p:cNvCxnSpPr/>
                <p:nvPr/>
              </p:nvCxnSpPr>
              <p:spPr bwMode="auto">
                <a:xfrm>
                  <a:off x="5167730" y="5681469"/>
                  <a:ext cx="631651" cy="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7" name="CuadroTexto 46"/>
                    <p:cNvSpPr txBox="1"/>
                    <p:nvPr/>
                  </p:nvSpPr>
                  <p:spPr>
                    <a:xfrm>
                      <a:off x="6078955" y="4704338"/>
                      <a:ext cx="452322"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6078955" y="4704338"/>
                      <a:ext cx="452322" cy="347434"/>
                    </a:xfrm>
                    <a:prstGeom prst="rect">
                      <a:avLst/>
                    </a:prstGeom>
                    <a:blipFill>
                      <a:blip r:embed="rId17"/>
                      <a:stretch>
                        <a:fillRect b="-6522"/>
                      </a:stretch>
                    </a:blipFill>
                  </p:spPr>
                  <p:txBody>
                    <a:bodyPr/>
                    <a:lstStyle/>
                    <a:p>
                      <a:r>
                        <a:rPr lang="es-ES">
                          <a:noFill/>
                        </a:rPr>
                        <a:t> </a:t>
                      </a:r>
                    </a:p>
                  </p:txBody>
                </p:sp>
              </mc:Fallback>
            </mc:AlternateContent>
            <p:sp>
              <p:nvSpPr>
                <p:cNvPr id="48" name="CuadroTexto 47"/>
                <p:cNvSpPr txBox="1"/>
                <p:nvPr/>
              </p:nvSpPr>
              <p:spPr>
                <a:xfrm>
                  <a:off x="4134373" y="5272746"/>
                  <a:ext cx="745535" cy="347434"/>
                </a:xfrm>
                <a:prstGeom prst="rect">
                  <a:avLst/>
                </a:prstGeom>
                <a:noFill/>
              </p:spPr>
              <p:txBody>
                <a:bodyPr wrap="none" rtlCol="0">
                  <a:spAutoFit/>
                </a:bodyPr>
                <a:lstStyle/>
                <a:p>
                  <a:r>
                    <a:rPr lang="es-ES" sz="1400" dirty="0"/>
                    <a:t>Fase S</a:t>
                  </a:r>
                </a:p>
              </p:txBody>
            </p:sp>
          </p:grpSp>
          <p:sp>
            <p:nvSpPr>
              <p:cNvPr id="49" name="CuadroTexto 48"/>
              <p:cNvSpPr txBox="1"/>
              <p:nvPr/>
            </p:nvSpPr>
            <p:spPr>
              <a:xfrm>
                <a:off x="2637848" y="3031905"/>
                <a:ext cx="775146" cy="347434"/>
              </a:xfrm>
              <a:prstGeom prst="rect">
                <a:avLst/>
              </a:prstGeom>
              <a:noFill/>
            </p:spPr>
            <p:txBody>
              <a:bodyPr wrap="none" rtlCol="0">
                <a:spAutoFit/>
              </a:bodyPr>
              <a:lstStyle/>
              <a:p>
                <a:r>
                  <a:rPr lang="es-ES" sz="1400" dirty="0"/>
                  <a:t>Neutro</a:t>
                </a:r>
              </a:p>
            </p:txBody>
          </p:sp>
          <p:grpSp>
            <p:nvGrpSpPr>
              <p:cNvPr id="56" name="Grupo 55"/>
              <p:cNvGrpSpPr/>
              <p:nvPr/>
            </p:nvGrpSpPr>
            <p:grpSpPr>
              <a:xfrm>
                <a:off x="801372" y="3459996"/>
                <a:ext cx="309992" cy="471604"/>
                <a:chOff x="2582016" y="5358740"/>
                <a:chExt cx="309992" cy="471604"/>
              </a:xfrm>
            </p:grpSpPr>
            <p:sp>
              <p:nvSpPr>
                <p:cNvPr id="57" name="CuadroTexto 56"/>
                <p:cNvSpPr txBox="1"/>
                <p:nvPr/>
              </p:nvSpPr>
              <p:spPr>
                <a:xfrm>
                  <a:off x="2582016" y="5540115"/>
                  <a:ext cx="261897" cy="290229"/>
                </a:xfrm>
                <a:prstGeom prst="rect">
                  <a:avLst/>
                </a:prstGeom>
                <a:noFill/>
              </p:spPr>
              <p:txBody>
                <a:bodyPr wrap="square" rtlCol="0">
                  <a:spAutoFit/>
                </a:bodyPr>
                <a:lstStyle/>
                <a:p>
                  <a:r>
                    <a:rPr lang="es-ES" sz="1100" dirty="0"/>
                    <a:t>+</a:t>
                  </a:r>
                </a:p>
              </p:txBody>
            </p:sp>
            <p:sp>
              <p:nvSpPr>
                <p:cNvPr id="58" name="CuadroTexto 57"/>
                <p:cNvSpPr txBox="1"/>
                <p:nvPr/>
              </p:nvSpPr>
              <p:spPr>
                <a:xfrm>
                  <a:off x="2638485" y="5358740"/>
                  <a:ext cx="239851" cy="347434"/>
                </a:xfrm>
                <a:prstGeom prst="rect">
                  <a:avLst/>
                </a:prstGeom>
                <a:noFill/>
              </p:spPr>
              <p:txBody>
                <a:bodyPr wrap="square" rtlCol="0">
                  <a:spAutoFit/>
                </a:bodyPr>
                <a:lstStyle/>
                <a:p>
                  <a:r>
                    <a:rPr lang="es-ES" sz="1400" dirty="0"/>
                    <a:t>-</a:t>
                  </a:r>
                  <a:endParaRPr lang="es-ES" sz="1100" dirty="0"/>
                </a:p>
              </p:txBody>
            </p:sp>
            <p:sp>
              <p:nvSpPr>
                <p:cNvPr id="59" name="Elipse 58"/>
                <p:cNvSpPr/>
                <p:nvPr/>
              </p:nvSpPr>
              <p:spPr bwMode="auto">
                <a:xfrm>
                  <a:off x="2603976" y="5498305"/>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60" name="Conector recto 59"/>
              <p:cNvCxnSpPr>
                <a:endCxn id="59" idx="7"/>
              </p:cNvCxnSpPr>
              <p:nvPr/>
            </p:nvCxnSpPr>
            <p:spPr bwMode="auto">
              <a:xfrm flipH="1">
                <a:off x="1069183" y="3122119"/>
                <a:ext cx="541139" cy="5196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Conector recto 63"/>
              <p:cNvCxnSpPr/>
              <p:nvPr/>
            </p:nvCxnSpPr>
            <p:spPr bwMode="auto">
              <a:xfrm>
                <a:off x="445718" y="4282955"/>
                <a:ext cx="40825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7" name="Rectángulo 66"/>
              <p:cNvSpPr/>
              <p:nvPr/>
            </p:nvSpPr>
            <p:spPr bwMode="auto">
              <a:xfrm rot="2512829">
                <a:off x="4759294" y="2448620"/>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68" name="Conector recto 67"/>
              <p:cNvCxnSpPr/>
              <p:nvPr/>
            </p:nvCxnSpPr>
            <p:spPr bwMode="auto">
              <a:xfrm>
                <a:off x="4528268" y="3140831"/>
                <a:ext cx="0" cy="11522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Conector recto 70"/>
              <p:cNvCxnSpPr>
                <a:stCxn id="59" idx="3"/>
              </p:cNvCxnSpPr>
              <p:nvPr/>
            </p:nvCxnSpPr>
            <p:spPr bwMode="auto">
              <a:xfrm flipH="1">
                <a:off x="445718" y="3845412"/>
                <a:ext cx="419795" cy="4375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 name="CuadroTexto 73"/>
              <p:cNvSpPr txBox="1"/>
              <p:nvPr/>
            </p:nvSpPr>
            <p:spPr>
              <a:xfrm>
                <a:off x="234820" y="3992436"/>
                <a:ext cx="325796" cy="341447"/>
              </a:xfrm>
              <a:prstGeom prst="rect">
                <a:avLst/>
              </a:prstGeom>
              <a:noFill/>
            </p:spPr>
            <p:txBody>
              <a:bodyPr wrap="none" rtlCol="0">
                <a:spAutoFit/>
              </a:bodyPr>
              <a:lstStyle/>
              <a:p>
                <a:r>
                  <a:rPr lang="es-ES" sz="1400" dirty="0"/>
                  <a:t>T</a:t>
                </a:r>
              </a:p>
            </p:txBody>
          </p:sp>
        </p:grpSp>
        <p:cxnSp>
          <p:nvCxnSpPr>
            <p:cNvPr id="86" name="Conector recto 85"/>
            <p:cNvCxnSpPr>
              <a:stCxn id="67" idx="0"/>
            </p:cNvCxnSpPr>
            <p:nvPr/>
          </p:nvCxnSpPr>
          <p:spPr bwMode="auto">
            <a:xfrm flipV="1">
              <a:off x="3960006" y="2052622"/>
              <a:ext cx="288703" cy="291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Conector recto 87"/>
            <p:cNvCxnSpPr>
              <a:stCxn id="8" idx="0"/>
            </p:cNvCxnSpPr>
            <p:nvPr/>
          </p:nvCxnSpPr>
          <p:spPr bwMode="auto">
            <a:xfrm flipH="1" flipV="1">
              <a:off x="4253276" y="2066799"/>
              <a:ext cx="195127" cy="2220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Conector recto 92"/>
            <p:cNvCxnSpPr>
              <a:stCxn id="67" idx="2"/>
            </p:cNvCxnSpPr>
            <p:nvPr/>
          </p:nvCxnSpPr>
          <p:spPr bwMode="auto">
            <a:xfrm flipH="1">
              <a:off x="3520673" y="2662122"/>
              <a:ext cx="154083" cy="1877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Conector recto 96"/>
            <p:cNvCxnSpPr>
              <a:stCxn id="8" idx="2"/>
            </p:cNvCxnSpPr>
            <p:nvPr/>
          </p:nvCxnSpPr>
          <p:spPr bwMode="auto">
            <a:xfrm>
              <a:off x="4664815" y="2657282"/>
              <a:ext cx="119550" cy="18490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0" name="Elipse 99"/>
          <p:cNvSpPr/>
          <p:nvPr/>
        </p:nvSpPr>
        <p:spPr bwMode="auto">
          <a:xfrm>
            <a:off x="4756346" y="2821034"/>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01" name="Elipse 100"/>
          <p:cNvSpPr/>
          <p:nvPr/>
        </p:nvSpPr>
        <p:spPr bwMode="auto">
          <a:xfrm>
            <a:off x="3491067" y="2826748"/>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02" name="CuadroTexto 101"/>
              <p:cNvSpPr txBox="1"/>
              <p:nvPr/>
            </p:nvSpPr>
            <p:spPr>
              <a:xfrm>
                <a:off x="3594342" y="2332098"/>
                <a:ext cx="42806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𝑇</m:t>
                          </m:r>
                        </m:sub>
                      </m:sSub>
                    </m:oMath>
                  </m:oMathPara>
                </a14:m>
                <a:endParaRPr lang="es-ES" sz="1400" dirty="0"/>
              </a:p>
            </p:txBody>
          </p:sp>
        </mc:Choice>
        <mc:Fallback xmlns="">
          <p:sp>
            <p:nvSpPr>
              <p:cNvPr id="102" name="CuadroTexto 101"/>
              <p:cNvSpPr txBox="1">
                <a:spLocks noRot="1" noChangeAspect="1" noMove="1" noResize="1" noEditPoints="1" noAdjustHandles="1" noChangeArrowheads="1" noChangeShapeType="1" noTextEdit="1"/>
              </p:cNvSpPr>
              <p:nvPr/>
            </p:nvSpPr>
            <p:spPr>
              <a:xfrm>
                <a:off x="3594342" y="2332098"/>
                <a:ext cx="428066" cy="307777"/>
              </a:xfrm>
              <a:prstGeom prst="rect">
                <a:avLst/>
              </a:prstGeom>
              <a:blipFill>
                <a:blip r:embed="rId25"/>
                <a:stretch>
                  <a:fillRect/>
                </a:stretch>
              </a:blipFill>
            </p:spPr>
            <p:txBody>
              <a:bodyPr/>
              <a:lstStyle/>
              <a:p>
                <a:r>
                  <a:rPr lang="es-ES">
                    <a:noFill/>
                  </a:rPr>
                  <a:t> </a:t>
                </a:r>
              </a:p>
            </p:txBody>
          </p:sp>
        </mc:Fallback>
      </mc:AlternateContent>
      <p:graphicFrame>
        <p:nvGraphicFramePr>
          <p:cNvPr id="106" name="Object 17">
            <a:extLst>
              <a:ext uri="{FF2B5EF4-FFF2-40B4-BE49-F238E27FC236}">
                <a16:creationId xmlns:a16="http://schemas.microsoft.com/office/drawing/2014/main" id="{1769A584-A377-4898-ADE7-9C15A3D96300}"/>
              </a:ext>
            </a:extLst>
          </p:cNvPr>
          <p:cNvGraphicFramePr>
            <a:graphicFrameLocks noChangeAspect="1"/>
          </p:cNvGraphicFramePr>
          <p:nvPr/>
        </p:nvGraphicFramePr>
        <p:xfrm>
          <a:off x="7237648" y="3535987"/>
          <a:ext cx="1201528" cy="950583"/>
        </p:xfrm>
        <a:graphic>
          <a:graphicData uri="http://schemas.openxmlformats.org/presentationml/2006/ole">
            <mc:AlternateContent xmlns:mc="http://schemas.openxmlformats.org/markup-compatibility/2006">
              <mc:Choice xmlns:v="urn:schemas-microsoft-com:vml" Requires="v">
                <p:oleObj name="Equation" r:id="rId26" imgW="990600" imgH="787400" progId="Equation.DSMT4">
                  <p:embed/>
                </p:oleObj>
              </mc:Choice>
              <mc:Fallback>
                <p:oleObj name="Equation" r:id="rId26" imgW="990600" imgH="787400" progId="Equation.DSMT4">
                  <p:embed/>
                  <p:pic>
                    <p:nvPicPr>
                      <p:cNvPr id="106" name="Object 17">
                        <a:extLst>
                          <a:ext uri="{FF2B5EF4-FFF2-40B4-BE49-F238E27FC236}">
                            <a16:creationId xmlns:a16="http://schemas.microsoft.com/office/drawing/2014/main" id="{1769A584-A377-4898-ADE7-9C15A3D9630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237648" y="3535987"/>
                        <a:ext cx="1201528" cy="950583"/>
                      </a:xfrm>
                      <a:prstGeom prst="rect">
                        <a:avLst/>
                      </a:prstGeom>
                      <a:noFill/>
                      <a:ln>
                        <a:noFill/>
                      </a:ln>
                      <a:effectLst/>
                    </p:spPr>
                  </p:pic>
                </p:oleObj>
              </mc:Fallback>
            </mc:AlternateContent>
          </a:graphicData>
        </a:graphic>
      </p:graphicFrame>
      <p:sp>
        <p:nvSpPr>
          <p:cNvPr id="107" name="Rectángulo 106"/>
          <p:cNvSpPr/>
          <p:nvPr/>
        </p:nvSpPr>
        <p:spPr>
          <a:xfrm>
            <a:off x="4732666" y="3770242"/>
            <a:ext cx="2533129" cy="338554"/>
          </a:xfrm>
          <a:prstGeom prst="rect">
            <a:avLst/>
          </a:prstGeom>
        </p:spPr>
        <p:txBody>
          <a:bodyPr wrap="none">
            <a:spAutoFit/>
          </a:bodyPr>
          <a:lstStyle/>
          <a:p>
            <a:r>
              <a:rPr lang="es-ES" sz="1600" dirty="0"/>
              <a:t>Corrientes: Sistema Y-</a:t>
            </a:r>
            <a:r>
              <a:rPr lang="es-ES" sz="1600" dirty="0">
                <a:latin typeface="Arial" panose="020B0604020202020204" pitchFamily="34" charset="0"/>
              </a:rPr>
              <a:t> ∆ </a:t>
            </a:r>
            <a:r>
              <a:rPr lang="es-ES" sz="1600" dirty="0">
                <a:sym typeface="Wingdings" panose="05000000000000000000" pitchFamily="2" charset="2"/>
              </a:rPr>
              <a:t> </a:t>
            </a:r>
            <a:endParaRPr lang="es-ES" sz="1600" dirty="0"/>
          </a:p>
        </p:txBody>
      </p:sp>
      <p:sp>
        <p:nvSpPr>
          <p:cNvPr id="108" name="Rectángulo 107"/>
          <p:cNvSpPr/>
          <p:nvPr/>
        </p:nvSpPr>
        <p:spPr>
          <a:xfrm>
            <a:off x="414265" y="3999871"/>
            <a:ext cx="1728358" cy="338554"/>
          </a:xfrm>
          <a:prstGeom prst="rect">
            <a:avLst/>
          </a:prstGeom>
        </p:spPr>
        <p:txBody>
          <a:bodyPr wrap="none">
            <a:spAutoFit/>
          </a:bodyPr>
          <a:lstStyle/>
          <a:p>
            <a:r>
              <a:rPr lang="es-ES" sz="1600" dirty="0"/>
              <a:t>Corrientes de fase:</a:t>
            </a:r>
          </a:p>
        </p:txBody>
      </p:sp>
    </p:spTree>
    <p:extLst>
      <p:ext uri="{BB962C8B-B14F-4D97-AF65-F5344CB8AC3E}">
        <p14:creationId xmlns:p14="http://schemas.microsoft.com/office/powerpoint/2010/main" val="171934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8" grpId="0"/>
      <p:bldP spid="79" grpId="0"/>
      <p:bldP spid="80" grpId="0"/>
      <p:bldP spid="81" grpId="0"/>
      <p:bldP spid="82" grpId="0"/>
      <p:bldP spid="107" grpId="0"/>
      <p:bldP spid="10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Conector recto 72"/>
          <p:cNvCxnSpPr/>
          <p:nvPr/>
        </p:nvCxnSpPr>
        <p:spPr bwMode="auto">
          <a:xfrm flipH="1">
            <a:off x="3514978" y="2849907"/>
            <a:ext cx="12693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69</a:t>
            </a:fld>
            <a:endParaRPr lang="es-ES_tradnl" altLang="es-ES"/>
          </a:p>
        </p:txBody>
      </p:sp>
      <p:sp>
        <p:nvSpPr>
          <p:cNvPr id="3" name="Rectángulo 2"/>
          <p:cNvSpPr/>
          <p:nvPr/>
        </p:nvSpPr>
        <p:spPr>
          <a:xfrm>
            <a:off x="0" y="764704"/>
            <a:ext cx="9036496" cy="923330"/>
          </a:xfrm>
          <a:prstGeom prst="rect">
            <a:avLst/>
          </a:prstGeom>
        </p:spPr>
        <p:txBody>
          <a:bodyPr wrap="square">
            <a:spAutoFit/>
          </a:bodyPr>
          <a:lstStyle/>
          <a:p>
            <a:pPr algn="just"/>
            <a:r>
              <a:rPr lang="es-ES" sz="1800" b="1" dirty="0">
                <a:latin typeface="Arial" panose="020B0604020202020204" pitchFamily="34" charset="0"/>
              </a:rPr>
              <a:t>Problema 6. </a:t>
            </a:r>
            <a:r>
              <a:rPr lang="es-ES" sz="1800" dirty="0">
                <a:latin typeface="Arial" panose="020B0604020202020204" pitchFamily="34" charset="0"/>
              </a:rPr>
              <a:t>Un sistema trifásico equilibrado conectado en Y-∆ tiene una impedancia en la carga Z=5</a:t>
            </a:r>
            <a:r>
              <a:rPr lang="es-ES" sz="1800" dirty="0">
                <a:latin typeface="Cambria Math" panose="02040503050406030204" pitchFamily="18" charset="0"/>
                <a:ea typeface="Cambria Math" panose="02040503050406030204" pitchFamily="18" charset="0"/>
              </a:rPr>
              <a:t>∠</a:t>
            </a:r>
            <a:r>
              <a:rPr lang="es-ES" sz="1800" dirty="0">
                <a:latin typeface="Arial" panose="020B0604020202020204" pitchFamily="34" charset="0"/>
              </a:rPr>
              <a:t>45 </a:t>
            </a:r>
            <a:r>
              <a:rPr lang="el-GR" sz="1800" dirty="0">
                <a:latin typeface="Cambria Math" panose="02040503050406030204" pitchFamily="18" charset="0"/>
                <a:ea typeface="Cambria Math" panose="02040503050406030204" pitchFamily="18" charset="0"/>
              </a:rPr>
              <a:t>Ω</a:t>
            </a:r>
            <a:r>
              <a:rPr lang="es-ES" sz="1800" dirty="0">
                <a:latin typeface="Arial" panose="020B0604020202020204" pitchFamily="34" charset="0"/>
              </a:rPr>
              <a:t> y el valor eficaz de la tensión de línea </a:t>
            </a:r>
            <a:r>
              <a:rPr lang="es-ES" sz="1800" dirty="0" err="1">
                <a:latin typeface="Arial" panose="020B0604020202020204" pitchFamily="34" charset="0"/>
              </a:rPr>
              <a:t>U</a:t>
            </a:r>
            <a:r>
              <a:rPr lang="es-ES" sz="1800" baseline="-25000" dirty="0" err="1">
                <a:latin typeface="Arial" panose="020B0604020202020204" pitchFamily="34" charset="0"/>
              </a:rPr>
              <a:t>Leff</a:t>
            </a:r>
            <a:r>
              <a:rPr lang="es-ES" sz="1800" dirty="0">
                <a:latin typeface="Arial" panose="020B0604020202020204" pitchFamily="34" charset="0"/>
              </a:rPr>
              <a:t>=120V. Calcula las</a:t>
            </a:r>
          </a:p>
          <a:p>
            <a:pPr algn="just"/>
            <a:r>
              <a:rPr lang="es-ES" sz="1800" dirty="0">
                <a:latin typeface="Arial" panose="020B0604020202020204" pitchFamily="34" charset="0"/>
              </a:rPr>
              <a:t>corrientes de línea y las corrientes de fase en la carga.</a:t>
            </a:r>
            <a:endParaRPr lang="es-ES" sz="1800" dirty="0"/>
          </a:p>
        </p:txBody>
      </p:sp>
      <p:sp>
        <p:nvSpPr>
          <p:cNvPr id="28" name="CuadroTexto 27"/>
          <p:cNvSpPr txBox="1"/>
          <p:nvPr/>
        </p:nvSpPr>
        <p:spPr>
          <a:xfrm>
            <a:off x="810721" y="1719408"/>
            <a:ext cx="320922" cy="338554"/>
          </a:xfrm>
          <a:prstGeom prst="rect">
            <a:avLst/>
          </a:prstGeom>
          <a:noFill/>
        </p:spPr>
        <p:txBody>
          <a:bodyPr wrap="none" rtlCol="0">
            <a:spAutoFit/>
          </a:bodyPr>
          <a:lstStyle/>
          <a:p>
            <a:r>
              <a:rPr lang="es-ES" sz="1600" dirty="0"/>
              <a:t>R</a:t>
            </a:r>
          </a:p>
        </p:txBody>
      </p:sp>
      <p:grpSp>
        <p:nvGrpSpPr>
          <p:cNvPr id="50" name="Grupo 49"/>
          <p:cNvGrpSpPr/>
          <p:nvPr/>
        </p:nvGrpSpPr>
        <p:grpSpPr>
          <a:xfrm>
            <a:off x="1970867" y="1744145"/>
            <a:ext cx="603370" cy="1739209"/>
            <a:chOff x="3485693" y="3614139"/>
            <a:chExt cx="603370" cy="2123273"/>
          </a:xfrm>
        </p:grpSpPr>
        <p:grpSp>
          <p:nvGrpSpPr>
            <p:cNvPr id="51" name="Grupo 50"/>
            <p:cNvGrpSpPr/>
            <p:nvPr/>
          </p:nvGrpSpPr>
          <p:grpSpPr>
            <a:xfrm>
              <a:off x="3550842" y="3614139"/>
              <a:ext cx="473073" cy="2123273"/>
              <a:chOff x="3550842" y="3614139"/>
              <a:chExt cx="473073" cy="2123273"/>
            </a:xfrm>
          </p:grpSpPr>
          <p:sp>
            <p:nvSpPr>
              <p:cNvPr id="53" name="Arco 52"/>
              <p:cNvSpPr/>
              <p:nvPr/>
            </p:nvSpPr>
            <p:spPr bwMode="auto">
              <a:xfrm>
                <a:off x="3550842" y="3800429"/>
                <a:ext cx="473073" cy="1810330"/>
              </a:xfrm>
              <a:prstGeom prst="arc">
                <a:avLst>
                  <a:gd name="adj1" fmla="val 16389490"/>
                  <a:gd name="adj2" fmla="val 499594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sp>
            <p:nvSpPr>
              <p:cNvPr id="54" name="CuadroTexto 53"/>
              <p:cNvSpPr txBox="1"/>
              <p:nvPr/>
            </p:nvSpPr>
            <p:spPr>
              <a:xfrm>
                <a:off x="3558053" y="3614139"/>
                <a:ext cx="328936" cy="400110"/>
              </a:xfrm>
              <a:prstGeom prst="rect">
                <a:avLst/>
              </a:prstGeom>
              <a:noFill/>
            </p:spPr>
            <p:txBody>
              <a:bodyPr wrap="none" rtlCol="0">
                <a:spAutoFit/>
              </a:bodyPr>
              <a:lstStyle/>
              <a:p>
                <a:r>
                  <a:rPr lang="es-ES" sz="2000" dirty="0"/>
                  <a:t>+</a:t>
                </a:r>
              </a:p>
            </p:txBody>
          </p:sp>
          <p:sp>
            <p:nvSpPr>
              <p:cNvPr id="55" name="CuadroTexto 54"/>
              <p:cNvSpPr txBox="1"/>
              <p:nvPr/>
            </p:nvSpPr>
            <p:spPr>
              <a:xfrm>
                <a:off x="3603067" y="5275747"/>
                <a:ext cx="287258" cy="461665"/>
              </a:xfrm>
              <a:prstGeom prst="rect">
                <a:avLst/>
              </a:prstGeom>
              <a:noFill/>
            </p:spPr>
            <p:txBody>
              <a:bodyPr wrap="none" rtlCol="0">
                <a:spAutoFit/>
              </a:bodyPr>
              <a:lstStyle/>
              <a:p>
                <a:r>
                  <a:rPr lang="es-ES" dirty="0"/>
                  <a:t>-</a:t>
                </a:r>
              </a:p>
            </p:txBody>
          </p:sp>
        </p:grpSp>
        <mc:AlternateContent xmlns:mc="http://schemas.openxmlformats.org/markup-compatibility/2006" xmlns:a14="http://schemas.microsoft.com/office/drawing/2010/main">
          <mc:Choice Requires="a14">
            <p:sp>
              <p:nvSpPr>
                <p:cNvPr id="52" name="CuadroTexto 51"/>
                <p:cNvSpPr txBox="1"/>
                <p:nvPr/>
              </p:nvSpPr>
              <p:spPr>
                <a:xfrm>
                  <a:off x="3485693" y="4034609"/>
                  <a:ext cx="603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rPr>
                            </m:ctrlPr>
                          </m:sSubPr>
                          <m:e>
                            <m:r>
                              <a:rPr lang="es-ES" sz="1800" b="0" i="1" dirty="0" smtClean="0">
                                <a:latin typeface="Cambria Math" panose="02040503050406030204" pitchFamily="18" charset="0"/>
                              </a:rPr>
                              <m:t>𝑈</m:t>
                            </m:r>
                          </m:e>
                          <m:sub>
                            <m:r>
                              <a:rPr lang="es-ES" sz="1800" b="0" i="1" dirty="0" smtClean="0">
                                <a:latin typeface="Cambria Math" panose="02040503050406030204" pitchFamily="18" charset="0"/>
                              </a:rPr>
                              <m:t>𝑅𝑆</m:t>
                            </m:r>
                          </m:sub>
                        </m:sSub>
                      </m:oMath>
                    </m:oMathPara>
                  </a14:m>
                  <a:endParaRPr lang="es-ES" sz="1800" dirty="0"/>
                </a:p>
              </p:txBody>
            </p:sp>
          </mc:Choice>
          <mc:Fallback xmlns="">
            <p:sp>
              <p:nvSpPr>
                <p:cNvPr id="74" name="CuadroTexto 73"/>
                <p:cNvSpPr txBox="1">
                  <a:spLocks noRot="1" noChangeAspect="1" noMove="1" noResize="1" noEditPoints="1" noAdjustHandles="1" noChangeArrowheads="1" noChangeShapeType="1" noTextEdit="1"/>
                </p:cNvSpPr>
                <p:nvPr/>
              </p:nvSpPr>
              <p:spPr>
                <a:xfrm>
                  <a:off x="3485693" y="4034609"/>
                  <a:ext cx="603370" cy="369332"/>
                </a:xfrm>
                <a:prstGeom prst="rect">
                  <a:avLst/>
                </a:prstGeom>
                <a:blipFill>
                  <a:blip r:embed="rId10"/>
                  <a:stretch>
                    <a:fillRect/>
                  </a:stretch>
                </a:blipFill>
              </p:spPr>
              <p:txBody>
                <a:bodyPr/>
                <a:lstStyle/>
                <a:p>
                  <a:r>
                    <a:rPr lang="es-ES">
                      <a:noFill/>
                    </a:rPr>
                    <a:t> </a:t>
                  </a:r>
                </a:p>
              </p:txBody>
            </p:sp>
          </mc:Fallback>
        </mc:AlternateContent>
      </p:grpSp>
      <p:grpSp>
        <p:nvGrpSpPr>
          <p:cNvPr id="77" name="Grupo 76"/>
          <p:cNvGrpSpPr/>
          <p:nvPr/>
        </p:nvGrpSpPr>
        <p:grpSpPr>
          <a:xfrm>
            <a:off x="37224" y="1655033"/>
            <a:ext cx="4849664" cy="2160908"/>
            <a:chOff x="234820" y="1665164"/>
            <a:chExt cx="5989330" cy="2668719"/>
          </a:xfrm>
        </p:grpSpPr>
        <p:grpSp>
          <p:nvGrpSpPr>
            <p:cNvPr id="4" name="Grupo 3"/>
            <p:cNvGrpSpPr/>
            <p:nvPr/>
          </p:nvGrpSpPr>
          <p:grpSpPr>
            <a:xfrm>
              <a:off x="1475656" y="1916832"/>
              <a:ext cx="4481411" cy="1224000"/>
              <a:chOff x="1475656" y="3816000"/>
              <a:chExt cx="4481411" cy="1224000"/>
            </a:xfrm>
          </p:grpSpPr>
          <p:sp>
            <p:nvSpPr>
              <p:cNvPr id="5" name="Elipse 4"/>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cxnSp>
            <p:nvCxnSpPr>
              <p:cNvPr id="6" name="Conector recto 5"/>
              <p:cNvCxnSpPr>
                <a:stCxn id="5"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Conector recto 6"/>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ángulo 7"/>
              <p:cNvSpPr/>
              <p:nvPr/>
            </p:nvSpPr>
            <p:spPr bwMode="auto">
              <a:xfrm rot="19774239">
                <a:off x="5675444" y="4310752"/>
                <a:ext cx="281623"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9" name="Conector recto 8"/>
              <p:cNvCxnSpPr/>
              <p:nvPr/>
            </p:nvCxnSpPr>
            <p:spPr bwMode="auto">
              <a:xfrm flipV="1">
                <a:off x="5436096" y="3861049"/>
                <a:ext cx="0" cy="200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onector recto 10"/>
              <p:cNvCxnSpPr>
                <a:endCxn id="5"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Elipse 12"/>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 name="Elipse 13"/>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6" name="Elipse 15"/>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7" name="CuadroTexto 16"/>
              <p:cNvSpPr txBox="1"/>
              <p:nvPr/>
            </p:nvSpPr>
            <p:spPr>
              <a:xfrm>
                <a:off x="1478032" y="4052363"/>
                <a:ext cx="293786" cy="290229"/>
              </a:xfrm>
              <a:prstGeom prst="rect">
                <a:avLst/>
              </a:prstGeom>
              <a:noFill/>
            </p:spPr>
            <p:txBody>
              <a:bodyPr wrap="none" rtlCol="0">
                <a:spAutoFit/>
              </a:bodyPr>
              <a:lstStyle/>
              <a:p>
                <a:r>
                  <a:rPr lang="es-ES" sz="1100" dirty="0"/>
                  <a:t>+</a:t>
                </a:r>
              </a:p>
            </p:txBody>
          </p:sp>
          <p:sp>
            <p:nvSpPr>
              <p:cNvPr id="18" name="CuadroTexto 17"/>
              <p:cNvSpPr txBox="1"/>
              <p:nvPr/>
            </p:nvSpPr>
            <p:spPr>
              <a:xfrm>
                <a:off x="1497057" y="4186140"/>
                <a:ext cx="270668" cy="341447"/>
              </a:xfrm>
              <a:prstGeom prst="rect">
                <a:avLst/>
              </a:prstGeom>
              <a:noFill/>
            </p:spPr>
            <p:txBody>
              <a:bodyPr wrap="none" rtlCol="0">
                <a:spAutoFit/>
              </a:bodyPr>
              <a:lstStyle/>
              <a:p>
                <a:r>
                  <a:rPr lang="es-ES" sz="1400" dirty="0"/>
                  <a:t>-</a:t>
                </a:r>
                <a:endParaRPr lang="es-ES" sz="1100" dirty="0"/>
              </a:p>
            </p:txBody>
          </p:sp>
        </p:grpSp>
        <p:grpSp>
          <p:nvGrpSpPr>
            <p:cNvPr id="19" name="Grupo 18"/>
            <p:cNvGrpSpPr/>
            <p:nvPr/>
          </p:nvGrpSpPr>
          <p:grpSpPr>
            <a:xfrm>
              <a:off x="1974691" y="3528401"/>
              <a:ext cx="351486" cy="459739"/>
              <a:chOff x="2564108" y="5355449"/>
              <a:chExt cx="351486" cy="459739"/>
            </a:xfrm>
          </p:grpSpPr>
          <p:sp>
            <p:nvSpPr>
              <p:cNvPr id="20" name="CuadroTexto 19"/>
              <p:cNvSpPr txBox="1"/>
              <p:nvPr/>
            </p:nvSpPr>
            <p:spPr>
              <a:xfrm>
                <a:off x="2653697" y="5524959"/>
                <a:ext cx="261897" cy="290229"/>
              </a:xfrm>
              <a:prstGeom prst="rect">
                <a:avLst/>
              </a:prstGeom>
              <a:noFill/>
            </p:spPr>
            <p:txBody>
              <a:bodyPr wrap="square" rtlCol="0">
                <a:spAutoFit/>
              </a:bodyPr>
              <a:lstStyle/>
              <a:p>
                <a:r>
                  <a:rPr lang="es-ES" sz="1100" dirty="0"/>
                  <a:t>+</a:t>
                </a:r>
              </a:p>
            </p:txBody>
          </p:sp>
          <p:sp>
            <p:nvSpPr>
              <p:cNvPr id="21" name="CuadroTexto 20"/>
              <p:cNvSpPr txBox="1"/>
              <p:nvPr/>
            </p:nvSpPr>
            <p:spPr>
              <a:xfrm>
                <a:off x="2564108" y="5355449"/>
                <a:ext cx="239851" cy="347433"/>
              </a:xfrm>
              <a:prstGeom prst="rect">
                <a:avLst/>
              </a:prstGeom>
              <a:noFill/>
            </p:spPr>
            <p:txBody>
              <a:bodyPr wrap="square" rtlCol="0">
                <a:spAutoFit/>
              </a:bodyPr>
              <a:lstStyle/>
              <a:p>
                <a:r>
                  <a:rPr lang="es-ES" sz="1400" dirty="0"/>
                  <a:t>-</a:t>
                </a:r>
                <a:endParaRPr lang="es-ES" sz="1100" dirty="0"/>
              </a:p>
            </p:txBody>
          </p:sp>
          <p:sp>
            <p:nvSpPr>
              <p:cNvPr id="22" name="Elipse 21"/>
              <p:cNvSpPr/>
              <p:nvPr/>
            </p:nvSpPr>
            <p:spPr bwMode="auto">
              <a:xfrm>
                <a:off x="2595835" y="5492692"/>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23" name="Conector recto 22"/>
            <p:cNvCxnSpPr>
              <a:stCxn id="16" idx="4"/>
              <a:endCxn id="22" idx="1"/>
            </p:cNvCxnSpPr>
            <p:nvPr/>
          </p:nvCxnSpPr>
          <p:spPr bwMode="auto">
            <a:xfrm>
              <a:off x="1620000" y="3140832"/>
              <a:ext cx="428599" cy="566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Conector recto 23"/>
            <p:cNvCxnSpPr/>
            <p:nvPr/>
          </p:nvCxnSpPr>
          <p:spPr bwMode="auto">
            <a:xfrm>
              <a:off x="2294450" y="3827023"/>
              <a:ext cx="38030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Rectángulo 24"/>
            <p:cNvSpPr/>
            <p:nvPr/>
          </p:nvSpPr>
          <p:spPr bwMode="auto">
            <a:xfrm rot="16200000">
              <a:off x="5243972" y="2854426"/>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27" name="Conector recto 26"/>
            <p:cNvCxnSpPr/>
            <p:nvPr/>
          </p:nvCxnSpPr>
          <p:spPr bwMode="auto">
            <a:xfrm>
              <a:off x="6102053" y="3144573"/>
              <a:ext cx="0" cy="68912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CuadroTexto 28"/>
            <p:cNvSpPr txBox="1"/>
            <p:nvPr/>
          </p:nvSpPr>
          <p:spPr>
            <a:xfrm>
              <a:off x="5483399" y="1832244"/>
              <a:ext cx="404044" cy="341447"/>
            </a:xfrm>
            <a:prstGeom prst="rect">
              <a:avLst/>
            </a:prstGeom>
            <a:noFill/>
          </p:spPr>
          <p:txBody>
            <a:bodyPr wrap="none" rtlCol="0">
              <a:spAutoFit/>
            </a:bodyPr>
            <a:lstStyle/>
            <a:p>
              <a:r>
                <a:rPr lang="es-ES" sz="1400" dirty="0"/>
                <a:t>R’</a:t>
              </a:r>
            </a:p>
          </p:txBody>
        </p:sp>
        <p:sp>
          <p:nvSpPr>
            <p:cNvPr id="31" name="CuadroTexto 30"/>
            <p:cNvSpPr txBox="1"/>
            <p:nvPr/>
          </p:nvSpPr>
          <p:spPr>
            <a:xfrm>
              <a:off x="1584000" y="2789852"/>
              <a:ext cx="348916" cy="341447"/>
            </a:xfrm>
            <a:prstGeom prst="rect">
              <a:avLst/>
            </a:prstGeom>
            <a:noFill/>
          </p:spPr>
          <p:txBody>
            <a:bodyPr wrap="none" rtlCol="0">
              <a:spAutoFit/>
            </a:bodyPr>
            <a:lstStyle/>
            <a:p>
              <a:r>
                <a:rPr lang="es-ES" sz="1400" dirty="0"/>
                <a:t>N</a:t>
              </a:r>
            </a:p>
          </p:txBody>
        </p:sp>
        <p:sp>
          <p:nvSpPr>
            <p:cNvPr id="32" name="CuadroTexto 31"/>
            <p:cNvSpPr txBox="1"/>
            <p:nvPr/>
          </p:nvSpPr>
          <p:spPr>
            <a:xfrm>
              <a:off x="3469786" y="1665164"/>
              <a:ext cx="768566" cy="347434"/>
            </a:xfrm>
            <a:prstGeom prst="rect">
              <a:avLst/>
            </a:prstGeom>
            <a:noFill/>
          </p:spPr>
          <p:txBody>
            <a:bodyPr wrap="none" rtlCol="0">
              <a:spAutoFit/>
            </a:bodyPr>
            <a:lstStyle/>
            <a:p>
              <a:r>
                <a:rPr lang="es-ES" sz="1400" dirty="0"/>
                <a:t>Fase R</a:t>
              </a:r>
            </a:p>
          </p:txBody>
        </p:sp>
        <mc:AlternateContent xmlns:mc="http://schemas.openxmlformats.org/markup-compatibility/2006" xmlns:a14="http://schemas.microsoft.com/office/drawing/2010/main">
          <mc:Choice Requires="a14">
            <p:sp>
              <p:nvSpPr>
                <p:cNvPr id="33" name="CuadroTexto 32"/>
                <p:cNvSpPr txBox="1"/>
                <p:nvPr/>
              </p:nvSpPr>
              <p:spPr>
                <a:xfrm>
                  <a:off x="3421084" y="1907068"/>
                  <a:ext cx="424225"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3421084" y="1907068"/>
                  <a:ext cx="424225" cy="347434"/>
                </a:xfrm>
                <a:prstGeom prst="rect">
                  <a:avLst/>
                </a:prstGeom>
                <a:blipFill>
                  <a:blip r:embed="rId11"/>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5487121" y="2044677"/>
                  <a:ext cx="40316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5487121" y="2044677"/>
                  <a:ext cx="403167" cy="347434"/>
                </a:xfrm>
                <a:prstGeom prst="rect">
                  <a:avLst/>
                </a:prstGeom>
                <a:blipFill>
                  <a:blip r:embed="rId12"/>
                  <a:stretch>
                    <a:fillRect b="-4348"/>
                  </a:stretch>
                </a:blipFill>
              </p:spPr>
              <p:txBody>
                <a:bodyPr/>
                <a:lstStyle/>
                <a:p>
                  <a:r>
                    <a:rPr lang="es-ES">
                      <a:noFill/>
                    </a:rPr>
                    <a:t> </a:t>
                  </a:r>
                </a:p>
              </p:txBody>
            </p:sp>
          </mc:Fallback>
        </mc:AlternateContent>
        <p:cxnSp>
          <p:nvCxnSpPr>
            <p:cNvPr id="36" name="Conector recto de flecha 35"/>
            <p:cNvCxnSpPr>
              <a:stCxn id="33" idx="3"/>
            </p:cNvCxnSpPr>
            <p:nvPr/>
          </p:nvCxnSpPr>
          <p:spPr bwMode="auto">
            <a:xfrm>
              <a:off x="3845309" y="2080785"/>
              <a:ext cx="649663" cy="10949"/>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8" name="CuadroTexto 37"/>
                <p:cNvSpPr txBox="1"/>
                <p:nvPr/>
              </p:nvSpPr>
              <p:spPr>
                <a:xfrm>
                  <a:off x="1662651" y="2201576"/>
                  <a:ext cx="60360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𝑈</m:t>
                            </m:r>
                          </m:e>
                          <m:sub>
                            <m:r>
                              <a:rPr lang="es-ES" sz="1400" b="0" i="1" dirty="0" smtClean="0">
                                <a:latin typeface="Cambria Math" panose="02040503050406030204" pitchFamily="18" charset="0"/>
                              </a:rPr>
                              <m:t>𝑅𝑁</m:t>
                            </m:r>
                          </m:sub>
                        </m:sSub>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1662651" y="2201576"/>
                  <a:ext cx="603600" cy="347434"/>
                </a:xfrm>
                <a:prstGeom prst="rect">
                  <a:avLst/>
                </a:prstGeom>
                <a:blipFill>
                  <a:blip r:embed="rId13"/>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p:cNvSpPr txBox="1"/>
                <p:nvPr/>
              </p:nvSpPr>
              <p:spPr>
                <a:xfrm>
                  <a:off x="5600407" y="2447659"/>
                  <a:ext cx="47476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5600407" y="2447659"/>
                  <a:ext cx="474760" cy="347434"/>
                </a:xfrm>
                <a:prstGeom prst="rect">
                  <a:avLst/>
                </a:prstGeom>
                <a:blipFill>
                  <a:blip r:embed="rId14"/>
                  <a:stretch>
                    <a:fillRect b="-4255"/>
                  </a:stretch>
                </a:blipFill>
              </p:spPr>
              <p:txBody>
                <a:bodyPr/>
                <a:lstStyle/>
                <a:p>
                  <a:r>
                    <a:rPr lang="es-ES">
                      <a:noFill/>
                    </a:rPr>
                    <a:t> </a:t>
                  </a:r>
                </a:p>
              </p:txBody>
            </p:sp>
          </mc:Fallback>
        </mc:AlternateContent>
        <p:grpSp>
          <p:nvGrpSpPr>
            <p:cNvPr id="40" name="Grupo 39"/>
            <p:cNvGrpSpPr/>
            <p:nvPr/>
          </p:nvGrpSpPr>
          <p:grpSpPr>
            <a:xfrm>
              <a:off x="2246269" y="2920602"/>
              <a:ext cx="3977881" cy="1279187"/>
              <a:chOff x="3115386" y="4704338"/>
              <a:chExt cx="3977881" cy="1279187"/>
            </a:xfrm>
          </p:grpSpPr>
          <p:sp>
            <p:nvSpPr>
              <p:cNvPr id="41" name="CuadroTexto 40"/>
              <p:cNvSpPr txBox="1"/>
              <p:nvPr/>
            </p:nvSpPr>
            <p:spPr>
              <a:xfrm>
                <a:off x="6712340" y="5523998"/>
                <a:ext cx="380927" cy="341448"/>
              </a:xfrm>
              <a:prstGeom prst="rect">
                <a:avLst/>
              </a:prstGeom>
              <a:noFill/>
            </p:spPr>
            <p:txBody>
              <a:bodyPr wrap="none" rtlCol="0">
                <a:spAutoFit/>
              </a:bodyPr>
              <a:lstStyle/>
              <a:p>
                <a:r>
                  <a:rPr lang="es-ES" sz="1400" dirty="0"/>
                  <a:t>S’</a:t>
                </a:r>
              </a:p>
            </p:txBody>
          </p:sp>
          <p:sp>
            <p:nvSpPr>
              <p:cNvPr id="42" name="CuadroTexto 41"/>
              <p:cNvSpPr txBox="1"/>
              <p:nvPr/>
            </p:nvSpPr>
            <p:spPr>
              <a:xfrm>
                <a:off x="3115386" y="5642078"/>
                <a:ext cx="315126" cy="341447"/>
              </a:xfrm>
              <a:prstGeom prst="rect">
                <a:avLst/>
              </a:prstGeom>
              <a:noFill/>
            </p:spPr>
            <p:txBody>
              <a:bodyPr wrap="none" rtlCol="0">
                <a:spAutoFit/>
              </a:bodyPr>
              <a:lstStyle/>
              <a:p>
                <a:r>
                  <a:rPr lang="es-ES" sz="1400" dirty="0"/>
                  <a:t>S</a:t>
                </a:r>
              </a:p>
            </p:txBody>
          </p:sp>
          <mc:AlternateContent xmlns:mc="http://schemas.openxmlformats.org/markup-compatibility/2006" xmlns:a14="http://schemas.microsoft.com/office/drawing/2010/main">
            <mc:Choice Requires="a14">
              <p:sp>
                <p:nvSpPr>
                  <p:cNvPr id="43" name="CuadroTexto 42"/>
                  <p:cNvSpPr txBox="1"/>
                  <p:nvPr/>
                </p:nvSpPr>
                <p:spPr>
                  <a:xfrm>
                    <a:off x="6122516" y="5016327"/>
                    <a:ext cx="40803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2</m:t>
                              </m:r>
                            </m:sub>
                          </m:sSub>
                        </m:oMath>
                      </m:oMathPara>
                    </a14:m>
                    <a:endParaRPr lang="es-ES" sz="1400" dirty="0"/>
                  </a:p>
                </p:txBody>
              </p:sp>
            </mc:Choice>
            <mc:Fallback xmlns="">
              <p:sp>
                <p:nvSpPr>
                  <p:cNvPr id="43" name="CuadroTexto 42"/>
                  <p:cNvSpPr txBox="1">
                    <a:spLocks noRot="1" noChangeAspect="1" noMove="1" noResize="1" noEditPoints="1" noAdjustHandles="1" noChangeArrowheads="1" noChangeShapeType="1" noTextEdit="1"/>
                  </p:cNvSpPr>
                  <p:nvPr/>
                </p:nvSpPr>
                <p:spPr>
                  <a:xfrm>
                    <a:off x="6122516" y="5016327"/>
                    <a:ext cx="408037" cy="347434"/>
                  </a:xfrm>
                  <a:prstGeom prst="rect">
                    <a:avLst/>
                  </a:prstGeom>
                  <a:blipFill>
                    <a:blip r:embed="rId15"/>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CuadroTexto 43"/>
                  <p:cNvSpPr txBox="1"/>
                  <p:nvPr/>
                </p:nvSpPr>
                <p:spPr>
                  <a:xfrm>
                    <a:off x="5437100" y="5598279"/>
                    <a:ext cx="401786"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4" name="CuadroTexto 43"/>
                  <p:cNvSpPr txBox="1">
                    <a:spLocks noRot="1" noChangeAspect="1" noMove="1" noResize="1" noEditPoints="1" noAdjustHandles="1" noChangeArrowheads="1" noChangeShapeType="1" noTextEdit="1"/>
                  </p:cNvSpPr>
                  <p:nvPr/>
                </p:nvSpPr>
                <p:spPr>
                  <a:xfrm>
                    <a:off x="5437100" y="5598279"/>
                    <a:ext cx="401786" cy="347434"/>
                  </a:xfrm>
                  <a:prstGeom prst="rect">
                    <a:avLst/>
                  </a:prstGeom>
                  <a:blipFill>
                    <a:blip r:embed="rId16"/>
                    <a:stretch>
                      <a:fillRect b="-6522"/>
                    </a:stretch>
                  </a:blipFill>
                </p:spPr>
                <p:txBody>
                  <a:bodyPr/>
                  <a:lstStyle/>
                  <a:p>
                    <a:r>
                      <a:rPr lang="es-ES">
                        <a:noFill/>
                      </a:rPr>
                      <a:t> </a:t>
                    </a:r>
                  </a:p>
                </p:txBody>
              </p:sp>
            </mc:Fallback>
          </mc:AlternateContent>
          <p:cxnSp>
            <p:nvCxnSpPr>
              <p:cNvPr id="45" name="Conector recto de flecha 44"/>
              <p:cNvCxnSpPr/>
              <p:nvPr/>
            </p:nvCxnSpPr>
            <p:spPr bwMode="auto">
              <a:xfrm flipH="1">
                <a:off x="5781901" y="5077298"/>
                <a:ext cx="942198" cy="4084"/>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46" name="Conector recto de flecha 45"/>
              <p:cNvCxnSpPr/>
              <p:nvPr/>
            </p:nvCxnSpPr>
            <p:spPr bwMode="auto">
              <a:xfrm>
                <a:off x="5167730" y="5681469"/>
                <a:ext cx="631651" cy="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7" name="CuadroTexto 46"/>
                  <p:cNvSpPr txBox="1"/>
                  <p:nvPr/>
                </p:nvSpPr>
                <p:spPr>
                  <a:xfrm>
                    <a:off x="6078955" y="4704338"/>
                    <a:ext cx="452322"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6078955" y="4704338"/>
                    <a:ext cx="452322" cy="347434"/>
                  </a:xfrm>
                  <a:prstGeom prst="rect">
                    <a:avLst/>
                  </a:prstGeom>
                  <a:blipFill>
                    <a:blip r:embed="rId17"/>
                    <a:stretch>
                      <a:fillRect b="-6522"/>
                    </a:stretch>
                  </a:blipFill>
                </p:spPr>
                <p:txBody>
                  <a:bodyPr/>
                  <a:lstStyle/>
                  <a:p>
                    <a:r>
                      <a:rPr lang="es-ES">
                        <a:noFill/>
                      </a:rPr>
                      <a:t> </a:t>
                    </a:r>
                  </a:p>
                </p:txBody>
              </p:sp>
            </mc:Fallback>
          </mc:AlternateContent>
          <p:sp>
            <p:nvSpPr>
              <p:cNvPr id="48" name="CuadroTexto 47"/>
              <p:cNvSpPr txBox="1"/>
              <p:nvPr/>
            </p:nvSpPr>
            <p:spPr>
              <a:xfrm>
                <a:off x="4134373" y="5272746"/>
                <a:ext cx="745535" cy="347434"/>
              </a:xfrm>
              <a:prstGeom prst="rect">
                <a:avLst/>
              </a:prstGeom>
              <a:noFill/>
            </p:spPr>
            <p:txBody>
              <a:bodyPr wrap="none" rtlCol="0">
                <a:spAutoFit/>
              </a:bodyPr>
              <a:lstStyle/>
              <a:p>
                <a:r>
                  <a:rPr lang="es-ES" sz="1400" dirty="0"/>
                  <a:t>Fase S</a:t>
                </a:r>
              </a:p>
            </p:txBody>
          </p:sp>
        </p:grpSp>
        <p:sp>
          <p:nvSpPr>
            <p:cNvPr id="49" name="CuadroTexto 48"/>
            <p:cNvSpPr txBox="1"/>
            <p:nvPr/>
          </p:nvSpPr>
          <p:spPr>
            <a:xfrm>
              <a:off x="2637848" y="3031905"/>
              <a:ext cx="775146" cy="347434"/>
            </a:xfrm>
            <a:prstGeom prst="rect">
              <a:avLst/>
            </a:prstGeom>
            <a:noFill/>
          </p:spPr>
          <p:txBody>
            <a:bodyPr wrap="none" rtlCol="0">
              <a:spAutoFit/>
            </a:bodyPr>
            <a:lstStyle/>
            <a:p>
              <a:r>
                <a:rPr lang="es-ES" sz="1400" dirty="0"/>
                <a:t>Neutro</a:t>
              </a:r>
            </a:p>
          </p:txBody>
        </p:sp>
        <p:grpSp>
          <p:nvGrpSpPr>
            <p:cNvPr id="56" name="Grupo 55"/>
            <p:cNvGrpSpPr/>
            <p:nvPr/>
          </p:nvGrpSpPr>
          <p:grpSpPr>
            <a:xfrm>
              <a:off x="801372" y="3459996"/>
              <a:ext cx="309992" cy="471604"/>
              <a:chOff x="2582016" y="5358740"/>
              <a:chExt cx="309992" cy="471604"/>
            </a:xfrm>
          </p:grpSpPr>
          <p:sp>
            <p:nvSpPr>
              <p:cNvPr id="57" name="CuadroTexto 56"/>
              <p:cNvSpPr txBox="1"/>
              <p:nvPr/>
            </p:nvSpPr>
            <p:spPr>
              <a:xfrm>
                <a:off x="2582016" y="5540115"/>
                <a:ext cx="261897" cy="290229"/>
              </a:xfrm>
              <a:prstGeom prst="rect">
                <a:avLst/>
              </a:prstGeom>
              <a:noFill/>
            </p:spPr>
            <p:txBody>
              <a:bodyPr wrap="square" rtlCol="0">
                <a:spAutoFit/>
              </a:bodyPr>
              <a:lstStyle/>
              <a:p>
                <a:r>
                  <a:rPr lang="es-ES" sz="1100" dirty="0"/>
                  <a:t>+</a:t>
                </a:r>
              </a:p>
            </p:txBody>
          </p:sp>
          <p:sp>
            <p:nvSpPr>
              <p:cNvPr id="58" name="CuadroTexto 57"/>
              <p:cNvSpPr txBox="1"/>
              <p:nvPr/>
            </p:nvSpPr>
            <p:spPr>
              <a:xfrm>
                <a:off x="2638485" y="5358740"/>
                <a:ext cx="239851" cy="347434"/>
              </a:xfrm>
              <a:prstGeom prst="rect">
                <a:avLst/>
              </a:prstGeom>
              <a:noFill/>
            </p:spPr>
            <p:txBody>
              <a:bodyPr wrap="square" rtlCol="0">
                <a:spAutoFit/>
              </a:bodyPr>
              <a:lstStyle/>
              <a:p>
                <a:r>
                  <a:rPr lang="es-ES" sz="1400" dirty="0"/>
                  <a:t>-</a:t>
                </a:r>
                <a:endParaRPr lang="es-ES" sz="1100" dirty="0"/>
              </a:p>
            </p:txBody>
          </p:sp>
          <p:sp>
            <p:nvSpPr>
              <p:cNvPr id="59" name="Elipse 58"/>
              <p:cNvSpPr/>
              <p:nvPr/>
            </p:nvSpPr>
            <p:spPr bwMode="auto">
              <a:xfrm>
                <a:off x="2603976" y="5498305"/>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60" name="Conector recto 59"/>
            <p:cNvCxnSpPr>
              <a:endCxn id="59" idx="7"/>
            </p:cNvCxnSpPr>
            <p:nvPr/>
          </p:nvCxnSpPr>
          <p:spPr bwMode="auto">
            <a:xfrm flipH="1">
              <a:off x="1069183" y="3122119"/>
              <a:ext cx="541139" cy="5196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Conector recto 63"/>
            <p:cNvCxnSpPr/>
            <p:nvPr/>
          </p:nvCxnSpPr>
          <p:spPr bwMode="auto">
            <a:xfrm>
              <a:off x="445718" y="4282955"/>
              <a:ext cx="40825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7" name="Rectángulo 66"/>
            <p:cNvSpPr/>
            <p:nvPr/>
          </p:nvSpPr>
          <p:spPr bwMode="auto">
            <a:xfrm rot="2512829">
              <a:off x="4759294" y="2448620"/>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68" name="Conector recto 67"/>
            <p:cNvCxnSpPr/>
            <p:nvPr/>
          </p:nvCxnSpPr>
          <p:spPr bwMode="auto">
            <a:xfrm>
              <a:off x="4528268" y="3140831"/>
              <a:ext cx="0" cy="11522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Conector recto 70"/>
            <p:cNvCxnSpPr>
              <a:stCxn id="59" idx="3"/>
            </p:cNvCxnSpPr>
            <p:nvPr/>
          </p:nvCxnSpPr>
          <p:spPr bwMode="auto">
            <a:xfrm flipH="1">
              <a:off x="445718" y="3845412"/>
              <a:ext cx="419795" cy="4375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 name="CuadroTexto 73"/>
            <p:cNvSpPr txBox="1"/>
            <p:nvPr/>
          </p:nvSpPr>
          <p:spPr>
            <a:xfrm>
              <a:off x="234820" y="3992436"/>
              <a:ext cx="325796" cy="341447"/>
            </a:xfrm>
            <a:prstGeom prst="rect">
              <a:avLst/>
            </a:prstGeom>
            <a:noFill/>
          </p:spPr>
          <p:txBody>
            <a:bodyPr wrap="none" rtlCol="0">
              <a:spAutoFit/>
            </a:bodyPr>
            <a:lstStyle/>
            <a:p>
              <a:r>
                <a:rPr lang="es-ES" sz="1400" dirty="0"/>
                <a:t>T</a:t>
              </a:r>
            </a:p>
          </p:txBody>
        </p:sp>
      </p:grpSp>
      <mc:AlternateContent xmlns:mc="http://schemas.openxmlformats.org/markup-compatibility/2006" xmlns:a14="http://schemas.microsoft.com/office/drawing/2010/main">
        <mc:Choice Requires="a14">
          <p:sp>
            <p:nvSpPr>
              <p:cNvPr id="76" name="Rectángulo 75"/>
              <p:cNvSpPr/>
              <p:nvPr/>
            </p:nvSpPr>
            <p:spPr>
              <a:xfrm>
                <a:off x="5574479" y="1586850"/>
                <a:ext cx="1510285" cy="358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m:rPr>
                              <m:sty m:val="p"/>
                            </m:rPr>
                            <a:rPr lang="es-ES" sz="1600" b="0" i="0" smtClean="0">
                              <a:latin typeface="Cambria Math" panose="02040503050406030204" pitchFamily="18" charset="0"/>
                            </a:rPr>
                            <m:t>U</m:t>
                          </m:r>
                        </m:e>
                        <m:sub>
                          <m:r>
                            <m:rPr>
                              <m:sty m:val="p"/>
                            </m:rPr>
                            <a:rPr lang="es-ES" sz="1600" b="0" i="0" smtClean="0">
                              <a:latin typeface="Cambria Math" panose="02040503050406030204" pitchFamily="18" charset="0"/>
                            </a:rPr>
                            <m:t>Le</m:t>
                          </m:r>
                          <m:r>
                            <a:rPr lang="es-ES" sz="1600" b="0" i="1" smtClean="0">
                              <a:latin typeface="Cambria Math" panose="02040503050406030204" pitchFamily="18" charset="0"/>
                            </a:rPr>
                            <m:t>𝑓𝑓</m:t>
                          </m:r>
                        </m:sub>
                      </m:sSub>
                      <m:r>
                        <a:rPr lang="es-ES" sz="1600" b="0" i="0" smtClean="0">
                          <a:latin typeface="Cambria Math" panose="02040503050406030204" pitchFamily="18" charset="0"/>
                        </a:rPr>
                        <m:t>=120 </m:t>
                      </m:r>
                      <m:r>
                        <m:rPr>
                          <m:sty m:val="p"/>
                        </m:rPr>
                        <a:rPr lang="es-ES" sz="1600" b="0" i="0" smtClean="0">
                          <a:latin typeface="Cambria Math" panose="02040503050406030204" pitchFamily="18" charset="0"/>
                        </a:rPr>
                        <m:t>V</m:t>
                      </m:r>
                    </m:oMath>
                  </m:oMathPara>
                </a14:m>
                <a:endParaRPr lang="es-ES" sz="1600" dirty="0"/>
              </a:p>
            </p:txBody>
          </p:sp>
        </mc:Choice>
        <mc:Fallback xmlns="">
          <p:sp>
            <p:nvSpPr>
              <p:cNvPr id="76" name="Rectángulo 75"/>
              <p:cNvSpPr>
                <a:spLocks noRot="1" noChangeAspect="1" noMove="1" noResize="1" noEditPoints="1" noAdjustHandles="1" noChangeArrowheads="1" noChangeShapeType="1" noTextEdit="1"/>
              </p:cNvSpPr>
              <p:nvPr/>
            </p:nvSpPr>
            <p:spPr>
              <a:xfrm>
                <a:off x="5574479" y="1586850"/>
                <a:ext cx="1510285" cy="358303"/>
              </a:xfrm>
              <a:prstGeom prst="rect">
                <a:avLst/>
              </a:prstGeom>
              <a:blipFill>
                <a:blip r:embed="rId18"/>
                <a:stretch>
                  <a:fillRect b="-678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8" name="Rectángulo 77"/>
              <p:cNvSpPr/>
              <p:nvPr/>
            </p:nvSpPr>
            <p:spPr>
              <a:xfrm>
                <a:off x="5164035" y="1962331"/>
                <a:ext cx="3878869" cy="1077218"/>
              </a:xfrm>
              <a:prstGeom prst="rect">
                <a:avLst/>
              </a:prstGeom>
            </p:spPr>
            <p:txBody>
              <a:bodyPr wrap="square">
                <a:spAutoFit/>
              </a:bodyPr>
              <a:lstStyle/>
              <a:p>
                <a:r>
                  <a:rPr lang="es-ES" sz="1600" dirty="0"/>
                  <a:t>Tensiones de línea (eficaces): </a:t>
                </a: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𝑅𝑆</m:t>
                          </m:r>
                        </m:sub>
                      </m:sSub>
                      <m:r>
                        <a:rPr lang="es-ES" sz="1600" i="1">
                          <a:latin typeface="Cambria Math" panose="02040503050406030204" pitchFamily="18" charset="0"/>
                        </a:rPr>
                        <m:t>=</m:t>
                      </m:r>
                      <m:r>
                        <a:rPr lang="es-ES" sz="1600" b="0" i="1" smtClean="0">
                          <a:latin typeface="Cambria Math" panose="02040503050406030204" pitchFamily="18" charset="0"/>
                        </a:rPr>
                        <m:t>120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30</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𝑉</m:t>
                      </m:r>
                      <m:r>
                        <a:rPr lang="es-ES" sz="1600" i="1">
                          <a:latin typeface="Cambria Math" panose="02040503050406030204" pitchFamily="18" charset="0"/>
                          <a:ea typeface="Cambria Math" panose="02040503050406030204" pitchFamily="18" charset="0"/>
                        </a:rPr>
                        <m:t>; </m:t>
                      </m:r>
                    </m:oMath>
                  </m:oMathPara>
                </a14:m>
                <a:endParaRPr lang="es-ES" sz="1600" dirty="0"/>
              </a:p>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𝑆𝑇</m:t>
                          </m:r>
                        </m:sub>
                      </m:sSub>
                      <m:r>
                        <a:rPr lang="es-ES" sz="1600" i="1">
                          <a:latin typeface="Cambria Math" panose="02040503050406030204" pitchFamily="18" charset="0"/>
                        </a:rPr>
                        <m:t>=</m:t>
                      </m:r>
                      <m:r>
                        <a:rPr lang="es-ES" sz="1600" b="0" i="1" smtClean="0">
                          <a:latin typeface="Cambria Math" panose="02040503050406030204" pitchFamily="18" charset="0"/>
                        </a:rPr>
                        <m:t>120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−9</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𝑉</m:t>
                      </m:r>
                      <m:r>
                        <a:rPr lang="es-ES" sz="1600" b="0" i="1" smtClean="0">
                          <a:latin typeface="Cambria Math" panose="02040503050406030204" pitchFamily="18" charset="0"/>
                          <a:ea typeface="Cambria Math" panose="02040503050406030204" pitchFamily="18" charset="0"/>
                        </a:rPr>
                        <m:t>; </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𝑇𝑅</m:t>
                          </m:r>
                        </m:sub>
                      </m:sSub>
                      <m:r>
                        <a:rPr lang="es-ES" sz="1600" i="1">
                          <a:latin typeface="Cambria Math" panose="02040503050406030204" pitchFamily="18" charset="0"/>
                        </a:rPr>
                        <m:t>=</m:t>
                      </m:r>
                      <m:r>
                        <a:rPr lang="es-ES" sz="1600" b="0" i="1" smtClean="0">
                          <a:latin typeface="Cambria Math" panose="02040503050406030204" pitchFamily="18" charset="0"/>
                        </a:rPr>
                        <m:t>120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15</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𝑉</m:t>
                      </m:r>
                      <m:r>
                        <a:rPr lang="es-ES" sz="1600" i="1">
                          <a:latin typeface="Cambria Math" panose="02040503050406030204" pitchFamily="18" charset="0"/>
                          <a:ea typeface="Cambria Math" panose="02040503050406030204" pitchFamily="18" charset="0"/>
                        </a:rPr>
                        <m:t>;</m:t>
                      </m:r>
                    </m:oMath>
                  </m:oMathPara>
                </a14:m>
                <a:endParaRPr lang="es-ES" sz="1600" i="1" dirty="0">
                  <a:latin typeface="Cambria Math" panose="02040503050406030204" pitchFamily="18" charset="0"/>
                  <a:ea typeface="Cambria Math" panose="02040503050406030204" pitchFamily="18" charset="0"/>
                </a:endParaRPr>
              </a:p>
            </p:txBody>
          </p:sp>
        </mc:Choice>
        <mc:Fallback xmlns="">
          <p:sp>
            <p:nvSpPr>
              <p:cNvPr id="78" name="Rectángulo 77"/>
              <p:cNvSpPr>
                <a:spLocks noRot="1" noChangeAspect="1" noMove="1" noResize="1" noEditPoints="1" noAdjustHandles="1" noChangeArrowheads="1" noChangeShapeType="1" noTextEdit="1"/>
              </p:cNvSpPr>
              <p:nvPr/>
            </p:nvSpPr>
            <p:spPr>
              <a:xfrm>
                <a:off x="5164035" y="1962331"/>
                <a:ext cx="3878869" cy="1077218"/>
              </a:xfrm>
              <a:prstGeom prst="rect">
                <a:avLst/>
              </a:prstGeom>
              <a:blipFill>
                <a:blip r:embed="rId19"/>
                <a:stretch>
                  <a:fillRect l="-786" t="-169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9" name="Rectángulo 78"/>
              <p:cNvSpPr/>
              <p:nvPr/>
            </p:nvSpPr>
            <p:spPr>
              <a:xfrm>
                <a:off x="83060" y="4185866"/>
                <a:ext cx="4548527" cy="8414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i="1">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𝑅</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𝑆</m:t>
                              </m:r>
                              <m:r>
                                <a:rPr lang="es-ES" sz="1600" b="0" i="1" smtClean="0">
                                  <a:latin typeface="Cambria Math" panose="02040503050406030204" pitchFamily="18" charset="0"/>
                                </a:rPr>
                                <m:t>′</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𝑍</m:t>
                              </m:r>
                            </m:e>
                            <m:sub>
                              <m:r>
                                <a:rPr lang="es-ES" sz="1600" b="0" i="1" smtClean="0">
                                  <a:latin typeface="Cambria Math" panose="02040503050406030204" pitchFamily="18" charset="0"/>
                                </a:rPr>
                                <m:t>𝑅</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120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m:t>
                          </m:r>
                          <m:r>
                            <a:rPr lang="es-ES" sz="1600" i="1">
                              <a:latin typeface="Cambria Math" panose="02040503050406030204" pitchFamily="18" charset="0"/>
                              <a:ea typeface="Cambria Math" panose="02040503050406030204" pitchFamily="18" charset="0"/>
                            </a:rPr>
                            <m:t>0</m:t>
                          </m:r>
                        </m:num>
                        <m:den>
                          <m:r>
                            <a:rPr lang="es-ES" sz="1600" b="0" i="1" smtClean="0">
                              <a:latin typeface="Cambria Math" panose="02040503050406030204" pitchFamily="18" charset="0"/>
                              <a:ea typeface="Cambria Math" panose="02040503050406030204" pitchFamily="18" charset="0"/>
                            </a:rPr>
                            <m:t>5</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45</m:t>
                          </m:r>
                          <m:r>
                            <a:rPr lang="es-ES" sz="1600" i="1">
                              <a:latin typeface="Cambria Math" panose="02040503050406030204" pitchFamily="18" charset="0"/>
                              <a:ea typeface="Cambria Math" panose="02040503050406030204" pitchFamily="18" charset="0"/>
                            </a:rPr>
                            <m:t>°</m:t>
                          </m:r>
                        </m:den>
                      </m:f>
                      <m:r>
                        <a:rPr lang="es-ES" sz="1600" b="0" i="1" smtClean="0">
                          <a:latin typeface="Cambria Math" panose="02040503050406030204" pitchFamily="18" charset="0"/>
                          <a:ea typeface="Cambria Math" panose="02040503050406030204" pitchFamily="18" charset="0"/>
                        </a:rPr>
                        <m:t>=24</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−15</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dirty="0"/>
              </a:p>
              <a:p>
                <a:endParaRPr lang="es-ES" sz="1600" dirty="0"/>
              </a:p>
            </p:txBody>
          </p:sp>
        </mc:Choice>
        <mc:Fallback xmlns="">
          <p:sp>
            <p:nvSpPr>
              <p:cNvPr id="79" name="Rectángulo 78"/>
              <p:cNvSpPr>
                <a:spLocks noRot="1" noChangeAspect="1" noMove="1" noResize="1" noEditPoints="1" noAdjustHandles="1" noChangeArrowheads="1" noChangeShapeType="1" noTextEdit="1"/>
              </p:cNvSpPr>
              <p:nvPr/>
            </p:nvSpPr>
            <p:spPr>
              <a:xfrm>
                <a:off x="83060" y="4185866"/>
                <a:ext cx="4548527" cy="841449"/>
              </a:xfrm>
              <a:prstGeom prst="rect">
                <a:avLst/>
              </a:prstGeom>
              <a:blipFill>
                <a:blip r:embed="rId2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0" name="Rectángulo 79"/>
              <p:cNvSpPr/>
              <p:nvPr/>
            </p:nvSpPr>
            <p:spPr>
              <a:xfrm>
                <a:off x="326786" y="4811669"/>
                <a:ext cx="2852159" cy="5968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2</m:t>
                          </m:r>
                        </m:sub>
                      </m:sSub>
                      <m:r>
                        <a:rPr lang="es-ES" sz="1600" i="1">
                          <a:latin typeface="Cambria Math" panose="02040503050406030204" pitchFamily="18" charset="0"/>
                        </a:rPr>
                        <m:t>=</m:t>
                      </m:r>
                      <m:f>
                        <m:fPr>
                          <m:ctrlPr>
                            <a:rPr lang="es-ES" sz="1600" i="1">
                              <a:latin typeface="Cambria Math" panose="02040503050406030204" pitchFamily="18" charset="0"/>
                            </a:rPr>
                          </m:ctrlPr>
                        </m:fPr>
                        <m:num>
                          <m:sSub>
                            <m:sSubPr>
                              <m:ctrlPr>
                                <a:rPr lang="es-ES" sz="1600" i="1" smtClean="0">
                                  <a:latin typeface="Cambria Math" panose="02040503050406030204" pitchFamily="18" charset="0"/>
                                </a:rPr>
                              </m:ctrlPr>
                            </m:sSubPr>
                            <m:e>
                              <m:r>
                                <a:rPr lang="es-ES" sz="1600" i="1">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𝑆</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𝑇</m:t>
                              </m:r>
                              <m:r>
                                <a:rPr lang="es-ES" sz="1600" b="0" i="1" smtClean="0">
                                  <a:latin typeface="Cambria Math" panose="02040503050406030204" pitchFamily="18" charset="0"/>
                                </a:rPr>
                                <m:t>′</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b="0" i="1" smtClean="0">
                                  <a:latin typeface="Cambria Math" panose="02040503050406030204" pitchFamily="18" charset="0"/>
                                </a:rPr>
                                <m:t>𝑆</m:t>
                              </m:r>
                            </m:sub>
                          </m:sSub>
                        </m:den>
                      </m:f>
                      <m:r>
                        <a:rPr lang="es-ES" sz="1600" i="1">
                          <a:latin typeface="Cambria Math" panose="02040503050406030204" pitchFamily="18" charset="0"/>
                        </a:rPr>
                        <m:t>=</m:t>
                      </m:r>
                      <m:r>
                        <a:rPr lang="es-ES" sz="1600" i="1" smtClean="0">
                          <a:latin typeface="Cambria Math" panose="02040503050406030204" pitchFamily="18" charset="0"/>
                          <a:ea typeface="Cambria Math" panose="02040503050406030204" pitchFamily="18" charset="0"/>
                        </a:rPr>
                        <m:t>2</m:t>
                      </m:r>
                      <m:r>
                        <a:rPr lang="es-ES" sz="1600" b="0" i="1" smtClean="0">
                          <a:latin typeface="Cambria Math" panose="02040503050406030204" pitchFamily="18" charset="0"/>
                          <a:ea typeface="Cambria Math" panose="02040503050406030204" pitchFamily="18" charset="0"/>
                        </a:rPr>
                        <m:t>4</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135</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0" name="Rectángulo 79"/>
              <p:cNvSpPr>
                <a:spLocks noRot="1" noChangeAspect="1" noMove="1" noResize="1" noEditPoints="1" noAdjustHandles="1" noChangeArrowheads="1" noChangeShapeType="1" noTextEdit="1"/>
              </p:cNvSpPr>
              <p:nvPr/>
            </p:nvSpPr>
            <p:spPr>
              <a:xfrm>
                <a:off x="326786" y="4811669"/>
                <a:ext cx="2852159" cy="596830"/>
              </a:xfrm>
              <a:prstGeom prst="rect">
                <a:avLst/>
              </a:prstGeom>
              <a:blipFill>
                <a:blip r:embed="rId2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1" name="Rectángulo 80"/>
              <p:cNvSpPr/>
              <p:nvPr/>
            </p:nvSpPr>
            <p:spPr>
              <a:xfrm>
                <a:off x="97253" y="5450413"/>
                <a:ext cx="3200302" cy="5936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3</m:t>
                          </m:r>
                        </m:sub>
                      </m:sSub>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m:t>
                              </m:r>
                              <m:r>
                                <a:rPr lang="es-ES" sz="1600" b="0" i="1" smtClean="0">
                                  <a:latin typeface="Cambria Math" panose="02040503050406030204" pitchFamily="18" charset="0"/>
                                </a:rPr>
                                <m:t>′</m:t>
                              </m:r>
                              <m:r>
                                <a:rPr lang="es-ES" sz="1600" b="0" i="1" smtClean="0">
                                  <a:latin typeface="Cambria Math" panose="02040503050406030204" pitchFamily="18" charset="0"/>
                                </a:rPr>
                                <m:t>𝑅</m:t>
                              </m:r>
                              <m:r>
                                <a:rPr lang="es-ES" sz="1600" b="0" i="1" smtClean="0">
                                  <a:latin typeface="Cambria Math" panose="02040503050406030204" pitchFamily="18" charset="0"/>
                                </a:rPr>
                                <m:t>′</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b="0" i="1" smtClean="0">
                                  <a:latin typeface="Cambria Math" panose="02040503050406030204" pitchFamily="18" charset="0"/>
                                </a:rPr>
                                <m:t>𝑇</m:t>
                              </m:r>
                            </m:sub>
                          </m:sSub>
                        </m:den>
                      </m:f>
                      <m:r>
                        <a:rPr lang="es-ES" sz="1600" i="1">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24</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105</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1" name="Rectángulo 80"/>
              <p:cNvSpPr>
                <a:spLocks noRot="1" noChangeAspect="1" noMove="1" noResize="1" noEditPoints="1" noAdjustHandles="1" noChangeArrowheads="1" noChangeShapeType="1" noTextEdit="1"/>
              </p:cNvSpPr>
              <p:nvPr/>
            </p:nvSpPr>
            <p:spPr>
              <a:xfrm>
                <a:off x="97253" y="5450413"/>
                <a:ext cx="3200302" cy="593624"/>
              </a:xfrm>
              <a:prstGeom prst="rect">
                <a:avLst/>
              </a:prstGeom>
              <a:blipFill>
                <a:blip r:embed="rId2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2" name="Rectángulo 81"/>
              <p:cNvSpPr/>
              <p:nvPr/>
            </p:nvSpPr>
            <p:spPr>
              <a:xfrm>
                <a:off x="4416602" y="3906766"/>
                <a:ext cx="3878869" cy="1352486"/>
              </a:xfrm>
              <a:prstGeom prst="rect">
                <a:avLst/>
              </a:prstGeom>
            </p:spPr>
            <p:txBody>
              <a:bodyPr wrap="square">
                <a:spAutoFit/>
              </a:bodyPr>
              <a:lstStyle/>
              <a:p>
                <a:r>
                  <a:rPr lang="es-ES" sz="1600" dirty="0"/>
                  <a:t>Corrientes de línea eficaces:</a:t>
                </a: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sSup>
                        <m:sSupPr>
                          <m:ctrlPr>
                            <a:rPr lang="es-ES" sz="1600" i="1">
                              <a:latin typeface="Cambria Math" panose="02040503050406030204" pitchFamily="18" charset="0"/>
                            </a:rPr>
                          </m:ctrlPr>
                        </m:sSupPr>
                        <m:e>
                          <m:r>
                            <a:rPr lang="es-ES" sz="1600" i="1">
                              <a:latin typeface="Cambria Math" panose="02040503050406030204" pitchFamily="18" charset="0"/>
                            </a:rPr>
                            <m:t>𝑒</m:t>
                          </m:r>
                        </m:e>
                        <m:sup>
                          <m:r>
                            <a:rPr lang="es-ES" sz="1600" b="0" i="1" smtClean="0">
                              <a:latin typeface="Cambria Math" panose="02040503050406030204" pitchFamily="18" charset="0"/>
                            </a:rPr>
                            <m:t>−</m:t>
                          </m:r>
                          <m:r>
                            <a:rPr lang="es-ES" sz="1600" i="1">
                              <a:latin typeface="Cambria Math" panose="02040503050406030204" pitchFamily="18" charset="0"/>
                            </a:rPr>
                            <m:t>𝑗</m:t>
                          </m:r>
                          <m:r>
                            <a:rPr lang="es-ES" sz="1600" i="1">
                              <a:latin typeface="Cambria Math" panose="02040503050406030204" pitchFamily="18" charset="0"/>
                            </a:rPr>
                            <m:t>30°</m:t>
                          </m:r>
                        </m:sup>
                      </m:sSup>
                      <m:r>
                        <a:rPr lang="es-ES" sz="1600" i="1">
                          <a:latin typeface="Cambria Math" panose="02040503050406030204" pitchFamily="18" charset="0"/>
                        </a:rPr>
                        <m:t>=</m:t>
                      </m:r>
                      <m:r>
                        <a:rPr lang="es-ES" sz="1600" b="0" i="1" smtClean="0">
                          <a:latin typeface="Cambria Math" panose="02040503050406030204" pitchFamily="18" charset="0"/>
                        </a:rPr>
                        <m:t>24</m:t>
                      </m:r>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−15−30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r>
                        <a:rPr lang="es-ES" sz="1600" b="0" i="1" smtClean="0">
                          <a:latin typeface="Cambria Math" panose="02040503050406030204" pitchFamily="18" charset="0"/>
                          <a:ea typeface="Cambria Math" panose="02040503050406030204" pitchFamily="18" charset="0"/>
                        </a:rPr>
                        <m:t>=41.5∠−45° </m:t>
                      </m:r>
                      <m:r>
                        <a:rPr lang="es-ES" sz="1600" b="0" i="1" smtClean="0">
                          <a:latin typeface="Cambria Math" panose="02040503050406030204" pitchFamily="18" charset="0"/>
                          <a:ea typeface="Cambria Math" panose="02040503050406030204" pitchFamily="18" charset="0"/>
                        </a:rPr>
                        <m:t>𝐴</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m:t>
                          </m:r>
                        </m:sub>
                      </m:sSub>
                      <m:r>
                        <a:rPr lang="es-ES" sz="1600" i="1">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41.5</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165</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𝐼</m:t>
                          </m:r>
                        </m:e>
                        <m:sub>
                          <m:r>
                            <a:rPr lang="es-ES" sz="1600" b="0" i="1" smtClean="0">
                              <a:latin typeface="Cambria Math" panose="02040503050406030204" pitchFamily="18" charset="0"/>
                              <a:ea typeface="Cambria Math" panose="02040503050406030204" pitchFamily="18" charset="0"/>
                            </a:rPr>
                            <m:t>𝑇</m:t>
                          </m:r>
                        </m:sub>
                      </m:sSub>
                      <m:r>
                        <a:rPr lang="es-ES" sz="1600" b="0" i="1" smtClean="0">
                          <a:latin typeface="Cambria Math" panose="02040503050406030204" pitchFamily="18" charset="0"/>
                          <a:ea typeface="Cambria Math" panose="02040503050406030204" pitchFamily="18" charset="0"/>
                        </a:rPr>
                        <m:t>=41.5</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75°</m:t>
                      </m:r>
                      <m:r>
                        <a:rPr lang="es-ES" sz="1600" i="1">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2" name="Rectángulo 81"/>
              <p:cNvSpPr>
                <a:spLocks noRot="1" noChangeAspect="1" noMove="1" noResize="1" noEditPoints="1" noAdjustHandles="1" noChangeArrowheads="1" noChangeShapeType="1" noTextEdit="1"/>
              </p:cNvSpPr>
              <p:nvPr/>
            </p:nvSpPr>
            <p:spPr>
              <a:xfrm>
                <a:off x="4416602" y="3906766"/>
                <a:ext cx="3878869" cy="1352486"/>
              </a:xfrm>
              <a:prstGeom prst="rect">
                <a:avLst/>
              </a:prstGeom>
              <a:blipFill>
                <a:blip r:embed="rId23"/>
                <a:stretch>
                  <a:fillRect l="-943" t="-1351"/>
                </a:stretch>
              </a:blipFill>
            </p:spPr>
            <p:txBody>
              <a:bodyPr/>
              <a:lstStyle/>
              <a:p>
                <a:r>
                  <a:rPr lang="es-ES">
                    <a:noFill/>
                  </a:rPr>
                  <a:t> </a:t>
                </a:r>
              </a:p>
            </p:txBody>
          </p:sp>
        </mc:Fallback>
      </mc:AlternateContent>
      <p:cxnSp>
        <p:nvCxnSpPr>
          <p:cNvPr id="86" name="Conector recto 85"/>
          <p:cNvCxnSpPr>
            <a:stCxn id="67" idx="0"/>
          </p:cNvCxnSpPr>
          <p:nvPr/>
        </p:nvCxnSpPr>
        <p:spPr bwMode="auto">
          <a:xfrm flipV="1">
            <a:off x="3960006" y="2052622"/>
            <a:ext cx="288703" cy="291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Conector recto 87"/>
          <p:cNvCxnSpPr>
            <a:stCxn id="8" idx="0"/>
          </p:cNvCxnSpPr>
          <p:nvPr/>
        </p:nvCxnSpPr>
        <p:spPr bwMode="auto">
          <a:xfrm flipH="1" flipV="1">
            <a:off x="4253276" y="2066799"/>
            <a:ext cx="195127" cy="2220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Conector recto 92"/>
          <p:cNvCxnSpPr>
            <a:stCxn id="67" idx="2"/>
          </p:cNvCxnSpPr>
          <p:nvPr/>
        </p:nvCxnSpPr>
        <p:spPr bwMode="auto">
          <a:xfrm flipH="1">
            <a:off x="3520673" y="2662122"/>
            <a:ext cx="154083" cy="1877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Conector recto 96"/>
          <p:cNvCxnSpPr>
            <a:stCxn id="8" idx="2"/>
          </p:cNvCxnSpPr>
          <p:nvPr/>
        </p:nvCxnSpPr>
        <p:spPr bwMode="auto">
          <a:xfrm>
            <a:off x="4664815" y="2657282"/>
            <a:ext cx="119550" cy="1849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Elipse 99"/>
          <p:cNvSpPr/>
          <p:nvPr/>
        </p:nvSpPr>
        <p:spPr bwMode="auto">
          <a:xfrm>
            <a:off x="4756346" y="2821034"/>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01" name="Elipse 100"/>
          <p:cNvSpPr/>
          <p:nvPr/>
        </p:nvSpPr>
        <p:spPr bwMode="auto">
          <a:xfrm>
            <a:off x="3491067" y="2826748"/>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02" name="CuadroTexto 101"/>
              <p:cNvSpPr txBox="1"/>
              <p:nvPr/>
            </p:nvSpPr>
            <p:spPr>
              <a:xfrm>
                <a:off x="3594342" y="2332098"/>
                <a:ext cx="42806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𝑇</m:t>
                          </m:r>
                        </m:sub>
                      </m:sSub>
                    </m:oMath>
                  </m:oMathPara>
                </a14:m>
                <a:endParaRPr lang="es-ES" sz="1400" dirty="0"/>
              </a:p>
            </p:txBody>
          </p:sp>
        </mc:Choice>
        <mc:Fallback xmlns="">
          <p:sp>
            <p:nvSpPr>
              <p:cNvPr id="102" name="CuadroTexto 101"/>
              <p:cNvSpPr txBox="1">
                <a:spLocks noRot="1" noChangeAspect="1" noMove="1" noResize="1" noEditPoints="1" noAdjustHandles="1" noChangeArrowheads="1" noChangeShapeType="1" noTextEdit="1"/>
              </p:cNvSpPr>
              <p:nvPr/>
            </p:nvSpPr>
            <p:spPr>
              <a:xfrm>
                <a:off x="3594342" y="2332098"/>
                <a:ext cx="428066" cy="307777"/>
              </a:xfrm>
              <a:prstGeom prst="rect">
                <a:avLst/>
              </a:prstGeom>
              <a:blipFill>
                <a:blip r:embed="rId24"/>
                <a:stretch>
                  <a:fillRect/>
                </a:stretch>
              </a:blipFill>
            </p:spPr>
            <p:txBody>
              <a:bodyPr/>
              <a:lstStyle/>
              <a:p>
                <a:r>
                  <a:rPr lang="es-ES">
                    <a:noFill/>
                  </a:rPr>
                  <a:t> </a:t>
                </a:r>
              </a:p>
            </p:txBody>
          </p:sp>
        </mc:Fallback>
      </mc:AlternateContent>
      <p:graphicFrame>
        <p:nvGraphicFramePr>
          <p:cNvPr id="106" name="Object 17">
            <a:extLst>
              <a:ext uri="{FF2B5EF4-FFF2-40B4-BE49-F238E27FC236}">
                <a16:creationId xmlns:a16="http://schemas.microsoft.com/office/drawing/2014/main" id="{1769A584-A377-4898-ADE7-9C15A3D96300}"/>
              </a:ext>
            </a:extLst>
          </p:cNvPr>
          <p:cNvGraphicFramePr>
            <a:graphicFrameLocks noChangeAspect="1"/>
          </p:cNvGraphicFramePr>
          <p:nvPr/>
        </p:nvGraphicFramePr>
        <p:xfrm>
          <a:off x="7663258" y="3137169"/>
          <a:ext cx="1201528" cy="950583"/>
        </p:xfrm>
        <a:graphic>
          <a:graphicData uri="http://schemas.openxmlformats.org/presentationml/2006/ole">
            <mc:AlternateContent xmlns:mc="http://schemas.openxmlformats.org/markup-compatibility/2006">
              <mc:Choice xmlns:v="urn:schemas-microsoft-com:vml" Requires="v">
                <p:oleObj name="Equation" r:id="rId25" imgW="990600" imgH="787400" progId="Equation.DSMT4">
                  <p:embed/>
                </p:oleObj>
              </mc:Choice>
              <mc:Fallback>
                <p:oleObj name="Equation" r:id="rId25" imgW="990600" imgH="787400" progId="Equation.DSMT4">
                  <p:embed/>
                  <p:pic>
                    <p:nvPicPr>
                      <p:cNvPr id="106" name="Object 17">
                        <a:extLst>
                          <a:ext uri="{FF2B5EF4-FFF2-40B4-BE49-F238E27FC236}">
                            <a16:creationId xmlns:a16="http://schemas.microsoft.com/office/drawing/2014/main" id="{1769A584-A377-4898-ADE7-9C15A3D9630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63258" y="3137169"/>
                        <a:ext cx="1201528" cy="950583"/>
                      </a:xfrm>
                      <a:prstGeom prst="rect">
                        <a:avLst/>
                      </a:prstGeom>
                      <a:noFill/>
                      <a:ln>
                        <a:noFill/>
                      </a:ln>
                      <a:effectLst/>
                    </p:spPr>
                  </p:pic>
                </p:oleObj>
              </mc:Fallback>
            </mc:AlternateContent>
          </a:graphicData>
        </a:graphic>
      </p:graphicFrame>
      <p:sp>
        <p:nvSpPr>
          <p:cNvPr id="107" name="Rectángulo 106"/>
          <p:cNvSpPr/>
          <p:nvPr/>
        </p:nvSpPr>
        <p:spPr>
          <a:xfrm>
            <a:off x="5158276" y="3371424"/>
            <a:ext cx="2533129" cy="338554"/>
          </a:xfrm>
          <a:prstGeom prst="rect">
            <a:avLst/>
          </a:prstGeom>
        </p:spPr>
        <p:txBody>
          <a:bodyPr wrap="none">
            <a:spAutoFit/>
          </a:bodyPr>
          <a:lstStyle/>
          <a:p>
            <a:r>
              <a:rPr lang="es-ES" sz="1600" dirty="0"/>
              <a:t>Corrientes: Sistema Y-</a:t>
            </a:r>
            <a:r>
              <a:rPr lang="es-ES" sz="1600" dirty="0">
                <a:latin typeface="Arial" panose="020B0604020202020204" pitchFamily="34" charset="0"/>
              </a:rPr>
              <a:t> ∆ </a:t>
            </a:r>
            <a:r>
              <a:rPr lang="es-ES" sz="1600" dirty="0">
                <a:sym typeface="Wingdings" panose="05000000000000000000" pitchFamily="2" charset="2"/>
              </a:rPr>
              <a:t> </a:t>
            </a:r>
            <a:endParaRPr lang="es-ES" sz="1600" dirty="0"/>
          </a:p>
        </p:txBody>
      </p:sp>
      <p:sp>
        <p:nvSpPr>
          <p:cNvPr id="108" name="Rectángulo 107"/>
          <p:cNvSpPr/>
          <p:nvPr/>
        </p:nvSpPr>
        <p:spPr>
          <a:xfrm>
            <a:off x="381037" y="3901282"/>
            <a:ext cx="2443298" cy="338554"/>
          </a:xfrm>
          <a:prstGeom prst="rect">
            <a:avLst/>
          </a:prstGeom>
        </p:spPr>
        <p:txBody>
          <a:bodyPr wrap="none">
            <a:spAutoFit/>
          </a:bodyPr>
          <a:lstStyle/>
          <a:p>
            <a:r>
              <a:rPr lang="es-ES" sz="1600" dirty="0"/>
              <a:t>Corrientes de fase eficaces:</a:t>
            </a:r>
          </a:p>
        </p:txBody>
      </p:sp>
      <mc:AlternateContent xmlns:mc="http://schemas.openxmlformats.org/markup-compatibility/2006" xmlns:a14="http://schemas.microsoft.com/office/drawing/2010/main">
        <mc:Choice Requires="a14">
          <p:sp>
            <p:nvSpPr>
              <p:cNvPr id="10" name="Rectángulo 9"/>
              <p:cNvSpPr/>
              <p:nvPr/>
            </p:nvSpPr>
            <p:spPr>
              <a:xfrm>
                <a:off x="3823131" y="5378644"/>
                <a:ext cx="4437818" cy="613822"/>
              </a:xfrm>
              <a:prstGeom prst="rect">
                <a:avLst/>
              </a:prstGeom>
            </p:spPr>
            <p:txBody>
              <a:bodyPr wrap="none">
                <a:spAutoFit/>
              </a:bodyPr>
              <a:lstStyle/>
              <a:p>
                <a:r>
                  <a:rPr lang="es-ES" sz="1600" dirty="0"/>
                  <a:t>Corrientes de línea (amplitud):</a:t>
                </a: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1</m:t>
                          </m:r>
                        </m:sub>
                      </m:sSub>
                      <m:rad>
                        <m:radPr>
                          <m:degHide m:val="on"/>
                          <m:ctrlPr>
                            <a:rPr lang="es-ES" sz="1600" i="1" smtClean="0">
                              <a:latin typeface="Cambria Math" panose="02040503050406030204" pitchFamily="18" charset="0"/>
                            </a:rPr>
                          </m:ctrlPr>
                        </m:radPr>
                        <m:deg/>
                        <m:e>
                          <m:r>
                            <a:rPr lang="es-ES" sz="1600" b="0" i="1" smtClean="0">
                              <a:latin typeface="Cambria Math" panose="02040503050406030204" pitchFamily="18" charset="0"/>
                            </a:rPr>
                            <m:t>2</m:t>
                          </m:r>
                        </m:e>
                      </m:rad>
                      <m:r>
                        <a:rPr lang="es-ES" sz="1600" i="1">
                          <a:latin typeface="Cambria Math" panose="02040503050406030204" pitchFamily="18" charset="0"/>
                        </a:rPr>
                        <m:t>=</m:t>
                      </m:r>
                      <m:r>
                        <a:rPr lang="es-ES" sz="1600" i="1">
                          <a:latin typeface="Cambria Math" panose="02040503050406030204" pitchFamily="18" charset="0"/>
                          <a:ea typeface="Cambria Math" panose="02040503050406030204" pitchFamily="18" charset="0"/>
                        </a:rPr>
                        <m:t>24</m:t>
                      </m:r>
                      <m:rad>
                        <m:radPr>
                          <m:degHide m:val="on"/>
                          <m:ctrlPr>
                            <a:rPr lang="es-ES" sz="1600" i="1">
                              <a:latin typeface="Cambria Math" panose="02040503050406030204" pitchFamily="18" charset="0"/>
                            </a:rPr>
                          </m:ctrlPr>
                        </m:radPr>
                        <m:deg/>
                        <m:e>
                          <m:r>
                            <a:rPr lang="es-ES" sz="1600" i="1">
                              <a:latin typeface="Cambria Math" panose="02040503050406030204" pitchFamily="18" charset="0"/>
                            </a:rPr>
                            <m:t>2</m:t>
                          </m:r>
                        </m:e>
                      </m:rad>
                      <m:r>
                        <a:rPr lang="es-ES" sz="1600" i="1">
                          <a:latin typeface="Cambria Math" panose="02040503050406030204" pitchFamily="18" charset="0"/>
                          <a:ea typeface="Cambria Math" panose="02040503050406030204" pitchFamily="18" charset="0"/>
                        </a:rPr>
                        <m:t>∠−15° </m:t>
                      </m:r>
                      <m:r>
                        <a:rPr lang="es-ES" sz="1600" i="1">
                          <a:latin typeface="Cambria Math" panose="02040503050406030204" pitchFamily="18" charset="0"/>
                          <a:ea typeface="Cambria Math" panose="02040503050406030204" pitchFamily="18" charset="0"/>
                        </a:rPr>
                        <m:t>𝐴</m:t>
                      </m:r>
                      <m:r>
                        <a:rPr lang="es-ES" sz="1600" b="0" i="1" smtClean="0">
                          <a:latin typeface="Cambria Math" panose="02040503050406030204" pitchFamily="18" charset="0"/>
                          <a:ea typeface="Cambria Math" panose="02040503050406030204" pitchFamily="18" charset="0"/>
                        </a:rPr>
                        <m:t>=33.94</m:t>
                      </m:r>
                      <m:r>
                        <a:rPr lang="es-ES" sz="1600" i="1">
                          <a:latin typeface="Cambria Math" panose="02040503050406030204" pitchFamily="18" charset="0"/>
                          <a:ea typeface="Cambria Math" panose="02040503050406030204" pitchFamily="18" charset="0"/>
                        </a:rPr>
                        <m:t>∠−15°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3823131" y="5378644"/>
                <a:ext cx="4437818" cy="613822"/>
              </a:xfrm>
              <a:prstGeom prst="rect">
                <a:avLst/>
              </a:prstGeom>
              <a:blipFill>
                <a:blip r:embed="rId27"/>
                <a:stretch>
                  <a:fillRect l="-687" t="-2970"/>
                </a:stretch>
              </a:blipFill>
            </p:spPr>
            <p:txBody>
              <a:bodyPr/>
              <a:lstStyle/>
              <a:p>
                <a:r>
                  <a:rPr lang="es-ES">
                    <a:noFill/>
                  </a:rPr>
                  <a:t> </a:t>
                </a:r>
              </a:p>
            </p:txBody>
          </p:sp>
        </mc:Fallback>
      </mc:AlternateContent>
    </p:spTree>
    <p:extLst>
      <p:ext uri="{BB962C8B-B14F-4D97-AF65-F5344CB8AC3E}">
        <p14:creationId xmlns:p14="http://schemas.microsoft.com/office/powerpoint/2010/main" val="40642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p:bldP spid="79" grpId="0"/>
      <p:bldP spid="80" grpId="0"/>
      <p:bldP spid="81" grpId="0"/>
      <p:bldP spid="82" grpId="0"/>
      <p:bldP spid="107" grpId="0"/>
      <p:bldP spid="10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342087E-3E27-0456-245F-C3A0E60E2B63}"/>
              </a:ext>
            </a:extLst>
          </p:cNvPr>
          <p:cNvSpPr>
            <a:spLocks noGrp="1"/>
          </p:cNvSpPr>
          <p:nvPr>
            <p:ph type="subTitle"/>
          </p:nvPr>
        </p:nvSpPr>
        <p:spPr>
          <a:xfrm>
            <a:off x="13759" y="1019980"/>
            <a:ext cx="9001125" cy="4180844"/>
          </a:xfrm>
        </p:spPr>
        <p:txBody>
          <a:bodyPr/>
          <a:lstStyle/>
          <a:p>
            <a:pPr marL="0" indent="0" algn="l">
              <a:buNone/>
            </a:pPr>
            <a:r>
              <a:rPr lang="es-ES" sz="1200" b="1" i="0" u="none" strike="noStrike" baseline="0" dirty="0">
                <a:latin typeface="+mj-lt"/>
              </a:rPr>
              <a:t>Problema 8</a:t>
            </a:r>
            <a:r>
              <a:rPr lang="es-ES" sz="1200" b="0" i="0" u="none" strike="noStrike" baseline="0" dirty="0">
                <a:latin typeface="+mj-lt"/>
              </a:rPr>
              <a:t>. Calcula la corriente que circula por la resistencia R4 aplicando el principio de superposición. </a:t>
            </a:r>
            <a:r>
              <a:rPr lang="pl-PL" sz="1200" b="0" i="0" u="none" strike="noStrike" baseline="0" dirty="0">
                <a:latin typeface="+mj-lt"/>
              </a:rPr>
              <a:t>Datos: R1= 27</a:t>
            </a:r>
            <a:r>
              <a:rPr lang="el-GR" sz="1200" b="0" i="0" u="none" strike="noStrike" baseline="0" dirty="0">
                <a:latin typeface="+mj-lt"/>
              </a:rPr>
              <a:t>Ω</a:t>
            </a:r>
            <a:r>
              <a:rPr lang="pl-PL" sz="1200" b="0" i="0" u="none" strike="noStrike" baseline="0" dirty="0">
                <a:latin typeface="+mj-lt"/>
              </a:rPr>
              <a:t>, R2=47 </a:t>
            </a:r>
            <a:r>
              <a:rPr lang="el-GR" sz="1200" b="0" i="0" u="none" strike="noStrike" baseline="0" dirty="0">
                <a:latin typeface="+mj-lt"/>
              </a:rPr>
              <a:t>Ω</a:t>
            </a:r>
            <a:r>
              <a:rPr lang="pl-PL" sz="1200" b="0" i="0" u="none" strike="noStrike" baseline="0" dirty="0">
                <a:latin typeface="+mj-lt"/>
              </a:rPr>
              <a:t>, R3=4 </a:t>
            </a:r>
            <a:r>
              <a:rPr lang="el-GR" sz="1200" b="0" i="0" u="none" strike="noStrike" baseline="0" dirty="0">
                <a:latin typeface="+mj-lt"/>
              </a:rPr>
              <a:t>Ω</a:t>
            </a:r>
            <a:r>
              <a:rPr lang="pl-PL" sz="1200" b="0" i="0" u="none" strike="noStrike" baseline="0" dirty="0">
                <a:latin typeface="+mj-lt"/>
              </a:rPr>
              <a:t>, R4=23 </a:t>
            </a:r>
            <a:r>
              <a:rPr lang="el-GR" sz="1200" b="0" i="0" u="none" strike="noStrike" baseline="0" dirty="0">
                <a:latin typeface="+mj-lt"/>
              </a:rPr>
              <a:t>Ω</a:t>
            </a:r>
            <a:r>
              <a:rPr lang="pl-PL" sz="1200" b="0" i="0" u="none" strike="noStrike" baseline="0" dirty="0">
                <a:latin typeface="+mj-lt"/>
              </a:rPr>
              <a:t>, V1=200V, I1=20A.</a:t>
            </a: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latin typeface="+mj-lt"/>
            </a:endParaRPr>
          </a:p>
          <a:p>
            <a:pPr marL="0" indent="0" algn="l">
              <a:buNone/>
            </a:pPr>
            <a:endParaRPr lang="es-ES" sz="1200" b="0" i="0" u="none" strike="noStrike" baseline="0" dirty="0">
              <a:latin typeface="+mj-lt"/>
            </a:endParaRPr>
          </a:p>
          <a:p>
            <a:pPr marL="0" indent="0" algn="l">
              <a:buNone/>
            </a:pPr>
            <a:endParaRPr lang="es-ES" sz="1200" dirty="0">
              <a:latin typeface="+mj-lt"/>
            </a:endParaRPr>
          </a:p>
          <a:p>
            <a:pPr marL="0" indent="0" algn="l">
              <a:buNone/>
            </a:pPr>
            <a:endParaRPr lang="es-ES" sz="1200" b="0" i="0" u="none" strike="noStrike" baseline="0" dirty="0">
              <a:latin typeface="+mj-lt"/>
            </a:endParaRPr>
          </a:p>
          <a:p>
            <a:pPr marL="0" indent="0" algn="l">
              <a:buNone/>
            </a:pPr>
            <a:endParaRPr lang="es-ES" sz="1200" b="1" i="0" u="none" strike="noStrike" baseline="0" dirty="0">
              <a:latin typeface="+mj-lt"/>
            </a:endParaRPr>
          </a:p>
          <a:p>
            <a:pPr marL="0" indent="0" algn="l">
              <a:buNone/>
            </a:pPr>
            <a:r>
              <a:rPr lang="es-ES" sz="1200" b="1" i="0" u="none" strike="noStrike" baseline="0" dirty="0">
                <a:latin typeface="+mj-lt"/>
              </a:rPr>
              <a:t>Problema 9. </a:t>
            </a:r>
            <a:r>
              <a:rPr lang="es-ES" sz="1200" b="0" i="0" u="none" strike="noStrike" baseline="0" dirty="0">
                <a:latin typeface="+mj-lt"/>
              </a:rPr>
              <a:t>Calcula el circuito equivalente de </a:t>
            </a:r>
            <a:r>
              <a:rPr lang="es-ES" sz="1200" b="0" i="0" u="none" strike="noStrike" baseline="0" dirty="0" err="1">
                <a:latin typeface="+mj-lt"/>
              </a:rPr>
              <a:t>Thevenin</a:t>
            </a:r>
            <a:r>
              <a:rPr lang="es-ES" sz="1200" b="0" i="0" u="none" strike="noStrike" baseline="0" dirty="0">
                <a:latin typeface="+mj-lt"/>
              </a:rPr>
              <a:t> entre los puntos A y B. R = 1 </a:t>
            </a:r>
            <a:r>
              <a:rPr lang="el-GR" sz="1200" b="0" i="0" u="none" strike="noStrike" baseline="0" dirty="0">
                <a:latin typeface="+mj-lt"/>
              </a:rPr>
              <a:t>Ω</a:t>
            </a:r>
            <a:r>
              <a:rPr lang="es-ES" sz="1200" b="0" i="0" u="none" strike="noStrike" baseline="0" dirty="0">
                <a:latin typeface="+mj-lt"/>
              </a:rPr>
              <a:t>.</a:t>
            </a: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latin typeface="+mj-lt"/>
            </a:endParaRPr>
          </a:p>
          <a:p>
            <a:pPr marL="0" indent="0" algn="l">
              <a:buNone/>
            </a:pPr>
            <a:endParaRPr lang="es-ES" sz="1200" b="0" i="0" u="none" strike="noStrike" baseline="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b="1" dirty="0">
              <a:latin typeface="+mj-lt"/>
            </a:endParaRPr>
          </a:p>
          <a:p>
            <a:pPr marL="0" indent="0" algn="just">
              <a:buNone/>
            </a:pPr>
            <a:r>
              <a:rPr lang="es-ES" sz="1200" b="1" dirty="0">
                <a:latin typeface="+mj-lt"/>
              </a:rPr>
              <a:t>P</a:t>
            </a:r>
            <a:r>
              <a:rPr lang="es-ES" sz="1200" b="1" i="0" u="none" strike="noStrike" baseline="0" dirty="0">
                <a:latin typeface="+mj-lt"/>
              </a:rPr>
              <a:t>roblema 10 </a:t>
            </a:r>
            <a:r>
              <a:rPr lang="es-ES" sz="1200" b="0" i="0" u="none" strike="noStrike" baseline="0" dirty="0">
                <a:latin typeface="+mj-lt"/>
              </a:rPr>
              <a:t>Se tienen tres lámparas marcadas como A, B y C. Se observa que si se aplican 220 V a cada una de ellas, su consumo es de 55, 100 y 160 W, respectivamente. Si ahora se conectan las tres lámparas en serie y se aplican 380 V al conjunto, determina la potencia que consume cada una de las lámparas.</a:t>
            </a:r>
            <a:endParaRPr lang="es-ES" sz="1200" dirty="0">
              <a:latin typeface="+mj-lt"/>
            </a:endParaRPr>
          </a:p>
        </p:txBody>
      </p:sp>
      <p:pic>
        <p:nvPicPr>
          <p:cNvPr id="5" name="Imagen 4">
            <a:extLst>
              <a:ext uri="{FF2B5EF4-FFF2-40B4-BE49-F238E27FC236}">
                <a16:creationId xmlns:a16="http://schemas.microsoft.com/office/drawing/2014/main" id="{B02857A2-414E-DC4A-9533-EDD8979F10A7}"/>
              </a:ext>
            </a:extLst>
          </p:cNvPr>
          <p:cNvPicPr>
            <a:picLocks noChangeAspect="1"/>
          </p:cNvPicPr>
          <p:nvPr/>
        </p:nvPicPr>
        <p:blipFill>
          <a:blip r:embed="rId2"/>
          <a:stretch>
            <a:fillRect/>
          </a:stretch>
        </p:blipFill>
        <p:spPr>
          <a:xfrm>
            <a:off x="3873953" y="1083294"/>
            <a:ext cx="2848972" cy="1544346"/>
          </a:xfrm>
          <a:prstGeom prst="rect">
            <a:avLst/>
          </a:prstGeom>
        </p:spPr>
      </p:pic>
      <p:pic>
        <p:nvPicPr>
          <p:cNvPr id="7" name="Imagen 6">
            <a:extLst>
              <a:ext uri="{FF2B5EF4-FFF2-40B4-BE49-F238E27FC236}">
                <a16:creationId xmlns:a16="http://schemas.microsoft.com/office/drawing/2014/main" id="{BC4FA1E3-6635-3075-C1E2-62220DD4C7E2}"/>
              </a:ext>
            </a:extLst>
          </p:cNvPr>
          <p:cNvPicPr>
            <a:picLocks noChangeAspect="1"/>
          </p:cNvPicPr>
          <p:nvPr/>
        </p:nvPicPr>
        <p:blipFill>
          <a:blip r:embed="rId3"/>
          <a:stretch>
            <a:fillRect/>
          </a:stretch>
        </p:blipFill>
        <p:spPr>
          <a:xfrm>
            <a:off x="2791305" y="3269794"/>
            <a:ext cx="2295525" cy="1578383"/>
          </a:xfrm>
          <a:prstGeom prst="rect">
            <a:avLst/>
          </a:prstGeom>
        </p:spPr>
      </p:pic>
      <p:sp>
        <p:nvSpPr>
          <p:cNvPr id="6" name="Marcador de número de diapositiva 1">
            <a:extLst>
              <a:ext uri="{FF2B5EF4-FFF2-40B4-BE49-F238E27FC236}">
                <a16:creationId xmlns:a16="http://schemas.microsoft.com/office/drawing/2014/main" id="{464AC2E1-E9F2-43BB-B9BD-2FDEE812DCBF}"/>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591803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70</a:t>
            </a:fld>
            <a:endParaRPr lang="es-ES_tradnl" altLang="es-ES"/>
          </a:p>
        </p:txBody>
      </p:sp>
      <p:sp>
        <p:nvSpPr>
          <p:cNvPr id="3" name="Rectángulo 2"/>
          <p:cNvSpPr/>
          <p:nvPr/>
        </p:nvSpPr>
        <p:spPr>
          <a:xfrm>
            <a:off x="0" y="764704"/>
            <a:ext cx="9036496" cy="830997"/>
          </a:xfrm>
          <a:prstGeom prst="rect">
            <a:avLst/>
          </a:prstGeom>
        </p:spPr>
        <p:txBody>
          <a:bodyPr wrap="square">
            <a:spAutoFit/>
          </a:bodyPr>
          <a:lstStyle/>
          <a:p>
            <a:pPr algn="just"/>
            <a:r>
              <a:rPr lang="es-ES" sz="1600" b="1" dirty="0">
                <a:latin typeface="Arial" panose="020B0604020202020204" pitchFamily="34" charset="0"/>
              </a:rPr>
              <a:t>Problema 7. </a:t>
            </a:r>
            <a:r>
              <a:rPr lang="es-ES" sz="1600" dirty="0">
                <a:latin typeface="Arial" panose="020B0604020202020204" pitchFamily="34" charset="0"/>
              </a:rPr>
              <a:t>Un sistema trifásico equilibrado conectado en Y-∆ tiene una impedancia en la carga Z=30∠30º Ω y el módulo de la tensión de fase UF=300V. Obtener: a) El equivalente en estrella de la carga b) El circuito monofásico equivalente c) Las tensiones de línea d) Las corrientes de línea.</a:t>
            </a:r>
            <a:endParaRPr lang="es-ES" sz="1600" dirty="0"/>
          </a:p>
        </p:txBody>
      </p:sp>
      <p:grpSp>
        <p:nvGrpSpPr>
          <p:cNvPr id="83" name="Grupo 82">
            <a:extLst>
              <a:ext uri="{FF2B5EF4-FFF2-40B4-BE49-F238E27FC236}">
                <a16:creationId xmlns:a16="http://schemas.microsoft.com/office/drawing/2014/main" id="{5A32AAA8-1A68-4BB4-B97A-1CA8E74328B3}"/>
              </a:ext>
            </a:extLst>
          </p:cNvPr>
          <p:cNvGrpSpPr/>
          <p:nvPr/>
        </p:nvGrpSpPr>
        <p:grpSpPr>
          <a:xfrm>
            <a:off x="4947863" y="1711545"/>
            <a:ext cx="3861195" cy="1953449"/>
            <a:chOff x="1653306" y="948716"/>
            <a:chExt cx="5336135" cy="2699648"/>
          </a:xfrm>
        </p:grpSpPr>
        <p:grpSp>
          <p:nvGrpSpPr>
            <p:cNvPr id="84" name="Grupo 83">
              <a:extLst>
                <a:ext uri="{FF2B5EF4-FFF2-40B4-BE49-F238E27FC236}">
                  <a16:creationId xmlns:a16="http://schemas.microsoft.com/office/drawing/2014/main" id="{B51A19FF-67F5-4223-B3C3-09EF233041AC}"/>
                </a:ext>
              </a:extLst>
            </p:cNvPr>
            <p:cNvGrpSpPr/>
            <p:nvPr/>
          </p:nvGrpSpPr>
          <p:grpSpPr>
            <a:xfrm>
              <a:off x="1653306" y="1025236"/>
              <a:ext cx="5336135" cy="2623128"/>
              <a:chOff x="1653306" y="1025236"/>
              <a:chExt cx="9469759" cy="4655128"/>
            </a:xfrm>
          </p:grpSpPr>
          <p:grpSp>
            <p:nvGrpSpPr>
              <p:cNvPr id="95" name="Grupo 94">
                <a:extLst>
                  <a:ext uri="{FF2B5EF4-FFF2-40B4-BE49-F238E27FC236}">
                    <a16:creationId xmlns:a16="http://schemas.microsoft.com/office/drawing/2014/main" id="{C2A10CC2-AE2F-4AB9-8C4C-E68B242A840F}"/>
                  </a:ext>
                </a:extLst>
              </p:cNvPr>
              <p:cNvGrpSpPr/>
              <p:nvPr/>
            </p:nvGrpSpPr>
            <p:grpSpPr>
              <a:xfrm>
                <a:off x="1653306" y="1025236"/>
                <a:ext cx="9469759" cy="4655128"/>
                <a:chOff x="1653306" y="1025236"/>
                <a:chExt cx="9469759" cy="4655128"/>
              </a:xfrm>
            </p:grpSpPr>
            <p:grpSp>
              <p:nvGrpSpPr>
                <p:cNvPr id="111" name="Grupo 110">
                  <a:extLst>
                    <a:ext uri="{FF2B5EF4-FFF2-40B4-BE49-F238E27FC236}">
                      <a16:creationId xmlns:a16="http://schemas.microsoft.com/office/drawing/2014/main" id="{7943E6C3-07F7-4C08-B96D-322A9BECD011}"/>
                    </a:ext>
                  </a:extLst>
                </p:cNvPr>
                <p:cNvGrpSpPr/>
                <p:nvPr/>
              </p:nvGrpSpPr>
              <p:grpSpPr>
                <a:xfrm>
                  <a:off x="1653306" y="1025236"/>
                  <a:ext cx="9469759" cy="4655128"/>
                  <a:chOff x="1653306" y="1025236"/>
                  <a:chExt cx="9469759" cy="4655128"/>
                </a:xfrm>
              </p:grpSpPr>
              <p:grpSp>
                <p:nvGrpSpPr>
                  <p:cNvPr id="114" name="Grupo 113">
                    <a:extLst>
                      <a:ext uri="{FF2B5EF4-FFF2-40B4-BE49-F238E27FC236}">
                        <a16:creationId xmlns:a16="http://schemas.microsoft.com/office/drawing/2014/main" id="{BA47C8B4-684D-4354-9821-1E98E9348258}"/>
                      </a:ext>
                    </a:extLst>
                  </p:cNvPr>
                  <p:cNvGrpSpPr/>
                  <p:nvPr/>
                </p:nvGrpSpPr>
                <p:grpSpPr>
                  <a:xfrm>
                    <a:off x="1653306" y="1025236"/>
                    <a:ext cx="9469759" cy="4655128"/>
                    <a:chOff x="1653306" y="1025236"/>
                    <a:chExt cx="9469759" cy="4655128"/>
                  </a:xfrm>
                </p:grpSpPr>
                <p:grpSp>
                  <p:nvGrpSpPr>
                    <p:cNvPr id="117" name="Grupo 116">
                      <a:extLst>
                        <a:ext uri="{FF2B5EF4-FFF2-40B4-BE49-F238E27FC236}">
                          <a16:creationId xmlns:a16="http://schemas.microsoft.com/office/drawing/2014/main" id="{BE50F3B6-AFE9-4C9F-934A-25AE673FC0FB}"/>
                        </a:ext>
                      </a:extLst>
                    </p:cNvPr>
                    <p:cNvGrpSpPr/>
                    <p:nvPr/>
                  </p:nvGrpSpPr>
                  <p:grpSpPr>
                    <a:xfrm>
                      <a:off x="1653306" y="1025236"/>
                      <a:ext cx="9469759" cy="4655128"/>
                      <a:chOff x="1653306" y="1025236"/>
                      <a:chExt cx="9469759" cy="4655128"/>
                    </a:xfrm>
                  </p:grpSpPr>
                  <p:pic>
                    <p:nvPicPr>
                      <p:cNvPr id="122" name="Imagen 121" descr="Imagen que contiene texto&#10;&#10;Descripción generada automáticamente">
                        <a:extLst>
                          <a:ext uri="{FF2B5EF4-FFF2-40B4-BE49-F238E27FC236}">
                            <a16:creationId xmlns:a16="http://schemas.microsoft.com/office/drawing/2014/main" id="{18E13B5C-736B-4E9F-9F44-AB7CF9629891}"/>
                          </a:ext>
                        </a:extLst>
                      </p:cNvPr>
                      <p:cNvPicPr>
                        <a:picLocks noChangeAspect="1"/>
                      </p:cNvPicPr>
                      <p:nvPr/>
                    </p:nvPicPr>
                    <p:blipFill rotWithShape="1">
                      <a:blip r:embed="rId2">
                        <a:extLst>
                          <a:ext uri="{28A0092B-C50C-407E-A947-70E740481C1C}">
                            <a14:useLocalDpi xmlns:a14="http://schemas.microsoft.com/office/drawing/2010/main" val="0"/>
                          </a:ext>
                        </a:extLst>
                      </a:blip>
                      <a:srcRect l="27281" t="36551" r="27583" b="33872"/>
                      <a:stretch/>
                    </p:blipFill>
                    <p:spPr>
                      <a:xfrm>
                        <a:off x="1653306" y="1027906"/>
                        <a:ext cx="9469759" cy="4652458"/>
                      </a:xfrm>
                      <a:prstGeom prst="rect">
                        <a:avLst/>
                      </a:prstGeom>
                    </p:spPr>
                  </p:pic>
                  <p:sp>
                    <p:nvSpPr>
                      <p:cNvPr id="123" name="Rectángulo 122">
                        <a:extLst>
                          <a:ext uri="{FF2B5EF4-FFF2-40B4-BE49-F238E27FC236}">
                            <a16:creationId xmlns:a16="http://schemas.microsoft.com/office/drawing/2014/main" id="{F6AC5228-C4B6-4607-A82D-9408AD8BFFDD}"/>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Rectángulo 123">
                        <a:extLst>
                          <a:ext uri="{FF2B5EF4-FFF2-40B4-BE49-F238E27FC236}">
                            <a16:creationId xmlns:a16="http://schemas.microsoft.com/office/drawing/2014/main" id="{9B9FD8CE-059A-47E7-963C-EF0398BAD0FA}"/>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8" name="Rectángulo 117">
                      <a:extLst>
                        <a:ext uri="{FF2B5EF4-FFF2-40B4-BE49-F238E27FC236}">
                          <a16:creationId xmlns:a16="http://schemas.microsoft.com/office/drawing/2014/main" id="{D41BBADB-BED2-42CF-9F25-029449515557}"/>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Rectángulo 118">
                      <a:extLst>
                        <a:ext uri="{FF2B5EF4-FFF2-40B4-BE49-F238E27FC236}">
                          <a16:creationId xmlns:a16="http://schemas.microsoft.com/office/drawing/2014/main" id="{315C9FE0-284E-40C3-9418-11AE7B6B379C}"/>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Rectángulo 119">
                      <a:extLst>
                        <a:ext uri="{FF2B5EF4-FFF2-40B4-BE49-F238E27FC236}">
                          <a16:creationId xmlns:a16="http://schemas.microsoft.com/office/drawing/2014/main" id="{6AD835DB-F8F9-4EAD-82EF-C956609CA73C}"/>
                        </a:ext>
                      </a:extLst>
                    </p:cNvPr>
                    <p:cNvSpPr/>
                    <p:nvPr/>
                  </p:nvSpPr>
                  <p:spPr>
                    <a:xfrm>
                      <a:off x="7477526" y="2347913"/>
                      <a:ext cx="86637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ángulo 120">
                      <a:extLst>
                        <a:ext uri="{FF2B5EF4-FFF2-40B4-BE49-F238E27FC236}">
                          <a16:creationId xmlns:a16="http://schemas.microsoft.com/office/drawing/2014/main" id="{43B23CE6-BAA0-46D8-80CD-CD95954041AE}"/>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5" name="Rectángulo 114">
                    <a:extLst>
                      <a:ext uri="{FF2B5EF4-FFF2-40B4-BE49-F238E27FC236}">
                        <a16:creationId xmlns:a16="http://schemas.microsoft.com/office/drawing/2014/main" id="{C4C415A8-A752-4E88-BB73-8114A03CCDA9}"/>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Rectángulo 115">
                    <a:extLst>
                      <a:ext uri="{FF2B5EF4-FFF2-40B4-BE49-F238E27FC236}">
                        <a16:creationId xmlns:a16="http://schemas.microsoft.com/office/drawing/2014/main" id="{5EA1F0B5-3C59-4B34-87BD-78C7A0434F2F}"/>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2" name="Rectángulo 111">
                  <a:extLst>
                    <a:ext uri="{FF2B5EF4-FFF2-40B4-BE49-F238E27FC236}">
                      <a16:creationId xmlns:a16="http://schemas.microsoft.com/office/drawing/2014/main" id="{6AD075E1-D04F-485F-9845-188D327A7EFC}"/>
                    </a:ext>
                  </a:extLst>
                </p:cNvPr>
                <p:cNvSpPr/>
                <p:nvPr/>
              </p:nvSpPr>
              <p:spPr>
                <a:xfrm rot="17827860">
                  <a:off x="9956038" y="2691501"/>
                  <a:ext cx="642503" cy="10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5893B185-1D9C-4913-9A63-0A09BBCCBAAF}"/>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6" name="Rectángulo 95">
                <a:extLst>
                  <a:ext uri="{FF2B5EF4-FFF2-40B4-BE49-F238E27FC236}">
                    <a16:creationId xmlns:a16="http://schemas.microsoft.com/office/drawing/2014/main" id="{8181DCA2-78E3-4B60-BEB6-2E90BFF029D8}"/>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Rectángulo 97">
                <a:extLst>
                  <a:ext uri="{FF2B5EF4-FFF2-40B4-BE49-F238E27FC236}">
                    <a16:creationId xmlns:a16="http://schemas.microsoft.com/office/drawing/2014/main" id="{95F96CA1-389D-4EA2-A888-0599A989B49A}"/>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98">
                <a:extLst>
                  <a:ext uri="{FF2B5EF4-FFF2-40B4-BE49-F238E27FC236}">
                    <a16:creationId xmlns:a16="http://schemas.microsoft.com/office/drawing/2014/main" id="{63A551DD-61BF-4E99-ACDB-F9A2395777C5}"/>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Rectángulo 102">
                <a:extLst>
                  <a:ext uri="{FF2B5EF4-FFF2-40B4-BE49-F238E27FC236}">
                    <a16:creationId xmlns:a16="http://schemas.microsoft.com/office/drawing/2014/main" id="{3CCDD736-231D-442E-A201-D123245670BB}"/>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Rectángulo 103">
                <a:extLst>
                  <a:ext uri="{FF2B5EF4-FFF2-40B4-BE49-F238E27FC236}">
                    <a16:creationId xmlns:a16="http://schemas.microsoft.com/office/drawing/2014/main" id="{2D372654-7A7E-4422-A220-36253141B9DF}"/>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Rectángulo 104">
                <a:extLst>
                  <a:ext uri="{FF2B5EF4-FFF2-40B4-BE49-F238E27FC236}">
                    <a16:creationId xmlns:a16="http://schemas.microsoft.com/office/drawing/2014/main" id="{1034D34A-68FD-4A94-BF7D-32A1DE21F61E}"/>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Rectángulo 108">
                <a:extLst>
                  <a:ext uri="{FF2B5EF4-FFF2-40B4-BE49-F238E27FC236}">
                    <a16:creationId xmlns:a16="http://schemas.microsoft.com/office/drawing/2014/main" id="{DAAC3E77-4293-4A9C-8BD3-F67D44F297AA}"/>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Rectángulo 109">
                <a:extLst>
                  <a:ext uri="{FF2B5EF4-FFF2-40B4-BE49-F238E27FC236}">
                    <a16:creationId xmlns:a16="http://schemas.microsoft.com/office/drawing/2014/main" id="{9E6F66A6-50EC-4770-B184-048C338AB2C2}"/>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5" name="CuadroTexto 84">
              <a:extLst>
                <a:ext uri="{FF2B5EF4-FFF2-40B4-BE49-F238E27FC236}">
                  <a16:creationId xmlns:a16="http://schemas.microsoft.com/office/drawing/2014/main" id="{2C4E12F1-08D4-4108-8412-5CF364A634D9}"/>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87" name="CuadroTexto 86">
              <a:extLst>
                <a:ext uri="{FF2B5EF4-FFF2-40B4-BE49-F238E27FC236}">
                  <a16:creationId xmlns:a16="http://schemas.microsoft.com/office/drawing/2014/main" id="{231FBB0B-989C-4120-84DB-30F70E5B7722}"/>
                </a:ext>
              </a:extLst>
            </p:cNvPr>
            <p:cNvSpPr txBox="1"/>
            <p:nvPr/>
          </p:nvSpPr>
          <p:spPr>
            <a:xfrm>
              <a:off x="5349203" y="169915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89" name="CuadroTexto 88">
              <a:extLst>
                <a:ext uri="{FF2B5EF4-FFF2-40B4-BE49-F238E27FC236}">
                  <a16:creationId xmlns:a16="http://schemas.microsoft.com/office/drawing/2014/main" id="{914C901B-3EC1-4A38-B835-85A5CB295AB0}"/>
                </a:ext>
              </a:extLst>
            </p:cNvPr>
            <p:cNvSpPr txBox="1"/>
            <p:nvPr/>
          </p:nvSpPr>
          <p:spPr>
            <a:xfrm>
              <a:off x="4101036" y="180294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90" name="CuadroTexto 89">
              <a:extLst>
                <a:ext uri="{FF2B5EF4-FFF2-40B4-BE49-F238E27FC236}">
                  <a16:creationId xmlns:a16="http://schemas.microsoft.com/office/drawing/2014/main" id="{19362CD1-D660-41BB-8CD1-98BD0173A532}"/>
                </a:ext>
              </a:extLst>
            </p:cNvPr>
            <p:cNvSpPr txBox="1"/>
            <p:nvPr/>
          </p:nvSpPr>
          <p:spPr>
            <a:xfrm>
              <a:off x="6025959" y="1998714"/>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91" name="CuadroTexto 90">
              <a:extLst>
                <a:ext uri="{FF2B5EF4-FFF2-40B4-BE49-F238E27FC236}">
                  <a16:creationId xmlns:a16="http://schemas.microsoft.com/office/drawing/2014/main" id="{217602A7-FB0C-4E31-8F38-B12D26742B40}"/>
                </a:ext>
              </a:extLst>
            </p:cNvPr>
            <p:cNvSpPr txBox="1"/>
            <p:nvPr/>
          </p:nvSpPr>
          <p:spPr>
            <a:xfrm>
              <a:off x="3063602" y="1549027"/>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92" name="CuadroTexto 91">
              <a:extLst>
                <a:ext uri="{FF2B5EF4-FFF2-40B4-BE49-F238E27FC236}">
                  <a16:creationId xmlns:a16="http://schemas.microsoft.com/office/drawing/2014/main" id="{151D342C-70EE-4B8B-A245-7C9D6EFD4A4A}"/>
                </a:ext>
              </a:extLst>
            </p:cNvPr>
            <p:cNvSpPr txBox="1"/>
            <p:nvPr/>
          </p:nvSpPr>
          <p:spPr>
            <a:xfrm>
              <a:off x="3459042" y="2201243"/>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sp>
          <p:nvSpPr>
            <p:cNvPr id="94" name="CuadroTexto 93">
              <a:extLst>
                <a:ext uri="{FF2B5EF4-FFF2-40B4-BE49-F238E27FC236}">
                  <a16:creationId xmlns:a16="http://schemas.microsoft.com/office/drawing/2014/main" id="{35B057C4-D9AA-409D-9FDC-83832426695A}"/>
                </a:ext>
              </a:extLst>
            </p:cNvPr>
            <p:cNvSpPr txBox="1"/>
            <p:nvPr/>
          </p:nvSpPr>
          <p:spPr>
            <a:xfrm>
              <a:off x="2614777" y="2544302"/>
              <a:ext cx="442475"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grpSp>
      <p:pic>
        <p:nvPicPr>
          <p:cNvPr id="125" name="Picture 9">
            <a:extLst>
              <a:ext uri="{FF2B5EF4-FFF2-40B4-BE49-F238E27FC236}">
                <a16:creationId xmlns:a16="http://schemas.microsoft.com/office/drawing/2014/main" id="{1A4E3EBB-E864-4861-AFA3-8591D98C0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77" y="1677595"/>
            <a:ext cx="3642744" cy="195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lecha: a la izquierda y derecha 125">
            <a:extLst>
              <a:ext uri="{FF2B5EF4-FFF2-40B4-BE49-F238E27FC236}">
                <a16:creationId xmlns:a16="http://schemas.microsoft.com/office/drawing/2014/main" id="{90B0F910-5CBC-4A09-8206-43842C5D61A7}"/>
              </a:ext>
            </a:extLst>
          </p:cNvPr>
          <p:cNvSpPr/>
          <p:nvPr/>
        </p:nvSpPr>
        <p:spPr>
          <a:xfrm>
            <a:off x="3726317" y="2390139"/>
            <a:ext cx="1221546" cy="4496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247748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72CC1DE-28EA-4637-941D-4C2F5D750ACA}"/>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71</a:t>
            </a:fld>
            <a:endParaRPr lang="es-ES_tradnl" altLang="es-ES"/>
          </a:p>
        </p:txBody>
      </p:sp>
      <p:cxnSp>
        <p:nvCxnSpPr>
          <p:cNvPr id="4" name="Conector recto 3">
            <a:extLst>
              <a:ext uri="{FF2B5EF4-FFF2-40B4-BE49-F238E27FC236}">
                <a16:creationId xmlns:a16="http://schemas.microsoft.com/office/drawing/2014/main" id="{07E5528F-76FF-4541-93D0-58CAB5381A8B}"/>
              </a:ext>
            </a:extLst>
          </p:cNvPr>
          <p:cNvCxnSpPr/>
          <p:nvPr/>
        </p:nvCxnSpPr>
        <p:spPr bwMode="auto">
          <a:xfrm>
            <a:off x="539552" y="1196752"/>
            <a:ext cx="4752528"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 name="Conector recto 4">
            <a:extLst>
              <a:ext uri="{FF2B5EF4-FFF2-40B4-BE49-F238E27FC236}">
                <a16:creationId xmlns:a16="http://schemas.microsoft.com/office/drawing/2014/main" id="{54D50943-6A6D-47BE-8AF7-C9DE3AA9AE93}"/>
              </a:ext>
            </a:extLst>
          </p:cNvPr>
          <p:cNvCxnSpPr/>
          <p:nvPr/>
        </p:nvCxnSpPr>
        <p:spPr bwMode="auto">
          <a:xfrm>
            <a:off x="539552" y="1484784"/>
            <a:ext cx="4752528" cy="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 name="Conector recto 5">
            <a:extLst>
              <a:ext uri="{FF2B5EF4-FFF2-40B4-BE49-F238E27FC236}">
                <a16:creationId xmlns:a16="http://schemas.microsoft.com/office/drawing/2014/main" id="{E0A98550-BFB9-4340-8D81-29FE7030BEAB}"/>
              </a:ext>
            </a:extLst>
          </p:cNvPr>
          <p:cNvCxnSpPr/>
          <p:nvPr/>
        </p:nvCxnSpPr>
        <p:spPr bwMode="auto">
          <a:xfrm>
            <a:off x="539552" y="1772816"/>
            <a:ext cx="4752528"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22" name="Conector recto 21">
            <a:extLst>
              <a:ext uri="{FF2B5EF4-FFF2-40B4-BE49-F238E27FC236}">
                <a16:creationId xmlns:a16="http://schemas.microsoft.com/office/drawing/2014/main" id="{0D71AAD7-E84E-4005-9BF3-8C0D8FEC2521}"/>
              </a:ext>
            </a:extLst>
          </p:cNvPr>
          <p:cNvCxnSpPr/>
          <p:nvPr/>
        </p:nvCxnSpPr>
        <p:spPr bwMode="auto">
          <a:xfrm flipH="1">
            <a:off x="733533" y="3248703"/>
            <a:ext cx="12693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1" name="Grupo 30">
            <a:extLst>
              <a:ext uri="{FF2B5EF4-FFF2-40B4-BE49-F238E27FC236}">
                <a16:creationId xmlns:a16="http://schemas.microsoft.com/office/drawing/2014/main" id="{75FDE358-AF01-474B-9BBD-22EE7AA99C79}"/>
              </a:ext>
            </a:extLst>
          </p:cNvPr>
          <p:cNvGrpSpPr/>
          <p:nvPr/>
        </p:nvGrpSpPr>
        <p:grpSpPr>
          <a:xfrm>
            <a:off x="1438116" y="2257609"/>
            <a:ext cx="451067" cy="827898"/>
            <a:chOff x="5400000" y="3816000"/>
            <a:chExt cx="557067" cy="1022453"/>
          </a:xfrm>
        </p:grpSpPr>
        <p:sp>
          <p:nvSpPr>
            <p:cNvPr id="71" name="Rectángulo 70">
              <a:extLst>
                <a:ext uri="{FF2B5EF4-FFF2-40B4-BE49-F238E27FC236}">
                  <a16:creationId xmlns:a16="http://schemas.microsoft.com/office/drawing/2014/main" id="{3AF57561-ED3B-4E6D-8574-B0D99E2F29DD}"/>
                </a:ext>
              </a:extLst>
            </p:cNvPr>
            <p:cNvSpPr/>
            <p:nvPr/>
          </p:nvSpPr>
          <p:spPr bwMode="auto">
            <a:xfrm rot="19774239">
              <a:off x="5675444" y="4310752"/>
              <a:ext cx="281623"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72" name="Conector recto 71">
              <a:extLst>
                <a:ext uri="{FF2B5EF4-FFF2-40B4-BE49-F238E27FC236}">
                  <a16:creationId xmlns:a16="http://schemas.microsoft.com/office/drawing/2014/main" id="{CBA595C2-754B-42A3-9E5E-0EAC4EC70059}"/>
                </a:ext>
              </a:extLst>
            </p:cNvPr>
            <p:cNvCxnSpPr/>
            <p:nvPr/>
          </p:nvCxnSpPr>
          <p:spPr bwMode="auto">
            <a:xfrm flipV="1">
              <a:off x="5436096" y="3861049"/>
              <a:ext cx="0" cy="2009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Elipse 74">
              <a:extLst>
                <a:ext uri="{FF2B5EF4-FFF2-40B4-BE49-F238E27FC236}">
                  <a16:creationId xmlns:a16="http://schemas.microsoft.com/office/drawing/2014/main" id="{0DD775B5-BE07-4EA2-B832-D57F5EE16746}"/>
                </a:ext>
              </a:extLst>
            </p:cNvPr>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grpSp>
      <p:sp>
        <p:nvSpPr>
          <p:cNvPr id="35" name="Rectángulo 34">
            <a:extLst>
              <a:ext uri="{FF2B5EF4-FFF2-40B4-BE49-F238E27FC236}">
                <a16:creationId xmlns:a16="http://schemas.microsoft.com/office/drawing/2014/main" id="{D7D67341-1B91-4643-B2F5-78EF3A0DAB88}"/>
              </a:ext>
            </a:extLst>
          </p:cNvPr>
          <p:cNvSpPr/>
          <p:nvPr/>
        </p:nvSpPr>
        <p:spPr bwMode="auto">
          <a:xfrm rot="16200000">
            <a:off x="1311776" y="3016795"/>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37" name="CuadroTexto 36">
            <a:extLst>
              <a:ext uri="{FF2B5EF4-FFF2-40B4-BE49-F238E27FC236}">
                <a16:creationId xmlns:a16="http://schemas.microsoft.com/office/drawing/2014/main" id="{8F2B3AF8-70A7-49B4-B113-83CF3DD78199}"/>
              </a:ext>
            </a:extLst>
          </p:cNvPr>
          <p:cNvSpPr txBox="1"/>
          <p:nvPr/>
        </p:nvSpPr>
        <p:spPr>
          <a:xfrm>
            <a:off x="1505644" y="2189117"/>
            <a:ext cx="304892" cy="307777"/>
          </a:xfrm>
          <a:prstGeom prst="rect">
            <a:avLst/>
          </a:prstGeom>
          <a:noFill/>
        </p:spPr>
        <p:txBody>
          <a:bodyPr wrap="none" rtlCol="0">
            <a:spAutoFit/>
          </a:bodyPr>
          <a:lstStyle/>
          <a:p>
            <a:r>
              <a:rPr lang="es-ES" sz="1400" dirty="0"/>
              <a:t>R</a:t>
            </a:r>
          </a:p>
        </p:txBody>
      </p:sp>
      <p:sp>
        <p:nvSpPr>
          <p:cNvPr id="39" name="CuadroTexto 38">
            <a:extLst>
              <a:ext uri="{FF2B5EF4-FFF2-40B4-BE49-F238E27FC236}">
                <a16:creationId xmlns:a16="http://schemas.microsoft.com/office/drawing/2014/main" id="{12AD2381-DE09-4A6B-9754-B700110A734A}"/>
              </a:ext>
            </a:extLst>
          </p:cNvPr>
          <p:cNvSpPr txBox="1"/>
          <p:nvPr/>
        </p:nvSpPr>
        <p:spPr>
          <a:xfrm>
            <a:off x="5306882" y="915429"/>
            <a:ext cx="622321" cy="281323"/>
          </a:xfrm>
          <a:prstGeom prst="rect">
            <a:avLst/>
          </a:prstGeom>
          <a:noFill/>
        </p:spPr>
        <p:txBody>
          <a:bodyPr wrap="none" rtlCol="0">
            <a:spAutoFit/>
          </a:bodyPr>
          <a:lstStyle/>
          <a:p>
            <a:r>
              <a:rPr lang="es-ES" sz="1400" dirty="0"/>
              <a:t>Fase R</a:t>
            </a:r>
          </a:p>
        </p:txBody>
      </p:sp>
      <mc:AlternateContent xmlns:mc="http://schemas.openxmlformats.org/markup-compatibility/2006" xmlns:a14="http://schemas.microsoft.com/office/drawing/2010/main">
        <mc:Choice Requires="a14">
          <p:sp>
            <p:nvSpPr>
              <p:cNvPr id="41" name="CuadroTexto 40">
                <a:extLst>
                  <a:ext uri="{FF2B5EF4-FFF2-40B4-BE49-F238E27FC236}">
                    <a16:creationId xmlns:a16="http://schemas.microsoft.com/office/drawing/2014/main" id="{029BFD39-2785-42A2-8D5A-4AC421CE896B}"/>
                  </a:ext>
                </a:extLst>
              </p:cNvPr>
              <p:cNvSpPr txBox="1"/>
              <p:nvPr/>
            </p:nvSpPr>
            <p:spPr>
              <a:xfrm>
                <a:off x="1508658" y="2361127"/>
                <a:ext cx="326451"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41" name="CuadroTexto 40">
                <a:extLst>
                  <a:ext uri="{FF2B5EF4-FFF2-40B4-BE49-F238E27FC236}">
                    <a16:creationId xmlns:a16="http://schemas.microsoft.com/office/drawing/2014/main" id="{029BFD39-2785-42A2-8D5A-4AC421CE896B}"/>
                  </a:ext>
                </a:extLst>
              </p:cNvPr>
              <p:cNvSpPr txBox="1">
                <a:spLocks noRot="1" noChangeAspect="1" noMove="1" noResize="1" noEditPoints="1" noAdjustHandles="1" noChangeArrowheads="1" noChangeShapeType="1" noTextEdit="1"/>
              </p:cNvSpPr>
              <p:nvPr/>
            </p:nvSpPr>
            <p:spPr>
              <a:xfrm>
                <a:off x="1508658" y="2361127"/>
                <a:ext cx="326451" cy="281323"/>
              </a:xfrm>
              <a:prstGeom prst="rect">
                <a:avLst/>
              </a:prstGeom>
              <a:blipFill>
                <a:blip r:embed="rId2"/>
                <a:stretch>
                  <a:fillRect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CuadroTexto 43">
                <a:extLst>
                  <a:ext uri="{FF2B5EF4-FFF2-40B4-BE49-F238E27FC236}">
                    <a16:creationId xmlns:a16="http://schemas.microsoft.com/office/drawing/2014/main" id="{BE53C602-005C-435A-9A12-4A82374D6037}"/>
                  </a:ext>
                </a:extLst>
              </p:cNvPr>
              <p:cNvSpPr txBox="1"/>
              <p:nvPr/>
            </p:nvSpPr>
            <p:spPr>
              <a:xfrm>
                <a:off x="1600388" y="2687429"/>
                <a:ext cx="384421"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44" name="CuadroTexto 43">
                <a:extLst>
                  <a:ext uri="{FF2B5EF4-FFF2-40B4-BE49-F238E27FC236}">
                    <a16:creationId xmlns:a16="http://schemas.microsoft.com/office/drawing/2014/main" id="{BE53C602-005C-435A-9A12-4A82374D6037}"/>
                  </a:ext>
                </a:extLst>
              </p:cNvPr>
              <p:cNvSpPr txBox="1">
                <a:spLocks noRot="1" noChangeAspect="1" noMove="1" noResize="1" noEditPoints="1" noAdjustHandles="1" noChangeArrowheads="1" noChangeShapeType="1" noTextEdit="1"/>
              </p:cNvSpPr>
              <p:nvPr/>
            </p:nvSpPr>
            <p:spPr>
              <a:xfrm>
                <a:off x="1600388" y="2687429"/>
                <a:ext cx="384421" cy="281323"/>
              </a:xfrm>
              <a:prstGeom prst="rect">
                <a:avLst/>
              </a:prstGeom>
              <a:blipFill>
                <a:blip r:embed="rId3"/>
                <a:stretch>
                  <a:fillRect b="-4348"/>
                </a:stretch>
              </a:blipFill>
            </p:spPr>
            <p:txBody>
              <a:bodyPr/>
              <a:lstStyle/>
              <a:p>
                <a:r>
                  <a:rPr lang="es-ES">
                    <a:noFill/>
                  </a:rPr>
                  <a:t> </a:t>
                </a:r>
              </a:p>
            </p:txBody>
          </p:sp>
        </mc:Fallback>
      </mc:AlternateContent>
      <p:grpSp>
        <p:nvGrpSpPr>
          <p:cNvPr id="45" name="Grupo 44">
            <a:extLst>
              <a:ext uri="{FF2B5EF4-FFF2-40B4-BE49-F238E27FC236}">
                <a16:creationId xmlns:a16="http://schemas.microsoft.com/office/drawing/2014/main" id="{8A8B463B-390A-437C-836C-D16E561729C3}"/>
              </a:ext>
            </a:extLst>
          </p:cNvPr>
          <p:cNvGrpSpPr/>
          <p:nvPr/>
        </p:nvGrpSpPr>
        <p:grpSpPr>
          <a:xfrm>
            <a:off x="1284136" y="2217302"/>
            <a:ext cx="683027" cy="1134392"/>
            <a:chOff x="6078955" y="3650797"/>
            <a:chExt cx="843538" cy="1400975"/>
          </a:xfrm>
        </p:grpSpPr>
        <p:cxnSp>
          <p:nvCxnSpPr>
            <p:cNvPr id="61" name="Conector recto de flecha 60">
              <a:extLst>
                <a:ext uri="{FF2B5EF4-FFF2-40B4-BE49-F238E27FC236}">
                  <a16:creationId xmlns:a16="http://schemas.microsoft.com/office/drawing/2014/main" id="{DD422A0C-5BF1-4681-9874-10D0A172447D}"/>
                </a:ext>
              </a:extLst>
            </p:cNvPr>
            <p:cNvCxnSpPr>
              <a:cxnSpLocks/>
            </p:cNvCxnSpPr>
            <p:nvPr/>
          </p:nvCxnSpPr>
          <p:spPr bwMode="auto">
            <a:xfrm>
              <a:off x="6559549" y="3650797"/>
              <a:ext cx="362944" cy="607882"/>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3" name="CuadroTexto 62">
                  <a:extLst>
                    <a:ext uri="{FF2B5EF4-FFF2-40B4-BE49-F238E27FC236}">
                      <a16:creationId xmlns:a16="http://schemas.microsoft.com/office/drawing/2014/main" id="{3D4D3504-BE8E-435A-A79A-E52167D8DE9D}"/>
                    </a:ext>
                  </a:extLst>
                </p:cNvPr>
                <p:cNvSpPr txBox="1"/>
                <p:nvPr/>
              </p:nvSpPr>
              <p:spPr>
                <a:xfrm>
                  <a:off x="6078955" y="4704338"/>
                  <a:ext cx="452322"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6078955" y="4704338"/>
                  <a:ext cx="452322" cy="347434"/>
                </a:xfrm>
                <a:prstGeom prst="rect">
                  <a:avLst/>
                </a:prstGeom>
                <a:blipFill>
                  <a:blip r:embed="rId17"/>
                  <a:stretch>
                    <a:fillRect b="-6522"/>
                  </a:stretch>
                </a:blipFill>
              </p:spPr>
              <p:txBody>
                <a:bodyPr/>
                <a:lstStyle/>
                <a:p>
                  <a:r>
                    <a:rPr lang="es-ES">
                      <a:noFill/>
                    </a:rPr>
                    <a:t> </a:t>
                  </a:r>
                </a:p>
              </p:txBody>
            </p:sp>
          </mc:Fallback>
        </mc:AlternateContent>
      </p:grpSp>
      <p:sp>
        <p:nvSpPr>
          <p:cNvPr id="50" name="Rectángulo 49">
            <a:extLst>
              <a:ext uri="{FF2B5EF4-FFF2-40B4-BE49-F238E27FC236}">
                <a16:creationId xmlns:a16="http://schemas.microsoft.com/office/drawing/2014/main" id="{2CA88AF5-F7F0-4350-9817-9CFB26066625}"/>
              </a:ext>
            </a:extLst>
          </p:cNvPr>
          <p:cNvSpPr/>
          <p:nvPr/>
        </p:nvSpPr>
        <p:spPr bwMode="auto">
          <a:xfrm rot="2512829">
            <a:off x="919324" y="2688207"/>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81" name="Conector recto 80">
            <a:extLst>
              <a:ext uri="{FF2B5EF4-FFF2-40B4-BE49-F238E27FC236}">
                <a16:creationId xmlns:a16="http://schemas.microsoft.com/office/drawing/2014/main" id="{552D2ADB-8ABE-4339-A76F-5F270D882918}"/>
              </a:ext>
            </a:extLst>
          </p:cNvPr>
          <p:cNvCxnSpPr>
            <a:stCxn id="50" idx="0"/>
          </p:cNvCxnSpPr>
          <p:nvPr/>
        </p:nvCxnSpPr>
        <p:spPr bwMode="auto">
          <a:xfrm flipV="1">
            <a:off x="1178561" y="2451418"/>
            <a:ext cx="288703" cy="291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Conector recto 81">
            <a:extLst>
              <a:ext uri="{FF2B5EF4-FFF2-40B4-BE49-F238E27FC236}">
                <a16:creationId xmlns:a16="http://schemas.microsoft.com/office/drawing/2014/main" id="{F1B4DED8-A196-4B3C-B9D2-C4DD22EA8B35}"/>
              </a:ext>
            </a:extLst>
          </p:cNvPr>
          <p:cNvCxnSpPr>
            <a:stCxn id="71" idx="0"/>
          </p:cNvCxnSpPr>
          <p:nvPr/>
        </p:nvCxnSpPr>
        <p:spPr bwMode="auto">
          <a:xfrm flipH="1" flipV="1">
            <a:off x="1471831" y="2465595"/>
            <a:ext cx="195127" cy="2220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Conector recto 82">
            <a:extLst>
              <a:ext uri="{FF2B5EF4-FFF2-40B4-BE49-F238E27FC236}">
                <a16:creationId xmlns:a16="http://schemas.microsoft.com/office/drawing/2014/main" id="{A50774C7-A3D0-4BF1-8E99-237F60299357}"/>
              </a:ext>
            </a:extLst>
          </p:cNvPr>
          <p:cNvCxnSpPr>
            <a:stCxn id="50" idx="2"/>
          </p:cNvCxnSpPr>
          <p:nvPr/>
        </p:nvCxnSpPr>
        <p:spPr bwMode="auto">
          <a:xfrm flipH="1">
            <a:off x="739228" y="3060918"/>
            <a:ext cx="154083" cy="1877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Conector recto 83">
            <a:extLst>
              <a:ext uri="{FF2B5EF4-FFF2-40B4-BE49-F238E27FC236}">
                <a16:creationId xmlns:a16="http://schemas.microsoft.com/office/drawing/2014/main" id="{F467FEEA-2773-414E-A9F5-29C3C4BB590F}"/>
              </a:ext>
            </a:extLst>
          </p:cNvPr>
          <p:cNvCxnSpPr>
            <a:stCxn id="71" idx="2"/>
          </p:cNvCxnSpPr>
          <p:nvPr/>
        </p:nvCxnSpPr>
        <p:spPr bwMode="auto">
          <a:xfrm>
            <a:off x="1883370" y="3056078"/>
            <a:ext cx="119550" cy="1849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Elipse 84">
            <a:extLst>
              <a:ext uri="{FF2B5EF4-FFF2-40B4-BE49-F238E27FC236}">
                <a16:creationId xmlns:a16="http://schemas.microsoft.com/office/drawing/2014/main" id="{88F6AF58-D018-4169-88A6-D2BD807BE5C5}"/>
              </a:ext>
            </a:extLst>
          </p:cNvPr>
          <p:cNvSpPr/>
          <p:nvPr/>
        </p:nvSpPr>
        <p:spPr bwMode="auto">
          <a:xfrm>
            <a:off x="1974901" y="3219830"/>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86" name="Elipse 85">
            <a:extLst>
              <a:ext uri="{FF2B5EF4-FFF2-40B4-BE49-F238E27FC236}">
                <a16:creationId xmlns:a16="http://schemas.microsoft.com/office/drawing/2014/main" id="{A07DE16E-00FC-475E-9491-2699B16B7857}"/>
              </a:ext>
            </a:extLst>
          </p:cNvPr>
          <p:cNvSpPr/>
          <p:nvPr/>
        </p:nvSpPr>
        <p:spPr bwMode="auto">
          <a:xfrm>
            <a:off x="709622" y="3225544"/>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87" name="CuadroTexto 86">
                <a:extLst>
                  <a:ext uri="{FF2B5EF4-FFF2-40B4-BE49-F238E27FC236}">
                    <a16:creationId xmlns:a16="http://schemas.microsoft.com/office/drawing/2014/main" id="{133092E4-9432-468E-A22D-862D28DB5095}"/>
                  </a:ext>
                </a:extLst>
              </p:cNvPr>
              <p:cNvSpPr txBox="1"/>
              <p:nvPr/>
            </p:nvSpPr>
            <p:spPr>
              <a:xfrm>
                <a:off x="812897" y="2730894"/>
                <a:ext cx="42806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𝑇</m:t>
                          </m:r>
                        </m:sub>
                      </m:sSub>
                    </m:oMath>
                  </m:oMathPara>
                </a14:m>
                <a:endParaRPr lang="es-ES" sz="1400" dirty="0"/>
              </a:p>
            </p:txBody>
          </p:sp>
        </mc:Choice>
        <mc:Fallback xmlns="">
          <p:sp>
            <p:nvSpPr>
              <p:cNvPr id="87" name="CuadroTexto 86">
                <a:extLst>
                  <a:ext uri="{FF2B5EF4-FFF2-40B4-BE49-F238E27FC236}">
                    <a16:creationId xmlns:a16="http://schemas.microsoft.com/office/drawing/2014/main" id="{133092E4-9432-468E-A22D-862D28DB5095}"/>
                  </a:ext>
                </a:extLst>
              </p:cNvPr>
              <p:cNvSpPr txBox="1">
                <a:spLocks noRot="1" noChangeAspect="1" noMove="1" noResize="1" noEditPoints="1" noAdjustHandles="1" noChangeArrowheads="1" noChangeShapeType="1" noTextEdit="1"/>
              </p:cNvSpPr>
              <p:nvPr/>
            </p:nvSpPr>
            <p:spPr>
              <a:xfrm>
                <a:off x="812897" y="2730894"/>
                <a:ext cx="428066" cy="307777"/>
              </a:xfrm>
              <a:prstGeom prst="rect">
                <a:avLst/>
              </a:prstGeom>
              <a:blipFill>
                <a:blip r:embed="rId18"/>
                <a:stretch>
                  <a:fillRect/>
                </a:stretch>
              </a:blipFill>
            </p:spPr>
            <p:txBody>
              <a:bodyPr/>
              <a:lstStyle/>
              <a:p>
                <a:r>
                  <a:rPr lang="es-ES">
                    <a:noFill/>
                  </a:rPr>
                  <a:t> </a:t>
                </a:r>
              </a:p>
            </p:txBody>
          </p:sp>
        </mc:Fallback>
      </mc:AlternateContent>
      <p:sp>
        <p:nvSpPr>
          <p:cNvPr id="91" name="CuadroTexto 90">
            <a:extLst>
              <a:ext uri="{FF2B5EF4-FFF2-40B4-BE49-F238E27FC236}">
                <a16:creationId xmlns:a16="http://schemas.microsoft.com/office/drawing/2014/main" id="{0B28EE41-8231-45E0-B567-8915C0D88EA5}"/>
              </a:ext>
            </a:extLst>
          </p:cNvPr>
          <p:cNvSpPr txBox="1"/>
          <p:nvPr/>
        </p:nvSpPr>
        <p:spPr>
          <a:xfrm>
            <a:off x="5324642" y="1260564"/>
            <a:ext cx="659155" cy="307777"/>
          </a:xfrm>
          <a:prstGeom prst="rect">
            <a:avLst/>
          </a:prstGeom>
          <a:noFill/>
        </p:spPr>
        <p:txBody>
          <a:bodyPr wrap="none" rtlCol="0">
            <a:spAutoFit/>
          </a:bodyPr>
          <a:lstStyle/>
          <a:p>
            <a:r>
              <a:rPr lang="es-ES" sz="1400" dirty="0"/>
              <a:t>Fase S</a:t>
            </a:r>
          </a:p>
        </p:txBody>
      </p:sp>
      <p:sp>
        <p:nvSpPr>
          <p:cNvPr id="92" name="CuadroTexto 91">
            <a:extLst>
              <a:ext uri="{FF2B5EF4-FFF2-40B4-BE49-F238E27FC236}">
                <a16:creationId xmlns:a16="http://schemas.microsoft.com/office/drawing/2014/main" id="{3E3F1470-C162-4D8C-8647-037886586690}"/>
              </a:ext>
            </a:extLst>
          </p:cNvPr>
          <p:cNvSpPr txBox="1"/>
          <p:nvPr/>
        </p:nvSpPr>
        <p:spPr>
          <a:xfrm>
            <a:off x="5324642" y="1632154"/>
            <a:ext cx="665503" cy="307777"/>
          </a:xfrm>
          <a:prstGeom prst="rect">
            <a:avLst/>
          </a:prstGeom>
          <a:noFill/>
        </p:spPr>
        <p:txBody>
          <a:bodyPr wrap="none" rtlCol="0">
            <a:spAutoFit/>
          </a:bodyPr>
          <a:lstStyle/>
          <a:p>
            <a:r>
              <a:rPr lang="es-ES" sz="1400" dirty="0"/>
              <a:t>Fase T</a:t>
            </a:r>
          </a:p>
        </p:txBody>
      </p:sp>
      <p:cxnSp>
        <p:nvCxnSpPr>
          <p:cNvPr id="93" name="Conector recto 92">
            <a:extLst>
              <a:ext uri="{FF2B5EF4-FFF2-40B4-BE49-F238E27FC236}">
                <a16:creationId xmlns:a16="http://schemas.microsoft.com/office/drawing/2014/main" id="{F29B2280-2383-4C45-A310-5E36F2145D34}"/>
              </a:ext>
            </a:extLst>
          </p:cNvPr>
          <p:cNvCxnSpPr>
            <a:cxnSpLocks/>
            <a:endCxn id="75" idx="7"/>
          </p:cNvCxnSpPr>
          <p:nvPr/>
        </p:nvCxnSpPr>
        <p:spPr bwMode="auto">
          <a:xfrm>
            <a:off x="1467264" y="1196752"/>
            <a:ext cx="0" cy="106939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6" name="Conector recto 95">
            <a:extLst>
              <a:ext uri="{FF2B5EF4-FFF2-40B4-BE49-F238E27FC236}">
                <a16:creationId xmlns:a16="http://schemas.microsoft.com/office/drawing/2014/main" id="{DD4E9A6A-39A1-4CC9-ADDE-7616174BBAAD}"/>
              </a:ext>
            </a:extLst>
          </p:cNvPr>
          <p:cNvCxnSpPr>
            <a:cxnSpLocks/>
          </p:cNvCxnSpPr>
          <p:nvPr/>
        </p:nvCxnSpPr>
        <p:spPr bwMode="auto">
          <a:xfrm>
            <a:off x="2033201" y="1484784"/>
            <a:ext cx="0" cy="176391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8" name="Conector recto 97">
            <a:extLst>
              <a:ext uri="{FF2B5EF4-FFF2-40B4-BE49-F238E27FC236}">
                <a16:creationId xmlns:a16="http://schemas.microsoft.com/office/drawing/2014/main" id="{7AF88DB8-8283-4267-A927-89115755A4E1}"/>
              </a:ext>
            </a:extLst>
          </p:cNvPr>
          <p:cNvCxnSpPr>
            <a:cxnSpLocks/>
          </p:cNvCxnSpPr>
          <p:nvPr/>
        </p:nvCxnSpPr>
        <p:spPr bwMode="auto">
          <a:xfrm>
            <a:off x="733533" y="1786042"/>
            <a:ext cx="0" cy="1519042"/>
          </a:xfrm>
          <a:prstGeom prst="line">
            <a:avLst/>
          </a:prstGeom>
          <a:solidFill>
            <a:schemeClr val="accent1"/>
          </a:solidFill>
          <a:ln w="25400" cap="flat" cmpd="sng" algn="ctr">
            <a:solidFill>
              <a:srgbClr val="C00000"/>
            </a:solidFill>
            <a:prstDash val="solid"/>
            <a:round/>
            <a:headEnd type="none" w="med" len="med"/>
            <a:tailEnd type="none" w="med" len="med"/>
          </a:ln>
          <a:effectLst/>
        </p:spPr>
      </p:cxnSp>
      <p:sp>
        <p:nvSpPr>
          <p:cNvPr id="100" name="CuadroTexto 99">
            <a:extLst>
              <a:ext uri="{FF2B5EF4-FFF2-40B4-BE49-F238E27FC236}">
                <a16:creationId xmlns:a16="http://schemas.microsoft.com/office/drawing/2014/main" id="{C7E1153E-1D99-4E5D-9266-2604A54B0FE5}"/>
              </a:ext>
            </a:extLst>
          </p:cNvPr>
          <p:cNvSpPr txBox="1"/>
          <p:nvPr/>
        </p:nvSpPr>
        <p:spPr>
          <a:xfrm>
            <a:off x="458677" y="3252131"/>
            <a:ext cx="335285" cy="307777"/>
          </a:xfrm>
          <a:prstGeom prst="rect">
            <a:avLst/>
          </a:prstGeom>
          <a:noFill/>
        </p:spPr>
        <p:txBody>
          <a:bodyPr wrap="none" rtlCol="0">
            <a:spAutoFit/>
          </a:bodyPr>
          <a:lstStyle/>
          <a:p>
            <a:r>
              <a:rPr lang="es-ES" sz="1400" dirty="0"/>
              <a:t> T</a:t>
            </a:r>
          </a:p>
        </p:txBody>
      </p:sp>
      <p:sp>
        <p:nvSpPr>
          <p:cNvPr id="101" name="CuadroTexto 100">
            <a:extLst>
              <a:ext uri="{FF2B5EF4-FFF2-40B4-BE49-F238E27FC236}">
                <a16:creationId xmlns:a16="http://schemas.microsoft.com/office/drawing/2014/main" id="{EB690E95-7186-4518-A47F-A53962DC2F21}"/>
              </a:ext>
            </a:extLst>
          </p:cNvPr>
          <p:cNvSpPr txBox="1"/>
          <p:nvPr/>
        </p:nvSpPr>
        <p:spPr>
          <a:xfrm>
            <a:off x="1989067" y="3227720"/>
            <a:ext cx="335285" cy="307777"/>
          </a:xfrm>
          <a:prstGeom prst="rect">
            <a:avLst/>
          </a:prstGeom>
          <a:noFill/>
        </p:spPr>
        <p:txBody>
          <a:bodyPr wrap="none" rtlCol="0">
            <a:spAutoFit/>
          </a:bodyPr>
          <a:lstStyle/>
          <a:p>
            <a:r>
              <a:rPr lang="es-ES" sz="1400" dirty="0"/>
              <a:t> S</a:t>
            </a:r>
          </a:p>
        </p:txBody>
      </p:sp>
      <p:sp>
        <p:nvSpPr>
          <p:cNvPr id="148" name="Rectángulo 147">
            <a:extLst>
              <a:ext uri="{FF2B5EF4-FFF2-40B4-BE49-F238E27FC236}">
                <a16:creationId xmlns:a16="http://schemas.microsoft.com/office/drawing/2014/main" id="{BEBA4DBB-5346-4DA7-958E-9F6DBD606B09}"/>
              </a:ext>
            </a:extLst>
          </p:cNvPr>
          <p:cNvSpPr/>
          <p:nvPr/>
        </p:nvSpPr>
        <p:spPr bwMode="auto">
          <a:xfrm>
            <a:off x="3805586" y="2383122"/>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149" name="Conector recto 148">
            <a:extLst>
              <a:ext uri="{FF2B5EF4-FFF2-40B4-BE49-F238E27FC236}">
                <a16:creationId xmlns:a16="http://schemas.microsoft.com/office/drawing/2014/main" id="{72E74F86-7BC5-45A2-9FBF-03D19258098B}"/>
              </a:ext>
            </a:extLst>
          </p:cNvPr>
          <p:cNvCxnSpPr>
            <a:stCxn id="148" idx="0"/>
          </p:cNvCxnSpPr>
          <p:nvPr/>
        </p:nvCxnSpPr>
        <p:spPr bwMode="auto">
          <a:xfrm flipV="1">
            <a:off x="3922198" y="2099008"/>
            <a:ext cx="0" cy="2841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Conector recto 151">
            <a:extLst>
              <a:ext uri="{FF2B5EF4-FFF2-40B4-BE49-F238E27FC236}">
                <a16:creationId xmlns:a16="http://schemas.microsoft.com/office/drawing/2014/main" id="{51AFEE3D-8AC9-4B07-91F2-F081D2EC8F3A}"/>
              </a:ext>
            </a:extLst>
          </p:cNvPr>
          <p:cNvCxnSpPr/>
          <p:nvPr/>
        </p:nvCxnSpPr>
        <p:spPr bwMode="auto">
          <a:xfrm flipV="1">
            <a:off x="3920688" y="2810412"/>
            <a:ext cx="0" cy="22149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4" name="Elipse 153">
            <a:extLst>
              <a:ext uri="{FF2B5EF4-FFF2-40B4-BE49-F238E27FC236}">
                <a16:creationId xmlns:a16="http://schemas.microsoft.com/office/drawing/2014/main" id="{98620271-0F8A-4DED-9A0C-EB8226CE5E6A}"/>
              </a:ext>
            </a:extLst>
          </p:cNvPr>
          <p:cNvSpPr/>
          <p:nvPr/>
        </p:nvSpPr>
        <p:spPr bwMode="auto">
          <a:xfrm>
            <a:off x="3892970" y="2062531"/>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5" name="Elipse 154">
            <a:extLst>
              <a:ext uri="{FF2B5EF4-FFF2-40B4-BE49-F238E27FC236}">
                <a16:creationId xmlns:a16="http://schemas.microsoft.com/office/drawing/2014/main" id="{1008B5A0-E6EC-4050-8396-6DEE3BFE9359}"/>
              </a:ext>
            </a:extLst>
          </p:cNvPr>
          <p:cNvSpPr/>
          <p:nvPr/>
        </p:nvSpPr>
        <p:spPr bwMode="auto">
          <a:xfrm>
            <a:off x="3892970" y="2995325"/>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07" name="Rectángulo 106">
            <a:extLst>
              <a:ext uri="{FF2B5EF4-FFF2-40B4-BE49-F238E27FC236}">
                <a16:creationId xmlns:a16="http://schemas.microsoft.com/office/drawing/2014/main" id="{58DBD2BF-65DE-461C-97C7-3342664521D1}"/>
              </a:ext>
            </a:extLst>
          </p:cNvPr>
          <p:cNvSpPr/>
          <p:nvPr/>
        </p:nvSpPr>
        <p:spPr bwMode="auto">
          <a:xfrm rot="18941506">
            <a:off x="4076570" y="3095748"/>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108" name="Conector recto 107">
            <a:extLst>
              <a:ext uri="{FF2B5EF4-FFF2-40B4-BE49-F238E27FC236}">
                <a16:creationId xmlns:a16="http://schemas.microsoft.com/office/drawing/2014/main" id="{275A72F9-911B-4B42-80B7-D66E371D421F}"/>
              </a:ext>
            </a:extLst>
          </p:cNvPr>
          <p:cNvCxnSpPr>
            <a:stCxn id="155" idx="5"/>
            <a:endCxn id="107" idx="0"/>
          </p:cNvCxnSpPr>
          <p:nvPr/>
        </p:nvCxnSpPr>
        <p:spPr bwMode="auto">
          <a:xfrm>
            <a:off x="3942732" y="3045087"/>
            <a:ext cx="101215" cy="1114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Conector recto 108">
            <a:extLst>
              <a:ext uri="{FF2B5EF4-FFF2-40B4-BE49-F238E27FC236}">
                <a16:creationId xmlns:a16="http://schemas.microsoft.com/office/drawing/2014/main" id="{A623D8CB-FC24-4419-8AA1-85BBC26E8619}"/>
              </a:ext>
            </a:extLst>
          </p:cNvPr>
          <p:cNvCxnSpPr/>
          <p:nvPr/>
        </p:nvCxnSpPr>
        <p:spPr bwMode="auto">
          <a:xfrm>
            <a:off x="4345500" y="3450531"/>
            <a:ext cx="140845" cy="15871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0" name="CuadroTexto 109">
            <a:extLst>
              <a:ext uri="{FF2B5EF4-FFF2-40B4-BE49-F238E27FC236}">
                <a16:creationId xmlns:a16="http://schemas.microsoft.com/office/drawing/2014/main" id="{6E8CF3A5-8ACE-4572-B59A-1A002713ACA8}"/>
              </a:ext>
            </a:extLst>
          </p:cNvPr>
          <p:cNvSpPr txBox="1"/>
          <p:nvPr/>
        </p:nvSpPr>
        <p:spPr>
          <a:xfrm>
            <a:off x="3960500" y="1994039"/>
            <a:ext cx="304892" cy="307777"/>
          </a:xfrm>
          <a:prstGeom prst="rect">
            <a:avLst/>
          </a:prstGeom>
          <a:noFill/>
        </p:spPr>
        <p:txBody>
          <a:bodyPr wrap="none" rtlCol="0">
            <a:spAutoFit/>
          </a:bodyPr>
          <a:lstStyle/>
          <a:p>
            <a:r>
              <a:rPr lang="es-ES" sz="1400" dirty="0"/>
              <a:t>R</a:t>
            </a:r>
          </a:p>
        </p:txBody>
      </p:sp>
      <mc:AlternateContent xmlns:mc="http://schemas.openxmlformats.org/markup-compatibility/2006" xmlns:a14="http://schemas.microsoft.com/office/drawing/2010/main">
        <mc:Choice Requires="a14">
          <p:sp>
            <p:nvSpPr>
              <p:cNvPr id="115" name="CuadroTexto 114">
                <a:extLst>
                  <a:ext uri="{FF2B5EF4-FFF2-40B4-BE49-F238E27FC236}">
                    <a16:creationId xmlns:a16="http://schemas.microsoft.com/office/drawing/2014/main" id="{6277381C-913B-4C9E-980B-C387BC70FE74}"/>
                  </a:ext>
                </a:extLst>
              </p:cNvPr>
              <p:cNvSpPr txBox="1"/>
              <p:nvPr/>
            </p:nvSpPr>
            <p:spPr>
              <a:xfrm>
                <a:off x="3512617" y="2284691"/>
                <a:ext cx="326451"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115" name="CuadroTexto 114">
                <a:extLst>
                  <a:ext uri="{FF2B5EF4-FFF2-40B4-BE49-F238E27FC236}">
                    <a16:creationId xmlns:a16="http://schemas.microsoft.com/office/drawing/2014/main" id="{6277381C-913B-4C9E-980B-C387BC70FE74}"/>
                  </a:ext>
                </a:extLst>
              </p:cNvPr>
              <p:cNvSpPr txBox="1">
                <a:spLocks noRot="1" noChangeAspect="1" noMove="1" noResize="1" noEditPoints="1" noAdjustHandles="1" noChangeArrowheads="1" noChangeShapeType="1" noTextEdit="1"/>
              </p:cNvSpPr>
              <p:nvPr/>
            </p:nvSpPr>
            <p:spPr>
              <a:xfrm>
                <a:off x="3512617" y="2284691"/>
                <a:ext cx="326451" cy="281323"/>
              </a:xfrm>
              <a:prstGeom prst="rect">
                <a:avLst/>
              </a:prstGeom>
              <a:blipFill>
                <a:blip r:embed="rId19"/>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0" name="CuadroTexto 119">
                <a:extLst>
                  <a:ext uri="{FF2B5EF4-FFF2-40B4-BE49-F238E27FC236}">
                    <a16:creationId xmlns:a16="http://schemas.microsoft.com/office/drawing/2014/main" id="{28467D74-399D-4AF5-A49E-18E03DFE8C29}"/>
                  </a:ext>
                </a:extLst>
              </p:cNvPr>
              <p:cNvSpPr txBox="1"/>
              <p:nvPr/>
            </p:nvSpPr>
            <p:spPr>
              <a:xfrm>
                <a:off x="3750521" y="2419599"/>
                <a:ext cx="384421"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120" name="CuadroTexto 119">
                <a:extLst>
                  <a:ext uri="{FF2B5EF4-FFF2-40B4-BE49-F238E27FC236}">
                    <a16:creationId xmlns:a16="http://schemas.microsoft.com/office/drawing/2014/main" id="{28467D74-399D-4AF5-A49E-18E03DFE8C29}"/>
                  </a:ext>
                </a:extLst>
              </p:cNvPr>
              <p:cNvSpPr txBox="1">
                <a:spLocks noRot="1" noChangeAspect="1" noMove="1" noResize="1" noEditPoints="1" noAdjustHandles="1" noChangeArrowheads="1" noChangeShapeType="1" noTextEdit="1"/>
              </p:cNvSpPr>
              <p:nvPr/>
            </p:nvSpPr>
            <p:spPr>
              <a:xfrm>
                <a:off x="3750521" y="2419599"/>
                <a:ext cx="384421" cy="281323"/>
              </a:xfrm>
              <a:prstGeom prst="rect">
                <a:avLst/>
              </a:prstGeom>
              <a:blipFill>
                <a:blip r:embed="rId3"/>
                <a:stretch>
                  <a:fillRect b="-4348"/>
                </a:stretch>
              </a:blipFill>
            </p:spPr>
            <p:txBody>
              <a:bodyPr/>
              <a:lstStyle/>
              <a:p>
                <a:r>
                  <a:rPr lang="es-ES">
                    <a:noFill/>
                  </a:rPr>
                  <a:t> </a:t>
                </a:r>
              </a:p>
            </p:txBody>
          </p:sp>
        </mc:Fallback>
      </mc:AlternateContent>
      <p:sp>
        <p:nvSpPr>
          <p:cNvPr id="134" name="CuadroTexto 133">
            <a:extLst>
              <a:ext uri="{FF2B5EF4-FFF2-40B4-BE49-F238E27FC236}">
                <a16:creationId xmlns:a16="http://schemas.microsoft.com/office/drawing/2014/main" id="{B656B5A3-EDD5-41CE-81FD-2AF7F7E1833F}"/>
              </a:ext>
            </a:extLst>
          </p:cNvPr>
          <p:cNvSpPr txBox="1"/>
          <p:nvPr/>
        </p:nvSpPr>
        <p:spPr>
          <a:xfrm>
            <a:off x="4482342" y="3535844"/>
            <a:ext cx="284052" cy="307777"/>
          </a:xfrm>
          <a:prstGeom prst="rect">
            <a:avLst/>
          </a:prstGeom>
          <a:noFill/>
        </p:spPr>
        <p:txBody>
          <a:bodyPr wrap="none" rtlCol="0">
            <a:spAutoFit/>
          </a:bodyPr>
          <a:lstStyle/>
          <a:p>
            <a:r>
              <a:rPr lang="es-ES" sz="1400" dirty="0"/>
              <a:t>S</a:t>
            </a:r>
          </a:p>
        </p:txBody>
      </p:sp>
      <mc:AlternateContent xmlns:mc="http://schemas.openxmlformats.org/markup-compatibility/2006" xmlns:a14="http://schemas.microsoft.com/office/drawing/2010/main">
        <mc:Choice Requires="a14">
          <p:sp>
            <p:nvSpPr>
              <p:cNvPr id="136" name="CuadroTexto 135">
                <a:extLst>
                  <a:ext uri="{FF2B5EF4-FFF2-40B4-BE49-F238E27FC236}">
                    <a16:creationId xmlns:a16="http://schemas.microsoft.com/office/drawing/2014/main" id="{132D33A6-DA51-4DA3-B21B-9B0D73C303AC}"/>
                  </a:ext>
                </a:extLst>
              </p:cNvPr>
              <p:cNvSpPr txBox="1"/>
              <p:nvPr/>
            </p:nvSpPr>
            <p:spPr>
              <a:xfrm>
                <a:off x="4533351" y="2918922"/>
                <a:ext cx="330395"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2</m:t>
                          </m:r>
                        </m:sub>
                      </m:sSub>
                    </m:oMath>
                  </m:oMathPara>
                </a14:m>
                <a:endParaRPr lang="es-ES" sz="1400" dirty="0"/>
              </a:p>
            </p:txBody>
          </p:sp>
        </mc:Choice>
        <mc:Fallback xmlns="">
          <p:sp>
            <p:nvSpPr>
              <p:cNvPr id="136" name="CuadroTexto 135">
                <a:extLst>
                  <a:ext uri="{FF2B5EF4-FFF2-40B4-BE49-F238E27FC236}">
                    <a16:creationId xmlns:a16="http://schemas.microsoft.com/office/drawing/2014/main" id="{132D33A6-DA51-4DA3-B21B-9B0D73C303AC}"/>
                  </a:ext>
                </a:extLst>
              </p:cNvPr>
              <p:cNvSpPr txBox="1">
                <a:spLocks noRot="1" noChangeAspect="1" noMove="1" noResize="1" noEditPoints="1" noAdjustHandles="1" noChangeArrowheads="1" noChangeShapeType="1" noTextEdit="1"/>
              </p:cNvSpPr>
              <p:nvPr/>
            </p:nvSpPr>
            <p:spPr>
              <a:xfrm>
                <a:off x="4533351" y="2918922"/>
                <a:ext cx="330395" cy="281323"/>
              </a:xfrm>
              <a:prstGeom prst="rect">
                <a:avLst/>
              </a:prstGeom>
              <a:blipFill>
                <a:blip r:embed="rId20"/>
                <a:stretch>
                  <a:fillRect b="-4348"/>
                </a:stretch>
              </a:blipFill>
            </p:spPr>
            <p:txBody>
              <a:bodyPr/>
              <a:lstStyle/>
              <a:p>
                <a:r>
                  <a:rPr lang="es-ES">
                    <a:noFill/>
                  </a:rPr>
                  <a:t> </a:t>
                </a:r>
              </a:p>
            </p:txBody>
          </p:sp>
        </mc:Fallback>
      </mc:AlternateContent>
      <p:cxnSp>
        <p:nvCxnSpPr>
          <p:cNvPr id="138" name="Conector recto de flecha 137">
            <a:extLst>
              <a:ext uri="{FF2B5EF4-FFF2-40B4-BE49-F238E27FC236}">
                <a16:creationId xmlns:a16="http://schemas.microsoft.com/office/drawing/2014/main" id="{F9ED456F-7EEF-4C88-ADF5-5794134CA324}"/>
              </a:ext>
            </a:extLst>
          </p:cNvPr>
          <p:cNvCxnSpPr>
            <a:cxnSpLocks/>
          </p:cNvCxnSpPr>
          <p:nvPr/>
        </p:nvCxnSpPr>
        <p:spPr bwMode="auto">
          <a:xfrm>
            <a:off x="4109812" y="2968752"/>
            <a:ext cx="305990" cy="330524"/>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40" name="CuadroTexto 139">
                <a:extLst>
                  <a:ext uri="{FF2B5EF4-FFF2-40B4-BE49-F238E27FC236}">
                    <a16:creationId xmlns:a16="http://schemas.microsoft.com/office/drawing/2014/main" id="{ACBADF46-67C5-4F66-81ED-5FFB205441EC}"/>
                  </a:ext>
                </a:extLst>
              </p:cNvPr>
              <p:cNvSpPr txBox="1"/>
              <p:nvPr/>
            </p:nvSpPr>
            <p:spPr>
              <a:xfrm>
                <a:off x="4009912" y="3159202"/>
                <a:ext cx="366253"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140" name="CuadroTexto 139">
                <a:extLst>
                  <a:ext uri="{FF2B5EF4-FFF2-40B4-BE49-F238E27FC236}">
                    <a16:creationId xmlns:a16="http://schemas.microsoft.com/office/drawing/2014/main" id="{ACBADF46-67C5-4F66-81ED-5FFB205441EC}"/>
                  </a:ext>
                </a:extLst>
              </p:cNvPr>
              <p:cNvSpPr txBox="1">
                <a:spLocks noRot="1" noChangeAspect="1" noMove="1" noResize="1" noEditPoints="1" noAdjustHandles="1" noChangeArrowheads="1" noChangeShapeType="1" noTextEdit="1"/>
              </p:cNvSpPr>
              <p:nvPr/>
            </p:nvSpPr>
            <p:spPr>
              <a:xfrm>
                <a:off x="4009912" y="3159202"/>
                <a:ext cx="366253" cy="281323"/>
              </a:xfrm>
              <a:prstGeom prst="rect">
                <a:avLst/>
              </a:prstGeom>
              <a:blipFill>
                <a:blip r:embed="rId21"/>
                <a:stretch>
                  <a:fillRect b="-6522"/>
                </a:stretch>
              </a:blipFill>
            </p:spPr>
            <p:txBody>
              <a:bodyPr/>
              <a:lstStyle/>
              <a:p>
                <a:r>
                  <a:rPr lang="es-ES">
                    <a:noFill/>
                  </a:rPr>
                  <a:t> </a:t>
                </a:r>
              </a:p>
            </p:txBody>
          </p:sp>
        </mc:Fallback>
      </mc:AlternateContent>
      <p:cxnSp>
        <p:nvCxnSpPr>
          <p:cNvPr id="126" name="Conector recto 125">
            <a:extLst>
              <a:ext uri="{FF2B5EF4-FFF2-40B4-BE49-F238E27FC236}">
                <a16:creationId xmlns:a16="http://schemas.microsoft.com/office/drawing/2014/main" id="{1413F649-4889-429B-B7E5-E0E1FA178CA9}"/>
              </a:ext>
            </a:extLst>
          </p:cNvPr>
          <p:cNvCxnSpPr/>
          <p:nvPr/>
        </p:nvCxnSpPr>
        <p:spPr bwMode="auto">
          <a:xfrm flipH="1">
            <a:off x="3678856" y="3042437"/>
            <a:ext cx="215091" cy="1961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7" name="Rectángulo 126">
            <a:extLst>
              <a:ext uri="{FF2B5EF4-FFF2-40B4-BE49-F238E27FC236}">
                <a16:creationId xmlns:a16="http://schemas.microsoft.com/office/drawing/2014/main" id="{5A8D378E-F6E4-4A38-AFC4-16A41D43302E}"/>
              </a:ext>
            </a:extLst>
          </p:cNvPr>
          <p:cNvSpPr/>
          <p:nvPr/>
        </p:nvSpPr>
        <p:spPr bwMode="auto">
          <a:xfrm rot="2512829">
            <a:off x="3482518" y="3124068"/>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128" name="Conector recto 127">
            <a:extLst>
              <a:ext uri="{FF2B5EF4-FFF2-40B4-BE49-F238E27FC236}">
                <a16:creationId xmlns:a16="http://schemas.microsoft.com/office/drawing/2014/main" id="{63DC1C03-0209-4CBF-923F-D8BA9622A0EC}"/>
              </a:ext>
            </a:extLst>
          </p:cNvPr>
          <p:cNvCxnSpPr>
            <a:cxnSpLocks/>
          </p:cNvCxnSpPr>
          <p:nvPr/>
        </p:nvCxnSpPr>
        <p:spPr bwMode="auto">
          <a:xfrm flipH="1">
            <a:off x="3289246" y="3485078"/>
            <a:ext cx="158291" cy="1479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Conector recto 158">
            <a:extLst>
              <a:ext uri="{FF2B5EF4-FFF2-40B4-BE49-F238E27FC236}">
                <a16:creationId xmlns:a16="http://schemas.microsoft.com/office/drawing/2014/main" id="{D175D491-EBCE-422D-8791-287923315877}"/>
              </a:ext>
            </a:extLst>
          </p:cNvPr>
          <p:cNvCxnSpPr>
            <a:cxnSpLocks/>
          </p:cNvCxnSpPr>
          <p:nvPr/>
        </p:nvCxnSpPr>
        <p:spPr bwMode="auto">
          <a:xfrm>
            <a:off x="3923928" y="1188214"/>
            <a:ext cx="0" cy="106939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60" name="Conector recto 159">
            <a:extLst>
              <a:ext uri="{FF2B5EF4-FFF2-40B4-BE49-F238E27FC236}">
                <a16:creationId xmlns:a16="http://schemas.microsoft.com/office/drawing/2014/main" id="{1AE2C68A-23CD-44D7-97B5-DC6A39D39935}"/>
              </a:ext>
            </a:extLst>
          </p:cNvPr>
          <p:cNvCxnSpPr>
            <a:cxnSpLocks/>
          </p:cNvCxnSpPr>
          <p:nvPr/>
        </p:nvCxnSpPr>
        <p:spPr bwMode="auto">
          <a:xfrm>
            <a:off x="4484737" y="1497272"/>
            <a:ext cx="12864" cy="213717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3" name="Conector recto 162">
            <a:extLst>
              <a:ext uri="{FF2B5EF4-FFF2-40B4-BE49-F238E27FC236}">
                <a16:creationId xmlns:a16="http://schemas.microsoft.com/office/drawing/2014/main" id="{7D06418E-9270-456C-BEE2-09F6B626A5A1}"/>
              </a:ext>
            </a:extLst>
          </p:cNvPr>
          <p:cNvCxnSpPr>
            <a:cxnSpLocks/>
          </p:cNvCxnSpPr>
          <p:nvPr/>
        </p:nvCxnSpPr>
        <p:spPr bwMode="auto">
          <a:xfrm>
            <a:off x="3289246" y="1786042"/>
            <a:ext cx="0" cy="1846946"/>
          </a:xfrm>
          <a:prstGeom prst="line">
            <a:avLst/>
          </a:prstGeom>
          <a:solidFill>
            <a:schemeClr val="accent1"/>
          </a:solidFill>
          <a:ln w="25400" cap="flat" cmpd="sng" algn="ctr">
            <a:solidFill>
              <a:srgbClr val="C00000"/>
            </a:solidFill>
            <a:prstDash val="solid"/>
            <a:round/>
            <a:headEnd type="none" w="med" len="med"/>
            <a:tailEnd type="none" w="med" len="med"/>
          </a:ln>
          <a:effectLst/>
        </p:spPr>
      </p:cxnSp>
      <p:sp>
        <p:nvSpPr>
          <p:cNvPr id="166" name="CuadroTexto 165">
            <a:extLst>
              <a:ext uri="{FF2B5EF4-FFF2-40B4-BE49-F238E27FC236}">
                <a16:creationId xmlns:a16="http://schemas.microsoft.com/office/drawing/2014/main" id="{953ED596-BC61-4390-910D-687D3CB3FB25}"/>
              </a:ext>
            </a:extLst>
          </p:cNvPr>
          <p:cNvSpPr txBox="1"/>
          <p:nvPr/>
        </p:nvSpPr>
        <p:spPr>
          <a:xfrm>
            <a:off x="3034429" y="3568548"/>
            <a:ext cx="293670" cy="307777"/>
          </a:xfrm>
          <a:prstGeom prst="rect">
            <a:avLst/>
          </a:prstGeom>
          <a:noFill/>
        </p:spPr>
        <p:txBody>
          <a:bodyPr wrap="none" rtlCol="0">
            <a:spAutoFit/>
          </a:bodyPr>
          <a:lstStyle/>
          <a:p>
            <a:r>
              <a:rPr lang="es-ES" sz="1400" dirty="0"/>
              <a:t>T</a:t>
            </a:r>
          </a:p>
        </p:txBody>
      </p:sp>
      <mc:AlternateContent xmlns:mc="http://schemas.openxmlformats.org/markup-compatibility/2006" xmlns:a14="http://schemas.microsoft.com/office/drawing/2010/main">
        <mc:Choice Requires="a14">
          <p:sp>
            <p:nvSpPr>
              <p:cNvPr id="172" name="CuadroTexto 171">
                <a:extLst>
                  <a:ext uri="{FF2B5EF4-FFF2-40B4-BE49-F238E27FC236}">
                    <a16:creationId xmlns:a16="http://schemas.microsoft.com/office/drawing/2014/main" id="{1A3FCC62-DD35-47D0-997B-BCD1AA4F3553}"/>
                  </a:ext>
                </a:extLst>
              </p:cNvPr>
              <p:cNvSpPr txBox="1"/>
              <p:nvPr/>
            </p:nvSpPr>
            <p:spPr>
              <a:xfrm>
                <a:off x="458677" y="3946071"/>
                <a:ext cx="5926238" cy="678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𝑅𝑆</m:t>
                          </m:r>
                          <m:r>
                            <a:rPr lang="es-ES" sz="2000" b="0" i="1" smtClean="0">
                              <a:latin typeface="Cambria Math" panose="02040503050406030204" pitchFamily="18" charset="0"/>
                            </a:rPr>
                            <m:t>_∆</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m:t>
                          </m:r>
                        </m:sub>
                      </m:sSub>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𝑇</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m:rPr>
                                  <m:sty m:val="p"/>
                                </m:rPr>
                                <a:rPr lang="es-ES" sz="2000" b="0" i="1" smtClean="0">
                                  <a:latin typeface="Cambria Math" panose="02040503050406030204" pitchFamily="18" charset="0"/>
                                </a:rPr>
                                <m:t>Z</m:t>
                              </m:r>
                            </m:e>
                            <m:sub>
                              <m:r>
                                <a:rPr lang="es-ES" sz="2000" b="0" i="1" smtClean="0">
                                  <a:latin typeface="Cambria Math" panose="02040503050406030204" pitchFamily="18" charset="0"/>
                                </a:rPr>
                                <m:t>𝑆</m:t>
                              </m:r>
                            </m:sub>
                          </m:sSub>
                        </m:e>
                      </m:d>
                      <m:r>
                        <a:rPr lang="es-ES" sz="2000" b="0" i="1" smtClean="0">
                          <a:latin typeface="Cambria Math" panose="02040503050406030204" pitchFamily="18" charset="0"/>
                        </a:rPr>
                        <m:t>=</m:t>
                      </m:r>
                      <m:f>
                        <m:fPr>
                          <m:ctrlPr>
                            <a:rPr lang="es-ES" sz="2000" b="0" i="1" smtClean="0">
                              <a:latin typeface="Cambria Math" panose="02040503050406030204" pitchFamily="18" charset="0"/>
                            </a:rPr>
                          </m:ctrlPr>
                        </m:fPr>
                        <m:num>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m:t>
                              </m:r>
                            </m:sub>
                          </m:sSub>
                          <m:r>
                            <a:rPr lang="es-ES" sz="2000" b="0" i="1" smtClean="0">
                              <a:latin typeface="Cambria Math" panose="02040503050406030204" pitchFamily="18" charset="0"/>
                            </a:rPr>
                            <m:t>𝑥</m:t>
                          </m:r>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𝑇</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𝑆</m:t>
                              </m:r>
                            </m:sub>
                          </m:sSub>
                          <m:r>
                            <a:rPr lang="es-ES" sz="2000" b="0" i="1" smtClean="0">
                              <a:latin typeface="Cambria Math" panose="02040503050406030204" pitchFamily="18" charset="0"/>
                            </a:rPr>
                            <m:t>)</m:t>
                          </m:r>
                        </m:num>
                        <m:den>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𝑇</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𝑆</m:t>
                              </m:r>
                            </m:sub>
                          </m:sSub>
                        </m:den>
                      </m:f>
                      <m:r>
                        <a:rPr lang="es-ES" sz="2000" b="0" i="1" smtClean="0">
                          <a:latin typeface="Cambria Math" panose="02040503050406030204" pitchFamily="18" charset="0"/>
                        </a:rPr>
                        <m:t>=</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2</m:t>
                          </m:r>
                          <m:sSubSup>
                            <m:sSubSupPr>
                              <m:ctrlPr>
                                <a:rPr lang="es-ES" sz="2000" b="0" i="1" smtClean="0">
                                  <a:latin typeface="Cambria Math" panose="02040503050406030204" pitchFamily="18" charset="0"/>
                                </a:rPr>
                              </m:ctrlPr>
                            </m:sSubSupPr>
                            <m:e>
                              <m:r>
                                <a:rPr lang="es-ES" sz="2000" b="0" i="1" smtClean="0">
                                  <a:latin typeface="Cambria Math" panose="02040503050406030204" pitchFamily="18" charset="0"/>
                                </a:rPr>
                                <m:t>𝑍</m:t>
                              </m:r>
                            </m:e>
                            <m:sub>
                              <m:r>
                                <a:rPr lang="es-ES" sz="2000" b="0" i="1" smtClean="0">
                                  <a:latin typeface="Cambria Math" panose="02040503050406030204" pitchFamily="18" charset="0"/>
                                  <a:ea typeface="Cambria Math" panose="02040503050406030204" pitchFamily="18" charset="0"/>
                                </a:rPr>
                                <m:t>∆</m:t>
                              </m:r>
                            </m:sub>
                            <m:sup>
                              <m:r>
                                <a:rPr lang="es-ES" sz="2000" b="0" i="1" smtClean="0">
                                  <a:latin typeface="Cambria Math" panose="02040503050406030204" pitchFamily="18" charset="0"/>
                                </a:rPr>
                                <m:t>2</m:t>
                              </m:r>
                            </m:sup>
                          </m:sSubSup>
                        </m:num>
                        <m:den>
                          <m:r>
                            <a:rPr lang="es-ES" sz="2000" b="0" i="1" smtClean="0">
                              <a:latin typeface="Cambria Math" panose="02040503050406030204" pitchFamily="18" charset="0"/>
                            </a:rPr>
                            <m:t>3</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ea typeface="Cambria Math" panose="02040503050406030204" pitchFamily="18" charset="0"/>
                                </a:rPr>
                                <m:t>∆</m:t>
                              </m:r>
                            </m:sub>
                          </m:sSub>
                        </m:den>
                      </m:f>
                      <m:r>
                        <a:rPr lang="es-ES" sz="2000" b="0" i="1" smtClean="0">
                          <a:latin typeface="Cambria Math" panose="02040503050406030204" pitchFamily="18" charset="0"/>
                        </a:rPr>
                        <m:t>=</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2</m:t>
                          </m:r>
                        </m:num>
                        <m:den>
                          <m:r>
                            <a:rPr lang="es-ES" sz="2000" b="0" i="1" smtClean="0">
                              <a:latin typeface="Cambria Math" panose="02040503050406030204" pitchFamily="18" charset="0"/>
                            </a:rPr>
                            <m:t>3</m:t>
                          </m:r>
                        </m:den>
                      </m:f>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ea typeface="Cambria Math" panose="02040503050406030204" pitchFamily="18" charset="0"/>
                            </a:rPr>
                            <m:t>∆</m:t>
                          </m:r>
                        </m:sub>
                      </m:sSub>
                    </m:oMath>
                  </m:oMathPara>
                </a14:m>
                <a:endParaRPr lang="es-ES" sz="2000" dirty="0"/>
              </a:p>
            </p:txBody>
          </p:sp>
        </mc:Choice>
        <mc:Fallback xmlns="">
          <p:sp>
            <p:nvSpPr>
              <p:cNvPr id="172" name="CuadroTexto 171">
                <a:extLst>
                  <a:ext uri="{FF2B5EF4-FFF2-40B4-BE49-F238E27FC236}">
                    <a16:creationId xmlns:a16="http://schemas.microsoft.com/office/drawing/2014/main" id="{1A3FCC62-DD35-47D0-997B-BCD1AA4F3553}"/>
                  </a:ext>
                </a:extLst>
              </p:cNvPr>
              <p:cNvSpPr txBox="1">
                <a:spLocks noRot="1" noChangeAspect="1" noMove="1" noResize="1" noEditPoints="1" noAdjustHandles="1" noChangeArrowheads="1" noChangeShapeType="1" noTextEdit="1"/>
              </p:cNvSpPr>
              <p:nvPr/>
            </p:nvSpPr>
            <p:spPr>
              <a:xfrm>
                <a:off x="458677" y="3946071"/>
                <a:ext cx="5926238" cy="678712"/>
              </a:xfrm>
              <a:prstGeom prst="rect">
                <a:avLst/>
              </a:prstGeom>
              <a:blipFill>
                <a:blip r:embed="rId2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3" name="CuadroTexto 172">
                <a:extLst>
                  <a:ext uri="{FF2B5EF4-FFF2-40B4-BE49-F238E27FC236}">
                    <a16:creationId xmlns:a16="http://schemas.microsoft.com/office/drawing/2014/main" id="{062B031E-B649-4719-A986-71B7955EFD20}"/>
                  </a:ext>
                </a:extLst>
              </p:cNvPr>
              <p:cNvSpPr txBox="1"/>
              <p:nvPr/>
            </p:nvSpPr>
            <p:spPr>
              <a:xfrm>
                <a:off x="432708" y="4815704"/>
                <a:ext cx="2576603" cy="317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𝑅𝑆</m:t>
                          </m:r>
                          <m:r>
                            <a:rPr lang="es-ES" sz="2000" b="0" i="1" smtClean="0">
                              <a:latin typeface="Cambria Math" panose="02040503050406030204" pitchFamily="18" charset="0"/>
                            </a:rPr>
                            <m:t>_</m:t>
                          </m:r>
                          <m:r>
                            <a:rPr lang="es-ES" sz="2000" b="0" i="1" smtClean="0">
                              <a:latin typeface="Cambria Math" panose="02040503050406030204" pitchFamily="18" charset="0"/>
                            </a:rPr>
                            <m:t>𝑌</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𝑆</m:t>
                          </m:r>
                        </m:sub>
                      </m:sSub>
                      <m:r>
                        <a:rPr lang="es-ES" sz="2000" b="0" i="1" smtClean="0">
                          <a:latin typeface="Cambria Math" panose="02040503050406030204" pitchFamily="18" charset="0"/>
                        </a:rPr>
                        <m:t>=2</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𝑌</m:t>
                          </m:r>
                        </m:sub>
                      </m:sSub>
                    </m:oMath>
                  </m:oMathPara>
                </a14:m>
                <a:endParaRPr lang="es-ES" sz="2000" dirty="0"/>
              </a:p>
            </p:txBody>
          </p:sp>
        </mc:Choice>
        <mc:Fallback xmlns="">
          <p:sp>
            <p:nvSpPr>
              <p:cNvPr id="173" name="CuadroTexto 172">
                <a:extLst>
                  <a:ext uri="{FF2B5EF4-FFF2-40B4-BE49-F238E27FC236}">
                    <a16:creationId xmlns:a16="http://schemas.microsoft.com/office/drawing/2014/main" id="{062B031E-B649-4719-A986-71B7955EFD20}"/>
                  </a:ext>
                </a:extLst>
              </p:cNvPr>
              <p:cNvSpPr txBox="1">
                <a:spLocks noRot="1" noChangeAspect="1" noMove="1" noResize="1" noEditPoints="1" noAdjustHandles="1" noChangeArrowheads="1" noChangeShapeType="1" noTextEdit="1"/>
              </p:cNvSpPr>
              <p:nvPr/>
            </p:nvSpPr>
            <p:spPr>
              <a:xfrm>
                <a:off x="432708" y="4815704"/>
                <a:ext cx="2576603" cy="317972"/>
              </a:xfrm>
              <a:prstGeom prst="rect">
                <a:avLst/>
              </a:prstGeom>
              <a:blipFill>
                <a:blip r:embed="rId23"/>
                <a:stretch>
                  <a:fillRect l="-1891" b="-1346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4" name="CuadroTexto 173">
                <a:extLst>
                  <a:ext uri="{FF2B5EF4-FFF2-40B4-BE49-F238E27FC236}">
                    <a16:creationId xmlns:a16="http://schemas.microsoft.com/office/drawing/2014/main" id="{659E4EB4-EC96-4A5F-BDC9-26B34459E59D}"/>
                  </a:ext>
                </a:extLst>
              </p:cNvPr>
              <p:cNvSpPr txBox="1"/>
              <p:nvPr/>
            </p:nvSpPr>
            <p:spPr>
              <a:xfrm>
                <a:off x="2574804" y="5498280"/>
                <a:ext cx="300139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3</m:t>
                          </m:r>
                        </m:den>
                      </m:f>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m:t>
                          </m:r>
                        </m:sub>
                      </m:sSub>
                      <m:r>
                        <a:rPr lang="es-ES" b="0" i="1" smtClean="0">
                          <a:latin typeface="Cambria Math" panose="02040503050406030204" pitchFamily="18" charset="0"/>
                        </a:rPr>
                        <m:t>=2</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𝑌</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𝑌</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m:t>
                              </m:r>
                            </m:sub>
                          </m:sSub>
                        </m:num>
                        <m:den>
                          <m:r>
                            <a:rPr lang="es-ES" b="0" i="1" smtClean="0">
                              <a:latin typeface="Cambria Math" panose="02040503050406030204" pitchFamily="18" charset="0"/>
                            </a:rPr>
                            <m:t>3</m:t>
                          </m:r>
                        </m:den>
                      </m:f>
                    </m:oMath>
                  </m:oMathPara>
                </a14:m>
                <a:endParaRPr lang="es-ES" dirty="0"/>
              </a:p>
            </p:txBody>
          </p:sp>
        </mc:Choice>
        <mc:Fallback xmlns="">
          <p:sp>
            <p:nvSpPr>
              <p:cNvPr id="174" name="CuadroTexto 173">
                <a:extLst>
                  <a:ext uri="{FF2B5EF4-FFF2-40B4-BE49-F238E27FC236}">
                    <a16:creationId xmlns:a16="http://schemas.microsoft.com/office/drawing/2014/main" id="{659E4EB4-EC96-4A5F-BDC9-26B34459E59D}"/>
                  </a:ext>
                </a:extLst>
              </p:cNvPr>
              <p:cNvSpPr txBox="1">
                <a:spLocks noRot="1" noChangeAspect="1" noMove="1" noResize="1" noEditPoints="1" noAdjustHandles="1" noChangeArrowheads="1" noChangeShapeType="1" noTextEdit="1"/>
              </p:cNvSpPr>
              <p:nvPr/>
            </p:nvSpPr>
            <p:spPr>
              <a:xfrm>
                <a:off x="2574804" y="5498280"/>
                <a:ext cx="3001399" cy="693844"/>
              </a:xfrm>
              <a:prstGeom prst="rect">
                <a:avLst/>
              </a:prstGeom>
              <a:blipFill>
                <a:blip r:embed="rId2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13492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P spid="17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72</a:t>
            </a:fld>
            <a:endParaRPr lang="es-ES_tradnl" altLang="es-ES"/>
          </a:p>
        </p:txBody>
      </p:sp>
      <p:sp>
        <p:nvSpPr>
          <p:cNvPr id="3" name="Rectángulo 2"/>
          <p:cNvSpPr/>
          <p:nvPr/>
        </p:nvSpPr>
        <p:spPr>
          <a:xfrm>
            <a:off x="0" y="764704"/>
            <a:ext cx="9036496" cy="338554"/>
          </a:xfrm>
          <a:prstGeom prst="rect">
            <a:avLst/>
          </a:prstGeom>
        </p:spPr>
        <p:txBody>
          <a:bodyPr wrap="square">
            <a:spAutoFit/>
          </a:bodyPr>
          <a:lstStyle/>
          <a:p>
            <a:pPr algn="just"/>
            <a:r>
              <a:rPr lang="es-ES" sz="1600" b="1" dirty="0">
                <a:latin typeface="Arial" panose="020B0604020202020204" pitchFamily="34" charset="0"/>
              </a:rPr>
              <a:t>Problema 7</a:t>
            </a:r>
            <a:r>
              <a:rPr lang="es-ES" sz="1600" dirty="0">
                <a:latin typeface="Arial" panose="020B0604020202020204" pitchFamily="34" charset="0"/>
              </a:rPr>
              <a:t>.</a:t>
            </a:r>
            <a:endParaRPr lang="es-ES" sz="1600" dirty="0"/>
          </a:p>
        </p:txBody>
      </p:sp>
      <p:grpSp>
        <p:nvGrpSpPr>
          <p:cNvPr id="83" name="Grupo 82">
            <a:extLst>
              <a:ext uri="{FF2B5EF4-FFF2-40B4-BE49-F238E27FC236}">
                <a16:creationId xmlns:a16="http://schemas.microsoft.com/office/drawing/2014/main" id="{5A32AAA8-1A68-4BB4-B97A-1CA8E74328B3}"/>
              </a:ext>
            </a:extLst>
          </p:cNvPr>
          <p:cNvGrpSpPr/>
          <p:nvPr/>
        </p:nvGrpSpPr>
        <p:grpSpPr>
          <a:xfrm>
            <a:off x="5165175" y="1111022"/>
            <a:ext cx="3861195" cy="1953449"/>
            <a:chOff x="1653306" y="948716"/>
            <a:chExt cx="5336135" cy="2699648"/>
          </a:xfrm>
        </p:grpSpPr>
        <p:grpSp>
          <p:nvGrpSpPr>
            <p:cNvPr id="84" name="Grupo 83">
              <a:extLst>
                <a:ext uri="{FF2B5EF4-FFF2-40B4-BE49-F238E27FC236}">
                  <a16:creationId xmlns:a16="http://schemas.microsoft.com/office/drawing/2014/main" id="{B51A19FF-67F5-4223-B3C3-09EF233041AC}"/>
                </a:ext>
              </a:extLst>
            </p:cNvPr>
            <p:cNvGrpSpPr/>
            <p:nvPr/>
          </p:nvGrpSpPr>
          <p:grpSpPr>
            <a:xfrm>
              <a:off x="1653306" y="1025236"/>
              <a:ext cx="5336135" cy="2623128"/>
              <a:chOff x="1653306" y="1025236"/>
              <a:chExt cx="9469759" cy="4655128"/>
            </a:xfrm>
          </p:grpSpPr>
          <p:grpSp>
            <p:nvGrpSpPr>
              <p:cNvPr id="95" name="Grupo 94">
                <a:extLst>
                  <a:ext uri="{FF2B5EF4-FFF2-40B4-BE49-F238E27FC236}">
                    <a16:creationId xmlns:a16="http://schemas.microsoft.com/office/drawing/2014/main" id="{C2A10CC2-AE2F-4AB9-8C4C-E68B242A840F}"/>
                  </a:ext>
                </a:extLst>
              </p:cNvPr>
              <p:cNvGrpSpPr/>
              <p:nvPr/>
            </p:nvGrpSpPr>
            <p:grpSpPr>
              <a:xfrm>
                <a:off x="1653306" y="1025236"/>
                <a:ext cx="9469759" cy="4655128"/>
                <a:chOff x="1653306" y="1025236"/>
                <a:chExt cx="9469759" cy="4655128"/>
              </a:xfrm>
            </p:grpSpPr>
            <p:grpSp>
              <p:nvGrpSpPr>
                <p:cNvPr id="111" name="Grupo 110">
                  <a:extLst>
                    <a:ext uri="{FF2B5EF4-FFF2-40B4-BE49-F238E27FC236}">
                      <a16:creationId xmlns:a16="http://schemas.microsoft.com/office/drawing/2014/main" id="{7943E6C3-07F7-4C08-B96D-322A9BECD011}"/>
                    </a:ext>
                  </a:extLst>
                </p:cNvPr>
                <p:cNvGrpSpPr/>
                <p:nvPr/>
              </p:nvGrpSpPr>
              <p:grpSpPr>
                <a:xfrm>
                  <a:off x="1653306" y="1025236"/>
                  <a:ext cx="9469759" cy="4655128"/>
                  <a:chOff x="1653306" y="1025236"/>
                  <a:chExt cx="9469759" cy="4655128"/>
                </a:xfrm>
              </p:grpSpPr>
              <p:grpSp>
                <p:nvGrpSpPr>
                  <p:cNvPr id="114" name="Grupo 113">
                    <a:extLst>
                      <a:ext uri="{FF2B5EF4-FFF2-40B4-BE49-F238E27FC236}">
                        <a16:creationId xmlns:a16="http://schemas.microsoft.com/office/drawing/2014/main" id="{BA47C8B4-684D-4354-9821-1E98E9348258}"/>
                      </a:ext>
                    </a:extLst>
                  </p:cNvPr>
                  <p:cNvGrpSpPr/>
                  <p:nvPr/>
                </p:nvGrpSpPr>
                <p:grpSpPr>
                  <a:xfrm>
                    <a:off x="1653306" y="1025236"/>
                    <a:ext cx="9469759" cy="4655128"/>
                    <a:chOff x="1653306" y="1025236"/>
                    <a:chExt cx="9469759" cy="4655128"/>
                  </a:xfrm>
                </p:grpSpPr>
                <p:grpSp>
                  <p:nvGrpSpPr>
                    <p:cNvPr id="117" name="Grupo 116">
                      <a:extLst>
                        <a:ext uri="{FF2B5EF4-FFF2-40B4-BE49-F238E27FC236}">
                          <a16:creationId xmlns:a16="http://schemas.microsoft.com/office/drawing/2014/main" id="{BE50F3B6-AFE9-4C9F-934A-25AE673FC0FB}"/>
                        </a:ext>
                      </a:extLst>
                    </p:cNvPr>
                    <p:cNvGrpSpPr/>
                    <p:nvPr/>
                  </p:nvGrpSpPr>
                  <p:grpSpPr>
                    <a:xfrm>
                      <a:off x="1653306" y="1025236"/>
                      <a:ext cx="9469759" cy="4655128"/>
                      <a:chOff x="1653306" y="1025236"/>
                      <a:chExt cx="9469759" cy="4655128"/>
                    </a:xfrm>
                  </p:grpSpPr>
                  <p:pic>
                    <p:nvPicPr>
                      <p:cNvPr id="122" name="Imagen 121" descr="Imagen que contiene texto&#10;&#10;Descripción generada automáticamente">
                        <a:extLst>
                          <a:ext uri="{FF2B5EF4-FFF2-40B4-BE49-F238E27FC236}">
                            <a16:creationId xmlns:a16="http://schemas.microsoft.com/office/drawing/2014/main" id="{18E13B5C-736B-4E9F-9F44-AB7CF9629891}"/>
                          </a:ext>
                        </a:extLst>
                      </p:cNvPr>
                      <p:cNvPicPr>
                        <a:picLocks noChangeAspect="1"/>
                      </p:cNvPicPr>
                      <p:nvPr/>
                    </p:nvPicPr>
                    <p:blipFill rotWithShape="1">
                      <a:blip r:embed="rId2">
                        <a:extLst>
                          <a:ext uri="{28A0092B-C50C-407E-A947-70E740481C1C}">
                            <a14:useLocalDpi xmlns:a14="http://schemas.microsoft.com/office/drawing/2010/main" val="0"/>
                          </a:ext>
                        </a:extLst>
                      </a:blip>
                      <a:srcRect l="27281" t="36551" r="27583" b="33872"/>
                      <a:stretch/>
                    </p:blipFill>
                    <p:spPr>
                      <a:xfrm>
                        <a:off x="1653306" y="1027906"/>
                        <a:ext cx="9469759" cy="4652458"/>
                      </a:xfrm>
                      <a:prstGeom prst="rect">
                        <a:avLst/>
                      </a:prstGeom>
                    </p:spPr>
                  </p:pic>
                  <p:sp>
                    <p:nvSpPr>
                      <p:cNvPr id="123" name="Rectángulo 122">
                        <a:extLst>
                          <a:ext uri="{FF2B5EF4-FFF2-40B4-BE49-F238E27FC236}">
                            <a16:creationId xmlns:a16="http://schemas.microsoft.com/office/drawing/2014/main" id="{F6AC5228-C4B6-4607-A82D-9408AD8BFFDD}"/>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Rectángulo 123">
                        <a:extLst>
                          <a:ext uri="{FF2B5EF4-FFF2-40B4-BE49-F238E27FC236}">
                            <a16:creationId xmlns:a16="http://schemas.microsoft.com/office/drawing/2014/main" id="{9B9FD8CE-059A-47E7-963C-EF0398BAD0FA}"/>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8" name="Rectángulo 117">
                      <a:extLst>
                        <a:ext uri="{FF2B5EF4-FFF2-40B4-BE49-F238E27FC236}">
                          <a16:creationId xmlns:a16="http://schemas.microsoft.com/office/drawing/2014/main" id="{D41BBADB-BED2-42CF-9F25-029449515557}"/>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Rectángulo 118">
                      <a:extLst>
                        <a:ext uri="{FF2B5EF4-FFF2-40B4-BE49-F238E27FC236}">
                          <a16:creationId xmlns:a16="http://schemas.microsoft.com/office/drawing/2014/main" id="{315C9FE0-284E-40C3-9418-11AE7B6B379C}"/>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Rectángulo 119">
                      <a:extLst>
                        <a:ext uri="{FF2B5EF4-FFF2-40B4-BE49-F238E27FC236}">
                          <a16:creationId xmlns:a16="http://schemas.microsoft.com/office/drawing/2014/main" id="{6AD835DB-F8F9-4EAD-82EF-C956609CA73C}"/>
                        </a:ext>
                      </a:extLst>
                    </p:cNvPr>
                    <p:cNvSpPr/>
                    <p:nvPr/>
                  </p:nvSpPr>
                  <p:spPr>
                    <a:xfrm>
                      <a:off x="7477526" y="2347913"/>
                      <a:ext cx="86637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ángulo 120">
                      <a:extLst>
                        <a:ext uri="{FF2B5EF4-FFF2-40B4-BE49-F238E27FC236}">
                          <a16:creationId xmlns:a16="http://schemas.microsoft.com/office/drawing/2014/main" id="{43B23CE6-BAA0-46D8-80CD-CD95954041AE}"/>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5" name="Rectángulo 114">
                    <a:extLst>
                      <a:ext uri="{FF2B5EF4-FFF2-40B4-BE49-F238E27FC236}">
                        <a16:creationId xmlns:a16="http://schemas.microsoft.com/office/drawing/2014/main" id="{C4C415A8-A752-4E88-BB73-8114A03CCDA9}"/>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Rectángulo 115">
                    <a:extLst>
                      <a:ext uri="{FF2B5EF4-FFF2-40B4-BE49-F238E27FC236}">
                        <a16:creationId xmlns:a16="http://schemas.microsoft.com/office/drawing/2014/main" id="{5EA1F0B5-3C59-4B34-87BD-78C7A0434F2F}"/>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2" name="Rectángulo 111">
                  <a:extLst>
                    <a:ext uri="{FF2B5EF4-FFF2-40B4-BE49-F238E27FC236}">
                      <a16:creationId xmlns:a16="http://schemas.microsoft.com/office/drawing/2014/main" id="{6AD075E1-D04F-485F-9845-188D327A7EFC}"/>
                    </a:ext>
                  </a:extLst>
                </p:cNvPr>
                <p:cNvSpPr/>
                <p:nvPr/>
              </p:nvSpPr>
              <p:spPr>
                <a:xfrm rot="17827860">
                  <a:off x="9956038" y="2691501"/>
                  <a:ext cx="642503" cy="10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5893B185-1D9C-4913-9A63-0A09BBCCBAAF}"/>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6" name="Rectángulo 95">
                <a:extLst>
                  <a:ext uri="{FF2B5EF4-FFF2-40B4-BE49-F238E27FC236}">
                    <a16:creationId xmlns:a16="http://schemas.microsoft.com/office/drawing/2014/main" id="{8181DCA2-78E3-4B60-BEB6-2E90BFF029D8}"/>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Rectángulo 97">
                <a:extLst>
                  <a:ext uri="{FF2B5EF4-FFF2-40B4-BE49-F238E27FC236}">
                    <a16:creationId xmlns:a16="http://schemas.microsoft.com/office/drawing/2014/main" id="{95F96CA1-389D-4EA2-A888-0599A989B49A}"/>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98">
                <a:extLst>
                  <a:ext uri="{FF2B5EF4-FFF2-40B4-BE49-F238E27FC236}">
                    <a16:creationId xmlns:a16="http://schemas.microsoft.com/office/drawing/2014/main" id="{63A551DD-61BF-4E99-ACDB-F9A2395777C5}"/>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Rectángulo 102">
                <a:extLst>
                  <a:ext uri="{FF2B5EF4-FFF2-40B4-BE49-F238E27FC236}">
                    <a16:creationId xmlns:a16="http://schemas.microsoft.com/office/drawing/2014/main" id="{3CCDD736-231D-442E-A201-D123245670BB}"/>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Rectángulo 103">
                <a:extLst>
                  <a:ext uri="{FF2B5EF4-FFF2-40B4-BE49-F238E27FC236}">
                    <a16:creationId xmlns:a16="http://schemas.microsoft.com/office/drawing/2014/main" id="{2D372654-7A7E-4422-A220-36253141B9DF}"/>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Rectángulo 104">
                <a:extLst>
                  <a:ext uri="{FF2B5EF4-FFF2-40B4-BE49-F238E27FC236}">
                    <a16:creationId xmlns:a16="http://schemas.microsoft.com/office/drawing/2014/main" id="{1034D34A-68FD-4A94-BF7D-32A1DE21F61E}"/>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Rectángulo 108">
                <a:extLst>
                  <a:ext uri="{FF2B5EF4-FFF2-40B4-BE49-F238E27FC236}">
                    <a16:creationId xmlns:a16="http://schemas.microsoft.com/office/drawing/2014/main" id="{DAAC3E77-4293-4A9C-8BD3-F67D44F297AA}"/>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Rectángulo 109">
                <a:extLst>
                  <a:ext uri="{FF2B5EF4-FFF2-40B4-BE49-F238E27FC236}">
                    <a16:creationId xmlns:a16="http://schemas.microsoft.com/office/drawing/2014/main" id="{9E6F66A6-50EC-4770-B184-048C338AB2C2}"/>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5" name="CuadroTexto 84">
              <a:extLst>
                <a:ext uri="{FF2B5EF4-FFF2-40B4-BE49-F238E27FC236}">
                  <a16:creationId xmlns:a16="http://schemas.microsoft.com/office/drawing/2014/main" id="{2C4E12F1-08D4-4108-8412-5CF364A634D9}"/>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87" name="CuadroTexto 86">
              <a:extLst>
                <a:ext uri="{FF2B5EF4-FFF2-40B4-BE49-F238E27FC236}">
                  <a16:creationId xmlns:a16="http://schemas.microsoft.com/office/drawing/2014/main" id="{231FBB0B-989C-4120-84DB-30F70E5B7722}"/>
                </a:ext>
              </a:extLst>
            </p:cNvPr>
            <p:cNvSpPr txBox="1"/>
            <p:nvPr/>
          </p:nvSpPr>
          <p:spPr>
            <a:xfrm>
              <a:off x="5349203" y="169915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89" name="CuadroTexto 88">
              <a:extLst>
                <a:ext uri="{FF2B5EF4-FFF2-40B4-BE49-F238E27FC236}">
                  <a16:creationId xmlns:a16="http://schemas.microsoft.com/office/drawing/2014/main" id="{914C901B-3EC1-4A38-B835-85A5CB295AB0}"/>
                </a:ext>
              </a:extLst>
            </p:cNvPr>
            <p:cNvSpPr txBox="1"/>
            <p:nvPr/>
          </p:nvSpPr>
          <p:spPr>
            <a:xfrm>
              <a:off x="4101036" y="180294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90" name="CuadroTexto 89">
              <a:extLst>
                <a:ext uri="{FF2B5EF4-FFF2-40B4-BE49-F238E27FC236}">
                  <a16:creationId xmlns:a16="http://schemas.microsoft.com/office/drawing/2014/main" id="{19362CD1-D660-41BB-8CD1-98BD0173A532}"/>
                </a:ext>
              </a:extLst>
            </p:cNvPr>
            <p:cNvSpPr txBox="1"/>
            <p:nvPr/>
          </p:nvSpPr>
          <p:spPr>
            <a:xfrm>
              <a:off x="6025959" y="1998714"/>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91" name="CuadroTexto 90">
              <a:extLst>
                <a:ext uri="{FF2B5EF4-FFF2-40B4-BE49-F238E27FC236}">
                  <a16:creationId xmlns:a16="http://schemas.microsoft.com/office/drawing/2014/main" id="{217602A7-FB0C-4E31-8F38-B12D26742B40}"/>
                </a:ext>
              </a:extLst>
            </p:cNvPr>
            <p:cNvSpPr txBox="1"/>
            <p:nvPr/>
          </p:nvSpPr>
          <p:spPr>
            <a:xfrm>
              <a:off x="3063602" y="1549027"/>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92" name="CuadroTexto 91">
              <a:extLst>
                <a:ext uri="{FF2B5EF4-FFF2-40B4-BE49-F238E27FC236}">
                  <a16:creationId xmlns:a16="http://schemas.microsoft.com/office/drawing/2014/main" id="{151D342C-70EE-4B8B-A245-7C9D6EFD4A4A}"/>
                </a:ext>
              </a:extLst>
            </p:cNvPr>
            <p:cNvSpPr txBox="1"/>
            <p:nvPr/>
          </p:nvSpPr>
          <p:spPr>
            <a:xfrm>
              <a:off x="3459042" y="2201243"/>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sp>
          <p:nvSpPr>
            <p:cNvPr id="94" name="CuadroTexto 93">
              <a:extLst>
                <a:ext uri="{FF2B5EF4-FFF2-40B4-BE49-F238E27FC236}">
                  <a16:creationId xmlns:a16="http://schemas.microsoft.com/office/drawing/2014/main" id="{35B057C4-D9AA-409D-9FDC-83832426695A}"/>
                </a:ext>
              </a:extLst>
            </p:cNvPr>
            <p:cNvSpPr txBox="1"/>
            <p:nvPr/>
          </p:nvSpPr>
          <p:spPr>
            <a:xfrm>
              <a:off x="2614777" y="2544302"/>
              <a:ext cx="442475"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grpSp>
      <p:pic>
        <p:nvPicPr>
          <p:cNvPr id="125" name="Picture 9">
            <a:extLst>
              <a:ext uri="{FF2B5EF4-FFF2-40B4-BE49-F238E27FC236}">
                <a16:creationId xmlns:a16="http://schemas.microsoft.com/office/drawing/2014/main" id="{1A4E3EBB-E864-4861-AFA3-8591D98C0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89" y="1077072"/>
            <a:ext cx="3642744" cy="195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lecha: a la izquierda y derecha 125">
            <a:extLst>
              <a:ext uri="{FF2B5EF4-FFF2-40B4-BE49-F238E27FC236}">
                <a16:creationId xmlns:a16="http://schemas.microsoft.com/office/drawing/2014/main" id="{90B0F910-5CBC-4A09-8206-43842C5D61A7}"/>
              </a:ext>
            </a:extLst>
          </p:cNvPr>
          <p:cNvSpPr/>
          <p:nvPr/>
        </p:nvSpPr>
        <p:spPr>
          <a:xfrm>
            <a:off x="3943629" y="1789616"/>
            <a:ext cx="1221546" cy="4496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2B4B604F-45F6-499B-BA81-5EE7438A2B98}"/>
                  </a:ext>
                </a:extLst>
              </p:cNvPr>
              <p:cNvSpPr/>
              <p:nvPr/>
            </p:nvSpPr>
            <p:spPr>
              <a:xfrm>
                <a:off x="1763688" y="3291988"/>
                <a:ext cx="360996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i="1">
                              <a:latin typeface="Cambria Math" panose="02040503050406030204" pitchFamily="18" charset="0"/>
                            </a:rPr>
                            <m:t>𝑍</m:t>
                          </m:r>
                        </m:e>
                        <m:sub>
                          <m:r>
                            <a:rPr lang="es-ES" sz="2000" i="1">
                              <a:latin typeface="Cambria Math" panose="02040503050406030204" pitchFamily="18" charset="0"/>
                              <a:ea typeface="Cambria Math" panose="02040503050406030204" pitchFamily="18" charset="0"/>
                            </a:rPr>
                            <m:t>∆</m:t>
                          </m:r>
                        </m:sub>
                      </m:sSub>
                      <m:r>
                        <a:rPr lang="es-ES" sz="2000" b="0" i="1" smtClean="0">
                          <a:latin typeface="Cambria Math" panose="02040503050406030204" pitchFamily="18" charset="0"/>
                          <a:ea typeface="Cambria Math" panose="02040503050406030204" pitchFamily="18" charset="0"/>
                        </a:rPr>
                        <m:t>=30</m:t>
                      </m:r>
                      <m:r>
                        <m:rPr>
                          <m:nor/>
                        </m:rPr>
                        <a:rPr lang="es-ES" sz="2000" dirty="0">
                          <a:latin typeface="Arial" panose="020B0604020202020204" pitchFamily="34" charset="0"/>
                        </a:rPr>
                        <m:t>∠</m:t>
                      </m:r>
                      <m:r>
                        <m:rPr>
                          <m:nor/>
                        </m:rPr>
                        <a:rPr lang="es-ES" sz="2000" b="0" i="0" dirty="0" smtClean="0">
                          <a:latin typeface="Arial" panose="020B0604020202020204" pitchFamily="34" charset="0"/>
                        </a:rPr>
                        <m:t>30</m:t>
                      </m:r>
                      <m:r>
                        <a:rPr lang="es-ES" sz="2000" b="0" i="1" dirty="0" smtClean="0">
                          <a:latin typeface="Cambria Math" panose="02040503050406030204" pitchFamily="18" charset="0"/>
                          <a:ea typeface="Cambria Math" panose="02040503050406030204" pitchFamily="18" charset="0"/>
                        </a:rPr>
                        <m:t>°</m:t>
                      </m:r>
                      <m:r>
                        <m:rPr>
                          <m:nor/>
                        </m:rPr>
                        <a:rPr lang="es-ES" sz="2000" b="0" i="0" dirty="0" smtClean="0">
                          <a:latin typeface="Cambria Math" panose="02040503050406030204" pitchFamily="18" charset="0"/>
                          <a:ea typeface="Cambria Math" panose="02040503050406030204" pitchFamily="18" charset="0"/>
                        </a:rPr>
                        <m:t> </m:t>
                      </m:r>
                      <m:r>
                        <m:rPr>
                          <m:nor/>
                        </m:rPr>
                        <a:rPr lang="es-ES" sz="2000" b="0" i="0" dirty="0" smtClean="0">
                          <a:latin typeface="Arial" panose="020B0604020202020204" pitchFamily="34" charset="0"/>
                        </a:rPr>
                        <m:t> </m:t>
                      </m:r>
                      <m:r>
                        <a:rPr lang="es-ES" sz="2000" b="0" i="1" dirty="0" smtClean="0">
                          <a:latin typeface="Cambria Math" panose="02040503050406030204" pitchFamily="18" charset="0"/>
                        </a:rPr>
                        <m:t>→</m:t>
                      </m:r>
                      <m:sSub>
                        <m:sSubPr>
                          <m:ctrlPr>
                            <a:rPr lang="es-ES" sz="2000" b="0" i="1" dirty="0" smtClean="0">
                              <a:latin typeface="Cambria Math" panose="02040503050406030204" pitchFamily="18" charset="0"/>
                            </a:rPr>
                          </m:ctrlPr>
                        </m:sSubPr>
                        <m:e>
                          <m:r>
                            <m:rPr>
                              <m:sty m:val="p"/>
                            </m:rPr>
                            <a:rPr lang="es-ES" sz="2000" b="0" i="1" dirty="0" smtClean="0">
                              <a:latin typeface="Cambria Math" panose="02040503050406030204" pitchFamily="18" charset="0"/>
                            </a:rPr>
                            <m:t>Z</m:t>
                          </m:r>
                        </m:e>
                        <m:sub>
                          <m:r>
                            <a:rPr lang="es-ES" sz="2000" b="0" i="1" dirty="0" smtClean="0">
                              <a:latin typeface="Cambria Math" panose="02040503050406030204" pitchFamily="18" charset="0"/>
                            </a:rPr>
                            <m:t>𝑌</m:t>
                          </m:r>
                        </m:sub>
                      </m:sSub>
                      <m:r>
                        <a:rPr lang="es-ES" sz="2000" b="0" i="1" dirty="0" smtClean="0">
                          <a:latin typeface="Cambria Math" panose="02040503050406030204" pitchFamily="18" charset="0"/>
                        </a:rPr>
                        <m:t>=10</m:t>
                      </m:r>
                      <m:r>
                        <m:rPr>
                          <m:nor/>
                        </m:rPr>
                        <a:rPr lang="es-ES" sz="2000" dirty="0">
                          <a:latin typeface="Arial" panose="020B0604020202020204" pitchFamily="34" charset="0"/>
                        </a:rPr>
                        <m:t>∠30</m:t>
                      </m:r>
                      <m:r>
                        <a:rPr lang="es-ES" sz="2000" i="1" dirty="0">
                          <a:latin typeface="Cambria Math" panose="02040503050406030204" pitchFamily="18" charset="0"/>
                          <a:ea typeface="Cambria Math" panose="02040503050406030204" pitchFamily="18" charset="0"/>
                        </a:rPr>
                        <m:t>°</m:t>
                      </m:r>
                    </m:oMath>
                  </m:oMathPara>
                </a14:m>
                <a:endParaRPr lang="es-ES" sz="2000" dirty="0"/>
              </a:p>
            </p:txBody>
          </p:sp>
        </mc:Choice>
        <mc:Fallback xmlns="">
          <p:sp>
            <p:nvSpPr>
              <p:cNvPr id="4" name="Rectángulo 3">
                <a:extLst>
                  <a:ext uri="{FF2B5EF4-FFF2-40B4-BE49-F238E27FC236}">
                    <a16:creationId xmlns:a16="http://schemas.microsoft.com/office/drawing/2014/main" id="{2B4B604F-45F6-499B-BA81-5EE7438A2B98}"/>
                  </a:ext>
                </a:extLst>
              </p:cNvPr>
              <p:cNvSpPr>
                <a:spLocks noRot="1" noChangeAspect="1" noMove="1" noResize="1" noEditPoints="1" noAdjustHandles="1" noChangeArrowheads="1" noChangeShapeType="1" noTextEdit="1"/>
              </p:cNvSpPr>
              <p:nvPr/>
            </p:nvSpPr>
            <p:spPr>
              <a:xfrm>
                <a:off x="1763688" y="3291988"/>
                <a:ext cx="3609963" cy="400110"/>
              </a:xfrm>
              <a:prstGeom prst="rect">
                <a:avLst/>
              </a:prstGeom>
              <a:blipFill>
                <a:blip r:embed="rId4"/>
                <a:stretch>
                  <a:fillRect b="-3030"/>
                </a:stretch>
              </a:blipFill>
            </p:spPr>
            <p:txBody>
              <a:bodyPr/>
              <a:lstStyle/>
              <a:p>
                <a:r>
                  <a:rPr lang="es-ES">
                    <a:noFill/>
                  </a:rPr>
                  <a:t> </a:t>
                </a:r>
              </a:p>
            </p:txBody>
          </p:sp>
        </mc:Fallback>
      </mc:AlternateContent>
      <p:sp>
        <p:nvSpPr>
          <p:cNvPr id="5" name="Rectángulo 4">
            <a:extLst>
              <a:ext uri="{FF2B5EF4-FFF2-40B4-BE49-F238E27FC236}">
                <a16:creationId xmlns:a16="http://schemas.microsoft.com/office/drawing/2014/main" id="{C99E2934-D591-470F-96F3-50DA17B4D49E}"/>
              </a:ext>
            </a:extLst>
          </p:cNvPr>
          <p:cNvSpPr/>
          <p:nvPr/>
        </p:nvSpPr>
        <p:spPr>
          <a:xfrm>
            <a:off x="467544" y="3874585"/>
            <a:ext cx="1165704" cy="369332"/>
          </a:xfrm>
          <a:prstGeom prst="rect">
            <a:avLst/>
          </a:prstGeom>
        </p:spPr>
        <p:txBody>
          <a:bodyPr wrap="none">
            <a:spAutoFit/>
          </a:bodyPr>
          <a:lstStyle/>
          <a:p>
            <a:r>
              <a:rPr lang="es-ES" sz="1800" dirty="0">
                <a:latin typeface="Arial" panose="020B0604020202020204" pitchFamily="34" charset="0"/>
              </a:rPr>
              <a:t>UF=300V</a:t>
            </a:r>
            <a:endParaRPr lang="es-ES" sz="1800" dirty="0"/>
          </a:p>
        </p:txBody>
      </p:sp>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6022B6D2-E53A-4935-BF96-8F21A6207A2C}"/>
                  </a:ext>
                </a:extLst>
              </p:cNvPr>
              <p:cNvSpPr/>
              <p:nvPr/>
            </p:nvSpPr>
            <p:spPr>
              <a:xfrm>
                <a:off x="386731" y="3175370"/>
                <a:ext cx="1150517" cy="6685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000" i="1">
                              <a:latin typeface="Cambria Math" panose="02040503050406030204" pitchFamily="18" charset="0"/>
                            </a:rPr>
                          </m:ctrlPr>
                        </m:sSubPr>
                        <m:e>
                          <m:r>
                            <a:rPr lang="es-ES" sz="2000" i="1">
                              <a:latin typeface="Cambria Math" panose="02040503050406030204" pitchFamily="18" charset="0"/>
                            </a:rPr>
                            <m:t>𝑍</m:t>
                          </m:r>
                        </m:e>
                        <m:sub>
                          <m:r>
                            <a:rPr lang="es-ES" sz="2000" i="1">
                              <a:latin typeface="Cambria Math" panose="02040503050406030204" pitchFamily="18" charset="0"/>
                            </a:rPr>
                            <m:t>𝑌</m:t>
                          </m:r>
                        </m:sub>
                      </m:sSub>
                      <m:r>
                        <a:rPr lang="es-ES" sz="2000" i="1">
                          <a:latin typeface="Cambria Math" panose="02040503050406030204" pitchFamily="18" charset="0"/>
                        </a:rPr>
                        <m:t>=</m:t>
                      </m:r>
                      <m:f>
                        <m:fPr>
                          <m:ctrlPr>
                            <a:rPr lang="es-ES" sz="2000" i="1">
                              <a:latin typeface="Cambria Math" panose="02040503050406030204" pitchFamily="18" charset="0"/>
                            </a:rPr>
                          </m:ctrlPr>
                        </m:fPr>
                        <m:num>
                          <m:sSub>
                            <m:sSubPr>
                              <m:ctrlPr>
                                <a:rPr lang="es-ES" sz="2000" i="1">
                                  <a:latin typeface="Cambria Math" panose="02040503050406030204" pitchFamily="18" charset="0"/>
                                </a:rPr>
                              </m:ctrlPr>
                            </m:sSubPr>
                            <m:e>
                              <m:r>
                                <a:rPr lang="es-ES" sz="2000" i="1">
                                  <a:latin typeface="Cambria Math" panose="02040503050406030204" pitchFamily="18" charset="0"/>
                                </a:rPr>
                                <m:t>𝑍</m:t>
                              </m:r>
                            </m:e>
                            <m:sub>
                              <m:r>
                                <a:rPr lang="es-ES" sz="2000" i="1">
                                  <a:latin typeface="Cambria Math" panose="02040503050406030204" pitchFamily="18" charset="0"/>
                                  <a:ea typeface="Cambria Math" panose="02040503050406030204" pitchFamily="18" charset="0"/>
                                </a:rPr>
                                <m:t>∆</m:t>
                              </m:r>
                            </m:sub>
                          </m:sSub>
                        </m:num>
                        <m:den>
                          <m:r>
                            <a:rPr lang="es-ES" sz="2000" i="1">
                              <a:latin typeface="Cambria Math" panose="02040503050406030204" pitchFamily="18" charset="0"/>
                            </a:rPr>
                            <m:t>3</m:t>
                          </m:r>
                        </m:den>
                      </m:f>
                    </m:oMath>
                  </m:oMathPara>
                </a14:m>
                <a:endParaRPr lang="es-ES" sz="2000" dirty="0"/>
              </a:p>
            </p:txBody>
          </p:sp>
        </mc:Choice>
        <mc:Fallback xmlns="">
          <p:sp>
            <p:nvSpPr>
              <p:cNvPr id="6" name="Rectángulo 5">
                <a:extLst>
                  <a:ext uri="{FF2B5EF4-FFF2-40B4-BE49-F238E27FC236}">
                    <a16:creationId xmlns:a16="http://schemas.microsoft.com/office/drawing/2014/main" id="{6022B6D2-E53A-4935-BF96-8F21A6207A2C}"/>
                  </a:ext>
                </a:extLst>
              </p:cNvPr>
              <p:cNvSpPr>
                <a:spLocks noRot="1" noChangeAspect="1" noMove="1" noResize="1" noEditPoints="1" noAdjustHandles="1" noChangeArrowheads="1" noChangeShapeType="1" noTextEdit="1"/>
              </p:cNvSpPr>
              <p:nvPr/>
            </p:nvSpPr>
            <p:spPr>
              <a:xfrm>
                <a:off x="386731" y="3175370"/>
                <a:ext cx="1150517" cy="668581"/>
              </a:xfrm>
              <a:prstGeom prst="rect">
                <a:avLst/>
              </a:prstGeom>
              <a:blipFill>
                <a:blip r:embed="rId5"/>
                <a:stretch>
                  <a:fillRect/>
                </a:stretch>
              </a:blipFill>
            </p:spPr>
            <p:txBody>
              <a:bodyPr/>
              <a:lstStyle/>
              <a:p>
                <a:r>
                  <a:rPr lang="es-ES">
                    <a:noFill/>
                  </a:rPr>
                  <a:t> </a:t>
                </a:r>
              </a:p>
            </p:txBody>
          </p:sp>
        </mc:Fallback>
      </mc:AlternateContent>
      <p:sp>
        <p:nvSpPr>
          <p:cNvPr id="41" name="CuadroTexto 40">
            <a:extLst>
              <a:ext uri="{FF2B5EF4-FFF2-40B4-BE49-F238E27FC236}">
                <a16:creationId xmlns:a16="http://schemas.microsoft.com/office/drawing/2014/main" id="{887D059A-1769-462F-9D2C-A2B3E973CE83}"/>
              </a:ext>
            </a:extLst>
          </p:cNvPr>
          <p:cNvSpPr txBox="1"/>
          <p:nvPr/>
        </p:nvSpPr>
        <p:spPr>
          <a:xfrm>
            <a:off x="169726" y="4396609"/>
            <a:ext cx="2723823" cy="646331"/>
          </a:xfrm>
          <a:prstGeom prst="rect">
            <a:avLst/>
          </a:prstGeom>
          <a:noFill/>
        </p:spPr>
        <p:txBody>
          <a:bodyPr wrap="none" rtlCol="0">
            <a:spAutoFit/>
          </a:bodyPr>
          <a:lstStyle/>
          <a:p>
            <a:r>
              <a:rPr lang="es-ES" sz="1800" dirty="0"/>
              <a:t>b) Monofásico equivalente:</a:t>
            </a:r>
          </a:p>
          <a:p>
            <a:endParaRPr lang="es-ES" sz="1800" dirty="0"/>
          </a:p>
        </p:txBody>
      </p:sp>
      <p:cxnSp>
        <p:nvCxnSpPr>
          <p:cNvPr id="42" name="Conector recto 41">
            <a:extLst>
              <a:ext uri="{FF2B5EF4-FFF2-40B4-BE49-F238E27FC236}">
                <a16:creationId xmlns:a16="http://schemas.microsoft.com/office/drawing/2014/main" id="{01529EC3-5D2E-4978-8167-0DE91F4EF1A8}"/>
              </a:ext>
            </a:extLst>
          </p:cNvPr>
          <p:cNvCxnSpPr>
            <a:cxnSpLocks/>
          </p:cNvCxnSpPr>
          <p:nvPr/>
        </p:nvCxnSpPr>
        <p:spPr>
          <a:xfrm>
            <a:off x="3421987" y="4642707"/>
            <a:ext cx="2759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B38089AC-11B5-4092-9C12-760CE4B45C4C}"/>
              </a:ext>
            </a:extLst>
          </p:cNvPr>
          <p:cNvCxnSpPr>
            <a:cxnSpLocks/>
          </p:cNvCxnSpPr>
          <p:nvPr/>
        </p:nvCxnSpPr>
        <p:spPr>
          <a:xfrm>
            <a:off x="3429090" y="5663325"/>
            <a:ext cx="2759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C1D5F7FE-9298-43AC-8D82-FE5DF61F1045}"/>
              </a:ext>
            </a:extLst>
          </p:cNvPr>
          <p:cNvCxnSpPr>
            <a:cxnSpLocks/>
          </p:cNvCxnSpPr>
          <p:nvPr/>
        </p:nvCxnSpPr>
        <p:spPr>
          <a:xfrm flipV="1">
            <a:off x="3429090" y="4653965"/>
            <a:ext cx="0" cy="1009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3B66F220-B636-4187-88EC-947FB7604054}"/>
              </a:ext>
            </a:extLst>
          </p:cNvPr>
          <p:cNvCxnSpPr>
            <a:cxnSpLocks/>
          </p:cNvCxnSpPr>
          <p:nvPr/>
        </p:nvCxnSpPr>
        <p:spPr>
          <a:xfrm flipV="1">
            <a:off x="6173442" y="4653489"/>
            <a:ext cx="0" cy="1009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upo 45">
            <a:extLst>
              <a:ext uri="{FF2B5EF4-FFF2-40B4-BE49-F238E27FC236}">
                <a16:creationId xmlns:a16="http://schemas.microsoft.com/office/drawing/2014/main" id="{16DD5517-F993-452C-98C1-D9CD422E89E5}"/>
              </a:ext>
            </a:extLst>
          </p:cNvPr>
          <p:cNvGrpSpPr/>
          <p:nvPr/>
        </p:nvGrpSpPr>
        <p:grpSpPr>
          <a:xfrm>
            <a:off x="3158473" y="4810859"/>
            <a:ext cx="3213236" cy="684211"/>
            <a:chOff x="4249746" y="5486400"/>
            <a:chExt cx="3213236" cy="684211"/>
          </a:xfrm>
        </p:grpSpPr>
        <p:sp>
          <p:nvSpPr>
            <p:cNvPr id="47" name="Rectángulo 46">
              <a:extLst>
                <a:ext uri="{FF2B5EF4-FFF2-40B4-BE49-F238E27FC236}">
                  <a16:creationId xmlns:a16="http://schemas.microsoft.com/office/drawing/2014/main" id="{1ABE47BC-5B41-4B35-825D-43E6D760203C}"/>
                </a:ext>
              </a:extLst>
            </p:cNvPr>
            <p:cNvSpPr/>
            <p:nvPr/>
          </p:nvSpPr>
          <p:spPr>
            <a:xfrm>
              <a:off x="7102764" y="5486400"/>
              <a:ext cx="360218" cy="684211"/>
            </a:xfrm>
            <a:prstGeom prst="rect">
              <a:avLst/>
            </a:prstGeom>
            <a:solidFill>
              <a:srgbClr val="70DF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Elipse 47">
              <a:extLst>
                <a:ext uri="{FF2B5EF4-FFF2-40B4-BE49-F238E27FC236}">
                  <a16:creationId xmlns:a16="http://schemas.microsoft.com/office/drawing/2014/main" id="{9552AFC3-68D9-4168-9F5B-1F61DEEC1FA9}"/>
                </a:ext>
              </a:extLst>
            </p:cNvPr>
            <p:cNvSpPr/>
            <p:nvPr/>
          </p:nvSpPr>
          <p:spPr>
            <a:xfrm>
              <a:off x="4249746" y="5522777"/>
              <a:ext cx="527027" cy="5270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9" name="CuadroTexto 48">
            <a:extLst>
              <a:ext uri="{FF2B5EF4-FFF2-40B4-BE49-F238E27FC236}">
                <a16:creationId xmlns:a16="http://schemas.microsoft.com/office/drawing/2014/main" id="{85A3C726-81F8-42BE-ABB9-5E4FEE4FD5F0}"/>
              </a:ext>
            </a:extLst>
          </p:cNvPr>
          <p:cNvSpPr txBox="1"/>
          <p:nvPr/>
        </p:nvSpPr>
        <p:spPr>
          <a:xfrm flipH="1">
            <a:off x="3290239" y="4768204"/>
            <a:ext cx="360219" cy="646331"/>
          </a:xfrm>
          <a:prstGeom prst="rect">
            <a:avLst/>
          </a:prstGeom>
          <a:noFill/>
        </p:spPr>
        <p:txBody>
          <a:bodyPr wrap="square" rtlCol="0">
            <a:spAutoFit/>
          </a:bodyPr>
          <a:lstStyle/>
          <a:p>
            <a:r>
              <a:rPr lang="es-ES" dirty="0"/>
              <a:t>+</a:t>
            </a:r>
          </a:p>
          <a:p>
            <a:r>
              <a:rPr lang="es-ES" dirty="0"/>
              <a:t>-</a:t>
            </a:r>
          </a:p>
        </p:txBody>
      </p:sp>
      <p:sp>
        <p:nvSpPr>
          <p:cNvPr id="50" name="CuadroTexto 49">
            <a:extLst>
              <a:ext uri="{FF2B5EF4-FFF2-40B4-BE49-F238E27FC236}">
                <a16:creationId xmlns:a16="http://schemas.microsoft.com/office/drawing/2014/main" id="{2560CF2F-70CD-48B7-BB46-ABAAFDB1657C}"/>
              </a:ext>
            </a:extLst>
          </p:cNvPr>
          <p:cNvSpPr txBox="1"/>
          <p:nvPr/>
        </p:nvSpPr>
        <p:spPr>
          <a:xfrm>
            <a:off x="3701588" y="4946981"/>
            <a:ext cx="575871" cy="338554"/>
          </a:xfrm>
          <a:prstGeom prst="rect">
            <a:avLst/>
          </a:prstGeom>
          <a:solidFill>
            <a:schemeClr val="bg1"/>
          </a:solidFill>
        </p:spPr>
        <p:txBody>
          <a:bodyPr wrap="square" rtlCol="0">
            <a:spAutoFit/>
          </a:bodyPr>
          <a:lstStyle/>
          <a:p>
            <a:r>
              <a:rPr lang="es-ES" sz="1600" i="1" u="sng" dirty="0">
                <a:latin typeface="Times New Roman" panose="02020603050405020304" pitchFamily="18" charset="0"/>
                <a:cs typeface="Times New Roman" panose="02020603050405020304" pitchFamily="18" charset="0"/>
              </a:rPr>
              <a:t>U</a:t>
            </a:r>
            <a:r>
              <a:rPr lang="es-ES" sz="1600" baseline="-25000" dirty="0">
                <a:latin typeface="Times New Roman" panose="02020603050405020304" pitchFamily="18" charset="0"/>
                <a:cs typeface="Times New Roman" panose="02020603050405020304" pitchFamily="18" charset="0"/>
              </a:rPr>
              <a:t>RN</a:t>
            </a:r>
          </a:p>
        </p:txBody>
      </p:sp>
      <p:sp>
        <p:nvSpPr>
          <p:cNvPr id="51" name="CuadroTexto 50">
            <a:extLst>
              <a:ext uri="{FF2B5EF4-FFF2-40B4-BE49-F238E27FC236}">
                <a16:creationId xmlns:a16="http://schemas.microsoft.com/office/drawing/2014/main" id="{9A7289C5-81F6-4DF6-8EE8-1774045705BC}"/>
              </a:ext>
            </a:extLst>
          </p:cNvPr>
          <p:cNvSpPr txBox="1"/>
          <p:nvPr/>
        </p:nvSpPr>
        <p:spPr>
          <a:xfrm>
            <a:off x="5465827" y="5022211"/>
            <a:ext cx="478944" cy="338554"/>
          </a:xfrm>
          <a:prstGeom prst="rect">
            <a:avLst/>
          </a:prstGeom>
          <a:solidFill>
            <a:schemeClr val="bg1"/>
          </a:solidFill>
        </p:spPr>
        <p:txBody>
          <a:bodyPr wrap="square" rtlCol="0">
            <a:spAutoFit/>
          </a:bodyPr>
          <a:lstStyle/>
          <a:p>
            <a:r>
              <a:rPr lang="es-ES" sz="1600" i="1" u="sng" dirty="0">
                <a:latin typeface="Times New Roman" panose="02020603050405020304" pitchFamily="18" charset="0"/>
                <a:cs typeface="Times New Roman" panose="02020603050405020304" pitchFamily="18" charset="0"/>
              </a:rPr>
              <a:t>Z</a:t>
            </a:r>
            <a:r>
              <a:rPr lang="es-ES" sz="1600" baseline="-25000" dirty="0">
                <a:latin typeface="Times New Roman" panose="02020603050405020304" pitchFamily="18" charset="0"/>
                <a:cs typeface="Times New Roman" panose="02020603050405020304" pitchFamily="18" charset="0"/>
              </a:rPr>
              <a:t>Y</a:t>
            </a:r>
          </a:p>
        </p:txBody>
      </p:sp>
      <p:cxnSp>
        <p:nvCxnSpPr>
          <p:cNvPr id="52" name="Conector recto de flecha 51">
            <a:extLst>
              <a:ext uri="{FF2B5EF4-FFF2-40B4-BE49-F238E27FC236}">
                <a16:creationId xmlns:a16="http://schemas.microsoft.com/office/drawing/2014/main" id="{3054AB30-3A29-4937-9798-B3EDE46C8B97}"/>
              </a:ext>
            </a:extLst>
          </p:cNvPr>
          <p:cNvCxnSpPr>
            <a:cxnSpLocks/>
          </p:cNvCxnSpPr>
          <p:nvPr/>
        </p:nvCxnSpPr>
        <p:spPr>
          <a:xfrm>
            <a:off x="4047148" y="3748559"/>
            <a:ext cx="1897623" cy="10623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4475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FEC7D94-003B-4A99-9846-31370BFBBBAC}"/>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73</a:t>
            </a:fld>
            <a:endParaRPr lang="es-ES_tradnl" altLang="es-ES" dirty="0"/>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93A56B35-FE19-448A-9FB6-691066DA29D7}"/>
                  </a:ext>
                </a:extLst>
              </p:cNvPr>
              <p:cNvSpPr txBox="1"/>
              <p:nvPr/>
            </p:nvSpPr>
            <p:spPr>
              <a:xfrm>
                <a:off x="51814" y="2845992"/>
                <a:ext cx="7906075" cy="672428"/>
              </a:xfrm>
              <a:prstGeom prst="rect">
                <a:avLst/>
              </a:prstGeom>
              <a:noFill/>
            </p:spPr>
            <p:txBody>
              <a:bodyPr wrap="none" rtlCol="0">
                <a:spAutoFit/>
              </a:bodyPr>
              <a:lstStyle/>
              <a:p>
                <a:r>
                  <a:rPr lang="es-ES" sz="1800" dirty="0"/>
                  <a:t>c) Tensiones de línea (</a:t>
                </a:r>
                <a:r>
                  <a:rPr lang="es-ES" sz="1800" dirty="0">
                    <a:latin typeface="Arial" panose="020B0604020202020204" pitchFamily="34" charset="0"/>
                  </a:rPr>
                  <a:t>U</a:t>
                </a:r>
                <a:r>
                  <a:rPr lang="es-ES" sz="1800" baseline="-25000" dirty="0">
                    <a:latin typeface="Arial" panose="020B0604020202020204" pitchFamily="34" charset="0"/>
                  </a:rPr>
                  <a:t>F</a:t>
                </a:r>
                <a:r>
                  <a:rPr lang="es-ES" sz="1800" dirty="0">
                    <a:latin typeface="Arial" panose="020B0604020202020204" pitchFamily="34" charset="0"/>
                  </a:rPr>
                  <a:t>=300 V</a:t>
                </a:r>
                <a:r>
                  <a:rPr lang="es-ES" sz="1800" dirty="0"/>
                  <a:t>). </a:t>
                </a:r>
              </a:p>
              <a:p>
                <a:r>
                  <a:rPr lang="es-ES" sz="1800" dirty="0"/>
                  <a:t>Las tensiones de líneas de ambos circuitos son las mismas:</a:t>
                </a:r>
                <a14:m>
                  <m:oMath xmlns:m="http://schemas.openxmlformats.org/officeDocument/2006/math">
                    <m:sSub>
                      <m:sSubPr>
                        <m:ctrlPr>
                          <a:rPr lang="es-ES" sz="1800" i="1" dirty="0">
                            <a:latin typeface="Cambria Math" panose="02040503050406030204" pitchFamily="18" charset="0"/>
                          </a:rPr>
                        </m:ctrlPr>
                      </m:sSubPr>
                      <m:e>
                        <m:r>
                          <a:rPr lang="es-ES" sz="1800" i="1" dirty="0">
                            <a:latin typeface="Cambria Math" panose="02040503050406030204" pitchFamily="18" charset="0"/>
                          </a:rPr>
                          <m:t>𝑈</m:t>
                        </m:r>
                      </m:e>
                      <m:sub>
                        <m:r>
                          <a:rPr lang="es-ES" sz="1800" i="1" dirty="0">
                            <a:latin typeface="Cambria Math" panose="02040503050406030204" pitchFamily="18" charset="0"/>
                          </a:rPr>
                          <m:t>𝐿</m:t>
                        </m:r>
                      </m:sub>
                    </m:sSub>
                    <m:r>
                      <a:rPr lang="es-ES" sz="1800" i="1" dirty="0">
                        <a:latin typeface="Cambria Math" panose="02040503050406030204" pitchFamily="18" charset="0"/>
                      </a:rPr>
                      <m:t>=</m:t>
                    </m:r>
                    <m:rad>
                      <m:radPr>
                        <m:degHide m:val="on"/>
                        <m:ctrlPr>
                          <a:rPr lang="es-ES" sz="1800" i="1" dirty="0">
                            <a:latin typeface="Cambria Math" panose="02040503050406030204" pitchFamily="18" charset="0"/>
                          </a:rPr>
                        </m:ctrlPr>
                      </m:radPr>
                      <m:deg/>
                      <m:e>
                        <m:r>
                          <a:rPr lang="es-ES" sz="1800" i="1" dirty="0">
                            <a:latin typeface="Cambria Math" panose="02040503050406030204" pitchFamily="18" charset="0"/>
                          </a:rPr>
                          <m:t>3</m:t>
                        </m:r>
                      </m:e>
                    </m:rad>
                    <m:sSub>
                      <m:sSubPr>
                        <m:ctrlPr>
                          <a:rPr lang="es-ES" sz="1800" i="1" dirty="0">
                            <a:latin typeface="Cambria Math" panose="02040503050406030204" pitchFamily="18" charset="0"/>
                          </a:rPr>
                        </m:ctrlPr>
                      </m:sSubPr>
                      <m:e>
                        <m:r>
                          <a:rPr lang="es-ES" sz="1800" i="1" dirty="0">
                            <a:latin typeface="Cambria Math" panose="02040503050406030204" pitchFamily="18" charset="0"/>
                          </a:rPr>
                          <m:t>𝑈</m:t>
                        </m:r>
                      </m:e>
                      <m:sub>
                        <m:r>
                          <a:rPr lang="es-ES" sz="1800" i="1" dirty="0">
                            <a:latin typeface="Cambria Math" panose="02040503050406030204" pitchFamily="18" charset="0"/>
                          </a:rPr>
                          <m:t>𝐹</m:t>
                        </m:r>
                      </m:sub>
                    </m:sSub>
                    <m:r>
                      <a:rPr lang="es-ES" sz="1800" i="1" dirty="0">
                        <a:latin typeface="Cambria Math" panose="02040503050406030204" pitchFamily="18" charset="0"/>
                      </a:rPr>
                      <m:t>=519.61 </m:t>
                    </m:r>
                    <m:r>
                      <a:rPr lang="es-ES" sz="1800" i="1" dirty="0">
                        <a:latin typeface="Cambria Math" panose="02040503050406030204" pitchFamily="18" charset="0"/>
                      </a:rPr>
                      <m:t>𝑉</m:t>
                    </m:r>
                  </m:oMath>
                </a14:m>
                <a:endParaRPr lang="es-ES" sz="1800" dirty="0"/>
              </a:p>
            </p:txBody>
          </p:sp>
        </mc:Choice>
        <mc:Fallback xmlns="">
          <p:sp>
            <p:nvSpPr>
              <p:cNvPr id="3" name="CuadroTexto 2">
                <a:extLst>
                  <a:ext uri="{FF2B5EF4-FFF2-40B4-BE49-F238E27FC236}">
                    <a16:creationId xmlns:a16="http://schemas.microsoft.com/office/drawing/2014/main" id="{93A56B35-FE19-448A-9FB6-691066DA29D7}"/>
                  </a:ext>
                </a:extLst>
              </p:cNvPr>
              <p:cNvSpPr txBox="1">
                <a:spLocks noRot="1" noChangeAspect="1" noMove="1" noResize="1" noEditPoints="1" noAdjustHandles="1" noChangeArrowheads="1" noChangeShapeType="1" noTextEdit="1"/>
              </p:cNvSpPr>
              <p:nvPr/>
            </p:nvSpPr>
            <p:spPr>
              <a:xfrm>
                <a:off x="51814" y="2845992"/>
                <a:ext cx="7906075" cy="672428"/>
              </a:xfrm>
              <a:prstGeom prst="rect">
                <a:avLst/>
              </a:prstGeom>
              <a:blipFill>
                <a:blip r:embed="rId2"/>
                <a:stretch>
                  <a:fillRect l="-617" t="-5455" b="-14545"/>
                </a:stretch>
              </a:blipFill>
            </p:spPr>
            <p:txBody>
              <a:bodyPr/>
              <a:lstStyle/>
              <a:p>
                <a:r>
                  <a:rPr lang="es-ES">
                    <a:noFill/>
                  </a:rPr>
                  <a:t> </a:t>
                </a:r>
              </a:p>
            </p:txBody>
          </p:sp>
        </mc:Fallback>
      </mc:AlternateContent>
      <p:sp>
        <p:nvSpPr>
          <p:cNvPr id="4" name="CuadroTexto 3">
            <a:extLst>
              <a:ext uri="{FF2B5EF4-FFF2-40B4-BE49-F238E27FC236}">
                <a16:creationId xmlns:a16="http://schemas.microsoft.com/office/drawing/2014/main" id="{5A8F3186-69B6-4F00-9226-7BF17C4B0A44}"/>
              </a:ext>
            </a:extLst>
          </p:cNvPr>
          <p:cNvSpPr txBox="1"/>
          <p:nvPr/>
        </p:nvSpPr>
        <p:spPr>
          <a:xfrm>
            <a:off x="88464" y="3647297"/>
            <a:ext cx="9036496" cy="646331"/>
          </a:xfrm>
          <a:prstGeom prst="rect">
            <a:avLst/>
          </a:prstGeom>
          <a:noFill/>
        </p:spPr>
        <p:txBody>
          <a:bodyPr wrap="square" rtlCol="0">
            <a:spAutoFit/>
          </a:bodyPr>
          <a:lstStyle/>
          <a:p>
            <a:r>
              <a:rPr lang="es-ES" sz="1800" dirty="0"/>
              <a:t>Tomando U</a:t>
            </a:r>
            <a:r>
              <a:rPr lang="es-ES" sz="1800" baseline="-25000" dirty="0"/>
              <a:t>RN</a:t>
            </a:r>
            <a:r>
              <a:rPr lang="es-ES" sz="1800" dirty="0"/>
              <a:t> como referencia: U</a:t>
            </a:r>
            <a:r>
              <a:rPr lang="es-ES" sz="1800" baseline="-25000" dirty="0"/>
              <a:t>RN</a:t>
            </a:r>
            <a:r>
              <a:rPr lang="es-ES" sz="1800" dirty="0"/>
              <a:t>=300 ∠0º</a:t>
            </a:r>
            <a:r>
              <a:rPr lang="es-ES" sz="1800" dirty="0">
                <a:sym typeface="Wingdings" panose="05000000000000000000" pitchFamily="2" charset="2"/>
              </a:rPr>
              <a:t></a:t>
            </a:r>
            <a:r>
              <a:rPr lang="es-ES" sz="1800" dirty="0"/>
              <a:t> U</a:t>
            </a:r>
            <a:r>
              <a:rPr lang="es-ES" sz="1800" baseline="-25000" dirty="0"/>
              <a:t>RS</a:t>
            </a:r>
            <a:r>
              <a:rPr lang="es-ES" sz="1800" dirty="0"/>
              <a:t>=519.61 ∠30º ; U</a:t>
            </a:r>
            <a:r>
              <a:rPr lang="es-ES" sz="1800" baseline="-25000" dirty="0"/>
              <a:t>ST</a:t>
            </a:r>
            <a:r>
              <a:rPr lang="es-ES" sz="1800" dirty="0"/>
              <a:t>=519.61 ∠-90º ; U</a:t>
            </a:r>
            <a:r>
              <a:rPr lang="es-ES" sz="1800" baseline="-25000" dirty="0"/>
              <a:t>TR</a:t>
            </a:r>
            <a:r>
              <a:rPr lang="es-ES" sz="1800" dirty="0"/>
              <a:t>=519.61 ∠150º </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5E2D5C1-F04E-4B64-8F80-5B7885255E74}"/>
                  </a:ext>
                </a:extLst>
              </p:cNvPr>
              <p:cNvSpPr txBox="1"/>
              <p:nvPr/>
            </p:nvSpPr>
            <p:spPr>
              <a:xfrm>
                <a:off x="102482" y="4392606"/>
                <a:ext cx="6095066" cy="844462"/>
              </a:xfrm>
              <a:prstGeom prst="rect">
                <a:avLst/>
              </a:prstGeom>
              <a:noFill/>
            </p:spPr>
            <p:txBody>
              <a:bodyPr wrap="none" rtlCol="0">
                <a:spAutoFit/>
              </a:bodyPr>
              <a:lstStyle/>
              <a:p>
                <a:r>
                  <a:rPr lang="es-ES" sz="1800" dirty="0"/>
                  <a:t>d) Las corrientes de línea son iguales en ambos circuitos:</a:t>
                </a:r>
              </a:p>
              <a:p>
                <a:r>
                  <a:rPr lang="es-ES" sz="1800" dirty="0"/>
                  <a:t>En estrella </a:t>
                </a:r>
                <a14:m>
                  <m:oMath xmlns:m="http://schemas.openxmlformats.org/officeDocument/2006/math">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𝐿</m:t>
                        </m:r>
                      </m:sub>
                    </m:sSub>
                    <m:r>
                      <a:rPr lang="es-ES" sz="1800" i="1" dirty="0">
                        <a:latin typeface="Cambria Math" panose="02040503050406030204" pitchFamily="18" charset="0"/>
                      </a:rPr>
                      <m:t>=</m:t>
                    </m:r>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𝐹</m:t>
                        </m:r>
                      </m:sub>
                    </m:sSub>
                    <m:r>
                      <a:rPr lang="es-ES" sz="1800" i="1" dirty="0">
                        <a:latin typeface="Cambria Math" panose="02040503050406030204" pitchFamily="18" charset="0"/>
                      </a:rPr>
                      <m:t>→</m:t>
                    </m:r>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𝑅</m:t>
                        </m:r>
                      </m:sub>
                    </m:sSub>
                    <m:r>
                      <a:rPr lang="es-ES" sz="1800" i="1" dirty="0">
                        <a:latin typeface="Cambria Math" panose="02040503050406030204" pitchFamily="18" charset="0"/>
                      </a:rPr>
                      <m:t>=</m:t>
                    </m:r>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1</m:t>
                        </m:r>
                      </m:sub>
                    </m:sSub>
                    <m:r>
                      <a:rPr lang="es-ES" sz="1800" i="1" dirty="0">
                        <a:latin typeface="Cambria Math" panose="02040503050406030204" pitchFamily="18" charset="0"/>
                      </a:rPr>
                      <m:t>=</m:t>
                    </m:r>
                    <m:f>
                      <m:fPr>
                        <m:ctrlPr>
                          <a:rPr lang="es-ES" sz="1800" i="1" dirty="0">
                            <a:latin typeface="Cambria Math" panose="02040503050406030204" pitchFamily="18" charset="0"/>
                          </a:rPr>
                        </m:ctrlPr>
                      </m:fPr>
                      <m:num>
                        <m:sSub>
                          <m:sSubPr>
                            <m:ctrlPr>
                              <a:rPr lang="es-ES" sz="1800" i="1" dirty="0">
                                <a:latin typeface="Cambria Math" panose="02040503050406030204" pitchFamily="18" charset="0"/>
                              </a:rPr>
                            </m:ctrlPr>
                          </m:sSubPr>
                          <m:e>
                            <m:r>
                              <a:rPr lang="es-ES" sz="1800" i="1" dirty="0">
                                <a:latin typeface="Cambria Math" panose="02040503050406030204" pitchFamily="18" charset="0"/>
                              </a:rPr>
                              <m:t>𝑈</m:t>
                            </m:r>
                          </m:e>
                          <m:sub>
                            <m:r>
                              <a:rPr lang="es-ES" sz="1800" i="1" dirty="0">
                                <a:latin typeface="Cambria Math" panose="02040503050406030204" pitchFamily="18" charset="0"/>
                              </a:rPr>
                              <m:t>𝑅𝑁</m:t>
                            </m:r>
                          </m:sub>
                        </m:sSub>
                      </m:num>
                      <m:den>
                        <m:sSub>
                          <m:sSubPr>
                            <m:ctrlPr>
                              <a:rPr lang="es-ES" sz="1800" i="1" dirty="0">
                                <a:latin typeface="Cambria Math" panose="02040503050406030204" pitchFamily="18" charset="0"/>
                              </a:rPr>
                            </m:ctrlPr>
                          </m:sSubPr>
                          <m:e>
                            <m:r>
                              <a:rPr lang="es-ES" sz="1800" i="1" dirty="0">
                                <a:latin typeface="Cambria Math" panose="02040503050406030204" pitchFamily="18" charset="0"/>
                              </a:rPr>
                              <m:t>𝑍</m:t>
                            </m:r>
                          </m:e>
                          <m:sub>
                            <m:r>
                              <a:rPr lang="es-ES" sz="1800" i="1" dirty="0">
                                <a:latin typeface="Cambria Math" panose="02040503050406030204" pitchFamily="18" charset="0"/>
                              </a:rPr>
                              <m:t>𝑌</m:t>
                            </m:r>
                          </m:sub>
                        </m:sSub>
                      </m:den>
                    </m:f>
                    <m:r>
                      <a:rPr lang="es-ES" sz="1800" i="1" dirty="0">
                        <a:latin typeface="Cambria Math" panose="02040503050406030204" pitchFamily="18" charset="0"/>
                      </a:rPr>
                      <m:t>=</m:t>
                    </m:r>
                    <m:f>
                      <m:fPr>
                        <m:ctrlPr>
                          <a:rPr lang="es-ES" sz="1800" i="1" dirty="0">
                            <a:latin typeface="Cambria Math" panose="02040503050406030204" pitchFamily="18" charset="0"/>
                            <a:ea typeface="Cambria Math" panose="02040503050406030204" pitchFamily="18" charset="0"/>
                          </a:rPr>
                        </m:ctrlPr>
                      </m:fPr>
                      <m:num>
                        <m:r>
                          <a:rPr lang="es-ES" sz="1800" b="0" i="1" dirty="0" smtClean="0">
                            <a:latin typeface="Cambria Math" panose="02040503050406030204" pitchFamily="18" charset="0"/>
                            <a:ea typeface="Cambria Math" panose="02040503050406030204" pitchFamily="18" charset="0"/>
                          </a:rPr>
                          <m:t>300</m:t>
                        </m:r>
                        <m:r>
                          <m:rPr>
                            <m:nor/>
                          </m:rPr>
                          <a:rPr lang="es-ES" sz="1800" i="1" dirty="0">
                            <a:latin typeface="Cambria Math" panose="02040503050406030204" pitchFamily="18" charset="0"/>
                            <a:ea typeface="Cambria Math" panose="02040503050406030204" pitchFamily="18" charset="0"/>
                          </a:rPr>
                          <m:t>∠0</m:t>
                        </m:r>
                      </m:num>
                      <m:den>
                        <m:r>
                          <a:rPr lang="es-ES" sz="1800" i="1" dirty="0">
                            <a:latin typeface="Cambria Math" panose="02040503050406030204" pitchFamily="18" charset="0"/>
                            <a:ea typeface="Cambria Math" panose="02040503050406030204" pitchFamily="18" charset="0"/>
                          </a:rPr>
                          <m:t>10</m:t>
                        </m:r>
                        <m:r>
                          <m:rPr>
                            <m:nor/>
                          </m:rPr>
                          <a:rPr lang="es-ES" sz="1800" i="1" dirty="0">
                            <a:latin typeface="Cambria Math" panose="02040503050406030204" pitchFamily="18" charset="0"/>
                            <a:ea typeface="Cambria Math" panose="02040503050406030204" pitchFamily="18" charset="0"/>
                          </a:rPr>
                          <m:t>∠30</m:t>
                        </m:r>
                      </m:den>
                    </m:f>
                    <m:r>
                      <a:rPr lang="es-ES" sz="1800" i="1" dirty="0">
                        <a:latin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∠−30º</m:t>
                    </m:r>
                    <m:r>
                      <a:rPr lang="es-ES" sz="1800" i="1" dirty="0">
                        <a:latin typeface="Cambria Math" panose="02040503050406030204" pitchFamily="18" charset="0"/>
                      </a:rPr>
                      <m:t> </m:t>
                    </m:r>
                    <m:r>
                      <a:rPr lang="es-ES" sz="1800" i="1" dirty="0">
                        <a:latin typeface="Cambria Math" panose="02040503050406030204" pitchFamily="18" charset="0"/>
                      </a:rPr>
                      <m:t>𝐴</m:t>
                    </m:r>
                  </m:oMath>
                </a14:m>
                <a:endParaRPr lang="es-ES" sz="1800" dirty="0"/>
              </a:p>
            </p:txBody>
          </p:sp>
        </mc:Choice>
        <mc:Fallback xmlns="">
          <p:sp>
            <p:nvSpPr>
              <p:cNvPr id="5" name="CuadroTexto 4">
                <a:extLst>
                  <a:ext uri="{FF2B5EF4-FFF2-40B4-BE49-F238E27FC236}">
                    <a16:creationId xmlns:a16="http://schemas.microsoft.com/office/drawing/2014/main" id="{35E2D5C1-F04E-4B64-8F80-5B7885255E74}"/>
                  </a:ext>
                </a:extLst>
              </p:cNvPr>
              <p:cNvSpPr txBox="1">
                <a:spLocks noRot="1" noChangeAspect="1" noMove="1" noResize="1" noEditPoints="1" noAdjustHandles="1" noChangeArrowheads="1" noChangeShapeType="1" noTextEdit="1"/>
              </p:cNvSpPr>
              <p:nvPr/>
            </p:nvSpPr>
            <p:spPr>
              <a:xfrm>
                <a:off x="102482" y="4392606"/>
                <a:ext cx="6095066" cy="844462"/>
              </a:xfrm>
              <a:prstGeom prst="rect">
                <a:avLst/>
              </a:prstGeom>
              <a:blipFill>
                <a:blip r:embed="rId3"/>
                <a:stretch>
                  <a:fillRect l="-900" t="-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A37AAAE3-8601-48C5-B710-E61FD6721CBB}"/>
                  </a:ext>
                </a:extLst>
              </p:cNvPr>
              <p:cNvSpPr/>
              <p:nvPr/>
            </p:nvSpPr>
            <p:spPr>
              <a:xfrm>
                <a:off x="102482" y="5237068"/>
                <a:ext cx="5131608" cy="567463"/>
              </a:xfrm>
              <a:prstGeom prst="rect">
                <a:avLst/>
              </a:prstGeom>
            </p:spPr>
            <p:txBody>
              <a:bodyPr wrap="square">
                <a:spAutoFit/>
              </a:bodyPr>
              <a:lstStyle/>
              <a:p>
                <a:r>
                  <a:rPr lang="es-ES" sz="1800" dirty="0"/>
                  <a:t>En triángulo </a:t>
                </a:r>
                <a14:m>
                  <m:oMath xmlns:m="http://schemas.openxmlformats.org/officeDocument/2006/math">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1</m:t>
                        </m:r>
                      </m:sub>
                    </m:sSub>
                    <m:r>
                      <a:rPr lang="es-ES" sz="1800" i="1" dirty="0">
                        <a:latin typeface="Cambria Math" panose="02040503050406030204" pitchFamily="18" charset="0"/>
                      </a:rPr>
                      <m:t>=</m:t>
                    </m:r>
                    <m:f>
                      <m:fPr>
                        <m:ctrlPr>
                          <a:rPr lang="es-ES" sz="1800" i="1" dirty="0">
                            <a:latin typeface="Cambria Math" panose="02040503050406030204" pitchFamily="18" charset="0"/>
                          </a:rPr>
                        </m:ctrlPr>
                      </m:fPr>
                      <m:num>
                        <m:sSub>
                          <m:sSubPr>
                            <m:ctrlPr>
                              <a:rPr lang="es-ES" sz="1800" i="1" dirty="0">
                                <a:latin typeface="Cambria Math" panose="02040503050406030204" pitchFamily="18" charset="0"/>
                              </a:rPr>
                            </m:ctrlPr>
                          </m:sSubPr>
                          <m:e>
                            <m:r>
                              <a:rPr lang="es-ES" sz="1800" i="1" dirty="0">
                                <a:latin typeface="Cambria Math" panose="02040503050406030204" pitchFamily="18" charset="0"/>
                              </a:rPr>
                              <m:t>𝑈</m:t>
                            </m:r>
                          </m:e>
                          <m:sub>
                            <m:r>
                              <a:rPr lang="es-ES" sz="1800" i="1" dirty="0">
                                <a:latin typeface="Cambria Math" panose="02040503050406030204" pitchFamily="18" charset="0"/>
                              </a:rPr>
                              <m:t>𝑅𝑆</m:t>
                            </m:r>
                          </m:sub>
                        </m:sSub>
                      </m:num>
                      <m:den>
                        <m:sSub>
                          <m:sSubPr>
                            <m:ctrlPr>
                              <a:rPr lang="es-ES" sz="1800" i="1" dirty="0">
                                <a:latin typeface="Cambria Math" panose="02040503050406030204" pitchFamily="18" charset="0"/>
                              </a:rPr>
                            </m:ctrlPr>
                          </m:sSubPr>
                          <m:e>
                            <m:r>
                              <a:rPr lang="es-ES" sz="1800" i="1" dirty="0">
                                <a:latin typeface="Cambria Math" panose="02040503050406030204" pitchFamily="18" charset="0"/>
                              </a:rPr>
                              <m:t>𝑍</m:t>
                            </m:r>
                          </m:e>
                          <m:sub>
                            <m:r>
                              <a:rPr lang="es-ES" sz="1800" i="1" dirty="0">
                                <a:latin typeface="Cambria Math" panose="02040503050406030204" pitchFamily="18" charset="0"/>
                                <a:ea typeface="Cambria Math" panose="02040503050406030204" pitchFamily="18" charset="0"/>
                              </a:rPr>
                              <m:t>△</m:t>
                            </m:r>
                          </m:sub>
                        </m:sSub>
                      </m:den>
                    </m:f>
                    <m:r>
                      <a:rPr lang="es-ES" sz="1800" i="1" dirty="0">
                        <a:latin typeface="Cambria Math" panose="02040503050406030204" pitchFamily="18" charset="0"/>
                      </a:rPr>
                      <m:t>=</m:t>
                    </m:r>
                    <m:f>
                      <m:fPr>
                        <m:ctrlPr>
                          <a:rPr lang="es-ES" sz="1800" i="1" dirty="0">
                            <a:latin typeface="Cambria Math" panose="02040503050406030204" pitchFamily="18" charset="0"/>
                            <a:ea typeface="Cambria Math" panose="02040503050406030204" pitchFamily="18" charset="0"/>
                          </a:rPr>
                        </m:ctrlPr>
                      </m:fPr>
                      <m:num>
                        <m:r>
                          <a:rPr lang="es-ES" sz="1800" i="1" dirty="0">
                            <a:latin typeface="Cambria Math" panose="02040503050406030204" pitchFamily="18" charset="0"/>
                            <a:ea typeface="Cambria Math" panose="02040503050406030204" pitchFamily="18" charset="0"/>
                          </a:rPr>
                          <m:t>300</m:t>
                        </m:r>
                        <m:rad>
                          <m:radPr>
                            <m:degHide m:val="on"/>
                            <m:ctrlPr>
                              <a:rPr lang="es-ES" sz="1800" i="1" dirty="0">
                                <a:latin typeface="Cambria Math" panose="02040503050406030204" pitchFamily="18" charset="0"/>
                                <a:ea typeface="Cambria Math" panose="02040503050406030204" pitchFamily="18" charset="0"/>
                              </a:rPr>
                            </m:ctrlPr>
                          </m:radPr>
                          <m:deg/>
                          <m:e>
                            <m:r>
                              <a:rPr lang="es-ES" sz="1800" i="1" dirty="0">
                                <a:latin typeface="Cambria Math" panose="02040503050406030204" pitchFamily="18" charset="0"/>
                                <a:ea typeface="Cambria Math" panose="02040503050406030204" pitchFamily="18" charset="0"/>
                              </a:rPr>
                              <m:t>3</m:t>
                            </m:r>
                          </m:e>
                        </m:rad>
                        <m:r>
                          <m:rPr>
                            <m:nor/>
                          </m:rPr>
                          <a:rPr lang="es-ES" sz="1800" i="1" dirty="0">
                            <a:latin typeface="Cambria Math" panose="02040503050406030204" pitchFamily="18" charset="0"/>
                            <a:ea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º</m:t>
                        </m:r>
                      </m:num>
                      <m:den>
                        <m:r>
                          <a:rPr lang="es-ES" sz="1800" i="1" dirty="0">
                            <a:latin typeface="Cambria Math" panose="02040503050406030204" pitchFamily="18" charset="0"/>
                            <a:ea typeface="Cambria Math" panose="02040503050406030204" pitchFamily="18" charset="0"/>
                          </a:rPr>
                          <m:t>30</m:t>
                        </m:r>
                        <m:r>
                          <m:rPr>
                            <m:nor/>
                          </m:rPr>
                          <a:rPr lang="es-ES" sz="1800" i="1" dirty="0">
                            <a:latin typeface="Cambria Math" panose="02040503050406030204" pitchFamily="18" charset="0"/>
                            <a:ea typeface="Cambria Math" panose="02040503050406030204" pitchFamily="18" charset="0"/>
                          </a:rPr>
                          <m:t>∠30º</m:t>
                        </m:r>
                      </m:den>
                    </m:f>
                    <m:r>
                      <a:rPr lang="es-ES" sz="1800" i="1" dirty="0">
                        <a:latin typeface="Cambria Math" panose="02040503050406030204" pitchFamily="18" charset="0"/>
                      </a:rPr>
                      <m:t>=10</m:t>
                    </m:r>
                    <m:rad>
                      <m:radPr>
                        <m:degHide m:val="on"/>
                        <m:ctrlPr>
                          <a:rPr lang="es-ES" sz="1800" i="1" dirty="0">
                            <a:latin typeface="Cambria Math" panose="02040503050406030204" pitchFamily="18" charset="0"/>
                            <a:ea typeface="Cambria Math" panose="02040503050406030204" pitchFamily="18" charset="0"/>
                          </a:rPr>
                        </m:ctrlPr>
                      </m:radPr>
                      <m:deg/>
                      <m:e>
                        <m:r>
                          <a:rPr lang="es-ES" sz="1800" i="1" dirty="0">
                            <a:latin typeface="Cambria Math" panose="02040503050406030204" pitchFamily="18" charset="0"/>
                            <a:ea typeface="Cambria Math" panose="02040503050406030204" pitchFamily="18" charset="0"/>
                          </a:rPr>
                          <m:t>3</m:t>
                        </m:r>
                      </m:e>
                    </m:rad>
                    <m:r>
                      <a:rPr lang="es-ES" sz="1800" i="1" dirty="0">
                        <a:latin typeface="Cambria Math" panose="02040503050406030204" pitchFamily="18" charset="0"/>
                        <a:ea typeface="Cambria Math" panose="02040503050406030204" pitchFamily="18" charset="0"/>
                      </a:rPr>
                      <m:t>∠0º</m:t>
                    </m:r>
                    <m:r>
                      <a:rPr lang="es-ES" sz="1800" i="1" dirty="0">
                        <a:latin typeface="Cambria Math" panose="02040503050406030204" pitchFamily="18" charset="0"/>
                      </a:rPr>
                      <m:t> </m:t>
                    </m:r>
                    <m:r>
                      <a:rPr lang="es-ES" sz="1800" i="1" dirty="0">
                        <a:latin typeface="Cambria Math" panose="02040503050406030204" pitchFamily="18" charset="0"/>
                      </a:rPr>
                      <m:t>𝐴</m:t>
                    </m:r>
                    <m:r>
                      <a:rPr lang="es-ES" sz="1800" i="1" dirty="0">
                        <a:latin typeface="Cambria Math" panose="02040503050406030204" pitchFamily="18" charset="0"/>
                      </a:rPr>
                      <m:t>→</m:t>
                    </m:r>
                  </m:oMath>
                </a14:m>
                <a:endParaRPr lang="es-ES" sz="1800" i="1" dirty="0">
                  <a:latin typeface="Cambria Math" panose="02040503050406030204" pitchFamily="18" charset="0"/>
                </a:endParaRPr>
              </a:p>
            </p:txBody>
          </p:sp>
        </mc:Choice>
        <mc:Fallback xmlns="">
          <p:sp>
            <p:nvSpPr>
              <p:cNvPr id="6" name="Rectángulo 5">
                <a:extLst>
                  <a:ext uri="{FF2B5EF4-FFF2-40B4-BE49-F238E27FC236}">
                    <a16:creationId xmlns:a16="http://schemas.microsoft.com/office/drawing/2014/main" id="{A37AAAE3-8601-48C5-B710-E61FD6721CBB}"/>
                  </a:ext>
                </a:extLst>
              </p:cNvPr>
              <p:cNvSpPr>
                <a:spLocks noRot="1" noChangeAspect="1" noMove="1" noResize="1" noEditPoints="1" noAdjustHandles="1" noChangeArrowheads="1" noChangeShapeType="1" noTextEdit="1"/>
              </p:cNvSpPr>
              <p:nvPr/>
            </p:nvSpPr>
            <p:spPr>
              <a:xfrm>
                <a:off x="102482" y="5237068"/>
                <a:ext cx="5131608" cy="567463"/>
              </a:xfrm>
              <a:prstGeom prst="rect">
                <a:avLst/>
              </a:prstGeom>
              <a:blipFill>
                <a:blip r:embed="rId4"/>
                <a:stretch>
                  <a:fillRect l="-10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D26B03F3-ED1A-4D6F-B827-203CA91A36B7}"/>
                  </a:ext>
                </a:extLst>
              </p:cNvPr>
              <p:cNvSpPr/>
              <p:nvPr/>
            </p:nvSpPr>
            <p:spPr>
              <a:xfrm>
                <a:off x="1187624" y="6238717"/>
                <a:ext cx="3754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i="1" dirty="0" smtClean="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𝑆</m:t>
                          </m:r>
                        </m:sub>
                      </m:sSub>
                      <m:r>
                        <a:rPr lang="es-ES" sz="1800" i="1" dirty="0">
                          <a:latin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∠−150º</m:t>
                      </m:r>
                      <m:r>
                        <a:rPr lang="es-ES" sz="1800" i="1" dirty="0">
                          <a:latin typeface="Cambria Math" panose="02040503050406030204" pitchFamily="18" charset="0"/>
                        </a:rPr>
                        <m:t> </m:t>
                      </m:r>
                      <m:r>
                        <a:rPr lang="es-ES" sz="1800" i="1" dirty="0">
                          <a:latin typeface="Cambria Math" panose="02040503050406030204" pitchFamily="18" charset="0"/>
                        </a:rPr>
                        <m:t>𝐴</m:t>
                      </m:r>
                      <m:r>
                        <a:rPr lang="es-ES" sz="1800" b="0" i="1" dirty="0" smtClean="0">
                          <a:latin typeface="Cambria Math" panose="02040503050406030204" pitchFamily="18" charset="0"/>
                        </a:rPr>
                        <m:t>; </m:t>
                      </m:r>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𝑇</m:t>
                          </m:r>
                        </m:sub>
                      </m:sSub>
                      <m:r>
                        <a:rPr lang="es-ES" sz="1800" i="1" dirty="0">
                          <a:latin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 90º</m:t>
                      </m:r>
                      <m:r>
                        <a:rPr lang="es-ES" sz="1800" i="1" dirty="0">
                          <a:latin typeface="Cambria Math" panose="02040503050406030204" pitchFamily="18" charset="0"/>
                        </a:rPr>
                        <m:t> </m:t>
                      </m:r>
                      <m:r>
                        <a:rPr lang="es-ES" sz="1800" i="1" dirty="0">
                          <a:latin typeface="Cambria Math" panose="02040503050406030204" pitchFamily="18" charset="0"/>
                        </a:rPr>
                        <m:t>𝐴</m:t>
                      </m:r>
                    </m:oMath>
                  </m:oMathPara>
                </a14:m>
                <a:endParaRPr lang="es-ES" sz="1800" dirty="0"/>
              </a:p>
            </p:txBody>
          </p:sp>
        </mc:Choice>
        <mc:Fallback xmlns="">
          <p:sp>
            <p:nvSpPr>
              <p:cNvPr id="8" name="Rectángulo 7">
                <a:extLst>
                  <a:ext uri="{FF2B5EF4-FFF2-40B4-BE49-F238E27FC236}">
                    <a16:creationId xmlns:a16="http://schemas.microsoft.com/office/drawing/2014/main" id="{D26B03F3-ED1A-4D6F-B827-203CA91A36B7}"/>
                  </a:ext>
                </a:extLst>
              </p:cNvPr>
              <p:cNvSpPr>
                <a:spLocks noRot="1" noChangeAspect="1" noMove="1" noResize="1" noEditPoints="1" noAdjustHandles="1" noChangeArrowheads="1" noChangeShapeType="1" noTextEdit="1"/>
              </p:cNvSpPr>
              <p:nvPr/>
            </p:nvSpPr>
            <p:spPr>
              <a:xfrm>
                <a:off x="1187624" y="6238717"/>
                <a:ext cx="3754682" cy="369332"/>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CB1DEEDF-BA1A-4CDB-A6BA-1544CF2F5BAA}"/>
                  </a:ext>
                </a:extLst>
              </p:cNvPr>
              <p:cNvSpPr/>
              <p:nvPr/>
            </p:nvSpPr>
            <p:spPr>
              <a:xfrm>
                <a:off x="-116589" y="5855920"/>
                <a:ext cx="5904656"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𝑅</m:t>
                          </m:r>
                        </m:sub>
                      </m:sSub>
                      <m:r>
                        <a:rPr lang="es-ES" sz="1800" i="1" dirty="0">
                          <a:latin typeface="Cambria Math" panose="02040503050406030204" pitchFamily="18" charset="0"/>
                        </a:rPr>
                        <m:t>=</m:t>
                      </m:r>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1</m:t>
                          </m:r>
                        </m:sub>
                      </m:sSub>
                      <m:rad>
                        <m:radPr>
                          <m:degHide m:val="on"/>
                          <m:ctrlPr>
                            <a:rPr lang="es-ES" sz="1800" i="1" dirty="0">
                              <a:latin typeface="Cambria Math" panose="02040503050406030204" pitchFamily="18" charset="0"/>
                              <a:ea typeface="Cambria Math" panose="02040503050406030204" pitchFamily="18" charset="0"/>
                            </a:rPr>
                          </m:ctrlPr>
                        </m:radPr>
                        <m:deg/>
                        <m:e>
                          <m:r>
                            <a:rPr lang="es-ES" sz="1800" i="1" dirty="0">
                              <a:latin typeface="Cambria Math" panose="02040503050406030204" pitchFamily="18" charset="0"/>
                              <a:ea typeface="Cambria Math" panose="02040503050406030204" pitchFamily="18" charset="0"/>
                            </a:rPr>
                            <m:t>3</m:t>
                          </m:r>
                        </m:e>
                      </m:rad>
                      <m:sSup>
                        <m:sSupPr>
                          <m:ctrlPr>
                            <a:rPr lang="es-ES" sz="1800" i="1" dirty="0">
                              <a:latin typeface="Cambria Math" panose="02040503050406030204" pitchFamily="18" charset="0"/>
                              <a:ea typeface="Cambria Math" panose="02040503050406030204" pitchFamily="18" charset="0"/>
                            </a:rPr>
                          </m:ctrlPr>
                        </m:sSupPr>
                        <m:e>
                          <m:r>
                            <a:rPr lang="es-ES" sz="1800" i="1" dirty="0">
                              <a:latin typeface="Cambria Math" panose="02040503050406030204" pitchFamily="18" charset="0"/>
                              <a:ea typeface="Cambria Math" panose="02040503050406030204" pitchFamily="18" charset="0"/>
                            </a:rPr>
                            <m:t>𝑒</m:t>
                          </m:r>
                        </m:e>
                        <m:sup>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𝑗</m:t>
                          </m:r>
                          <m:r>
                            <a:rPr lang="es-ES" sz="1800" i="1" dirty="0">
                              <a:latin typeface="Cambria Math" panose="02040503050406030204" pitchFamily="18" charset="0"/>
                              <a:ea typeface="Cambria Math" panose="02040503050406030204" pitchFamily="18" charset="0"/>
                            </a:rPr>
                            <m:t>30</m:t>
                          </m:r>
                        </m:sup>
                      </m:sSup>
                      <m:r>
                        <a:rPr lang="es-ES" sz="1800" i="1" dirty="0">
                          <a:latin typeface="Cambria Math" panose="02040503050406030204" pitchFamily="18" charset="0"/>
                          <a:ea typeface="Cambria Math" panose="02040503050406030204" pitchFamily="18" charset="0"/>
                        </a:rPr>
                        <m:t>=10</m:t>
                      </m:r>
                      <m:rad>
                        <m:radPr>
                          <m:degHide m:val="on"/>
                          <m:ctrlPr>
                            <a:rPr lang="es-ES" sz="1800" i="1" dirty="0">
                              <a:latin typeface="Cambria Math" panose="02040503050406030204" pitchFamily="18" charset="0"/>
                              <a:ea typeface="Cambria Math" panose="02040503050406030204" pitchFamily="18" charset="0"/>
                            </a:rPr>
                          </m:ctrlPr>
                        </m:radPr>
                        <m:deg/>
                        <m:e>
                          <m:r>
                            <a:rPr lang="es-ES" sz="1800" i="1" dirty="0">
                              <a:latin typeface="Cambria Math" panose="02040503050406030204" pitchFamily="18" charset="0"/>
                              <a:ea typeface="Cambria Math" panose="02040503050406030204" pitchFamily="18" charset="0"/>
                            </a:rPr>
                            <m:t>3</m:t>
                          </m:r>
                        </m:e>
                      </m:rad>
                      <m:r>
                        <a:rPr lang="es-ES" sz="1800" i="1" dirty="0">
                          <a:latin typeface="Cambria Math" panose="02040503050406030204" pitchFamily="18" charset="0"/>
                          <a:ea typeface="Cambria Math" panose="02040503050406030204" pitchFamily="18" charset="0"/>
                        </a:rPr>
                        <m:t>∠0</m:t>
                      </m:r>
                      <m:rad>
                        <m:radPr>
                          <m:degHide m:val="on"/>
                          <m:ctrlPr>
                            <a:rPr lang="es-ES" sz="1800" i="1" dirty="0">
                              <a:latin typeface="Cambria Math" panose="02040503050406030204" pitchFamily="18" charset="0"/>
                              <a:ea typeface="Cambria Math" panose="02040503050406030204" pitchFamily="18" charset="0"/>
                            </a:rPr>
                          </m:ctrlPr>
                        </m:radPr>
                        <m:deg/>
                        <m:e>
                          <m:r>
                            <a:rPr lang="es-ES" sz="1800" i="1" dirty="0">
                              <a:latin typeface="Cambria Math" panose="02040503050406030204" pitchFamily="18" charset="0"/>
                              <a:ea typeface="Cambria Math" panose="02040503050406030204" pitchFamily="18" charset="0"/>
                            </a:rPr>
                            <m:t>3</m:t>
                          </m:r>
                        </m:e>
                      </m:rad>
                      <m:r>
                        <a:rPr lang="es-ES" sz="1800" i="1" dirty="0">
                          <a:latin typeface="Cambria Math" panose="02040503050406030204" pitchFamily="18" charset="0"/>
                          <a:ea typeface="Cambria Math" panose="02040503050406030204" pitchFamily="18" charset="0"/>
                        </a:rPr>
                        <m:t>∠−30=</m:t>
                      </m:r>
                      <m:r>
                        <a:rPr lang="es-ES" sz="1800" i="1" dirty="0">
                          <a:latin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∠−30º</m:t>
                      </m:r>
                      <m:r>
                        <a:rPr lang="es-ES" sz="1800" i="1" dirty="0">
                          <a:latin typeface="Cambria Math" panose="02040503050406030204" pitchFamily="18" charset="0"/>
                        </a:rPr>
                        <m:t> </m:t>
                      </m:r>
                      <m:r>
                        <a:rPr lang="es-ES" sz="1800" i="1" dirty="0">
                          <a:latin typeface="Cambria Math" panose="02040503050406030204" pitchFamily="18" charset="0"/>
                        </a:rPr>
                        <m:t>𝐴</m:t>
                      </m:r>
                    </m:oMath>
                  </m:oMathPara>
                </a14:m>
                <a:endParaRPr lang="es-ES" sz="1800" dirty="0"/>
              </a:p>
            </p:txBody>
          </p:sp>
        </mc:Choice>
        <mc:Fallback xmlns="">
          <p:sp>
            <p:nvSpPr>
              <p:cNvPr id="10" name="Rectángulo 9">
                <a:extLst>
                  <a:ext uri="{FF2B5EF4-FFF2-40B4-BE49-F238E27FC236}">
                    <a16:creationId xmlns:a16="http://schemas.microsoft.com/office/drawing/2014/main" id="{CB1DEEDF-BA1A-4CDB-A6BA-1544CF2F5BAA}"/>
                  </a:ext>
                </a:extLst>
              </p:cNvPr>
              <p:cNvSpPr>
                <a:spLocks noRot="1" noChangeAspect="1" noMove="1" noResize="1" noEditPoints="1" noAdjustHandles="1" noChangeArrowheads="1" noChangeShapeType="1" noTextEdit="1"/>
              </p:cNvSpPr>
              <p:nvPr/>
            </p:nvSpPr>
            <p:spPr>
              <a:xfrm>
                <a:off x="-116589" y="5855920"/>
                <a:ext cx="5904656" cy="401970"/>
              </a:xfrm>
              <a:prstGeom prst="rect">
                <a:avLst/>
              </a:prstGeom>
              <a:blipFill>
                <a:blip r:embed="rId6"/>
                <a:stretch>
                  <a:fillRect b="-1515"/>
                </a:stretch>
              </a:blipFill>
            </p:spPr>
            <p:txBody>
              <a:bodyPr/>
              <a:lstStyle/>
              <a:p>
                <a:r>
                  <a:rPr lang="es-ES">
                    <a:noFill/>
                  </a:rPr>
                  <a:t> </a:t>
                </a:r>
              </a:p>
            </p:txBody>
          </p:sp>
        </mc:Fallback>
      </mc:AlternateContent>
      <p:grpSp>
        <p:nvGrpSpPr>
          <p:cNvPr id="11" name="Grupo 10">
            <a:extLst>
              <a:ext uri="{FF2B5EF4-FFF2-40B4-BE49-F238E27FC236}">
                <a16:creationId xmlns:a16="http://schemas.microsoft.com/office/drawing/2014/main" id="{B3E7F259-D4A4-4172-A76A-95CA7369CD8A}"/>
              </a:ext>
            </a:extLst>
          </p:cNvPr>
          <p:cNvGrpSpPr/>
          <p:nvPr/>
        </p:nvGrpSpPr>
        <p:grpSpPr>
          <a:xfrm>
            <a:off x="5004048" y="819662"/>
            <a:ext cx="3861195" cy="1953449"/>
            <a:chOff x="1653306" y="948716"/>
            <a:chExt cx="5336135" cy="2699648"/>
          </a:xfrm>
        </p:grpSpPr>
        <p:grpSp>
          <p:nvGrpSpPr>
            <p:cNvPr id="12" name="Grupo 11">
              <a:extLst>
                <a:ext uri="{FF2B5EF4-FFF2-40B4-BE49-F238E27FC236}">
                  <a16:creationId xmlns:a16="http://schemas.microsoft.com/office/drawing/2014/main" id="{6BFEA8B3-66AE-4FAB-B92D-A8CD7909B8F0}"/>
                </a:ext>
              </a:extLst>
            </p:cNvPr>
            <p:cNvGrpSpPr/>
            <p:nvPr/>
          </p:nvGrpSpPr>
          <p:grpSpPr>
            <a:xfrm>
              <a:off x="1653306" y="1025236"/>
              <a:ext cx="5336135" cy="2623128"/>
              <a:chOff x="1653306" y="1025236"/>
              <a:chExt cx="9469759" cy="4655128"/>
            </a:xfrm>
          </p:grpSpPr>
          <p:grpSp>
            <p:nvGrpSpPr>
              <p:cNvPr id="20" name="Grupo 19">
                <a:extLst>
                  <a:ext uri="{FF2B5EF4-FFF2-40B4-BE49-F238E27FC236}">
                    <a16:creationId xmlns:a16="http://schemas.microsoft.com/office/drawing/2014/main" id="{2AF0055D-9326-4B49-BB76-A5A20A8F6CAF}"/>
                  </a:ext>
                </a:extLst>
              </p:cNvPr>
              <p:cNvGrpSpPr/>
              <p:nvPr/>
            </p:nvGrpSpPr>
            <p:grpSpPr>
              <a:xfrm>
                <a:off x="1653306" y="1025236"/>
                <a:ext cx="9469759" cy="4655128"/>
                <a:chOff x="1653306" y="1025236"/>
                <a:chExt cx="9469759" cy="4655128"/>
              </a:xfrm>
            </p:grpSpPr>
            <p:grpSp>
              <p:nvGrpSpPr>
                <p:cNvPr id="29" name="Grupo 28">
                  <a:extLst>
                    <a:ext uri="{FF2B5EF4-FFF2-40B4-BE49-F238E27FC236}">
                      <a16:creationId xmlns:a16="http://schemas.microsoft.com/office/drawing/2014/main" id="{CF8A0886-5382-48F4-B80B-7EA9861CF023}"/>
                    </a:ext>
                  </a:extLst>
                </p:cNvPr>
                <p:cNvGrpSpPr/>
                <p:nvPr/>
              </p:nvGrpSpPr>
              <p:grpSpPr>
                <a:xfrm>
                  <a:off x="1653306" y="1025236"/>
                  <a:ext cx="9469759" cy="4655128"/>
                  <a:chOff x="1653306" y="1025236"/>
                  <a:chExt cx="9469759" cy="4655128"/>
                </a:xfrm>
              </p:grpSpPr>
              <p:grpSp>
                <p:nvGrpSpPr>
                  <p:cNvPr id="32" name="Grupo 31">
                    <a:extLst>
                      <a:ext uri="{FF2B5EF4-FFF2-40B4-BE49-F238E27FC236}">
                        <a16:creationId xmlns:a16="http://schemas.microsoft.com/office/drawing/2014/main" id="{707E6D8D-290C-4D8F-A8D7-4DFA8C266BA6}"/>
                      </a:ext>
                    </a:extLst>
                  </p:cNvPr>
                  <p:cNvGrpSpPr/>
                  <p:nvPr/>
                </p:nvGrpSpPr>
                <p:grpSpPr>
                  <a:xfrm>
                    <a:off x="1653306" y="1025236"/>
                    <a:ext cx="9469759" cy="4655128"/>
                    <a:chOff x="1653306" y="1025236"/>
                    <a:chExt cx="9469759" cy="4655128"/>
                  </a:xfrm>
                </p:grpSpPr>
                <p:grpSp>
                  <p:nvGrpSpPr>
                    <p:cNvPr id="35" name="Grupo 34">
                      <a:extLst>
                        <a:ext uri="{FF2B5EF4-FFF2-40B4-BE49-F238E27FC236}">
                          <a16:creationId xmlns:a16="http://schemas.microsoft.com/office/drawing/2014/main" id="{AEE14965-9ABA-456E-99D7-4C1C866325F2}"/>
                        </a:ext>
                      </a:extLst>
                    </p:cNvPr>
                    <p:cNvGrpSpPr/>
                    <p:nvPr/>
                  </p:nvGrpSpPr>
                  <p:grpSpPr>
                    <a:xfrm>
                      <a:off x="1653306" y="1025236"/>
                      <a:ext cx="9469759" cy="4655128"/>
                      <a:chOff x="1653306" y="1025236"/>
                      <a:chExt cx="9469759" cy="4655128"/>
                    </a:xfrm>
                  </p:grpSpPr>
                  <p:pic>
                    <p:nvPicPr>
                      <p:cNvPr id="40" name="Imagen 39" descr="Imagen que contiene texto&#10;&#10;Descripción generada automáticamente">
                        <a:extLst>
                          <a:ext uri="{FF2B5EF4-FFF2-40B4-BE49-F238E27FC236}">
                            <a16:creationId xmlns:a16="http://schemas.microsoft.com/office/drawing/2014/main" id="{0C73360E-EAEB-481C-8B85-B62A54687F01}"/>
                          </a:ext>
                        </a:extLst>
                      </p:cNvPr>
                      <p:cNvPicPr>
                        <a:picLocks noChangeAspect="1"/>
                      </p:cNvPicPr>
                      <p:nvPr/>
                    </p:nvPicPr>
                    <p:blipFill rotWithShape="1">
                      <a:blip r:embed="rId7">
                        <a:extLst>
                          <a:ext uri="{28A0092B-C50C-407E-A947-70E740481C1C}">
                            <a14:useLocalDpi xmlns:a14="http://schemas.microsoft.com/office/drawing/2010/main" val="0"/>
                          </a:ext>
                        </a:extLst>
                      </a:blip>
                      <a:srcRect l="27281" t="36551" r="27583" b="33872"/>
                      <a:stretch/>
                    </p:blipFill>
                    <p:spPr>
                      <a:xfrm>
                        <a:off x="1653306" y="1027906"/>
                        <a:ext cx="9469759" cy="4652458"/>
                      </a:xfrm>
                      <a:prstGeom prst="rect">
                        <a:avLst/>
                      </a:prstGeom>
                    </p:spPr>
                  </p:pic>
                  <p:sp>
                    <p:nvSpPr>
                      <p:cNvPr id="41" name="Rectángulo 40">
                        <a:extLst>
                          <a:ext uri="{FF2B5EF4-FFF2-40B4-BE49-F238E27FC236}">
                            <a16:creationId xmlns:a16="http://schemas.microsoft.com/office/drawing/2014/main" id="{8983DC75-6BCF-409E-9D69-271053EA8DFA}"/>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7C9C08FE-18E1-4E19-B538-C35DA254EA91}"/>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6" name="Rectángulo 35">
                      <a:extLst>
                        <a:ext uri="{FF2B5EF4-FFF2-40B4-BE49-F238E27FC236}">
                          <a16:creationId xmlns:a16="http://schemas.microsoft.com/office/drawing/2014/main" id="{AC6D2405-CBD5-4F70-B06E-B04EBBD393C4}"/>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a:extLst>
                        <a:ext uri="{FF2B5EF4-FFF2-40B4-BE49-F238E27FC236}">
                          <a16:creationId xmlns:a16="http://schemas.microsoft.com/office/drawing/2014/main" id="{B496B1D6-F280-46F4-B118-29658CB2F2BE}"/>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37">
                      <a:extLst>
                        <a:ext uri="{FF2B5EF4-FFF2-40B4-BE49-F238E27FC236}">
                          <a16:creationId xmlns:a16="http://schemas.microsoft.com/office/drawing/2014/main" id="{3CF570FA-0043-446B-852A-A8CF13477EE3}"/>
                        </a:ext>
                      </a:extLst>
                    </p:cNvPr>
                    <p:cNvSpPr/>
                    <p:nvPr/>
                  </p:nvSpPr>
                  <p:spPr>
                    <a:xfrm>
                      <a:off x="7477526" y="2347913"/>
                      <a:ext cx="86637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38">
                      <a:extLst>
                        <a:ext uri="{FF2B5EF4-FFF2-40B4-BE49-F238E27FC236}">
                          <a16:creationId xmlns:a16="http://schemas.microsoft.com/office/drawing/2014/main" id="{2D9DC14F-E3E8-4E1C-A672-296A8A1ADD8C}"/>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3" name="Rectángulo 32">
                    <a:extLst>
                      <a:ext uri="{FF2B5EF4-FFF2-40B4-BE49-F238E27FC236}">
                        <a16:creationId xmlns:a16="http://schemas.microsoft.com/office/drawing/2014/main" id="{AAADB511-0583-48D7-A095-F1DF35B86E00}"/>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2A064AA0-48EE-40FA-82EF-5C7F80AF99A3}"/>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0" name="Rectángulo 29">
                  <a:extLst>
                    <a:ext uri="{FF2B5EF4-FFF2-40B4-BE49-F238E27FC236}">
                      <a16:creationId xmlns:a16="http://schemas.microsoft.com/office/drawing/2014/main" id="{F762306C-7BF7-4EF1-8BBB-8D2F856B8DAE}"/>
                    </a:ext>
                  </a:extLst>
                </p:cNvPr>
                <p:cNvSpPr/>
                <p:nvPr/>
              </p:nvSpPr>
              <p:spPr>
                <a:xfrm rot="17827860">
                  <a:off x="9956038" y="2691501"/>
                  <a:ext cx="642503" cy="10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BB42B57A-B3EA-452D-B237-15659D3920D7}"/>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1" name="Rectángulo 20">
                <a:extLst>
                  <a:ext uri="{FF2B5EF4-FFF2-40B4-BE49-F238E27FC236}">
                    <a16:creationId xmlns:a16="http://schemas.microsoft.com/office/drawing/2014/main" id="{11847E85-1772-4160-8B08-95BA06D7C0AB}"/>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0E5A2E45-B5DD-4681-B82F-07C88DFE6722}"/>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C74949E3-859B-4517-ADEC-E2AE8FF7D473}"/>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F040C1E2-46EC-4499-B399-5BEF75641813}"/>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88DF0BBB-C18A-4482-9701-2E9F97A2A23D}"/>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1BCADAAF-669D-4C2C-B3AB-379ACA32EC83}"/>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A7883BB9-2118-4525-8DB5-87029B0E0751}"/>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ED53B56E-B58C-4903-8B73-71AE11882709}"/>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3" name="CuadroTexto 12">
              <a:extLst>
                <a:ext uri="{FF2B5EF4-FFF2-40B4-BE49-F238E27FC236}">
                  <a16:creationId xmlns:a16="http://schemas.microsoft.com/office/drawing/2014/main" id="{19CECFB1-EDEC-474E-A1BC-77AA2F3D8FD4}"/>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14" name="CuadroTexto 13">
              <a:extLst>
                <a:ext uri="{FF2B5EF4-FFF2-40B4-BE49-F238E27FC236}">
                  <a16:creationId xmlns:a16="http://schemas.microsoft.com/office/drawing/2014/main" id="{2821A682-A8DF-49BE-81F5-3B4A9200AD20}"/>
                </a:ext>
              </a:extLst>
            </p:cNvPr>
            <p:cNvSpPr txBox="1"/>
            <p:nvPr/>
          </p:nvSpPr>
          <p:spPr>
            <a:xfrm>
              <a:off x="5349203" y="169915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15" name="CuadroTexto 14">
              <a:extLst>
                <a:ext uri="{FF2B5EF4-FFF2-40B4-BE49-F238E27FC236}">
                  <a16:creationId xmlns:a16="http://schemas.microsoft.com/office/drawing/2014/main" id="{6684C823-19F4-4180-9704-973961DFF852}"/>
                </a:ext>
              </a:extLst>
            </p:cNvPr>
            <p:cNvSpPr txBox="1"/>
            <p:nvPr/>
          </p:nvSpPr>
          <p:spPr>
            <a:xfrm>
              <a:off x="4101036" y="180294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16" name="CuadroTexto 15">
              <a:extLst>
                <a:ext uri="{FF2B5EF4-FFF2-40B4-BE49-F238E27FC236}">
                  <a16:creationId xmlns:a16="http://schemas.microsoft.com/office/drawing/2014/main" id="{AC76FD07-E8DD-4DB1-BD6C-5C3531D1B388}"/>
                </a:ext>
              </a:extLst>
            </p:cNvPr>
            <p:cNvSpPr txBox="1"/>
            <p:nvPr/>
          </p:nvSpPr>
          <p:spPr>
            <a:xfrm>
              <a:off x="6025959" y="1998714"/>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17" name="CuadroTexto 16">
              <a:extLst>
                <a:ext uri="{FF2B5EF4-FFF2-40B4-BE49-F238E27FC236}">
                  <a16:creationId xmlns:a16="http://schemas.microsoft.com/office/drawing/2014/main" id="{A9A0DF40-4E6B-4EFE-B391-D8D7F5EBDE47}"/>
                </a:ext>
              </a:extLst>
            </p:cNvPr>
            <p:cNvSpPr txBox="1"/>
            <p:nvPr/>
          </p:nvSpPr>
          <p:spPr>
            <a:xfrm>
              <a:off x="3063602" y="1549027"/>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18" name="CuadroTexto 17">
              <a:extLst>
                <a:ext uri="{FF2B5EF4-FFF2-40B4-BE49-F238E27FC236}">
                  <a16:creationId xmlns:a16="http://schemas.microsoft.com/office/drawing/2014/main" id="{26DAEB13-2E43-4C79-97F7-42984EC0C295}"/>
                </a:ext>
              </a:extLst>
            </p:cNvPr>
            <p:cNvSpPr txBox="1"/>
            <p:nvPr/>
          </p:nvSpPr>
          <p:spPr>
            <a:xfrm>
              <a:off x="3459042" y="2201243"/>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sp>
          <p:nvSpPr>
            <p:cNvPr id="19" name="CuadroTexto 18">
              <a:extLst>
                <a:ext uri="{FF2B5EF4-FFF2-40B4-BE49-F238E27FC236}">
                  <a16:creationId xmlns:a16="http://schemas.microsoft.com/office/drawing/2014/main" id="{C9850140-72C1-4E2F-A08B-C4EC70017CF4}"/>
                </a:ext>
              </a:extLst>
            </p:cNvPr>
            <p:cNvSpPr txBox="1"/>
            <p:nvPr/>
          </p:nvSpPr>
          <p:spPr>
            <a:xfrm>
              <a:off x="2614777" y="2544302"/>
              <a:ext cx="442475"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grpSp>
      <p:pic>
        <p:nvPicPr>
          <p:cNvPr id="43" name="Picture 9">
            <a:extLst>
              <a:ext uri="{FF2B5EF4-FFF2-40B4-BE49-F238E27FC236}">
                <a16:creationId xmlns:a16="http://schemas.microsoft.com/office/drawing/2014/main" id="{C14E277C-3B1E-49BD-9748-30F8CF2B5E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456"/>
          <a:stretch/>
        </p:blipFill>
        <p:spPr bwMode="auto">
          <a:xfrm>
            <a:off x="158862" y="785712"/>
            <a:ext cx="3642744" cy="171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4" name="Rectángulo 43">
                <a:extLst>
                  <a:ext uri="{FF2B5EF4-FFF2-40B4-BE49-F238E27FC236}">
                    <a16:creationId xmlns:a16="http://schemas.microsoft.com/office/drawing/2014/main" id="{679F4A48-D40E-4E17-84A5-B7955A38C515}"/>
                  </a:ext>
                </a:extLst>
              </p:cNvPr>
              <p:cNvSpPr/>
              <p:nvPr/>
            </p:nvSpPr>
            <p:spPr>
              <a:xfrm>
                <a:off x="1380567" y="2411561"/>
                <a:ext cx="168642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i="1">
                              <a:latin typeface="Cambria Math" panose="02040503050406030204" pitchFamily="18" charset="0"/>
                            </a:rPr>
                            <m:t>𝑍</m:t>
                          </m:r>
                        </m:e>
                        <m:sub>
                          <m:r>
                            <a:rPr lang="es-ES" sz="2000" i="1">
                              <a:latin typeface="Cambria Math" panose="02040503050406030204" pitchFamily="18" charset="0"/>
                              <a:ea typeface="Cambria Math" panose="02040503050406030204" pitchFamily="18" charset="0"/>
                            </a:rPr>
                            <m:t>∆</m:t>
                          </m:r>
                        </m:sub>
                      </m:sSub>
                      <m:r>
                        <a:rPr lang="es-ES" sz="2000" b="0" i="1" smtClean="0">
                          <a:latin typeface="Cambria Math" panose="02040503050406030204" pitchFamily="18" charset="0"/>
                          <a:ea typeface="Cambria Math" panose="02040503050406030204" pitchFamily="18" charset="0"/>
                        </a:rPr>
                        <m:t>=30</m:t>
                      </m:r>
                      <m:r>
                        <m:rPr>
                          <m:nor/>
                        </m:rPr>
                        <a:rPr lang="es-ES" sz="2000" dirty="0">
                          <a:latin typeface="Arial" panose="020B0604020202020204" pitchFamily="34" charset="0"/>
                        </a:rPr>
                        <m:t>∠</m:t>
                      </m:r>
                      <m:r>
                        <m:rPr>
                          <m:nor/>
                        </m:rPr>
                        <a:rPr lang="es-ES" sz="2000" b="0" i="0" dirty="0" smtClean="0">
                          <a:latin typeface="Arial" panose="020B0604020202020204" pitchFamily="34" charset="0"/>
                        </a:rPr>
                        <m:t>30</m:t>
                      </m:r>
                      <m:r>
                        <a:rPr lang="es-ES" sz="2000" b="0" i="1" dirty="0" smtClean="0">
                          <a:latin typeface="Cambria Math" panose="02040503050406030204" pitchFamily="18" charset="0"/>
                          <a:ea typeface="Cambria Math" panose="02040503050406030204" pitchFamily="18" charset="0"/>
                        </a:rPr>
                        <m:t>°</m:t>
                      </m:r>
                    </m:oMath>
                  </m:oMathPara>
                </a14:m>
                <a:endParaRPr lang="es-ES" sz="2000" dirty="0"/>
              </a:p>
            </p:txBody>
          </p:sp>
        </mc:Choice>
        <mc:Fallback xmlns="">
          <p:sp>
            <p:nvSpPr>
              <p:cNvPr id="44" name="Rectángulo 43">
                <a:extLst>
                  <a:ext uri="{FF2B5EF4-FFF2-40B4-BE49-F238E27FC236}">
                    <a16:creationId xmlns:a16="http://schemas.microsoft.com/office/drawing/2014/main" id="{679F4A48-D40E-4E17-84A5-B7955A38C515}"/>
                  </a:ext>
                </a:extLst>
              </p:cNvPr>
              <p:cNvSpPr>
                <a:spLocks noRot="1" noChangeAspect="1" noMove="1" noResize="1" noEditPoints="1" noAdjustHandles="1" noChangeArrowheads="1" noChangeShapeType="1" noTextEdit="1"/>
              </p:cNvSpPr>
              <p:nvPr/>
            </p:nvSpPr>
            <p:spPr>
              <a:xfrm>
                <a:off x="1380567" y="2411561"/>
                <a:ext cx="1686424" cy="400110"/>
              </a:xfrm>
              <a:prstGeom prst="rect">
                <a:avLst/>
              </a:prstGeom>
              <a:blipFill>
                <a:blip r:embed="rId9"/>
                <a:stretch>
                  <a:fillRect b="-30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Rectángulo 44">
                <a:extLst>
                  <a:ext uri="{FF2B5EF4-FFF2-40B4-BE49-F238E27FC236}">
                    <a16:creationId xmlns:a16="http://schemas.microsoft.com/office/drawing/2014/main" id="{0D55BC25-44CB-43B8-9010-948CBB978C4C}"/>
                  </a:ext>
                </a:extLst>
              </p:cNvPr>
              <p:cNvSpPr/>
              <p:nvPr/>
            </p:nvSpPr>
            <p:spPr>
              <a:xfrm>
                <a:off x="6315347" y="2487971"/>
                <a:ext cx="15380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i="1" dirty="0">
                              <a:latin typeface="Cambria Math" panose="02040503050406030204" pitchFamily="18" charset="0"/>
                            </a:rPr>
                          </m:ctrlPr>
                        </m:sSubPr>
                        <m:e>
                          <m:r>
                            <m:rPr>
                              <m:sty m:val="p"/>
                            </m:rPr>
                            <a:rPr lang="es-ES" sz="1800" i="1" dirty="0">
                              <a:latin typeface="Cambria Math" panose="02040503050406030204" pitchFamily="18" charset="0"/>
                            </a:rPr>
                            <m:t>Z</m:t>
                          </m:r>
                        </m:e>
                        <m:sub>
                          <m:r>
                            <a:rPr lang="es-ES" sz="1800" i="1" dirty="0">
                              <a:latin typeface="Cambria Math" panose="02040503050406030204" pitchFamily="18" charset="0"/>
                            </a:rPr>
                            <m:t>𝑌</m:t>
                          </m:r>
                        </m:sub>
                      </m:sSub>
                      <m:r>
                        <a:rPr lang="es-ES" sz="1800" i="1" dirty="0">
                          <a:latin typeface="Cambria Math" panose="02040503050406030204" pitchFamily="18" charset="0"/>
                        </a:rPr>
                        <m:t>=10</m:t>
                      </m:r>
                      <m:r>
                        <m:rPr>
                          <m:nor/>
                        </m:rPr>
                        <a:rPr lang="es-ES" sz="1800" dirty="0">
                          <a:latin typeface="Arial" panose="020B0604020202020204" pitchFamily="34" charset="0"/>
                        </a:rPr>
                        <m:t>∠30</m:t>
                      </m:r>
                      <m:r>
                        <a:rPr lang="es-ES" sz="1800" i="1" dirty="0">
                          <a:latin typeface="Cambria Math" panose="02040503050406030204" pitchFamily="18" charset="0"/>
                          <a:ea typeface="Cambria Math" panose="02040503050406030204" pitchFamily="18" charset="0"/>
                        </a:rPr>
                        <m:t>°</m:t>
                      </m:r>
                    </m:oMath>
                  </m:oMathPara>
                </a14:m>
                <a:endParaRPr lang="es-ES" sz="1800" dirty="0"/>
              </a:p>
            </p:txBody>
          </p:sp>
        </mc:Choice>
        <mc:Fallback xmlns="">
          <p:sp>
            <p:nvSpPr>
              <p:cNvPr id="45" name="Rectángulo 44">
                <a:extLst>
                  <a:ext uri="{FF2B5EF4-FFF2-40B4-BE49-F238E27FC236}">
                    <a16:creationId xmlns:a16="http://schemas.microsoft.com/office/drawing/2014/main" id="{0D55BC25-44CB-43B8-9010-948CBB978C4C}"/>
                  </a:ext>
                </a:extLst>
              </p:cNvPr>
              <p:cNvSpPr>
                <a:spLocks noRot="1" noChangeAspect="1" noMove="1" noResize="1" noEditPoints="1" noAdjustHandles="1" noChangeArrowheads="1" noChangeShapeType="1" noTextEdit="1"/>
              </p:cNvSpPr>
              <p:nvPr/>
            </p:nvSpPr>
            <p:spPr>
              <a:xfrm>
                <a:off x="6315347" y="2487971"/>
                <a:ext cx="1538050" cy="369332"/>
              </a:xfrm>
              <a:prstGeom prst="rect">
                <a:avLst/>
              </a:prstGeom>
              <a:blipFill>
                <a:blip r:embed="rId10"/>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8765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74</a:t>
            </a:fld>
            <a:endParaRPr lang="es-ES_tradnl" altLang="es-ES"/>
          </a:p>
        </p:txBody>
      </p:sp>
      <p:sp>
        <p:nvSpPr>
          <p:cNvPr id="3" name="Rectángulo 2"/>
          <p:cNvSpPr/>
          <p:nvPr/>
        </p:nvSpPr>
        <p:spPr>
          <a:xfrm>
            <a:off x="0" y="764704"/>
            <a:ext cx="9036496" cy="830997"/>
          </a:xfrm>
          <a:prstGeom prst="rect">
            <a:avLst/>
          </a:prstGeom>
        </p:spPr>
        <p:txBody>
          <a:bodyPr wrap="square">
            <a:spAutoFit/>
          </a:bodyPr>
          <a:lstStyle/>
          <a:p>
            <a:pPr algn="just"/>
            <a:r>
              <a:rPr lang="es-ES" sz="1600" b="1" dirty="0">
                <a:latin typeface="Arial" panose="020B0604020202020204" pitchFamily="34" charset="0"/>
              </a:rPr>
              <a:t>Problema 8</a:t>
            </a:r>
            <a:r>
              <a:rPr lang="es-ES" sz="1600" dirty="0">
                <a:latin typeface="Arial" panose="020B0604020202020204" pitchFamily="34" charset="0"/>
              </a:rPr>
              <a:t>. Un sistema trifásico equilibrado conectado en Y-Y tiene el módulo de la tensión de línea U</a:t>
            </a:r>
            <a:r>
              <a:rPr lang="es-ES" sz="1600" baseline="-25000" dirty="0">
                <a:latin typeface="Arial" panose="020B0604020202020204" pitchFamily="34" charset="0"/>
              </a:rPr>
              <a:t>L</a:t>
            </a:r>
            <a:r>
              <a:rPr lang="es-ES" sz="1600" dirty="0">
                <a:latin typeface="Arial" panose="020B0604020202020204" pitchFamily="34" charset="0"/>
              </a:rPr>
              <a:t>=200 V (eficaz), una potencia activa total P=900 W y un FP cos</a:t>
            </a:r>
            <a:r>
              <a:rPr lang="el-GR" sz="1600" dirty="0">
                <a:latin typeface="Arial" panose="020B0604020202020204" pitchFamily="34" charset="0"/>
              </a:rPr>
              <a:t>φ</a:t>
            </a:r>
            <a:r>
              <a:rPr lang="es-ES" sz="1600" dirty="0">
                <a:latin typeface="Arial" panose="020B0604020202020204" pitchFamily="34" charset="0"/>
              </a:rPr>
              <a:t>=0.9. Obtener la corriente de línea y la impedancia en la fase. La impedancia en la línea se supone cero.</a:t>
            </a:r>
            <a:endParaRPr lang="es-ES" sz="1600" dirty="0"/>
          </a:p>
        </p:txBody>
      </p:sp>
      <p:grpSp>
        <p:nvGrpSpPr>
          <p:cNvPr id="83" name="Grupo 82">
            <a:extLst>
              <a:ext uri="{FF2B5EF4-FFF2-40B4-BE49-F238E27FC236}">
                <a16:creationId xmlns:a16="http://schemas.microsoft.com/office/drawing/2014/main" id="{5A32AAA8-1A68-4BB4-B97A-1CA8E74328B3}"/>
              </a:ext>
            </a:extLst>
          </p:cNvPr>
          <p:cNvGrpSpPr/>
          <p:nvPr/>
        </p:nvGrpSpPr>
        <p:grpSpPr>
          <a:xfrm>
            <a:off x="5128625" y="1619567"/>
            <a:ext cx="3861195" cy="1953449"/>
            <a:chOff x="1653306" y="948716"/>
            <a:chExt cx="5336135" cy="2699648"/>
          </a:xfrm>
        </p:grpSpPr>
        <p:grpSp>
          <p:nvGrpSpPr>
            <p:cNvPr id="84" name="Grupo 83">
              <a:extLst>
                <a:ext uri="{FF2B5EF4-FFF2-40B4-BE49-F238E27FC236}">
                  <a16:creationId xmlns:a16="http://schemas.microsoft.com/office/drawing/2014/main" id="{B51A19FF-67F5-4223-B3C3-09EF233041AC}"/>
                </a:ext>
              </a:extLst>
            </p:cNvPr>
            <p:cNvGrpSpPr/>
            <p:nvPr/>
          </p:nvGrpSpPr>
          <p:grpSpPr>
            <a:xfrm>
              <a:off x="1653306" y="1025236"/>
              <a:ext cx="5336135" cy="2623128"/>
              <a:chOff x="1653306" y="1025236"/>
              <a:chExt cx="9469759" cy="4655128"/>
            </a:xfrm>
          </p:grpSpPr>
          <p:grpSp>
            <p:nvGrpSpPr>
              <p:cNvPr id="95" name="Grupo 94">
                <a:extLst>
                  <a:ext uri="{FF2B5EF4-FFF2-40B4-BE49-F238E27FC236}">
                    <a16:creationId xmlns:a16="http://schemas.microsoft.com/office/drawing/2014/main" id="{C2A10CC2-AE2F-4AB9-8C4C-E68B242A840F}"/>
                  </a:ext>
                </a:extLst>
              </p:cNvPr>
              <p:cNvGrpSpPr/>
              <p:nvPr/>
            </p:nvGrpSpPr>
            <p:grpSpPr>
              <a:xfrm>
                <a:off x="1653306" y="1025236"/>
                <a:ext cx="9469759" cy="4655128"/>
                <a:chOff x="1653306" y="1025236"/>
                <a:chExt cx="9469759" cy="4655128"/>
              </a:xfrm>
            </p:grpSpPr>
            <p:grpSp>
              <p:nvGrpSpPr>
                <p:cNvPr id="111" name="Grupo 110">
                  <a:extLst>
                    <a:ext uri="{FF2B5EF4-FFF2-40B4-BE49-F238E27FC236}">
                      <a16:creationId xmlns:a16="http://schemas.microsoft.com/office/drawing/2014/main" id="{7943E6C3-07F7-4C08-B96D-322A9BECD011}"/>
                    </a:ext>
                  </a:extLst>
                </p:cNvPr>
                <p:cNvGrpSpPr/>
                <p:nvPr/>
              </p:nvGrpSpPr>
              <p:grpSpPr>
                <a:xfrm>
                  <a:off x="1653306" y="1025236"/>
                  <a:ext cx="9469759" cy="4655128"/>
                  <a:chOff x="1653306" y="1025236"/>
                  <a:chExt cx="9469759" cy="4655128"/>
                </a:xfrm>
              </p:grpSpPr>
              <p:grpSp>
                <p:nvGrpSpPr>
                  <p:cNvPr id="114" name="Grupo 113">
                    <a:extLst>
                      <a:ext uri="{FF2B5EF4-FFF2-40B4-BE49-F238E27FC236}">
                        <a16:creationId xmlns:a16="http://schemas.microsoft.com/office/drawing/2014/main" id="{BA47C8B4-684D-4354-9821-1E98E9348258}"/>
                      </a:ext>
                    </a:extLst>
                  </p:cNvPr>
                  <p:cNvGrpSpPr/>
                  <p:nvPr/>
                </p:nvGrpSpPr>
                <p:grpSpPr>
                  <a:xfrm>
                    <a:off x="1653306" y="1025236"/>
                    <a:ext cx="9469759" cy="4655128"/>
                    <a:chOff x="1653306" y="1025236"/>
                    <a:chExt cx="9469759" cy="4655128"/>
                  </a:xfrm>
                </p:grpSpPr>
                <p:grpSp>
                  <p:nvGrpSpPr>
                    <p:cNvPr id="117" name="Grupo 116">
                      <a:extLst>
                        <a:ext uri="{FF2B5EF4-FFF2-40B4-BE49-F238E27FC236}">
                          <a16:creationId xmlns:a16="http://schemas.microsoft.com/office/drawing/2014/main" id="{BE50F3B6-AFE9-4C9F-934A-25AE673FC0FB}"/>
                        </a:ext>
                      </a:extLst>
                    </p:cNvPr>
                    <p:cNvGrpSpPr/>
                    <p:nvPr/>
                  </p:nvGrpSpPr>
                  <p:grpSpPr>
                    <a:xfrm>
                      <a:off x="1653306" y="1025236"/>
                      <a:ext cx="9469759" cy="4655128"/>
                      <a:chOff x="1653306" y="1025236"/>
                      <a:chExt cx="9469759" cy="4655128"/>
                    </a:xfrm>
                  </p:grpSpPr>
                  <p:pic>
                    <p:nvPicPr>
                      <p:cNvPr id="122" name="Imagen 121" descr="Imagen que contiene texto&#10;&#10;Descripción generada automáticamente">
                        <a:extLst>
                          <a:ext uri="{FF2B5EF4-FFF2-40B4-BE49-F238E27FC236}">
                            <a16:creationId xmlns:a16="http://schemas.microsoft.com/office/drawing/2014/main" id="{18E13B5C-736B-4E9F-9F44-AB7CF9629891}"/>
                          </a:ext>
                        </a:extLst>
                      </p:cNvPr>
                      <p:cNvPicPr>
                        <a:picLocks noChangeAspect="1"/>
                      </p:cNvPicPr>
                      <p:nvPr/>
                    </p:nvPicPr>
                    <p:blipFill rotWithShape="1">
                      <a:blip r:embed="rId2">
                        <a:extLst>
                          <a:ext uri="{28A0092B-C50C-407E-A947-70E740481C1C}">
                            <a14:useLocalDpi xmlns:a14="http://schemas.microsoft.com/office/drawing/2010/main" val="0"/>
                          </a:ext>
                        </a:extLst>
                      </a:blip>
                      <a:srcRect l="27281" t="36551" r="27583" b="33872"/>
                      <a:stretch/>
                    </p:blipFill>
                    <p:spPr>
                      <a:xfrm>
                        <a:off x="1653306" y="1027906"/>
                        <a:ext cx="9469759" cy="4652458"/>
                      </a:xfrm>
                      <a:prstGeom prst="rect">
                        <a:avLst/>
                      </a:prstGeom>
                    </p:spPr>
                  </p:pic>
                  <p:sp>
                    <p:nvSpPr>
                      <p:cNvPr id="123" name="Rectángulo 122">
                        <a:extLst>
                          <a:ext uri="{FF2B5EF4-FFF2-40B4-BE49-F238E27FC236}">
                            <a16:creationId xmlns:a16="http://schemas.microsoft.com/office/drawing/2014/main" id="{F6AC5228-C4B6-4607-A82D-9408AD8BFFDD}"/>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Rectángulo 123">
                        <a:extLst>
                          <a:ext uri="{FF2B5EF4-FFF2-40B4-BE49-F238E27FC236}">
                            <a16:creationId xmlns:a16="http://schemas.microsoft.com/office/drawing/2014/main" id="{9B9FD8CE-059A-47E7-963C-EF0398BAD0FA}"/>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8" name="Rectángulo 117">
                      <a:extLst>
                        <a:ext uri="{FF2B5EF4-FFF2-40B4-BE49-F238E27FC236}">
                          <a16:creationId xmlns:a16="http://schemas.microsoft.com/office/drawing/2014/main" id="{D41BBADB-BED2-42CF-9F25-029449515557}"/>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Rectángulo 118">
                      <a:extLst>
                        <a:ext uri="{FF2B5EF4-FFF2-40B4-BE49-F238E27FC236}">
                          <a16:creationId xmlns:a16="http://schemas.microsoft.com/office/drawing/2014/main" id="{315C9FE0-284E-40C3-9418-11AE7B6B379C}"/>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Rectángulo 119">
                      <a:extLst>
                        <a:ext uri="{FF2B5EF4-FFF2-40B4-BE49-F238E27FC236}">
                          <a16:creationId xmlns:a16="http://schemas.microsoft.com/office/drawing/2014/main" id="{6AD835DB-F8F9-4EAD-82EF-C956609CA73C}"/>
                        </a:ext>
                      </a:extLst>
                    </p:cNvPr>
                    <p:cNvSpPr/>
                    <p:nvPr/>
                  </p:nvSpPr>
                  <p:spPr>
                    <a:xfrm>
                      <a:off x="7477526" y="2347913"/>
                      <a:ext cx="86637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ángulo 120">
                      <a:extLst>
                        <a:ext uri="{FF2B5EF4-FFF2-40B4-BE49-F238E27FC236}">
                          <a16:creationId xmlns:a16="http://schemas.microsoft.com/office/drawing/2014/main" id="{43B23CE6-BAA0-46D8-80CD-CD95954041AE}"/>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5" name="Rectángulo 114">
                    <a:extLst>
                      <a:ext uri="{FF2B5EF4-FFF2-40B4-BE49-F238E27FC236}">
                        <a16:creationId xmlns:a16="http://schemas.microsoft.com/office/drawing/2014/main" id="{C4C415A8-A752-4E88-BB73-8114A03CCDA9}"/>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Rectángulo 115">
                    <a:extLst>
                      <a:ext uri="{FF2B5EF4-FFF2-40B4-BE49-F238E27FC236}">
                        <a16:creationId xmlns:a16="http://schemas.microsoft.com/office/drawing/2014/main" id="{5EA1F0B5-3C59-4B34-87BD-78C7A0434F2F}"/>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2" name="Rectángulo 111">
                  <a:extLst>
                    <a:ext uri="{FF2B5EF4-FFF2-40B4-BE49-F238E27FC236}">
                      <a16:creationId xmlns:a16="http://schemas.microsoft.com/office/drawing/2014/main" id="{6AD075E1-D04F-485F-9845-188D327A7EFC}"/>
                    </a:ext>
                  </a:extLst>
                </p:cNvPr>
                <p:cNvSpPr/>
                <p:nvPr/>
              </p:nvSpPr>
              <p:spPr>
                <a:xfrm rot="17827860">
                  <a:off x="9956038" y="2691501"/>
                  <a:ext cx="642503" cy="10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5893B185-1D9C-4913-9A63-0A09BBCCBAAF}"/>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6" name="Rectángulo 95">
                <a:extLst>
                  <a:ext uri="{FF2B5EF4-FFF2-40B4-BE49-F238E27FC236}">
                    <a16:creationId xmlns:a16="http://schemas.microsoft.com/office/drawing/2014/main" id="{8181DCA2-78E3-4B60-BEB6-2E90BFF029D8}"/>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Rectángulo 97">
                <a:extLst>
                  <a:ext uri="{FF2B5EF4-FFF2-40B4-BE49-F238E27FC236}">
                    <a16:creationId xmlns:a16="http://schemas.microsoft.com/office/drawing/2014/main" id="{95F96CA1-389D-4EA2-A888-0599A989B49A}"/>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98">
                <a:extLst>
                  <a:ext uri="{FF2B5EF4-FFF2-40B4-BE49-F238E27FC236}">
                    <a16:creationId xmlns:a16="http://schemas.microsoft.com/office/drawing/2014/main" id="{63A551DD-61BF-4E99-ACDB-F9A2395777C5}"/>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Rectángulo 102">
                <a:extLst>
                  <a:ext uri="{FF2B5EF4-FFF2-40B4-BE49-F238E27FC236}">
                    <a16:creationId xmlns:a16="http://schemas.microsoft.com/office/drawing/2014/main" id="{3CCDD736-231D-442E-A201-D123245670BB}"/>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Rectángulo 103">
                <a:extLst>
                  <a:ext uri="{FF2B5EF4-FFF2-40B4-BE49-F238E27FC236}">
                    <a16:creationId xmlns:a16="http://schemas.microsoft.com/office/drawing/2014/main" id="{2D372654-7A7E-4422-A220-36253141B9DF}"/>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Rectángulo 104">
                <a:extLst>
                  <a:ext uri="{FF2B5EF4-FFF2-40B4-BE49-F238E27FC236}">
                    <a16:creationId xmlns:a16="http://schemas.microsoft.com/office/drawing/2014/main" id="{1034D34A-68FD-4A94-BF7D-32A1DE21F61E}"/>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Rectángulo 108">
                <a:extLst>
                  <a:ext uri="{FF2B5EF4-FFF2-40B4-BE49-F238E27FC236}">
                    <a16:creationId xmlns:a16="http://schemas.microsoft.com/office/drawing/2014/main" id="{DAAC3E77-4293-4A9C-8BD3-F67D44F297AA}"/>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Rectángulo 109">
                <a:extLst>
                  <a:ext uri="{FF2B5EF4-FFF2-40B4-BE49-F238E27FC236}">
                    <a16:creationId xmlns:a16="http://schemas.microsoft.com/office/drawing/2014/main" id="{9E6F66A6-50EC-4770-B184-048C338AB2C2}"/>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5" name="CuadroTexto 84">
              <a:extLst>
                <a:ext uri="{FF2B5EF4-FFF2-40B4-BE49-F238E27FC236}">
                  <a16:creationId xmlns:a16="http://schemas.microsoft.com/office/drawing/2014/main" id="{2C4E12F1-08D4-4108-8412-5CF364A634D9}"/>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87" name="CuadroTexto 86">
              <a:extLst>
                <a:ext uri="{FF2B5EF4-FFF2-40B4-BE49-F238E27FC236}">
                  <a16:creationId xmlns:a16="http://schemas.microsoft.com/office/drawing/2014/main" id="{231FBB0B-989C-4120-84DB-30F70E5B7722}"/>
                </a:ext>
              </a:extLst>
            </p:cNvPr>
            <p:cNvSpPr txBox="1"/>
            <p:nvPr/>
          </p:nvSpPr>
          <p:spPr>
            <a:xfrm>
              <a:off x="5349203" y="169915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89" name="CuadroTexto 88">
              <a:extLst>
                <a:ext uri="{FF2B5EF4-FFF2-40B4-BE49-F238E27FC236}">
                  <a16:creationId xmlns:a16="http://schemas.microsoft.com/office/drawing/2014/main" id="{914C901B-3EC1-4A38-B835-85A5CB295AB0}"/>
                </a:ext>
              </a:extLst>
            </p:cNvPr>
            <p:cNvSpPr txBox="1"/>
            <p:nvPr/>
          </p:nvSpPr>
          <p:spPr>
            <a:xfrm>
              <a:off x="4101036" y="180294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90" name="CuadroTexto 89">
              <a:extLst>
                <a:ext uri="{FF2B5EF4-FFF2-40B4-BE49-F238E27FC236}">
                  <a16:creationId xmlns:a16="http://schemas.microsoft.com/office/drawing/2014/main" id="{19362CD1-D660-41BB-8CD1-98BD0173A532}"/>
                </a:ext>
              </a:extLst>
            </p:cNvPr>
            <p:cNvSpPr txBox="1"/>
            <p:nvPr/>
          </p:nvSpPr>
          <p:spPr>
            <a:xfrm>
              <a:off x="6025959" y="1998714"/>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91" name="CuadroTexto 90">
              <a:extLst>
                <a:ext uri="{FF2B5EF4-FFF2-40B4-BE49-F238E27FC236}">
                  <a16:creationId xmlns:a16="http://schemas.microsoft.com/office/drawing/2014/main" id="{217602A7-FB0C-4E31-8F38-B12D26742B40}"/>
                </a:ext>
              </a:extLst>
            </p:cNvPr>
            <p:cNvSpPr txBox="1"/>
            <p:nvPr/>
          </p:nvSpPr>
          <p:spPr>
            <a:xfrm>
              <a:off x="3063602" y="1549026"/>
              <a:ext cx="650058"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92" name="CuadroTexto 91">
              <a:extLst>
                <a:ext uri="{FF2B5EF4-FFF2-40B4-BE49-F238E27FC236}">
                  <a16:creationId xmlns:a16="http://schemas.microsoft.com/office/drawing/2014/main" id="{151D342C-70EE-4B8B-A245-7C9D6EFD4A4A}"/>
                </a:ext>
              </a:extLst>
            </p:cNvPr>
            <p:cNvSpPr txBox="1"/>
            <p:nvPr/>
          </p:nvSpPr>
          <p:spPr>
            <a:xfrm>
              <a:off x="3459042" y="2201242"/>
              <a:ext cx="720861" cy="350908"/>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grpSp>
      <mc:AlternateContent xmlns:mc="http://schemas.openxmlformats.org/markup-compatibility/2006" xmlns:a14="http://schemas.microsoft.com/office/drawing/2010/main">
        <mc:Choice Requires="a14">
          <p:sp>
            <p:nvSpPr>
              <p:cNvPr id="53" name="Object 11">
                <a:extLst>
                  <a:ext uri="{FF2B5EF4-FFF2-40B4-BE49-F238E27FC236}">
                    <a16:creationId xmlns:a16="http://schemas.microsoft.com/office/drawing/2014/main" id="{6F042317-EB21-4370-8CB6-EE15B0C6BE7D}"/>
                  </a:ext>
                </a:extLst>
              </p:cNvPr>
              <p:cNvSpPr txBox="1"/>
              <p:nvPr/>
            </p:nvSpPr>
            <p:spPr bwMode="auto">
              <a:xfrm>
                <a:off x="214023" y="1813058"/>
                <a:ext cx="2485769" cy="488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s-ES" sz="2000" i="1">
                          <a:solidFill>
                            <a:srgbClr val="000000"/>
                          </a:solidFill>
                          <a:latin typeface="Cambria Math" panose="02040503050406030204" pitchFamily="18" charset="0"/>
                        </a:rPr>
                        <m:t>𝑃</m:t>
                      </m:r>
                      <m:r>
                        <a:rPr lang="es-ES" sz="2000" i="1">
                          <a:solidFill>
                            <a:srgbClr val="000000"/>
                          </a:solidFill>
                          <a:latin typeface="Cambria Math" panose="02040503050406030204" pitchFamily="18" charset="0"/>
                        </a:rPr>
                        <m:t>=3</m:t>
                      </m:r>
                      <m:sSub>
                        <m:sSubPr>
                          <m:ctrlPr>
                            <a:rPr lang="es-ES" sz="2000" i="1">
                              <a:solidFill>
                                <a:srgbClr val="000000"/>
                              </a:solidFill>
                              <a:latin typeface="Cambria Math" panose="02040503050406030204" pitchFamily="18" charset="0"/>
                            </a:rPr>
                          </m:ctrlPr>
                        </m:sSubPr>
                        <m:e>
                          <m:r>
                            <a:rPr lang="es-ES" sz="2000" i="1">
                              <a:solidFill>
                                <a:srgbClr val="000000"/>
                              </a:solidFill>
                              <a:latin typeface="Cambria Math" panose="02040503050406030204" pitchFamily="18" charset="0"/>
                            </a:rPr>
                            <m:t>𝑈</m:t>
                          </m:r>
                        </m:e>
                        <m:sub>
                          <m:r>
                            <a:rPr lang="es-ES" sz="2000" i="1">
                              <a:solidFill>
                                <a:srgbClr val="000000"/>
                              </a:solidFill>
                              <a:latin typeface="Cambria Math" panose="02040503050406030204" pitchFamily="18" charset="0"/>
                            </a:rPr>
                            <m:t>𝐹</m:t>
                          </m:r>
                        </m:sub>
                      </m:sSub>
                      <m:sSub>
                        <m:sSubPr>
                          <m:ctrlPr>
                            <a:rPr lang="es-ES" sz="2000" i="1">
                              <a:solidFill>
                                <a:srgbClr val="000000"/>
                              </a:solidFill>
                              <a:latin typeface="Cambria Math" panose="02040503050406030204" pitchFamily="18" charset="0"/>
                            </a:rPr>
                          </m:ctrlPr>
                        </m:sSubPr>
                        <m:e>
                          <m:r>
                            <a:rPr lang="es-ES" sz="2000" i="1">
                              <a:solidFill>
                                <a:srgbClr val="000000"/>
                              </a:solidFill>
                              <a:latin typeface="Cambria Math" panose="02040503050406030204" pitchFamily="18" charset="0"/>
                            </a:rPr>
                            <m:t>𝐼</m:t>
                          </m:r>
                        </m:e>
                        <m:sub>
                          <m:r>
                            <a:rPr lang="es-ES" sz="2000" i="1">
                              <a:solidFill>
                                <a:srgbClr val="000000"/>
                              </a:solidFill>
                              <a:latin typeface="Cambria Math" panose="02040503050406030204" pitchFamily="18" charset="0"/>
                            </a:rPr>
                            <m:t>𝐹</m:t>
                          </m:r>
                        </m:sub>
                      </m:sSub>
                      <m:func>
                        <m:funcPr>
                          <m:ctrlPr>
                            <a:rPr lang="es-ES" sz="2000" i="1">
                              <a:solidFill>
                                <a:srgbClr val="000000"/>
                              </a:solidFill>
                              <a:latin typeface="Cambria Math" panose="02040503050406030204" pitchFamily="18" charset="0"/>
                            </a:rPr>
                          </m:ctrlPr>
                        </m:funcPr>
                        <m:fName>
                          <m:r>
                            <m:rPr>
                              <m:sty m:val="p"/>
                            </m:rPr>
                            <a:rPr lang="es-ES" sz="2000" i="0">
                              <a:solidFill>
                                <a:srgbClr val="000000"/>
                              </a:solidFill>
                              <a:latin typeface="Cambria Math" panose="02040503050406030204" pitchFamily="18" charset="0"/>
                            </a:rPr>
                            <m:t>cos</m:t>
                          </m:r>
                        </m:fName>
                        <m:e>
                          <m:r>
                            <a:rPr lang="es-ES" sz="2000" i="1">
                              <a:solidFill>
                                <a:srgbClr val="000000"/>
                              </a:solidFill>
                              <a:latin typeface="Cambria Math" panose="02040503050406030204" pitchFamily="18" charset="0"/>
                            </a:rPr>
                            <m:t>𝜑</m:t>
                          </m:r>
                        </m:e>
                      </m:func>
                      <m:r>
                        <a:rPr lang="es-ES" sz="2000" i="1">
                          <a:solidFill>
                            <a:srgbClr val="000000"/>
                          </a:solidFill>
                          <a:latin typeface="Cambria Math" panose="02040503050406030204" pitchFamily="18" charset="0"/>
                        </a:rPr>
                        <m:t>[</m:t>
                      </m:r>
                      <m:r>
                        <a:rPr lang="es-ES" sz="2000" i="1">
                          <a:solidFill>
                            <a:srgbClr val="000000"/>
                          </a:solidFill>
                          <a:latin typeface="Cambria Math" panose="02040503050406030204" pitchFamily="18" charset="0"/>
                        </a:rPr>
                        <m:t>𝑊</m:t>
                      </m:r>
                      <m:r>
                        <a:rPr lang="es-ES" sz="2000" i="1">
                          <a:solidFill>
                            <a:srgbClr val="000000"/>
                          </a:solidFill>
                          <a:latin typeface="Cambria Math" panose="02040503050406030204" pitchFamily="18" charset="0"/>
                        </a:rPr>
                        <m:t>]</m:t>
                      </m:r>
                    </m:oMath>
                  </m:oMathPara>
                </a14:m>
                <a:endParaRPr lang="es-ES" sz="2000" dirty="0"/>
              </a:p>
            </p:txBody>
          </p:sp>
        </mc:Choice>
        <mc:Fallback xmlns="">
          <p:sp>
            <p:nvSpPr>
              <p:cNvPr id="53" name="Object 11">
                <a:extLst>
                  <a:ext uri="{FF2B5EF4-FFF2-40B4-BE49-F238E27FC236}">
                    <a16:creationId xmlns:a16="http://schemas.microsoft.com/office/drawing/2014/main" id="{6F042317-EB21-4370-8CB6-EE15B0C6BE7D}"/>
                  </a:ext>
                </a:extLst>
              </p:cNvPr>
              <p:cNvSpPr txBox="1">
                <a:spLocks noRot="1" noChangeAspect="1" noMove="1" noResize="1" noEditPoints="1" noAdjustHandles="1" noChangeArrowheads="1" noChangeShapeType="1" noTextEdit="1"/>
              </p:cNvSpPr>
              <p:nvPr/>
            </p:nvSpPr>
            <p:spPr bwMode="auto">
              <a:xfrm>
                <a:off x="214023" y="1813058"/>
                <a:ext cx="2485769" cy="488950"/>
              </a:xfrm>
              <a:prstGeom prst="rect">
                <a:avLst/>
              </a:prstGeom>
              <a:blipFill>
                <a:blip r:embed="rId3"/>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Object 11">
                <a:extLst>
                  <a:ext uri="{FF2B5EF4-FFF2-40B4-BE49-F238E27FC236}">
                    <a16:creationId xmlns:a16="http://schemas.microsoft.com/office/drawing/2014/main" id="{73F8B82E-00D2-44D6-8EE0-ED68C5E95481}"/>
                  </a:ext>
                </a:extLst>
              </p:cNvPr>
              <p:cNvSpPr txBox="1"/>
              <p:nvPr/>
            </p:nvSpPr>
            <p:spPr bwMode="auto">
              <a:xfrm>
                <a:off x="2887882" y="1846480"/>
                <a:ext cx="2485769" cy="488950"/>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s-ES" sz="2000" b="0" i="1" smtClean="0">
                              <a:solidFill>
                                <a:srgbClr val="000000"/>
                              </a:solidFill>
                              <a:latin typeface="Cambria Math" panose="02040503050406030204" pitchFamily="18" charset="0"/>
                            </a:rPr>
                          </m:ctrlPr>
                        </m:sSubPr>
                        <m:e>
                          <m:r>
                            <a:rPr lang="es-ES" sz="2000" b="0" i="1" smtClean="0">
                              <a:solidFill>
                                <a:srgbClr val="000000"/>
                              </a:solidFill>
                              <a:latin typeface="Cambria Math" panose="02040503050406030204" pitchFamily="18" charset="0"/>
                            </a:rPr>
                            <m:t>𝑈</m:t>
                          </m:r>
                        </m:e>
                        <m:sub>
                          <m:r>
                            <a:rPr lang="es-ES" sz="2000" b="0" i="1" smtClean="0">
                              <a:solidFill>
                                <a:srgbClr val="000000"/>
                              </a:solidFill>
                              <a:latin typeface="Cambria Math" panose="02040503050406030204" pitchFamily="18" charset="0"/>
                            </a:rPr>
                            <m:t>𝐿</m:t>
                          </m:r>
                        </m:sub>
                      </m:sSub>
                      <m:r>
                        <a:rPr lang="es-ES" sz="2000" b="0" i="1" smtClean="0">
                          <a:solidFill>
                            <a:srgbClr val="000000"/>
                          </a:solidFill>
                          <a:latin typeface="Cambria Math" panose="02040503050406030204" pitchFamily="18" charset="0"/>
                        </a:rPr>
                        <m:t>=200→</m:t>
                      </m:r>
                      <m:sSub>
                        <m:sSubPr>
                          <m:ctrlPr>
                            <a:rPr lang="es-ES" sz="2000" b="0" i="1" smtClean="0">
                              <a:solidFill>
                                <a:srgbClr val="000000"/>
                              </a:solidFill>
                              <a:latin typeface="Cambria Math" panose="02040503050406030204" pitchFamily="18" charset="0"/>
                            </a:rPr>
                          </m:ctrlPr>
                        </m:sSubPr>
                        <m:e>
                          <m:r>
                            <a:rPr lang="es-ES" sz="2000" b="0" i="1" smtClean="0">
                              <a:solidFill>
                                <a:srgbClr val="000000"/>
                              </a:solidFill>
                              <a:latin typeface="Cambria Math" panose="02040503050406030204" pitchFamily="18" charset="0"/>
                            </a:rPr>
                            <m:t>𝑈</m:t>
                          </m:r>
                        </m:e>
                        <m:sub>
                          <m:r>
                            <a:rPr lang="es-ES" sz="2000" b="0" i="1" smtClean="0">
                              <a:solidFill>
                                <a:srgbClr val="000000"/>
                              </a:solidFill>
                              <a:latin typeface="Cambria Math" panose="02040503050406030204" pitchFamily="18" charset="0"/>
                            </a:rPr>
                            <m:t>𝐹</m:t>
                          </m:r>
                        </m:sub>
                      </m:sSub>
                      <m:r>
                        <a:rPr lang="es-ES" sz="2000" b="0" i="1" smtClean="0">
                          <a:solidFill>
                            <a:srgbClr val="000000"/>
                          </a:solidFill>
                          <a:latin typeface="Cambria Math" panose="02040503050406030204" pitchFamily="18" charset="0"/>
                        </a:rPr>
                        <m:t>=200/</m:t>
                      </m:r>
                      <m:rad>
                        <m:radPr>
                          <m:degHide m:val="on"/>
                          <m:ctrlPr>
                            <a:rPr lang="es-ES" sz="2000" b="0" i="1" smtClean="0">
                              <a:solidFill>
                                <a:srgbClr val="000000"/>
                              </a:solidFill>
                              <a:latin typeface="Cambria Math" panose="02040503050406030204" pitchFamily="18" charset="0"/>
                            </a:rPr>
                          </m:ctrlPr>
                        </m:radPr>
                        <m:deg/>
                        <m:e>
                          <m:r>
                            <a:rPr lang="es-ES" sz="2000" b="0" i="1" smtClean="0">
                              <a:solidFill>
                                <a:srgbClr val="000000"/>
                              </a:solidFill>
                              <a:latin typeface="Cambria Math" panose="02040503050406030204" pitchFamily="18" charset="0"/>
                            </a:rPr>
                            <m:t>3</m:t>
                          </m:r>
                        </m:e>
                      </m:rad>
                    </m:oMath>
                  </m:oMathPara>
                </a14:m>
                <a:endParaRPr lang="es-ES" sz="2000" dirty="0"/>
              </a:p>
            </p:txBody>
          </p:sp>
        </mc:Choice>
        <mc:Fallback xmlns="">
          <p:sp>
            <p:nvSpPr>
              <p:cNvPr id="54" name="Object 11">
                <a:extLst>
                  <a:ext uri="{FF2B5EF4-FFF2-40B4-BE49-F238E27FC236}">
                    <a16:creationId xmlns:a16="http://schemas.microsoft.com/office/drawing/2014/main" id="{73F8B82E-00D2-44D6-8EE0-ED68C5E95481}"/>
                  </a:ext>
                </a:extLst>
              </p:cNvPr>
              <p:cNvSpPr txBox="1">
                <a:spLocks noRot="1" noChangeAspect="1" noMove="1" noResize="1" noEditPoints="1" noAdjustHandles="1" noChangeArrowheads="1" noChangeShapeType="1" noTextEdit="1"/>
              </p:cNvSpPr>
              <p:nvPr/>
            </p:nvSpPr>
            <p:spPr bwMode="auto">
              <a:xfrm>
                <a:off x="2887882" y="1846480"/>
                <a:ext cx="2485769" cy="488950"/>
              </a:xfrm>
              <a:prstGeom prst="rect">
                <a:avLst/>
              </a:prstGeom>
              <a:blipFill>
                <a:blip r:embed="rId4"/>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Object 11">
                <a:extLst>
                  <a:ext uri="{FF2B5EF4-FFF2-40B4-BE49-F238E27FC236}">
                    <a16:creationId xmlns:a16="http://schemas.microsoft.com/office/drawing/2014/main" id="{B83658DA-4505-4E16-8E32-1C4259755B95}"/>
                  </a:ext>
                </a:extLst>
              </p:cNvPr>
              <p:cNvSpPr txBox="1"/>
              <p:nvPr/>
            </p:nvSpPr>
            <p:spPr bwMode="auto">
              <a:xfrm>
                <a:off x="297150" y="2865618"/>
                <a:ext cx="4389348" cy="83099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900</m:t>
                      </m:r>
                      <m:r>
                        <a:rPr lang="es-ES" sz="1600" i="1">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3</m:t>
                      </m:r>
                      <m:f>
                        <m:fPr>
                          <m:ctrlPr>
                            <a:rPr lang="es-ES" sz="1600" i="1">
                              <a:solidFill>
                                <a:srgbClr val="000000"/>
                              </a:solidFill>
                              <a:latin typeface="Cambria Math" panose="02040503050406030204" pitchFamily="18" charset="0"/>
                            </a:rPr>
                          </m:ctrlPr>
                        </m:fPr>
                        <m:num>
                          <m:r>
                            <a:rPr lang="es-ES" sz="1600" i="1">
                              <a:solidFill>
                                <a:srgbClr val="000000"/>
                              </a:solidFill>
                              <a:latin typeface="Cambria Math" panose="02040503050406030204" pitchFamily="18" charset="0"/>
                            </a:rPr>
                            <m:t>200</m:t>
                          </m:r>
                        </m:num>
                        <m:den>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den>
                      </m:f>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i="1">
                              <a:solidFill>
                                <a:srgbClr val="000000"/>
                              </a:solidFill>
                              <a:latin typeface="Cambria Math" panose="02040503050406030204" pitchFamily="18" charset="0"/>
                            </a:rPr>
                            <m:t>𝐹</m:t>
                          </m:r>
                        </m:sub>
                      </m:sSub>
                      <m:r>
                        <a:rPr lang="es-ES" sz="1600" i="1">
                          <a:solidFill>
                            <a:srgbClr val="000000"/>
                          </a:solidFill>
                          <a:latin typeface="Cambria Math" panose="02040503050406030204" pitchFamily="18" charset="0"/>
                        </a:rPr>
                        <m:t>0.9</m:t>
                      </m:r>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900</m:t>
                          </m:r>
                        </m:num>
                        <m:den>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r>
                            <a:rPr lang="es-ES" sz="1600" b="0" i="1" smtClean="0">
                              <a:solidFill>
                                <a:srgbClr val="000000"/>
                              </a:solidFill>
                              <a:latin typeface="Cambria Math" panose="02040503050406030204" pitchFamily="18" charset="0"/>
                            </a:rPr>
                            <m:t>𝑥</m:t>
                          </m:r>
                          <m:r>
                            <a:rPr lang="es-ES" sz="1600" b="0" i="1" smtClean="0">
                              <a:solidFill>
                                <a:srgbClr val="000000"/>
                              </a:solidFill>
                              <a:latin typeface="Cambria Math" panose="02040503050406030204" pitchFamily="18" charset="0"/>
                            </a:rPr>
                            <m:t>200</m:t>
                          </m:r>
                          <m:r>
                            <a:rPr lang="es-ES" sz="1600" b="0" i="1" smtClean="0">
                              <a:solidFill>
                                <a:srgbClr val="000000"/>
                              </a:solidFill>
                              <a:latin typeface="Cambria Math" panose="02040503050406030204" pitchFamily="18" charset="0"/>
                            </a:rPr>
                            <m:t>𝑥</m:t>
                          </m:r>
                          <m:r>
                            <a:rPr lang="es-ES" sz="1600" i="1">
                              <a:solidFill>
                                <a:srgbClr val="000000"/>
                              </a:solidFill>
                              <a:latin typeface="Cambria Math" panose="02040503050406030204" pitchFamily="18" charset="0"/>
                            </a:rPr>
                            <m:t>0.9</m:t>
                          </m:r>
                        </m:den>
                      </m:f>
                      <m:r>
                        <a:rPr lang="es-ES" sz="1600" b="0" i="1" smtClean="0">
                          <a:solidFill>
                            <a:srgbClr val="000000"/>
                          </a:solidFill>
                          <a:latin typeface="Cambria Math" panose="02040503050406030204" pitchFamily="18" charset="0"/>
                        </a:rPr>
                        <m:t>=2.89 </m:t>
                      </m:r>
                      <m:r>
                        <a:rPr lang="es-ES" sz="1600" b="0" i="1" smtClean="0">
                          <a:solidFill>
                            <a:srgbClr val="000000"/>
                          </a:solidFill>
                          <a:latin typeface="Cambria Math" panose="02040503050406030204" pitchFamily="18" charset="0"/>
                        </a:rPr>
                        <m:t>𝐴</m:t>
                      </m:r>
                    </m:oMath>
                  </m:oMathPara>
                </a14:m>
                <a:endParaRPr lang="es-ES" sz="1600" dirty="0"/>
              </a:p>
            </p:txBody>
          </p:sp>
        </mc:Choice>
        <mc:Fallback xmlns="">
          <p:sp>
            <p:nvSpPr>
              <p:cNvPr id="55" name="Object 11">
                <a:extLst>
                  <a:ext uri="{FF2B5EF4-FFF2-40B4-BE49-F238E27FC236}">
                    <a16:creationId xmlns:a16="http://schemas.microsoft.com/office/drawing/2014/main" id="{B83658DA-4505-4E16-8E32-1C4259755B95}"/>
                  </a:ext>
                </a:extLst>
              </p:cNvPr>
              <p:cNvSpPr txBox="1">
                <a:spLocks noRot="1" noChangeAspect="1" noMove="1" noResize="1" noEditPoints="1" noAdjustHandles="1" noChangeArrowheads="1" noChangeShapeType="1" noTextEdit="1"/>
              </p:cNvSpPr>
              <p:nvPr/>
            </p:nvSpPr>
            <p:spPr bwMode="auto">
              <a:xfrm>
                <a:off x="297150" y="2865618"/>
                <a:ext cx="4389348" cy="830997"/>
              </a:xfrm>
              <a:prstGeom prst="rect">
                <a:avLst/>
              </a:prstGeom>
              <a:blipFill>
                <a:blip r:embed="rId5"/>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Object 11">
                <a:extLst>
                  <a:ext uri="{FF2B5EF4-FFF2-40B4-BE49-F238E27FC236}">
                    <a16:creationId xmlns:a16="http://schemas.microsoft.com/office/drawing/2014/main" id="{DFABB798-7438-4C07-993F-8F363636D36E}"/>
                  </a:ext>
                </a:extLst>
              </p:cNvPr>
              <p:cNvSpPr txBox="1"/>
              <p:nvPr/>
            </p:nvSpPr>
            <p:spPr bwMode="auto">
              <a:xfrm>
                <a:off x="214020" y="3946829"/>
                <a:ext cx="5930491" cy="60916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→900=</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r>
                        <a:rPr lang="es-ES" sz="1600" b="0" i="1" smtClean="0">
                          <a:solidFill>
                            <a:srgbClr val="000000"/>
                          </a:solidFill>
                          <a:latin typeface="Cambria Math" panose="02040503050406030204" pitchFamily="18" charset="0"/>
                        </a:rPr>
                        <m:t>𝑥</m:t>
                      </m:r>
                      <m:r>
                        <a:rPr lang="es-ES" sz="1600" b="0" i="1" smtClean="0">
                          <a:solidFill>
                            <a:srgbClr val="000000"/>
                          </a:solidFill>
                          <a:latin typeface="Cambria Math" panose="02040503050406030204" pitchFamily="18" charset="0"/>
                        </a:rPr>
                        <m:t>200</m:t>
                      </m:r>
                      <m:r>
                        <a:rPr lang="es-ES" sz="1600" b="0" i="1" smtClean="0">
                          <a:solidFill>
                            <a:srgbClr val="000000"/>
                          </a:solidFill>
                          <a:latin typeface="Cambria Math" panose="02040503050406030204" pitchFamily="18" charset="0"/>
                        </a:rPr>
                        <m:t>𝑥</m:t>
                      </m:r>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i="1">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0.9→</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m:t>
                      </m:r>
                      <m:f>
                        <m:fPr>
                          <m:ctrlPr>
                            <a:rPr lang="es-ES" sz="1600" i="1">
                              <a:solidFill>
                                <a:srgbClr val="000000"/>
                              </a:solidFill>
                              <a:latin typeface="Cambria Math" panose="02040503050406030204" pitchFamily="18" charset="0"/>
                            </a:rPr>
                          </m:ctrlPr>
                        </m:fPr>
                        <m:num>
                          <m:r>
                            <a:rPr lang="es-ES" sz="1600" i="1">
                              <a:solidFill>
                                <a:srgbClr val="000000"/>
                              </a:solidFill>
                              <a:latin typeface="Cambria Math" panose="02040503050406030204" pitchFamily="18" charset="0"/>
                            </a:rPr>
                            <m:t>900</m:t>
                          </m:r>
                        </m:num>
                        <m:den>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r>
                            <a:rPr lang="es-ES" sz="1600" i="1">
                              <a:solidFill>
                                <a:srgbClr val="000000"/>
                              </a:solidFill>
                              <a:latin typeface="Cambria Math" panose="02040503050406030204" pitchFamily="18" charset="0"/>
                            </a:rPr>
                            <m:t>𝑥</m:t>
                          </m:r>
                          <m:r>
                            <a:rPr lang="es-ES" sz="1600" i="1">
                              <a:solidFill>
                                <a:srgbClr val="000000"/>
                              </a:solidFill>
                              <a:latin typeface="Cambria Math" panose="02040503050406030204" pitchFamily="18" charset="0"/>
                            </a:rPr>
                            <m:t>200</m:t>
                          </m:r>
                          <m:r>
                            <a:rPr lang="es-ES" sz="1600" i="1">
                              <a:solidFill>
                                <a:srgbClr val="000000"/>
                              </a:solidFill>
                              <a:latin typeface="Cambria Math" panose="02040503050406030204" pitchFamily="18" charset="0"/>
                            </a:rPr>
                            <m:t>𝑥</m:t>
                          </m:r>
                          <m:r>
                            <a:rPr lang="es-ES" sz="1600" i="1">
                              <a:solidFill>
                                <a:srgbClr val="000000"/>
                              </a:solidFill>
                              <a:latin typeface="Cambria Math" panose="02040503050406030204" pitchFamily="18" charset="0"/>
                            </a:rPr>
                            <m:t>0.9</m:t>
                          </m:r>
                        </m:den>
                      </m:f>
                    </m:oMath>
                  </m:oMathPara>
                </a14:m>
                <a:endParaRPr lang="es-ES" sz="1600" dirty="0"/>
              </a:p>
            </p:txBody>
          </p:sp>
        </mc:Choice>
        <mc:Fallback xmlns="">
          <p:sp>
            <p:nvSpPr>
              <p:cNvPr id="57" name="Object 11">
                <a:extLst>
                  <a:ext uri="{FF2B5EF4-FFF2-40B4-BE49-F238E27FC236}">
                    <a16:creationId xmlns:a16="http://schemas.microsoft.com/office/drawing/2014/main" id="{DFABB798-7438-4C07-993F-8F363636D36E}"/>
                  </a:ext>
                </a:extLst>
              </p:cNvPr>
              <p:cNvSpPr txBox="1">
                <a:spLocks noRot="1" noChangeAspect="1" noMove="1" noResize="1" noEditPoints="1" noAdjustHandles="1" noChangeArrowheads="1" noChangeShapeType="1" noTextEdit="1"/>
              </p:cNvSpPr>
              <p:nvPr/>
            </p:nvSpPr>
            <p:spPr bwMode="auto">
              <a:xfrm>
                <a:off x="214020" y="3946829"/>
                <a:ext cx="5930491" cy="609164"/>
              </a:xfrm>
              <a:prstGeom prst="rect">
                <a:avLst/>
              </a:prstGeom>
              <a:blipFill>
                <a:blip r:embed="rId6"/>
                <a:stretch>
                  <a:fillRect/>
                </a:stretch>
              </a:blipFill>
              <a:ln>
                <a:noFill/>
              </a:ln>
            </p:spPr>
            <p:txBody>
              <a:bodyPr/>
              <a:lstStyle/>
              <a:p>
                <a:r>
                  <a:rPr lang="es-ES">
                    <a:noFill/>
                  </a:rPr>
                  <a:t> </a:t>
                </a:r>
              </a:p>
            </p:txBody>
          </p:sp>
        </mc:Fallback>
      </mc:AlternateContent>
      <p:sp>
        <p:nvSpPr>
          <p:cNvPr id="7" name="CuadroTexto 6">
            <a:extLst>
              <a:ext uri="{FF2B5EF4-FFF2-40B4-BE49-F238E27FC236}">
                <a16:creationId xmlns:a16="http://schemas.microsoft.com/office/drawing/2014/main" id="{4ADE4BD7-E4B1-4895-B9E8-320BFE87362D}"/>
              </a:ext>
            </a:extLst>
          </p:cNvPr>
          <p:cNvSpPr txBox="1"/>
          <p:nvPr/>
        </p:nvSpPr>
        <p:spPr>
          <a:xfrm>
            <a:off x="297150" y="3579704"/>
            <a:ext cx="2573397" cy="400110"/>
          </a:xfrm>
          <a:prstGeom prst="rect">
            <a:avLst/>
          </a:prstGeom>
          <a:noFill/>
        </p:spPr>
        <p:txBody>
          <a:bodyPr wrap="none" rtlCol="0">
            <a:spAutoFit/>
          </a:bodyPr>
          <a:lstStyle/>
          <a:p>
            <a:r>
              <a:rPr lang="es-ES" sz="2000" dirty="0"/>
              <a:t>A partir de </a:t>
            </a:r>
            <a:r>
              <a:rPr lang="es-ES" sz="2000" dirty="0" err="1"/>
              <a:t>ec</a:t>
            </a:r>
            <a:r>
              <a:rPr lang="es-ES" sz="2000" dirty="0"/>
              <a:t>. de línea:</a:t>
            </a:r>
          </a:p>
        </p:txBody>
      </p:sp>
      <mc:AlternateContent xmlns:mc="http://schemas.openxmlformats.org/markup-compatibility/2006" xmlns:a14="http://schemas.microsoft.com/office/drawing/2010/main">
        <mc:Choice Requires="a14">
          <p:sp>
            <p:nvSpPr>
              <p:cNvPr id="59" name="Object 11">
                <a:extLst>
                  <a:ext uri="{FF2B5EF4-FFF2-40B4-BE49-F238E27FC236}">
                    <a16:creationId xmlns:a16="http://schemas.microsoft.com/office/drawing/2014/main" id="{45549B0B-6218-4D45-B4BA-6AC306B8DD6B}"/>
                  </a:ext>
                </a:extLst>
              </p:cNvPr>
              <p:cNvSpPr txBox="1"/>
              <p:nvPr/>
            </p:nvSpPr>
            <p:spPr bwMode="auto">
              <a:xfrm>
                <a:off x="366024" y="4656900"/>
                <a:ext cx="4710032" cy="83899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𝑌</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𝑌</m:t>
                          </m:r>
                          <m:r>
                            <a:rPr lang="es-ES" sz="1600" b="0" i="1" smtClean="0">
                              <a:solidFill>
                                <a:srgbClr val="000000"/>
                              </a:solidFill>
                              <a:latin typeface="Cambria Math" panose="02040503050406030204" pitchFamily="18" charset="0"/>
                            </a:rPr>
                            <m:t>→ </m:t>
                          </m:r>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𝐹</m:t>
                              </m:r>
                            </m:sub>
                          </m:sSub>
                        </m:num>
                        <m:den>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den>
                      </m:f>
                      <m:r>
                        <a:rPr lang="es-ES" sz="1600" i="1">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200/</m:t>
                          </m:r>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num>
                        <m:den>
                          <m:r>
                            <a:rPr lang="es-ES" sz="1600" b="0" i="1" smtClean="0">
                              <a:solidFill>
                                <a:srgbClr val="000000"/>
                              </a:solidFill>
                              <a:latin typeface="Cambria Math" panose="02040503050406030204" pitchFamily="18" charset="0"/>
                            </a:rPr>
                            <m:t>2.89</m:t>
                          </m:r>
                        </m:den>
                      </m:f>
                      <m:r>
                        <a:rPr lang="es-ES" sz="1600" b="0" i="1" smtClean="0">
                          <a:solidFill>
                            <a:srgbClr val="000000"/>
                          </a:solidFill>
                          <a:latin typeface="Cambria Math" panose="02040503050406030204" pitchFamily="18" charset="0"/>
                        </a:rPr>
                        <m:t>=40 </m:t>
                      </m:r>
                      <m:r>
                        <m:rPr>
                          <m:sty m:val="p"/>
                        </m:rPr>
                        <a:rPr lang="el-GR" sz="1600" b="0" i="1" smtClean="0">
                          <a:solidFill>
                            <a:srgbClr val="000000"/>
                          </a:solidFill>
                          <a:latin typeface="Cambria Math" panose="02040503050406030204" pitchFamily="18" charset="0"/>
                          <a:ea typeface="Cambria Math" panose="02040503050406030204" pitchFamily="18" charset="0"/>
                        </a:rPr>
                        <m:t>Ω</m:t>
                      </m:r>
                    </m:oMath>
                  </m:oMathPara>
                </a14:m>
                <a:endParaRPr lang="es-ES" sz="1600" dirty="0"/>
              </a:p>
            </p:txBody>
          </p:sp>
        </mc:Choice>
        <mc:Fallback xmlns="">
          <p:sp>
            <p:nvSpPr>
              <p:cNvPr id="59" name="Object 11">
                <a:extLst>
                  <a:ext uri="{FF2B5EF4-FFF2-40B4-BE49-F238E27FC236}">
                    <a16:creationId xmlns:a16="http://schemas.microsoft.com/office/drawing/2014/main" id="{45549B0B-6218-4D45-B4BA-6AC306B8DD6B}"/>
                  </a:ext>
                </a:extLst>
              </p:cNvPr>
              <p:cNvSpPr txBox="1">
                <a:spLocks noRot="1" noChangeAspect="1" noMove="1" noResize="1" noEditPoints="1" noAdjustHandles="1" noChangeArrowheads="1" noChangeShapeType="1" noTextEdit="1"/>
              </p:cNvSpPr>
              <p:nvPr/>
            </p:nvSpPr>
            <p:spPr bwMode="auto">
              <a:xfrm>
                <a:off x="366024" y="4656900"/>
                <a:ext cx="4710032" cy="838992"/>
              </a:xfrm>
              <a:prstGeom prst="rect">
                <a:avLst/>
              </a:prstGeom>
              <a:blipFill>
                <a:blip r:embed="rId7"/>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B167BFAB-DBAC-4C6D-9B52-67C431328411}"/>
                  </a:ext>
                </a:extLst>
              </p:cNvPr>
              <p:cNvSpPr/>
              <p:nvPr/>
            </p:nvSpPr>
            <p:spPr>
              <a:xfrm>
                <a:off x="366023" y="5360380"/>
                <a:ext cx="38694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800" i="1" dirty="0" smtClean="0">
                          <a:latin typeface="Cambria Math" panose="02040503050406030204" pitchFamily="18" charset="0"/>
                        </a:rPr>
                        <m:t>cos</m:t>
                      </m:r>
                      <m:r>
                        <a:rPr lang="el-GR" sz="1800" i="1" dirty="0">
                          <a:latin typeface="Cambria Math" panose="02040503050406030204" pitchFamily="18" charset="0"/>
                        </a:rPr>
                        <m:t>𝜑</m:t>
                      </m:r>
                      <m:r>
                        <a:rPr lang="es-ES" sz="1800" i="1" dirty="0">
                          <a:latin typeface="Cambria Math" panose="02040503050406030204" pitchFamily="18" charset="0"/>
                        </a:rPr>
                        <m:t>=0.9</m:t>
                      </m:r>
                      <m:r>
                        <a:rPr lang="es-ES" sz="1800" b="0" i="1" dirty="0" smtClean="0">
                          <a:latin typeface="Cambria Math" panose="02040503050406030204" pitchFamily="18" charset="0"/>
                        </a:rPr>
                        <m:t>→</m:t>
                      </m:r>
                      <m:r>
                        <a:rPr lang="el-GR" sz="1800" i="1" dirty="0">
                          <a:latin typeface="Cambria Math" panose="02040503050406030204" pitchFamily="18" charset="0"/>
                        </a:rPr>
                        <m:t>𝜑</m:t>
                      </m:r>
                      <m:r>
                        <a:rPr lang="es-ES" sz="1800" b="0" i="1" dirty="0" smtClean="0">
                          <a:latin typeface="Cambria Math" panose="02040503050406030204" pitchFamily="18" charset="0"/>
                        </a:rPr>
                        <m:t>=</m:t>
                      </m:r>
                      <m:func>
                        <m:funcPr>
                          <m:ctrlPr>
                            <a:rPr lang="es-ES" sz="1800" b="0" i="1" dirty="0" smtClean="0">
                              <a:latin typeface="Cambria Math" panose="02040503050406030204" pitchFamily="18" charset="0"/>
                            </a:rPr>
                          </m:ctrlPr>
                        </m:funcPr>
                        <m:fName>
                          <m:r>
                            <m:rPr>
                              <m:sty m:val="p"/>
                            </m:rPr>
                            <a:rPr lang="es-ES" sz="1800" b="0" i="0" dirty="0" smtClean="0">
                              <a:latin typeface="Cambria Math" panose="02040503050406030204" pitchFamily="18" charset="0"/>
                            </a:rPr>
                            <m:t>acos</m:t>
                          </m:r>
                        </m:fName>
                        <m:e>
                          <m:d>
                            <m:dPr>
                              <m:ctrlPr>
                                <a:rPr lang="es-ES" sz="1800" b="0" i="1" dirty="0" smtClean="0">
                                  <a:latin typeface="Cambria Math" panose="02040503050406030204" pitchFamily="18" charset="0"/>
                                </a:rPr>
                              </m:ctrlPr>
                            </m:dPr>
                            <m:e>
                              <m:r>
                                <a:rPr lang="es-ES" sz="1800" b="0" i="1" dirty="0" smtClean="0">
                                  <a:latin typeface="Cambria Math" panose="02040503050406030204" pitchFamily="18" charset="0"/>
                                </a:rPr>
                                <m:t>0.9</m:t>
                              </m:r>
                            </m:e>
                          </m:d>
                        </m:e>
                      </m:func>
                      <m:r>
                        <a:rPr lang="es-ES" sz="1800" b="0" i="1" dirty="0" smtClean="0">
                          <a:latin typeface="Cambria Math" panose="02040503050406030204" pitchFamily="18" charset="0"/>
                        </a:rPr>
                        <m:t>=25.8</m:t>
                      </m:r>
                      <m:r>
                        <a:rPr lang="es-ES" sz="1800" b="0" i="1" dirty="0" smtClean="0">
                          <a:latin typeface="Cambria Math" panose="02040503050406030204" pitchFamily="18" charset="0"/>
                          <a:ea typeface="Cambria Math" panose="02040503050406030204" pitchFamily="18" charset="0"/>
                        </a:rPr>
                        <m:t>°</m:t>
                      </m:r>
                    </m:oMath>
                  </m:oMathPara>
                </a14:m>
                <a:endParaRPr lang="es-ES" sz="1800" dirty="0"/>
              </a:p>
            </p:txBody>
          </p:sp>
        </mc:Choice>
        <mc:Fallback xmlns="">
          <p:sp>
            <p:nvSpPr>
              <p:cNvPr id="9" name="Rectángulo 8">
                <a:extLst>
                  <a:ext uri="{FF2B5EF4-FFF2-40B4-BE49-F238E27FC236}">
                    <a16:creationId xmlns:a16="http://schemas.microsoft.com/office/drawing/2014/main" id="{B167BFAB-DBAC-4C6D-9B52-67C431328411}"/>
                  </a:ext>
                </a:extLst>
              </p:cNvPr>
              <p:cNvSpPr>
                <a:spLocks noRot="1" noChangeAspect="1" noMove="1" noResize="1" noEditPoints="1" noAdjustHandles="1" noChangeArrowheads="1" noChangeShapeType="1" noTextEdit="1"/>
              </p:cNvSpPr>
              <p:nvPr/>
            </p:nvSpPr>
            <p:spPr>
              <a:xfrm>
                <a:off x="366023" y="5360380"/>
                <a:ext cx="3869456" cy="369332"/>
              </a:xfrm>
              <a:prstGeom prst="rect">
                <a:avLst/>
              </a:prstGeom>
              <a:blipFill>
                <a:blip r:embed="rId8"/>
                <a:stretch>
                  <a:fillRect b="-8197"/>
                </a:stretch>
              </a:blipFill>
            </p:spPr>
            <p:txBody>
              <a:bodyPr/>
              <a:lstStyle/>
              <a:p>
                <a:r>
                  <a:rPr lang="es-ES">
                    <a:noFill/>
                  </a:rPr>
                  <a:t> </a:t>
                </a:r>
              </a:p>
            </p:txBody>
          </p:sp>
        </mc:Fallback>
      </mc:AlternateContent>
      <p:sp>
        <p:nvSpPr>
          <p:cNvPr id="10" name="Cerrar llave 9">
            <a:extLst>
              <a:ext uri="{FF2B5EF4-FFF2-40B4-BE49-F238E27FC236}">
                <a16:creationId xmlns:a16="http://schemas.microsoft.com/office/drawing/2014/main" id="{9381329F-EDC4-4F4C-8DAA-E0A5A8A2814A}"/>
              </a:ext>
            </a:extLst>
          </p:cNvPr>
          <p:cNvSpPr/>
          <p:nvPr/>
        </p:nvSpPr>
        <p:spPr bwMode="auto">
          <a:xfrm>
            <a:off x="4932040" y="4795064"/>
            <a:ext cx="288032" cy="1010200"/>
          </a:xfrm>
          <a:prstGeom prst="rightBrace">
            <a:avLst>
              <a:gd name="adj1" fmla="val 30094"/>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33CD977F-A28D-40C2-BD5A-FBB370C64D84}"/>
                  </a:ext>
                </a:extLst>
              </p:cNvPr>
              <p:cNvSpPr/>
              <p:nvPr/>
            </p:nvSpPr>
            <p:spPr>
              <a:xfrm>
                <a:off x="5147723" y="5013202"/>
                <a:ext cx="17708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800" i="1" smtClean="0">
                          <a:solidFill>
                            <a:srgbClr val="000000"/>
                          </a:solidFill>
                          <a:latin typeface="Cambria Math" panose="02040503050406030204" pitchFamily="18" charset="0"/>
                        </a:rPr>
                        <m:t>𝑍</m:t>
                      </m:r>
                      <m:r>
                        <a:rPr lang="es-ES" sz="1800" b="0" i="1" smtClean="0">
                          <a:solidFill>
                            <a:srgbClr val="000000"/>
                          </a:solidFill>
                          <a:latin typeface="Cambria Math" panose="02040503050406030204" pitchFamily="18" charset="0"/>
                        </a:rPr>
                        <m:t>=40</m:t>
                      </m:r>
                      <m:r>
                        <a:rPr lang="es-ES" sz="1800" i="1" smtClean="0">
                          <a:solidFill>
                            <a:srgbClr val="000000"/>
                          </a:solidFill>
                          <a:latin typeface="Cambria Math" panose="02040503050406030204" pitchFamily="18" charset="0"/>
                          <a:ea typeface="Cambria Math" panose="02040503050406030204" pitchFamily="18" charset="0"/>
                        </a:rPr>
                        <m:t>∠</m:t>
                      </m:r>
                      <m:r>
                        <a:rPr lang="es-ES" sz="1800" b="0" i="1" smtClean="0">
                          <a:solidFill>
                            <a:srgbClr val="000000"/>
                          </a:solidFill>
                          <a:latin typeface="Cambria Math" panose="02040503050406030204" pitchFamily="18" charset="0"/>
                          <a:ea typeface="Cambria Math" panose="02040503050406030204" pitchFamily="18" charset="0"/>
                        </a:rPr>
                        <m:t>25.8</m:t>
                      </m:r>
                      <m:r>
                        <a:rPr lang="es-ES" sz="1800" i="1" dirty="0">
                          <a:latin typeface="Cambria Math" panose="02040503050406030204" pitchFamily="18" charset="0"/>
                          <a:ea typeface="Cambria Math" panose="02040503050406030204" pitchFamily="18" charset="0"/>
                        </a:rPr>
                        <m:t>°</m:t>
                      </m:r>
                      <m:r>
                        <m:rPr>
                          <m:sty m:val="p"/>
                        </m:rPr>
                        <a:rPr lang="el-GR" sz="1800" i="1">
                          <a:solidFill>
                            <a:srgbClr val="000000"/>
                          </a:solidFill>
                          <a:latin typeface="Cambria Math" panose="02040503050406030204" pitchFamily="18" charset="0"/>
                          <a:ea typeface="Cambria Math" panose="02040503050406030204" pitchFamily="18" charset="0"/>
                        </a:rPr>
                        <m:t>Ω</m:t>
                      </m:r>
                    </m:oMath>
                  </m:oMathPara>
                </a14:m>
                <a:endParaRPr lang="es-ES" sz="1800" dirty="0"/>
              </a:p>
            </p:txBody>
          </p:sp>
        </mc:Choice>
        <mc:Fallback xmlns="">
          <p:sp>
            <p:nvSpPr>
              <p:cNvPr id="11" name="Rectángulo 10">
                <a:extLst>
                  <a:ext uri="{FF2B5EF4-FFF2-40B4-BE49-F238E27FC236}">
                    <a16:creationId xmlns:a16="http://schemas.microsoft.com/office/drawing/2014/main" id="{33CD977F-A28D-40C2-BD5A-FBB370C64D84}"/>
                  </a:ext>
                </a:extLst>
              </p:cNvPr>
              <p:cNvSpPr>
                <a:spLocks noRot="1" noChangeAspect="1" noMove="1" noResize="1" noEditPoints="1" noAdjustHandles="1" noChangeArrowheads="1" noChangeShapeType="1" noTextEdit="1"/>
              </p:cNvSpPr>
              <p:nvPr/>
            </p:nvSpPr>
            <p:spPr>
              <a:xfrm>
                <a:off x="5147723" y="5013202"/>
                <a:ext cx="1770869" cy="369332"/>
              </a:xfrm>
              <a:prstGeom prst="rect">
                <a:avLst/>
              </a:prstGeom>
              <a:blipFill>
                <a:blip r:embed="rId9"/>
                <a:stretch>
                  <a:fillRect/>
                </a:stretch>
              </a:blipFill>
            </p:spPr>
            <p:txBody>
              <a:bodyPr/>
              <a:lstStyle/>
              <a:p>
                <a:r>
                  <a:rPr lang="es-ES">
                    <a:noFill/>
                  </a:rPr>
                  <a:t> </a:t>
                </a:r>
              </a:p>
            </p:txBody>
          </p:sp>
        </mc:Fallback>
      </mc:AlternateContent>
      <p:sp>
        <p:nvSpPr>
          <p:cNvPr id="4" name="Rectángulo 3">
            <a:extLst>
              <a:ext uri="{FF2B5EF4-FFF2-40B4-BE49-F238E27FC236}">
                <a16:creationId xmlns:a16="http://schemas.microsoft.com/office/drawing/2014/main" id="{514989A9-8DDF-9AF7-2ADF-C3FEC66F3CA4}"/>
              </a:ext>
            </a:extLst>
          </p:cNvPr>
          <p:cNvSpPr/>
          <p:nvPr/>
        </p:nvSpPr>
        <p:spPr bwMode="auto">
          <a:xfrm>
            <a:off x="5796136" y="2782878"/>
            <a:ext cx="313540" cy="107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sp>
        <p:nvSpPr>
          <p:cNvPr id="5" name="CuadroTexto 4">
            <a:extLst>
              <a:ext uri="{FF2B5EF4-FFF2-40B4-BE49-F238E27FC236}">
                <a16:creationId xmlns:a16="http://schemas.microsoft.com/office/drawing/2014/main" id="{B06889F1-A696-605B-2AC6-D500F15AC353}"/>
              </a:ext>
            </a:extLst>
          </p:cNvPr>
          <p:cNvSpPr txBox="1"/>
          <p:nvPr/>
        </p:nvSpPr>
        <p:spPr>
          <a:xfrm>
            <a:off x="5713227" y="2744451"/>
            <a:ext cx="531170" cy="253916"/>
          </a:xfrm>
          <a:prstGeom prst="rect">
            <a:avLst/>
          </a:prstGeom>
          <a:no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spTree>
    <p:extLst>
      <p:ext uri="{BB962C8B-B14F-4D97-AF65-F5344CB8AC3E}">
        <p14:creationId xmlns:p14="http://schemas.microsoft.com/office/powerpoint/2010/main" val="120165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7" grpId="0"/>
      <p:bldP spid="59" grpId="0"/>
      <p:bldP spid="9" grpId="0"/>
      <p:bldP spid="10" grpId="0" animBg="1"/>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75</a:t>
            </a:fld>
            <a:endParaRPr lang="es-ES_tradnl" altLang="es-ES"/>
          </a:p>
        </p:txBody>
      </p:sp>
      <p:sp>
        <p:nvSpPr>
          <p:cNvPr id="3" name="Rectángulo 2"/>
          <p:cNvSpPr/>
          <p:nvPr/>
        </p:nvSpPr>
        <p:spPr>
          <a:xfrm>
            <a:off x="0" y="764704"/>
            <a:ext cx="9036496" cy="830997"/>
          </a:xfrm>
          <a:prstGeom prst="rect">
            <a:avLst/>
          </a:prstGeom>
        </p:spPr>
        <p:txBody>
          <a:bodyPr wrap="square">
            <a:spAutoFit/>
          </a:bodyPr>
          <a:lstStyle/>
          <a:p>
            <a:pPr algn="just"/>
            <a:r>
              <a:rPr lang="es-ES" sz="1600" b="1" dirty="0">
                <a:latin typeface="Arial" panose="020B0604020202020204" pitchFamily="34" charset="0"/>
              </a:rPr>
              <a:t>Problema 9</a:t>
            </a:r>
            <a:r>
              <a:rPr lang="es-ES" sz="1600" dirty="0">
                <a:latin typeface="Arial" panose="020B0604020202020204" pitchFamily="34" charset="0"/>
              </a:rPr>
              <a:t>. Un sistema trifásico equilibrado conectado en Y-Y tiene el módulo de la tensión de línea U</a:t>
            </a:r>
            <a:r>
              <a:rPr lang="es-ES" sz="1600" baseline="-25000" dirty="0">
                <a:latin typeface="Arial" panose="020B0604020202020204" pitchFamily="34" charset="0"/>
              </a:rPr>
              <a:t>L</a:t>
            </a:r>
            <a:r>
              <a:rPr lang="es-ES" sz="1600" dirty="0">
                <a:latin typeface="Arial" panose="020B0604020202020204" pitchFamily="34" charset="0"/>
              </a:rPr>
              <a:t>=220 V y una impedancia en la carga Z=3+4j </a:t>
            </a:r>
            <a:r>
              <a:rPr lang="el-GR" sz="1600" dirty="0">
                <a:latin typeface="Arial" panose="020B0604020202020204" pitchFamily="34" charset="0"/>
              </a:rPr>
              <a:t>Ω</a:t>
            </a:r>
            <a:r>
              <a:rPr lang="es-ES" sz="1600" dirty="0">
                <a:latin typeface="Arial" panose="020B0604020202020204" pitchFamily="34" charset="0"/>
              </a:rPr>
              <a:t>. Calcular las potencias aparente S, activa P y reactiva Q total en las cargas y el factor de potencia.</a:t>
            </a:r>
            <a:endParaRPr lang="es-ES" sz="1600" dirty="0"/>
          </a:p>
        </p:txBody>
      </p:sp>
      <p:grpSp>
        <p:nvGrpSpPr>
          <p:cNvPr id="83" name="Grupo 82">
            <a:extLst>
              <a:ext uri="{FF2B5EF4-FFF2-40B4-BE49-F238E27FC236}">
                <a16:creationId xmlns:a16="http://schemas.microsoft.com/office/drawing/2014/main" id="{5A32AAA8-1A68-4BB4-B97A-1CA8E74328B3}"/>
              </a:ext>
            </a:extLst>
          </p:cNvPr>
          <p:cNvGrpSpPr/>
          <p:nvPr/>
        </p:nvGrpSpPr>
        <p:grpSpPr>
          <a:xfrm>
            <a:off x="5191094" y="1475551"/>
            <a:ext cx="3861195" cy="1953449"/>
            <a:chOff x="1653305" y="948716"/>
            <a:chExt cx="5336135" cy="2699648"/>
          </a:xfrm>
        </p:grpSpPr>
        <p:grpSp>
          <p:nvGrpSpPr>
            <p:cNvPr id="84" name="Grupo 83">
              <a:extLst>
                <a:ext uri="{FF2B5EF4-FFF2-40B4-BE49-F238E27FC236}">
                  <a16:creationId xmlns:a16="http://schemas.microsoft.com/office/drawing/2014/main" id="{B51A19FF-67F5-4223-B3C3-09EF233041AC}"/>
                </a:ext>
              </a:extLst>
            </p:cNvPr>
            <p:cNvGrpSpPr/>
            <p:nvPr/>
          </p:nvGrpSpPr>
          <p:grpSpPr>
            <a:xfrm>
              <a:off x="1653305" y="1025236"/>
              <a:ext cx="5336135" cy="2623128"/>
              <a:chOff x="1653304" y="1025236"/>
              <a:chExt cx="9469759" cy="4655128"/>
            </a:xfrm>
          </p:grpSpPr>
          <p:grpSp>
            <p:nvGrpSpPr>
              <p:cNvPr id="95" name="Grupo 94">
                <a:extLst>
                  <a:ext uri="{FF2B5EF4-FFF2-40B4-BE49-F238E27FC236}">
                    <a16:creationId xmlns:a16="http://schemas.microsoft.com/office/drawing/2014/main" id="{C2A10CC2-AE2F-4AB9-8C4C-E68B242A840F}"/>
                  </a:ext>
                </a:extLst>
              </p:cNvPr>
              <p:cNvGrpSpPr/>
              <p:nvPr/>
            </p:nvGrpSpPr>
            <p:grpSpPr>
              <a:xfrm>
                <a:off x="1653304" y="1025236"/>
                <a:ext cx="9469759" cy="4655128"/>
                <a:chOff x="1653304" y="1025236"/>
                <a:chExt cx="9469759" cy="4655128"/>
              </a:xfrm>
            </p:grpSpPr>
            <p:grpSp>
              <p:nvGrpSpPr>
                <p:cNvPr id="111" name="Grupo 110">
                  <a:extLst>
                    <a:ext uri="{FF2B5EF4-FFF2-40B4-BE49-F238E27FC236}">
                      <a16:creationId xmlns:a16="http://schemas.microsoft.com/office/drawing/2014/main" id="{7943E6C3-07F7-4C08-B96D-322A9BECD011}"/>
                    </a:ext>
                  </a:extLst>
                </p:cNvPr>
                <p:cNvGrpSpPr/>
                <p:nvPr/>
              </p:nvGrpSpPr>
              <p:grpSpPr>
                <a:xfrm>
                  <a:off x="1653304" y="1025236"/>
                  <a:ext cx="9469759" cy="4655128"/>
                  <a:chOff x="1653304" y="1025236"/>
                  <a:chExt cx="9469759" cy="4655128"/>
                </a:xfrm>
              </p:grpSpPr>
              <p:grpSp>
                <p:nvGrpSpPr>
                  <p:cNvPr id="114" name="Grupo 113">
                    <a:extLst>
                      <a:ext uri="{FF2B5EF4-FFF2-40B4-BE49-F238E27FC236}">
                        <a16:creationId xmlns:a16="http://schemas.microsoft.com/office/drawing/2014/main" id="{BA47C8B4-684D-4354-9821-1E98E9348258}"/>
                      </a:ext>
                    </a:extLst>
                  </p:cNvPr>
                  <p:cNvGrpSpPr/>
                  <p:nvPr/>
                </p:nvGrpSpPr>
                <p:grpSpPr>
                  <a:xfrm>
                    <a:off x="1653304" y="1025236"/>
                    <a:ext cx="9469759" cy="4655128"/>
                    <a:chOff x="1653304" y="1025236"/>
                    <a:chExt cx="9469759" cy="4655128"/>
                  </a:xfrm>
                </p:grpSpPr>
                <p:grpSp>
                  <p:nvGrpSpPr>
                    <p:cNvPr id="117" name="Grupo 116">
                      <a:extLst>
                        <a:ext uri="{FF2B5EF4-FFF2-40B4-BE49-F238E27FC236}">
                          <a16:creationId xmlns:a16="http://schemas.microsoft.com/office/drawing/2014/main" id="{BE50F3B6-AFE9-4C9F-934A-25AE673FC0FB}"/>
                        </a:ext>
                      </a:extLst>
                    </p:cNvPr>
                    <p:cNvGrpSpPr/>
                    <p:nvPr/>
                  </p:nvGrpSpPr>
                  <p:grpSpPr>
                    <a:xfrm>
                      <a:off x="1653304" y="1025236"/>
                      <a:ext cx="9469759" cy="4655128"/>
                      <a:chOff x="1653304" y="1025236"/>
                      <a:chExt cx="9469759" cy="4655128"/>
                    </a:xfrm>
                  </p:grpSpPr>
                  <p:pic>
                    <p:nvPicPr>
                      <p:cNvPr id="122" name="Imagen 121" descr="Imagen que contiene texto&#10;&#10;Descripción generada automáticamente">
                        <a:extLst>
                          <a:ext uri="{FF2B5EF4-FFF2-40B4-BE49-F238E27FC236}">
                            <a16:creationId xmlns:a16="http://schemas.microsoft.com/office/drawing/2014/main" id="{18E13B5C-736B-4E9F-9F44-AB7CF9629891}"/>
                          </a:ext>
                        </a:extLst>
                      </p:cNvPr>
                      <p:cNvPicPr>
                        <a:picLocks noChangeAspect="1"/>
                      </p:cNvPicPr>
                      <p:nvPr/>
                    </p:nvPicPr>
                    <p:blipFill rotWithShape="1">
                      <a:blip r:embed="rId2">
                        <a:extLst>
                          <a:ext uri="{28A0092B-C50C-407E-A947-70E740481C1C}">
                            <a14:useLocalDpi xmlns:a14="http://schemas.microsoft.com/office/drawing/2010/main" val="0"/>
                          </a:ext>
                        </a:extLst>
                      </a:blip>
                      <a:srcRect l="27281" t="36551" r="27583" b="33872"/>
                      <a:stretch/>
                    </p:blipFill>
                    <p:spPr>
                      <a:xfrm>
                        <a:off x="1653304" y="1027907"/>
                        <a:ext cx="9469759" cy="4652457"/>
                      </a:xfrm>
                      <a:prstGeom prst="rect">
                        <a:avLst/>
                      </a:prstGeom>
                    </p:spPr>
                  </p:pic>
                  <p:sp>
                    <p:nvSpPr>
                      <p:cNvPr id="123" name="Rectángulo 122">
                        <a:extLst>
                          <a:ext uri="{FF2B5EF4-FFF2-40B4-BE49-F238E27FC236}">
                            <a16:creationId xmlns:a16="http://schemas.microsoft.com/office/drawing/2014/main" id="{F6AC5228-C4B6-4607-A82D-9408AD8BFFDD}"/>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Rectángulo 123">
                        <a:extLst>
                          <a:ext uri="{FF2B5EF4-FFF2-40B4-BE49-F238E27FC236}">
                            <a16:creationId xmlns:a16="http://schemas.microsoft.com/office/drawing/2014/main" id="{9B9FD8CE-059A-47E7-963C-EF0398BAD0FA}"/>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8" name="Rectángulo 117">
                      <a:extLst>
                        <a:ext uri="{FF2B5EF4-FFF2-40B4-BE49-F238E27FC236}">
                          <a16:creationId xmlns:a16="http://schemas.microsoft.com/office/drawing/2014/main" id="{D41BBADB-BED2-42CF-9F25-029449515557}"/>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Rectángulo 118">
                      <a:extLst>
                        <a:ext uri="{FF2B5EF4-FFF2-40B4-BE49-F238E27FC236}">
                          <a16:creationId xmlns:a16="http://schemas.microsoft.com/office/drawing/2014/main" id="{315C9FE0-284E-40C3-9418-11AE7B6B379C}"/>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Rectángulo 119">
                      <a:extLst>
                        <a:ext uri="{FF2B5EF4-FFF2-40B4-BE49-F238E27FC236}">
                          <a16:creationId xmlns:a16="http://schemas.microsoft.com/office/drawing/2014/main" id="{6AD835DB-F8F9-4EAD-82EF-C956609CA73C}"/>
                        </a:ext>
                      </a:extLst>
                    </p:cNvPr>
                    <p:cNvSpPr/>
                    <p:nvPr/>
                  </p:nvSpPr>
                  <p:spPr>
                    <a:xfrm>
                      <a:off x="7477526" y="2347913"/>
                      <a:ext cx="86637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ángulo 120">
                      <a:extLst>
                        <a:ext uri="{FF2B5EF4-FFF2-40B4-BE49-F238E27FC236}">
                          <a16:creationId xmlns:a16="http://schemas.microsoft.com/office/drawing/2014/main" id="{43B23CE6-BAA0-46D8-80CD-CD95954041AE}"/>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5" name="Rectángulo 114">
                    <a:extLst>
                      <a:ext uri="{FF2B5EF4-FFF2-40B4-BE49-F238E27FC236}">
                        <a16:creationId xmlns:a16="http://schemas.microsoft.com/office/drawing/2014/main" id="{C4C415A8-A752-4E88-BB73-8114A03CCDA9}"/>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Rectángulo 115">
                    <a:extLst>
                      <a:ext uri="{FF2B5EF4-FFF2-40B4-BE49-F238E27FC236}">
                        <a16:creationId xmlns:a16="http://schemas.microsoft.com/office/drawing/2014/main" id="{5EA1F0B5-3C59-4B34-87BD-78C7A0434F2F}"/>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2" name="Rectángulo 111">
                  <a:extLst>
                    <a:ext uri="{FF2B5EF4-FFF2-40B4-BE49-F238E27FC236}">
                      <a16:creationId xmlns:a16="http://schemas.microsoft.com/office/drawing/2014/main" id="{6AD075E1-D04F-485F-9845-188D327A7EFC}"/>
                    </a:ext>
                  </a:extLst>
                </p:cNvPr>
                <p:cNvSpPr/>
                <p:nvPr/>
              </p:nvSpPr>
              <p:spPr>
                <a:xfrm rot="17827860">
                  <a:off x="9626743" y="2626648"/>
                  <a:ext cx="642503" cy="1023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5893B185-1D9C-4913-9A63-0A09BBCCBAAF}"/>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6" name="Rectángulo 95">
                <a:extLst>
                  <a:ext uri="{FF2B5EF4-FFF2-40B4-BE49-F238E27FC236}">
                    <a16:creationId xmlns:a16="http://schemas.microsoft.com/office/drawing/2014/main" id="{8181DCA2-78E3-4B60-BEB6-2E90BFF029D8}"/>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Rectángulo 97">
                <a:extLst>
                  <a:ext uri="{FF2B5EF4-FFF2-40B4-BE49-F238E27FC236}">
                    <a16:creationId xmlns:a16="http://schemas.microsoft.com/office/drawing/2014/main" id="{95F96CA1-389D-4EA2-A888-0599A989B49A}"/>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98">
                <a:extLst>
                  <a:ext uri="{FF2B5EF4-FFF2-40B4-BE49-F238E27FC236}">
                    <a16:creationId xmlns:a16="http://schemas.microsoft.com/office/drawing/2014/main" id="{63A551DD-61BF-4E99-ACDB-F9A2395777C5}"/>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Rectángulo 102">
                <a:extLst>
                  <a:ext uri="{FF2B5EF4-FFF2-40B4-BE49-F238E27FC236}">
                    <a16:creationId xmlns:a16="http://schemas.microsoft.com/office/drawing/2014/main" id="{3CCDD736-231D-442E-A201-D123245670BB}"/>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Rectángulo 103">
                <a:extLst>
                  <a:ext uri="{FF2B5EF4-FFF2-40B4-BE49-F238E27FC236}">
                    <a16:creationId xmlns:a16="http://schemas.microsoft.com/office/drawing/2014/main" id="{2D372654-7A7E-4422-A220-36253141B9DF}"/>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Rectángulo 104">
                <a:extLst>
                  <a:ext uri="{FF2B5EF4-FFF2-40B4-BE49-F238E27FC236}">
                    <a16:creationId xmlns:a16="http://schemas.microsoft.com/office/drawing/2014/main" id="{1034D34A-68FD-4A94-BF7D-32A1DE21F61E}"/>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Rectángulo 108">
                <a:extLst>
                  <a:ext uri="{FF2B5EF4-FFF2-40B4-BE49-F238E27FC236}">
                    <a16:creationId xmlns:a16="http://schemas.microsoft.com/office/drawing/2014/main" id="{DAAC3E77-4293-4A9C-8BD3-F67D44F297AA}"/>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Rectángulo 109">
                <a:extLst>
                  <a:ext uri="{FF2B5EF4-FFF2-40B4-BE49-F238E27FC236}">
                    <a16:creationId xmlns:a16="http://schemas.microsoft.com/office/drawing/2014/main" id="{9E6F66A6-50EC-4770-B184-048C338AB2C2}"/>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5" name="CuadroTexto 84">
              <a:extLst>
                <a:ext uri="{FF2B5EF4-FFF2-40B4-BE49-F238E27FC236}">
                  <a16:creationId xmlns:a16="http://schemas.microsoft.com/office/drawing/2014/main" id="{2C4E12F1-08D4-4108-8412-5CF364A634D9}"/>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87" name="CuadroTexto 86">
              <a:extLst>
                <a:ext uri="{FF2B5EF4-FFF2-40B4-BE49-F238E27FC236}">
                  <a16:creationId xmlns:a16="http://schemas.microsoft.com/office/drawing/2014/main" id="{231FBB0B-989C-4120-84DB-30F70E5B7722}"/>
                </a:ext>
              </a:extLst>
            </p:cNvPr>
            <p:cNvSpPr txBox="1"/>
            <p:nvPr/>
          </p:nvSpPr>
          <p:spPr>
            <a:xfrm>
              <a:off x="5055641" y="1642063"/>
              <a:ext cx="591966"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89" name="CuadroTexto 88">
              <a:extLst>
                <a:ext uri="{FF2B5EF4-FFF2-40B4-BE49-F238E27FC236}">
                  <a16:creationId xmlns:a16="http://schemas.microsoft.com/office/drawing/2014/main" id="{914C901B-3EC1-4A38-B835-85A5CB295AB0}"/>
                </a:ext>
              </a:extLst>
            </p:cNvPr>
            <p:cNvSpPr txBox="1"/>
            <p:nvPr/>
          </p:nvSpPr>
          <p:spPr>
            <a:xfrm>
              <a:off x="4101036" y="1705225"/>
              <a:ext cx="609966"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90" name="CuadroTexto 89">
              <a:extLst>
                <a:ext uri="{FF2B5EF4-FFF2-40B4-BE49-F238E27FC236}">
                  <a16:creationId xmlns:a16="http://schemas.microsoft.com/office/drawing/2014/main" id="{19362CD1-D660-41BB-8CD1-98BD0173A532}"/>
                </a:ext>
              </a:extLst>
            </p:cNvPr>
            <p:cNvSpPr txBox="1"/>
            <p:nvPr/>
          </p:nvSpPr>
          <p:spPr>
            <a:xfrm>
              <a:off x="6025959" y="1998712"/>
              <a:ext cx="497825"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91" name="CuadroTexto 90">
              <a:extLst>
                <a:ext uri="{FF2B5EF4-FFF2-40B4-BE49-F238E27FC236}">
                  <a16:creationId xmlns:a16="http://schemas.microsoft.com/office/drawing/2014/main" id="{217602A7-FB0C-4E31-8F38-B12D26742B40}"/>
                </a:ext>
              </a:extLst>
            </p:cNvPr>
            <p:cNvSpPr txBox="1"/>
            <p:nvPr/>
          </p:nvSpPr>
          <p:spPr>
            <a:xfrm>
              <a:off x="3063602" y="1549025"/>
              <a:ext cx="650058"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92" name="CuadroTexto 91">
              <a:extLst>
                <a:ext uri="{FF2B5EF4-FFF2-40B4-BE49-F238E27FC236}">
                  <a16:creationId xmlns:a16="http://schemas.microsoft.com/office/drawing/2014/main" id="{151D342C-70EE-4B8B-A245-7C9D6EFD4A4A}"/>
                </a:ext>
              </a:extLst>
            </p:cNvPr>
            <p:cNvSpPr txBox="1"/>
            <p:nvPr/>
          </p:nvSpPr>
          <p:spPr>
            <a:xfrm>
              <a:off x="3498613" y="2212574"/>
              <a:ext cx="602422"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sp>
          <p:nvSpPr>
            <p:cNvPr id="94" name="CuadroTexto 93">
              <a:extLst>
                <a:ext uri="{FF2B5EF4-FFF2-40B4-BE49-F238E27FC236}">
                  <a16:creationId xmlns:a16="http://schemas.microsoft.com/office/drawing/2014/main" id="{35B057C4-D9AA-409D-9FDC-83832426695A}"/>
                </a:ext>
              </a:extLst>
            </p:cNvPr>
            <p:cNvSpPr txBox="1"/>
            <p:nvPr/>
          </p:nvSpPr>
          <p:spPr>
            <a:xfrm>
              <a:off x="2467420" y="2598453"/>
              <a:ext cx="650059"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grpSp>
      <mc:AlternateContent xmlns:mc="http://schemas.openxmlformats.org/markup-compatibility/2006" xmlns:a14="http://schemas.microsoft.com/office/drawing/2010/main">
        <mc:Choice Requires="a14">
          <p:sp>
            <p:nvSpPr>
              <p:cNvPr id="54" name="Object 11">
                <a:extLst>
                  <a:ext uri="{FF2B5EF4-FFF2-40B4-BE49-F238E27FC236}">
                    <a16:creationId xmlns:a16="http://schemas.microsoft.com/office/drawing/2014/main" id="{73F8B82E-00D2-44D6-8EE0-ED68C5E95481}"/>
                  </a:ext>
                </a:extLst>
              </p:cNvPr>
              <p:cNvSpPr txBox="1"/>
              <p:nvPr/>
            </p:nvSpPr>
            <p:spPr bwMode="auto">
              <a:xfrm>
                <a:off x="187618" y="2122785"/>
                <a:ext cx="2485769" cy="488950"/>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s-ES" sz="2000" b="0" i="1" smtClean="0">
                              <a:solidFill>
                                <a:srgbClr val="000000"/>
                              </a:solidFill>
                              <a:latin typeface="Cambria Math" panose="02040503050406030204" pitchFamily="18" charset="0"/>
                            </a:rPr>
                          </m:ctrlPr>
                        </m:sSubPr>
                        <m:e>
                          <m:r>
                            <a:rPr lang="es-ES" sz="2000" b="0" i="1" smtClean="0">
                              <a:solidFill>
                                <a:srgbClr val="000000"/>
                              </a:solidFill>
                              <a:latin typeface="Cambria Math" panose="02040503050406030204" pitchFamily="18" charset="0"/>
                            </a:rPr>
                            <m:t>𝑈</m:t>
                          </m:r>
                        </m:e>
                        <m:sub>
                          <m:r>
                            <a:rPr lang="es-ES" sz="2000" b="0" i="1" smtClean="0">
                              <a:solidFill>
                                <a:srgbClr val="000000"/>
                              </a:solidFill>
                              <a:latin typeface="Cambria Math" panose="02040503050406030204" pitchFamily="18" charset="0"/>
                            </a:rPr>
                            <m:t>𝐿</m:t>
                          </m:r>
                        </m:sub>
                      </m:sSub>
                      <m:r>
                        <a:rPr lang="es-ES" sz="2000" b="0" i="1" smtClean="0">
                          <a:solidFill>
                            <a:srgbClr val="000000"/>
                          </a:solidFill>
                          <a:latin typeface="Cambria Math" panose="02040503050406030204" pitchFamily="18" charset="0"/>
                        </a:rPr>
                        <m:t>=220→</m:t>
                      </m:r>
                      <m:sSub>
                        <m:sSubPr>
                          <m:ctrlPr>
                            <a:rPr lang="es-ES" sz="2000" b="0" i="1" smtClean="0">
                              <a:solidFill>
                                <a:srgbClr val="000000"/>
                              </a:solidFill>
                              <a:latin typeface="Cambria Math" panose="02040503050406030204" pitchFamily="18" charset="0"/>
                            </a:rPr>
                          </m:ctrlPr>
                        </m:sSubPr>
                        <m:e>
                          <m:r>
                            <a:rPr lang="es-ES" sz="2000" b="0" i="1" smtClean="0">
                              <a:solidFill>
                                <a:srgbClr val="000000"/>
                              </a:solidFill>
                              <a:latin typeface="Cambria Math" panose="02040503050406030204" pitchFamily="18" charset="0"/>
                            </a:rPr>
                            <m:t>𝑈</m:t>
                          </m:r>
                        </m:e>
                        <m:sub>
                          <m:r>
                            <a:rPr lang="es-ES" sz="2000" b="0" i="1" smtClean="0">
                              <a:solidFill>
                                <a:srgbClr val="000000"/>
                              </a:solidFill>
                              <a:latin typeface="Cambria Math" panose="02040503050406030204" pitchFamily="18" charset="0"/>
                            </a:rPr>
                            <m:t>𝐹</m:t>
                          </m:r>
                        </m:sub>
                      </m:sSub>
                      <m:r>
                        <a:rPr lang="es-ES" sz="2000" b="0" i="1" smtClean="0">
                          <a:solidFill>
                            <a:srgbClr val="000000"/>
                          </a:solidFill>
                          <a:latin typeface="Cambria Math" panose="02040503050406030204" pitchFamily="18" charset="0"/>
                        </a:rPr>
                        <m:t>=220/</m:t>
                      </m:r>
                      <m:rad>
                        <m:radPr>
                          <m:degHide m:val="on"/>
                          <m:ctrlPr>
                            <a:rPr lang="es-ES" sz="2000" b="0" i="1" smtClean="0">
                              <a:solidFill>
                                <a:srgbClr val="000000"/>
                              </a:solidFill>
                              <a:latin typeface="Cambria Math" panose="02040503050406030204" pitchFamily="18" charset="0"/>
                            </a:rPr>
                          </m:ctrlPr>
                        </m:radPr>
                        <m:deg/>
                        <m:e>
                          <m:r>
                            <a:rPr lang="es-ES" sz="2000" b="0" i="1" smtClean="0">
                              <a:solidFill>
                                <a:srgbClr val="000000"/>
                              </a:solidFill>
                              <a:latin typeface="Cambria Math" panose="02040503050406030204" pitchFamily="18" charset="0"/>
                            </a:rPr>
                            <m:t>3</m:t>
                          </m:r>
                        </m:e>
                      </m:rad>
                    </m:oMath>
                  </m:oMathPara>
                </a14:m>
                <a:endParaRPr lang="es-ES" sz="2000" dirty="0"/>
              </a:p>
            </p:txBody>
          </p:sp>
        </mc:Choice>
        <mc:Fallback xmlns="">
          <p:sp>
            <p:nvSpPr>
              <p:cNvPr id="54" name="Object 11">
                <a:extLst>
                  <a:ext uri="{FF2B5EF4-FFF2-40B4-BE49-F238E27FC236}">
                    <a16:creationId xmlns:a16="http://schemas.microsoft.com/office/drawing/2014/main" id="{73F8B82E-00D2-44D6-8EE0-ED68C5E95481}"/>
                  </a:ext>
                </a:extLst>
              </p:cNvPr>
              <p:cNvSpPr txBox="1">
                <a:spLocks noRot="1" noChangeAspect="1" noMove="1" noResize="1" noEditPoints="1" noAdjustHandles="1" noChangeArrowheads="1" noChangeShapeType="1" noTextEdit="1"/>
              </p:cNvSpPr>
              <p:nvPr/>
            </p:nvSpPr>
            <p:spPr bwMode="auto">
              <a:xfrm>
                <a:off x="187618" y="2122785"/>
                <a:ext cx="2485769" cy="488950"/>
              </a:xfrm>
              <a:prstGeom prst="rect">
                <a:avLst/>
              </a:prstGeom>
              <a:blipFill>
                <a:blip r:embed="rId3"/>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Object 11">
                <a:extLst>
                  <a:ext uri="{FF2B5EF4-FFF2-40B4-BE49-F238E27FC236}">
                    <a16:creationId xmlns:a16="http://schemas.microsoft.com/office/drawing/2014/main" id="{B83658DA-4505-4E16-8E32-1C4259755B95}"/>
                  </a:ext>
                </a:extLst>
              </p:cNvPr>
              <p:cNvSpPr txBox="1"/>
              <p:nvPr/>
            </p:nvSpPr>
            <p:spPr bwMode="auto">
              <a:xfrm>
                <a:off x="257711" y="2742393"/>
                <a:ext cx="5266807" cy="83099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𝑅</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1</m:t>
                          </m:r>
                        </m:sub>
                      </m:sSub>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𝑅𝑁</m:t>
                              </m:r>
                            </m:sub>
                          </m:sSub>
                        </m:num>
                        <m:den>
                          <m:r>
                            <a:rPr lang="es-ES" sz="1600" b="0" i="1" smtClean="0">
                              <a:solidFill>
                                <a:srgbClr val="000000"/>
                              </a:solidFill>
                              <a:latin typeface="Cambria Math" panose="02040503050406030204" pitchFamily="18" charset="0"/>
                            </a:rPr>
                            <m:t>𝑍</m:t>
                          </m:r>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i="1">
                              <a:solidFill>
                                <a:srgbClr val="000000"/>
                              </a:solidFill>
                              <a:latin typeface="Cambria Math" panose="02040503050406030204" pitchFamily="18" charset="0"/>
                            </a:rPr>
                            <m:t>220/</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r>
                            <a:rPr lang="es-ES" sz="1600" i="1" smtClean="0">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0</m:t>
                          </m:r>
                        </m:num>
                        <m:den>
                          <m:r>
                            <a:rPr lang="es-ES" sz="1600" i="1" smtClean="0">
                              <a:solidFill>
                                <a:srgbClr val="000000"/>
                              </a:solidFill>
                              <a:latin typeface="Cambria Math" panose="02040503050406030204" pitchFamily="18" charset="0"/>
                            </a:rPr>
                            <m:t>5</m:t>
                          </m:r>
                          <m:r>
                            <a:rPr lang="es-ES" sz="1600" i="1">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53.13</m:t>
                          </m:r>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44</m:t>
                          </m:r>
                        </m:num>
                        <m:den>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den>
                      </m:f>
                      <m:r>
                        <a:rPr lang="es-ES" sz="1600" i="1">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−53.13° </m:t>
                      </m:r>
                      <m:r>
                        <a:rPr lang="es-ES" sz="1600" b="0" i="1" smtClean="0">
                          <a:solidFill>
                            <a:srgbClr val="000000"/>
                          </a:solidFill>
                          <a:latin typeface="Cambria Math" panose="02040503050406030204" pitchFamily="18" charset="0"/>
                        </a:rPr>
                        <m:t>𝐴</m:t>
                      </m:r>
                    </m:oMath>
                  </m:oMathPara>
                </a14:m>
                <a:endParaRPr lang="es-ES" sz="1600" dirty="0"/>
              </a:p>
            </p:txBody>
          </p:sp>
        </mc:Choice>
        <mc:Fallback xmlns="">
          <p:sp>
            <p:nvSpPr>
              <p:cNvPr id="55" name="Object 11">
                <a:extLst>
                  <a:ext uri="{FF2B5EF4-FFF2-40B4-BE49-F238E27FC236}">
                    <a16:creationId xmlns:a16="http://schemas.microsoft.com/office/drawing/2014/main" id="{B83658DA-4505-4E16-8E32-1C4259755B95}"/>
                  </a:ext>
                </a:extLst>
              </p:cNvPr>
              <p:cNvSpPr txBox="1">
                <a:spLocks noRot="1" noChangeAspect="1" noMove="1" noResize="1" noEditPoints="1" noAdjustHandles="1" noChangeArrowheads="1" noChangeShapeType="1" noTextEdit="1"/>
              </p:cNvSpPr>
              <p:nvPr/>
            </p:nvSpPr>
            <p:spPr bwMode="auto">
              <a:xfrm>
                <a:off x="257711" y="2742393"/>
                <a:ext cx="5266807" cy="830997"/>
              </a:xfrm>
              <a:prstGeom prst="rect">
                <a:avLst/>
              </a:prstGeom>
              <a:blipFill>
                <a:blip r:embed="rId4"/>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Object 11">
                <a:extLst>
                  <a:ext uri="{FF2B5EF4-FFF2-40B4-BE49-F238E27FC236}">
                    <a16:creationId xmlns:a16="http://schemas.microsoft.com/office/drawing/2014/main" id="{DFABB798-7438-4C07-993F-8F363636D36E}"/>
                  </a:ext>
                </a:extLst>
              </p:cNvPr>
              <p:cNvSpPr txBox="1"/>
              <p:nvPr/>
            </p:nvSpPr>
            <p:spPr bwMode="auto">
              <a:xfrm>
                <a:off x="187618" y="1627590"/>
                <a:ext cx="2224142"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oMath>
                  </m:oMathPara>
                </a14:m>
                <a:endParaRPr lang="es-ES" sz="1600" dirty="0"/>
              </a:p>
            </p:txBody>
          </p:sp>
        </mc:Choice>
        <mc:Fallback xmlns="">
          <p:sp>
            <p:nvSpPr>
              <p:cNvPr id="57" name="Object 11">
                <a:extLst>
                  <a:ext uri="{FF2B5EF4-FFF2-40B4-BE49-F238E27FC236}">
                    <a16:creationId xmlns:a16="http://schemas.microsoft.com/office/drawing/2014/main" id="{DFABB798-7438-4C07-993F-8F363636D36E}"/>
                  </a:ext>
                </a:extLst>
              </p:cNvPr>
              <p:cNvSpPr txBox="1">
                <a:spLocks noRot="1" noChangeAspect="1" noMove="1" noResize="1" noEditPoints="1" noAdjustHandles="1" noChangeArrowheads="1" noChangeShapeType="1" noTextEdit="1"/>
              </p:cNvSpPr>
              <p:nvPr/>
            </p:nvSpPr>
            <p:spPr bwMode="auto">
              <a:xfrm>
                <a:off x="187618" y="1627590"/>
                <a:ext cx="2224142" cy="415441"/>
              </a:xfrm>
              <a:prstGeom prst="rect">
                <a:avLst/>
              </a:prstGeom>
              <a:blipFill>
                <a:blip r:embed="rId5"/>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9" name="Object 11">
                <a:extLst>
                  <a:ext uri="{FF2B5EF4-FFF2-40B4-BE49-F238E27FC236}">
                    <a16:creationId xmlns:a16="http://schemas.microsoft.com/office/drawing/2014/main" id="{45549B0B-6218-4D45-B4BA-6AC306B8DD6B}"/>
                  </a:ext>
                </a:extLst>
              </p:cNvPr>
              <p:cNvSpPr txBox="1"/>
              <p:nvPr/>
            </p:nvSpPr>
            <p:spPr bwMode="auto">
              <a:xfrm>
                <a:off x="364973" y="4725144"/>
                <a:ext cx="4710032" cy="83899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𝑆</m:t>
                      </m:r>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𝑃</m:t>
                          </m:r>
                        </m:num>
                        <m:den>
                          <m:r>
                            <a:rPr lang="es-ES" sz="1600" b="0" i="1" smtClean="0">
                              <a:solidFill>
                                <a:srgbClr val="000000"/>
                              </a:solidFill>
                              <a:latin typeface="Cambria Math" panose="02040503050406030204" pitchFamily="18" charset="0"/>
                            </a:rPr>
                            <m:t>𝑐𝑜𝑠</m:t>
                          </m:r>
                          <m:r>
                            <a:rPr lang="es-ES" sz="1600" i="1">
                              <a:solidFill>
                                <a:srgbClr val="000000"/>
                              </a:solidFill>
                              <a:latin typeface="Cambria Math" panose="02040503050406030204" pitchFamily="18" charset="0"/>
                            </a:rPr>
                            <m:t>𝜑</m:t>
                          </m:r>
                        </m:den>
                      </m:f>
                      <m:r>
                        <a:rPr lang="es-ES" sz="1600" b="0" i="1" smtClean="0">
                          <a:solidFill>
                            <a:srgbClr val="000000"/>
                          </a:solidFill>
                          <a:latin typeface="Cambria Math" panose="02040503050406030204" pitchFamily="18" charset="0"/>
                        </a:rPr>
                        <m:t>=5808</m:t>
                      </m:r>
                      <m:r>
                        <a:rPr lang="es-ES" sz="1600" b="0" i="1" smtClean="0">
                          <a:solidFill>
                            <a:srgbClr val="000000"/>
                          </a:solidFill>
                          <a:latin typeface="Cambria Math" panose="02040503050406030204" pitchFamily="18" charset="0"/>
                        </a:rPr>
                        <m:t>𝑥</m:t>
                      </m:r>
                      <m:f>
                        <m:fPr>
                          <m:ctrlPr>
                            <a:rPr lang="es-ES" sz="1600" b="0" i="1" smtClean="0">
                              <a:solidFill>
                                <a:srgbClr val="000000"/>
                              </a:solidFill>
                              <a:latin typeface="Cambria Math" panose="02040503050406030204" pitchFamily="18" charset="0"/>
                            </a:rPr>
                          </m:ctrlPr>
                        </m:fPr>
                        <m:num>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9+16</m:t>
                              </m:r>
                            </m:e>
                          </m:rad>
                        </m:num>
                        <m:den>
                          <m:r>
                            <a:rPr lang="es-ES" sz="1600" b="0" i="1" smtClean="0">
                              <a:solidFill>
                                <a:srgbClr val="000000"/>
                              </a:solidFill>
                              <a:latin typeface="Cambria Math" panose="02040503050406030204" pitchFamily="18" charset="0"/>
                            </a:rPr>
                            <m:t>3</m:t>
                          </m:r>
                        </m:den>
                      </m:f>
                      <m:r>
                        <a:rPr lang="es-ES" sz="1600" b="0" i="1" smtClean="0">
                          <a:solidFill>
                            <a:srgbClr val="000000"/>
                          </a:solidFill>
                          <a:latin typeface="Cambria Math" panose="02040503050406030204" pitchFamily="18" charset="0"/>
                        </a:rPr>
                        <m:t>=9680 </m:t>
                      </m:r>
                      <m:d>
                        <m:dPr>
                          <m:begChr m:val="["/>
                          <m:endChr m:val="]"/>
                          <m:ctrlPr>
                            <a:rPr lang="es-ES" sz="1600" b="0" i="1" smtClean="0">
                              <a:solidFill>
                                <a:srgbClr val="000000"/>
                              </a:solidFill>
                              <a:latin typeface="Cambria Math" panose="02040503050406030204" pitchFamily="18" charset="0"/>
                            </a:rPr>
                          </m:ctrlPr>
                        </m:dPr>
                        <m:e>
                          <m:r>
                            <a:rPr lang="es-ES" sz="1600" b="0" i="1" smtClean="0">
                              <a:solidFill>
                                <a:srgbClr val="000000"/>
                              </a:solidFill>
                              <a:latin typeface="Cambria Math" panose="02040503050406030204" pitchFamily="18" charset="0"/>
                            </a:rPr>
                            <m:t>𝑉𝐴</m:t>
                          </m:r>
                        </m:e>
                      </m:d>
                    </m:oMath>
                  </m:oMathPara>
                </a14:m>
                <a:endParaRPr lang="es-ES" sz="1600" dirty="0"/>
              </a:p>
            </p:txBody>
          </p:sp>
        </mc:Choice>
        <mc:Fallback xmlns="">
          <p:sp>
            <p:nvSpPr>
              <p:cNvPr id="59" name="Object 11">
                <a:extLst>
                  <a:ext uri="{FF2B5EF4-FFF2-40B4-BE49-F238E27FC236}">
                    <a16:creationId xmlns:a16="http://schemas.microsoft.com/office/drawing/2014/main" id="{45549B0B-6218-4D45-B4BA-6AC306B8DD6B}"/>
                  </a:ext>
                </a:extLst>
              </p:cNvPr>
              <p:cNvSpPr txBox="1">
                <a:spLocks noRot="1" noChangeAspect="1" noMove="1" noResize="1" noEditPoints="1" noAdjustHandles="1" noChangeArrowheads="1" noChangeShapeType="1" noTextEdit="1"/>
              </p:cNvSpPr>
              <p:nvPr/>
            </p:nvSpPr>
            <p:spPr bwMode="auto">
              <a:xfrm>
                <a:off x="364973" y="4725144"/>
                <a:ext cx="4710032" cy="838992"/>
              </a:xfrm>
              <a:prstGeom prst="rect">
                <a:avLst/>
              </a:prstGeom>
              <a:blipFill>
                <a:blip r:embed="rId6"/>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B167BFAB-DBAC-4C6D-9B52-67C431328411}"/>
                  </a:ext>
                </a:extLst>
              </p:cNvPr>
              <p:cNvSpPr/>
              <p:nvPr/>
            </p:nvSpPr>
            <p:spPr>
              <a:xfrm>
                <a:off x="364973" y="5617388"/>
                <a:ext cx="4071948" cy="4377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800" i="1" dirty="0" smtClean="0">
                          <a:latin typeface="Cambria Math" panose="02040503050406030204" pitchFamily="18" charset="0"/>
                        </a:rPr>
                        <m:t>𝑄</m:t>
                      </m:r>
                      <m:r>
                        <a:rPr lang="es-ES" sz="1800" b="0" i="1" dirty="0" smtClean="0">
                          <a:latin typeface="Cambria Math" panose="02040503050406030204" pitchFamily="18" charset="0"/>
                        </a:rPr>
                        <m:t>=</m:t>
                      </m:r>
                      <m:r>
                        <a:rPr lang="es-ES" sz="1800" b="0" i="1" dirty="0" smtClean="0">
                          <a:latin typeface="Cambria Math" panose="02040503050406030204" pitchFamily="18" charset="0"/>
                        </a:rPr>
                        <m:t>𝑆𝑠𝑒𝑛</m:t>
                      </m:r>
                      <m:r>
                        <a:rPr lang="es-ES" sz="1800" i="1">
                          <a:solidFill>
                            <a:srgbClr val="000000"/>
                          </a:solidFill>
                          <a:latin typeface="Cambria Math" panose="02040503050406030204" pitchFamily="18" charset="0"/>
                        </a:rPr>
                        <m:t>𝜑</m:t>
                      </m:r>
                      <m:r>
                        <a:rPr lang="es-ES" sz="1800" b="0" i="1" smtClean="0">
                          <a:solidFill>
                            <a:srgbClr val="000000"/>
                          </a:solidFill>
                          <a:latin typeface="Cambria Math" panose="02040503050406030204" pitchFamily="18" charset="0"/>
                        </a:rPr>
                        <m:t>=</m:t>
                      </m:r>
                      <m:rad>
                        <m:radPr>
                          <m:degHide m:val="on"/>
                          <m:ctrlPr>
                            <a:rPr lang="es-ES" sz="1800" b="0" i="1" smtClean="0">
                              <a:solidFill>
                                <a:srgbClr val="000000"/>
                              </a:solidFill>
                              <a:latin typeface="Cambria Math" panose="02040503050406030204" pitchFamily="18" charset="0"/>
                            </a:rPr>
                          </m:ctrlPr>
                        </m:radPr>
                        <m:deg/>
                        <m:e>
                          <m:sSup>
                            <m:sSupPr>
                              <m:ctrlPr>
                                <a:rPr lang="es-ES" sz="1800" b="0" i="1" smtClean="0">
                                  <a:solidFill>
                                    <a:srgbClr val="000000"/>
                                  </a:solidFill>
                                  <a:latin typeface="Cambria Math" panose="02040503050406030204" pitchFamily="18" charset="0"/>
                                </a:rPr>
                              </m:ctrlPr>
                            </m:sSupPr>
                            <m:e>
                              <m:r>
                                <a:rPr lang="es-ES" sz="1800" b="0" i="1" smtClean="0">
                                  <a:solidFill>
                                    <a:srgbClr val="000000"/>
                                  </a:solidFill>
                                  <a:latin typeface="Cambria Math" panose="02040503050406030204" pitchFamily="18" charset="0"/>
                                </a:rPr>
                                <m:t>𝑆</m:t>
                              </m:r>
                            </m:e>
                            <m:sup>
                              <m:r>
                                <a:rPr lang="es-ES" sz="1800" b="0" i="1" smtClean="0">
                                  <a:solidFill>
                                    <a:srgbClr val="000000"/>
                                  </a:solidFill>
                                  <a:latin typeface="Cambria Math" panose="02040503050406030204" pitchFamily="18" charset="0"/>
                                </a:rPr>
                                <m:t>2</m:t>
                              </m:r>
                            </m:sup>
                          </m:sSup>
                          <m:r>
                            <a:rPr lang="es-ES" sz="1800" b="0" i="1" smtClean="0">
                              <a:solidFill>
                                <a:srgbClr val="000000"/>
                              </a:solidFill>
                              <a:latin typeface="Cambria Math" panose="02040503050406030204" pitchFamily="18" charset="0"/>
                            </a:rPr>
                            <m:t>−</m:t>
                          </m:r>
                          <m:sSup>
                            <m:sSupPr>
                              <m:ctrlPr>
                                <a:rPr lang="es-ES" sz="1800" b="0" i="1" smtClean="0">
                                  <a:solidFill>
                                    <a:srgbClr val="000000"/>
                                  </a:solidFill>
                                  <a:latin typeface="Cambria Math" panose="02040503050406030204" pitchFamily="18" charset="0"/>
                                </a:rPr>
                              </m:ctrlPr>
                            </m:sSupPr>
                            <m:e>
                              <m:r>
                                <a:rPr lang="es-ES" sz="1800" b="0" i="1" smtClean="0">
                                  <a:solidFill>
                                    <a:srgbClr val="000000"/>
                                  </a:solidFill>
                                  <a:latin typeface="Cambria Math" panose="02040503050406030204" pitchFamily="18" charset="0"/>
                                </a:rPr>
                                <m:t>𝑃</m:t>
                              </m:r>
                            </m:e>
                            <m:sup>
                              <m:r>
                                <a:rPr lang="es-ES" sz="1800" b="0" i="1" smtClean="0">
                                  <a:solidFill>
                                    <a:srgbClr val="000000"/>
                                  </a:solidFill>
                                  <a:latin typeface="Cambria Math" panose="02040503050406030204" pitchFamily="18" charset="0"/>
                                </a:rPr>
                                <m:t>2</m:t>
                              </m:r>
                            </m:sup>
                          </m:sSup>
                          <m:r>
                            <a:rPr lang="es-ES" sz="1800" b="0" i="1" smtClean="0">
                              <a:solidFill>
                                <a:srgbClr val="000000"/>
                              </a:solidFill>
                              <a:latin typeface="Cambria Math" panose="02040503050406030204" pitchFamily="18" charset="0"/>
                            </a:rPr>
                            <m:t> </m:t>
                          </m:r>
                        </m:e>
                      </m:rad>
                      <m:r>
                        <a:rPr lang="es-ES" sz="1800" b="0" i="1" smtClean="0">
                          <a:solidFill>
                            <a:srgbClr val="000000"/>
                          </a:solidFill>
                          <a:latin typeface="Cambria Math" panose="02040503050406030204" pitchFamily="18" charset="0"/>
                        </a:rPr>
                        <m:t>=7744 </m:t>
                      </m:r>
                      <m:d>
                        <m:dPr>
                          <m:begChr m:val="["/>
                          <m:endChr m:val="]"/>
                          <m:ctrlPr>
                            <a:rPr lang="es-ES" sz="1800" b="0" i="1" smtClean="0">
                              <a:solidFill>
                                <a:srgbClr val="000000"/>
                              </a:solidFill>
                              <a:latin typeface="Cambria Math" panose="02040503050406030204" pitchFamily="18" charset="0"/>
                            </a:rPr>
                          </m:ctrlPr>
                        </m:dPr>
                        <m:e>
                          <m:r>
                            <a:rPr lang="es-ES" sz="1800" b="0" i="1" smtClean="0">
                              <a:solidFill>
                                <a:srgbClr val="000000"/>
                              </a:solidFill>
                              <a:latin typeface="Cambria Math" panose="02040503050406030204" pitchFamily="18" charset="0"/>
                            </a:rPr>
                            <m:t>𝑉𝐴𝑟</m:t>
                          </m:r>
                        </m:e>
                      </m:d>
                    </m:oMath>
                  </m:oMathPara>
                </a14:m>
                <a:endParaRPr lang="es-ES" sz="1800" dirty="0"/>
              </a:p>
            </p:txBody>
          </p:sp>
        </mc:Choice>
        <mc:Fallback xmlns="">
          <p:sp>
            <p:nvSpPr>
              <p:cNvPr id="9" name="Rectángulo 8">
                <a:extLst>
                  <a:ext uri="{FF2B5EF4-FFF2-40B4-BE49-F238E27FC236}">
                    <a16:creationId xmlns:a16="http://schemas.microsoft.com/office/drawing/2014/main" id="{B167BFAB-DBAC-4C6D-9B52-67C431328411}"/>
                  </a:ext>
                </a:extLst>
              </p:cNvPr>
              <p:cNvSpPr>
                <a:spLocks noRot="1" noChangeAspect="1" noMove="1" noResize="1" noEditPoints="1" noAdjustHandles="1" noChangeArrowheads="1" noChangeShapeType="1" noTextEdit="1"/>
              </p:cNvSpPr>
              <p:nvPr/>
            </p:nvSpPr>
            <p:spPr>
              <a:xfrm>
                <a:off x="364973" y="5617388"/>
                <a:ext cx="4071948" cy="437749"/>
              </a:xfrm>
              <a:prstGeom prst="rect">
                <a:avLst/>
              </a:prstGeom>
              <a:blipFill>
                <a:blip r:embed="rId7"/>
                <a:stretch>
                  <a:fillRect b="-97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Object 11">
                <a:extLst>
                  <a:ext uri="{FF2B5EF4-FFF2-40B4-BE49-F238E27FC236}">
                    <a16:creationId xmlns:a16="http://schemas.microsoft.com/office/drawing/2014/main" id="{4410D86F-3DB7-4F6D-BFCF-3EAAE5FF4275}"/>
                  </a:ext>
                </a:extLst>
              </p:cNvPr>
              <p:cNvSpPr txBox="1"/>
              <p:nvPr/>
            </p:nvSpPr>
            <p:spPr bwMode="auto">
              <a:xfrm>
                <a:off x="257710" y="3550706"/>
                <a:ext cx="6552449" cy="61779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r>
                        <a:rPr lang="es-ES" sz="1600" b="0" i="1" smtClean="0">
                          <a:solidFill>
                            <a:srgbClr val="000000"/>
                          </a:solidFill>
                          <a:latin typeface="Cambria Math" panose="02040503050406030204" pitchFamily="18" charset="0"/>
                        </a:rPr>
                        <m:t>𝑥</m:t>
                      </m:r>
                      <m:r>
                        <a:rPr lang="es-ES" sz="1600" b="0" i="1" smtClean="0">
                          <a:solidFill>
                            <a:srgbClr val="000000"/>
                          </a:solidFill>
                          <a:latin typeface="Cambria Math" panose="02040503050406030204" pitchFamily="18" charset="0"/>
                        </a:rPr>
                        <m:t>220</m:t>
                      </m:r>
                      <m:f>
                        <m:fPr>
                          <m:ctrlPr>
                            <a:rPr lang="es-ES" sz="1600" i="1">
                              <a:solidFill>
                                <a:srgbClr val="000000"/>
                              </a:solidFill>
                              <a:latin typeface="Cambria Math" panose="02040503050406030204" pitchFamily="18" charset="0"/>
                            </a:rPr>
                          </m:ctrlPr>
                        </m:fPr>
                        <m:num>
                          <m:r>
                            <a:rPr lang="es-ES" sz="1600" i="1">
                              <a:solidFill>
                                <a:srgbClr val="000000"/>
                              </a:solidFill>
                              <a:latin typeface="Cambria Math" panose="02040503050406030204" pitchFamily="18" charset="0"/>
                            </a:rPr>
                            <m:t>44</m:t>
                          </m:r>
                        </m:num>
                        <m:den>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𝑐𝑜𝑠</m:t>
                      </m:r>
                      <m:r>
                        <a:rPr lang="es-ES" sz="1600" i="1">
                          <a:solidFill>
                            <a:srgbClr val="000000"/>
                          </a:solidFill>
                          <a:latin typeface="Cambria Math" panose="02040503050406030204" pitchFamily="18" charset="0"/>
                        </a:rPr>
                        <m:t>𝜑</m:t>
                      </m:r>
                      <m:r>
                        <a:rPr lang="es-ES" sz="1600" b="0" i="1" smtClean="0">
                          <a:solidFill>
                            <a:srgbClr val="000000"/>
                          </a:solidFill>
                          <a:latin typeface="Cambria Math" panose="02040503050406030204" pitchFamily="18" charset="0"/>
                        </a:rPr>
                        <m:t>=9680</m:t>
                      </m:r>
                      <m:r>
                        <a:rPr lang="es-ES" sz="1600" b="0" i="1" smtClean="0">
                          <a:solidFill>
                            <a:srgbClr val="000000"/>
                          </a:solidFill>
                          <a:latin typeface="Cambria Math" panose="02040503050406030204" pitchFamily="18" charset="0"/>
                        </a:rPr>
                        <m:t>𝑥</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3</m:t>
                          </m:r>
                        </m:num>
                        <m:den>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9+16</m:t>
                              </m:r>
                            </m:e>
                          </m:rad>
                        </m:den>
                      </m:f>
                      <m:r>
                        <a:rPr lang="es-ES" sz="1600" b="0" i="1" smtClean="0">
                          <a:solidFill>
                            <a:srgbClr val="000000"/>
                          </a:solidFill>
                          <a:latin typeface="Cambria Math" panose="02040503050406030204" pitchFamily="18" charset="0"/>
                        </a:rPr>
                        <m:t>=5808 </m:t>
                      </m:r>
                      <m:r>
                        <a:rPr lang="es-ES" sz="1600" b="0" i="1" smtClean="0">
                          <a:solidFill>
                            <a:srgbClr val="000000"/>
                          </a:solidFill>
                          <a:latin typeface="Cambria Math" panose="02040503050406030204" pitchFamily="18" charset="0"/>
                        </a:rPr>
                        <m:t>𝑊</m:t>
                      </m:r>
                    </m:oMath>
                  </m:oMathPara>
                </a14:m>
                <a:endParaRPr lang="es-ES" sz="1600" dirty="0"/>
              </a:p>
            </p:txBody>
          </p:sp>
        </mc:Choice>
        <mc:Fallback xmlns="">
          <p:sp>
            <p:nvSpPr>
              <p:cNvPr id="45" name="Object 11">
                <a:extLst>
                  <a:ext uri="{FF2B5EF4-FFF2-40B4-BE49-F238E27FC236}">
                    <a16:creationId xmlns:a16="http://schemas.microsoft.com/office/drawing/2014/main" id="{4410D86F-3DB7-4F6D-BFCF-3EAAE5FF4275}"/>
                  </a:ext>
                </a:extLst>
              </p:cNvPr>
              <p:cNvSpPr txBox="1">
                <a:spLocks noRot="1" noChangeAspect="1" noMove="1" noResize="1" noEditPoints="1" noAdjustHandles="1" noChangeArrowheads="1" noChangeShapeType="1" noTextEdit="1"/>
              </p:cNvSpPr>
              <p:nvPr/>
            </p:nvSpPr>
            <p:spPr bwMode="auto">
              <a:xfrm>
                <a:off x="257710" y="3550706"/>
                <a:ext cx="6552449" cy="617794"/>
              </a:xfrm>
              <a:prstGeom prst="rect">
                <a:avLst/>
              </a:prstGeom>
              <a:blipFill>
                <a:blip r:embed="rId8"/>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421317DB-7410-46AF-A222-888E8A148922}"/>
                  </a:ext>
                </a:extLst>
              </p:cNvPr>
              <p:cNvSpPr/>
              <p:nvPr/>
            </p:nvSpPr>
            <p:spPr>
              <a:xfrm>
                <a:off x="3267220" y="4081496"/>
                <a:ext cx="2618729" cy="6107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dirty="0" smtClean="0">
                          <a:latin typeface="Cambria Math" panose="02040503050406030204" pitchFamily="18" charset="0"/>
                        </a:rPr>
                        <m:t>𝑍</m:t>
                      </m:r>
                      <m:r>
                        <a:rPr lang="es-ES" sz="1600" i="1" dirty="0" smtClean="0">
                          <a:latin typeface="Cambria Math" panose="02040503050406030204" pitchFamily="18" charset="0"/>
                        </a:rPr>
                        <m:t>=3+4</m:t>
                      </m:r>
                      <m:r>
                        <a:rPr lang="es-ES" sz="1600" i="1" dirty="0" smtClean="0">
                          <a:latin typeface="Cambria Math" panose="02040503050406030204" pitchFamily="18" charset="0"/>
                        </a:rPr>
                        <m:t>𝑗</m:t>
                      </m:r>
                      <m:r>
                        <a:rPr lang="es-ES" sz="1600" i="1" dirty="0" smtClean="0">
                          <a:latin typeface="Cambria Math" panose="02040503050406030204" pitchFamily="18" charset="0"/>
                        </a:rPr>
                        <m:t> Ω→</m:t>
                      </m:r>
                      <m:r>
                        <a:rPr lang="es-ES" sz="1600" b="0" i="1" dirty="0" smtClean="0">
                          <a:latin typeface="Cambria Math" panose="02040503050406030204" pitchFamily="18" charset="0"/>
                        </a:rPr>
                        <m:t>𝑐𝑜𝑠</m:t>
                      </m:r>
                      <m:r>
                        <a:rPr lang="es-ES" sz="1600" i="1">
                          <a:solidFill>
                            <a:srgbClr val="000000"/>
                          </a:solidFill>
                          <a:latin typeface="Cambria Math" panose="02040503050406030204" pitchFamily="18" charset="0"/>
                        </a:rPr>
                        <m:t>𝜑</m:t>
                      </m:r>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p>
                            <m:sSupPr>
                              <m:ctrlPr>
                                <a:rPr lang="es-ES" sz="1600" b="0" i="1" smtClean="0">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𝑍</m:t>
                              </m:r>
                            </m:e>
                            <m:sup>
                              <m:r>
                                <a:rPr lang="es-ES" sz="1600" b="0" i="1" smtClean="0">
                                  <a:solidFill>
                                    <a:srgbClr val="000000"/>
                                  </a:solidFill>
                                  <a:latin typeface="Cambria Math" panose="02040503050406030204" pitchFamily="18" charset="0"/>
                                </a:rPr>
                                <m:t>′</m:t>
                              </m:r>
                            </m:sup>
                          </m:sSup>
                        </m:num>
                        <m:den>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den>
                      </m:f>
                    </m:oMath>
                  </m:oMathPara>
                </a14:m>
                <a:endParaRPr lang="es-ES" sz="1600" dirty="0"/>
              </a:p>
            </p:txBody>
          </p:sp>
        </mc:Choice>
        <mc:Fallback xmlns="">
          <p:sp>
            <p:nvSpPr>
              <p:cNvPr id="4" name="Rectángulo 3">
                <a:extLst>
                  <a:ext uri="{FF2B5EF4-FFF2-40B4-BE49-F238E27FC236}">
                    <a16:creationId xmlns:a16="http://schemas.microsoft.com/office/drawing/2014/main" id="{421317DB-7410-46AF-A222-888E8A148922}"/>
                  </a:ext>
                </a:extLst>
              </p:cNvPr>
              <p:cNvSpPr>
                <a:spLocks noRot="1" noChangeAspect="1" noMove="1" noResize="1" noEditPoints="1" noAdjustHandles="1" noChangeArrowheads="1" noChangeShapeType="1" noTextEdit="1"/>
              </p:cNvSpPr>
              <p:nvPr/>
            </p:nvSpPr>
            <p:spPr>
              <a:xfrm>
                <a:off x="3267220" y="4081496"/>
                <a:ext cx="2618729" cy="610745"/>
              </a:xfrm>
              <a:prstGeom prst="rect">
                <a:avLst/>
              </a:prstGeom>
              <a:blipFill>
                <a:blip r:embed="rId9"/>
                <a:stretch>
                  <a:fillRect/>
                </a:stretch>
              </a:blipFill>
            </p:spPr>
            <p:txBody>
              <a:bodyPr/>
              <a:lstStyle/>
              <a:p>
                <a:r>
                  <a:rPr lang="es-ES">
                    <a:noFill/>
                  </a:rPr>
                  <a:t> </a:t>
                </a:r>
              </a:p>
            </p:txBody>
          </p:sp>
        </mc:Fallback>
      </mc:AlternateContent>
      <p:cxnSp>
        <p:nvCxnSpPr>
          <p:cNvPr id="6" name="Conector recto de flecha 5">
            <a:extLst>
              <a:ext uri="{FF2B5EF4-FFF2-40B4-BE49-F238E27FC236}">
                <a16:creationId xmlns:a16="http://schemas.microsoft.com/office/drawing/2014/main" id="{A2749A11-AC1E-45BE-BDCD-63B326251C8B}"/>
              </a:ext>
            </a:extLst>
          </p:cNvPr>
          <p:cNvCxnSpPr/>
          <p:nvPr/>
        </p:nvCxnSpPr>
        <p:spPr bwMode="auto">
          <a:xfrm flipV="1">
            <a:off x="3707904" y="3933334"/>
            <a:ext cx="0" cy="2699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89156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9" grpId="0"/>
      <p:bldP spid="9" grpId="0"/>
      <p:bldP spid="45" grpId="0"/>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upo 82">
            <a:extLst>
              <a:ext uri="{FF2B5EF4-FFF2-40B4-BE49-F238E27FC236}">
                <a16:creationId xmlns:a16="http://schemas.microsoft.com/office/drawing/2014/main" id="{5A32AAA8-1A68-4BB4-B97A-1CA8E74328B3}"/>
              </a:ext>
            </a:extLst>
          </p:cNvPr>
          <p:cNvGrpSpPr/>
          <p:nvPr/>
        </p:nvGrpSpPr>
        <p:grpSpPr>
          <a:xfrm>
            <a:off x="5443080" y="1669050"/>
            <a:ext cx="3478724" cy="1759950"/>
            <a:chOff x="1653306" y="948716"/>
            <a:chExt cx="5336135" cy="2699648"/>
          </a:xfrm>
        </p:grpSpPr>
        <p:grpSp>
          <p:nvGrpSpPr>
            <p:cNvPr id="84" name="Grupo 83">
              <a:extLst>
                <a:ext uri="{FF2B5EF4-FFF2-40B4-BE49-F238E27FC236}">
                  <a16:creationId xmlns:a16="http://schemas.microsoft.com/office/drawing/2014/main" id="{B51A19FF-67F5-4223-B3C3-09EF233041AC}"/>
                </a:ext>
              </a:extLst>
            </p:cNvPr>
            <p:cNvGrpSpPr/>
            <p:nvPr/>
          </p:nvGrpSpPr>
          <p:grpSpPr>
            <a:xfrm>
              <a:off x="1653306" y="1025236"/>
              <a:ext cx="5336135" cy="2623128"/>
              <a:chOff x="1653306" y="1025236"/>
              <a:chExt cx="9469759" cy="4655128"/>
            </a:xfrm>
          </p:grpSpPr>
          <p:grpSp>
            <p:nvGrpSpPr>
              <p:cNvPr id="95" name="Grupo 94">
                <a:extLst>
                  <a:ext uri="{FF2B5EF4-FFF2-40B4-BE49-F238E27FC236}">
                    <a16:creationId xmlns:a16="http://schemas.microsoft.com/office/drawing/2014/main" id="{C2A10CC2-AE2F-4AB9-8C4C-E68B242A840F}"/>
                  </a:ext>
                </a:extLst>
              </p:cNvPr>
              <p:cNvGrpSpPr/>
              <p:nvPr/>
            </p:nvGrpSpPr>
            <p:grpSpPr>
              <a:xfrm>
                <a:off x="1653306" y="1025236"/>
                <a:ext cx="9469759" cy="4655128"/>
                <a:chOff x="1653306" y="1025236"/>
                <a:chExt cx="9469759" cy="4655128"/>
              </a:xfrm>
            </p:grpSpPr>
            <p:grpSp>
              <p:nvGrpSpPr>
                <p:cNvPr id="111" name="Grupo 110">
                  <a:extLst>
                    <a:ext uri="{FF2B5EF4-FFF2-40B4-BE49-F238E27FC236}">
                      <a16:creationId xmlns:a16="http://schemas.microsoft.com/office/drawing/2014/main" id="{7943E6C3-07F7-4C08-B96D-322A9BECD011}"/>
                    </a:ext>
                  </a:extLst>
                </p:cNvPr>
                <p:cNvGrpSpPr/>
                <p:nvPr/>
              </p:nvGrpSpPr>
              <p:grpSpPr>
                <a:xfrm>
                  <a:off x="1653306" y="1025236"/>
                  <a:ext cx="9469759" cy="4655128"/>
                  <a:chOff x="1653306" y="1025236"/>
                  <a:chExt cx="9469759" cy="4655128"/>
                </a:xfrm>
              </p:grpSpPr>
              <p:grpSp>
                <p:nvGrpSpPr>
                  <p:cNvPr id="114" name="Grupo 113">
                    <a:extLst>
                      <a:ext uri="{FF2B5EF4-FFF2-40B4-BE49-F238E27FC236}">
                        <a16:creationId xmlns:a16="http://schemas.microsoft.com/office/drawing/2014/main" id="{BA47C8B4-684D-4354-9821-1E98E9348258}"/>
                      </a:ext>
                    </a:extLst>
                  </p:cNvPr>
                  <p:cNvGrpSpPr/>
                  <p:nvPr/>
                </p:nvGrpSpPr>
                <p:grpSpPr>
                  <a:xfrm>
                    <a:off x="1653306" y="1025236"/>
                    <a:ext cx="9469759" cy="4655128"/>
                    <a:chOff x="1653306" y="1025236"/>
                    <a:chExt cx="9469759" cy="4655128"/>
                  </a:xfrm>
                </p:grpSpPr>
                <p:grpSp>
                  <p:nvGrpSpPr>
                    <p:cNvPr id="117" name="Grupo 116">
                      <a:extLst>
                        <a:ext uri="{FF2B5EF4-FFF2-40B4-BE49-F238E27FC236}">
                          <a16:creationId xmlns:a16="http://schemas.microsoft.com/office/drawing/2014/main" id="{BE50F3B6-AFE9-4C9F-934A-25AE673FC0FB}"/>
                        </a:ext>
                      </a:extLst>
                    </p:cNvPr>
                    <p:cNvGrpSpPr/>
                    <p:nvPr/>
                  </p:nvGrpSpPr>
                  <p:grpSpPr>
                    <a:xfrm>
                      <a:off x="1653306" y="1025236"/>
                      <a:ext cx="9469759" cy="4655128"/>
                      <a:chOff x="1653306" y="1025236"/>
                      <a:chExt cx="9469759" cy="4655128"/>
                    </a:xfrm>
                  </p:grpSpPr>
                  <p:pic>
                    <p:nvPicPr>
                      <p:cNvPr id="122" name="Imagen 121" descr="Imagen que contiene texto&#10;&#10;Descripción generada automáticamente">
                        <a:extLst>
                          <a:ext uri="{FF2B5EF4-FFF2-40B4-BE49-F238E27FC236}">
                            <a16:creationId xmlns:a16="http://schemas.microsoft.com/office/drawing/2014/main" id="{18E13B5C-736B-4E9F-9F44-AB7CF9629891}"/>
                          </a:ext>
                        </a:extLst>
                      </p:cNvPr>
                      <p:cNvPicPr>
                        <a:picLocks noChangeAspect="1"/>
                      </p:cNvPicPr>
                      <p:nvPr/>
                    </p:nvPicPr>
                    <p:blipFill rotWithShape="1">
                      <a:blip r:embed="rId2">
                        <a:extLst>
                          <a:ext uri="{28A0092B-C50C-407E-A947-70E740481C1C}">
                            <a14:useLocalDpi xmlns:a14="http://schemas.microsoft.com/office/drawing/2010/main" val="0"/>
                          </a:ext>
                        </a:extLst>
                      </a:blip>
                      <a:srcRect l="27281" t="36551" r="27583" b="33872"/>
                      <a:stretch/>
                    </p:blipFill>
                    <p:spPr>
                      <a:xfrm>
                        <a:off x="1653306" y="1027906"/>
                        <a:ext cx="9469759" cy="4652458"/>
                      </a:xfrm>
                      <a:prstGeom prst="rect">
                        <a:avLst/>
                      </a:prstGeom>
                    </p:spPr>
                  </p:pic>
                  <p:sp>
                    <p:nvSpPr>
                      <p:cNvPr id="123" name="Rectángulo 122">
                        <a:extLst>
                          <a:ext uri="{FF2B5EF4-FFF2-40B4-BE49-F238E27FC236}">
                            <a16:creationId xmlns:a16="http://schemas.microsoft.com/office/drawing/2014/main" id="{F6AC5228-C4B6-4607-A82D-9408AD8BFFDD}"/>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Rectángulo 123">
                        <a:extLst>
                          <a:ext uri="{FF2B5EF4-FFF2-40B4-BE49-F238E27FC236}">
                            <a16:creationId xmlns:a16="http://schemas.microsoft.com/office/drawing/2014/main" id="{9B9FD8CE-059A-47E7-963C-EF0398BAD0FA}"/>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8" name="Rectángulo 117">
                      <a:extLst>
                        <a:ext uri="{FF2B5EF4-FFF2-40B4-BE49-F238E27FC236}">
                          <a16:creationId xmlns:a16="http://schemas.microsoft.com/office/drawing/2014/main" id="{D41BBADB-BED2-42CF-9F25-029449515557}"/>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Rectángulo 118">
                      <a:extLst>
                        <a:ext uri="{FF2B5EF4-FFF2-40B4-BE49-F238E27FC236}">
                          <a16:creationId xmlns:a16="http://schemas.microsoft.com/office/drawing/2014/main" id="{315C9FE0-284E-40C3-9418-11AE7B6B379C}"/>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Rectángulo 119">
                      <a:extLst>
                        <a:ext uri="{FF2B5EF4-FFF2-40B4-BE49-F238E27FC236}">
                          <a16:creationId xmlns:a16="http://schemas.microsoft.com/office/drawing/2014/main" id="{6AD835DB-F8F9-4EAD-82EF-C956609CA73C}"/>
                        </a:ext>
                      </a:extLst>
                    </p:cNvPr>
                    <p:cNvSpPr/>
                    <p:nvPr/>
                  </p:nvSpPr>
                  <p:spPr>
                    <a:xfrm>
                      <a:off x="7477526" y="2347914"/>
                      <a:ext cx="866375"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ángulo 120">
                      <a:extLst>
                        <a:ext uri="{FF2B5EF4-FFF2-40B4-BE49-F238E27FC236}">
                          <a16:creationId xmlns:a16="http://schemas.microsoft.com/office/drawing/2014/main" id="{43B23CE6-BAA0-46D8-80CD-CD95954041AE}"/>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5" name="Rectángulo 114">
                    <a:extLst>
                      <a:ext uri="{FF2B5EF4-FFF2-40B4-BE49-F238E27FC236}">
                        <a16:creationId xmlns:a16="http://schemas.microsoft.com/office/drawing/2014/main" id="{C4C415A8-A752-4E88-BB73-8114A03CCDA9}"/>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Rectángulo 115">
                    <a:extLst>
                      <a:ext uri="{FF2B5EF4-FFF2-40B4-BE49-F238E27FC236}">
                        <a16:creationId xmlns:a16="http://schemas.microsoft.com/office/drawing/2014/main" id="{5EA1F0B5-3C59-4B34-87BD-78C7A0434F2F}"/>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2" name="Rectángulo 111">
                  <a:extLst>
                    <a:ext uri="{FF2B5EF4-FFF2-40B4-BE49-F238E27FC236}">
                      <a16:creationId xmlns:a16="http://schemas.microsoft.com/office/drawing/2014/main" id="{6AD075E1-D04F-485F-9845-188D327A7EFC}"/>
                    </a:ext>
                  </a:extLst>
                </p:cNvPr>
                <p:cNvSpPr/>
                <p:nvPr/>
              </p:nvSpPr>
              <p:spPr>
                <a:xfrm rot="17827860">
                  <a:off x="9956038" y="2691501"/>
                  <a:ext cx="642503" cy="10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5893B185-1D9C-4913-9A63-0A09BBCCBAAF}"/>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6" name="Rectángulo 95">
                <a:extLst>
                  <a:ext uri="{FF2B5EF4-FFF2-40B4-BE49-F238E27FC236}">
                    <a16:creationId xmlns:a16="http://schemas.microsoft.com/office/drawing/2014/main" id="{8181DCA2-78E3-4B60-BEB6-2E90BFF029D8}"/>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Rectángulo 97">
                <a:extLst>
                  <a:ext uri="{FF2B5EF4-FFF2-40B4-BE49-F238E27FC236}">
                    <a16:creationId xmlns:a16="http://schemas.microsoft.com/office/drawing/2014/main" id="{95F96CA1-389D-4EA2-A888-0599A989B49A}"/>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98">
                <a:extLst>
                  <a:ext uri="{FF2B5EF4-FFF2-40B4-BE49-F238E27FC236}">
                    <a16:creationId xmlns:a16="http://schemas.microsoft.com/office/drawing/2014/main" id="{63A551DD-61BF-4E99-ACDB-F9A2395777C5}"/>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Rectángulo 102">
                <a:extLst>
                  <a:ext uri="{FF2B5EF4-FFF2-40B4-BE49-F238E27FC236}">
                    <a16:creationId xmlns:a16="http://schemas.microsoft.com/office/drawing/2014/main" id="{3CCDD736-231D-442E-A201-D123245670BB}"/>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Rectángulo 103">
                <a:extLst>
                  <a:ext uri="{FF2B5EF4-FFF2-40B4-BE49-F238E27FC236}">
                    <a16:creationId xmlns:a16="http://schemas.microsoft.com/office/drawing/2014/main" id="{2D372654-7A7E-4422-A220-36253141B9DF}"/>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Rectángulo 104">
                <a:extLst>
                  <a:ext uri="{FF2B5EF4-FFF2-40B4-BE49-F238E27FC236}">
                    <a16:creationId xmlns:a16="http://schemas.microsoft.com/office/drawing/2014/main" id="{1034D34A-68FD-4A94-BF7D-32A1DE21F61E}"/>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Rectángulo 108">
                <a:extLst>
                  <a:ext uri="{FF2B5EF4-FFF2-40B4-BE49-F238E27FC236}">
                    <a16:creationId xmlns:a16="http://schemas.microsoft.com/office/drawing/2014/main" id="{DAAC3E77-4293-4A9C-8BD3-F67D44F297AA}"/>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Rectángulo 109">
                <a:extLst>
                  <a:ext uri="{FF2B5EF4-FFF2-40B4-BE49-F238E27FC236}">
                    <a16:creationId xmlns:a16="http://schemas.microsoft.com/office/drawing/2014/main" id="{9E6F66A6-50EC-4770-B184-048C338AB2C2}"/>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5" name="CuadroTexto 84">
              <a:extLst>
                <a:ext uri="{FF2B5EF4-FFF2-40B4-BE49-F238E27FC236}">
                  <a16:creationId xmlns:a16="http://schemas.microsoft.com/office/drawing/2014/main" id="{2C4E12F1-08D4-4108-8412-5CF364A634D9}"/>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87" name="CuadroTexto 86">
              <a:extLst>
                <a:ext uri="{FF2B5EF4-FFF2-40B4-BE49-F238E27FC236}">
                  <a16:creationId xmlns:a16="http://schemas.microsoft.com/office/drawing/2014/main" id="{231FBB0B-989C-4120-84DB-30F70E5B7722}"/>
                </a:ext>
              </a:extLst>
            </p:cNvPr>
            <p:cNvSpPr txBox="1"/>
            <p:nvPr/>
          </p:nvSpPr>
          <p:spPr>
            <a:xfrm>
              <a:off x="5349203" y="169915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89" name="CuadroTexto 88">
              <a:extLst>
                <a:ext uri="{FF2B5EF4-FFF2-40B4-BE49-F238E27FC236}">
                  <a16:creationId xmlns:a16="http://schemas.microsoft.com/office/drawing/2014/main" id="{914C901B-3EC1-4A38-B835-85A5CB295AB0}"/>
                </a:ext>
              </a:extLst>
            </p:cNvPr>
            <p:cNvSpPr txBox="1"/>
            <p:nvPr/>
          </p:nvSpPr>
          <p:spPr>
            <a:xfrm>
              <a:off x="4101036" y="180294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90" name="CuadroTexto 89">
              <a:extLst>
                <a:ext uri="{FF2B5EF4-FFF2-40B4-BE49-F238E27FC236}">
                  <a16:creationId xmlns:a16="http://schemas.microsoft.com/office/drawing/2014/main" id="{19362CD1-D660-41BB-8CD1-98BD0173A532}"/>
                </a:ext>
              </a:extLst>
            </p:cNvPr>
            <p:cNvSpPr txBox="1"/>
            <p:nvPr/>
          </p:nvSpPr>
          <p:spPr>
            <a:xfrm>
              <a:off x="6025959" y="1998714"/>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91" name="CuadroTexto 90">
              <a:extLst>
                <a:ext uri="{FF2B5EF4-FFF2-40B4-BE49-F238E27FC236}">
                  <a16:creationId xmlns:a16="http://schemas.microsoft.com/office/drawing/2014/main" id="{217602A7-FB0C-4E31-8F38-B12D26742B40}"/>
                </a:ext>
              </a:extLst>
            </p:cNvPr>
            <p:cNvSpPr txBox="1"/>
            <p:nvPr/>
          </p:nvSpPr>
          <p:spPr>
            <a:xfrm>
              <a:off x="3063602" y="1549027"/>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92" name="CuadroTexto 91">
              <a:extLst>
                <a:ext uri="{FF2B5EF4-FFF2-40B4-BE49-F238E27FC236}">
                  <a16:creationId xmlns:a16="http://schemas.microsoft.com/office/drawing/2014/main" id="{151D342C-70EE-4B8B-A245-7C9D6EFD4A4A}"/>
                </a:ext>
              </a:extLst>
            </p:cNvPr>
            <p:cNvSpPr txBox="1"/>
            <p:nvPr/>
          </p:nvSpPr>
          <p:spPr>
            <a:xfrm>
              <a:off x="3459042" y="2201243"/>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sp>
          <p:nvSpPr>
            <p:cNvPr id="94" name="CuadroTexto 93">
              <a:extLst>
                <a:ext uri="{FF2B5EF4-FFF2-40B4-BE49-F238E27FC236}">
                  <a16:creationId xmlns:a16="http://schemas.microsoft.com/office/drawing/2014/main" id="{35B057C4-D9AA-409D-9FDC-83832426695A}"/>
                </a:ext>
              </a:extLst>
            </p:cNvPr>
            <p:cNvSpPr txBox="1"/>
            <p:nvPr/>
          </p:nvSpPr>
          <p:spPr>
            <a:xfrm>
              <a:off x="2614777" y="2544302"/>
              <a:ext cx="442475"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grpSp>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76</a:t>
            </a:fld>
            <a:endParaRPr lang="es-ES_tradnl" altLang="es-ES"/>
          </a:p>
        </p:txBody>
      </p:sp>
      <p:sp>
        <p:nvSpPr>
          <p:cNvPr id="3" name="Rectángulo 2"/>
          <p:cNvSpPr/>
          <p:nvPr/>
        </p:nvSpPr>
        <p:spPr>
          <a:xfrm>
            <a:off x="0" y="764704"/>
            <a:ext cx="9036496" cy="1077218"/>
          </a:xfrm>
          <a:prstGeom prst="rect">
            <a:avLst/>
          </a:prstGeom>
        </p:spPr>
        <p:txBody>
          <a:bodyPr wrap="square">
            <a:spAutoFit/>
          </a:bodyPr>
          <a:lstStyle/>
          <a:p>
            <a:pPr algn="just"/>
            <a:r>
              <a:rPr lang="es-ES" sz="1600" b="1" dirty="0">
                <a:latin typeface="Arial" panose="020B0604020202020204" pitchFamily="34" charset="0"/>
              </a:rPr>
              <a:t>Problema 10</a:t>
            </a:r>
            <a:r>
              <a:rPr lang="es-ES" sz="1600" dirty="0">
                <a:latin typeface="Arial" panose="020B0604020202020204" pitchFamily="34" charset="0"/>
              </a:rPr>
              <a:t>. Un sistema trifásico equilibrado de 20 kV de línea conectado en estrella alimenta una instalación que dispone de una carga conectada en estrella de 100 </a:t>
            </a:r>
            <a:r>
              <a:rPr lang="es-ES" sz="1600" dirty="0" err="1">
                <a:latin typeface="Arial" panose="020B0604020202020204" pitchFamily="34" charset="0"/>
              </a:rPr>
              <a:t>kVA</a:t>
            </a:r>
            <a:r>
              <a:rPr lang="es-ES" sz="1600" dirty="0">
                <a:latin typeface="Arial" panose="020B0604020202020204" pitchFamily="34" charset="0"/>
              </a:rPr>
              <a:t> de potencia aparente con factor de potencia 0,95 capacitivo. Calcular el valor de la carga, el módulo de la corriente de línea y de fase y la potencia activa y reactiva total en la carga.</a:t>
            </a:r>
            <a:endParaRPr lang="es-ES" sz="1600" dirty="0"/>
          </a:p>
        </p:txBody>
      </p:sp>
      <mc:AlternateContent xmlns:mc="http://schemas.openxmlformats.org/markup-compatibility/2006" xmlns:a14="http://schemas.microsoft.com/office/drawing/2010/main">
        <mc:Choice Requires="a14">
          <p:sp>
            <p:nvSpPr>
              <p:cNvPr id="54" name="Object 11">
                <a:extLst>
                  <a:ext uri="{FF2B5EF4-FFF2-40B4-BE49-F238E27FC236}">
                    <a16:creationId xmlns:a16="http://schemas.microsoft.com/office/drawing/2014/main" id="{73F8B82E-00D2-44D6-8EE0-ED68C5E95481}"/>
                  </a:ext>
                </a:extLst>
              </p:cNvPr>
              <p:cNvSpPr txBox="1"/>
              <p:nvPr/>
            </p:nvSpPr>
            <p:spPr bwMode="auto">
              <a:xfrm>
                <a:off x="167436" y="2389825"/>
                <a:ext cx="5277925" cy="56635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=20 </m:t>
                      </m:r>
                      <m:r>
                        <a:rPr lang="es-ES" sz="1600" b="0" i="1" smtClean="0">
                          <a:solidFill>
                            <a:srgbClr val="000000"/>
                          </a:solidFill>
                          <a:latin typeface="Cambria Math" panose="02040503050406030204" pitchFamily="18" charset="0"/>
                        </a:rPr>
                        <m:t>𝑘𝑉</m:t>
                      </m:r>
                    </m:oMath>
                  </m:oMathPara>
                </a14:m>
                <a:endParaRPr lang="es-ES" sz="1600" b="0" dirty="0">
                  <a:solidFill>
                    <a:srgbClr val="000000"/>
                  </a:solidFill>
                </a:endParaRPr>
              </a:p>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𝑆</m:t>
                      </m:r>
                      <m:r>
                        <a:rPr lang="es-ES" sz="1600" b="0" i="1" smtClean="0">
                          <a:solidFill>
                            <a:srgbClr val="000000"/>
                          </a:solidFill>
                          <a:latin typeface="Cambria Math" panose="02040503050406030204" pitchFamily="18" charset="0"/>
                        </a:rPr>
                        <m:t>=100 </m:t>
                      </m:r>
                      <m:r>
                        <a:rPr lang="es-ES" sz="1600" b="0" i="1" smtClean="0">
                          <a:solidFill>
                            <a:srgbClr val="000000"/>
                          </a:solidFill>
                          <a:latin typeface="Cambria Math" panose="02040503050406030204" pitchFamily="18" charset="0"/>
                        </a:rPr>
                        <m:t>𝑘𝑉𝐴</m:t>
                      </m:r>
                      <m:r>
                        <a:rPr lang="es-ES" sz="1600" b="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i="1">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i="1">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100</m:t>
                          </m:r>
                        </m:num>
                        <m:den>
                          <m:r>
                            <a:rPr lang="es-ES" sz="1600" b="0" i="1" smtClean="0">
                              <a:solidFill>
                                <a:srgbClr val="000000"/>
                              </a:solidFill>
                              <a:latin typeface="Cambria Math" panose="02040503050406030204" pitchFamily="18" charset="0"/>
                            </a:rPr>
                            <m:t>20</m:t>
                          </m:r>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5</m:t>
                          </m:r>
                        </m:num>
                        <m:den>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 </m:t>
                      </m:r>
                      <m:d>
                        <m:dPr>
                          <m:begChr m:val="["/>
                          <m:endChr m:val="]"/>
                          <m:ctrlPr>
                            <a:rPr lang="es-ES" sz="1600" b="0" i="1" smtClean="0">
                              <a:solidFill>
                                <a:srgbClr val="000000"/>
                              </a:solidFill>
                              <a:latin typeface="Cambria Math" panose="02040503050406030204" pitchFamily="18" charset="0"/>
                            </a:rPr>
                          </m:ctrlPr>
                        </m:dPr>
                        <m:e>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𝑘𝑉𝐴</m:t>
                              </m:r>
                            </m:num>
                            <m:den>
                              <m:r>
                                <a:rPr lang="es-ES" sz="1600" b="0" i="1" smtClean="0">
                                  <a:solidFill>
                                    <a:srgbClr val="000000"/>
                                  </a:solidFill>
                                  <a:latin typeface="Cambria Math" panose="02040503050406030204" pitchFamily="18" charset="0"/>
                                </a:rPr>
                                <m:t>𝑘𝑉</m:t>
                              </m:r>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𝐴</m:t>
                          </m:r>
                        </m:e>
                      </m:d>
                      <m:r>
                        <a:rPr lang="es-ES" sz="1600" b="0" i="1" smtClean="0">
                          <a:solidFill>
                            <a:srgbClr val="000000"/>
                          </a:solidFill>
                          <a:latin typeface="Cambria Math" panose="02040503050406030204" pitchFamily="18" charset="0"/>
                        </a:rPr>
                        <m:t> </m:t>
                      </m:r>
                    </m:oMath>
                  </m:oMathPara>
                </a14:m>
                <a:endParaRPr lang="es-ES" sz="1600" dirty="0"/>
              </a:p>
            </p:txBody>
          </p:sp>
        </mc:Choice>
        <mc:Fallback xmlns="">
          <p:sp>
            <p:nvSpPr>
              <p:cNvPr id="54" name="Object 11">
                <a:extLst>
                  <a:ext uri="{FF2B5EF4-FFF2-40B4-BE49-F238E27FC236}">
                    <a16:creationId xmlns:a16="http://schemas.microsoft.com/office/drawing/2014/main" id="{73F8B82E-00D2-44D6-8EE0-ED68C5E95481}"/>
                  </a:ext>
                </a:extLst>
              </p:cNvPr>
              <p:cNvSpPr txBox="1">
                <a:spLocks noRot="1" noChangeAspect="1" noMove="1" noResize="1" noEditPoints="1" noAdjustHandles="1" noChangeArrowheads="1" noChangeShapeType="1" noTextEdit="1"/>
              </p:cNvSpPr>
              <p:nvPr/>
            </p:nvSpPr>
            <p:spPr bwMode="auto">
              <a:xfrm>
                <a:off x="167436" y="2389825"/>
                <a:ext cx="5277925" cy="566356"/>
              </a:xfrm>
              <a:prstGeom prst="rect">
                <a:avLst/>
              </a:prstGeom>
              <a:blipFill>
                <a:blip r:embed="rId3"/>
                <a:stretch>
                  <a:fillRect b="-47312"/>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Object 11">
                <a:extLst>
                  <a:ext uri="{FF2B5EF4-FFF2-40B4-BE49-F238E27FC236}">
                    <a16:creationId xmlns:a16="http://schemas.microsoft.com/office/drawing/2014/main" id="{DFABB798-7438-4C07-993F-8F363636D36E}"/>
                  </a:ext>
                </a:extLst>
              </p:cNvPr>
              <p:cNvSpPr txBox="1"/>
              <p:nvPr/>
            </p:nvSpPr>
            <p:spPr bwMode="auto">
              <a:xfrm>
                <a:off x="131053" y="1941481"/>
                <a:ext cx="2224142"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oMath>
                  </m:oMathPara>
                </a14:m>
                <a:endParaRPr lang="es-ES" sz="1600" dirty="0"/>
              </a:p>
            </p:txBody>
          </p:sp>
        </mc:Choice>
        <mc:Fallback xmlns="">
          <p:sp>
            <p:nvSpPr>
              <p:cNvPr id="57" name="Object 11">
                <a:extLst>
                  <a:ext uri="{FF2B5EF4-FFF2-40B4-BE49-F238E27FC236}">
                    <a16:creationId xmlns:a16="http://schemas.microsoft.com/office/drawing/2014/main" id="{DFABB798-7438-4C07-993F-8F363636D36E}"/>
                  </a:ext>
                </a:extLst>
              </p:cNvPr>
              <p:cNvSpPr txBox="1">
                <a:spLocks noRot="1" noChangeAspect="1" noMove="1" noResize="1" noEditPoints="1" noAdjustHandles="1" noChangeArrowheads="1" noChangeShapeType="1" noTextEdit="1"/>
              </p:cNvSpPr>
              <p:nvPr/>
            </p:nvSpPr>
            <p:spPr bwMode="auto">
              <a:xfrm>
                <a:off x="131053" y="1941481"/>
                <a:ext cx="2224142" cy="415441"/>
              </a:xfrm>
              <a:prstGeom prst="rect">
                <a:avLst/>
              </a:prstGeom>
              <a:blipFill>
                <a:blip r:embed="rId5"/>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Object 11">
                <a:extLst>
                  <a:ext uri="{FF2B5EF4-FFF2-40B4-BE49-F238E27FC236}">
                    <a16:creationId xmlns:a16="http://schemas.microsoft.com/office/drawing/2014/main" id="{542AAA38-42D7-48DB-AFB0-84D771E3AEBE}"/>
                  </a:ext>
                </a:extLst>
              </p:cNvPr>
              <p:cNvSpPr txBox="1"/>
              <p:nvPr/>
            </p:nvSpPr>
            <p:spPr bwMode="auto">
              <a:xfrm>
                <a:off x="105391" y="3461702"/>
                <a:ext cx="5266807" cy="83099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𝐹</m:t>
                              </m:r>
                            </m:sub>
                          </m:sSub>
                        </m:num>
                        <m:den>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20</m:t>
                          </m:r>
                        </m:num>
                        <m:den>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f>
                        <m:fPr>
                          <m:ctrlPr>
                            <a:rPr lang="es-ES" sz="1600" b="0" i="1" smtClean="0">
                              <a:solidFill>
                                <a:srgbClr val="000000"/>
                              </a:solidFill>
                              <a:latin typeface="Cambria Math" panose="02040503050406030204" pitchFamily="18" charset="0"/>
                            </a:rPr>
                          </m:ctrlPr>
                        </m:fPr>
                        <m:num>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num>
                        <m:den>
                          <m:r>
                            <a:rPr lang="es-ES" sz="1600" b="0" i="1" smtClean="0">
                              <a:solidFill>
                                <a:srgbClr val="000000"/>
                              </a:solidFill>
                              <a:latin typeface="Cambria Math" panose="02040503050406030204" pitchFamily="18" charset="0"/>
                            </a:rPr>
                            <m:t>5</m:t>
                          </m:r>
                        </m:den>
                      </m:f>
                      <m:r>
                        <a:rPr lang="es-ES" sz="1600" b="0" i="1" smtClean="0">
                          <a:solidFill>
                            <a:srgbClr val="000000"/>
                          </a:solidFill>
                          <a:latin typeface="Cambria Math" panose="02040503050406030204" pitchFamily="18" charset="0"/>
                        </a:rPr>
                        <m:t>=4 </m:t>
                      </m:r>
                      <m:d>
                        <m:dPr>
                          <m:begChr m:val="["/>
                          <m:endChr m:val="]"/>
                          <m:ctrlPr>
                            <a:rPr lang="es-ES" sz="1600" b="0" i="1" smtClean="0">
                              <a:solidFill>
                                <a:srgbClr val="000000"/>
                              </a:solidFill>
                              <a:latin typeface="Cambria Math" panose="02040503050406030204" pitchFamily="18" charset="0"/>
                            </a:rPr>
                          </m:ctrlPr>
                        </m:dPr>
                        <m:e>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𝑘𝑉</m:t>
                              </m:r>
                            </m:num>
                            <m:den>
                              <m:r>
                                <a:rPr lang="es-ES" sz="1600" b="0" i="1" smtClean="0">
                                  <a:solidFill>
                                    <a:srgbClr val="000000"/>
                                  </a:solidFill>
                                  <a:latin typeface="Cambria Math" panose="02040503050406030204" pitchFamily="18" charset="0"/>
                                </a:rPr>
                                <m:t>𝐴</m:t>
                              </m:r>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𝑘</m:t>
                          </m:r>
                          <m:r>
                            <m:rPr>
                              <m:sty m:val="p"/>
                            </m:rPr>
                            <a:rPr lang="el-GR" sz="1600" b="0" i="1" smtClean="0">
                              <a:solidFill>
                                <a:srgbClr val="000000"/>
                              </a:solidFill>
                              <a:latin typeface="Cambria Math" panose="02040503050406030204" pitchFamily="18" charset="0"/>
                              <a:ea typeface="Cambria Math" panose="02040503050406030204" pitchFamily="18" charset="0"/>
                            </a:rPr>
                            <m:t>Ω</m:t>
                          </m:r>
                        </m:e>
                      </m:d>
                    </m:oMath>
                  </m:oMathPara>
                </a14:m>
                <a:endParaRPr lang="es-ES" sz="1600" dirty="0"/>
              </a:p>
            </p:txBody>
          </p:sp>
        </mc:Choice>
        <mc:Fallback xmlns="">
          <p:sp>
            <p:nvSpPr>
              <p:cNvPr id="44" name="Object 11">
                <a:extLst>
                  <a:ext uri="{FF2B5EF4-FFF2-40B4-BE49-F238E27FC236}">
                    <a16:creationId xmlns:a16="http://schemas.microsoft.com/office/drawing/2014/main" id="{542AAA38-42D7-48DB-AFB0-84D771E3AEBE}"/>
                  </a:ext>
                </a:extLst>
              </p:cNvPr>
              <p:cNvSpPr txBox="1">
                <a:spLocks noRot="1" noChangeAspect="1" noMove="1" noResize="1" noEditPoints="1" noAdjustHandles="1" noChangeArrowheads="1" noChangeShapeType="1" noTextEdit="1"/>
              </p:cNvSpPr>
              <p:nvPr/>
            </p:nvSpPr>
            <p:spPr bwMode="auto">
              <a:xfrm>
                <a:off x="105391" y="3461702"/>
                <a:ext cx="5266807" cy="830997"/>
              </a:xfrm>
              <a:prstGeom prst="rect">
                <a:avLst/>
              </a:prstGeom>
              <a:blipFill>
                <a:blip r:embed="rId6"/>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6" name="Object 11">
                <a:extLst>
                  <a:ext uri="{FF2B5EF4-FFF2-40B4-BE49-F238E27FC236}">
                    <a16:creationId xmlns:a16="http://schemas.microsoft.com/office/drawing/2014/main" id="{0E4E86D8-7593-42CD-A079-BBB147763B97}"/>
                  </a:ext>
                </a:extLst>
              </p:cNvPr>
              <p:cNvSpPr txBox="1"/>
              <p:nvPr/>
            </p:nvSpPr>
            <p:spPr bwMode="auto">
              <a:xfrm>
                <a:off x="100452" y="4317596"/>
                <a:ext cx="7264067" cy="39160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𝑓𝑝</m:t>
                      </m:r>
                      <m:r>
                        <a:rPr lang="es-ES" sz="1600" i="1" smtClean="0">
                          <a:solidFill>
                            <a:srgbClr val="000000"/>
                          </a:solidFill>
                          <a:latin typeface="Cambria Math" panose="02040503050406030204" pitchFamily="18" charset="0"/>
                        </a:rPr>
                        <m:t>=0.95=</m:t>
                      </m:r>
                      <m:r>
                        <a:rPr lang="es-ES" sz="1600" i="1" smtClean="0">
                          <a:solidFill>
                            <a:srgbClr val="000000"/>
                          </a:solidFill>
                          <a:latin typeface="Cambria Math" panose="02040503050406030204" pitchFamily="18" charset="0"/>
                        </a:rPr>
                        <m:t>𝑐𝑜𝑠</m:t>
                      </m:r>
                      <m:r>
                        <a:rPr lang="es-ES" sz="1600" i="1">
                          <a:solidFill>
                            <a:srgbClr val="000000"/>
                          </a:solidFill>
                          <a:latin typeface="Cambria Math" panose="02040503050406030204" pitchFamily="18" charset="0"/>
                          <a:ea typeface="Cambria Math" panose="02040503050406030204" pitchFamily="18" charset="0"/>
                        </a:rPr>
                        <m:t>𝜑</m:t>
                      </m:r>
                      <m:r>
                        <a:rPr lang="es-ES" sz="1600" i="1">
                          <a:solidFill>
                            <a:srgbClr val="000000"/>
                          </a:solidFill>
                          <a:latin typeface="Cambria Math" panose="02040503050406030204" pitchFamily="18" charset="0"/>
                        </a:rPr>
                        <m:t>→</m:t>
                      </m:r>
                      <m:r>
                        <a:rPr lang="es-ES" sz="1600" i="1">
                          <a:solidFill>
                            <a:srgbClr val="000000"/>
                          </a:solidFill>
                          <a:latin typeface="Cambria Math" panose="02040503050406030204" pitchFamily="18" charset="0"/>
                          <a:ea typeface="Cambria Math" panose="02040503050406030204" pitchFamily="18" charset="0"/>
                        </a:rPr>
                        <m:t>𝜑</m:t>
                      </m:r>
                      <m:r>
                        <a:rPr lang="es-ES" sz="1600" b="0" i="1" smtClean="0">
                          <a:solidFill>
                            <a:srgbClr val="000000"/>
                          </a:solidFill>
                          <a:latin typeface="Cambria Math" panose="02040503050406030204" pitchFamily="18" charset="0"/>
                          <a:ea typeface="Cambria Math" panose="02040503050406030204" pitchFamily="18" charset="0"/>
                        </a:rPr>
                        <m:t>=</m:t>
                      </m:r>
                      <m:func>
                        <m:funcPr>
                          <m:ctrlPr>
                            <a:rPr lang="es-ES" sz="1600" b="0" i="1" smtClean="0">
                              <a:solidFill>
                                <a:srgbClr val="000000"/>
                              </a:solidFill>
                              <a:latin typeface="Cambria Math" panose="02040503050406030204" pitchFamily="18" charset="0"/>
                              <a:ea typeface="Cambria Math" panose="02040503050406030204" pitchFamily="18" charset="0"/>
                            </a:rPr>
                          </m:ctrlPr>
                        </m:funcPr>
                        <m:fName>
                          <m:r>
                            <m:rPr>
                              <m:sty m:val="p"/>
                            </m:rPr>
                            <a:rPr lang="es-ES" sz="1600" b="0" i="0" smtClean="0">
                              <a:solidFill>
                                <a:srgbClr val="000000"/>
                              </a:solidFill>
                              <a:latin typeface="Cambria Math" panose="02040503050406030204" pitchFamily="18" charset="0"/>
                              <a:ea typeface="Cambria Math" panose="02040503050406030204" pitchFamily="18" charset="0"/>
                            </a:rPr>
                            <m:t>acos</m:t>
                          </m:r>
                        </m:fName>
                        <m:e>
                          <m:d>
                            <m:dPr>
                              <m:ctrlPr>
                                <a:rPr lang="es-ES" sz="1600" b="0" i="1" smtClean="0">
                                  <a:solidFill>
                                    <a:srgbClr val="000000"/>
                                  </a:solidFill>
                                  <a:latin typeface="Cambria Math" panose="02040503050406030204" pitchFamily="18" charset="0"/>
                                  <a:ea typeface="Cambria Math" panose="02040503050406030204" pitchFamily="18" charset="0"/>
                                </a:rPr>
                              </m:ctrlPr>
                            </m:dPr>
                            <m:e>
                              <m:r>
                                <a:rPr lang="es-ES" sz="1600" b="0" i="1" smtClean="0">
                                  <a:solidFill>
                                    <a:srgbClr val="000000"/>
                                  </a:solidFill>
                                  <a:latin typeface="Cambria Math" panose="02040503050406030204" pitchFamily="18" charset="0"/>
                                  <a:ea typeface="Cambria Math" panose="02040503050406030204" pitchFamily="18" charset="0"/>
                                </a:rPr>
                                <m:t>0.95</m:t>
                              </m:r>
                            </m:e>
                          </m:d>
                        </m:e>
                      </m:func>
                      <m:r>
                        <a:rPr lang="es-ES" sz="1600" b="0" i="1" smtClean="0">
                          <a:solidFill>
                            <a:srgbClr val="000000"/>
                          </a:solidFill>
                          <a:latin typeface="Cambria Math" panose="02040503050406030204" pitchFamily="18" charset="0"/>
                          <a:ea typeface="Cambria Math" panose="02040503050406030204" pitchFamily="18" charset="0"/>
                        </a:rPr>
                        <m:t>=18.19°</m:t>
                      </m:r>
                      <m:r>
                        <a:rPr lang="es-ES" sz="1600" b="0" i="0" smtClean="0">
                          <a:solidFill>
                            <a:srgbClr val="000000"/>
                          </a:solidFill>
                          <a:latin typeface="Cambria Math" panose="02040503050406030204" pitchFamily="18" charset="0"/>
                          <a:ea typeface="Cambria Math" panose="02040503050406030204" pitchFamily="18" charset="0"/>
                        </a:rPr>
                        <m:t>;</m:t>
                      </m:r>
                      <m:r>
                        <m:rPr>
                          <m:sty m:val="p"/>
                        </m:rPr>
                        <a:rPr lang="es-ES" sz="1600" b="0" i="0" smtClean="0">
                          <a:solidFill>
                            <a:srgbClr val="000000"/>
                          </a:solidFill>
                          <a:latin typeface="Cambria Math" panose="02040503050406030204" pitchFamily="18" charset="0"/>
                          <a:ea typeface="Cambria Math" panose="02040503050406030204" pitchFamily="18" charset="0"/>
                        </a:rPr>
                        <m:t>capacitivo</m:t>
                      </m:r>
                      <m:r>
                        <a:rPr lang="es-ES" sz="1600" b="0" i="0" smtClean="0">
                          <a:solidFill>
                            <a:srgbClr val="000000"/>
                          </a:solidFill>
                          <a:latin typeface="Cambria Math" panose="02040503050406030204" pitchFamily="18" charset="0"/>
                          <a:ea typeface="Cambria Math" panose="02040503050406030204" pitchFamily="18" charset="0"/>
                        </a:rPr>
                        <m:t>→</m:t>
                      </m:r>
                      <m:r>
                        <a:rPr lang="es-ES" sz="1600" i="1">
                          <a:solidFill>
                            <a:srgbClr val="000000"/>
                          </a:solidFill>
                          <a:latin typeface="Cambria Math" panose="02040503050406030204" pitchFamily="18" charset="0"/>
                          <a:ea typeface="Cambria Math" panose="02040503050406030204" pitchFamily="18" charset="0"/>
                        </a:rPr>
                        <m:t>𝜑</m:t>
                      </m:r>
                      <m:r>
                        <a:rPr lang="es-ES" sz="1600" b="0" i="1" smtClean="0">
                          <a:solidFill>
                            <a:srgbClr val="000000"/>
                          </a:solidFill>
                          <a:latin typeface="Cambria Math" panose="02040503050406030204" pitchFamily="18" charset="0"/>
                          <a:ea typeface="Cambria Math" panose="02040503050406030204" pitchFamily="18" charset="0"/>
                        </a:rPr>
                        <m:t>=−18.19</m:t>
                      </m:r>
                      <m:r>
                        <a:rPr lang="es-ES" sz="1600" i="1">
                          <a:solidFill>
                            <a:srgbClr val="000000"/>
                          </a:solidFill>
                          <a:latin typeface="Cambria Math" panose="02040503050406030204" pitchFamily="18" charset="0"/>
                          <a:ea typeface="Cambria Math" panose="02040503050406030204" pitchFamily="18" charset="0"/>
                        </a:rPr>
                        <m:t>°</m:t>
                      </m:r>
                    </m:oMath>
                  </m:oMathPara>
                </a14:m>
                <a:endParaRPr lang="es-ES" sz="1600" dirty="0"/>
              </a:p>
            </p:txBody>
          </p:sp>
        </mc:Choice>
        <mc:Fallback xmlns="">
          <p:sp>
            <p:nvSpPr>
              <p:cNvPr id="46" name="Object 11">
                <a:extLst>
                  <a:ext uri="{FF2B5EF4-FFF2-40B4-BE49-F238E27FC236}">
                    <a16:creationId xmlns:a16="http://schemas.microsoft.com/office/drawing/2014/main" id="{0E4E86D8-7593-42CD-A079-BBB147763B97}"/>
                  </a:ext>
                </a:extLst>
              </p:cNvPr>
              <p:cNvSpPr txBox="1">
                <a:spLocks noRot="1" noChangeAspect="1" noMove="1" noResize="1" noEditPoints="1" noAdjustHandles="1" noChangeArrowheads="1" noChangeShapeType="1" noTextEdit="1"/>
              </p:cNvSpPr>
              <p:nvPr/>
            </p:nvSpPr>
            <p:spPr bwMode="auto">
              <a:xfrm>
                <a:off x="100452" y="4317596"/>
                <a:ext cx="7264067" cy="391602"/>
              </a:xfrm>
              <a:prstGeom prst="rect">
                <a:avLst/>
              </a:prstGeom>
              <a:blipFill>
                <a:blip r:embed="rId7"/>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Object 11">
                <a:extLst>
                  <a:ext uri="{FF2B5EF4-FFF2-40B4-BE49-F238E27FC236}">
                    <a16:creationId xmlns:a16="http://schemas.microsoft.com/office/drawing/2014/main" id="{E7F5F7FF-EADB-484D-826B-F70501AA3967}"/>
                  </a:ext>
                </a:extLst>
              </p:cNvPr>
              <p:cNvSpPr txBox="1"/>
              <p:nvPr/>
            </p:nvSpPr>
            <p:spPr bwMode="auto">
              <a:xfrm>
                <a:off x="6602881" y="3786858"/>
                <a:ext cx="2204028" cy="39160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800" i="1" smtClean="0">
                          <a:solidFill>
                            <a:srgbClr val="000000"/>
                          </a:solidFill>
                          <a:latin typeface="Cambria Math" panose="02040503050406030204" pitchFamily="18" charset="0"/>
                        </a:rPr>
                        <m:t>𝑍</m:t>
                      </m:r>
                      <m:r>
                        <a:rPr lang="es-ES" sz="1800" b="0" i="1" smtClean="0">
                          <a:solidFill>
                            <a:srgbClr val="000000"/>
                          </a:solidFill>
                          <a:latin typeface="Cambria Math" panose="02040503050406030204" pitchFamily="18" charset="0"/>
                        </a:rPr>
                        <m:t>=4</m:t>
                      </m:r>
                      <m:r>
                        <a:rPr lang="es-ES" sz="1800" b="0" i="1" smtClean="0">
                          <a:solidFill>
                            <a:srgbClr val="000000"/>
                          </a:solidFill>
                          <a:latin typeface="Cambria Math" panose="02040503050406030204" pitchFamily="18" charset="0"/>
                          <a:ea typeface="Cambria Math" panose="02040503050406030204" pitchFamily="18" charset="0"/>
                        </a:rPr>
                        <m:t>∠−18.19° </m:t>
                      </m:r>
                      <m:r>
                        <a:rPr lang="es-ES" sz="1800" i="1">
                          <a:solidFill>
                            <a:srgbClr val="000000"/>
                          </a:solidFill>
                          <a:latin typeface="Cambria Math" panose="02040503050406030204" pitchFamily="18" charset="0"/>
                        </a:rPr>
                        <m:t>𝑘</m:t>
                      </m:r>
                      <m:r>
                        <m:rPr>
                          <m:sty m:val="p"/>
                        </m:rPr>
                        <a:rPr lang="el-GR" sz="1800" i="1">
                          <a:solidFill>
                            <a:srgbClr val="000000"/>
                          </a:solidFill>
                          <a:latin typeface="Cambria Math" panose="02040503050406030204" pitchFamily="18" charset="0"/>
                          <a:ea typeface="Cambria Math" panose="02040503050406030204" pitchFamily="18" charset="0"/>
                        </a:rPr>
                        <m:t>Ω</m:t>
                      </m:r>
                    </m:oMath>
                  </m:oMathPara>
                </a14:m>
                <a:endParaRPr lang="es-ES" sz="1800" dirty="0"/>
              </a:p>
            </p:txBody>
          </p:sp>
        </mc:Choice>
        <mc:Fallback xmlns="">
          <p:sp>
            <p:nvSpPr>
              <p:cNvPr id="47" name="Object 11">
                <a:extLst>
                  <a:ext uri="{FF2B5EF4-FFF2-40B4-BE49-F238E27FC236}">
                    <a16:creationId xmlns:a16="http://schemas.microsoft.com/office/drawing/2014/main" id="{E7F5F7FF-EADB-484D-826B-F70501AA3967}"/>
                  </a:ext>
                </a:extLst>
              </p:cNvPr>
              <p:cNvSpPr txBox="1">
                <a:spLocks noRot="1" noChangeAspect="1" noMove="1" noResize="1" noEditPoints="1" noAdjustHandles="1" noChangeArrowheads="1" noChangeShapeType="1" noTextEdit="1"/>
              </p:cNvSpPr>
              <p:nvPr/>
            </p:nvSpPr>
            <p:spPr bwMode="auto">
              <a:xfrm>
                <a:off x="6602881" y="3786858"/>
                <a:ext cx="2204028" cy="391602"/>
              </a:xfrm>
              <a:prstGeom prst="rect">
                <a:avLst/>
              </a:prstGeom>
              <a:blipFill>
                <a:blip r:embed="rId8"/>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Object 11">
                <a:extLst>
                  <a:ext uri="{FF2B5EF4-FFF2-40B4-BE49-F238E27FC236}">
                    <a16:creationId xmlns:a16="http://schemas.microsoft.com/office/drawing/2014/main" id="{2C9DAC97-904A-40B0-99B5-7A9C9366C167}"/>
                  </a:ext>
                </a:extLst>
              </p:cNvPr>
              <p:cNvSpPr txBox="1"/>
              <p:nvPr/>
            </p:nvSpPr>
            <p:spPr bwMode="auto">
              <a:xfrm>
                <a:off x="168411" y="4816440"/>
                <a:ext cx="3384624"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
                        <a:rPr lang="es-ES" sz="1600" i="1" smtClean="0">
                          <a:solidFill>
                            <a:srgbClr val="000000"/>
                          </a:solidFill>
                          <a:latin typeface="Cambria Math" panose="02040503050406030204" pitchFamily="18" charset="0"/>
                        </a:rPr>
                        <m:t>𝑆</m:t>
                      </m:r>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=100</m:t>
                      </m:r>
                      <m:r>
                        <a:rPr lang="es-ES" sz="1600" b="0" i="1" smtClean="0">
                          <a:solidFill>
                            <a:srgbClr val="000000"/>
                          </a:solidFill>
                          <a:latin typeface="Cambria Math" panose="02040503050406030204" pitchFamily="18" charset="0"/>
                        </a:rPr>
                        <m:t>𝑥</m:t>
                      </m:r>
                      <m:r>
                        <a:rPr lang="es-ES" sz="1600" b="0" i="1" smtClean="0">
                          <a:solidFill>
                            <a:srgbClr val="000000"/>
                          </a:solidFill>
                          <a:latin typeface="Cambria Math" panose="02040503050406030204" pitchFamily="18" charset="0"/>
                        </a:rPr>
                        <m:t>0.95=95 </m:t>
                      </m:r>
                      <m:r>
                        <a:rPr lang="es-ES" sz="1600" b="0" i="1" smtClean="0">
                          <a:solidFill>
                            <a:srgbClr val="000000"/>
                          </a:solidFill>
                          <a:latin typeface="Cambria Math" panose="02040503050406030204" pitchFamily="18" charset="0"/>
                        </a:rPr>
                        <m:t>𝑘𝑊</m:t>
                      </m:r>
                    </m:oMath>
                  </m:oMathPara>
                </a14:m>
                <a:endParaRPr lang="es-ES" sz="1600" dirty="0"/>
              </a:p>
            </p:txBody>
          </p:sp>
        </mc:Choice>
        <mc:Fallback xmlns="">
          <p:sp>
            <p:nvSpPr>
              <p:cNvPr id="48" name="Object 11">
                <a:extLst>
                  <a:ext uri="{FF2B5EF4-FFF2-40B4-BE49-F238E27FC236}">
                    <a16:creationId xmlns:a16="http://schemas.microsoft.com/office/drawing/2014/main" id="{2C9DAC97-904A-40B0-99B5-7A9C9366C167}"/>
                  </a:ext>
                </a:extLst>
              </p:cNvPr>
              <p:cNvSpPr txBox="1">
                <a:spLocks noRot="1" noChangeAspect="1" noMove="1" noResize="1" noEditPoints="1" noAdjustHandles="1" noChangeArrowheads="1" noChangeShapeType="1" noTextEdit="1"/>
              </p:cNvSpPr>
              <p:nvPr/>
            </p:nvSpPr>
            <p:spPr bwMode="auto">
              <a:xfrm>
                <a:off x="168411" y="4816440"/>
                <a:ext cx="3384624" cy="415441"/>
              </a:xfrm>
              <a:prstGeom prst="rect">
                <a:avLst/>
              </a:prstGeom>
              <a:blipFill>
                <a:blip r:embed="rId9"/>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Object 11">
                <a:extLst>
                  <a:ext uri="{FF2B5EF4-FFF2-40B4-BE49-F238E27FC236}">
                    <a16:creationId xmlns:a16="http://schemas.microsoft.com/office/drawing/2014/main" id="{631F6472-C8ED-4388-A6F1-940AA66ED405}"/>
                  </a:ext>
                </a:extLst>
              </p:cNvPr>
              <p:cNvSpPr txBox="1"/>
              <p:nvPr/>
            </p:nvSpPr>
            <p:spPr bwMode="auto">
              <a:xfrm>
                <a:off x="105391" y="5328285"/>
                <a:ext cx="7490460"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𝑄</m:t>
                      </m:r>
                      <m:r>
                        <a:rPr lang="es-ES" sz="1600" i="1" smtClean="0">
                          <a:solidFill>
                            <a:srgbClr val="000000"/>
                          </a:solidFill>
                          <a:latin typeface="Cambria Math" panose="02040503050406030204" pitchFamily="18" charset="0"/>
                        </a:rPr>
                        <m:t>=</m:t>
                      </m:r>
                      <m:r>
                        <a:rPr lang="es-ES" sz="1600" i="1" smtClean="0">
                          <a:solidFill>
                            <a:srgbClr val="000000"/>
                          </a:solidFill>
                          <a:latin typeface="Cambria Math" panose="02040503050406030204" pitchFamily="18" charset="0"/>
                        </a:rPr>
                        <m:t>𝑆</m:t>
                      </m:r>
                      <m:func>
                        <m:funcPr>
                          <m:ctrlPr>
                            <a:rPr lang="es-ES" sz="1600" i="1">
                              <a:solidFill>
                                <a:srgbClr val="000000"/>
                              </a:solidFill>
                              <a:latin typeface="Cambria Math" panose="02040503050406030204" pitchFamily="18" charset="0"/>
                            </a:rPr>
                          </m:ctrlPr>
                        </m:funcPr>
                        <m:fName>
                          <m:r>
                            <a:rPr lang="es-ES" sz="1600" b="0" i="1" smtClean="0">
                              <a:solidFill>
                                <a:srgbClr val="000000"/>
                              </a:solidFill>
                              <a:latin typeface="Cambria Math" panose="02040503050406030204" pitchFamily="18" charset="0"/>
                            </a:rPr>
                            <m:t>𝑠𝑒𝑛</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m:t>
                      </m:r>
                      <m:rad>
                        <m:radPr>
                          <m:degHide m:val="on"/>
                          <m:ctrlPr>
                            <a:rPr lang="es-ES" sz="1600" b="0" i="1" smtClean="0">
                              <a:solidFill>
                                <a:srgbClr val="000000"/>
                              </a:solidFill>
                              <a:latin typeface="Cambria Math" panose="02040503050406030204" pitchFamily="18" charset="0"/>
                            </a:rPr>
                          </m:ctrlPr>
                        </m:radPr>
                        <m:deg/>
                        <m:e>
                          <m:sSup>
                            <m:sSupPr>
                              <m:ctrlPr>
                                <a:rPr lang="es-ES" sz="1600" b="0" i="1" smtClean="0">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𝑆</m:t>
                              </m:r>
                            </m:e>
                            <m:sup>
                              <m:r>
                                <a:rPr lang="es-ES" sz="1600" b="0" i="1" smtClean="0">
                                  <a:solidFill>
                                    <a:srgbClr val="000000"/>
                                  </a:solidFill>
                                  <a:latin typeface="Cambria Math" panose="02040503050406030204" pitchFamily="18" charset="0"/>
                                </a:rPr>
                                <m:t>2</m:t>
                              </m:r>
                            </m:sup>
                          </m:sSup>
                          <m:r>
                            <a:rPr lang="es-ES" sz="1600" b="0" i="1" smtClean="0">
                              <a:solidFill>
                                <a:srgbClr val="000000"/>
                              </a:solidFill>
                              <a:latin typeface="Cambria Math" panose="02040503050406030204" pitchFamily="18" charset="0"/>
                            </a:rPr>
                            <m:t>−</m:t>
                          </m:r>
                          <m:sSup>
                            <m:sSupPr>
                              <m:ctrlPr>
                                <a:rPr lang="es-ES" sz="1600" b="0" i="1" smtClean="0">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𝑃</m:t>
                              </m:r>
                            </m:e>
                            <m:sup>
                              <m:r>
                                <a:rPr lang="es-ES" sz="1600" b="0" i="1" smtClean="0">
                                  <a:solidFill>
                                    <a:srgbClr val="000000"/>
                                  </a:solidFill>
                                  <a:latin typeface="Cambria Math" panose="02040503050406030204" pitchFamily="18" charset="0"/>
                                </a:rPr>
                                <m:t>2</m:t>
                              </m:r>
                            </m:sup>
                          </m:sSup>
                        </m:e>
                      </m:rad>
                      <m:r>
                        <a:rPr lang="es-ES" sz="1600" b="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sSup>
                            <m:sSupPr>
                              <m:ctrlPr>
                                <a:rPr lang="es-ES" sz="1600" i="1">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100</m:t>
                              </m:r>
                            </m:e>
                            <m:sup>
                              <m:r>
                                <a:rPr lang="es-ES" sz="1600" i="1">
                                  <a:solidFill>
                                    <a:srgbClr val="000000"/>
                                  </a:solidFill>
                                  <a:latin typeface="Cambria Math" panose="02040503050406030204" pitchFamily="18" charset="0"/>
                                </a:rPr>
                                <m:t>2</m:t>
                              </m:r>
                            </m:sup>
                          </m:sSup>
                          <m:r>
                            <a:rPr lang="es-ES" sz="1600" i="1">
                              <a:solidFill>
                                <a:srgbClr val="000000"/>
                              </a:solidFill>
                              <a:latin typeface="Cambria Math" panose="02040503050406030204" pitchFamily="18" charset="0"/>
                            </a:rPr>
                            <m:t>−</m:t>
                          </m:r>
                          <m:sSup>
                            <m:sSupPr>
                              <m:ctrlPr>
                                <a:rPr lang="es-ES" sz="1600" i="1">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95</m:t>
                              </m:r>
                            </m:e>
                            <m:sup>
                              <m:r>
                                <a:rPr lang="es-ES" sz="1600" i="1">
                                  <a:solidFill>
                                    <a:srgbClr val="000000"/>
                                  </a:solidFill>
                                  <a:latin typeface="Cambria Math" panose="02040503050406030204" pitchFamily="18" charset="0"/>
                                </a:rPr>
                                <m:t>2</m:t>
                              </m:r>
                            </m:sup>
                          </m:sSup>
                        </m:e>
                      </m:rad>
                      <m:r>
                        <a:rPr lang="es-ES" sz="1600" b="0" i="1" smtClean="0">
                          <a:solidFill>
                            <a:srgbClr val="000000"/>
                          </a:solidFill>
                          <a:latin typeface="Cambria Math" panose="02040503050406030204" pitchFamily="18" charset="0"/>
                        </a:rPr>
                        <m:t>=31.22→</m:t>
                      </m:r>
                      <m:r>
                        <a:rPr lang="es-ES" sz="1600" b="0" i="1" smtClean="0">
                          <a:solidFill>
                            <a:srgbClr val="000000"/>
                          </a:solidFill>
                          <a:latin typeface="Cambria Math" panose="02040503050406030204" pitchFamily="18" charset="0"/>
                        </a:rPr>
                        <m:t>𝑄</m:t>
                      </m:r>
                      <m:r>
                        <a:rPr lang="es-ES" sz="1600" b="0" i="1" smtClean="0">
                          <a:solidFill>
                            <a:srgbClr val="000000"/>
                          </a:solidFill>
                          <a:latin typeface="Cambria Math" panose="02040503050406030204" pitchFamily="18" charset="0"/>
                        </a:rPr>
                        <m:t>=−31.22 </m:t>
                      </m:r>
                      <m:r>
                        <a:rPr lang="es-ES" sz="1600" b="0" i="1" smtClean="0">
                          <a:solidFill>
                            <a:srgbClr val="000000"/>
                          </a:solidFill>
                          <a:latin typeface="Cambria Math" panose="02040503050406030204" pitchFamily="18" charset="0"/>
                        </a:rPr>
                        <m:t>𝑘𝑉𝐴𝑟</m:t>
                      </m:r>
                    </m:oMath>
                  </m:oMathPara>
                </a14:m>
                <a:endParaRPr lang="es-ES" sz="1600" dirty="0"/>
              </a:p>
            </p:txBody>
          </p:sp>
        </mc:Choice>
        <mc:Fallback xmlns="">
          <p:sp>
            <p:nvSpPr>
              <p:cNvPr id="49" name="Object 11">
                <a:extLst>
                  <a:ext uri="{FF2B5EF4-FFF2-40B4-BE49-F238E27FC236}">
                    <a16:creationId xmlns:a16="http://schemas.microsoft.com/office/drawing/2014/main" id="{631F6472-C8ED-4388-A6F1-940AA66ED405}"/>
                  </a:ext>
                </a:extLst>
              </p:cNvPr>
              <p:cNvSpPr txBox="1">
                <a:spLocks noRot="1" noChangeAspect="1" noMove="1" noResize="1" noEditPoints="1" noAdjustHandles="1" noChangeArrowheads="1" noChangeShapeType="1" noTextEdit="1"/>
              </p:cNvSpPr>
              <p:nvPr/>
            </p:nvSpPr>
            <p:spPr bwMode="auto">
              <a:xfrm>
                <a:off x="105391" y="5328285"/>
                <a:ext cx="7490460" cy="415441"/>
              </a:xfrm>
              <a:prstGeom prst="rect">
                <a:avLst/>
              </a:prstGeom>
              <a:blipFill>
                <a:blip r:embed="rId10"/>
                <a:stretch>
                  <a:fillRect b="-2941"/>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49937908-9CB5-41C4-9FFF-E2E46F01871C}"/>
                  </a:ext>
                </a:extLst>
              </p:cNvPr>
              <p:cNvSpPr/>
              <p:nvPr/>
            </p:nvSpPr>
            <p:spPr>
              <a:xfrm>
                <a:off x="4201107" y="4965393"/>
                <a:ext cx="13628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2000">
                          <a:solidFill>
                            <a:srgbClr val="000000"/>
                          </a:solidFill>
                          <a:latin typeface="Cambria Math" panose="02040503050406030204" pitchFamily="18" charset="0"/>
                          <a:ea typeface="Cambria Math" panose="02040503050406030204" pitchFamily="18" charset="0"/>
                        </a:rPr>
                        <m:t>capacitivo</m:t>
                      </m:r>
                    </m:oMath>
                  </m:oMathPara>
                </a14:m>
                <a:endParaRPr lang="es-ES" sz="2000" dirty="0"/>
              </a:p>
            </p:txBody>
          </p:sp>
        </mc:Choice>
        <mc:Fallback xmlns="">
          <p:sp>
            <p:nvSpPr>
              <p:cNvPr id="7" name="Rectángulo 6">
                <a:extLst>
                  <a:ext uri="{FF2B5EF4-FFF2-40B4-BE49-F238E27FC236}">
                    <a16:creationId xmlns:a16="http://schemas.microsoft.com/office/drawing/2014/main" id="{49937908-9CB5-41C4-9FFF-E2E46F01871C}"/>
                  </a:ext>
                </a:extLst>
              </p:cNvPr>
              <p:cNvSpPr>
                <a:spLocks noRot="1" noChangeAspect="1" noMove="1" noResize="1" noEditPoints="1" noAdjustHandles="1" noChangeArrowheads="1" noChangeShapeType="1" noTextEdit="1"/>
              </p:cNvSpPr>
              <p:nvPr/>
            </p:nvSpPr>
            <p:spPr>
              <a:xfrm>
                <a:off x="4201107" y="4965393"/>
                <a:ext cx="1362874" cy="400110"/>
              </a:xfrm>
              <a:prstGeom prst="rect">
                <a:avLst/>
              </a:prstGeom>
              <a:blipFill>
                <a:blip r:embed="rId11"/>
                <a:stretch>
                  <a:fillRect b="-15385"/>
                </a:stretch>
              </a:blipFill>
            </p:spPr>
            <p:txBody>
              <a:bodyPr/>
              <a:lstStyle/>
              <a:p>
                <a:r>
                  <a:rPr lang="es-ES">
                    <a:noFill/>
                  </a:rPr>
                  <a:t> </a:t>
                </a:r>
              </a:p>
            </p:txBody>
          </p:sp>
        </mc:Fallback>
      </mc:AlternateContent>
      <p:cxnSp>
        <p:nvCxnSpPr>
          <p:cNvPr id="10" name="Conector recto de flecha 9">
            <a:extLst>
              <a:ext uri="{FF2B5EF4-FFF2-40B4-BE49-F238E27FC236}">
                <a16:creationId xmlns:a16="http://schemas.microsoft.com/office/drawing/2014/main" id="{327B7C44-DAEE-43F8-AB47-9114C8774C31}"/>
              </a:ext>
            </a:extLst>
          </p:cNvPr>
          <p:cNvCxnSpPr/>
          <p:nvPr/>
        </p:nvCxnSpPr>
        <p:spPr bwMode="auto">
          <a:xfrm>
            <a:off x="4921187" y="5328285"/>
            <a:ext cx="288032" cy="1254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36671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p:bldP spid="48" grpId="0"/>
      <p:bldP spid="49"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77</a:t>
            </a:fld>
            <a:endParaRPr lang="es-ES_tradnl" altLang="es-ES"/>
          </a:p>
        </p:txBody>
      </p:sp>
      <p:sp>
        <p:nvSpPr>
          <p:cNvPr id="3" name="Rectángulo 2"/>
          <p:cNvSpPr/>
          <p:nvPr/>
        </p:nvSpPr>
        <p:spPr>
          <a:xfrm>
            <a:off x="0" y="764704"/>
            <a:ext cx="9036496" cy="1077218"/>
          </a:xfrm>
          <a:prstGeom prst="rect">
            <a:avLst/>
          </a:prstGeom>
        </p:spPr>
        <p:txBody>
          <a:bodyPr wrap="square">
            <a:spAutoFit/>
          </a:bodyPr>
          <a:lstStyle/>
          <a:p>
            <a:pPr algn="just"/>
            <a:r>
              <a:rPr lang="es-ES" sz="1600" b="1" dirty="0">
                <a:latin typeface="Arial" panose="020B0604020202020204" pitchFamily="34" charset="0"/>
              </a:rPr>
              <a:t>Problema 11</a:t>
            </a:r>
            <a:r>
              <a:rPr lang="es-ES" sz="1600" dirty="0">
                <a:latin typeface="Arial" panose="020B0604020202020204" pitchFamily="34" charset="0"/>
              </a:rPr>
              <a:t>. Un sistema trifásico equilibrado de 20 kV de línea conectado en estrella alimenta una instalación que dispone de una carga conectada en triángulo de 100 </a:t>
            </a:r>
            <a:r>
              <a:rPr lang="es-ES" sz="1600" dirty="0" err="1">
                <a:latin typeface="Arial" panose="020B0604020202020204" pitchFamily="34" charset="0"/>
              </a:rPr>
              <a:t>kVA</a:t>
            </a:r>
            <a:r>
              <a:rPr lang="es-ES" sz="1600" dirty="0">
                <a:latin typeface="Arial" panose="020B0604020202020204" pitchFamily="34" charset="0"/>
              </a:rPr>
              <a:t> de potencia aparente con factor de potencia 0,95 capacitivo. Calcular el valor de la carga, el módulo de la corriente de línea y de fase y la potencia activa y reactiva total en la carga.</a:t>
            </a:r>
            <a:endParaRPr lang="es-ES" sz="1600" dirty="0"/>
          </a:p>
        </p:txBody>
      </p:sp>
      <mc:AlternateContent xmlns:mc="http://schemas.openxmlformats.org/markup-compatibility/2006" xmlns:a14="http://schemas.microsoft.com/office/drawing/2010/main">
        <mc:Choice Requires="a14">
          <p:sp>
            <p:nvSpPr>
              <p:cNvPr id="54" name="Object 11">
                <a:extLst>
                  <a:ext uri="{FF2B5EF4-FFF2-40B4-BE49-F238E27FC236}">
                    <a16:creationId xmlns:a16="http://schemas.microsoft.com/office/drawing/2014/main" id="{73F8B82E-00D2-44D6-8EE0-ED68C5E95481}"/>
                  </a:ext>
                </a:extLst>
              </p:cNvPr>
              <p:cNvSpPr txBox="1"/>
              <p:nvPr/>
            </p:nvSpPr>
            <p:spPr bwMode="auto">
              <a:xfrm>
                <a:off x="167436" y="2389825"/>
                <a:ext cx="5277925" cy="86369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=20 </m:t>
                      </m:r>
                      <m:r>
                        <a:rPr lang="es-ES" sz="1600" b="0" i="1" smtClean="0">
                          <a:solidFill>
                            <a:srgbClr val="000000"/>
                          </a:solidFill>
                          <a:latin typeface="Cambria Math" panose="02040503050406030204" pitchFamily="18" charset="0"/>
                        </a:rPr>
                        <m:t>𝑘𝑉</m:t>
                      </m:r>
                    </m:oMath>
                  </m:oMathPara>
                </a14:m>
                <a:endParaRPr lang="es-ES" sz="1600" b="0" dirty="0">
                  <a:solidFill>
                    <a:srgbClr val="000000"/>
                  </a:solidFill>
                </a:endParaRPr>
              </a:p>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𝑆</m:t>
                      </m:r>
                      <m:r>
                        <a:rPr lang="es-ES" sz="1600" b="0" i="1" smtClean="0">
                          <a:solidFill>
                            <a:srgbClr val="000000"/>
                          </a:solidFill>
                          <a:latin typeface="Cambria Math" panose="02040503050406030204" pitchFamily="18" charset="0"/>
                        </a:rPr>
                        <m:t>=100 </m:t>
                      </m:r>
                      <m:r>
                        <a:rPr lang="es-ES" sz="1600" b="0" i="1" smtClean="0">
                          <a:solidFill>
                            <a:srgbClr val="000000"/>
                          </a:solidFill>
                          <a:latin typeface="Cambria Math" panose="02040503050406030204" pitchFamily="18" charset="0"/>
                        </a:rPr>
                        <m:t>𝑘𝑉𝐴</m:t>
                      </m:r>
                      <m:r>
                        <a:rPr lang="es-ES" sz="1600" b="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i="1">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i="1">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100</m:t>
                          </m:r>
                        </m:num>
                        <m:den>
                          <m:r>
                            <a:rPr lang="es-ES" sz="1600" b="0" i="1" smtClean="0">
                              <a:solidFill>
                                <a:srgbClr val="000000"/>
                              </a:solidFill>
                              <a:latin typeface="Cambria Math" panose="02040503050406030204" pitchFamily="18" charset="0"/>
                            </a:rPr>
                            <m:t>20</m:t>
                          </m:r>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5</m:t>
                          </m:r>
                        </m:num>
                        <m:den>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 </m:t>
                      </m:r>
                      <m:d>
                        <m:dPr>
                          <m:begChr m:val="["/>
                          <m:endChr m:val="]"/>
                          <m:ctrlPr>
                            <a:rPr lang="es-ES" sz="1600" b="0" i="1" smtClean="0">
                              <a:solidFill>
                                <a:srgbClr val="000000"/>
                              </a:solidFill>
                              <a:latin typeface="Cambria Math" panose="02040503050406030204" pitchFamily="18" charset="0"/>
                            </a:rPr>
                          </m:ctrlPr>
                        </m:dPr>
                        <m:e>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𝑘𝑉𝐴</m:t>
                              </m:r>
                            </m:num>
                            <m:den>
                              <m:r>
                                <a:rPr lang="es-ES" sz="1600" b="0" i="1" smtClean="0">
                                  <a:solidFill>
                                    <a:srgbClr val="000000"/>
                                  </a:solidFill>
                                  <a:latin typeface="Cambria Math" panose="02040503050406030204" pitchFamily="18" charset="0"/>
                                </a:rPr>
                                <m:t>𝑘𝑉</m:t>
                              </m:r>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𝐴</m:t>
                          </m:r>
                        </m:e>
                      </m:d>
                      <m:r>
                        <a:rPr lang="es-ES" sz="1600" b="0" i="1" smtClean="0">
                          <a:solidFill>
                            <a:srgbClr val="000000"/>
                          </a:solidFill>
                          <a:latin typeface="Cambria Math" panose="02040503050406030204" pitchFamily="18" charset="0"/>
                        </a:rPr>
                        <m:t> </m:t>
                      </m:r>
                    </m:oMath>
                  </m:oMathPara>
                </a14:m>
                <a:endParaRPr lang="es-ES" sz="1600" dirty="0"/>
              </a:p>
            </p:txBody>
          </p:sp>
        </mc:Choice>
        <mc:Fallback xmlns="">
          <p:sp>
            <p:nvSpPr>
              <p:cNvPr id="54" name="Object 11">
                <a:extLst>
                  <a:ext uri="{FF2B5EF4-FFF2-40B4-BE49-F238E27FC236}">
                    <a16:creationId xmlns:a16="http://schemas.microsoft.com/office/drawing/2014/main" id="{73F8B82E-00D2-44D6-8EE0-ED68C5E95481}"/>
                  </a:ext>
                </a:extLst>
              </p:cNvPr>
              <p:cNvSpPr txBox="1">
                <a:spLocks noRot="1" noChangeAspect="1" noMove="1" noResize="1" noEditPoints="1" noAdjustHandles="1" noChangeArrowheads="1" noChangeShapeType="1" noTextEdit="1"/>
              </p:cNvSpPr>
              <p:nvPr/>
            </p:nvSpPr>
            <p:spPr bwMode="auto">
              <a:xfrm>
                <a:off x="167436" y="2389825"/>
                <a:ext cx="5277925" cy="863692"/>
              </a:xfrm>
              <a:prstGeom prst="rect">
                <a:avLst/>
              </a:prstGeom>
              <a:blipFill>
                <a:blip r:embed="rId2"/>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Object 11">
                <a:extLst>
                  <a:ext uri="{FF2B5EF4-FFF2-40B4-BE49-F238E27FC236}">
                    <a16:creationId xmlns:a16="http://schemas.microsoft.com/office/drawing/2014/main" id="{B83658DA-4505-4E16-8E32-1C4259755B95}"/>
                  </a:ext>
                </a:extLst>
              </p:cNvPr>
              <p:cNvSpPr txBox="1"/>
              <p:nvPr/>
            </p:nvSpPr>
            <p:spPr bwMode="auto">
              <a:xfrm>
                <a:off x="88137" y="3253517"/>
                <a:ext cx="5266807" cy="83099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num>
                        <m:den>
                          <m:r>
                            <a:rPr lang="es-ES" sz="1600" b="0" i="1" smtClean="0">
                              <a:solidFill>
                                <a:srgbClr val="000000"/>
                              </a:solidFill>
                              <a:latin typeface="Cambria Math" panose="02040503050406030204" pitchFamily="18" charset="0"/>
                              <a:ea typeface="Cambria Math" panose="02040503050406030204" pitchFamily="18" charset="0"/>
                            </a:rPr>
                            <m:t>√3</m:t>
                          </m:r>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5/</m:t>
                          </m:r>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num>
                        <m:den>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=1.67 </m:t>
                      </m:r>
                      <m:r>
                        <a:rPr lang="es-ES" sz="1600" b="0" i="1" smtClean="0">
                          <a:solidFill>
                            <a:srgbClr val="000000"/>
                          </a:solidFill>
                          <a:latin typeface="Cambria Math" panose="02040503050406030204" pitchFamily="18" charset="0"/>
                        </a:rPr>
                        <m:t>𝐴</m:t>
                      </m:r>
                    </m:oMath>
                  </m:oMathPara>
                </a14:m>
                <a:endParaRPr lang="es-ES" sz="1600" dirty="0"/>
              </a:p>
            </p:txBody>
          </p:sp>
        </mc:Choice>
        <mc:Fallback xmlns="">
          <p:sp>
            <p:nvSpPr>
              <p:cNvPr id="55" name="Object 11">
                <a:extLst>
                  <a:ext uri="{FF2B5EF4-FFF2-40B4-BE49-F238E27FC236}">
                    <a16:creationId xmlns:a16="http://schemas.microsoft.com/office/drawing/2014/main" id="{B83658DA-4505-4E16-8E32-1C4259755B95}"/>
                  </a:ext>
                </a:extLst>
              </p:cNvPr>
              <p:cNvSpPr txBox="1">
                <a:spLocks noRot="1" noChangeAspect="1" noMove="1" noResize="1" noEditPoints="1" noAdjustHandles="1" noChangeArrowheads="1" noChangeShapeType="1" noTextEdit="1"/>
              </p:cNvSpPr>
              <p:nvPr/>
            </p:nvSpPr>
            <p:spPr bwMode="auto">
              <a:xfrm>
                <a:off x="88137" y="3253517"/>
                <a:ext cx="5266807" cy="830997"/>
              </a:xfrm>
              <a:prstGeom prst="rect">
                <a:avLst/>
              </a:prstGeom>
              <a:blipFill>
                <a:blip r:embed="rId3"/>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Object 11">
                <a:extLst>
                  <a:ext uri="{FF2B5EF4-FFF2-40B4-BE49-F238E27FC236}">
                    <a16:creationId xmlns:a16="http://schemas.microsoft.com/office/drawing/2014/main" id="{DFABB798-7438-4C07-993F-8F363636D36E}"/>
                  </a:ext>
                </a:extLst>
              </p:cNvPr>
              <p:cNvSpPr txBox="1"/>
              <p:nvPr/>
            </p:nvSpPr>
            <p:spPr bwMode="auto">
              <a:xfrm>
                <a:off x="131053" y="1941481"/>
                <a:ext cx="2224142"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oMath>
                  </m:oMathPara>
                </a14:m>
                <a:endParaRPr lang="es-ES" sz="1600" dirty="0"/>
              </a:p>
            </p:txBody>
          </p:sp>
        </mc:Choice>
        <mc:Fallback xmlns="">
          <p:sp>
            <p:nvSpPr>
              <p:cNvPr id="57" name="Object 11">
                <a:extLst>
                  <a:ext uri="{FF2B5EF4-FFF2-40B4-BE49-F238E27FC236}">
                    <a16:creationId xmlns:a16="http://schemas.microsoft.com/office/drawing/2014/main" id="{DFABB798-7438-4C07-993F-8F363636D36E}"/>
                  </a:ext>
                </a:extLst>
              </p:cNvPr>
              <p:cNvSpPr txBox="1">
                <a:spLocks noRot="1" noChangeAspect="1" noMove="1" noResize="1" noEditPoints="1" noAdjustHandles="1" noChangeArrowheads="1" noChangeShapeType="1" noTextEdit="1"/>
              </p:cNvSpPr>
              <p:nvPr/>
            </p:nvSpPr>
            <p:spPr bwMode="auto">
              <a:xfrm>
                <a:off x="131053" y="1941481"/>
                <a:ext cx="2224142" cy="415441"/>
              </a:xfrm>
              <a:prstGeom prst="rect">
                <a:avLst/>
              </a:prstGeom>
              <a:blipFill>
                <a:blip r:embed="rId5"/>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Object 11">
                <a:extLst>
                  <a:ext uri="{FF2B5EF4-FFF2-40B4-BE49-F238E27FC236}">
                    <a16:creationId xmlns:a16="http://schemas.microsoft.com/office/drawing/2014/main" id="{542AAA38-42D7-48DB-AFB0-84D771E3AEBE}"/>
                  </a:ext>
                </a:extLst>
              </p:cNvPr>
              <p:cNvSpPr txBox="1"/>
              <p:nvPr/>
            </p:nvSpPr>
            <p:spPr bwMode="auto">
              <a:xfrm>
                <a:off x="124140" y="4084514"/>
                <a:ext cx="5266807" cy="83099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𝑅𝑆</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num>
                        <m:den>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20</m:t>
                          </m:r>
                        </m:num>
                        <m:den>
                          <m:r>
                            <a:rPr lang="es-ES" sz="1600" b="0" i="1" smtClean="0">
                              <a:solidFill>
                                <a:srgbClr val="000000"/>
                              </a:solidFill>
                              <a:latin typeface="Cambria Math" panose="02040503050406030204" pitchFamily="18" charset="0"/>
                            </a:rPr>
                            <m:t>5/3</m:t>
                          </m:r>
                        </m:den>
                      </m:f>
                      <m:r>
                        <a:rPr lang="es-ES" sz="1600" b="0" i="1" smtClean="0">
                          <a:solidFill>
                            <a:srgbClr val="000000"/>
                          </a:solidFill>
                          <a:latin typeface="Cambria Math" panose="02040503050406030204" pitchFamily="18" charset="0"/>
                        </a:rPr>
                        <m:t>=12 </m:t>
                      </m:r>
                      <m:d>
                        <m:dPr>
                          <m:begChr m:val="["/>
                          <m:endChr m:val="]"/>
                          <m:ctrlPr>
                            <a:rPr lang="es-ES" sz="1600" b="0" i="1" smtClean="0">
                              <a:solidFill>
                                <a:srgbClr val="000000"/>
                              </a:solidFill>
                              <a:latin typeface="Cambria Math" panose="02040503050406030204" pitchFamily="18" charset="0"/>
                            </a:rPr>
                          </m:ctrlPr>
                        </m:dPr>
                        <m:e>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𝑘𝑉</m:t>
                              </m:r>
                            </m:num>
                            <m:den>
                              <m:r>
                                <a:rPr lang="es-ES" sz="1600" b="0" i="1" smtClean="0">
                                  <a:solidFill>
                                    <a:srgbClr val="000000"/>
                                  </a:solidFill>
                                  <a:latin typeface="Cambria Math" panose="02040503050406030204" pitchFamily="18" charset="0"/>
                                </a:rPr>
                                <m:t>𝐴</m:t>
                              </m:r>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𝑘</m:t>
                          </m:r>
                          <m:r>
                            <m:rPr>
                              <m:sty m:val="p"/>
                            </m:rPr>
                            <a:rPr lang="el-GR" sz="1600" b="0" i="1" smtClean="0">
                              <a:solidFill>
                                <a:srgbClr val="000000"/>
                              </a:solidFill>
                              <a:latin typeface="Cambria Math" panose="02040503050406030204" pitchFamily="18" charset="0"/>
                              <a:ea typeface="Cambria Math" panose="02040503050406030204" pitchFamily="18" charset="0"/>
                            </a:rPr>
                            <m:t>Ω</m:t>
                          </m:r>
                        </m:e>
                      </m:d>
                    </m:oMath>
                  </m:oMathPara>
                </a14:m>
                <a:endParaRPr lang="es-ES" sz="1600" dirty="0"/>
              </a:p>
            </p:txBody>
          </p:sp>
        </mc:Choice>
        <mc:Fallback xmlns="">
          <p:sp>
            <p:nvSpPr>
              <p:cNvPr id="44" name="Object 11">
                <a:extLst>
                  <a:ext uri="{FF2B5EF4-FFF2-40B4-BE49-F238E27FC236}">
                    <a16:creationId xmlns:a16="http://schemas.microsoft.com/office/drawing/2014/main" id="{542AAA38-42D7-48DB-AFB0-84D771E3AEBE}"/>
                  </a:ext>
                </a:extLst>
              </p:cNvPr>
              <p:cNvSpPr txBox="1">
                <a:spLocks noRot="1" noChangeAspect="1" noMove="1" noResize="1" noEditPoints="1" noAdjustHandles="1" noChangeArrowheads="1" noChangeShapeType="1" noTextEdit="1"/>
              </p:cNvSpPr>
              <p:nvPr/>
            </p:nvSpPr>
            <p:spPr bwMode="auto">
              <a:xfrm>
                <a:off x="124140" y="4084514"/>
                <a:ext cx="5266807" cy="830997"/>
              </a:xfrm>
              <a:prstGeom prst="rect">
                <a:avLst/>
              </a:prstGeom>
              <a:blipFill>
                <a:blip r:embed="rId6"/>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6" name="Object 11">
                <a:extLst>
                  <a:ext uri="{FF2B5EF4-FFF2-40B4-BE49-F238E27FC236}">
                    <a16:creationId xmlns:a16="http://schemas.microsoft.com/office/drawing/2014/main" id="{0E4E86D8-7593-42CD-A079-BBB147763B97}"/>
                  </a:ext>
                </a:extLst>
              </p:cNvPr>
              <p:cNvSpPr txBox="1"/>
              <p:nvPr/>
            </p:nvSpPr>
            <p:spPr bwMode="auto">
              <a:xfrm>
                <a:off x="116245" y="4797349"/>
                <a:ext cx="7264067" cy="39160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𝑓𝑝</m:t>
                      </m:r>
                      <m:r>
                        <a:rPr lang="es-ES" sz="1600" i="1" smtClean="0">
                          <a:solidFill>
                            <a:srgbClr val="000000"/>
                          </a:solidFill>
                          <a:latin typeface="Cambria Math" panose="02040503050406030204" pitchFamily="18" charset="0"/>
                        </a:rPr>
                        <m:t>=0.95=</m:t>
                      </m:r>
                      <m:r>
                        <a:rPr lang="es-ES" sz="1600" i="1" smtClean="0">
                          <a:solidFill>
                            <a:srgbClr val="000000"/>
                          </a:solidFill>
                          <a:latin typeface="Cambria Math" panose="02040503050406030204" pitchFamily="18" charset="0"/>
                        </a:rPr>
                        <m:t>𝑐𝑜𝑠</m:t>
                      </m:r>
                      <m:r>
                        <a:rPr lang="es-ES" sz="1600" i="1">
                          <a:solidFill>
                            <a:srgbClr val="000000"/>
                          </a:solidFill>
                          <a:latin typeface="Cambria Math" panose="02040503050406030204" pitchFamily="18" charset="0"/>
                          <a:ea typeface="Cambria Math" panose="02040503050406030204" pitchFamily="18" charset="0"/>
                        </a:rPr>
                        <m:t>𝜑</m:t>
                      </m:r>
                      <m:r>
                        <a:rPr lang="es-ES" sz="1600" i="1">
                          <a:solidFill>
                            <a:srgbClr val="000000"/>
                          </a:solidFill>
                          <a:latin typeface="Cambria Math" panose="02040503050406030204" pitchFamily="18" charset="0"/>
                        </a:rPr>
                        <m:t>→</m:t>
                      </m:r>
                      <m:r>
                        <a:rPr lang="es-ES" sz="1600" i="1">
                          <a:solidFill>
                            <a:srgbClr val="000000"/>
                          </a:solidFill>
                          <a:latin typeface="Cambria Math" panose="02040503050406030204" pitchFamily="18" charset="0"/>
                          <a:ea typeface="Cambria Math" panose="02040503050406030204" pitchFamily="18" charset="0"/>
                        </a:rPr>
                        <m:t>𝜑</m:t>
                      </m:r>
                      <m:r>
                        <a:rPr lang="es-ES" sz="1600" b="0" i="1" smtClean="0">
                          <a:solidFill>
                            <a:srgbClr val="000000"/>
                          </a:solidFill>
                          <a:latin typeface="Cambria Math" panose="02040503050406030204" pitchFamily="18" charset="0"/>
                          <a:ea typeface="Cambria Math" panose="02040503050406030204" pitchFamily="18" charset="0"/>
                        </a:rPr>
                        <m:t>=</m:t>
                      </m:r>
                      <m:func>
                        <m:funcPr>
                          <m:ctrlPr>
                            <a:rPr lang="es-ES" sz="1600" b="0" i="1" smtClean="0">
                              <a:solidFill>
                                <a:srgbClr val="000000"/>
                              </a:solidFill>
                              <a:latin typeface="Cambria Math" panose="02040503050406030204" pitchFamily="18" charset="0"/>
                              <a:ea typeface="Cambria Math" panose="02040503050406030204" pitchFamily="18" charset="0"/>
                            </a:rPr>
                          </m:ctrlPr>
                        </m:funcPr>
                        <m:fName>
                          <m:r>
                            <m:rPr>
                              <m:sty m:val="p"/>
                            </m:rPr>
                            <a:rPr lang="es-ES" sz="1600" b="0" i="0" smtClean="0">
                              <a:solidFill>
                                <a:srgbClr val="000000"/>
                              </a:solidFill>
                              <a:latin typeface="Cambria Math" panose="02040503050406030204" pitchFamily="18" charset="0"/>
                              <a:ea typeface="Cambria Math" panose="02040503050406030204" pitchFamily="18" charset="0"/>
                            </a:rPr>
                            <m:t>acos</m:t>
                          </m:r>
                        </m:fName>
                        <m:e>
                          <m:d>
                            <m:dPr>
                              <m:ctrlPr>
                                <a:rPr lang="es-ES" sz="1600" b="0" i="1" smtClean="0">
                                  <a:solidFill>
                                    <a:srgbClr val="000000"/>
                                  </a:solidFill>
                                  <a:latin typeface="Cambria Math" panose="02040503050406030204" pitchFamily="18" charset="0"/>
                                  <a:ea typeface="Cambria Math" panose="02040503050406030204" pitchFamily="18" charset="0"/>
                                </a:rPr>
                              </m:ctrlPr>
                            </m:dPr>
                            <m:e>
                              <m:r>
                                <a:rPr lang="es-ES" sz="1600" b="0" i="1" smtClean="0">
                                  <a:solidFill>
                                    <a:srgbClr val="000000"/>
                                  </a:solidFill>
                                  <a:latin typeface="Cambria Math" panose="02040503050406030204" pitchFamily="18" charset="0"/>
                                  <a:ea typeface="Cambria Math" panose="02040503050406030204" pitchFamily="18" charset="0"/>
                                </a:rPr>
                                <m:t>0.95</m:t>
                              </m:r>
                            </m:e>
                          </m:d>
                        </m:e>
                      </m:func>
                      <m:r>
                        <a:rPr lang="es-ES" sz="1600" b="0" i="1" smtClean="0">
                          <a:solidFill>
                            <a:srgbClr val="000000"/>
                          </a:solidFill>
                          <a:latin typeface="Cambria Math" panose="02040503050406030204" pitchFamily="18" charset="0"/>
                          <a:ea typeface="Cambria Math" panose="02040503050406030204" pitchFamily="18" charset="0"/>
                        </a:rPr>
                        <m:t>=18.19°</m:t>
                      </m:r>
                      <m:r>
                        <a:rPr lang="es-ES" sz="1600" b="0" i="0" smtClean="0">
                          <a:solidFill>
                            <a:srgbClr val="000000"/>
                          </a:solidFill>
                          <a:latin typeface="Cambria Math" panose="02040503050406030204" pitchFamily="18" charset="0"/>
                          <a:ea typeface="Cambria Math" panose="02040503050406030204" pitchFamily="18" charset="0"/>
                        </a:rPr>
                        <m:t>;</m:t>
                      </m:r>
                      <m:r>
                        <m:rPr>
                          <m:sty m:val="p"/>
                        </m:rPr>
                        <a:rPr lang="es-ES" sz="1600" b="0" i="0" smtClean="0">
                          <a:solidFill>
                            <a:srgbClr val="000000"/>
                          </a:solidFill>
                          <a:latin typeface="Cambria Math" panose="02040503050406030204" pitchFamily="18" charset="0"/>
                          <a:ea typeface="Cambria Math" panose="02040503050406030204" pitchFamily="18" charset="0"/>
                        </a:rPr>
                        <m:t>capacitivo</m:t>
                      </m:r>
                      <m:r>
                        <a:rPr lang="es-ES" sz="1600" b="0" i="0" smtClean="0">
                          <a:solidFill>
                            <a:srgbClr val="000000"/>
                          </a:solidFill>
                          <a:latin typeface="Cambria Math" panose="02040503050406030204" pitchFamily="18" charset="0"/>
                          <a:ea typeface="Cambria Math" panose="02040503050406030204" pitchFamily="18" charset="0"/>
                        </a:rPr>
                        <m:t>→</m:t>
                      </m:r>
                      <m:r>
                        <a:rPr lang="es-ES" sz="1600" i="1">
                          <a:solidFill>
                            <a:srgbClr val="000000"/>
                          </a:solidFill>
                          <a:latin typeface="Cambria Math" panose="02040503050406030204" pitchFamily="18" charset="0"/>
                          <a:ea typeface="Cambria Math" panose="02040503050406030204" pitchFamily="18" charset="0"/>
                        </a:rPr>
                        <m:t>𝜑</m:t>
                      </m:r>
                      <m:r>
                        <a:rPr lang="es-ES" sz="1600" b="0" i="1" smtClean="0">
                          <a:solidFill>
                            <a:srgbClr val="000000"/>
                          </a:solidFill>
                          <a:latin typeface="Cambria Math" panose="02040503050406030204" pitchFamily="18" charset="0"/>
                          <a:ea typeface="Cambria Math" panose="02040503050406030204" pitchFamily="18" charset="0"/>
                        </a:rPr>
                        <m:t>=−18.19</m:t>
                      </m:r>
                      <m:r>
                        <a:rPr lang="es-ES" sz="1600" i="1">
                          <a:solidFill>
                            <a:srgbClr val="000000"/>
                          </a:solidFill>
                          <a:latin typeface="Cambria Math" panose="02040503050406030204" pitchFamily="18" charset="0"/>
                          <a:ea typeface="Cambria Math" panose="02040503050406030204" pitchFamily="18" charset="0"/>
                        </a:rPr>
                        <m:t>°</m:t>
                      </m:r>
                    </m:oMath>
                  </m:oMathPara>
                </a14:m>
                <a:endParaRPr lang="es-ES" sz="1600" dirty="0"/>
              </a:p>
            </p:txBody>
          </p:sp>
        </mc:Choice>
        <mc:Fallback xmlns="">
          <p:sp>
            <p:nvSpPr>
              <p:cNvPr id="46" name="Object 11">
                <a:extLst>
                  <a:ext uri="{FF2B5EF4-FFF2-40B4-BE49-F238E27FC236}">
                    <a16:creationId xmlns:a16="http://schemas.microsoft.com/office/drawing/2014/main" id="{0E4E86D8-7593-42CD-A079-BBB147763B97}"/>
                  </a:ext>
                </a:extLst>
              </p:cNvPr>
              <p:cNvSpPr txBox="1">
                <a:spLocks noRot="1" noChangeAspect="1" noMove="1" noResize="1" noEditPoints="1" noAdjustHandles="1" noChangeArrowheads="1" noChangeShapeType="1" noTextEdit="1"/>
              </p:cNvSpPr>
              <p:nvPr/>
            </p:nvSpPr>
            <p:spPr bwMode="auto">
              <a:xfrm>
                <a:off x="116245" y="4797349"/>
                <a:ext cx="7264067" cy="391602"/>
              </a:xfrm>
              <a:prstGeom prst="rect">
                <a:avLst/>
              </a:prstGeom>
              <a:blipFill>
                <a:blip r:embed="rId7"/>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Object 11">
                <a:extLst>
                  <a:ext uri="{FF2B5EF4-FFF2-40B4-BE49-F238E27FC236}">
                    <a16:creationId xmlns:a16="http://schemas.microsoft.com/office/drawing/2014/main" id="{E7F5F7FF-EADB-484D-826B-F70501AA3967}"/>
                  </a:ext>
                </a:extLst>
              </p:cNvPr>
              <p:cNvSpPr txBox="1"/>
              <p:nvPr/>
            </p:nvSpPr>
            <p:spPr bwMode="auto">
              <a:xfrm>
                <a:off x="6660232" y="4464650"/>
                <a:ext cx="2483768" cy="39160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800" i="1" smtClean="0">
                          <a:solidFill>
                            <a:srgbClr val="000000"/>
                          </a:solidFill>
                          <a:latin typeface="Cambria Math" panose="02040503050406030204" pitchFamily="18" charset="0"/>
                        </a:rPr>
                        <m:t>𝑍</m:t>
                      </m:r>
                      <m:r>
                        <a:rPr lang="es-ES" sz="1800" b="0" i="1" smtClean="0">
                          <a:solidFill>
                            <a:srgbClr val="000000"/>
                          </a:solidFill>
                          <a:latin typeface="Cambria Math" panose="02040503050406030204" pitchFamily="18" charset="0"/>
                        </a:rPr>
                        <m:t>=12</m:t>
                      </m:r>
                      <m:r>
                        <a:rPr lang="es-ES" sz="1800" b="0" i="1" smtClean="0">
                          <a:solidFill>
                            <a:srgbClr val="000000"/>
                          </a:solidFill>
                          <a:latin typeface="Cambria Math" panose="02040503050406030204" pitchFamily="18" charset="0"/>
                          <a:ea typeface="Cambria Math" panose="02040503050406030204" pitchFamily="18" charset="0"/>
                        </a:rPr>
                        <m:t>∠−18.19° </m:t>
                      </m:r>
                      <m:r>
                        <a:rPr lang="es-ES" sz="1800" i="1">
                          <a:solidFill>
                            <a:srgbClr val="000000"/>
                          </a:solidFill>
                          <a:latin typeface="Cambria Math" panose="02040503050406030204" pitchFamily="18" charset="0"/>
                        </a:rPr>
                        <m:t>𝑘</m:t>
                      </m:r>
                      <m:r>
                        <m:rPr>
                          <m:sty m:val="p"/>
                        </m:rPr>
                        <a:rPr lang="el-GR" sz="1800" i="1">
                          <a:solidFill>
                            <a:srgbClr val="000000"/>
                          </a:solidFill>
                          <a:latin typeface="Cambria Math" panose="02040503050406030204" pitchFamily="18" charset="0"/>
                          <a:ea typeface="Cambria Math" panose="02040503050406030204" pitchFamily="18" charset="0"/>
                        </a:rPr>
                        <m:t>Ω</m:t>
                      </m:r>
                    </m:oMath>
                  </m:oMathPara>
                </a14:m>
                <a:endParaRPr lang="es-ES" sz="1800" dirty="0"/>
              </a:p>
            </p:txBody>
          </p:sp>
        </mc:Choice>
        <mc:Fallback xmlns="">
          <p:sp>
            <p:nvSpPr>
              <p:cNvPr id="47" name="Object 11">
                <a:extLst>
                  <a:ext uri="{FF2B5EF4-FFF2-40B4-BE49-F238E27FC236}">
                    <a16:creationId xmlns:a16="http://schemas.microsoft.com/office/drawing/2014/main" id="{E7F5F7FF-EADB-484D-826B-F70501AA3967}"/>
                  </a:ext>
                </a:extLst>
              </p:cNvPr>
              <p:cNvSpPr txBox="1">
                <a:spLocks noRot="1" noChangeAspect="1" noMove="1" noResize="1" noEditPoints="1" noAdjustHandles="1" noChangeArrowheads="1" noChangeShapeType="1" noTextEdit="1"/>
              </p:cNvSpPr>
              <p:nvPr/>
            </p:nvSpPr>
            <p:spPr bwMode="auto">
              <a:xfrm>
                <a:off x="6660232" y="4464650"/>
                <a:ext cx="2483768" cy="391602"/>
              </a:xfrm>
              <a:prstGeom prst="rect">
                <a:avLst/>
              </a:prstGeom>
              <a:blipFill>
                <a:blip r:embed="rId8"/>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Object 11">
                <a:extLst>
                  <a:ext uri="{FF2B5EF4-FFF2-40B4-BE49-F238E27FC236}">
                    <a16:creationId xmlns:a16="http://schemas.microsoft.com/office/drawing/2014/main" id="{2C9DAC97-904A-40B0-99B5-7A9C9366C167}"/>
                  </a:ext>
                </a:extLst>
              </p:cNvPr>
              <p:cNvSpPr txBox="1"/>
              <p:nvPr/>
            </p:nvSpPr>
            <p:spPr bwMode="auto">
              <a:xfrm>
                <a:off x="179264" y="5288388"/>
                <a:ext cx="3384624"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
                        <a:rPr lang="es-ES" sz="1600" i="1" smtClean="0">
                          <a:solidFill>
                            <a:srgbClr val="000000"/>
                          </a:solidFill>
                          <a:latin typeface="Cambria Math" panose="02040503050406030204" pitchFamily="18" charset="0"/>
                        </a:rPr>
                        <m:t>𝑆</m:t>
                      </m:r>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=100</m:t>
                      </m:r>
                      <m:r>
                        <a:rPr lang="es-ES" sz="1600" b="0" i="1" smtClean="0">
                          <a:solidFill>
                            <a:srgbClr val="000000"/>
                          </a:solidFill>
                          <a:latin typeface="Cambria Math" panose="02040503050406030204" pitchFamily="18" charset="0"/>
                        </a:rPr>
                        <m:t>𝑥</m:t>
                      </m:r>
                      <m:r>
                        <a:rPr lang="es-ES" sz="1600" b="0" i="1" smtClean="0">
                          <a:solidFill>
                            <a:srgbClr val="000000"/>
                          </a:solidFill>
                          <a:latin typeface="Cambria Math" panose="02040503050406030204" pitchFamily="18" charset="0"/>
                        </a:rPr>
                        <m:t>0.95=95 </m:t>
                      </m:r>
                      <m:r>
                        <a:rPr lang="es-ES" sz="1600" b="0" i="1" smtClean="0">
                          <a:solidFill>
                            <a:srgbClr val="000000"/>
                          </a:solidFill>
                          <a:latin typeface="Cambria Math" panose="02040503050406030204" pitchFamily="18" charset="0"/>
                        </a:rPr>
                        <m:t>𝑘𝑊</m:t>
                      </m:r>
                    </m:oMath>
                  </m:oMathPara>
                </a14:m>
                <a:endParaRPr lang="es-ES" sz="1600" dirty="0"/>
              </a:p>
            </p:txBody>
          </p:sp>
        </mc:Choice>
        <mc:Fallback xmlns="">
          <p:sp>
            <p:nvSpPr>
              <p:cNvPr id="48" name="Object 11">
                <a:extLst>
                  <a:ext uri="{FF2B5EF4-FFF2-40B4-BE49-F238E27FC236}">
                    <a16:creationId xmlns:a16="http://schemas.microsoft.com/office/drawing/2014/main" id="{2C9DAC97-904A-40B0-99B5-7A9C9366C167}"/>
                  </a:ext>
                </a:extLst>
              </p:cNvPr>
              <p:cNvSpPr txBox="1">
                <a:spLocks noRot="1" noChangeAspect="1" noMove="1" noResize="1" noEditPoints="1" noAdjustHandles="1" noChangeArrowheads="1" noChangeShapeType="1" noTextEdit="1"/>
              </p:cNvSpPr>
              <p:nvPr/>
            </p:nvSpPr>
            <p:spPr bwMode="auto">
              <a:xfrm>
                <a:off x="179264" y="5288388"/>
                <a:ext cx="3384624" cy="415441"/>
              </a:xfrm>
              <a:prstGeom prst="rect">
                <a:avLst/>
              </a:prstGeom>
              <a:blipFill>
                <a:blip r:embed="rId10"/>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Object 11">
                <a:extLst>
                  <a:ext uri="{FF2B5EF4-FFF2-40B4-BE49-F238E27FC236}">
                    <a16:creationId xmlns:a16="http://schemas.microsoft.com/office/drawing/2014/main" id="{631F6472-C8ED-4388-A6F1-940AA66ED405}"/>
                  </a:ext>
                </a:extLst>
              </p:cNvPr>
              <p:cNvSpPr txBox="1"/>
              <p:nvPr/>
            </p:nvSpPr>
            <p:spPr bwMode="auto">
              <a:xfrm>
                <a:off x="116244" y="5800233"/>
                <a:ext cx="7490460"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𝑄</m:t>
                      </m:r>
                      <m:r>
                        <a:rPr lang="es-ES" sz="1600" i="1" smtClean="0">
                          <a:solidFill>
                            <a:srgbClr val="000000"/>
                          </a:solidFill>
                          <a:latin typeface="Cambria Math" panose="02040503050406030204" pitchFamily="18" charset="0"/>
                        </a:rPr>
                        <m:t>=</m:t>
                      </m:r>
                      <m:r>
                        <a:rPr lang="es-ES" sz="1600" i="1" smtClean="0">
                          <a:solidFill>
                            <a:srgbClr val="000000"/>
                          </a:solidFill>
                          <a:latin typeface="Cambria Math" panose="02040503050406030204" pitchFamily="18" charset="0"/>
                        </a:rPr>
                        <m:t>𝑆</m:t>
                      </m:r>
                      <m:func>
                        <m:funcPr>
                          <m:ctrlPr>
                            <a:rPr lang="es-ES" sz="1600" i="1">
                              <a:solidFill>
                                <a:srgbClr val="000000"/>
                              </a:solidFill>
                              <a:latin typeface="Cambria Math" panose="02040503050406030204" pitchFamily="18" charset="0"/>
                            </a:rPr>
                          </m:ctrlPr>
                        </m:funcPr>
                        <m:fName>
                          <m:r>
                            <a:rPr lang="es-ES" sz="1600" b="0" i="1" smtClean="0">
                              <a:solidFill>
                                <a:srgbClr val="000000"/>
                              </a:solidFill>
                              <a:latin typeface="Cambria Math" panose="02040503050406030204" pitchFamily="18" charset="0"/>
                            </a:rPr>
                            <m:t>𝑠𝑒𝑛</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m:t>
                      </m:r>
                      <m:rad>
                        <m:radPr>
                          <m:degHide m:val="on"/>
                          <m:ctrlPr>
                            <a:rPr lang="es-ES" sz="1600" b="0" i="1" smtClean="0">
                              <a:solidFill>
                                <a:srgbClr val="000000"/>
                              </a:solidFill>
                              <a:latin typeface="Cambria Math" panose="02040503050406030204" pitchFamily="18" charset="0"/>
                            </a:rPr>
                          </m:ctrlPr>
                        </m:radPr>
                        <m:deg/>
                        <m:e>
                          <m:sSup>
                            <m:sSupPr>
                              <m:ctrlPr>
                                <a:rPr lang="es-ES" sz="1600" b="0" i="1" smtClean="0">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𝑆</m:t>
                              </m:r>
                            </m:e>
                            <m:sup>
                              <m:r>
                                <a:rPr lang="es-ES" sz="1600" b="0" i="1" smtClean="0">
                                  <a:solidFill>
                                    <a:srgbClr val="000000"/>
                                  </a:solidFill>
                                  <a:latin typeface="Cambria Math" panose="02040503050406030204" pitchFamily="18" charset="0"/>
                                </a:rPr>
                                <m:t>2</m:t>
                              </m:r>
                            </m:sup>
                          </m:sSup>
                          <m:r>
                            <a:rPr lang="es-ES" sz="1600" b="0" i="1" smtClean="0">
                              <a:solidFill>
                                <a:srgbClr val="000000"/>
                              </a:solidFill>
                              <a:latin typeface="Cambria Math" panose="02040503050406030204" pitchFamily="18" charset="0"/>
                            </a:rPr>
                            <m:t>−</m:t>
                          </m:r>
                          <m:sSup>
                            <m:sSupPr>
                              <m:ctrlPr>
                                <a:rPr lang="es-ES" sz="1600" b="0" i="1" smtClean="0">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𝑃</m:t>
                              </m:r>
                            </m:e>
                            <m:sup>
                              <m:r>
                                <a:rPr lang="es-ES" sz="1600" b="0" i="1" smtClean="0">
                                  <a:solidFill>
                                    <a:srgbClr val="000000"/>
                                  </a:solidFill>
                                  <a:latin typeface="Cambria Math" panose="02040503050406030204" pitchFamily="18" charset="0"/>
                                </a:rPr>
                                <m:t>2</m:t>
                              </m:r>
                            </m:sup>
                          </m:sSup>
                        </m:e>
                      </m:rad>
                      <m:r>
                        <a:rPr lang="es-ES" sz="1600" b="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sSup>
                            <m:sSupPr>
                              <m:ctrlPr>
                                <a:rPr lang="es-ES" sz="1600" i="1">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100</m:t>
                              </m:r>
                            </m:e>
                            <m:sup>
                              <m:r>
                                <a:rPr lang="es-ES" sz="1600" i="1">
                                  <a:solidFill>
                                    <a:srgbClr val="000000"/>
                                  </a:solidFill>
                                  <a:latin typeface="Cambria Math" panose="02040503050406030204" pitchFamily="18" charset="0"/>
                                </a:rPr>
                                <m:t>2</m:t>
                              </m:r>
                            </m:sup>
                          </m:sSup>
                          <m:r>
                            <a:rPr lang="es-ES" sz="1600" i="1">
                              <a:solidFill>
                                <a:srgbClr val="000000"/>
                              </a:solidFill>
                              <a:latin typeface="Cambria Math" panose="02040503050406030204" pitchFamily="18" charset="0"/>
                            </a:rPr>
                            <m:t>−</m:t>
                          </m:r>
                          <m:sSup>
                            <m:sSupPr>
                              <m:ctrlPr>
                                <a:rPr lang="es-ES" sz="1600" i="1">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95</m:t>
                              </m:r>
                            </m:e>
                            <m:sup>
                              <m:r>
                                <a:rPr lang="es-ES" sz="1600" i="1">
                                  <a:solidFill>
                                    <a:srgbClr val="000000"/>
                                  </a:solidFill>
                                  <a:latin typeface="Cambria Math" panose="02040503050406030204" pitchFamily="18" charset="0"/>
                                </a:rPr>
                                <m:t>2</m:t>
                              </m:r>
                            </m:sup>
                          </m:sSup>
                        </m:e>
                      </m:rad>
                      <m:r>
                        <a:rPr lang="es-ES" sz="1600" b="0" i="1" smtClean="0">
                          <a:solidFill>
                            <a:srgbClr val="000000"/>
                          </a:solidFill>
                          <a:latin typeface="Cambria Math" panose="02040503050406030204" pitchFamily="18" charset="0"/>
                        </a:rPr>
                        <m:t>=31.22→</m:t>
                      </m:r>
                      <m:r>
                        <a:rPr lang="es-ES" sz="1600" b="0" i="1" smtClean="0">
                          <a:solidFill>
                            <a:srgbClr val="000000"/>
                          </a:solidFill>
                          <a:latin typeface="Cambria Math" panose="02040503050406030204" pitchFamily="18" charset="0"/>
                        </a:rPr>
                        <m:t>𝑄</m:t>
                      </m:r>
                      <m:r>
                        <a:rPr lang="es-ES" sz="1600" b="0" i="1" smtClean="0">
                          <a:solidFill>
                            <a:srgbClr val="000000"/>
                          </a:solidFill>
                          <a:latin typeface="Cambria Math" panose="02040503050406030204" pitchFamily="18" charset="0"/>
                        </a:rPr>
                        <m:t>=−31.22 </m:t>
                      </m:r>
                      <m:r>
                        <a:rPr lang="es-ES" sz="1600" b="0" i="1" smtClean="0">
                          <a:solidFill>
                            <a:srgbClr val="000000"/>
                          </a:solidFill>
                          <a:latin typeface="Cambria Math" panose="02040503050406030204" pitchFamily="18" charset="0"/>
                        </a:rPr>
                        <m:t>𝑘𝑉𝐴𝑟</m:t>
                      </m:r>
                    </m:oMath>
                  </m:oMathPara>
                </a14:m>
                <a:endParaRPr lang="es-ES" sz="1600" dirty="0"/>
              </a:p>
            </p:txBody>
          </p:sp>
        </mc:Choice>
        <mc:Fallback xmlns="">
          <p:sp>
            <p:nvSpPr>
              <p:cNvPr id="49" name="Object 11">
                <a:extLst>
                  <a:ext uri="{FF2B5EF4-FFF2-40B4-BE49-F238E27FC236}">
                    <a16:creationId xmlns:a16="http://schemas.microsoft.com/office/drawing/2014/main" id="{631F6472-C8ED-4388-A6F1-940AA66ED405}"/>
                  </a:ext>
                </a:extLst>
              </p:cNvPr>
              <p:cNvSpPr txBox="1">
                <a:spLocks noRot="1" noChangeAspect="1" noMove="1" noResize="1" noEditPoints="1" noAdjustHandles="1" noChangeArrowheads="1" noChangeShapeType="1" noTextEdit="1"/>
              </p:cNvSpPr>
              <p:nvPr/>
            </p:nvSpPr>
            <p:spPr bwMode="auto">
              <a:xfrm>
                <a:off x="116244" y="5800233"/>
                <a:ext cx="7490460" cy="415441"/>
              </a:xfrm>
              <a:prstGeom prst="rect">
                <a:avLst/>
              </a:prstGeom>
              <a:blipFill>
                <a:blip r:embed="rId11"/>
                <a:stretch>
                  <a:fillRect b="-1449"/>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49937908-9CB5-41C4-9FFF-E2E46F01871C}"/>
                  </a:ext>
                </a:extLst>
              </p:cNvPr>
              <p:cNvSpPr/>
              <p:nvPr/>
            </p:nvSpPr>
            <p:spPr>
              <a:xfrm>
                <a:off x="4211960" y="5437341"/>
                <a:ext cx="13628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2000">
                          <a:solidFill>
                            <a:srgbClr val="000000"/>
                          </a:solidFill>
                          <a:latin typeface="Cambria Math" panose="02040503050406030204" pitchFamily="18" charset="0"/>
                          <a:ea typeface="Cambria Math" panose="02040503050406030204" pitchFamily="18" charset="0"/>
                        </a:rPr>
                        <m:t>capacitivo</m:t>
                      </m:r>
                    </m:oMath>
                  </m:oMathPara>
                </a14:m>
                <a:endParaRPr lang="es-ES" sz="2000" dirty="0"/>
              </a:p>
            </p:txBody>
          </p:sp>
        </mc:Choice>
        <mc:Fallback xmlns="">
          <p:sp>
            <p:nvSpPr>
              <p:cNvPr id="7" name="Rectángulo 6">
                <a:extLst>
                  <a:ext uri="{FF2B5EF4-FFF2-40B4-BE49-F238E27FC236}">
                    <a16:creationId xmlns:a16="http://schemas.microsoft.com/office/drawing/2014/main" id="{49937908-9CB5-41C4-9FFF-E2E46F01871C}"/>
                  </a:ext>
                </a:extLst>
              </p:cNvPr>
              <p:cNvSpPr>
                <a:spLocks noRot="1" noChangeAspect="1" noMove="1" noResize="1" noEditPoints="1" noAdjustHandles="1" noChangeArrowheads="1" noChangeShapeType="1" noTextEdit="1"/>
              </p:cNvSpPr>
              <p:nvPr/>
            </p:nvSpPr>
            <p:spPr>
              <a:xfrm>
                <a:off x="4211960" y="5437341"/>
                <a:ext cx="1362874" cy="400110"/>
              </a:xfrm>
              <a:prstGeom prst="rect">
                <a:avLst/>
              </a:prstGeom>
              <a:blipFill>
                <a:blip r:embed="rId12"/>
                <a:stretch>
                  <a:fillRect b="-13636"/>
                </a:stretch>
              </a:blipFill>
            </p:spPr>
            <p:txBody>
              <a:bodyPr/>
              <a:lstStyle/>
              <a:p>
                <a:r>
                  <a:rPr lang="es-ES">
                    <a:noFill/>
                  </a:rPr>
                  <a:t> </a:t>
                </a:r>
              </a:p>
            </p:txBody>
          </p:sp>
        </mc:Fallback>
      </mc:AlternateContent>
      <p:cxnSp>
        <p:nvCxnSpPr>
          <p:cNvPr id="10" name="Conector recto de flecha 9">
            <a:extLst>
              <a:ext uri="{FF2B5EF4-FFF2-40B4-BE49-F238E27FC236}">
                <a16:creationId xmlns:a16="http://schemas.microsoft.com/office/drawing/2014/main" id="{327B7C44-DAEE-43F8-AB47-9114C8774C31}"/>
              </a:ext>
            </a:extLst>
          </p:cNvPr>
          <p:cNvCxnSpPr/>
          <p:nvPr/>
        </p:nvCxnSpPr>
        <p:spPr bwMode="auto">
          <a:xfrm>
            <a:off x="4932040" y="5800233"/>
            <a:ext cx="288032" cy="1254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135" name="Grupo 134"/>
          <p:cNvGrpSpPr/>
          <p:nvPr/>
        </p:nvGrpSpPr>
        <p:grpSpPr>
          <a:xfrm>
            <a:off x="5022296" y="1802134"/>
            <a:ext cx="3700586" cy="1637134"/>
            <a:chOff x="37224" y="1655033"/>
            <a:chExt cx="4850921" cy="2146041"/>
          </a:xfrm>
        </p:grpSpPr>
        <p:cxnSp>
          <p:nvCxnSpPr>
            <p:cNvPr id="136" name="Conector recto 135"/>
            <p:cNvCxnSpPr/>
            <p:nvPr/>
          </p:nvCxnSpPr>
          <p:spPr bwMode="auto">
            <a:xfrm flipH="1">
              <a:off x="3514978" y="2849907"/>
              <a:ext cx="12693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7" name="Grupo 136"/>
            <p:cNvGrpSpPr/>
            <p:nvPr/>
          </p:nvGrpSpPr>
          <p:grpSpPr>
            <a:xfrm>
              <a:off x="37224" y="1655033"/>
              <a:ext cx="4850921" cy="2146041"/>
              <a:chOff x="234820" y="1665164"/>
              <a:chExt cx="5990882" cy="2650358"/>
            </a:xfrm>
          </p:grpSpPr>
          <p:grpSp>
            <p:nvGrpSpPr>
              <p:cNvPr id="142" name="Grupo 141"/>
              <p:cNvGrpSpPr/>
              <p:nvPr/>
            </p:nvGrpSpPr>
            <p:grpSpPr>
              <a:xfrm>
                <a:off x="1475656" y="1916832"/>
                <a:ext cx="4481411" cy="1224000"/>
                <a:chOff x="1475656" y="3816000"/>
                <a:chExt cx="4481411" cy="1224000"/>
              </a:xfrm>
            </p:grpSpPr>
            <p:sp>
              <p:nvSpPr>
                <p:cNvPr id="179" name="Elipse 178"/>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Times" charset="0"/>
                  </a:endParaRPr>
                </a:p>
              </p:txBody>
            </p:sp>
            <p:cxnSp>
              <p:nvCxnSpPr>
                <p:cNvPr id="180" name="Conector recto 179"/>
                <p:cNvCxnSpPr>
                  <a:stCxn id="179"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1" name="Conector recto 180"/>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2" name="Rectángulo 181"/>
                <p:cNvSpPr/>
                <p:nvPr/>
              </p:nvSpPr>
              <p:spPr bwMode="auto">
                <a:xfrm rot="19774239">
                  <a:off x="5675444" y="4310752"/>
                  <a:ext cx="281623"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cxnSp>
              <p:nvCxnSpPr>
                <p:cNvPr id="183" name="Conector recto 182"/>
                <p:cNvCxnSpPr/>
                <p:nvPr/>
              </p:nvCxnSpPr>
              <p:spPr bwMode="auto">
                <a:xfrm flipV="1">
                  <a:off x="5436096" y="3861049"/>
                  <a:ext cx="0" cy="200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 name="Conector recto 183"/>
                <p:cNvCxnSpPr>
                  <a:endCxn id="179"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5" name="Elipse 184"/>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sp>
              <p:nvSpPr>
                <p:cNvPr id="186" name="Elipse 185"/>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sp>
              <p:nvSpPr>
                <p:cNvPr id="187" name="Elipse 186"/>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sp>
              <p:nvSpPr>
                <p:cNvPr id="188" name="CuadroTexto 187"/>
                <p:cNvSpPr txBox="1"/>
                <p:nvPr/>
              </p:nvSpPr>
              <p:spPr>
                <a:xfrm>
                  <a:off x="1478032" y="4052363"/>
                  <a:ext cx="321110" cy="313586"/>
                </a:xfrm>
                <a:prstGeom prst="rect">
                  <a:avLst/>
                </a:prstGeom>
                <a:noFill/>
              </p:spPr>
              <p:txBody>
                <a:bodyPr wrap="none" rtlCol="0">
                  <a:spAutoFit/>
                </a:bodyPr>
                <a:lstStyle/>
                <a:p>
                  <a:r>
                    <a:rPr lang="es-ES" sz="1000" dirty="0"/>
                    <a:t>+</a:t>
                  </a:r>
                </a:p>
              </p:txBody>
            </p:sp>
            <p:sp>
              <p:nvSpPr>
                <p:cNvPr id="189" name="CuadroTexto 188"/>
                <p:cNvSpPr txBox="1"/>
                <p:nvPr/>
              </p:nvSpPr>
              <p:spPr>
                <a:xfrm>
                  <a:off x="1497056" y="4186139"/>
                  <a:ext cx="158346" cy="423521"/>
                </a:xfrm>
                <a:prstGeom prst="rect">
                  <a:avLst/>
                </a:prstGeom>
                <a:noFill/>
              </p:spPr>
              <p:txBody>
                <a:bodyPr wrap="square" rtlCol="0">
                  <a:spAutoFit/>
                </a:bodyPr>
                <a:lstStyle/>
                <a:p>
                  <a:r>
                    <a:rPr lang="es-ES" sz="1100" dirty="0"/>
                    <a:t>-</a:t>
                  </a:r>
                  <a:endParaRPr lang="es-ES" sz="1000" dirty="0"/>
                </a:p>
              </p:txBody>
            </p:sp>
          </p:grpSp>
          <p:grpSp>
            <p:nvGrpSpPr>
              <p:cNvPr id="143" name="Grupo 142"/>
              <p:cNvGrpSpPr/>
              <p:nvPr/>
            </p:nvGrpSpPr>
            <p:grpSpPr>
              <a:xfrm>
                <a:off x="1974691" y="3528401"/>
                <a:ext cx="351486" cy="483096"/>
                <a:chOff x="2564108" y="5355449"/>
                <a:chExt cx="351486" cy="483096"/>
              </a:xfrm>
            </p:grpSpPr>
            <p:sp>
              <p:nvSpPr>
                <p:cNvPr id="176" name="CuadroTexto 175"/>
                <p:cNvSpPr txBox="1"/>
                <p:nvPr/>
              </p:nvSpPr>
              <p:spPr>
                <a:xfrm>
                  <a:off x="2653697" y="5524959"/>
                  <a:ext cx="261897" cy="313586"/>
                </a:xfrm>
                <a:prstGeom prst="rect">
                  <a:avLst/>
                </a:prstGeom>
                <a:noFill/>
              </p:spPr>
              <p:txBody>
                <a:bodyPr wrap="square" rtlCol="0">
                  <a:spAutoFit/>
                </a:bodyPr>
                <a:lstStyle/>
                <a:p>
                  <a:r>
                    <a:rPr lang="es-ES" sz="1000" dirty="0"/>
                    <a:t>+</a:t>
                  </a:r>
                </a:p>
              </p:txBody>
            </p:sp>
            <p:sp>
              <p:nvSpPr>
                <p:cNvPr id="177" name="CuadroTexto 176"/>
                <p:cNvSpPr txBox="1"/>
                <p:nvPr/>
              </p:nvSpPr>
              <p:spPr>
                <a:xfrm>
                  <a:off x="2564108" y="5355449"/>
                  <a:ext cx="239851" cy="323088"/>
                </a:xfrm>
                <a:prstGeom prst="rect">
                  <a:avLst/>
                </a:prstGeom>
                <a:noFill/>
              </p:spPr>
              <p:txBody>
                <a:bodyPr wrap="square" rtlCol="0">
                  <a:spAutoFit/>
                </a:bodyPr>
                <a:lstStyle/>
                <a:p>
                  <a:r>
                    <a:rPr lang="es-ES" sz="1100" dirty="0"/>
                    <a:t>-</a:t>
                  </a:r>
                  <a:endParaRPr lang="es-ES" sz="1000" dirty="0"/>
                </a:p>
              </p:txBody>
            </p:sp>
            <p:sp>
              <p:nvSpPr>
                <p:cNvPr id="178" name="Elipse 177"/>
                <p:cNvSpPr/>
                <p:nvPr/>
              </p:nvSpPr>
              <p:spPr bwMode="auto">
                <a:xfrm>
                  <a:off x="2595835" y="5492692"/>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Times" charset="0"/>
                  </a:endParaRPr>
                </a:p>
              </p:txBody>
            </p:sp>
          </p:grpSp>
          <p:cxnSp>
            <p:nvCxnSpPr>
              <p:cNvPr id="144" name="Conector recto 143"/>
              <p:cNvCxnSpPr>
                <a:stCxn id="187" idx="4"/>
                <a:endCxn id="178" idx="1"/>
              </p:cNvCxnSpPr>
              <p:nvPr/>
            </p:nvCxnSpPr>
            <p:spPr bwMode="auto">
              <a:xfrm>
                <a:off x="1620000" y="3140832"/>
                <a:ext cx="428599" cy="566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Conector recto 144"/>
              <p:cNvCxnSpPr/>
              <p:nvPr/>
            </p:nvCxnSpPr>
            <p:spPr bwMode="auto">
              <a:xfrm>
                <a:off x="2294450" y="3827023"/>
                <a:ext cx="38030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6" name="Rectángulo 145"/>
              <p:cNvSpPr/>
              <p:nvPr/>
            </p:nvSpPr>
            <p:spPr bwMode="auto">
              <a:xfrm rot="16200000">
                <a:off x="5243972" y="2854426"/>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cxnSp>
            <p:nvCxnSpPr>
              <p:cNvPr id="147" name="Conector recto 146"/>
              <p:cNvCxnSpPr/>
              <p:nvPr/>
            </p:nvCxnSpPr>
            <p:spPr bwMode="auto">
              <a:xfrm>
                <a:off x="6102053" y="3144573"/>
                <a:ext cx="0" cy="68912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8" name="CuadroTexto 147"/>
              <p:cNvSpPr txBox="1"/>
              <p:nvPr/>
            </p:nvSpPr>
            <p:spPr>
              <a:xfrm>
                <a:off x="5483400" y="1832245"/>
                <a:ext cx="402276" cy="323088"/>
              </a:xfrm>
              <a:prstGeom prst="rect">
                <a:avLst/>
              </a:prstGeom>
              <a:noFill/>
            </p:spPr>
            <p:txBody>
              <a:bodyPr wrap="none" rtlCol="0">
                <a:spAutoFit/>
              </a:bodyPr>
              <a:lstStyle/>
              <a:p>
                <a:r>
                  <a:rPr lang="es-ES" sz="1100" dirty="0"/>
                  <a:t>R’</a:t>
                </a:r>
              </a:p>
            </p:txBody>
          </p:sp>
          <p:sp>
            <p:nvSpPr>
              <p:cNvPr id="149" name="CuadroTexto 148"/>
              <p:cNvSpPr txBox="1"/>
              <p:nvPr/>
            </p:nvSpPr>
            <p:spPr>
              <a:xfrm>
                <a:off x="1583999" y="2789852"/>
                <a:ext cx="354763" cy="323088"/>
              </a:xfrm>
              <a:prstGeom prst="rect">
                <a:avLst/>
              </a:prstGeom>
              <a:noFill/>
            </p:spPr>
            <p:txBody>
              <a:bodyPr wrap="none" rtlCol="0">
                <a:spAutoFit/>
              </a:bodyPr>
              <a:lstStyle/>
              <a:p>
                <a:r>
                  <a:rPr lang="es-ES" sz="1100" dirty="0"/>
                  <a:t>N</a:t>
                </a:r>
              </a:p>
            </p:txBody>
          </p:sp>
          <p:sp>
            <p:nvSpPr>
              <p:cNvPr id="150" name="CuadroTexto 149"/>
              <p:cNvSpPr txBox="1"/>
              <p:nvPr/>
            </p:nvSpPr>
            <p:spPr>
              <a:xfrm>
                <a:off x="3469786" y="1665164"/>
                <a:ext cx="707152" cy="323088"/>
              </a:xfrm>
              <a:prstGeom prst="rect">
                <a:avLst/>
              </a:prstGeom>
              <a:noFill/>
            </p:spPr>
            <p:txBody>
              <a:bodyPr wrap="none" rtlCol="0">
                <a:spAutoFit/>
              </a:bodyPr>
              <a:lstStyle/>
              <a:p>
                <a:r>
                  <a:rPr lang="es-ES" sz="1100" dirty="0"/>
                  <a:t>Fase R</a:t>
                </a:r>
              </a:p>
            </p:txBody>
          </p:sp>
          <mc:AlternateContent xmlns:mc="http://schemas.openxmlformats.org/markup-compatibility/2006" xmlns:a14="http://schemas.microsoft.com/office/drawing/2010/main">
            <mc:Choice Requires="a14">
              <p:sp>
                <p:nvSpPr>
                  <p:cNvPr id="151" name="CuadroTexto 150"/>
                  <p:cNvSpPr txBox="1"/>
                  <p:nvPr/>
                </p:nvSpPr>
                <p:spPr>
                  <a:xfrm>
                    <a:off x="3421084" y="1907068"/>
                    <a:ext cx="420885"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𝐼</m:t>
                              </m:r>
                            </m:e>
                            <m:sub>
                              <m:r>
                                <a:rPr lang="es-ES" sz="1100" b="0" i="1" dirty="0" smtClean="0">
                                  <a:latin typeface="Cambria Math" panose="02040503050406030204" pitchFamily="18" charset="0"/>
                                </a:rPr>
                                <m:t>𝑅</m:t>
                              </m:r>
                            </m:sub>
                          </m:sSub>
                        </m:oMath>
                      </m:oMathPara>
                    </a14:m>
                    <a:endParaRPr lang="es-ES" sz="1100" dirty="0"/>
                  </a:p>
                </p:txBody>
              </p:sp>
            </mc:Choice>
            <mc:Fallback xmlns="">
              <p:sp>
                <p:nvSpPr>
                  <p:cNvPr id="151" name="CuadroTexto 150"/>
                  <p:cNvSpPr txBox="1">
                    <a:spLocks noRot="1" noChangeAspect="1" noMove="1" noResize="1" noEditPoints="1" noAdjustHandles="1" noChangeArrowheads="1" noChangeShapeType="1" noTextEdit="1"/>
                  </p:cNvSpPr>
                  <p:nvPr/>
                </p:nvSpPr>
                <p:spPr>
                  <a:xfrm>
                    <a:off x="3421084" y="1907068"/>
                    <a:ext cx="420885" cy="323088"/>
                  </a:xfrm>
                  <a:prstGeom prst="rect">
                    <a:avLst/>
                  </a:prstGeom>
                  <a:blipFill>
                    <a:blip r:embed="rId13"/>
                    <a:stretch>
                      <a:fillRect b="-2424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2" name="CuadroTexto 151"/>
                  <p:cNvSpPr txBox="1"/>
                  <p:nvPr/>
                </p:nvSpPr>
                <p:spPr>
                  <a:xfrm>
                    <a:off x="5487121" y="2044677"/>
                    <a:ext cx="403147"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𝐼</m:t>
                              </m:r>
                            </m:e>
                            <m:sub>
                              <m:r>
                                <a:rPr lang="es-ES" sz="1100" b="0" i="1" dirty="0" smtClean="0">
                                  <a:latin typeface="Cambria Math" panose="02040503050406030204" pitchFamily="18" charset="0"/>
                                </a:rPr>
                                <m:t>1</m:t>
                              </m:r>
                            </m:sub>
                          </m:sSub>
                        </m:oMath>
                      </m:oMathPara>
                    </a14:m>
                    <a:endParaRPr lang="es-ES" sz="1100" dirty="0"/>
                  </a:p>
                </p:txBody>
              </p:sp>
            </mc:Choice>
            <mc:Fallback xmlns="">
              <p:sp>
                <p:nvSpPr>
                  <p:cNvPr id="152" name="CuadroTexto 151"/>
                  <p:cNvSpPr txBox="1">
                    <a:spLocks noRot="1" noChangeAspect="1" noMove="1" noResize="1" noEditPoints="1" noAdjustHandles="1" noChangeArrowheads="1" noChangeShapeType="1" noTextEdit="1"/>
                  </p:cNvSpPr>
                  <p:nvPr/>
                </p:nvSpPr>
                <p:spPr>
                  <a:xfrm>
                    <a:off x="5487121" y="2044677"/>
                    <a:ext cx="403147" cy="323088"/>
                  </a:xfrm>
                  <a:prstGeom prst="rect">
                    <a:avLst/>
                  </a:prstGeom>
                  <a:blipFill>
                    <a:blip r:embed="rId14"/>
                    <a:stretch>
                      <a:fillRect b="-24242"/>
                    </a:stretch>
                  </a:blipFill>
                </p:spPr>
                <p:txBody>
                  <a:bodyPr/>
                  <a:lstStyle/>
                  <a:p>
                    <a:r>
                      <a:rPr lang="es-ES">
                        <a:noFill/>
                      </a:rPr>
                      <a:t> </a:t>
                    </a:r>
                  </a:p>
                </p:txBody>
              </p:sp>
            </mc:Fallback>
          </mc:AlternateContent>
          <p:cxnSp>
            <p:nvCxnSpPr>
              <p:cNvPr id="153" name="Conector recto de flecha 152"/>
              <p:cNvCxnSpPr>
                <a:stCxn id="151" idx="3"/>
              </p:cNvCxnSpPr>
              <p:nvPr/>
            </p:nvCxnSpPr>
            <p:spPr bwMode="auto">
              <a:xfrm>
                <a:off x="3841969" y="2068612"/>
                <a:ext cx="653002" cy="23123"/>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54" name="CuadroTexto 153"/>
                  <p:cNvSpPr txBox="1"/>
                  <p:nvPr/>
                </p:nvSpPr>
                <p:spPr>
                  <a:xfrm>
                    <a:off x="1662652" y="2201576"/>
                    <a:ext cx="572135"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𝑈</m:t>
                              </m:r>
                            </m:e>
                            <m:sub>
                              <m:r>
                                <a:rPr lang="es-ES" sz="1100" b="0" i="1" dirty="0" smtClean="0">
                                  <a:latin typeface="Cambria Math" panose="02040503050406030204" pitchFamily="18" charset="0"/>
                                </a:rPr>
                                <m:t>𝑅𝑁</m:t>
                              </m:r>
                            </m:sub>
                          </m:sSub>
                        </m:oMath>
                      </m:oMathPara>
                    </a14:m>
                    <a:endParaRPr lang="es-ES" sz="1100" dirty="0"/>
                  </a:p>
                </p:txBody>
              </p:sp>
            </mc:Choice>
            <mc:Fallback xmlns="">
              <p:sp>
                <p:nvSpPr>
                  <p:cNvPr id="154" name="CuadroTexto 153"/>
                  <p:cNvSpPr txBox="1">
                    <a:spLocks noRot="1" noChangeAspect="1" noMove="1" noResize="1" noEditPoints="1" noAdjustHandles="1" noChangeArrowheads="1" noChangeShapeType="1" noTextEdit="1"/>
                  </p:cNvSpPr>
                  <p:nvPr/>
                </p:nvSpPr>
                <p:spPr>
                  <a:xfrm>
                    <a:off x="1662652" y="2201576"/>
                    <a:ext cx="572135" cy="323088"/>
                  </a:xfrm>
                  <a:prstGeom prst="rect">
                    <a:avLst/>
                  </a:prstGeom>
                  <a:blipFill>
                    <a:blip r:embed="rId15"/>
                    <a:stretch>
                      <a:fillRect r="-3448" b="-2121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5" name="CuadroTexto 154"/>
                  <p:cNvSpPr txBox="1"/>
                  <p:nvPr/>
                </p:nvSpPr>
                <p:spPr>
                  <a:xfrm>
                    <a:off x="5600408" y="2447659"/>
                    <a:ext cx="463647"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𝑍</m:t>
                              </m:r>
                            </m:e>
                            <m:sub>
                              <m:r>
                                <a:rPr lang="es-ES" sz="1100" b="0" i="1" dirty="0" smtClean="0">
                                  <a:latin typeface="Cambria Math" panose="02040503050406030204" pitchFamily="18" charset="0"/>
                                </a:rPr>
                                <m:t>𝑅</m:t>
                              </m:r>
                            </m:sub>
                          </m:sSub>
                        </m:oMath>
                      </m:oMathPara>
                    </a14:m>
                    <a:endParaRPr lang="es-ES" sz="1100" dirty="0"/>
                  </a:p>
                </p:txBody>
              </p:sp>
            </mc:Choice>
            <mc:Fallback xmlns="">
              <p:sp>
                <p:nvSpPr>
                  <p:cNvPr id="155" name="CuadroTexto 154"/>
                  <p:cNvSpPr txBox="1">
                    <a:spLocks noRot="1" noChangeAspect="1" noMove="1" noResize="1" noEditPoints="1" noAdjustHandles="1" noChangeArrowheads="1" noChangeShapeType="1" noTextEdit="1"/>
                  </p:cNvSpPr>
                  <p:nvPr/>
                </p:nvSpPr>
                <p:spPr>
                  <a:xfrm>
                    <a:off x="5600408" y="2447659"/>
                    <a:ext cx="463647" cy="323088"/>
                  </a:xfrm>
                  <a:prstGeom prst="rect">
                    <a:avLst/>
                  </a:prstGeom>
                  <a:blipFill>
                    <a:blip r:embed="rId16"/>
                    <a:stretch>
                      <a:fillRect b="-21212"/>
                    </a:stretch>
                  </a:blipFill>
                </p:spPr>
                <p:txBody>
                  <a:bodyPr/>
                  <a:lstStyle/>
                  <a:p>
                    <a:r>
                      <a:rPr lang="es-ES">
                        <a:noFill/>
                      </a:rPr>
                      <a:t> </a:t>
                    </a:r>
                  </a:p>
                </p:txBody>
              </p:sp>
            </mc:Fallback>
          </mc:AlternateContent>
          <p:grpSp>
            <p:nvGrpSpPr>
              <p:cNvPr id="156" name="Grupo 155"/>
              <p:cNvGrpSpPr/>
              <p:nvPr/>
            </p:nvGrpSpPr>
            <p:grpSpPr>
              <a:xfrm>
                <a:off x="2246269" y="2920602"/>
                <a:ext cx="3979433" cy="1260826"/>
                <a:chOff x="3115386" y="4704338"/>
                <a:chExt cx="3979433" cy="1260826"/>
              </a:xfrm>
            </p:grpSpPr>
            <p:sp>
              <p:nvSpPr>
                <p:cNvPr id="168" name="CuadroTexto 167"/>
                <p:cNvSpPr txBox="1"/>
                <p:nvPr/>
              </p:nvSpPr>
              <p:spPr>
                <a:xfrm>
                  <a:off x="6712340" y="5523998"/>
                  <a:ext cx="382479" cy="323088"/>
                </a:xfrm>
                <a:prstGeom prst="rect">
                  <a:avLst/>
                </a:prstGeom>
                <a:noFill/>
              </p:spPr>
              <p:txBody>
                <a:bodyPr wrap="none" rtlCol="0">
                  <a:spAutoFit/>
                </a:bodyPr>
                <a:lstStyle/>
                <a:p>
                  <a:r>
                    <a:rPr lang="es-ES" sz="1100" dirty="0"/>
                    <a:t>S’</a:t>
                  </a:r>
                </a:p>
              </p:txBody>
            </p:sp>
            <p:sp>
              <p:nvSpPr>
                <p:cNvPr id="169" name="CuadroTexto 168"/>
                <p:cNvSpPr txBox="1"/>
                <p:nvPr/>
              </p:nvSpPr>
              <p:spPr>
                <a:xfrm>
                  <a:off x="3115386" y="5642076"/>
                  <a:ext cx="325069" cy="323088"/>
                </a:xfrm>
                <a:prstGeom prst="rect">
                  <a:avLst/>
                </a:prstGeom>
                <a:noFill/>
              </p:spPr>
              <p:txBody>
                <a:bodyPr wrap="none" rtlCol="0">
                  <a:spAutoFit/>
                </a:bodyPr>
                <a:lstStyle/>
                <a:p>
                  <a:r>
                    <a:rPr lang="es-ES" sz="1100" dirty="0"/>
                    <a:t>S</a:t>
                  </a:r>
                </a:p>
              </p:txBody>
            </p:sp>
            <mc:AlternateContent xmlns:mc="http://schemas.openxmlformats.org/markup-compatibility/2006" xmlns:a14="http://schemas.microsoft.com/office/drawing/2010/main">
              <mc:Choice Requires="a14">
                <p:sp>
                  <p:nvSpPr>
                    <p:cNvPr id="170" name="CuadroTexto 169"/>
                    <p:cNvSpPr txBox="1"/>
                    <p:nvPr/>
                  </p:nvSpPr>
                  <p:spPr>
                    <a:xfrm>
                      <a:off x="6122516" y="5016327"/>
                      <a:ext cx="407187"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𝐼</m:t>
                                </m:r>
                              </m:e>
                              <m:sub>
                                <m:r>
                                  <a:rPr lang="es-ES" sz="1100" b="0" i="1" dirty="0" smtClean="0">
                                    <a:latin typeface="Cambria Math" panose="02040503050406030204" pitchFamily="18" charset="0"/>
                                  </a:rPr>
                                  <m:t>2</m:t>
                                </m:r>
                              </m:sub>
                            </m:sSub>
                          </m:oMath>
                        </m:oMathPara>
                      </a14:m>
                      <a:endParaRPr lang="es-ES" sz="1100" dirty="0"/>
                    </a:p>
                  </p:txBody>
                </p:sp>
              </mc:Choice>
              <mc:Fallback xmlns="">
                <p:sp>
                  <p:nvSpPr>
                    <p:cNvPr id="170" name="CuadroTexto 169"/>
                    <p:cNvSpPr txBox="1">
                      <a:spLocks noRot="1" noChangeAspect="1" noMove="1" noResize="1" noEditPoints="1" noAdjustHandles="1" noChangeArrowheads="1" noChangeShapeType="1" noTextEdit="1"/>
                    </p:cNvSpPr>
                    <p:nvPr/>
                  </p:nvSpPr>
                  <p:spPr>
                    <a:xfrm>
                      <a:off x="6122516" y="5016327"/>
                      <a:ext cx="407187" cy="323088"/>
                    </a:xfrm>
                    <a:prstGeom prst="rect">
                      <a:avLst/>
                    </a:prstGeom>
                    <a:blipFill>
                      <a:blip r:embed="rId17"/>
                      <a:stretch>
                        <a:fillRect b="-2424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1" name="CuadroTexto 170"/>
                    <p:cNvSpPr txBox="1"/>
                    <p:nvPr/>
                  </p:nvSpPr>
                  <p:spPr>
                    <a:xfrm>
                      <a:off x="5437100" y="5598278"/>
                      <a:ext cx="402752"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𝐼</m:t>
                                </m:r>
                              </m:e>
                              <m:sub>
                                <m:r>
                                  <a:rPr lang="es-ES" sz="1100" b="0" i="1" dirty="0" smtClean="0">
                                    <a:latin typeface="Cambria Math" panose="02040503050406030204" pitchFamily="18" charset="0"/>
                                  </a:rPr>
                                  <m:t>𝑆</m:t>
                                </m:r>
                              </m:sub>
                            </m:sSub>
                          </m:oMath>
                        </m:oMathPara>
                      </a14:m>
                      <a:endParaRPr lang="es-ES" sz="1100" dirty="0"/>
                    </a:p>
                  </p:txBody>
                </p:sp>
              </mc:Choice>
              <mc:Fallback xmlns="">
                <p:sp>
                  <p:nvSpPr>
                    <p:cNvPr id="171" name="CuadroTexto 170"/>
                    <p:cNvSpPr txBox="1">
                      <a:spLocks noRot="1" noChangeAspect="1" noMove="1" noResize="1" noEditPoints="1" noAdjustHandles="1" noChangeArrowheads="1" noChangeShapeType="1" noTextEdit="1"/>
                    </p:cNvSpPr>
                    <p:nvPr/>
                  </p:nvSpPr>
                  <p:spPr>
                    <a:xfrm>
                      <a:off x="5437100" y="5598278"/>
                      <a:ext cx="402752" cy="323088"/>
                    </a:xfrm>
                    <a:prstGeom prst="rect">
                      <a:avLst/>
                    </a:prstGeom>
                    <a:blipFill>
                      <a:blip r:embed="rId18"/>
                      <a:stretch>
                        <a:fillRect b="-24242"/>
                      </a:stretch>
                    </a:blipFill>
                  </p:spPr>
                  <p:txBody>
                    <a:bodyPr/>
                    <a:lstStyle/>
                    <a:p>
                      <a:r>
                        <a:rPr lang="es-ES">
                          <a:noFill/>
                        </a:rPr>
                        <a:t> </a:t>
                      </a:r>
                    </a:p>
                  </p:txBody>
                </p:sp>
              </mc:Fallback>
            </mc:AlternateContent>
            <p:cxnSp>
              <p:nvCxnSpPr>
                <p:cNvPr id="172" name="Conector recto de flecha 171"/>
                <p:cNvCxnSpPr/>
                <p:nvPr/>
              </p:nvCxnSpPr>
              <p:spPr bwMode="auto">
                <a:xfrm flipH="1">
                  <a:off x="5781901" y="5077298"/>
                  <a:ext cx="942198" cy="4084"/>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173" name="Conector recto de flecha 172"/>
                <p:cNvCxnSpPr/>
                <p:nvPr/>
              </p:nvCxnSpPr>
              <p:spPr bwMode="auto">
                <a:xfrm>
                  <a:off x="5167730" y="5681469"/>
                  <a:ext cx="631651" cy="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74" name="CuadroTexto 173"/>
                    <p:cNvSpPr txBox="1"/>
                    <p:nvPr/>
                  </p:nvSpPr>
                  <p:spPr>
                    <a:xfrm>
                      <a:off x="6078955" y="4704338"/>
                      <a:ext cx="445513"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𝑍</m:t>
                                </m:r>
                              </m:e>
                              <m:sub>
                                <m:r>
                                  <a:rPr lang="es-ES" sz="1100" b="0" i="1" dirty="0" smtClean="0">
                                    <a:latin typeface="Cambria Math" panose="02040503050406030204" pitchFamily="18" charset="0"/>
                                  </a:rPr>
                                  <m:t>𝑆</m:t>
                                </m:r>
                              </m:sub>
                            </m:sSub>
                          </m:oMath>
                        </m:oMathPara>
                      </a14:m>
                      <a:endParaRPr lang="es-ES" sz="1100" dirty="0"/>
                    </a:p>
                  </p:txBody>
                </p:sp>
              </mc:Choice>
              <mc:Fallback xmlns="">
                <p:sp>
                  <p:nvSpPr>
                    <p:cNvPr id="174" name="CuadroTexto 173"/>
                    <p:cNvSpPr txBox="1">
                      <a:spLocks noRot="1" noChangeAspect="1" noMove="1" noResize="1" noEditPoints="1" noAdjustHandles="1" noChangeArrowheads="1" noChangeShapeType="1" noTextEdit="1"/>
                    </p:cNvSpPr>
                    <p:nvPr/>
                  </p:nvSpPr>
                  <p:spPr>
                    <a:xfrm>
                      <a:off x="6078955" y="4704338"/>
                      <a:ext cx="445513" cy="323088"/>
                    </a:xfrm>
                    <a:prstGeom prst="rect">
                      <a:avLst/>
                    </a:prstGeom>
                    <a:blipFill>
                      <a:blip r:embed="rId19"/>
                      <a:stretch>
                        <a:fillRect b="-21212"/>
                      </a:stretch>
                    </a:blipFill>
                  </p:spPr>
                  <p:txBody>
                    <a:bodyPr/>
                    <a:lstStyle/>
                    <a:p>
                      <a:r>
                        <a:rPr lang="es-ES">
                          <a:noFill/>
                        </a:rPr>
                        <a:t> </a:t>
                      </a:r>
                    </a:p>
                  </p:txBody>
                </p:sp>
              </mc:Fallback>
            </mc:AlternateContent>
            <p:sp>
              <p:nvSpPr>
                <p:cNvPr id="175" name="CuadroTexto 174"/>
                <p:cNvSpPr txBox="1"/>
                <p:nvPr/>
              </p:nvSpPr>
              <p:spPr>
                <a:xfrm>
                  <a:off x="4134372" y="5272746"/>
                  <a:ext cx="687355" cy="323088"/>
                </a:xfrm>
                <a:prstGeom prst="rect">
                  <a:avLst/>
                </a:prstGeom>
                <a:noFill/>
              </p:spPr>
              <p:txBody>
                <a:bodyPr wrap="none" rtlCol="0">
                  <a:spAutoFit/>
                </a:bodyPr>
                <a:lstStyle/>
                <a:p>
                  <a:r>
                    <a:rPr lang="es-ES" sz="1100" dirty="0"/>
                    <a:t>Fase S</a:t>
                  </a:r>
                </a:p>
              </p:txBody>
            </p:sp>
          </p:grpSp>
          <p:sp>
            <p:nvSpPr>
              <p:cNvPr id="157" name="CuadroTexto 156"/>
              <p:cNvSpPr txBox="1"/>
              <p:nvPr/>
            </p:nvSpPr>
            <p:spPr>
              <a:xfrm>
                <a:off x="2637847" y="3031905"/>
                <a:ext cx="711111" cy="323088"/>
              </a:xfrm>
              <a:prstGeom prst="rect">
                <a:avLst/>
              </a:prstGeom>
              <a:noFill/>
            </p:spPr>
            <p:txBody>
              <a:bodyPr wrap="none" rtlCol="0">
                <a:spAutoFit/>
              </a:bodyPr>
              <a:lstStyle/>
              <a:p>
                <a:r>
                  <a:rPr lang="es-ES" sz="1100" dirty="0"/>
                  <a:t>Neutro</a:t>
                </a:r>
              </a:p>
            </p:txBody>
          </p:sp>
          <p:grpSp>
            <p:nvGrpSpPr>
              <p:cNvPr id="158" name="Grupo 157"/>
              <p:cNvGrpSpPr/>
              <p:nvPr/>
            </p:nvGrpSpPr>
            <p:grpSpPr>
              <a:xfrm>
                <a:off x="801372" y="3459996"/>
                <a:ext cx="309992" cy="494962"/>
                <a:chOff x="2582016" y="5358740"/>
                <a:chExt cx="309992" cy="494962"/>
              </a:xfrm>
            </p:grpSpPr>
            <p:sp>
              <p:nvSpPr>
                <p:cNvPr id="165" name="CuadroTexto 164"/>
                <p:cNvSpPr txBox="1"/>
                <p:nvPr/>
              </p:nvSpPr>
              <p:spPr>
                <a:xfrm>
                  <a:off x="2582016" y="5540116"/>
                  <a:ext cx="261897" cy="313586"/>
                </a:xfrm>
                <a:prstGeom prst="rect">
                  <a:avLst/>
                </a:prstGeom>
                <a:noFill/>
              </p:spPr>
              <p:txBody>
                <a:bodyPr wrap="square" rtlCol="0">
                  <a:spAutoFit/>
                </a:bodyPr>
                <a:lstStyle/>
                <a:p>
                  <a:r>
                    <a:rPr lang="es-ES" sz="1000" dirty="0"/>
                    <a:t>+</a:t>
                  </a:r>
                </a:p>
              </p:txBody>
            </p:sp>
            <p:sp>
              <p:nvSpPr>
                <p:cNvPr id="166" name="CuadroTexto 165"/>
                <p:cNvSpPr txBox="1"/>
                <p:nvPr/>
              </p:nvSpPr>
              <p:spPr>
                <a:xfrm>
                  <a:off x="2638485" y="5358740"/>
                  <a:ext cx="239852" cy="323088"/>
                </a:xfrm>
                <a:prstGeom prst="rect">
                  <a:avLst/>
                </a:prstGeom>
                <a:noFill/>
              </p:spPr>
              <p:txBody>
                <a:bodyPr wrap="square" rtlCol="0">
                  <a:spAutoFit/>
                </a:bodyPr>
                <a:lstStyle/>
                <a:p>
                  <a:r>
                    <a:rPr lang="es-ES" sz="1100" dirty="0"/>
                    <a:t>-</a:t>
                  </a:r>
                  <a:endParaRPr lang="es-ES" sz="1000" dirty="0"/>
                </a:p>
              </p:txBody>
            </p:sp>
            <p:sp>
              <p:nvSpPr>
                <p:cNvPr id="167" name="Elipse 166"/>
                <p:cNvSpPr/>
                <p:nvPr/>
              </p:nvSpPr>
              <p:spPr bwMode="auto">
                <a:xfrm>
                  <a:off x="2603976" y="5498305"/>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Times" charset="0"/>
                  </a:endParaRPr>
                </a:p>
              </p:txBody>
            </p:sp>
          </p:grpSp>
          <p:cxnSp>
            <p:nvCxnSpPr>
              <p:cNvPr id="159" name="Conector recto 158"/>
              <p:cNvCxnSpPr>
                <a:endCxn id="167" idx="7"/>
              </p:cNvCxnSpPr>
              <p:nvPr/>
            </p:nvCxnSpPr>
            <p:spPr bwMode="auto">
              <a:xfrm flipH="1">
                <a:off x="1069183" y="3122119"/>
                <a:ext cx="541139" cy="5196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Conector recto 159"/>
              <p:cNvCxnSpPr/>
              <p:nvPr/>
            </p:nvCxnSpPr>
            <p:spPr bwMode="auto">
              <a:xfrm>
                <a:off x="445718" y="4282955"/>
                <a:ext cx="40825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1" name="Rectángulo 160"/>
              <p:cNvSpPr/>
              <p:nvPr/>
            </p:nvSpPr>
            <p:spPr bwMode="auto">
              <a:xfrm rot="2512829">
                <a:off x="4759294" y="2448620"/>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cxnSp>
            <p:nvCxnSpPr>
              <p:cNvPr id="162" name="Conector recto 161"/>
              <p:cNvCxnSpPr/>
              <p:nvPr/>
            </p:nvCxnSpPr>
            <p:spPr bwMode="auto">
              <a:xfrm>
                <a:off x="4528268" y="3140831"/>
                <a:ext cx="0" cy="11522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Conector recto 162"/>
              <p:cNvCxnSpPr>
                <a:stCxn id="167" idx="3"/>
              </p:cNvCxnSpPr>
              <p:nvPr/>
            </p:nvCxnSpPr>
            <p:spPr bwMode="auto">
              <a:xfrm flipH="1">
                <a:off x="445718" y="3845412"/>
                <a:ext cx="419795" cy="4375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4" name="CuadroTexto 163"/>
              <p:cNvSpPr txBox="1"/>
              <p:nvPr/>
            </p:nvSpPr>
            <p:spPr>
              <a:xfrm>
                <a:off x="234820" y="3992434"/>
                <a:ext cx="334966" cy="323088"/>
              </a:xfrm>
              <a:prstGeom prst="rect">
                <a:avLst/>
              </a:prstGeom>
              <a:noFill/>
            </p:spPr>
            <p:txBody>
              <a:bodyPr wrap="none" rtlCol="0">
                <a:spAutoFit/>
              </a:bodyPr>
              <a:lstStyle/>
              <a:p>
                <a:r>
                  <a:rPr lang="es-ES" sz="1100" dirty="0"/>
                  <a:t>T</a:t>
                </a:r>
              </a:p>
            </p:txBody>
          </p:sp>
        </p:grpSp>
        <p:cxnSp>
          <p:nvCxnSpPr>
            <p:cNvPr id="138" name="Conector recto 137"/>
            <p:cNvCxnSpPr>
              <a:stCxn id="161" idx="0"/>
            </p:cNvCxnSpPr>
            <p:nvPr/>
          </p:nvCxnSpPr>
          <p:spPr bwMode="auto">
            <a:xfrm flipV="1">
              <a:off x="3960006" y="2052622"/>
              <a:ext cx="288703" cy="291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Conector recto 138"/>
            <p:cNvCxnSpPr>
              <a:stCxn id="182" idx="0"/>
            </p:cNvCxnSpPr>
            <p:nvPr/>
          </p:nvCxnSpPr>
          <p:spPr bwMode="auto">
            <a:xfrm flipH="1" flipV="1">
              <a:off x="4253276" y="2066799"/>
              <a:ext cx="195127" cy="2220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Conector recto 139"/>
            <p:cNvCxnSpPr>
              <a:stCxn id="161" idx="2"/>
            </p:cNvCxnSpPr>
            <p:nvPr/>
          </p:nvCxnSpPr>
          <p:spPr bwMode="auto">
            <a:xfrm flipH="1">
              <a:off x="3520673" y="2662122"/>
              <a:ext cx="154083" cy="1877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Conector recto 140"/>
            <p:cNvCxnSpPr>
              <a:stCxn id="182" idx="2"/>
            </p:cNvCxnSpPr>
            <p:nvPr/>
          </p:nvCxnSpPr>
          <p:spPr bwMode="auto">
            <a:xfrm>
              <a:off x="4664815" y="2657282"/>
              <a:ext cx="119550" cy="18490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9419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4" grpId="0"/>
      <p:bldP spid="46" grpId="0"/>
      <p:bldP spid="47" grpId="0"/>
      <p:bldP spid="48" grpId="0"/>
      <p:bldP spid="49"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2270279"/>
            <a:ext cx="6429240" cy="2319137"/>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14760" y="2270280"/>
            <a:ext cx="150360" cy="2319136"/>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242616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FFFFFF"/>
                </a:solidFill>
                <a:uFill>
                  <a:solidFill>
                    <a:srgbClr val="FFFFFF"/>
                  </a:solidFill>
                </a:uFill>
                <a:latin typeface="45 Helvetica Light"/>
              </a:rPr>
              <a:t>Bloque II. </a:t>
            </a:r>
          </a:p>
          <a:p>
            <a:pPr>
              <a:lnSpc>
                <a:spcPct val="100000"/>
              </a:lnSpc>
            </a:pPr>
            <a:r>
              <a:rPr lang="es-ES" sz="3200" spc="-1" dirty="0">
                <a:solidFill>
                  <a:srgbClr val="FFFFFF"/>
                </a:solidFill>
                <a:uFill>
                  <a:solidFill>
                    <a:srgbClr val="FFFFFF"/>
                  </a:solidFill>
                </a:uFill>
                <a:latin typeface="45 Helvetica Light"/>
              </a:rPr>
              <a:t>Electrónica Analógica</a:t>
            </a: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78</a:t>
            </a:fld>
            <a:endParaRPr lang="es-E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879736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4. </a:t>
            </a:r>
            <a:r>
              <a:rPr lang="es-ES" altLang="es-ES" sz="2800" dirty="0">
                <a:solidFill>
                  <a:schemeClr val="bg1"/>
                </a:solidFill>
                <a:latin typeface="45 Helvetica Light" charset="0"/>
              </a:rPr>
              <a:t>Amplificador Operacional (A. O.)</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79</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0667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9E71A4B-0DC0-811D-AC86-491F095C88C3}"/>
              </a:ext>
            </a:extLst>
          </p:cNvPr>
          <p:cNvSpPr>
            <a:spLocks noGrp="1"/>
          </p:cNvSpPr>
          <p:nvPr>
            <p:ph type="subTitle"/>
          </p:nvPr>
        </p:nvSpPr>
        <p:spPr>
          <a:xfrm>
            <a:off x="133351" y="838199"/>
            <a:ext cx="7772400" cy="461665"/>
          </a:xfrm>
        </p:spPr>
        <p:txBody>
          <a:bodyPr/>
          <a:lstStyle/>
          <a:p>
            <a:pPr marL="0" indent="0" algn="l">
              <a:buNone/>
            </a:pPr>
            <a:r>
              <a:rPr lang="es-ES" sz="1200" b="1" i="0" u="none" strike="noStrike" baseline="0" dirty="0">
                <a:latin typeface="+mj-lt"/>
              </a:rPr>
              <a:t>Problema 11. </a:t>
            </a:r>
            <a:r>
              <a:rPr lang="es-ES" sz="1200" b="0" i="0" u="none" strike="noStrike" baseline="0" dirty="0">
                <a:latin typeface="+mj-lt"/>
              </a:rPr>
              <a:t>Si se sabe que por la resistencia de 5 Ω circula una corriente de 12 A, ¿Qué corriente pasa por la resistencia de 6 Ω del circuito de la figura?</a:t>
            </a:r>
            <a:endParaRPr lang="es-ES" dirty="0"/>
          </a:p>
        </p:txBody>
      </p:sp>
      <p:sp>
        <p:nvSpPr>
          <p:cNvPr id="7" name="CuadroTexto 6">
            <a:extLst>
              <a:ext uri="{FF2B5EF4-FFF2-40B4-BE49-F238E27FC236}">
                <a16:creationId xmlns:a16="http://schemas.microsoft.com/office/drawing/2014/main" id="{E7EEAE25-F5BB-E1B0-A06C-05D6E6EDA3EF}"/>
              </a:ext>
            </a:extLst>
          </p:cNvPr>
          <p:cNvSpPr txBox="1"/>
          <p:nvPr/>
        </p:nvSpPr>
        <p:spPr>
          <a:xfrm>
            <a:off x="133351" y="2686050"/>
            <a:ext cx="8391525" cy="461665"/>
          </a:xfrm>
          <a:prstGeom prst="rect">
            <a:avLst/>
          </a:prstGeom>
          <a:noFill/>
        </p:spPr>
        <p:txBody>
          <a:bodyPr wrap="square">
            <a:spAutoFit/>
          </a:bodyPr>
          <a:lstStyle/>
          <a:p>
            <a:pPr algn="just"/>
            <a:r>
              <a:rPr lang="es-ES" sz="1200" b="1" i="0" u="none" strike="noStrike" baseline="0" dirty="0">
                <a:latin typeface="+mj-lt"/>
              </a:rPr>
              <a:t>Problema 12</a:t>
            </a:r>
            <a:r>
              <a:rPr lang="es-ES" sz="1200" b="0" i="0" u="none" strike="noStrike" baseline="0" dirty="0">
                <a:latin typeface="+mj-lt"/>
              </a:rPr>
              <a:t>. En el circuito indicado en la figura, calcula el valor de la resistencia R para que la lectura del amperímetro sea la misma cuando ambos interruptores están abiertos y cuando ambos están cerrados.</a:t>
            </a:r>
            <a:endParaRPr lang="es-ES" sz="1200" dirty="0">
              <a:latin typeface="+mj-lt"/>
            </a:endParaRPr>
          </a:p>
        </p:txBody>
      </p:sp>
      <p:pic>
        <p:nvPicPr>
          <p:cNvPr id="9" name="Imagen 8">
            <a:extLst>
              <a:ext uri="{FF2B5EF4-FFF2-40B4-BE49-F238E27FC236}">
                <a16:creationId xmlns:a16="http://schemas.microsoft.com/office/drawing/2014/main" id="{178723AC-4E1C-C6D2-8AF3-E0CA76012B93}"/>
              </a:ext>
            </a:extLst>
          </p:cNvPr>
          <p:cNvPicPr>
            <a:picLocks noChangeAspect="1"/>
          </p:cNvPicPr>
          <p:nvPr/>
        </p:nvPicPr>
        <p:blipFill>
          <a:blip r:embed="rId2"/>
          <a:stretch>
            <a:fillRect/>
          </a:stretch>
        </p:blipFill>
        <p:spPr>
          <a:xfrm>
            <a:off x="3353649" y="3147715"/>
            <a:ext cx="1759941" cy="1506799"/>
          </a:xfrm>
          <a:prstGeom prst="rect">
            <a:avLst/>
          </a:prstGeom>
        </p:spPr>
      </p:pic>
      <p:sp>
        <p:nvSpPr>
          <p:cNvPr id="11" name="CuadroTexto 10">
            <a:extLst>
              <a:ext uri="{FF2B5EF4-FFF2-40B4-BE49-F238E27FC236}">
                <a16:creationId xmlns:a16="http://schemas.microsoft.com/office/drawing/2014/main" id="{058471F0-4506-CEFD-E4A4-CFF1E6126C9C}"/>
              </a:ext>
            </a:extLst>
          </p:cNvPr>
          <p:cNvSpPr txBox="1"/>
          <p:nvPr/>
        </p:nvSpPr>
        <p:spPr>
          <a:xfrm>
            <a:off x="133351" y="4634806"/>
            <a:ext cx="8791574" cy="1384995"/>
          </a:xfrm>
          <a:prstGeom prst="rect">
            <a:avLst/>
          </a:prstGeom>
          <a:noFill/>
        </p:spPr>
        <p:txBody>
          <a:bodyPr wrap="square">
            <a:spAutoFit/>
          </a:bodyPr>
          <a:lstStyle/>
          <a:p>
            <a:pPr algn="l"/>
            <a:r>
              <a:rPr lang="es-ES" sz="1200" b="1" i="0" u="none" strike="noStrike" baseline="0" dirty="0">
                <a:latin typeface="+mj-lt"/>
              </a:rPr>
              <a:t>Problema 13: </a:t>
            </a:r>
            <a:r>
              <a:rPr lang="es-ES" sz="1200" b="0" i="0" u="none" strike="noStrike" baseline="0" dirty="0">
                <a:latin typeface="+mj-lt"/>
              </a:rPr>
              <a:t>Calcular las corrientes I1, I2. Y las caídas de tensión en las resistencias R1 y R2. R1 = 3</a:t>
            </a:r>
            <a:r>
              <a:rPr lang="el-GR" sz="1200" b="0" i="0" u="none" strike="noStrike" baseline="0" dirty="0">
                <a:latin typeface="+mj-lt"/>
                <a:ea typeface="Cambria Math" panose="02040503050406030204" pitchFamily="18" charset="0"/>
              </a:rPr>
              <a:t>Ω</a:t>
            </a:r>
            <a:r>
              <a:rPr lang="es-ES" sz="1200" b="0" i="0" u="none" strike="noStrike" baseline="0" dirty="0">
                <a:latin typeface="+mj-lt"/>
              </a:rPr>
              <a:t>, R2 = 6</a:t>
            </a:r>
            <a:r>
              <a:rPr lang="el-GR" sz="1200" b="0" i="0" u="none" strike="noStrike" baseline="0" dirty="0">
                <a:latin typeface="+mj-lt"/>
                <a:ea typeface="Cambria Math" panose="02040503050406030204" pitchFamily="18" charset="0"/>
              </a:rPr>
              <a:t> Ω</a:t>
            </a:r>
            <a:r>
              <a:rPr lang="es-ES" sz="1200" b="0" i="0" u="none" strike="noStrike" baseline="0" dirty="0">
                <a:latin typeface="+mj-lt"/>
              </a:rPr>
              <a:t>, V= 12V, I=0,5A. Se recomienda resolverlo 4 veces usando los</a:t>
            </a:r>
          </a:p>
          <a:p>
            <a:pPr algn="l"/>
            <a:r>
              <a:rPr lang="es-ES" sz="1200" b="0" i="0" u="none" strike="noStrike" baseline="0" dirty="0">
                <a:latin typeface="+mj-lt"/>
              </a:rPr>
              <a:t>métodos explicados:</a:t>
            </a:r>
          </a:p>
          <a:p>
            <a:pPr algn="l"/>
            <a:r>
              <a:rPr lang="es-ES" sz="1200" b="0" i="0" u="none" strike="noStrike" baseline="0" dirty="0">
                <a:latin typeface="+mj-lt"/>
              </a:rPr>
              <a:t>1. El teorema de superposición</a:t>
            </a:r>
          </a:p>
          <a:p>
            <a:pPr algn="l"/>
            <a:r>
              <a:rPr lang="es-ES" sz="1200" b="0" i="0" u="none" strike="noStrike" baseline="0" dirty="0">
                <a:latin typeface="+mj-lt"/>
              </a:rPr>
              <a:t>2. Las leyes de Kirchhoff</a:t>
            </a:r>
          </a:p>
          <a:p>
            <a:pPr algn="l"/>
            <a:r>
              <a:rPr lang="es-ES" sz="1200" b="0" i="0" u="none" strike="noStrike" baseline="0" dirty="0">
                <a:latin typeface="+mj-lt"/>
              </a:rPr>
              <a:t>3. Usando el teorema de </a:t>
            </a:r>
            <a:r>
              <a:rPr lang="es-ES" sz="1200" b="0" i="0" u="none" strike="noStrike" baseline="0" dirty="0" err="1">
                <a:latin typeface="+mj-lt"/>
              </a:rPr>
              <a:t>Thevenin</a:t>
            </a:r>
            <a:endParaRPr lang="es-ES" sz="1200" b="0" i="0" u="none" strike="noStrike" baseline="0" dirty="0">
              <a:latin typeface="+mj-lt"/>
            </a:endParaRPr>
          </a:p>
          <a:p>
            <a:pPr algn="l"/>
            <a:r>
              <a:rPr lang="es-ES" sz="1200" b="0" i="0" u="none" strike="noStrike" baseline="0" dirty="0">
                <a:latin typeface="+mj-lt"/>
              </a:rPr>
              <a:t>4. Usando el teorema de Norton</a:t>
            </a:r>
            <a:endParaRPr lang="es-ES" sz="1200" dirty="0">
              <a:latin typeface="+mj-lt"/>
            </a:endParaRPr>
          </a:p>
        </p:txBody>
      </p:sp>
      <p:pic>
        <p:nvPicPr>
          <p:cNvPr id="13" name="Imagen 12">
            <a:extLst>
              <a:ext uri="{FF2B5EF4-FFF2-40B4-BE49-F238E27FC236}">
                <a16:creationId xmlns:a16="http://schemas.microsoft.com/office/drawing/2014/main" id="{4631AE7F-F482-33E5-A0F3-FEEDC4DCE28C}"/>
              </a:ext>
            </a:extLst>
          </p:cNvPr>
          <p:cNvPicPr>
            <a:picLocks noChangeAspect="1"/>
          </p:cNvPicPr>
          <p:nvPr/>
        </p:nvPicPr>
        <p:blipFill>
          <a:blip r:embed="rId3"/>
          <a:stretch>
            <a:fillRect/>
          </a:stretch>
        </p:blipFill>
        <p:spPr>
          <a:xfrm>
            <a:off x="4104052" y="4956014"/>
            <a:ext cx="2819400" cy="1343025"/>
          </a:xfrm>
          <a:prstGeom prst="rect">
            <a:avLst/>
          </a:prstGeom>
        </p:spPr>
      </p:pic>
      <p:pic>
        <p:nvPicPr>
          <p:cNvPr id="14" name="Imagen 13" descr="Gráfico, Gráfico de cajas y bigotes&#10;&#10;Descripción generada automáticamente">
            <a:extLst>
              <a:ext uri="{FF2B5EF4-FFF2-40B4-BE49-F238E27FC236}">
                <a16:creationId xmlns:a16="http://schemas.microsoft.com/office/drawing/2014/main" id="{87BB7728-B4AA-1B70-7210-0E5F915393A5}"/>
              </a:ext>
            </a:extLst>
          </p:cNvPr>
          <p:cNvPicPr>
            <a:picLocks noChangeAspect="1"/>
          </p:cNvPicPr>
          <p:nvPr/>
        </p:nvPicPr>
        <p:blipFill rotWithShape="1">
          <a:blip r:embed="rId4">
            <a:extLst>
              <a:ext uri="{28A0092B-C50C-407E-A947-70E740481C1C}">
                <a14:useLocalDpi xmlns:a14="http://schemas.microsoft.com/office/drawing/2010/main" val="0"/>
              </a:ext>
            </a:extLst>
          </a:blip>
          <a:srcRect l="23333" t="11309" r="37709" b="46875"/>
          <a:stretch/>
        </p:blipFill>
        <p:spPr>
          <a:xfrm>
            <a:off x="3857624" y="1052465"/>
            <a:ext cx="2095501" cy="1574427"/>
          </a:xfrm>
          <a:prstGeom prst="rect">
            <a:avLst/>
          </a:prstGeom>
        </p:spPr>
      </p:pic>
      <p:sp>
        <p:nvSpPr>
          <p:cNvPr id="8" name="Marcador de número de diapositiva 1">
            <a:extLst>
              <a:ext uri="{FF2B5EF4-FFF2-40B4-BE49-F238E27FC236}">
                <a16:creationId xmlns:a16="http://schemas.microsoft.com/office/drawing/2014/main" id="{8D248488-79FF-457C-9ACB-6C867C4FB8D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600985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2">
            <a:extLst>
              <a:ext uri="{FF2B5EF4-FFF2-40B4-BE49-F238E27FC236}">
                <a16:creationId xmlns:a16="http://schemas.microsoft.com/office/drawing/2014/main" id="{1589855E-2E9A-85D2-A851-71A647A13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904" y="1227277"/>
            <a:ext cx="2769322" cy="2051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0351128-CD01-D14C-4004-C19DDF52D560}"/>
              </a:ext>
            </a:extLst>
          </p:cNvPr>
          <p:cNvSpPr>
            <a:spLocks noChangeArrowheads="1"/>
          </p:cNvSpPr>
          <p:nvPr/>
        </p:nvSpPr>
        <p:spPr bwMode="auto">
          <a:xfrm>
            <a:off x="256180" y="869617"/>
            <a:ext cx="496193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b="1" dirty="0">
                <a:latin typeface="Arial" panose="020B0604020202020204" pitchFamily="34" charset="0"/>
                <a:ea typeface="Times New Roman" panose="02020603050405020304" pitchFamily="18" charset="0"/>
                <a:cs typeface="Arial" panose="020B0604020202020204" pitchFamily="34" charset="0"/>
              </a:rPr>
              <a:t>Problema 1.</a:t>
            </a:r>
            <a:r>
              <a:rPr lang="es-ES" altLang="es-ES" sz="12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(V</a:t>
            </a:r>
            <a:r>
              <a:rPr lang="es-ES" altLang="es-ES" sz="12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200" dirty="0">
                <a:latin typeface="Arial" panose="020B0604020202020204" pitchFamily="34" charset="0"/>
                <a:ea typeface="Times New Roman" panose="02020603050405020304" pitchFamily="18" charset="0"/>
                <a:cs typeface="Arial" panose="020B0604020202020204" pitchFamily="34" charset="0"/>
              </a:rPr>
              <a:t> vs. </a:t>
            </a:r>
            <a:r>
              <a:rPr lang="es-ES" altLang="es-ES" sz="1200" dirty="0" err="1">
                <a:latin typeface="Arial" panose="020B0604020202020204" pitchFamily="34" charset="0"/>
                <a:ea typeface="Times New Roman" panose="02020603050405020304" pitchFamily="18" charset="0"/>
                <a:cs typeface="Arial" panose="020B0604020202020204" pitchFamily="34" charset="0"/>
              </a:rPr>
              <a:t>V</a:t>
            </a:r>
            <a:r>
              <a:rPr lang="es-ES" altLang="es-ES" sz="12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200" dirty="0">
                <a:latin typeface="Arial" panose="020B0604020202020204" pitchFamily="34" charset="0"/>
                <a:ea typeface="Times New Roman" panose="02020603050405020304" pitchFamily="18" charset="0"/>
                <a:cs typeface="Arial" panose="020B0604020202020204" pitchFamily="34" charset="0"/>
              </a:rPr>
              <a:t>).</a:t>
            </a:r>
            <a:endParaRPr lang="es-ES" altLang="es-ES" sz="900" dirty="0"/>
          </a:p>
        </p:txBody>
      </p:sp>
      <p:pic>
        <p:nvPicPr>
          <p:cNvPr id="6" name="Imagen 5">
            <a:extLst>
              <a:ext uri="{FF2B5EF4-FFF2-40B4-BE49-F238E27FC236}">
                <a16:creationId xmlns:a16="http://schemas.microsoft.com/office/drawing/2014/main" id="{89A884AD-7443-9304-CD09-5DB2F528EF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0201" y="3801587"/>
            <a:ext cx="2752519" cy="2446683"/>
          </a:xfrm>
          <a:prstGeom prst="rect">
            <a:avLst/>
          </a:prstGeom>
          <a:noFill/>
          <a:ln>
            <a:noFill/>
          </a:ln>
        </p:spPr>
      </p:pic>
      <p:sp>
        <p:nvSpPr>
          <p:cNvPr id="7" name="Rectangle 3">
            <a:extLst>
              <a:ext uri="{FF2B5EF4-FFF2-40B4-BE49-F238E27FC236}">
                <a16:creationId xmlns:a16="http://schemas.microsoft.com/office/drawing/2014/main" id="{267F73DB-D16E-DBDC-BD33-D91D4D13010A}"/>
              </a:ext>
            </a:extLst>
          </p:cNvPr>
          <p:cNvSpPr>
            <a:spLocks noChangeArrowheads="1"/>
          </p:cNvSpPr>
          <p:nvPr/>
        </p:nvSpPr>
        <p:spPr bwMode="auto">
          <a:xfrm>
            <a:off x="256180" y="3413149"/>
            <a:ext cx="502926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lvl="0" eaLnBrk="0" fontAlgn="base" hangingPunct="0">
              <a:spcBef>
                <a:spcPct val="0"/>
              </a:spcBef>
              <a:spcAft>
                <a:spcPct val="0"/>
              </a:spcAft>
            </a:pPr>
            <a:r>
              <a:rPr lang="es-ES" altLang="es-ES" sz="1200" b="1" dirty="0">
                <a:latin typeface="Arial" panose="020B0604020202020204" pitchFamily="34" charset="0"/>
                <a:ea typeface="Times New Roman" panose="02020603050405020304" pitchFamily="18" charset="0"/>
                <a:cs typeface="Arial" panose="020B0604020202020204" pitchFamily="34" charset="0"/>
              </a:rPr>
              <a:t>Problema 2.</a:t>
            </a:r>
            <a:r>
              <a:rPr lang="es-ES" altLang="es-ES" sz="1200" dirty="0">
                <a:latin typeface="Arial" panose="020B0604020202020204" pitchFamily="34" charset="0"/>
                <a:ea typeface="Times New Roman" panose="02020603050405020304" pitchFamily="18" charset="0"/>
                <a:cs typeface="Arial" panose="020B0604020202020204" pitchFamily="34" charset="0"/>
              </a:rPr>
              <a:t> </a:t>
            </a:r>
            <a:r>
              <a:rPr lang="es-ES" sz="1200" dirty="0"/>
              <a:t>Hallar la función de transferencia del circuito (</a:t>
            </a:r>
            <a:r>
              <a:rPr lang="es-ES" sz="1200" dirty="0" err="1"/>
              <a:t>vout</a:t>
            </a:r>
            <a:r>
              <a:rPr lang="es-ES" sz="1200" dirty="0"/>
              <a:t> vs. </a:t>
            </a:r>
            <a:r>
              <a:rPr lang="es-ES" sz="1200" dirty="0" err="1"/>
              <a:t>vin</a:t>
            </a:r>
            <a:r>
              <a:rPr lang="es-ES" sz="1200" dirty="0"/>
              <a:t>).</a:t>
            </a:r>
            <a:endParaRPr lang="es-ES" altLang="es-ES" sz="1200" dirty="0"/>
          </a:p>
        </p:txBody>
      </p:sp>
      <p:sp>
        <p:nvSpPr>
          <p:cNvPr id="8" name="Marcador de número de diapositiva 1">
            <a:extLst>
              <a:ext uri="{FF2B5EF4-FFF2-40B4-BE49-F238E27FC236}">
                <a16:creationId xmlns:a16="http://schemas.microsoft.com/office/drawing/2014/main" id="{71830763-3A36-4E53-8D91-C0F64065332C}"/>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6797955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AAD0A41-036A-061E-01C8-2F83D2AB4559}"/>
              </a:ext>
            </a:extLst>
          </p:cNvPr>
          <p:cNvSpPr/>
          <p:nvPr/>
        </p:nvSpPr>
        <p:spPr>
          <a:xfrm>
            <a:off x="93839" y="781673"/>
            <a:ext cx="6955654" cy="276999"/>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a:t>
            </a:r>
            <a:r>
              <a:rPr lang="es-ES" sz="1200" dirty="0" err="1">
                <a:latin typeface="Arial" panose="020B0604020202020204" pitchFamily="34" charset="0"/>
                <a:ea typeface="Times New Roman" panose="02020603050405020304" pitchFamily="18" charset="0"/>
                <a:cs typeface="Times New Roman" panose="02020603050405020304" pitchFamily="18" charset="0"/>
              </a:rPr>
              <a:t>vout</a:t>
            </a:r>
            <a:r>
              <a:rPr lang="es-ES" sz="1200" dirty="0">
                <a:latin typeface="Arial" panose="020B0604020202020204" pitchFamily="34" charset="0"/>
                <a:ea typeface="Times New Roman" panose="02020603050405020304" pitchFamily="18" charset="0"/>
                <a:cs typeface="Times New Roman" panose="02020603050405020304" pitchFamily="18" charset="0"/>
              </a:rPr>
              <a:t> vs. </a:t>
            </a:r>
            <a:r>
              <a:rPr lang="es-ES" sz="1200" dirty="0" err="1">
                <a:latin typeface="Arial" panose="020B0604020202020204" pitchFamily="34" charset="0"/>
                <a:ea typeface="Times New Roman" panose="02020603050405020304" pitchFamily="18" charset="0"/>
                <a:cs typeface="Times New Roman" panose="02020603050405020304" pitchFamily="18" charset="0"/>
              </a:rPr>
              <a:t>vin</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DBFA7E8E-9251-0340-2CB8-ABC6855621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6310" y="1085400"/>
            <a:ext cx="3028430" cy="1906790"/>
          </a:xfrm>
          <a:prstGeom prst="rect">
            <a:avLst/>
          </a:prstGeom>
          <a:noFill/>
          <a:ln>
            <a:noFill/>
          </a:ln>
        </p:spPr>
      </p:pic>
      <p:sp>
        <p:nvSpPr>
          <p:cNvPr id="10" name="CuadroTexto 9">
            <a:extLst>
              <a:ext uri="{FF2B5EF4-FFF2-40B4-BE49-F238E27FC236}">
                <a16:creationId xmlns:a16="http://schemas.microsoft.com/office/drawing/2014/main" id="{012B7519-C813-1E3D-6195-936986692966}"/>
              </a:ext>
            </a:extLst>
          </p:cNvPr>
          <p:cNvSpPr txBox="1"/>
          <p:nvPr/>
        </p:nvSpPr>
        <p:spPr>
          <a:xfrm>
            <a:off x="2345108" y="2730580"/>
            <a:ext cx="389850" cy="261610"/>
          </a:xfrm>
          <a:prstGeom prst="rect">
            <a:avLst/>
          </a:prstGeom>
          <a:noFill/>
        </p:spPr>
        <p:txBody>
          <a:bodyPr wrap="none" rtlCol="0">
            <a:spAutoFit/>
          </a:bodyPr>
          <a:lstStyle/>
          <a:p>
            <a:r>
              <a:rPr lang="es-ES" sz="1100" dirty="0" err="1"/>
              <a:t>Vin</a:t>
            </a:r>
            <a:endParaRPr lang="es-ES" sz="1100" dirty="0"/>
          </a:p>
        </p:txBody>
      </p:sp>
      <p:sp>
        <p:nvSpPr>
          <p:cNvPr id="11" name="Rectángulo 10">
            <a:extLst>
              <a:ext uri="{FF2B5EF4-FFF2-40B4-BE49-F238E27FC236}">
                <a16:creationId xmlns:a16="http://schemas.microsoft.com/office/drawing/2014/main" id="{45C677B0-C01F-2DF1-E64E-C310B48E773F}"/>
              </a:ext>
            </a:extLst>
          </p:cNvPr>
          <p:cNvSpPr/>
          <p:nvPr/>
        </p:nvSpPr>
        <p:spPr>
          <a:xfrm>
            <a:off x="126913" y="3170857"/>
            <a:ext cx="8836112" cy="461665"/>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4</a:t>
            </a:r>
            <a:r>
              <a:rPr lang="es-ES" sz="1200" dirty="0">
                <a:latin typeface="Arial" panose="020B0604020202020204" pitchFamily="34" charset="0"/>
                <a:ea typeface="Times New Roman" panose="02020603050405020304" pitchFamily="18" charset="0"/>
                <a:cs typeface="Times New Roman" panose="02020603050405020304" pitchFamily="18" charset="0"/>
              </a:rPr>
              <a:t> Suponiendo que el AO de la figura tiene una ganancia en lazo abierto A=2.10</a:t>
            </a:r>
            <a:r>
              <a:rPr lang="es-ES" sz="1200" baseline="30000" dirty="0">
                <a:latin typeface="Arial" panose="020B0604020202020204" pitchFamily="34" charset="0"/>
                <a:ea typeface="Times New Roman" panose="02020603050405020304" pitchFamily="18" charset="0"/>
                <a:cs typeface="Times New Roman" panose="02020603050405020304" pitchFamily="18" charset="0"/>
              </a:rPr>
              <a:t>5</a:t>
            </a:r>
            <a:r>
              <a:rPr lang="es-ES" sz="1200" dirty="0">
                <a:latin typeface="Arial" panose="020B0604020202020204" pitchFamily="34" charset="0"/>
                <a:ea typeface="Times New Roman" panose="02020603050405020304" pitchFamily="18" charset="0"/>
                <a:cs typeface="Times New Roman" panose="02020603050405020304" pitchFamily="18" charset="0"/>
              </a:rPr>
              <a:t> hallar </a:t>
            </a:r>
            <a:r>
              <a:rPr lang="es-ES" sz="1200" dirty="0" err="1">
                <a:latin typeface="Arial" panose="020B0604020202020204" pitchFamily="34" charset="0"/>
                <a:ea typeface="Times New Roman" panose="02020603050405020304" pitchFamily="18" charset="0"/>
                <a:cs typeface="Times New Roman" panose="02020603050405020304" pitchFamily="18" charset="0"/>
              </a:rPr>
              <a:t>vout</a:t>
            </a:r>
            <a:r>
              <a:rPr lang="es-ES" sz="1200" dirty="0">
                <a:latin typeface="Arial" panose="020B0604020202020204" pitchFamily="34" charset="0"/>
                <a:ea typeface="Times New Roman" panose="02020603050405020304" pitchFamily="18" charset="0"/>
                <a:cs typeface="Times New Roman" panose="02020603050405020304" pitchFamily="18" charset="0"/>
              </a:rPr>
              <a:t> sabiendo que </a:t>
            </a:r>
            <a:r>
              <a:rPr lang="es-ES" sz="1200" dirty="0" err="1">
                <a:latin typeface="Arial" panose="020B0604020202020204" pitchFamily="34" charset="0"/>
                <a:ea typeface="Times New Roman" panose="02020603050405020304" pitchFamily="18" charset="0"/>
                <a:cs typeface="Times New Roman" panose="02020603050405020304" pitchFamily="18" charset="0"/>
              </a:rPr>
              <a:t>vin</a:t>
            </a:r>
            <a:r>
              <a:rPr lang="es-ES" sz="1200" dirty="0">
                <a:latin typeface="Arial" panose="020B0604020202020204" pitchFamily="34" charset="0"/>
                <a:ea typeface="Times New Roman" panose="02020603050405020304" pitchFamily="18" charset="0"/>
                <a:cs typeface="Times New Roman" panose="02020603050405020304" pitchFamily="18" charset="0"/>
              </a:rPr>
              <a:t> = 3V. Hallar la corriente que pasa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si ésta vale 10 k</a:t>
            </a:r>
            <a:r>
              <a:rPr lang="es-ES" sz="1200" dirty="0">
                <a:latin typeface="Symbol" panose="05050102010706020507" pitchFamily="18" charset="2"/>
                <a:ea typeface="Times New Roman" panose="02020603050405020304" pitchFamily="18" charset="0"/>
                <a:cs typeface="Times New Roman" panose="02020603050405020304" pitchFamily="18" charset="0"/>
              </a:rPr>
              <a:t>W</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p>
        </p:txBody>
      </p:sp>
      <p:pic>
        <p:nvPicPr>
          <p:cNvPr id="12" name="Imagen 11">
            <a:extLst>
              <a:ext uri="{FF2B5EF4-FFF2-40B4-BE49-F238E27FC236}">
                <a16:creationId xmlns:a16="http://schemas.microsoft.com/office/drawing/2014/main" id="{AFEB7BAC-1A84-A301-63E9-3B345A5321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6310" y="3689467"/>
            <a:ext cx="4502538" cy="1895806"/>
          </a:xfrm>
          <a:prstGeom prst="rect">
            <a:avLst/>
          </a:prstGeom>
          <a:noFill/>
          <a:ln>
            <a:noFill/>
          </a:ln>
        </p:spPr>
      </p:pic>
      <p:sp>
        <p:nvSpPr>
          <p:cNvPr id="7" name="Marcador de número de diapositiva 1">
            <a:extLst>
              <a:ext uri="{FF2B5EF4-FFF2-40B4-BE49-F238E27FC236}">
                <a16:creationId xmlns:a16="http://schemas.microsoft.com/office/drawing/2014/main" id="{F0121C72-3817-4449-A409-B37C5133841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9800166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970060A-7F49-1825-82B7-C6A81097FA0C}"/>
              </a:ext>
            </a:extLst>
          </p:cNvPr>
          <p:cNvSpPr/>
          <p:nvPr/>
        </p:nvSpPr>
        <p:spPr>
          <a:xfrm>
            <a:off x="187848" y="788707"/>
            <a:ext cx="7814291"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Times New Roman" panose="02020603050405020304" pitchFamily="18" charset="0"/>
              </a:rPr>
              <a:t>Problema 5.</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de la figura (</a:t>
            </a:r>
            <a:r>
              <a:rPr lang="es-ES" sz="1200" dirty="0" err="1">
                <a:latin typeface="Arial" panose="020B0604020202020204" pitchFamily="34" charset="0"/>
                <a:ea typeface="Times New Roman" panose="02020603050405020304" pitchFamily="18" charset="0"/>
                <a:cs typeface="Times New Roman" panose="02020603050405020304" pitchFamily="18" charset="0"/>
              </a:rPr>
              <a:t>vout</a:t>
            </a:r>
            <a:r>
              <a:rPr lang="es-ES" sz="1200" dirty="0">
                <a:latin typeface="Arial" panose="020B0604020202020204" pitchFamily="34" charset="0"/>
                <a:ea typeface="Times New Roman" panose="02020603050405020304" pitchFamily="18" charset="0"/>
                <a:cs typeface="Times New Roman" panose="02020603050405020304" pitchFamily="18" charset="0"/>
              </a:rPr>
              <a:t> vs. </a:t>
            </a:r>
            <a:r>
              <a:rPr lang="es-ES" sz="1200" dirty="0" err="1">
                <a:latin typeface="Arial" panose="020B0604020202020204" pitchFamily="34" charset="0"/>
                <a:ea typeface="Times New Roman" panose="02020603050405020304" pitchFamily="18" charset="0"/>
                <a:cs typeface="Times New Roman" panose="02020603050405020304" pitchFamily="18" charset="0"/>
              </a:rPr>
              <a:t>vin</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p>
        </p:txBody>
      </p:sp>
      <p:pic>
        <p:nvPicPr>
          <p:cNvPr id="5" name="Imagen 4">
            <a:extLst>
              <a:ext uri="{FF2B5EF4-FFF2-40B4-BE49-F238E27FC236}">
                <a16:creationId xmlns:a16="http://schemas.microsoft.com/office/drawing/2014/main" id="{A238A145-A021-3376-1761-5A90B88CA3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7980" y="1127261"/>
            <a:ext cx="3055200" cy="1368000"/>
          </a:xfrm>
          <a:prstGeom prst="rect">
            <a:avLst/>
          </a:prstGeom>
          <a:noFill/>
          <a:ln>
            <a:noFill/>
          </a:ln>
        </p:spPr>
      </p:pic>
      <p:sp>
        <p:nvSpPr>
          <p:cNvPr id="6" name="Rectangle 2">
            <a:extLst>
              <a:ext uri="{FF2B5EF4-FFF2-40B4-BE49-F238E27FC236}">
                <a16:creationId xmlns:a16="http://schemas.microsoft.com/office/drawing/2014/main" id="{0C846EEF-C925-98A3-F2EF-8093F544B86E}"/>
              </a:ext>
            </a:extLst>
          </p:cNvPr>
          <p:cNvSpPr>
            <a:spLocks noChangeArrowheads="1"/>
          </p:cNvSpPr>
          <p:nvPr/>
        </p:nvSpPr>
        <p:spPr bwMode="auto">
          <a:xfrm>
            <a:off x="187848" y="2548340"/>
            <a:ext cx="866338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200" dirty="0">
                <a:latin typeface="Arial" panose="020B0604020202020204" pitchFamily="34" charset="0"/>
                <a:ea typeface="Times New Roman" panose="02020603050405020304" pitchFamily="18" charset="0"/>
                <a:cs typeface="Arial" panose="020B0604020202020204" pitchFamily="34" charset="0"/>
              </a:rPr>
              <a:t> El circuito de la figura es un detector de rango de voltaje. Hallar la función de transferencia del mismo si los voltajes de saturación son +15 V y -15 V. Va= -4 V y </a:t>
            </a:r>
            <a:r>
              <a:rPr lang="es-ES" altLang="es-ES" sz="1200" dirty="0" err="1">
                <a:latin typeface="Arial" panose="020B0604020202020204" pitchFamily="34" charset="0"/>
                <a:ea typeface="Times New Roman" panose="02020603050405020304" pitchFamily="18" charset="0"/>
                <a:cs typeface="Arial" panose="020B0604020202020204" pitchFamily="34" charset="0"/>
              </a:rPr>
              <a:t>Vb</a:t>
            </a:r>
            <a:r>
              <a:rPr lang="es-ES" altLang="es-ES" sz="1200" dirty="0">
                <a:latin typeface="Arial" panose="020B0604020202020204" pitchFamily="34" charset="0"/>
                <a:ea typeface="Times New Roman" panose="02020603050405020304" pitchFamily="18" charset="0"/>
                <a:cs typeface="Arial" panose="020B0604020202020204" pitchFamily="34" charset="0"/>
              </a:rPr>
              <a:t>=8V.</a:t>
            </a:r>
            <a:endParaRPr lang="es-ES" altLang="es-ES" sz="1200" dirty="0"/>
          </a:p>
        </p:txBody>
      </p:sp>
      <p:pic>
        <p:nvPicPr>
          <p:cNvPr id="7" name="Imagen 112" descr="2AO">
            <a:extLst>
              <a:ext uri="{FF2B5EF4-FFF2-40B4-BE49-F238E27FC236}">
                <a16:creationId xmlns:a16="http://schemas.microsoft.com/office/drawing/2014/main" id="{F3C0C22C-BF5B-8C4C-F7B2-06DC3A12F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853"/>
          <a:stretch>
            <a:fillRect/>
          </a:stretch>
        </p:blipFill>
        <p:spPr bwMode="auto">
          <a:xfrm>
            <a:off x="3126495" y="2963906"/>
            <a:ext cx="3224113" cy="130576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CCD597BA-2911-72C2-BAED-884CECD888B0}"/>
              </a:ext>
            </a:extLst>
          </p:cNvPr>
          <p:cNvSpPr/>
          <p:nvPr/>
        </p:nvSpPr>
        <p:spPr>
          <a:xfrm>
            <a:off x="187848" y="4192557"/>
            <a:ext cx="8663385" cy="276999"/>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200" dirty="0">
                <a:latin typeface="Arial" panose="020B0604020202020204" pitchFamily="34" charset="0"/>
                <a:ea typeface="Times New Roman" panose="02020603050405020304" pitchFamily="18" charset="0"/>
                <a:cs typeface="Times New Roman" panose="02020603050405020304" pitchFamily="18" charset="0"/>
              </a:rPr>
              <a:t>. El circuito de la figura es un amplificador de instrumentación. Hallar su función de transferencia.</a:t>
            </a:r>
            <a:endParaRPr lang="es-ES" sz="1200" dirty="0">
              <a:latin typeface="Times New Roman" panose="02020603050405020304" pitchFamily="18" charset="0"/>
              <a:ea typeface="Times New Roman" panose="02020603050405020304" pitchFamily="18" charset="0"/>
            </a:endParaRPr>
          </a:p>
        </p:txBody>
      </p:sp>
      <p:pic>
        <p:nvPicPr>
          <p:cNvPr id="10" name="Imagen 117">
            <a:extLst>
              <a:ext uri="{FF2B5EF4-FFF2-40B4-BE49-F238E27FC236}">
                <a16:creationId xmlns:a16="http://schemas.microsoft.com/office/drawing/2014/main" id="{70D42A67-CAD9-7A3F-FE3E-74D7D9911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0" y="4487038"/>
            <a:ext cx="4408270" cy="2196000"/>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número de diapositiva 1">
            <a:extLst>
              <a:ext uri="{FF2B5EF4-FFF2-40B4-BE49-F238E27FC236}">
                <a16:creationId xmlns:a16="http://schemas.microsoft.com/office/drawing/2014/main" id="{0244CC3D-305D-490E-9ECD-8706DC954BD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6306288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E1A6A94-DAAC-4FFA-004B-E22504D0B310}"/>
              </a:ext>
            </a:extLst>
          </p:cNvPr>
          <p:cNvSpPr/>
          <p:nvPr/>
        </p:nvSpPr>
        <p:spPr>
          <a:xfrm>
            <a:off x="223976" y="859200"/>
            <a:ext cx="7122111" cy="276999"/>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siguiente circuito:</a:t>
            </a:r>
            <a:endParaRPr lang="es-ES" sz="1200" dirty="0">
              <a:latin typeface="Times New Roman" panose="02020603050405020304" pitchFamily="18" charset="0"/>
              <a:ea typeface="Times New Roman" panose="02020603050405020304" pitchFamily="18" charset="0"/>
            </a:endParaRPr>
          </a:p>
        </p:txBody>
      </p:sp>
      <p:pic>
        <p:nvPicPr>
          <p:cNvPr id="5" name="Imagen 16">
            <a:extLst>
              <a:ext uri="{FF2B5EF4-FFF2-40B4-BE49-F238E27FC236}">
                <a16:creationId xmlns:a16="http://schemas.microsoft.com/office/drawing/2014/main" id="{0A9BB7D2-FA81-44FB-FD67-8DB34AB29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425" y="840752"/>
            <a:ext cx="2928938" cy="138588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59D0FC6-8500-655D-E37F-8FF0DE228F42}"/>
              </a:ext>
            </a:extLst>
          </p:cNvPr>
          <p:cNvSpPr/>
          <p:nvPr/>
        </p:nvSpPr>
        <p:spPr>
          <a:xfrm>
            <a:off x="223976" y="2532998"/>
            <a:ext cx="5691049"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Times New Roman" panose="02020603050405020304" pitchFamily="18" charset="0"/>
              </a:rPr>
              <a:t>Problema 9.</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del siguiente circuito:</a:t>
            </a:r>
            <a:endParaRPr lang="es-ES" sz="1200" dirty="0"/>
          </a:p>
        </p:txBody>
      </p:sp>
      <p:pic>
        <p:nvPicPr>
          <p:cNvPr id="7" name="Imagen 28">
            <a:extLst>
              <a:ext uri="{FF2B5EF4-FFF2-40B4-BE49-F238E27FC236}">
                <a16:creationId xmlns:a16="http://schemas.microsoft.com/office/drawing/2014/main" id="{3386FC63-61A7-2CA4-7AC2-442532AEA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8072" y="2360628"/>
            <a:ext cx="1981643" cy="243824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5381F524-55FB-F653-9685-1A5E7DB1721E}"/>
              </a:ext>
            </a:extLst>
          </p:cNvPr>
          <p:cNvSpPr/>
          <p:nvPr/>
        </p:nvSpPr>
        <p:spPr>
          <a:xfrm>
            <a:off x="223976" y="4996233"/>
            <a:ext cx="7148744"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Times New Roman" panose="02020603050405020304" pitchFamily="18" charset="0"/>
              </a:rPr>
              <a:t>Problema 10.</a:t>
            </a:r>
            <a:r>
              <a:rPr lang="es-ES" sz="1200" dirty="0">
                <a:latin typeface="Arial" panose="020B0604020202020204" pitchFamily="34" charset="0"/>
                <a:ea typeface="Times New Roman" panose="02020603050405020304" pitchFamily="18" charset="0"/>
                <a:cs typeface="Times New Roman" panose="02020603050405020304" pitchFamily="18" charset="0"/>
              </a:rPr>
              <a:t> Hallar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2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y las resistencias del circuito.</a:t>
            </a:r>
            <a:endParaRPr lang="es-ES" sz="1200" dirty="0"/>
          </a:p>
        </p:txBody>
      </p:sp>
      <p:pic>
        <p:nvPicPr>
          <p:cNvPr id="9" name="Imagen 8" descr="AO_4R">
            <a:extLst>
              <a:ext uri="{FF2B5EF4-FFF2-40B4-BE49-F238E27FC236}">
                <a16:creationId xmlns:a16="http://schemas.microsoft.com/office/drawing/2014/main" id="{9C07F99F-5A7C-7FF9-DF93-575A898DB476}"/>
              </a:ext>
            </a:extLst>
          </p:cNvPr>
          <p:cNvPicPr/>
          <p:nvPr/>
        </p:nvPicPr>
        <p:blipFill rotWithShape="1">
          <a:blip r:embed="rId4">
            <a:extLst>
              <a:ext uri="{28A0092B-C50C-407E-A947-70E740481C1C}">
                <a14:useLocalDpi xmlns:a14="http://schemas.microsoft.com/office/drawing/2010/main" val="0"/>
              </a:ext>
            </a:extLst>
          </a:blip>
          <a:srcRect r="15824" b="14305"/>
          <a:stretch/>
        </p:blipFill>
        <p:spPr bwMode="auto">
          <a:xfrm>
            <a:off x="5601300" y="4932858"/>
            <a:ext cx="2361600" cy="1654738"/>
          </a:xfrm>
          <a:prstGeom prst="rect">
            <a:avLst/>
          </a:prstGeom>
          <a:noFill/>
          <a:ln>
            <a:noFill/>
          </a:ln>
        </p:spPr>
      </p:pic>
      <p:sp>
        <p:nvSpPr>
          <p:cNvPr id="10" name="Marcador de número de diapositiva 1">
            <a:extLst>
              <a:ext uri="{FF2B5EF4-FFF2-40B4-BE49-F238E27FC236}">
                <a16:creationId xmlns:a16="http://schemas.microsoft.com/office/drawing/2014/main" id="{CCE656E2-AB5C-4462-87CE-8A7DF2A95780}"/>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8377917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1253339-A2AF-468A-89B5-BBB6CCB1D62B}"/>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84</a:t>
            </a:fld>
            <a:endParaRPr lang="es-ES_tradnl" altLang="es-ES" dirty="0">
              <a:solidFill>
                <a:srgbClr val="FFFFFF"/>
              </a:solidFill>
              <a:ea typeface="ＭＳ Ｐゴシック" pitchFamily="-84" charset="-128"/>
            </a:endParaRPr>
          </a:p>
        </p:txBody>
      </p:sp>
      <p:pic>
        <p:nvPicPr>
          <p:cNvPr id="5122" name="Imagen 102">
            <a:extLst>
              <a:ext uri="{FF2B5EF4-FFF2-40B4-BE49-F238E27FC236}">
                <a16:creationId xmlns:a16="http://schemas.microsoft.com/office/drawing/2014/main" id="{6F2C59C7-BD89-471B-9688-DAA05068B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54" y="1331022"/>
            <a:ext cx="2769322" cy="2051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0E84F1-C7EC-4DFA-AC5D-E39884516734}"/>
              </a:ext>
            </a:extLst>
          </p:cNvPr>
          <p:cNvSpPr>
            <a:spLocks noChangeArrowheads="1"/>
          </p:cNvSpPr>
          <p:nvPr/>
        </p:nvSpPr>
        <p:spPr bwMode="auto">
          <a:xfrm>
            <a:off x="236572" y="852927"/>
            <a:ext cx="5763116"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400" b="1" dirty="0">
                <a:latin typeface="Arial" panose="020B0604020202020204" pitchFamily="34" charset="0"/>
                <a:ea typeface="Times New Roman" panose="02020603050405020304" pitchFamily="18" charset="0"/>
                <a:cs typeface="Arial" panose="020B0604020202020204" pitchFamily="34" charset="0"/>
              </a:rPr>
              <a:t>Problema 1.</a:t>
            </a:r>
            <a:r>
              <a:rPr lang="es-ES" altLang="es-ES" sz="14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(V</a:t>
            </a:r>
            <a:r>
              <a:rPr lang="es-ES" altLang="es-ES" sz="14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400" dirty="0">
                <a:latin typeface="Arial" panose="020B0604020202020204" pitchFamily="34" charset="0"/>
                <a:ea typeface="Times New Roman" panose="02020603050405020304" pitchFamily="18" charset="0"/>
                <a:cs typeface="Arial" panose="020B0604020202020204" pitchFamily="34" charset="0"/>
              </a:rPr>
              <a:t> vs. </a:t>
            </a:r>
            <a:r>
              <a:rPr lang="es-ES" altLang="es-ES" sz="1400" dirty="0" err="1">
                <a:latin typeface="Arial" panose="020B0604020202020204" pitchFamily="34" charset="0"/>
                <a:ea typeface="Times New Roman" panose="02020603050405020304" pitchFamily="18" charset="0"/>
                <a:cs typeface="Arial" panose="020B0604020202020204" pitchFamily="34" charset="0"/>
              </a:rPr>
              <a:t>V</a:t>
            </a:r>
            <a:r>
              <a:rPr lang="es-ES" altLang="es-ES" sz="14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400" dirty="0">
                <a:latin typeface="Arial" panose="020B0604020202020204" pitchFamily="34" charset="0"/>
                <a:ea typeface="Times New Roman" panose="02020603050405020304" pitchFamily="18" charset="0"/>
                <a:cs typeface="Arial" panose="020B0604020202020204" pitchFamily="34" charset="0"/>
              </a:rPr>
              <a:t>).</a:t>
            </a:r>
            <a:endParaRPr lang="es-ES" altLang="es-ES" sz="1000" dirty="0"/>
          </a:p>
        </p:txBody>
      </p:sp>
      <p:sp>
        <p:nvSpPr>
          <p:cNvPr id="5" name="Rectangle 4">
            <a:extLst>
              <a:ext uri="{FF2B5EF4-FFF2-40B4-BE49-F238E27FC236}">
                <a16:creationId xmlns:a16="http://schemas.microsoft.com/office/drawing/2014/main" id="{E850AEAF-BFAF-43B9-8D9F-C6EE991741A6}"/>
              </a:ext>
            </a:extLst>
          </p:cNvPr>
          <p:cNvSpPr>
            <a:spLocks noChangeArrowheads="1"/>
          </p:cNvSpPr>
          <p:nvPr/>
        </p:nvSpPr>
        <p:spPr bwMode="auto">
          <a:xfrm>
            <a:off x="3320907" y="1332004"/>
            <a:ext cx="5133316"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s-ES" altLang="es-ES" sz="1100" dirty="0">
                <a:latin typeface="Arial" panose="020B0604020202020204" pitchFamily="34" charset="0"/>
                <a:ea typeface="Times New Roman" panose="02020603050405020304" pitchFamily="18" charset="0"/>
                <a:cs typeface="Arial" panose="020B0604020202020204" pitchFamily="34" charset="0"/>
              </a:rPr>
              <a:t>Teniendo en cuenta que no hay corrientes de entrada al AO y que el voltaje en las dos entradas es igual, aplicamos las leyes de Kirchhoff en la malla de entrada y en la de salida (llamamos i a la corriente que pasa por las resistencias).</a:t>
            </a:r>
            <a:endParaRPr lang="es-ES" altLang="es-ES" sz="900" dirty="0"/>
          </a:p>
        </p:txBody>
      </p:sp>
      <p:sp>
        <p:nvSpPr>
          <p:cNvPr id="6" name="CuadroTexto 5">
            <a:extLst>
              <a:ext uri="{FF2B5EF4-FFF2-40B4-BE49-F238E27FC236}">
                <a16:creationId xmlns:a16="http://schemas.microsoft.com/office/drawing/2014/main" id="{AD28318C-DB01-4EAC-B8DD-EB3C1DF7D71F}"/>
              </a:ext>
            </a:extLst>
          </p:cNvPr>
          <p:cNvSpPr txBox="1"/>
          <p:nvPr/>
        </p:nvSpPr>
        <p:spPr>
          <a:xfrm>
            <a:off x="1160447" y="1494598"/>
            <a:ext cx="409086" cy="307777"/>
          </a:xfrm>
          <a:prstGeom prst="rect">
            <a:avLst/>
          </a:prstGeom>
          <a:noFill/>
        </p:spPr>
        <p:txBody>
          <a:bodyPr wrap="none" rtlCol="0">
            <a:spAutoFit/>
          </a:bodyPr>
          <a:lstStyle/>
          <a:p>
            <a:r>
              <a:rPr lang="es-ES" sz="1400" dirty="0"/>
              <a:t>V+</a:t>
            </a:r>
          </a:p>
        </p:txBody>
      </p:sp>
      <p:sp>
        <p:nvSpPr>
          <p:cNvPr id="8" name="CuadroTexto 7">
            <a:extLst>
              <a:ext uri="{FF2B5EF4-FFF2-40B4-BE49-F238E27FC236}">
                <a16:creationId xmlns:a16="http://schemas.microsoft.com/office/drawing/2014/main" id="{2BA3B9FF-16E3-4C80-AA85-1D7B931B5DEF}"/>
              </a:ext>
            </a:extLst>
          </p:cNvPr>
          <p:cNvSpPr txBox="1"/>
          <p:nvPr/>
        </p:nvSpPr>
        <p:spPr>
          <a:xfrm>
            <a:off x="1302177" y="1970640"/>
            <a:ext cx="354328" cy="307777"/>
          </a:xfrm>
          <a:prstGeom prst="rect">
            <a:avLst/>
          </a:prstGeom>
          <a:noFill/>
        </p:spPr>
        <p:txBody>
          <a:bodyPr wrap="none" rtlCol="0">
            <a:spAutoFit/>
          </a:bodyPr>
          <a:lstStyle/>
          <a:p>
            <a:r>
              <a:rPr lang="es-ES" sz="1400" dirty="0"/>
              <a:t>V-</a:t>
            </a:r>
          </a:p>
        </p:txBody>
      </p:sp>
      <p:cxnSp>
        <p:nvCxnSpPr>
          <p:cNvPr id="9" name="Conector recto de flecha 8">
            <a:extLst>
              <a:ext uri="{FF2B5EF4-FFF2-40B4-BE49-F238E27FC236}">
                <a16:creationId xmlns:a16="http://schemas.microsoft.com/office/drawing/2014/main" id="{AF70586F-5B1C-4A41-92CF-E4EDDB4692A9}"/>
              </a:ext>
            </a:extLst>
          </p:cNvPr>
          <p:cNvCxnSpPr/>
          <p:nvPr/>
        </p:nvCxnSpPr>
        <p:spPr bwMode="auto">
          <a:xfrm>
            <a:off x="2640689" y="198472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9DD4B0BF-352A-4B02-BA67-2135B4906038}"/>
              </a:ext>
            </a:extLst>
          </p:cNvPr>
          <p:cNvCxnSpPr/>
          <p:nvPr/>
        </p:nvCxnSpPr>
        <p:spPr bwMode="auto">
          <a:xfrm>
            <a:off x="2639557" y="271692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CuadroTexto 9">
            <a:extLst>
              <a:ext uri="{FF2B5EF4-FFF2-40B4-BE49-F238E27FC236}">
                <a16:creationId xmlns:a16="http://schemas.microsoft.com/office/drawing/2014/main" id="{2020D281-FD76-4AB0-9D6F-C31A2FB82458}"/>
              </a:ext>
            </a:extLst>
          </p:cNvPr>
          <p:cNvSpPr txBox="1"/>
          <p:nvPr/>
        </p:nvSpPr>
        <p:spPr>
          <a:xfrm>
            <a:off x="2639557" y="2146453"/>
            <a:ext cx="224742" cy="307777"/>
          </a:xfrm>
          <a:prstGeom prst="rect">
            <a:avLst/>
          </a:prstGeom>
          <a:noFill/>
        </p:spPr>
        <p:txBody>
          <a:bodyPr wrap="none" rtlCol="0">
            <a:spAutoFit/>
          </a:bodyPr>
          <a:lstStyle/>
          <a:p>
            <a:r>
              <a:rPr lang="es-ES" sz="1400" dirty="0"/>
              <a:t>i</a:t>
            </a:r>
          </a:p>
        </p:txBody>
      </p:sp>
      <p:sp>
        <p:nvSpPr>
          <p:cNvPr id="13" name="CuadroTexto 12">
            <a:extLst>
              <a:ext uri="{FF2B5EF4-FFF2-40B4-BE49-F238E27FC236}">
                <a16:creationId xmlns:a16="http://schemas.microsoft.com/office/drawing/2014/main" id="{3C5CF35D-3C63-47CB-B24D-2BDC6B623A72}"/>
              </a:ext>
            </a:extLst>
          </p:cNvPr>
          <p:cNvSpPr txBox="1"/>
          <p:nvPr/>
        </p:nvSpPr>
        <p:spPr>
          <a:xfrm>
            <a:off x="2626209" y="2614729"/>
            <a:ext cx="224742" cy="307777"/>
          </a:xfrm>
          <a:prstGeom prst="rect">
            <a:avLst/>
          </a:prstGeom>
          <a:noFill/>
        </p:spPr>
        <p:txBody>
          <a:bodyPr wrap="none" rtlCol="0">
            <a:spAutoFit/>
          </a:bodyPr>
          <a:lstStyle/>
          <a:p>
            <a:r>
              <a:rPr lang="es-ES" sz="1400" dirty="0"/>
              <a:t>i</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1BC6964-53E8-405F-99D9-DCEF561E414A}"/>
                  </a:ext>
                </a:extLst>
              </p:cNvPr>
              <p:cNvSpPr txBox="1"/>
              <p:nvPr/>
            </p:nvSpPr>
            <p:spPr>
              <a:xfrm>
                <a:off x="3520098" y="2371369"/>
                <a:ext cx="24795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𝐴</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oMath>
                  </m:oMathPara>
                </a14:m>
                <a:endParaRPr lang="es-ES" sz="1400" dirty="0"/>
              </a:p>
            </p:txBody>
          </p:sp>
        </mc:Choice>
        <mc:Fallback xmlns="">
          <p:sp>
            <p:nvSpPr>
              <p:cNvPr id="12" name="CuadroTexto 11">
                <a:extLst>
                  <a:ext uri="{FF2B5EF4-FFF2-40B4-BE49-F238E27FC236}">
                    <a16:creationId xmlns:a16="http://schemas.microsoft.com/office/drawing/2014/main" id="{B1BC6964-53E8-405F-99D9-DCEF561E414A}"/>
                  </a:ext>
                </a:extLst>
              </p:cNvPr>
              <p:cNvSpPr txBox="1">
                <a:spLocks noRot="1" noChangeAspect="1" noMove="1" noResize="1" noEditPoints="1" noAdjustHandles="1" noChangeArrowheads="1" noChangeShapeType="1" noTextEdit="1"/>
              </p:cNvSpPr>
              <p:nvPr/>
            </p:nvSpPr>
            <p:spPr>
              <a:xfrm>
                <a:off x="3520098" y="2371369"/>
                <a:ext cx="2479590" cy="215444"/>
              </a:xfrm>
              <a:prstGeom prst="rect">
                <a:avLst/>
              </a:prstGeom>
              <a:blipFill>
                <a:blip r:embed="rId3"/>
                <a:stretch>
                  <a:fillRect l="-983" b="-20000"/>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0FDF5F87-4D95-4416-9CBE-C560A7E1108D}"/>
              </a:ext>
            </a:extLst>
          </p:cNvPr>
          <p:cNvSpPr txBox="1"/>
          <p:nvPr/>
        </p:nvSpPr>
        <p:spPr>
          <a:xfrm>
            <a:off x="2134991" y="2432924"/>
            <a:ext cx="371705" cy="307777"/>
          </a:xfrm>
          <a:prstGeom prst="rect">
            <a:avLst/>
          </a:prstGeom>
          <a:noFill/>
        </p:spPr>
        <p:txBody>
          <a:bodyPr wrap="none" rtlCol="0">
            <a:spAutoFit/>
          </a:bodyPr>
          <a:lstStyle/>
          <a:p>
            <a:r>
              <a:rPr lang="es-ES" sz="1400" dirty="0"/>
              <a:t>V</a:t>
            </a:r>
            <a:r>
              <a:rPr lang="es-ES" sz="1400" baseline="-25000" dirty="0"/>
              <a:t>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4C9BC17-AB04-43D5-A001-804C08589F3A}"/>
                  </a:ext>
                </a:extLst>
              </p:cNvPr>
              <p:cNvSpPr txBox="1"/>
              <p:nvPr/>
            </p:nvSpPr>
            <p:spPr>
              <a:xfrm>
                <a:off x="3520098" y="2716928"/>
                <a:ext cx="1545102" cy="438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r>
                        <a:rPr lang="es-ES" sz="1400" i="1">
                          <a:latin typeface="Cambria Math" panose="02040503050406030204" pitchFamily="18" charset="0"/>
                        </a:rPr>
                        <m:t>𝑖</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r>
                        <a:rPr lang="es-ES" sz="1400" i="1">
                          <a:latin typeface="Cambria Math" panose="02040503050406030204" pitchFamily="18" charset="0"/>
                        </a:rPr>
                        <m:t>→</m:t>
                      </m:r>
                      <m:r>
                        <a:rPr lang="es-ES" sz="1400" i="1">
                          <a:latin typeface="Cambria Math" panose="02040503050406030204" pitchFamily="18" charset="0"/>
                        </a:rPr>
                        <m:t>𝑖</m:t>
                      </m:r>
                      <m:r>
                        <a:rPr lang="es-ES" sz="1400" i="1">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den>
                      </m:f>
                    </m:oMath>
                  </m:oMathPara>
                </a14:m>
                <a:endParaRPr lang="es-ES" sz="1400" dirty="0"/>
              </a:p>
            </p:txBody>
          </p:sp>
        </mc:Choice>
        <mc:Fallback xmlns="">
          <p:sp>
            <p:nvSpPr>
              <p:cNvPr id="16" name="CuadroTexto 15">
                <a:extLst>
                  <a:ext uri="{FF2B5EF4-FFF2-40B4-BE49-F238E27FC236}">
                    <a16:creationId xmlns:a16="http://schemas.microsoft.com/office/drawing/2014/main" id="{E4C9BC17-AB04-43D5-A001-804C08589F3A}"/>
                  </a:ext>
                </a:extLst>
              </p:cNvPr>
              <p:cNvSpPr txBox="1">
                <a:spLocks noRot="1" noChangeAspect="1" noMove="1" noResize="1" noEditPoints="1" noAdjustHandles="1" noChangeArrowheads="1" noChangeShapeType="1" noTextEdit="1"/>
              </p:cNvSpPr>
              <p:nvPr/>
            </p:nvSpPr>
            <p:spPr>
              <a:xfrm>
                <a:off x="3520098" y="2716928"/>
                <a:ext cx="1545102" cy="438518"/>
              </a:xfrm>
              <a:prstGeom prst="rect">
                <a:avLst/>
              </a:prstGeom>
              <a:blipFill>
                <a:blip r:embed="rId4"/>
                <a:stretch>
                  <a:fillRect l="-1969" t="-1389" b="-8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E859CFBE-A61C-4CF3-BB5A-183A69042973}"/>
                  </a:ext>
                </a:extLst>
              </p:cNvPr>
              <p:cNvSpPr txBox="1"/>
              <p:nvPr/>
            </p:nvSpPr>
            <p:spPr>
              <a:xfrm>
                <a:off x="3443242" y="3193073"/>
                <a:ext cx="4888646" cy="438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i="1">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i="1">
                              <a:latin typeface="Cambria Math" panose="02040503050406030204" pitchFamily="18" charset="0"/>
                            </a:rPr>
                            <m:t>1</m:t>
                          </m:r>
                        </m:sub>
                      </m:sSub>
                      <m:r>
                        <a:rPr lang="es-ES" sz="1400" i="1">
                          <a:latin typeface="Cambria Math" panose="02040503050406030204" pitchFamily="18" charset="0"/>
                        </a:rPr>
                        <m:t>=</m:t>
                      </m:r>
                      <m:r>
                        <a:rPr lang="es-ES" sz="1400" i="1">
                          <a:latin typeface="Cambria Math" panose="02040503050406030204" pitchFamily="18" charset="0"/>
                        </a:rPr>
                        <m:t>𝑖</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sSub>
                        <m:sSubPr>
                          <m:ctrlPr>
                            <a:rPr lang="es-ES" sz="1400" i="1">
                              <a:latin typeface="Cambria Math" panose="02040503050406030204" pitchFamily="18" charset="0"/>
                            </a:rPr>
                          </m:ctrlPr>
                        </m:sSubPr>
                        <m:e>
                          <m:r>
                            <a:rPr lang="es-ES" sz="1400" i="1">
                              <a:latin typeface="Cambria Math" panose="02040503050406030204" pitchFamily="18" charset="0"/>
                            </a:rPr>
                            <m:t>+</m:t>
                          </m:r>
                          <m:r>
                            <a:rPr lang="es-ES" sz="1400" i="1">
                              <a:latin typeface="Cambria Math" panose="02040503050406030204" pitchFamily="18" charset="0"/>
                            </a:rPr>
                            <m:t>𝑖</m:t>
                          </m:r>
                        </m:e>
                        <m:sub>
                          <m:r>
                            <a:rPr lang="es-ES" sz="1400" i="1">
                              <a:latin typeface="Cambria Math" panose="02040503050406030204" pitchFamily="18" charset="0"/>
                            </a:rPr>
                            <m:t>𝑅</m:t>
                          </m:r>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den>
                      </m:f>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oMath>
                  </m:oMathPara>
                </a14:m>
                <a:endParaRPr lang="es-ES" sz="1400" dirty="0"/>
              </a:p>
            </p:txBody>
          </p:sp>
        </mc:Choice>
        <mc:Fallback xmlns="">
          <p:sp>
            <p:nvSpPr>
              <p:cNvPr id="17" name="CuadroTexto 16">
                <a:extLst>
                  <a:ext uri="{FF2B5EF4-FFF2-40B4-BE49-F238E27FC236}">
                    <a16:creationId xmlns:a16="http://schemas.microsoft.com/office/drawing/2014/main" id="{E859CFBE-A61C-4CF3-BB5A-183A69042973}"/>
                  </a:ext>
                </a:extLst>
              </p:cNvPr>
              <p:cNvSpPr txBox="1">
                <a:spLocks noRot="1" noChangeAspect="1" noMove="1" noResize="1" noEditPoints="1" noAdjustHandles="1" noChangeArrowheads="1" noChangeShapeType="1" noTextEdit="1"/>
              </p:cNvSpPr>
              <p:nvPr/>
            </p:nvSpPr>
            <p:spPr>
              <a:xfrm>
                <a:off x="3443242" y="3193073"/>
                <a:ext cx="4888646" cy="438518"/>
              </a:xfrm>
              <a:prstGeom prst="rect">
                <a:avLst/>
              </a:prstGeom>
              <a:blipFill>
                <a:blip r:embed="rId5"/>
                <a:stretch>
                  <a:fillRect l="-249" b="-8333"/>
                </a:stretch>
              </a:blipFill>
            </p:spPr>
            <p:txBody>
              <a:bodyPr/>
              <a:lstStyle/>
              <a:p>
                <a:r>
                  <a:rPr lang="es-ES">
                    <a:noFill/>
                  </a:rPr>
                  <a:t> </a:t>
                </a:r>
              </a:p>
            </p:txBody>
          </p:sp>
        </mc:Fallback>
      </mc:AlternateContent>
    </p:spTree>
    <p:extLst>
      <p:ext uri="{BB962C8B-B14F-4D97-AF65-F5344CB8AC3E}">
        <p14:creationId xmlns:p14="http://schemas.microsoft.com/office/powerpoint/2010/main" val="28820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BEFE6068-8E1B-4DF1-9821-B7E3902820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4451" y="1638260"/>
            <a:ext cx="2752519" cy="2446683"/>
          </a:xfrm>
          <a:prstGeom prst="rect">
            <a:avLst/>
          </a:prstGeom>
          <a:noFill/>
          <a:ln>
            <a:noFill/>
          </a:ln>
        </p:spPr>
      </p:pic>
      <p:sp>
        <p:nvSpPr>
          <p:cNvPr id="2" name="Marcador de número de diapositiva 1">
            <a:extLst>
              <a:ext uri="{FF2B5EF4-FFF2-40B4-BE49-F238E27FC236}">
                <a16:creationId xmlns:a16="http://schemas.microsoft.com/office/drawing/2014/main" id="{21253339-A2AF-468A-89B5-BBB6CCB1D62B}"/>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85</a:t>
            </a:fld>
            <a:endParaRPr lang="es-ES_tradnl" altLang="es-ES" dirty="0">
              <a:solidFill>
                <a:srgbClr val="FFFFFF"/>
              </a:solidFill>
              <a:ea typeface="ＭＳ Ｐゴシック" pitchFamily="-84" charset="-128"/>
            </a:endParaRPr>
          </a:p>
        </p:txBody>
      </p:sp>
      <p:sp>
        <p:nvSpPr>
          <p:cNvPr id="4" name="Rectangle 3">
            <a:extLst>
              <a:ext uri="{FF2B5EF4-FFF2-40B4-BE49-F238E27FC236}">
                <a16:creationId xmlns:a16="http://schemas.microsoft.com/office/drawing/2014/main" id="{570E84F1-C7EC-4DFA-AC5D-E39884516734}"/>
              </a:ext>
            </a:extLst>
          </p:cNvPr>
          <p:cNvSpPr>
            <a:spLocks noChangeArrowheads="1"/>
          </p:cNvSpPr>
          <p:nvPr/>
        </p:nvSpPr>
        <p:spPr bwMode="auto">
          <a:xfrm>
            <a:off x="360955" y="845996"/>
            <a:ext cx="6675545" cy="3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lvl="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2.</a:t>
            </a:r>
            <a:r>
              <a:rPr lang="es-ES" altLang="es-ES" sz="1600" dirty="0">
                <a:latin typeface="Arial" panose="020B0604020202020204" pitchFamily="34" charset="0"/>
                <a:ea typeface="Times New Roman" panose="02020603050405020304" pitchFamily="18" charset="0"/>
                <a:cs typeface="Arial" panose="020B0604020202020204" pitchFamily="34" charset="0"/>
              </a:rPr>
              <a:t> </a:t>
            </a:r>
            <a:r>
              <a:rPr lang="es-ES" sz="1600" dirty="0"/>
              <a:t>Hallar la función de transferencia del circuito (</a:t>
            </a:r>
            <a:r>
              <a:rPr lang="es-ES" sz="1600" dirty="0" err="1"/>
              <a:t>vout</a:t>
            </a:r>
            <a:r>
              <a:rPr lang="es-ES" sz="1600" dirty="0"/>
              <a:t> vs. </a:t>
            </a:r>
            <a:r>
              <a:rPr lang="es-ES" sz="1600" dirty="0" err="1"/>
              <a:t>vin</a:t>
            </a:r>
            <a:r>
              <a:rPr lang="es-ES" sz="1600" dirty="0"/>
              <a:t>).</a:t>
            </a:r>
            <a:endParaRPr lang="es-ES" altLang="es-ES" sz="1600" dirty="0"/>
          </a:p>
        </p:txBody>
      </p:sp>
      <p:sp>
        <p:nvSpPr>
          <p:cNvPr id="6" name="CuadroTexto 5">
            <a:extLst>
              <a:ext uri="{FF2B5EF4-FFF2-40B4-BE49-F238E27FC236}">
                <a16:creationId xmlns:a16="http://schemas.microsoft.com/office/drawing/2014/main" id="{AD28318C-DB01-4EAC-B8DD-EB3C1DF7D71F}"/>
              </a:ext>
            </a:extLst>
          </p:cNvPr>
          <p:cNvSpPr txBox="1"/>
          <p:nvPr/>
        </p:nvSpPr>
        <p:spPr>
          <a:xfrm>
            <a:off x="1458100" y="1893661"/>
            <a:ext cx="401072" cy="300082"/>
          </a:xfrm>
          <a:prstGeom prst="rect">
            <a:avLst/>
          </a:prstGeom>
          <a:noFill/>
        </p:spPr>
        <p:txBody>
          <a:bodyPr wrap="none" rtlCol="0">
            <a:spAutoFit/>
          </a:bodyPr>
          <a:lstStyle/>
          <a:p>
            <a:r>
              <a:rPr lang="es-ES" sz="1350" dirty="0"/>
              <a:t>V+</a:t>
            </a:r>
          </a:p>
        </p:txBody>
      </p:sp>
      <p:sp>
        <p:nvSpPr>
          <p:cNvPr id="8" name="CuadroTexto 7">
            <a:extLst>
              <a:ext uri="{FF2B5EF4-FFF2-40B4-BE49-F238E27FC236}">
                <a16:creationId xmlns:a16="http://schemas.microsoft.com/office/drawing/2014/main" id="{2BA3B9FF-16E3-4C80-AA85-1D7B931B5DEF}"/>
              </a:ext>
            </a:extLst>
          </p:cNvPr>
          <p:cNvSpPr txBox="1"/>
          <p:nvPr/>
        </p:nvSpPr>
        <p:spPr>
          <a:xfrm>
            <a:off x="1635552" y="2408790"/>
            <a:ext cx="348237" cy="300082"/>
          </a:xfrm>
          <a:prstGeom prst="rect">
            <a:avLst/>
          </a:prstGeom>
          <a:noFill/>
        </p:spPr>
        <p:txBody>
          <a:bodyPr wrap="none" rtlCol="0">
            <a:spAutoFit/>
          </a:bodyPr>
          <a:lstStyle/>
          <a:p>
            <a:r>
              <a:rPr lang="es-ES" sz="1350" dirty="0"/>
              <a:t>V-</a:t>
            </a:r>
          </a:p>
        </p:txBody>
      </p:sp>
      <p:cxnSp>
        <p:nvCxnSpPr>
          <p:cNvPr id="9" name="Conector recto de flecha 8">
            <a:extLst>
              <a:ext uri="{FF2B5EF4-FFF2-40B4-BE49-F238E27FC236}">
                <a16:creationId xmlns:a16="http://schemas.microsoft.com/office/drawing/2014/main" id="{AF70586F-5B1C-4A41-92CF-E4EDDB4692A9}"/>
              </a:ext>
            </a:extLst>
          </p:cNvPr>
          <p:cNvCxnSpPr/>
          <p:nvPr/>
        </p:nvCxnSpPr>
        <p:spPr bwMode="auto">
          <a:xfrm>
            <a:off x="2974064" y="242287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9DD4B0BF-352A-4B02-BA67-2135B4906038}"/>
              </a:ext>
            </a:extLst>
          </p:cNvPr>
          <p:cNvCxnSpPr/>
          <p:nvPr/>
        </p:nvCxnSpPr>
        <p:spPr bwMode="auto">
          <a:xfrm>
            <a:off x="2972932" y="315507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CuadroTexto 9">
            <a:extLst>
              <a:ext uri="{FF2B5EF4-FFF2-40B4-BE49-F238E27FC236}">
                <a16:creationId xmlns:a16="http://schemas.microsoft.com/office/drawing/2014/main" id="{2020D281-FD76-4AB0-9D6F-C31A2FB82458}"/>
              </a:ext>
            </a:extLst>
          </p:cNvPr>
          <p:cNvSpPr txBox="1"/>
          <p:nvPr/>
        </p:nvSpPr>
        <p:spPr>
          <a:xfrm>
            <a:off x="2972932" y="2584603"/>
            <a:ext cx="223138" cy="300082"/>
          </a:xfrm>
          <a:prstGeom prst="rect">
            <a:avLst/>
          </a:prstGeom>
          <a:noFill/>
        </p:spPr>
        <p:txBody>
          <a:bodyPr wrap="none" rtlCol="0">
            <a:spAutoFit/>
          </a:bodyPr>
          <a:lstStyle/>
          <a:p>
            <a:r>
              <a:rPr lang="es-ES" sz="1350" dirty="0"/>
              <a:t>i</a:t>
            </a:r>
          </a:p>
        </p:txBody>
      </p:sp>
      <p:sp>
        <p:nvSpPr>
          <p:cNvPr id="13" name="CuadroTexto 12">
            <a:extLst>
              <a:ext uri="{FF2B5EF4-FFF2-40B4-BE49-F238E27FC236}">
                <a16:creationId xmlns:a16="http://schemas.microsoft.com/office/drawing/2014/main" id="{3C5CF35D-3C63-47CB-B24D-2BDC6B623A72}"/>
              </a:ext>
            </a:extLst>
          </p:cNvPr>
          <p:cNvSpPr txBox="1"/>
          <p:nvPr/>
        </p:nvSpPr>
        <p:spPr>
          <a:xfrm>
            <a:off x="2959584" y="3052879"/>
            <a:ext cx="223138" cy="300082"/>
          </a:xfrm>
          <a:prstGeom prst="rect">
            <a:avLst/>
          </a:prstGeom>
          <a:noFill/>
        </p:spPr>
        <p:txBody>
          <a:bodyPr wrap="none" rtlCol="0">
            <a:spAutoFit/>
          </a:bodyPr>
          <a:lstStyle/>
          <a:p>
            <a:r>
              <a:rPr lang="es-ES" sz="1350" dirty="0"/>
              <a:t>i</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1BC6964-53E8-405F-99D9-DCEF561E414A}"/>
                  </a:ext>
                </a:extLst>
              </p:cNvPr>
              <p:cNvSpPr txBox="1"/>
              <p:nvPr/>
            </p:nvSpPr>
            <p:spPr>
              <a:xfrm>
                <a:off x="3853473" y="2809519"/>
                <a:ext cx="23936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𝐴</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2" name="CuadroTexto 11">
                <a:extLst>
                  <a:ext uri="{FF2B5EF4-FFF2-40B4-BE49-F238E27FC236}">
                    <a16:creationId xmlns:a16="http://schemas.microsoft.com/office/drawing/2014/main" id="{B1BC6964-53E8-405F-99D9-DCEF561E414A}"/>
                  </a:ext>
                </a:extLst>
              </p:cNvPr>
              <p:cNvSpPr txBox="1">
                <a:spLocks noRot="1" noChangeAspect="1" noMove="1" noResize="1" noEditPoints="1" noAdjustHandles="1" noChangeArrowheads="1" noChangeShapeType="1" noTextEdit="1"/>
              </p:cNvSpPr>
              <p:nvPr/>
            </p:nvSpPr>
            <p:spPr>
              <a:xfrm>
                <a:off x="3853473" y="2809519"/>
                <a:ext cx="2393604" cy="207749"/>
              </a:xfrm>
              <a:prstGeom prst="rect">
                <a:avLst/>
              </a:prstGeom>
              <a:blipFill>
                <a:blip r:embed="rId3"/>
                <a:stretch>
                  <a:fillRect l="-1018" b="-17647"/>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0FDF5F87-4D95-4416-9CBE-C560A7E1108D}"/>
              </a:ext>
            </a:extLst>
          </p:cNvPr>
          <p:cNvSpPr txBox="1"/>
          <p:nvPr/>
        </p:nvSpPr>
        <p:spPr>
          <a:xfrm>
            <a:off x="2575866" y="2632153"/>
            <a:ext cx="364202" cy="300082"/>
          </a:xfrm>
          <a:prstGeom prst="rect">
            <a:avLst/>
          </a:prstGeom>
          <a:noFill/>
        </p:spPr>
        <p:txBody>
          <a:bodyPr wrap="none" rtlCol="0">
            <a:spAutoFit/>
          </a:bodyPr>
          <a:lstStyle/>
          <a:p>
            <a:r>
              <a:rPr lang="es-ES" sz="1350" dirty="0"/>
              <a:t>V</a:t>
            </a:r>
            <a:r>
              <a:rPr lang="es-ES" sz="1350" baseline="-25000" dirty="0"/>
              <a:t>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4C9BC17-AB04-43D5-A001-804C08589F3A}"/>
                  </a:ext>
                </a:extLst>
              </p:cNvPr>
              <p:cNvSpPr txBox="1"/>
              <p:nvPr/>
            </p:nvSpPr>
            <p:spPr>
              <a:xfrm>
                <a:off x="3853473" y="3155078"/>
                <a:ext cx="2200667" cy="422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r>
                        <a:rPr lang="es-ES" sz="1350" i="1">
                          <a:latin typeface="Cambria Math" panose="02040503050406030204" pitchFamily="18" charset="0"/>
                        </a:rPr>
                        <m:t>𝑖</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oMath>
                  </m:oMathPara>
                </a14:m>
                <a:endParaRPr lang="es-ES" sz="1350" dirty="0"/>
              </a:p>
            </p:txBody>
          </p:sp>
        </mc:Choice>
        <mc:Fallback xmlns="">
          <p:sp>
            <p:nvSpPr>
              <p:cNvPr id="16" name="CuadroTexto 15">
                <a:extLst>
                  <a:ext uri="{FF2B5EF4-FFF2-40B4-BE49-F238E27FC236}">
                    <a16:creationId xmlns:a16="http://schemas.microsoft.com/office/drawing/2014/main" id="{E4C9BC17-AB04-43D5-A001-804C08589F3A}"/>
                  </a:ext>
                </a:extLst>
              </p:cNvPr>
              <p:cNvSpPr txBox="1">
                <a:spLocks noRot="1" noChangeAspect="1" noMove="1" noResize="1" noEditPoints="1" noAdjustHandles="1" noChangeArrowheads="1" noChangeShapeType="1" noTextEdit="1"/>
              </p:cNvSpPr>
              <p:nvPr/>
            </p:nvSpPr>
            <p:spPr>
              <a:xfrm>
                <a:off x="3853473" y="3155078"/>
                <a:ext cx="2200667" cy="422936"/>
              </a:xfrm>
              <a:prstGeom prst="rect">
                <a:avLst/>
              </a:prstGeom>
              <a:blipFill>
                <a:blip r:embed="rId4"/>
                <a:stretch>
                  <a:fillRect l="-1108" t="-2899" b="-1014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E859CFBE-A61C-4CF3-BB5A-183A69042973}"/>
                  </a:ext>
                </a:extLst>
              </p:cNvPr>
              <p:cNvSpPr txBox="1"/>
              <p:nvPr/>
            </p:nvSpPr>
            <p:spPr>
              <a:xfrm>
                <a:off x="3504448" y="3577982"/>
                <a:ext cx="5680081" cy="6306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r>
                        <a:rPr lang="es-ES" sz="1350" i="1">
                          <a:latin typeface="Cambria Math" panose="02040503050406030204" pitchFamily="18" charset="0"/>
                        </a:rPr>
                        <m:t>𝑖</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𝑖</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oMath>
                  </m:oMathPara>
                </a14:m>
                <a:endParaRPr lang="es-ES" sz="1350" i="1" dirty="0">
                  <a:latin typeface="Cambria Math" panose="02040503050406030204" pitchFamily="18" charset="0"/>
                </a:endParaRPr>
              </a:p>
              <a:p>
                <a:endParaRPr lang="es-ES" sz="1350" dirty="0"/>
              </a:p>
            </p:txBody>
          </p:sp>
        </mc:Choice>
        <mc:Fallback xmlns="">
          <p:sp>
            <p:nvSpPr>
              <p:cNvPr id="17" name="CuadroTexto 16">
                <a:extLst>
                  <a:ext uri="{FF2B5EF4-FFF2-40B4-BE49-F238E27FC236}">
                    <a16:creationId xmlns:a16="http://schemas.microsoft.com/office/drawing/2014/main" id="{E859CFBE-A61C-4CF3-BB5A-183A69042973}"/>
                  </a:ext>
                </a:extLst>
              </p:cNvPr>
              <p:cNvSpPr txBox="1">
                <a:spLocks noRot="1" noChangeAspect="1" noMove="1" noResize="1" noEditPoints="1" noAdjustHandles="1" noChangeArrowheads="1" noChangeShapeType="1" noTextEdit="1"/>
              </p:cNvSpPr>
              <p:nvPr/>
            </p:nvSpPr>
            <p:spPr>
              <a:xfrm>
                <a:off x="3504448" y="3577982"/>
                <a:ext cx="5680081" cy="630685"/>
              </a:xfrm>
              <a:prstGeom prst="rect">
                <a:avLst/>
              </a:prstGeom>
              <a:blipFill>
                <a:blip r:embed="rId5"/>
                <a:stretch>
                  <a:fillRect l="-215" t="-971"/>
                </a:stretch>
              </a:blipFill>
            </p:spPr>
            <p:txBody>
              <a:bodyPr/>
              <a:lstStyle/>
              <a:p>
                <a:r>
                  <a:rPr lang="es-ES">
                    <a:noFill/>
                  </a:rPr>
                  <a:t> </a:t>
                </a:r>
              </a:p>
            </p:txBody>
          </p:sp>
        </mc:Fallback>
      </mc:AlternateContent>
      <p:sp>
        <p:nvSpPr>
          <p:cNvPr id="3" name="Rectángulo 2">
            <a:extLst>
              <a:ext uri="{FF2B5EF4-FFF2-40B4-BE49-F238E27FC236}">
                <a16:creationId xmlns:a16="http://schemas.microsoft.com/office/drawing/2014/main" id="{54FB37FB-4959-4B5E-B6B6-B96333C93F93}"/>
              </a:ext>
            </a:extLst>
          </p:cNvPr>
          <p:cNvSpPr/>
          <p:nvPr/>
        </p:nvSpPr>
        <p:spPr>
          <a:xfrm>
            <a:off x="3853473" y="1847260"/>
            <a:ext cx="4190314" cy="523220"/>
          </a:xfrm>
          <a:prstGeom prst="rect">
            <a:avLst/>
          </a:prstGeom>
        </p:spPr>
        <p:txBody>
          <a:bodyPr wrap="none">
            <a:spAutoFit/>
          </a:bodyPr>
          <a:lstStyle/>
          <a:p>
            <a:r>
              <a:rPr lang="es-ES" altLang="es-ES" sz="1400" dirty="0">
                <a:latin typeface="Arial" panose="020B0604020202020204" pitchFamily="34" charset="0"/>
                <a:ea typeface="Times New Roman" panose="02020603050405020304" pitchFamily="18" charset="0"/>
                <a:cs typeface="Arial" panose="020B0604020202020204" pitchFamily="34" charset="0"/>
              </a:rPr>
              <a:t>El voltaje en las dos entradas (V+, V-) es el mismo</a:t>
            </a:r>
          </a:p>
          <a:p>
            <a:r>
              <a:rPr lang="es-ES" sz="1400" dirty="0">
                <a:latin typeface="Arial" panose="020B0604020202020204" pitchFamily="34" charset="0"/>
                <a:cs typeface="Arial" panose="020B0604020202020204" pitchFamily="34" charset="0"/>
              </a:rPr>
              <a:t>La corriente de entrada es nula</a:t>
            </a:r>
            <a:endParaRPr lang="es-ES" sz="1400"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7D36C9C2-AEFB-465B-B37F-4894D3607C10}"/>
                  </a:ext>
                </a:extLst>
              </p:cNvPr>
              <p:cNvSpPr/>
              <p:nvPr/>
            </p:nvSpPr>
            <p:spPr>
              <a:xfrm>
                <a:off x="3701412" y="4000885"/>
                <a:ext cx="4572000" cy="50731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𝑖𝑛</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𝑟</m:t>
                          </m:r>
                        </m:sub>
                      </m:sSub>
                      <m:d>
                        <m:dPr>
                          <m:ctrlPr>
                            <a:rPr lang="es-ES" sz="1200" i="1">
                              <a:latin typeface="Cambria Math" panose="02040503050406030204" pitchFamily="18" charset="0"/>
                            </a:rPr>
                          </m:ctrlPr>
                        </m:dPr>
                        <m:e>
                          <m:r>
                            <a:rPr lang="es-ES" sz="1200" i="1">
                              <a:latin typeface="Cambria Math" panose="02040503050406030204" pitchFamily="18" charset="0"/>
                            </a:rPr>
                            <m:t>1−</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𝑖𝑛</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𝑟</m:t>
                          </m:r>
                        </m:sub>
                      </m:sSub>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oMath>
                  </m:oMathPara>
                </a14:m>
                <a:endParaRPr lang="es-ES" sz="1200" dirty="0"/>
              </a:p>
            </p:txBody>
          </p:sp>
        </mc:Choice>
        <mc:Fallback xmlns="">
          <p:sp>
            <p:nvSpPr>
              <p:cNvPr id="7" name="Rectángulo 6">
                <a:extLst>
                  <a:ext uri="{FF2B5EF4-FFF2-40B4-BE49-F238E27FC236}">
                    <a16:creationId xmlns:a16="http://schemas.microsoft.com/office/drawing/2014/main" id="{7D36C9C2-AEFB-465B-B37F-4894D3607C10}"/>
                  </a:ext>
                </a:extLst>
              </p:cNvPr>
              <p:cNvSpPr>
                <a:spLocks noRot="1" noChangeAspect="1" noMove="1" noResize="1" noEditPoints="1" noAdjustHandles="1" noChangeArrowheads="1" noChangeShapeType="1" noTextEdit="1"/>
              </p:cNvSpPr>
              <p:nvPr/>
            </p:nvSpPr>
            <p:spPr>
              <a:xfrm>
                <a:off x="3701412" y="4000885"/>
                <a:ext cx="4572000" cy="507318"/>
              </a:xfrm>
              <a:prstGeom prst="rect">
                <a:avLst/>
              </a:prstGeom>
              <a:blipFill>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87776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B90F33B-3998-40CC-B2E7-B1E67AF75991}"/>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86</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12B5DFF2-B418-40D2-A6B2-A39C04350E84}"/>
              </a:ext>
            </a:extLst>
          </p:cNvPr>
          <p:cNvSpPr/>
          <p:nvPr/>
        </p:nvSpPr>
        <p:spPr>
          <a:xfrm>
            <a:off x="319135" y="832120"/>
            <a:ext cx="6955654" cy="338554"/>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latin typeface="Times New Roman" panose="02020603050405020304" pitchFamily="18" charset="0"/>
              <a:ea typeface="Times New Roman" panose="02020603050405020304" pitchFamily="18" charset="0"/>
            </a:endParaRPr>
          </a:p>
        </p:txBody>
      </p:sp>
      <p:pic>
        <p:nvPicPr>
          <p:cNvPr id="4" name="Imagen 3">
            <a:extLst>
              <a:ext uri="{FF2B5EF4-FFF2-40B4-BE49-F238E27FC236}">
                <a16:creationId xmlns:a16="http://schemas.microsoft.com/office/drawing/2014/main" id="{A29D8F24-2053-40B4-A1CC-1FA0BE9487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1060" y="1719163"/>
            <a:ext cx="3028430" cy="1906790"/>
          </a:xfrm>
          <a:prstGeom prst="rect">
            <a:avLst/>
          </a:prstGeom>
          <a:noFill/>
          <a:ln>
            <a:noFill/>
          </a:ln>
        </p:spPr>
      </p:pic>
      <p:sp>
        <p:nvSpPr>
          <p:cNvPr id="5" name="Rectángulo 4">
            <a:extLst>
              <a:ext uri="{FF2B5EF4-FFF2-40B4-BE49-F238E27FC236}">
                <a16:creationId xmlns:a16="http://schemas.microsoft.com/office/drawing/2014/main" id="{E1C5A76A-5918-4DE3-8349-FD7CB992691B}"/>
              </a:ext>
            </a:extLst>
          </p:cNvPr>
          <p:cNvSpPr/>
          <p:nvPr/>
        </p:nvSpPr>
        <p:spPr>
          <a:xfrm>
            <a:off x="3538322" y="1845659"/>
            <a:ext cx="4690708" cy="307777"/>
          </a:xfrm>
          <a:prstGeom prst="rect">
            <a:avLst/>
          </a:prstGeom>
        </p:spPr>
        <p:txBody>
          <a:bodyPr wrap="none">
            <a:spAutoFit/>
          </a:bodyPr>
          <a:lstStyle/>
          <a:p>
            <a:pPr algn="just"/>
            <a:r>
              <a:rPr lang="es-ES" sz="1400" dirty="0">
                <a:latin typeface="Arial" panose="020B0604020202020204" pitchFamily="34" charset="0"/>
                <a:ea typeface="Times New Roman" panose="02020603050405020304" pitchFamily="18" charset="0"/>
                <a:cs typeface="Times New Roman" panose="02020603050405020304" pitchFamily="18" charset="0"/>
              </a:rPr>
              <a:t>Llamando i a la corriente que circula por las resistencias:</a:t>
            </a:r>
            <a:endParaRPr lang="es-ES" sz="1400" dirty="0">
              <a:latin typeface="Times New Roman" panose="02020603050405020304" pitchFamily="18" charset="0"/>
              <a:ea typeface="Times New Roman" panose="02020603050405020304" pitchFamily="18" charset="0"/>
            </a:endParaRPr>
          </a:p>
        </p:txBody>
      </p:sp>
      <p:graphicFrame>
        <p:nvGraphicFramePr>
          <p:cNvPr id="7" name="Objeto 6">
            <a:extLst>
              <a:ext uri="{FF2B5EF4-FFF2-40B4-BE49-F238E27FC236}">
                <a16:creationId xmlns:a16="http://schemas.microsoft.com/office/drawing/2014/main" id="{86817857-8463-4E74-9FF9-DA338FFB2AD2}"/>
              </a:ext>
            </a:extLst>
          </p:cNvPr>
          <p:cNvGraphicFramePr>
            <a:graphicFrameLocks noChangeAspect="1"/>
          </p:cNvGraphicFramePr>
          <p:nvPr>
            <p:extLst>
              <p:ext uri="{D42A27DB-BD31-4B8C-83A1-F6EECF244321}">
                <p14:modId xmlns:p14="http://schemas.microsoft.com/office/powerpoint/2010/main" val="2286521624"/>
              </p:ext>
            </p:extLst>
          </p:nvPr>
        </p:nvGraphicFramePr>
        <p:xfrm>
          <a:off x="3635945" y="2249154"/>
          <a:ext cx="3075549" cy="1179845"/>
        </p:xfrm>
        <a:graphic>
          <a:graphicData uri="http://schemas.openxmlformats.org/presentationml/2006/ole">
            <mc:AlternateContent xmlns:mc="http://schemas.openxmlformats.org/markup-compatibility/2006">
              <mc:Choice xmlns:v="urn:schemas-microsoft-com:vml" Requires="v">
                <p:oleObj r:id="rId3" imgW="2209800" imgH="850900" progId="Equation.3">
                  <p:embed/>
                </p:oleObj>
              </mc:Choice>
              <mc:Fallback>
                <p:oleObj r:id="rId3" imgW="2209800" imgH="850900" progId="Equation.3">
                  <p:embed/>
                  <p:pic>
                    <p:nvPicPr>
                      <p:cNvPr id="7" name="Objeto 6">
                        <a:extLst>
                          <a:ext uri="{FF2B5EF4-FFF2-40B4-BE49-F238E27FC236}">
                            <a16:creationId xmlns:a16="http://schemas.microsoft.com/office/drawing/2014/main" id="{86817857-8463-4E74-9FF9-DA338FFB2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945" y="2249154"/>
                        <a:ext cx="3075549" cy="1179845"/>
                      </a:xfrm>
                      <a:prstGeom prst="rect">
                        <a:avLst/>
                      </a:prstGeom>
                      <a:noFill/>
                    </p:spPr>
                  </p:pic>
                </p:oleObj>
              </mc:Fallback>
            </mc:AlternateContent>
          </a:graphicData>
        </a:graphic>
      </p:graphicFrame>
      <p:cxnSp>
        <p:nvCxnSpPr>
          <p:cNvPr id="9" name="Conector recto de flecha 8">
            <a:extLst>
              <a:ext uri="{FF2B5EF4-FFF2-40B4-BE49-F238E27FC236}">
                <a16:creationId xmlns:a16="http://schemas.microsoft.com/office/drawing/2014/main" id="{635F7BB9-DE68-43D9-90C7-3153F7CB4606}"/>
              </a:ext>
            </a:extLst>
          </p:cNvPr>
          <p:cNvCxnSpPr/>
          <p:nvPr/>
        </p:nvCxnSpPr>
        <p:spPr bwMode="auto">
          <a:xfrm>
            <a:off x="2864806" y="2423746"/>
            <a:ext cx="0" cy="3595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21454717-E639-44B9-B547-484E3B167DC5}"/>
              </a:ext>
            </a:extLst>
          </p:cNvPr>
          <p:cNvCxnSpPr/>
          <p:nvPr/>
        </p:nvCxnSpPr>
        <p:spPr bwMode="auto">
          <a:xfrm>
            <a:off x="2864806" y="2992190"/>
            <a:ext cx="0" cy="339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CuadroTexto 11">
            <a:extLst>
              <a:ext uri="{FF2B5EF4-FFF2-40B4-BE49-F238E27FC236}">
                <a16:creationId xmlns:a16="http://schemas.microsoft.com/office/drawing/2014/main" id="{E73A8FC5-6499-459A-B23D-3A5E7124DC3E}"/>
              </a:ext>
            </a:extLst>
          </p:cNvPr>
          <p:cNvSpPr txBox="1"/>
          <p:nvPr/>
        </p:nvSpPr>
        <p:spPr>
          <a:xfrm>
            <a:off x="2345108" y="2730580"/>
            <a:ext cx="389850" cy="261610"/>
          </a:xfrm>
          <a:prstGeom prst="rect">
            <a:avLst/>
          </a:prstGeom>
          <a:noFill/>
        </p:spPr>
        <p:txBody>
          <a:bodyPr wrap="none" rtlCol="0">
            <a:spAutoFit/>
          </a:bodyPr>
          <a:lstStyle/>
          <a:p>
            <a:r>
              <a:rPr lang="es-ES" sz="1100" dirty="0" err="1"/>
              <a:t>Vin</a:t>
            </a:r>
            <a:endParaRPr lang="es-ES" sz="1100" dirty="0"/>
          </a:p>
        </p:txBody>
      </p:sp>
    </p:spTree>
    <p:extLst>
      <p:ext uri="{BB962C8B-B14F-4D97-AF65-F5344CB8AC3E}">
        <p14:creationId xmlns:p14="http://schemas.microsoft.com/office/powerpoint/2010/main" val="1671861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1BB02FB-938B-4192-9845-82990ACD502E}"/>
              </a:ext>
            </a:extLst>
          </p:cNvPr>
          <p:cNvSpPr>
            <a:spLocks noGrp="1"/>
          </p:cNvSpPr>
          <p:nvPr>
            <p:ph type="sldNum" sz="quarter" idx="10"/>
          </p:nvPr>
        </p:nvSpPr>
        <p:spPr bwMode="auto">
          <a:xfrm>
            <a:off x="861593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87</a:t>
            </a:fld>
            <a:endParaRPr lang="es-ES_tradnl" altLang="es-ES">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6ED042CF-FE6C-4780-A9D1-3FCBBD06AEE5}"/>
              </a:ext>
            </a:extLst>
          </p:cNvPr>
          <p:cNvSpPr/>
          <p:nvPr/>
        </p:nvSpPr>
        <p:spPr>
          <a:xfrm>
            <a:off x="260134" y="838161"/>
            <a:ext cx="8054267" cy="830997"/>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4</a:t>
            </a:r>
            <a:r>
              <a:rPr lang="es-ES" sz="1600" dirty="0">
                <a:latin typeface="Arial" panose="020B0604020202020204" pitchFamily="34" charset="0"/>
                <a:ea typeface="Times New Roman" panose="02020603050405020304" pitchFamily="18" charset="0"/>
                <a:cs typeface="Times New Roman" panose="02020603050405020304" pitchFamily="18" charset="0"/>
              </a:rPr>
              <a:t> Suponiendo que el AO de la figura tiene una ganancia en lazo abierto A=2.10</a:t>
            </a:r>
            <a:r>
              <a:rPr lang="es-ES" sz="1600" baseline="30000" dirty="0">
                <a:latin typeface="Arial" panose="020B0604020202020204" pitchFamily="34" charset="0"/>
                <a:ea typeface="Times New Roman" panose="02020603050405020304" pitchFamily="18" charset="0"/>
                <a:cs typeface="Times New Roman" panose="02020603050405020304" pitchFamily="18" charset="0"/>
              </a:rPr>
              <a:t>5</a:t>
            </a:r>
            <a:r>
              <a:rPr lang="es-ES" sz="1600" dirty="0">
                <a:latin typeface="Arial" panose="020B0604020202020204" pitchFamily="34" charset="0"/>
                <a:ea typeface="Times New Roman" panose="02020603050405020304" pitchFamily="18" charset="0"/>
                <a:cs typeface="Times New Roman" panose="02020603050405020304" pitchFamily="18" charset="0"/>
              </a:rPr>
              <a:t> hallar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sabiendo que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 = 3V. Hallar la corriente que pasa por R</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si ésta vale 10 k</a:t>
            </a:r>
            <a:r>
              <a:rPr lang="es-ES" sz="1600" dirty="0">
                <a:latin typeface="Symbol" panose="05050102010706020507" pitchFamily="18" charset="2"/>
                <a:ea typeface="Times New Roman" panose="02020603050405020304" pitchFamily="18" charset="0"/>
                <a:cs typeface="Times New Roman" panose="02020603050405020304" pitchFamily="18" charset="0"/>
              </a:rPr>
              <a:t>W</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p>
        </p:txBody>
      </p:sp>
      <p:pic>
        <p:nvPicPr>
          <p:cNvPr id="4" name="Imagen 3">
            <a:extLst>
              <a:ext uri="{FF2B5EF4-FFF2-40B4-BE49-F238E27FC236}">
                <a16:creationId xmlns:a16="http://schemas.microsoft.com/office/drawing/2014/main" id="{57250E5E-82AF-4CB8-8789-B67E81F23B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726" y="1885619"/>
            <a:ext cx="4502538" cy="1895806"/>
          </a:xfrm>
          <a:prstGeom prst="rect">
            <a:avLst/>
          </a:prstGeom>
          <a:noFill/>
          <a:ln>
            <a:noFill/>
          </a:ln>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F28096C-18B8-4A92-8A3D-86DACFF303C3}"/>
                  </a:ext>
                </a:extLst>
              </p:cNvPr>
              <p:cNvSpPr txBox="1"/>
              <p:nvPr/>
            </p:nvSpPr>
            <p:spPr>
              <a:xfrm>
                <a:off x="4535264" y="2074206"/>
                <a:ext cx="4461671" cy="623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r>
                        <a:rPr lang="es-ES" sz="1400" i="1">
                          <a:latin typeface="Cambria Math" panose="02040503050406030204" pitchFamily="18" charset="0"/>
                        </a:rPr>
                        <m:t>𝐴</m:t>
                      </m:r>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𝑣</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𝑣</m:t>
                              </m:r>
                            </m:e>
                            <m:sub>
                              <m:r>
                                <a:rPr lang="es-ES" sz="1400" i="1">
                                  <a:latin typeface="Cambria Math" panose="02040503050406030204" pitchFamily="18" charset="0"/>
                                </a:rPr>
                                <m:t>−</m:t>
                              </m:r>
                            </m:sub>
                          </m:sSub>
                        </m:e>
                      </m:d>
                      <m:r>
                        <a:rPr lang="es-ES" sz="1400" i="1">
                          <a:latin typeface="Cambria Math" panose="02040503050406030204" pitchFamily="18" charset="0"/>
                        </a:rPr>
                        <m:t>=</m:t>
                      </m:r>
                      <m:r>
                        <a:rPr lang="es-ES" sz="1400" i="1">
                          <a:latin typeface="Cambria Math" panose="02040503050406030204" pitchFamily="18" charset="0"/>
                        </a:rPr>
                        <m:t>𝐴</m:t>
                      </m:r>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e>
                      </m:d>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(1+</m:t>
                      </m:r>
                      <m:r>
                        <a:rPr lang="es-ES" sz="1400" i="1">
                          <a:latin typeface="Cambria Math" panose="02040503050406030204" pitchFamily="18" charset="0"/>
                          <a:ea typeface="Cambria Math" panose="02040503050406030204" pitchFamily="18" charset="0"/>
                        </a:rPr>
                        <m:t>𝐴</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𝐴</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oMath>
                  </m:oMathPara>
                </a14:m>
                <a:endParaRPr lang="es-ES" sz="1400" dirty="0"/>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𝐴</m:t>
                          </m:r>
                        </m:num>
                        <m:den>
                          <m:r>
                            <a:rPr lang="es-ES" sz="1400" i="1">
                              <a:latin typeface="Cambria Math" panose="02040503050406030204" pitchFamily="18" charset="0"/>
                              <a:ea typeface="Cambria Math" panose="02040503050406030204" pitchFamily="18" charset="0"/>
                            </a:rPr>
                            <m:t>1+</m:t>
                          </m:r>
                          <m:r>
                            <a:rPr lang="es-ES" sz="1400" i="1">
                              <a:latin typeface="Cambria Math" panose="02040503050406030204" pitchFamily="18" charset="0"/>
                              <a:ea typeface="Cambria Math" panose="02040503050406030204" pitchFamily="18" charset="0"/>
                            </a:rPr>
                            <m:t>𝐴</m:t>
                          </m:r>
                        </m:den>
                      </m:f>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oMath>
                  </m:oMathPara>
                </a14:m>
                <a:endParaRPr lang="es-ES" sz="1400" dirty="0"/>
              </a:p>
            </p:txBody>
          </p:sp>
        </mc:Choice>
        <mc:Fallback xmlns="">
          <p:sp>
            <p:nvSpPr>
              <p:cNvPr id="7" name="CuadroTexto 6">
                <a:extLst>
                  <a:ext uri="{FF2B5EF4-FFF2-40B4-BE49-F238E27FC236}">
                    <a16:creationId xmlns:a16="http://schemas.microsoft.com/office/drawing/2014/main" id="{0F28096C-18B8-4A92-8A3D-86DACFF303C3}"/>
                  </a:ext>
                </a:extLst>
              </p:cNvPr>
              <p:cNvSpPr txBox="1">
                <a:spLocks noRot="1" noChangeAspect="1" noMove="1" noResize="1" noEditPoints="1" noAdjustHandles="1" noChangeArrowheads="1" noChangeShapeType="1" noTextEdit="1"/>
              </p:cNvSpPr>
              <p:nvPr/>
            </p:nvSpPr>
            <p:spPr>
              <a:xfrm>
                <a:off x="4535264" y="2074206"/>
                <a:ext cx="4461671" cy="623761"/>
              </a:xfrm>
              <a:prstGeom prst="rect">
                <a:avLst/>
              </a:prstGeom>
              <a:blipFill>
                <a:blip r:embed="rId3"/>
                <a:stretch>
                  <a:fillRect l="-273" b="-77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2A505D93-EFFE-4F46-B60B-C6528EECE99A}"/>
                  </a:ext>
                </a:extLst>
              </p:cNvPr>
              <p:cNvSpPr txBox="1"/>
              <p:nvPr/>
            </p:nvSpPr>
            <p:spPr>
              <a:xfrm>
                <a:off x="4572000" y="2915343"/>
                <a:ext cx="2571281" cy="4389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2</m:t>
                          </m:r>
                          <m:r>
                            <a:rPr lang="es-ES" sz="1400" i="1">
                              <a:latin typeface="Cambria Math" panose="02040503050406030204" pitchFamily="18" charset="0"/>
                              <a:ea typeface="Cambria Math" panose="02040503050406030204" pitchFamily="18" charset="0"/>
                            </a:rPr>
                            <m:t>𝑥</m:t>
                          </m:r>
                          <m:sSup>
                            <m:sSupPr>
                              <m:ctrlPr>
                                <a:rPr lang="es-ES" sz="1400" i="1">
                                  <a:latin typeface="Cambria Math" panose="02040503050406030204" pitchFamily="18" charset="0"/>
                                  <a:ea typeface="Cambria Math" panose="02040503050406030204" pitchFamily="18" charset="0"/>
                                </a:rPr>
                              </m:ctrlPr>
                            </m:sSupPr>
                            <m:e>
                              <m:r>
                                <a:rPr lang="es-ES" sz="1400" i="1">
                                  <a:latin typeface="Cambria Math" panose="02040503050406030204" pitchFamily="18" charset="0"/>
                                  <a:ea typeface="Cambria Math" panose="02040503050406030204" pitchFamily="18" charset="0"/>
                                </a:rPr>
                                <m:t>10</m:t>
                              </m:r>
                            </m:e>
                            <m:sup>
                              <m:r>
                                <a:rPr lang="es-ES" sz="1400" i="1">
                                  <a:latin typeface="Cambria Math" panose="02040503050406030204" pitchFamily="18" charset="0"/>
                                  <a:ea typeface="Cambria Math" panose="02040503050406030204" pitchFamily="18" charset="0"/>
                                </a:rPr>
                                <m:t>5</m:t>
                              </m:r>
                            </m:sup>
                          </m:sSup>
                        </m:num>
                        <m:den>
                          <m:r>
                            <a:rPr lang="es-ES" sz="1400" i="1">
                              <a:latin typeface="Cambria Math" panose="02040503050406030204" pitchFamily="18" charset="0"/>
                              <a:ea typeface="Cambria Math" panose="02040503050406030204" pitchFamily="18" charset="0"/>
                            </a:rPr>
                            <m:t>1+2</m:t>
                          </m:r>
                          <m:r>
                            <a:rPr lang="es-ES" sz="1400" i="1">
                              <a:latin typeface="Cambria Math" panose="02040503050406030204" pitchFamily="18" charset="0"/>
                              <a:ea typeface="Cambria Math" panose="02040503050406030204" pitchFamily="18" charset="0"/>
                            </a:rPr>
                            <m:t>𝑥</m:t>
                          </m:r>
                          <m:sSup>
                            <m:sSupPr>
                              <m:ctrlPr>
                                <a:rPr lang="es-ES" sz="1400" i="1">
                                  <a:latin typeface="Cambria Math" panose="02040503050406030204" pitchFamily="18" charset="0"/>
                                  <a:ea typeface="Cambria Math" panose="02040503050406030204" pitchFamily="18" charset="0"/>
                                </a:rPr>
                              </m:ctrlPr>
                            </m:sSupPr>
                            <m:e>
                              <m:r>
                                <a:rPr lang="es-ES" sz="1400" i="1">
                                  <a:latin typeface="Cambria Math" panose="02040503050406030204" pitchFamily="18" charset="0"/>
                                  <a:ea typeface="Cambria Math" panose="02040503050406030204" pitchFamily="18" charset="0"/>
                                </a:rPr>
                                <m:t>10</m:t>
                              </m:r>
                            </m:e>
                            <m:sup>
                              <m:r>
                                <a:rPr lang="es-ES" sz="1400" i="1">
                                  <a:latin typeface="Cambria Math" panose="02040503050406030204" pitchFamily="18" charset="0"/>
                                  <a:ea typeface="Cambria Math" panose="02040503050406030204" pitchFamily="18" charset="0"/>
                                </a:rPr>
                                <m:t>5</m:t>
                              </m:r>
                            </m:sup>
                          </m:sSup>
                        </m:den>
                      </m:f>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r>
                        <a:rPr lang="es-ES" sz="1400" i="1">
                          <a:latin typeface="Cambria Math" panose="02040503050406030204" pitchFamily="18" charset="0"/>
                          <a:ea typeface="Cambria Math" panose="02040503050406030204" pitchFamily="18" charset="0"/>
                        </a:rPr>
                        <m:t>=3</m:t>
                      </m:r>
                      <m:r>
                        <a:rPr lang="es-ES" sz="1400" i="1">
                          <a:latin typeface="Cambria Math" panose="02040503050406030204" pitchFamily="18" charset="0"/>
                          <a:ea typeface="Cambria Math" panose="02040503050406030204" pitchFamily="18" charset="0"/>
                        </a:rPr>
                        <m:t>𝑉</m:t>
                      </m:r>
                    </m:oMath>
                  </m:oMathPara>
                </a14:m>
                <a:endParaRPr lang="es-ES" sz="1400" dirty="0"/>
              </a:p>
            </p:txBody>
          </p:sp>
        </mc:Choice>
        <mc:Fallback xmlns="">
          <p:sp>
            <p:nvSpPr>
              <p:cNvPr id="8" name="CuadroTexto 7">
                <a:extLst>
                  <a:ext uri="{FF2B5EF4-FFF2-40B4-BE49-F238E27FC236}">
                    <a16:creationId xmlns:a16="http://schemas.microsoft.com/office/drawing/2014/main" id="{2A505D93-EFFE-4F46-B60B-C6528EECE99A}"/>
                  </a:ext>
                </a:extLst>
              </p:cNvPr>
              <p:cNvSpPr txBox="1">
                <a:spLocks noRot="1" noChangeAspect="1" noMove="1" noResize="1" noEditPoints="1" noAdjustHandles="1" noChangeArrowheads="1" noChangeShapeType="1" noTextEdit="1"/>
              </p:cNvSpPr>
              <p:nvPr/>
            </p:nvSpPr>
            <p:spPr>
              <a:xfrm>
                <a:off x="4572000" y="2915343"/>
                <a:ext cx="2571281" cy="438903"/>
              </a:xfrm>
              <a:prstGeom prst="rect">
                <a:avLst/>
              </a:prstGeom>
              <a:blipFill>
                <a:blip r:embed="rId4"/>
                <a:stretch>
                  <a:fillRect b="-13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4074494-4C3D-414B-BAE2-CD4A4F1DB355}"/>
                  </a:ext>
                </a:extLst>
              </p:cNvPr>
              <p:cNvSpPr txBox="1"/>
              <p:nvPr/>
            </p:nvSpPr>
            <p:spPr>
              <a:xfrm>
                <a:off x="4510903" y="3537088"/>
                <a:ext cx="2102050" cy="439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Cambria Math" panose="02040503050406030204" pitchFamily="18" charset="0"/>
                        </a:rPr>
                        <m:t>𝐼</m:t>
                      </m:r>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num>
                        <m:den>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𝑅</m:t>
                              </m:r>
                            </m:e>
                            <m:sub>
                              <m:r>
                                <a:rPr lang="es-ES" sz="1400" i="1">
                                  <a:latin typeface="Cambria Math" panose="02040503050406030204" pitchFamily="18" charset="0"/>
                                  <a:ea typeface="Cambria Math" panose="02040503050406030204" pitchFamily="18" charset="0"/>
                                </a:rPr>
                                <m:t>1</m:t>
                              </m:r>
                            </m:sub>
                          </m:sSub>
                        </m:den>
                      </m:f>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3</m:t>
                          </m:r>
                          <m:r>
                            <a:rPr lang="es-ES" sz="1400" i="1">
                              <a:latin typeface="Cambria Math" panose="02040503050406030204" pitchFamily="18" charset="0"/>
                              <a:ea typeface="Cambria Math" panose="02040503050406030204" pitchFamily="18" charset="0"/>
                            </a:rPr>
                            <m:t>𝑉</m:t>
                          </m:r>
                        </m:num>
                        <m:den>
                          <m:r>
                            <a:rPr lang="es-ES" sz="1400" i="1">
                              <a:latin typeface="Cambria Math" panose="02040503050406030204" pitchFamily="18" charset="0"/>
                              <a:ea typeface="Cambria Math" panose="02040503050406030204" pitchFamily="18" charset="0"/>
                            </a:rPr>
                            <m:t>10</m:t>
                          </m:r>
                          <m:r>
                            <m:rPr>
                              <m:sty m:val="p"/>
                            </m:rPr>
                            <a:rPr lang="es-ES" sz="1400">
                              <a:latin typeface="Cambria Math" panose="02040503050406030204" pitchFamily="18" charset="0"/>
                              <a:ea typeface="Cambria Math" panose="02040503050406030204" pitchFamily="18" charset="0"/>
                            </a:rPr>
                            <m:t>kΩ</m:t>
                          </m:r>
                        </m:den>
                      </m:f>
                      <m:r>
                        <a:rPr lang="es-ES" sz="1400" i="1">
                          <a:latin typeface="Cambria Math" panose="02040503050406030204" pitchFamily="18" charset="0"/>
                          <a:ea typeface="Cambria Math" panose="02040503050406030204" pitchFamily="18" charset="0"/>
                        </a:rPr>
                        <m:t>=0.3 </m:t>
                      </m:r>
                      <m:r>
                        <a:rPr lang="es-ES" sz="1400" i="1">
                          <a:latin typeface="Cambria Math" panose="02040503050406030204" pitchFamily="18" charset="0"/>
                          <a:ea typeface="Cambria Math" panose="02040503050406030204" pitchFamily="18" charset="0"/>
                        </a:rPr>
                        <m:t>𝑚𝐴</m:t>
                      </m:r>
                    </m:oMath>
                  </m:oMathPara>
                </a14:m>
                <a:endParaRPr lang="es-ES" sz="1400" dirty="0"/>
              </a:p>
            </p:txBody>
          </p:sp>
        </mc:Choice>
        <mc:Fallback xmlns="">
          <p:sp>
            <p:nvSpPr>
              <p:cNvPr id="9" name="CuadroTexto 8">
                <a:extLst>
                  <a:ext uri="{FF2B5EF4-FFF2-40B4-BE49-F238E27FC236}">
                    <a16:creationId xmlns:a16="http://schemas.microsoft.com/office/drawing/2014/main" id="{44074494-4C3D-414B-BAE2-CD4A4F1DB355}"/>
                  </a:ext>
                </a:extLst>
              </p:cNvPr>
              <p:cNvSpPr txBox="1">
                <a:spLocks noRot="1" noChangeAspect="1" noMove="1" noResize="1" noEditPoints="1" noAdjustHandles="1" noChangeArrowheads="1" noChangeShapeType="1" noTextEdit="1"/>
              </p:cNvSpPr>
              <p:nvPr/>
            </p:nvSpPr>
            <p:spPr>
              <a:xfrm>
                <a:off x="4510903" y="3537088"/>
                <a:ext cx="2102050" cy="439929"/>
              </a:xfrm>
              <a:prstGeom prst="rect">
                <a:avLst/>
              </a:prstGeom>
              <a:blipFill>
                <a:blip r:embed="rId5"/>
                <a:stretch>
                  <a:fillRect l="-1159" r="-870" b="-8333"/>
                </a:stretch>
              </a:blipFill>
            </p:spPr>
            <p:txBody>
              <a:bodyPr/>
              <a:lstStyle/>
              <a:p>
                <a:r>
                  <a:rPr lang="es-ES">
                    <a:noFill/>
                  </a:rPr>
                  <a:t> </a:t>
                </a:r>
              </a:p>
            </p:txBody>
          </p:sp>
        </mc:Fallback>
      </mc:AlternateContent>
      <p:sp>
        <p:nvSpPr>
          <p:cNvPr id="10" name="CuadroTexto 9">
            <a:extLst>
              <a:ext uri="{FF2B5EF4-FFF2-40B4-BE49-F238E27FC236}">
                <a16:creationId xmlns:a16="http://schemas.microsoft.com/office/drawing/2014/main" id="{2759B7EF-724C-43D6-85ED-103F8A7A295E}"/>
              </a:ext>
            </a:extLst>
          </p:cNvPr>
          <p:cNvSpPr txBox="1"/>
          <p:nvPr/>
        </p:nvSpPr>
        <p:spPr>
          <a:xfrm>
            <a:off x="3528874" y="2190789"/>
            <a:ext cx="421910" cy="230832"/>
          </a:xfrm>
          <a:prstGeom prst="rect">
            <a:avLst/>
          </a:prstGeom>
          <a:noFill/>
        </p:spPr>
        <p:txBody>
          <a:bodyPr wrap="none" rtlCol="0">
            <a:spAutoFit/>
          </a:bodyPr>
          <a:lstStyle/>
          <a:p>
            <a:r>
              <a:rPr lang="es-ES" sz="900" dirty="0"/>
              <a:t>Vout</a:t>
            </a:r>
          </a:p>
        </p:txBody>
      </p:sp>
      <p:sp>
        <p:nvSpPr>
          <p:cNvPr id="11" name="CuadroTexto 10">
            <a:extLst>
              <a:ext uri="{FF2B5EF4-FFF2-40B4-BE49-F238E27FC236}">
                <a16:creationId xmlns:a16="http://schemas.microsoft.com/office/drawing/2014/main" id="{DD840DE1-40FF-44BF-B5C6-CAA221A106B8}"/>
              </a:ext>
            </a:extLst>
          </p:cNvPr>
          <p:cNvSpPr txBox="1"/>
          <p:nvPr/>
        </p:nvSpPr>
        <p:spPr>
          <a:xfrm>
            <a:off x="2804234" y="2398538"/>
            <a:ext cx="421910" cy="230832"/>
          </a:xfrm>
          <a:prstGeom prst="rect">
            <a:avLst/>
          </a:prstGeom>
          <a:noFill/>
        </p:spPr>
        <p:txBody>
          <a:bodyPr wrap="none" rtlCol="0">
            <a:spAutoFit/>
          </a:bodyPr>
          <a:lstStyle/>
          <a:p>
            <a:r>
              <a:rPr lang="es-ES" sz="900" dirty="0"/>
              <a:t>Vout</a:t>
            </a:r>
          </a:p>
        </p:txBody>
      </p:sp>
      <p:sp>
        <p:nvSpPr>
          <p:cNvPr id="12" name="CuadroTexto 11">
            <a:extLst>
              <a:ext uri="{FF2B5EF4-FFF2-40B4-BE49-F238E27FC236}">
                <a16:creationId xmlns:a16="http://schemas.microsoft.com/office/drawing/2014/main" id="{C7A05718-66E5-42BF-A332-A1DA32BC8184}"/>
              </a:ext>
            </a:extLst>
          </p:cNvPr>
          <p:cNvSpPr txBox="1"/>
          <p:nvPr/>
        </p:nvSpPr>
        <p:spPr>
          <a:xfrm>
            <a:off x="1607699" y="2502413"/>
            <a:ext cx="421910" cy="230832"/>
          </a:xfrm>
          <a:prstGeom prst="rect">
            <a:avLst/>
          </a:prstGeom>
          <a:noFill/>
        </p:spPr>
        <p:txBody>
          <a:bodyPr wrap="none" rtlCol="0">
            <a:spAutoFit/>
          </a:bodyPr>
          <a:lstStyle/>
          <a:p>
            <a:r>
              <a:rPr lang="es-ES" sz="900" dirty="0"/>
              <a:t>Vout</a:t>
            </a:r>
          </a:p>
        </p:txBody>
      </p:sp>
      <p:grpSp>
        <p:nvGrpSpPr>
          <p:cNvPr id="16" name="Grupo 15">
            <a:extLst>
              <a:ext uri="{FF2B5EF4-FFF2-40B4-BE49-F238E27FC236}">
                <a16:creationId xmlns:a16="http://schemas.microsoft.com/office/drawing/2014/main" id="{7BCB59DF-9C94-4164-BFEA-8D97AAEC82C7}"/>
              </a:ext>
            </a:extLst>
          </p:cNvPr>
          <p:cNvGrpSpPr/>
          <p:nvPr/>
        </p:nvGrpSpPr>
        <p:grpSpPr>
          <a:xfrm>
            <a:off x="5907387" y="3179462"/>
            <a:ext cx="2170955" cy="802897"/>
            <a:chOff x="7876515" y="3096285"/>
            <a:chExt cx="2894606" cy="1070529"/>
          </a:xfrm>
        </p:grpSpPr>
        <p:sp>
          <p:nvSpPr>
            <p:cNvPr id="13" name="CuadroTexto 12">
              <a:extLst>
                <a:ext uri="{FF2B5EF4-FFF2-40B4-BE49-F238E27FC236}">
                  <a16:creationId xmlns:a16="http://schemas.microsoft.com/office/drawing/2014/main" id="{40F7587E-2DA0-465C-BDF2-B7A3E6DEFFA5}"/>
                </a:ext>
              </a:extLst>
            </p:cNvPr>
            <p:cNvSpPr txBox="1"/>
            <p:nvPr/>
          </p:nvSpPr>
          <p:spPr>
            <a:xfrm>
              <a:off x="9563099" y="3766705"/>
              <a:ext cx="1208022" cy="400109"/>
            </a:xfrm>
            <a:prstGeom prst="rect">
              <a:avLst/>
            </a:prstGeom>
            <a:noFill/>
          </p:spPr>
          <p:txBody>
            <a:bodyPr wrap="none" rtlCol="0">
              <a:spAutoFit/>
            </a:bodyPr>
            <a:lstStyle/>
            <a:p>
              <a:r>
                <a:rPr lang="es-ES" sz="1350" dirty="0"/>
                <a:t>0.999995</a:t>
              </a:r>
            </a:p>
          </p:txBody>
        </p:sp>
        <p:cxnSp>
          <p:nvCxnSpPr>
            <p:cNvPr id="15" name="Conector recto de flecha 14">
              <a:extLst>
                <a:ext uri="{FF2B5EF4-FFF2-40B4-BE49-F238E27FC236}">
                  <a16:creationId xmlns:a16="http://schemas.microsoft.com/office/drawing/2014/main" id="{EF401667-4AA6-414E-BACC-2CF703EC8F07}"/>
                </a:ext>
              </a:extLst>
            </p:cNvPr>
            <p:cNvCxnSpPr>
              <a:cxnSpLocks/>
            </p:cNvCxnSpPr>
            <p:nvPr/>
          </p:nvCxnSpPr>
          <p:spPr bwMode="auto">
            <a:xfrm flipH="1" flipV="1">
              <a:off x="7876515" y="3096285"/>
              <a:ext cx="1686584" cy="8026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41266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B500214-13E3-45F7-AED9-9B286075DE20}"/>
              </a:ext>
            </a:extLst>
          </p:cNvPr>
          <p:cNvSpPr>
            <a:spLocks noGrp="1"/>
          </p:cNvSpPr>
          <p:nvPr>
            <p:ph type="sldNum" sz="quarter" idx="10"/>
          </p:nvPr>
        </p:nvSpPr>
        <p:spPr bwMode="auto">
          <a:xfrm>
            <a:off x="8586259"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88</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25C06EA4-695D-467C-A22A-14B6E443FE16}"/>
              </a:ext>
            </a:extLst>
          </p:cNvPr>
          <p:cNvSpPr/>
          <p:nvPr/>
        </p:nvSpPr>
        <p:spPr>
          <a:xfrm>
            <a:off x="243859" y="903007"/>
            <a:ext cx="7814291"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5.</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de la figura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p>
        </p:txBody>
      </p:sp>
      <p:pic>
        <p:nvPicPr>
          <p:cNvPr id="4" name="Imagen 3">
            <a:extLst>
              <a:ext uri="{FF2B5EF4-FFF2-40B4-BE49-F238E27FC236}">
                <a16:creationId xmlns:a16="http://schemas.microsoft.com/office/drawing/2014/main" id="{8AF31DF2-BD12-46F2-84AD-9DF1BB366B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7848" y="1311821"/>
            <a:ext cx="4248805" cy="1902450"/>
          </a:xfrm>
          <a:prstGeom prst="rect">
            <a:avLst/>
          </a:prstGeom>
          <a:noFill/>
          <a:ln>
            <a:noFill/>
          </a:ln>
        </p:spPr>
      </p:pic>
      <p:cxnSp>
        <p:nvCxnSpPr>
          <p:cNvPr id="8" name="Conector recto de flecha 7">
            <a:extLst>
              <a:ext uri="{FF2B5EF4-FFF2-40B4-BE49-F238E27FC236}">
                <a16:creationId xmlns:a16="http://schemas.microsoft.com/office/drawing/2014/main" id="{C1B4821C-0401-4641-9B75-253FEEA096CB}"/>
              </a:ext>
            </a:extLst>
          </p:cNvPr>
          <p:cNvCxnSpPr/>
          <p:nvPr/>
        </p:nvCxnSpPr>
        <p:spPr bwMode="auto">
          <a:xfrm>
            <a:off x="1745056" y="2439343"/>
            <a:ext cx="4074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Conector recto de flecha 8">
            <a:extLst>
              <a:ext uri="{FF2B5EF4-FFF2-40B4-BE49-F238E27FC236}">
                <a16:creationId xmlns:a16="http://schemas.microsoft.com/office/drawing/2014/main" id="{7D9D345B-6F25-4932-9A79-D09C3D53A7AC}"/>
              </a:ext>
            </a:extLst>
          </p:cNvPr>
          <p:cNvCxnSpPr/>
          <p:nvPr/>
        </p:nvCxnSpPr>
        <p:spPr bwMode="auto">
          <a:xfrm>
            <a:off x="2443304" y="3049320"/>
            <a:ext cx="4074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5D6EC5C-666F-4BAC-892F-CFDADECFD199}"/>
                  </a:ext>
                </a:extLst>
              </p:cNvPr>
              <p:cNvSpPr txBox="1"/>
              <p:nvPr/>
            </p:nvSpPr>
            <p:spPr>
              <a:xfrm>
                <a:off x="4601539" y="2108990"/>
                <a:ext cx="2412840"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−0</m:t>
                          </m:r>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𝑐</m:t>
                              </m:r>
                            </m:sub>
                          </m:sSub>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num>
                        <m:den>
                          <m:r>
                            <a:rPr lang="es-ES" sz="1350" i="1">
                              <a:latin typeface="Cambria Math" panose="02040503050406030204" pitchFamily="18" charset="0"/>
                            </a:rPr>
                            <m:t>𝑅</m:t>
                          </m:r>
                        </m:den>
                      </m:f>
                      <m:r>
                        <a:rPr lang="es-ES" sz="1350" i="1">
                          <a:latin typeface="Cambria Math" panose="02040503050406030204" pitchFamily="18" charset="0"/>
                          <a:ea typeface="Cambria Math" panose="02040503050406030204" pitchFamily="18" charset="0"/>
                        </a:rPr>
                        <m:t>⇒</m:t>
                      </m:r>
                    </m:oMath>
                  </m:oMathPara>
                </a14:m>
                <a:endParaRPr lang="es-ES" sz="1350" i="1" dirty="0">
                  <a:latin typeface="Cambria Math" panose="02040503050406030204" pitchFamily="18" charset="0"/>
                  <a:ea typeface="Cambria Math" panose="02040503050406030204" pitchFamily="18" charset="0"/>
                </a:endParaRPr>
              </a:p>
            </p:txBody>
          </p:sp>
        </mc:Choice>
        <mc:Fallback xmlns="">
          <p:sp>
            <p:nvSpPr>
              <p:cNvPr id="10" name="CuadroTexto 9">
                <a:extLst>
                  <a:ext uri="{FF2B5EF4-FFF2-40B4-BE49-F238E27FC236}">
                    <a16:creationId xmlns:a16="http://schemas.microsoft.com/office/drawing/2014/main" id="{D5D6EC5C-666F-4BAC-892F-CFDADECFD199}"/>
                  </a:ext>
                </a:extLst>
              </p:cNvPr>
              <p:cNvSpPr txBox="1">
                <a:spLocks noRot="1" noChangeAspect="1" noMove="1" noResize="1" noEditPoints="1" noAdjustHandles="1" noChangeArrowheads="1" noChangeShapeType="1" noTextEdit="1"/>
              </p:cNvSpPr>
              <p:nvPr/>
            </p:nvSpPr>
            <p:spPr>
              <a:xfrm>
                <a:off x="4601539" y="2108990"/>
                <a:ext cx="2412840" cy="425373"/>
              </a:xfrm>
              <a:prstGeom prst="rect">
                <a:avLst/>
              </a:prstGeom>
              <a:blipFill>
                <a:blip r:embed="rId3"/>
                <a:stretch>
                  <a:fillRect l="-1263" t="-1429" r="-505" b="-57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43CC02CB-B2CF-43EE-9906-F98E04D521CC}"/>
                  </a:ext>
                </a:extLst>
              </p:cNvPr>
              <p:cNvSpPr txBox="1"/>
              <p:nvPr/>
            </p:nvSpPr>
            <p:spPr>
              <a:xfrm>
                <a:off x="4601540" y="1702016"/>
                <a:ext cx="100925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sub>
                      </m:sSub>
                      <m:r>
                        <a:rPr lang="es-ES" sz="1350" i="1">
                          <a:latin typeface="Cambria Math" panose="02040503050406030204" pitchFamily="18" charset="0"/>
                        </a:rPr>
                        <m:t>=0 </m:t>
                      </m:r>
                    </m:oMath>
                  </m:oMathPara>
                </a14:m>
                <a:endParaRPr lang="es-ES" sz="1350" dirty="0"/>
              </a:p>
            </p:txBody>
          </p:sp>
        </mc:Choice>
        <mc:Fallback xmlns="">
          <p:sp>
            <p:nvSpPr>
              <p:cNvPr id="11" name="CuadroTexto 10">
                <a:extLst>
                  <a:ext uri="{FF2B5EF4-FFF2-40B4-BE49-F238E27FC236}">
                    <a16:creationId xmlns:a16="http://schemas.microsoft.com/office/drawing/2014/main" id="{43CC02CB-B2CF-43EE-9906-F98E04D521CC}"/>
                  </a:ext>
                </a:extLst>
              </p:cNvPr>
              <p:cNvSpPr txBox="1">
                <a:spLocks noRot="1" noChangeAspect="1" noMove="1" noResize="1" noEditPoints="1" noAdjustHandles="1" noChangeArrowheads="1" noChangeShapeType="1" noTextEdit="1"/>
              </p:cNvSpPr>
              <p:nvPr/>
            </p:nvSpPr>
            <p:spPr>
              <a:xfrm>
                <a:off x="4601540" y="1702016"/>
                <a:ext cx="1009251" cy="207749"/>
              </a:xfrm>
              <a:prstGeom prst="rect">
                <a:avLst/>
              </a:prstGeom>
              <a:blipFill>
                <a:blip r:embed="rId4"/>
                <a:stretch>
                  <a:fillRect l="-1212" b="-2058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008C3E35-BFD0-423D-8A25-C2E7358BB783}"/>
                  </a:ext>
                </a:extLst>
              </p:cNvPr>
              <p:cNvSpPr/>
              <p:nvPr/>
            </p:nvSpPr>
            <p:spPr>
              <a:xfrm>
                <a:off x="4601539" y="2669692"/>
                <a:ext cx="2601033" cy="6853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350" i="1">
                              <a:latin typeface="Cambria Math" panose="02040503050406030204" pitchFamily="18" charset="0"/>
                              <a:ea typeface="Cambria Math" panose="02040503050406030204" pitchFamily="18" charset="0"/>
                            </a:rPr>
                          </m:ctrlPr>
                        </m:fPr>
                        <m:num>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m:t>
                          </m:r>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𝑍</m:t>
                              </m:r>
                            </m:e>
                            <m:sub>
                              <m:r>
                                <a:rPr lang="es-ES" sz="1350" i="1">
                                  <a:latin typeface="Cambria Math" panose="02040503050406030204" pitchFamily="18" charset="0"/>
                                  <a:ea typeface="Cambria Math" panose="02040503050406030204" pitchFamily="18" charset="0"/>
                                </a:rPr>
                                <m:t>𝑐</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m:t>
                          </m:r>
                        </m:num>
                        <m:den>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1</m:t>
                              </m:r>
                            </m:num>
                            <m:den>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𝐶</m:t>
                              </m:r>
                            </m:den>
                          </m:f>
                        </m:den>
                      </m:f>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 </m:t>
                      </m:r>
                    </m:oMath>
                  </m:oMathPara>
                </a14:m>
                <a:endParaRPr lang="es-ES" sz="1350" dirty="0"/>
              </a:p>
            </p:txBody>
          </p:sp>
        </mc:Choice>
        <mc:Fallback xmlns="">
          <p:sp>
            <p:nvSpPr>
              <p:cNvPr id="12" name="Rectángulo 11">
                <a:extLst>
                  <a:ext uri="{FF2B5EF4-FFF2-40B4-BE49-F238E27FC236}">
                    <a16:creationId xmlns:a16="http://schemas.microsoft.com/office/drawing/2014/main" id="{008C3E35-BFD0-423D-8A25-C2E7358BB783}"/>
                  </a:ext>
                </a:extLst>
              </p:cNvPr>
              <p:cNvSpPr>
                <a:spLocks noRot="1" noChangeAspect="1" noMove="1" noResize="1" noEditPoints="1" noAdjustHandles="1" noChangeArrowheads="1" noChangeShapeType="1" noTextEdit="1"/>
              </p:cNvSpPr>
              <p:nvPr/>
            </p:nvSpPr>
            <p:spPr>
              <a:xfrm>
                <a:off x="4601539" y="2669692"/>
                <a:ext cx="2601033" cy="685380"/>
              </a:xfrm>
              <a:prstGeom prst="rect">
                <a:avLst/>
              </a:prstGeom>
              <a:blipFill>
                <a:blip r:embed="rId5"/>
                <a:stretch>
                  <a:fillRect b="-3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B041CF5B-E82A-4EC5-BDC6-7A7CDB1D1D9F}"/>
                  </a:ext>
                </a:extLst>
              </p:cNvPr>
              <p:cNvSpPr/>
              <p:nvPr/>
            </p:nvSpPr>
            <p:spPr>
              <a:xfrm>
                <a:off x="852972" y="4187585"/>
                <a:ext cx="2648161" cy="486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r>
                        <a:rPr lang="es-ES" sz="1350" i="1">
                          <a:latin typeface="Cambria Math" panose="02040503050406030204" pitchFamily="18" charset="0"/>
                          <a:ea typeface="Cambria Math" panose="02040503050406030204" pitchFamily="18" charset="0"/>
                        </a:rPr>
                        <m:t>=0−</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𝑅</m:t>
                          </m:r>
                        </m:sub>
                      </m:sSub>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𝑖𝑅</m:t>
                      </m:r>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𝑅𝐶</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oMath>
                  </m:oMathPara>
                </a14:m>
                <a:endParaRPr lang="es-ES" sz="1350" dirty="0"/>
              </a:p>
            </p:txBody>
          </p:sp>
        </mc:Choice>
        <mc:Fallback xmlns="">
          <p:sp>
            <p:nvSpPr>
              <p:cNvPr id="13" name="Rectángulo 12">
                <a:extLst>
                  <a:ext uri="{FF2B5EF4-FFF2-40B4-BE49-F238E27FC236}">
                    <a16:creationId xmlns:a16="http://schemas.microsoft.com/office/drawing/2014/main" id="{B041CF5B-E82A-4EC5-BDC6-7A7CDB1D1D9F}"/>
                  </a:ext>
                </a:extLst>
              </p:cNvPr>
              <p:cNvSpPr>
                <a:spLocks noRot="1" noChangeAspect="1" noMove="1" noResize="1" noEditPoints="1" noAdjustHandles="1" noChangeArrowheads="1" noChangeShapeType="1" noTextEdit="1"/>
              </p:cNvSpPr>
              <p:nvPr/>
            </p:nvSpPr>
            <p:spPr>
              <a:xfrm>
                <a:off x="852972" y="4187585"/>
                <a:ext cx="2648161" cy="486736"/>
              </a:xfrm>
              <a:prstGeom prst="rect">
                <a:avLst/>
              </a:prstGeom>
              <a:blipFill>
                <a:blip r:embed="rId6"/>
                <a:stretch>
                  <a:fillRect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D5047168-A4D1-4ED7-89DE-DE1E699D5CBA}"/>
                  </a:ext>
                </a:extLst>
              </p:cNvPr>
              <p:cNvSpPr/>
              <p:nvPr/>
            </p:nvSpPr>
            <p:spPr>
              <a:xfrm>
                <a:off x="2051579" y="4702358"/>
                <a:ext cx="993990" cy="486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𝑖</m:t>
                          </m:r>
                        </m:e>
                        <m:sub>
                          <m:r>
                            <a:rPr lang="es-ES" sz="1350" i="1">
                              <a:latin typeface="Cambria Math" panose="02040503050406030204" pitchFamily="18" charset="0"/>
                              <a:ea typeface="Cambria Math" panose="02040503050406030204" pitchFamily="18" charset="0"/>
                            </a:rPr>
                            <m:t>𝑐</m:t>
                          </m:r>
                        </m:sub>
                      </m:sSub>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𝐶</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oMath>
                  </m:oMathPara>
                </a14:m>
                <a:endParaRPr lang="es-ES" sz="1350" dirty="0"/>
              </a:p>
            </p:txBody>
          </p:sp>
        </mc:Choice>
        <mc:Fallback xmlns="">
          <p:sp>
            <p:nvSpPr>
              <p:cNvPr id="14" name="Rectángulo 13">
                <a:extLst>
                  <a:ext uri="{FF2B5EF4-FFF2-40B4-BE49-F238E27FC236}">
                    <a16:creationId xmlns:a16="http://schemas.microsoft.com/office/drawing/2014/main" id="{D5047168-A4D1-4ED7-89DE-DE1E699D5CBA}"/>
                  </a:ext>
                </a:extLst>
              </p:cNvPr>
              <p:cNvSpPr>
                <a:spLocks noRot="1" noChangeAspect="1" noMove="1" noResize="1" noEditPoints="1" noAdjustHandles="1" noChangeArrowheads="1" noChangeShapeType="1" noTextEdit="1"/>
              </p:cNvSpPr>
              <p:nvPr/>
            </p:nvSpPr>
            <p:spPr>
              <a:xfrm>
                <a:off x="2051579" y="4702358"/>
                <a:ext cx="993990" cy="486736"/>
              </a:xfrm>
              <a:prstGeom prst="rect">
                <a:avLst/>
              </a:prstGeom>
              <a:blipFill>
                <a:blip r:embed="rId7"/>
                <a:stretch>
                  <a:fillRect b="-2500"/>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76B3BB7B-E37A-440D-A0DF-A1528C2F49F0}"/>
              </a:ext>
            </a:extLst>
          </p:cNvPr>
          <p:cNvSpPr txBox="1"/>
          <p:nvPr/>
        </p:nvSpPr>
        <p:spPr>
          <a:xfrm>
            <a:off x="852972" y="3817243"/>
            <a:ext cx="3137397" cy="300082"/>
          </a:xfrm>
          <a:prstGeom prst="rect">
            <a:avLst/>
          </a:prstGeom>
          <a:noFill/>
        </p:spPr>
        <p:txBody>
          <a:bodyPr wrap="none" rtlCol="0">
            <a:spAutoFit/>
          </a:bodyPr>
          <a:lstStyle/>
          <a:p>
            <a:r>
              <a:rPr lang="es-ES" sz="1350" dirty="0"/>
              <a:t>Otra forma más genérica de resolverlo</a:t>
            </a:r>
          </a:p>
        </p:txBody>
      </p:sp>
      <p:sp>
        <p:nvSpPr>
          <p:cNvPr id="16" name="Flecha: hacia arriba 15">
            <a:extLst>
              <a:ext uri="{FF2B5EF4-FFF2-40B4-BE49-F238E27FC236}">
                <a16:creationId xmlns:a16="http://schemas.microsoft.com/office/drawing/2014/main" id="{B66BBC40-7087-4568-B2F9-8416FC471D4B}"/>
              </a:ext>
            </a:extLst>
          </p:cNvPr>
          <p:cNvSpPr/>
          <p:nvPr/>
        </p:nvSpPr>
        <p:spPr bwMode="auto">
          <a:xfrm>
            <a:off x="2524786" y="4578224"/>
            <a:ext cx="143723" cy="16638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644756B4-515C-4D15-8C81-2E7CA8B96BEE}"/>
                  </a:ext>
                </a:extLst>
              </p:cNvPr>
              <p:cNvSpPr txBox="1"/>
              <p:nvPr/>
            </p:nvSpPr>
            <p:spPr>
              <a:xfrm>
                <a:off x="4696239" y="4256835"/>
                <a:ext cx="3164905" cy="394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m:t>
                          </m:r>
                        </m:sub>
                      </m:sSub>
                      <m:sSup>
                        <m:sSupPr>
                          <m:ctrlPr>
                            <a:rPr lang="es-ES" sz="1350" i="1">
                              <a:latin typeface="Cambria Math" panose="02040503050406030204" pitchFamily="18" charset="0"/>
                            </a:rPr>
                          </m:ctrlPr>
                        </m:sSupPr>
                        <m:e>
                          <m:r>
                            <a:rPr lang="es-ES" sz="1350" i="1">
                              <a:latin typeface="Cambria Math" panose="02040503050406030204" pitchFamily="18" charset="0"/>
                            </a:rPr>
                            <m:t>𝑒</m:t>
                          </m:r>
                        </m:e>
                        <m:sup>
                          <m:r>
                            <a:rPr lang="es-ES" sz="1350" i="1">
                              <a:latin typeface="Cambria Math" panose="02040503050406030204" pitchFamily="18" charset="0"/>
                            </a:rPr>
                            <m:t>𝑗</m:t>
                          </m:r>
                          <m:r>
                            <a:rPr lang="es-ES" sz="1350" i="1">
                              <a:latin typeface="Cambria Math" panose="02040503050406030204" pitchFamily="18" charset="0"/>
                            </a:rPr>
                            <m:t>𝜔</m:t>
                          </m:r>
                          <m:r>
                            <m:rPr>
                              <m:sty m:val="p"/>
                            </m:rPr>
                            <a:rPr lang="es-ES" sz="1350" i="1">
                              <a:latin typeface="Cambria Math" panose="02040503050406030204" pitchFamily="18" charset="0"/>
                            </a:rPr>
                            <m:t>t</m:t>
                          </m:r>
                        </m:sup>
                      </m:sSup>
                      <m:r>
                        <a:rPr lang="es-ES" sz="1350" i="1">
                          <a:latin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r>
                        <a:rPr lang="es-ES" sz="1350" i="1">
                          <a:latin typeface="Cambria Math" panose="02040503050406030204" pitchFamily="18" charset="0"/>
                          <a:ea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𝑗</m:t>
                          </m:r>
                          <m:r>
                            <a:rPr lang="es-ES" sz="1350" i="1">
                              <a:latin typeface="Cambria Math" panose="02040503050406030204" pitchFamily="18" charset="0"/>
                            </a:rPr>
                            <m:t>𝜔</m:t>
                          </m:r>
                          <m:r>
                            <a:rPr lang="es-ES" sz="1350" i="1">
                              <a:latin typeface="Cambria Math" panose="02040503050406030204" pitchFamily="18" charset="0"/>
                            </a:rPr>
                            <m:t>𝑉</m:t>
                          </m:r>
                        </m:e>
                        <m:sub>
                          <m:r>
                            <a:rPr lang="es-ES" sz="1350" i="1">
                              <a:latin typeface="Cambria Math" panose="02040503050406030204" pitchFamily="18" charset="0"/>
                            </a:rPr>
                            <m:t>𝑜</m:t>
                          </m:r>
                        </m:sub>
                      </m:sSub>
                      <m:sSup>
                        <m:sSupPr>
                          <m:ctrlPr>
                            <a:rPr lang="es-ES" sz="1350" i="1">
                              <a:latin typeface="Cambria Math" panose="02040503050406030204" pitchFamily="18" charset="0"/>
                            </a:rPr>
                          </m:ctrlPr>
                        </m:sSupPr>
                        <m:e>
                          <m:r>
                            <a:rPr lang="es-ES" sz="1350" i="1">
                              <a:latin typeface="Cambria Math" panose="02040503050406030204" pitchFamily="18" charset="0"/>
                            </a:rPr>
                            <m:t>𝑒</m:t>
                          </m:r>
                        </m:e>
                        <m:sup>
                          <m:r>
                            <a:rPr lang="es-ES" sz="1350" i="1">
                              <a:latin typeface="Cambria Math" panose="02040503050406030204" pitchFamily="18" charset="0"/>
                            </a:rPr>
                            <m:t>𝑗</m:t>
                          </m:r>
                          <m:r>
                            <a:rPr lang="es-ES" sz="1350" i="1">
                              <a:latin typeface="Cambria Math" panose="02040503050406030204" pitchFamily="18" charset="0"/>
                            </a:rPr>
                            <m:t>𝜔</m:t>
                          </m:r>
                          <m:r>
                            <m:rPr>
                              <m:sty m:val="p"/>
                            </m:rPr>
                            <a:rPr lang="es-ES" sz="1350" i="1">
                              <a:latin typeface="Cambria Math" panose="02040503050406030204" pitchFamily="18" charset="0"/>
                            </a:rPr>
                            <m:t>t</m:t>
                          </m:r>
                        </m:sup>
                      </m:sSup>
                      <m:r>
                        <a:rPr lang="es-ES" sz="1350" i="1">
                          <a:latin typeface="Cambria Math" panose="02040503050406030204" pitchFamily="18" charset="0"/>
                        </a:rPr>
                        <m:t>=</m:t>
                      </m:r>
                      <m:r>
                        <a:rPr lang="es-ES" sz="1350" i="1">
                          <a:latin typeface="Cambria Math" panose="02040503050406030204" pitchFamily="18" charset="0"/>
                        </a:rPr>
                        <m:t>𝑗</m:t>
                      </m:r>
                      <m:r>
                        <a:rPr lang="es-ES" sz="1350" i="1">
                          <a:latin typeface="Cambria Math" panose="02040503050406030204" pitchFamily="18" charset="0"/>
                        </a:rPr>
                        <m:t>𝜔</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7" name="CuadroTexto 16">
                <a:extLst>
                  <a:ext uri="{FF2B5EF4-FFF2-40B4-BE49-F238E27FC236}">
                    <a16:creationId xmlns:a16="http://schemas.microsoft.com/office/drawing/2014/main" id="{644756B4-515C-4D15-8C81-2E7CA8B96BEE}"/>
                  </a:ext>
                </a:extLst>
              </p:cNvPr>
              <p:cNvSpPr txBox="1">
                <a:spLocks noRot="1" noChangeAspect="1" noMove="1" noResize="1" noEditPoints="1" noAdjustHandles="1" noChangeArrowheads="1" noChangeShapeType="1" noTextEdit="1"/>
              </p:cNvSpPr>
              <p:nvPr/>
            </p:nvSpPr>
            <p:spPr>
              <a:xfrm>
                <a:off x="4696239" y="4256835"/>
                <a:ext cx="3164905" cy="394403"/>
              </a:xfrm>
              <a:prstGeom prst="rect">
                <a:avLst/>
              </a:prstGeom>
              <a:blipFill>
                <a:blip r:embed="rId8"/>
                <a:stretch>
                  <a:fillRect l="-769" t="-1538" b="-1538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E8DAC31B-7FB5-40BB-8703-D13979D1A618}"/>
                  </a:ext>
                </a:extLst>
              </p:cNvPr>
              <p:cNvSpPr/>
              <p:nvPr/>
            </p:nvSpPr>
            <p:spPr>
              <a:xfrm>
                <a:off x="4846414" y="4734463"/>
                <a:ext cx="2354875" cy="5177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350" i="1">
                              <a:latin typeface="Cambria Math" panose="02040503050406030204" pitchFamily="18" charset="0"/>
                              <a:ea typeface="Cambria Math" panose="02040503050406030204" pitchFamily="18" charset="0"/>
                            </a:rPr>
                          </m:ctrlPr>
                        </m:fPr>
                        <m:num>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𝑗</m:t>
                          </m:r>
                          <m:r>
                            <a:rPr lang="es-ES" sz="1350" i="1">
                              <a:latin typeface="Cambria Math" panose="02040503050406030204" pitchFamily="18" charset="0"/>
                            </a:rPr>
                            <m:t>𝜔</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r>
                            <a:rPr lang="es-ES" sz="1350" i="1">
                              <a:latin typeface="Cambria Math" panose="02040503050406030204" pitchFamily="18" charset="0"/>
                              <a:ea typeface="Cambria Math" panose="02040503050406030204" pitchFamily="18" charset="0"/>
                            </a:rPr>
                            <m:t> </m:t>
                          </m:r>
                        </m:den>
                      </m:f>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 </m:t>
                      </m:r>
                    </m:oMath>
                  </m:oMathPara>
                </a14:m>
                <a:endParaRPr lang="es-ES" sz="1350" dirty="0"/>
              </a:p>
            </p:txBody>
          </p:sp>
        </mc:Choice>
        <mc:Fallback xmlns="">
          <p:sp>
            <p:nvSpPr>
              <p:cNvPr id="18" name="Rectángulo 17">
                <a:extLst>
                  <a:ext uri="{FF2B5EF4-FFF2-40B4-BE49-F238E27FC236}">
                    <a16:creationId xmlns:a16="http://schemas.microsoft.com/office/drawing/2014/main" id="{E8DAC31B-7FB5-40BB-8703-D13979D1A618}"/>
                  </a:ext>
                </a:extLst>
              </p:cNvPr>
              <p:cNvSpPr>
                <a:spLocks noRot="1" noChangeAspect="1" noMove="1" noResize="1" noEditPoints="1" noAdjustHandles="1" noChangeArrowheads="1" noChangeShapeType="1" noTextEdit="1"/>
              </p:cNvSpPr>
              <p:nvPr/>
            </p:nvSpPr>
            <p:spPr>
              <a:xfrm>
                <a:off x="4846414" y="4734463"/>
                <a:ext cx="2354875" cy="517706"/>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1AF031CA-D791-43E9-A4DB-2567E047F4FB}"/>
                  </a:ext>
                </a:extLst>
              </p:cNvPr>
              <p:cNvSpPr txBox="1"/>
              <p:nvPr/>
            </p:nvSpPr>
            <p:spPr>
              <a:xfrm>
                <a:off x="5677037" y="3915489"/>
                <a:ext cx="65588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9" name="CuadroTexto 18">
                <a:extLst>
                  <a:ext uri="{FF2B5EF4-FFF2-40B4-BE49-F238E27FC236}">
                    <a16:creationId xmlns:a16="http://schemas.microsoft.com/office/drawing/2014/main" id="{1AF031CA-D791-43E9-A4DB-2567E047F4FB}"/>
                  </a:ext>
                </a:extLst>
              </p:cNvPr>
              <p:cNvSpPr txBox="1">
                <a:spLocks noRot="1" noChangeAspect="1" noMove="1" noResize="1" noEditPoints="1" noAdjustHandles="1" noChangeArrowheads="1" noChangeShapeType="1" noTextEdit="1"/>
              </p:cNvSpPr>
              <p:nvPr/>
            </p:nvSpPr>
            <p:spPr>
              <a:xfrm>
                <a:off x="5677037" y="3915489"/>
                <a:ext cx="655885" cy="207749"/>
              </a:xfrm>
              <a:prstGeom prst="rect">
                <a:avLst/>
              </a:prstGeom>
              <a:blipFill>
                <a:blip r:embed="rId10"/>
                <a:stretch>
                  <a:fillRect l="-2778" r="-926" b="-20588"/>
                </a:stretch>
              </a:blipFill>
            </p:spPr>
            <p:txBody>
              <a:bodyPr/>
              <a:lstStyle/>
              <a:p>
                <a:r>
                  <a:rPr lang="es-ES">
                    <a:noFill/>
                  </a:rPr>
                  <a:t> </a:t>
                </a:r>
              </a:p>
            </p:txBody>
          </p:sp>
        </mc:Fallback>
      </mc:AlternateContent>
      <p:cxnSp>
        <p:nvCxnSpPr>
          <p:cNvPr id="22" name="Conector recto de flecha 21">
            <a:extLst>
              <a:ext uri="{FF2B5EF4-FFF2-40B4-BE49-F238E27FC236}">
                <a16:creationId xmlns:a16="http://schemas.microsoft.com/office/drawing/2014/main" id="{A209DBFD-45B8-40FB-9886-F0A3E97F4963}"/>
              </a:ext>
            </a:extLst>
          </p:cNvPr>
          <p:cNvCxnSpPr>
            <a:stCxn id="19" idx="2"/>
          </p:cNvCxnSpPr>
          <p:nvPr/>
        </p:nvCxnSpPr>
        <p:spPr bwMode="auto">
          <a:xfrm flipH="1">
            <a:off x="6000552" y="4123238"/>
            <a:ext cx="4428" cy="286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CuadroTexto 22">
            <a:extLst>
              <a:ext uri="{FF2B5EF4-FFF2-40B4-BE49-F238E27FC236}">
                <a16:creationId xmlns:a16="http://schemas.microsoft.com/office/drawing/2014/main" id="{AB989980-DBF1-41E3-9133-EB8C0BD9AA89}"/>
              </a:ext>
            </a:extLst>
          </p:cNvPr>
          <p:cNvSpPr txBox="1"/>
          <p:nvPr/>
        </p:nvSpPr>
        <p:spPr>
          <a:xfrm>
            <a:off x="3514043" y="4166521"/>
            <a:ext cx="963725" cy="5078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S" sz="1350" dirty="0"/>
              <a:t>Circuito </a:t>
            </a:r>
          </a:p>
          <a:p>
            <a:r>
              <a:rPr lang="es-ES" sz="1350" dirty="0"/>
              <a:t>integrador</a:t>
            </a:r>
          </a:p>
        </p:txBody>
      </p:sp>
    </p:spTree>
    <p:extLst>
      <p:ext uri="{BB962C8B-B14F-4D97-AF65-F5344CB8AC3E}">
        <p14:creationId xmlns:p14="http://schemas.microsoft.com/office/powerpoint/2010/main" val="361025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animBg="1"/>
      <p:bldP spid="17" grpId="0"/>
      <p:bldP spid="18" grpId="0"/>
      <p:bldP spid="19" grpId="0"/>
      <p:bldP spid="2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A37E50C-A147-4687-96E7-ABB58B502D09}"/>
              </a:ext>
            </a:extLst>
          </p:cNvPr>
          <p:cNvSpPr>
            <a:spLocks noGrp="1"/>
          </p:cNvSpPr>
          <p:nvPr>
            <p:ph type="sldNum" sz="quarter" idx="10"/>
          </p:nvPr>
        </p:nvSpPr>
        <p:spPr bwMode="auto">
          <a:xfrm>
            <a:off x="8586259" y="935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89</a:t>
            </a:fld>
            <a:endParaRPr lang="es-ES_tradnl" altLang="es-ES" dirty="0">
              <a:solidFill>
                <a:srgbClr val="FFFFFF"/>
              </a:solidFill>
              <a:ea typeface="ＭＳ Ｐゴシック" pitchFamily="-84" charset="-128"/>
            </a:endParaRPr>
          </a:p>
        </p:txBody>
      </p:sp>
      <p:sp>
        <p:nvSpPr>
          <p:cNvPr id="3" name="Rectangle 2">
            <a:extLst>
              <a:ext uri="{FF2B5EF4-FFF2-40B4-BE49-F238E27FC236}">
                <a16:creationId xmlns:a16="http://schemas.microsoft.com/office/drawing/2014/main" id="{3160D162-A210-4D4A-B6E5-2EEAE8191EF7}"/>
              </a:ext>
            </a:extLst>
          </p:cNvPr>
          <p:cNvSpPr>
            <a:spLocks noChangeArrowheads="1"/>
          </p:cNvSpPr>
          <p:nvPr/>
        </p:nvSpPr>
        <p:spPr bwMode="auto">
          <a:xfrm>
            <a:off x="223439" y="847689"/>
            <a:ext cx="8663385"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600" dirty="0">
                <a:latin typeface="Arial" panose="020B0604020202020204" pitchFamily="34" charset="0"/>
                <a:ea typeface="Times New Roman" panose="02020603050405020304" pitchFamily="18" charset="0"/>
                <a:cs typeface="Arial" panose="020B0604020202020204" pitchFamily="34" charset="0"/>
              </a:rPr>
              <a:t> El circuito de la figura es un detector de rango de voltaje. Hallar la función de transferencia del mismo si los voltajes de saturación son +15 V y -15 V. Va= -4 V y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Vb</a:t>
            </a:r>
            <a:r>
              <a:rPr lang="es-ES" altLang="es-ES" sz="1600" dirty="0">
                <a:latin typeface="Arial" panose="020B0604020202020204" pitchFamily="34" charset="0"/>
                <a:ea typeface="Times New Roman" panose="02020603050405020304" pitchFamily="18" charset="0"/>
                <a:cs typeface="Arial" panose="020B0604020202020204" pitchFamily="34" charset="0"/>
              </a:rPr>
              <a:t>=8V.</a:t>
            </a:r>
            <a:endParaRPr lang="es-ES" altLang="es-ES" sz="1600" dirty="0"/>
          </a:p>
        </p:txBody>
      </p:sp>
      <p:pic>
        <p:nvPicPr>
          <p:cNvPr id="4097" name="Imagen 112" descr="2AO">
            <a:extLst>
              <a:ext uri="{FF2B5EF4-FFF2-40B4-BE49-F238E27FC236}">
                <a16:creationId xmlns:a16="http://schemas.microsoft.com/office/drawing/2014/main" id="{56506116-BF94-46A4-B617-D5C56A4A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853"/>
          <a:stretch>
            <a:fillRect/>
          </a:stretch>
        </p:blipFill>
        <p:spPr bwMode="auto">
          <a:xfrm>
            <a:off x="2062263" y="1790520"/>
            <a:ext cx="3224113" cy="1305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FF3AEA-2C72-4681-88AD-2A51AEA12272}"/>
              </a:ext>
            </a:extLst>
          </p:cNvPr>
          <p:cNvSpPr>
            <a:spLocks noChangeArrowheads="1"/>
          </p:cNvSpPr>
          <p:nvPr/>
        </p:nvSpPr>
        <p:spPr bwMode="auto">
          <a:xfrm>
            <a:off x="223441" y="3109445"/>
            <a:ext cx="493016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s-ES" altLang="es-ES" sz="1350" dirty="0">
                <a:cs typeface="Arial" panose="020B0604020202020204" pitchFamily="34" charset="0"/>
                <a:sym typeface="Symbol" panose="05050102010706020507" pitchFamily="18" charset="2"/>
              </a:rPr>
              <a:t>Estudiamos los diferentes casos:</a:t>
            </a:r>
          </a:p>
          <a:p>
            <a:pPr algn="just">
              <a:buFontTx/>
              <a:buChar char="•"/>
            </a:pPr>
            <a:r>
              <a:rPr lang="es-ES" altLang="es-ES" sz="1350" dirty="0">
                <a:cs typeface="Arial" panose="020B0604020202020204" pitchFamily="34" charset="0"/>
                <a:sym typeface="Symbol" panose="05050102010706020507" pitchFamily="18" charset="2"/>
              </a:rPr>
              <a:t>Si </a:t>
            </a:r>
            <a:r>
              <a:rPr lang="es-ES" altLang="es-ES" sz="1350" dirty="0" err="1">
                <a:cs typeface="Arial" panose="020B0604020202020204" pitchFamily="34" charset="0"/>
                <a:sym typeface="Symbol" panose="05050102010706020507" pitchFamily="18" charset="2"/>
              </a:rPr>
              <a:t>Vin</a:t>
            </a:r>
            <a:r>
              <a:rPr lang="es-ES" altLang="es-ES" sz="1350" dirty="0">
                <a:cs typeface="Arial" panose="020B0604020202020204" pitchFamily="34" charset="0"/>
                <a:sym typeface="Symbol" panose="05050102010706020507" pitchFamily="18" charset="2"/>
              </a:rPr>
              <a:t> &lt; -4 V</a:t>
            </a:r>
            <a:r>
              <a:rPr lang="es-ES" altLang="es-ES" sz="1350" dirty="0">
                <a:cs typeface="Arial" panose="020B0604020202020204" pitchFamily="34" charset="0"/>
                <a:sym typeface="Wingdings" panose="05000000000000000000" pitchFamily="2" charset="2"/>
              </a:rPr>
              <a:t> </a:t>
            </a:r>
            <a:r>
              <a:rPr lang="es-ES" altLang="es-ES" sz="1350" dirty="0">
                <a:cs typeface="Arial" panose="020B0604020202020204" pitchFamily="34" charset="0"/>
                <a:sym typeface="Symbol" panose="05050102010706020507" pitchFamily="18" charset="2"/>
              </a:rPr>
              <a:t>V1=15 V y  V2=-15 V</a:t>
            </a:r>
            <a:r>
              <a:rPr lang="es-ES" altLang="es-ES" sz="1350" dirty="0">
                <a:cs typeface="Arial" panose="020B0604020202020204" pitchFamily="34" charset="0"/>
                <a:sym typeface="Wingdings" panose="05000000000000000000" pitchFamily="2" charset="2"/>
              </a:rPr>
              <a:t> Vout=0 V</a:t>
            </a:r>
            <a:endParaRPr lang="es-ES" altLang="es-ES" sz="1350" dirty="0">
              <a:cs typeface="Arial" panose="020B0604020202020204" pitchFamily="34"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6159A85-7DA9-4194-8088-F7A34F9941D6}"/>
                  </a:ext>
                </a:extLst>
              </p:cNvPr>
              <p:cNvSpPr txBox="1"/>
              <p:nvPr/>
            </p:nvSpPr>
            <p:spPr>
              <a:xfrm>
                <a:off x="5859287" y="2542813"/>
                <a:ext cx="2444900"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r>
                        <a:rPr lang="es-ES" sz="1350" i="1">
                          <a:latin typeface="Cambria Math" panose="02040503050406030204" pitchFamily="18" charset="0"/>
                        </a:rPr>
                        <m:t>𝑉𝑜</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 (15</m:t>
                      </m:r>
                      <m:r>
                        <a:rPr lang="es-ES" sz="1350" i="1">
                          <a:latin typeface="Cambria Math" panose="02040503050406030204" pitchFamily="18" charset="0"/>
                        </a:rPr>
                        <m:t>𝑉</m:t>
                      </m:r>
                      <m:r>
                        <a:rPr lang="es-ES" sz="1350" i="1">
                          <a:latin typeface="Cambria Math" panose="02040503050406030204" pitchFamily="18" charset="0"/>
                        </a:rPr>
                        <m:t>)</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r>
                        <a:rPr lang="es-ES" sz="1350" i="1">
                          <a:latin typeface="Cambria Math" panose="02040503050406030204" pitchFamily="18" charset="0"/>
                        </a:rPr>
                        <m:t>𝑉𝑜</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 (−15</m:t>
                      </m:r>
                      <m:r>
                        <a:rPr lang="es-ES" sz="1350" i="1">
                          <a:latin typeface="Cambria Math" panose="02040503050406030204" pitchFamily="18" charset="0"/>
                        </a:rPr>
                        <m:t>𝑉</m:t>
                      </m:r>
                      <m:r>
                        <a:rPr lang="es-ES" sz="1350" i="1">
                          <a:latin typeface="Cambria Math" panose="02040503050406030204" pitchFamily="18" charset="0"/>
                        </a:rPr>
                        <m:t>)</m:t>
                      </m:r>
                    </m:oMath>
                  </m:oMathPara>
                </a14:m>
                <a:endParaRPr lang="es-ES" sz="1350" dirty="0"/>
              </a:p>
            </p:txBody>
          </p:sp>
        </mc:Choice>
        <mc:Fallback xmlns="">
          <p:sp>
            <p:nvSpPr>
              <p:cNvPr id="5" name="CuadroTexto 4">
                <a:extLst>
                  <a:ext uri="{FF2B5EF4-FFF2-40B4-BE49-F238E27FC236}">
                    <a16:creationId xmlns:a16="http://schemas.microsoft.com/office/drawing/2014/main" id="{36159A85-7DA9-4194-8088-F7A34F9941D6}"/>
                  </a:ext>
                </a:extLst>
              </p:cNvPr>
              <p:cNvSpPr txBox="1">
                <a:spLocks noRot="1" noChangeAspect="1" noMove="1" noResize="1" noEditPoints="1" noAdjustHandles="1" noChangeArrowheads="1" noChangeShapeType="1" noTextEdit="1"/>
              </p:cNvSpPr>
              <p:nvPr/>
            </p:nvSpPr>
            <p:spPr>
              <a:xfrm>
                <a:off x="5859287" y="2542813"/>
                <a:ext cx="2444900" cy="415498"/>
              </a:xfrm>
              <a:prstGeom prst="rect">
                <a:avLst/>
              </a:prstGeom>
              <a:blipFill>
                <a:blip r:embed="rId3"/>
                <a:stretch>
                  <a:fillRect l="-998" r="-2244" b="-19118"/>
                </a:stretch>
              </a:blipFill>
            </p:spPr>
            <p:txBody>
              <a:bodyPr/>
              <a:lstStyle/>
              <a:p>
                <a:r>
                  <a:rPr lang="es-ES">
                    <a:noFill/>
                  </a:rPr>
                  <a:t> </a:t>
                </a:r>
              </a:p>
            </p:txBody>
          </p:sp>
        </mc:Fallback>
      </mc:AlternateContent>
      <p:sp>
        <p:nvSpPr>
          <p:cNvPr id="6" name="Rectángulo 5">
            <a:extLst>
              <a:ext uri="{FF2B5EF4-FFF2-40B4-BE49-F238E27FC236}">
                <a16:creationId xmlns:a16="http://schemas.microsoft.com/office/drawing/2014/main" id="{FC3F48D3-9194-461D-B5EF-D2A86152C78C}"/>
              </a:ext>
            </a:extLst>
          </p:cNvPr>
          <p:cNvSpPr/>
          <p:nvPr/>
        </p:nvSpPr>
        <p:spPr>
          <a:xfrm>
            <a:off x="5549486" y="1809965"/>
            <a:ext cx="2857500" cy="646331"/>
          </a:xfrm>
          <a:prstGeom prst="rect">
            <a:avLst/>
          </a:prstGeom>
        </p:spPr>
        <p:txBody>
          <a:bodyPr wrap="square">
            <a:spAutoFit/>
          </a:bodyPr>
          <a:lstStyle/>
          <a:p>
            <a:pPr lvl="0" algn="just"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cs typeface="Arial" panose="020B0604020202020204" pitchFamily="34" charset="0"/>
              </a:rPr>
              <a:t>En este problema no hay realimentación negativa, por tanto los AO estarán saturados a </a:t>
            </a:r>
            <a:r>
              <a:rPr lang="es-ES" altLang="es-ES" sz="1200" dirty="0">
                <a:latin typeface="Arial" panose="020B0604020202020204" pitchFamily="34" charset="0"/>
                <a:ea typeface="Times New Roman" panose="02020603050405020304" pitchFamily="18" charset="0"/>
                <a:sym typeface="Symbol" panose="05050102010706020507" pitchFamily="18" charset="2"/>
              </a:rPr>
              <a:t></a:t>
            </a:r>
            <a:r>
              <a:rPr lang="es-ES" altLang="es-ES" sz="1200" dirty="0">
                <a:latin typeface="Arial" panose="020B0604020202020204" pitchFamily="34" charset="0"/>
                <a:ea typeface="Times New Roman" panose="02020603050405020304" pitchFamily="18" charset="0"/>
                <a:cs typeface="Arial" panose="020B0604020202020204" pitchFamily="34" charset="0"/>
              </a:rPr>
              <a:t> 15 V:</a:t>
            </a:r>
          </a:p>
        </p:txBody>
      </p:sp>
      <p:sp>
        <p:nvSpPr>
          <p:cNvPr id="7" name="Rectángulo 6">
            <a:extLst>
              <a:ext uri="{FF2B5EF4-FFF2-40B4-BE49-F238E27FC236}">
                <a16:creationId xmlns:a16="http://schemas.microsoft.com/office/drawing/2014/main" id="{FAFA4F2D-9509-4BD4-8A74-CB75D08230AC}"/>
              </a:ext>
            </a:extLst>
          </p:cNvPr>
          <p:cNvSpPr/>
          <p:nvPr/>
        </p:nvSpPr>
        <p:spPr>
          <a:xfrm>
            <a:off x="1938290" y="2067320"/>
            <a:ext cx="488913" cy="507831"/>
          </a:xfrm>
          <a:prstGeom prst="rect">
            <a:avLst/>
          </a:prstGeom>
        </p:spPr>
        <p:txBody>
          <a:bodyPr wrap="square">
            <a:spAutoFit/>
          </a:bodyPr>
          <a:lstStyle/>
          <a:p>
            <a:r>
              <a:rPr lang="es-ES" altLang="es-ES" sz="1350" dirty="0">
                <a:latin typeface="Arial" panose="020B0604020202020204" pitchFamily="34" charset="0"/>
                <a:ea typeface="Times New Roman" panose="02020603050405020304" pitchFamily="18" charset="0"/>
                <a:cs typeface="Arial" panose="020B0604020202020204" pitchFamily="34" charset="0"/>
              </a:rPr>
              <a:t>-4 V </a:t>
            </a:r>
            <a:endParaRPr lang="es-ES" sz="1350" dirty="0"/>
          </a:p>
        </p:txBody>
      </p:sp>
      <p:sp>
        <p:nvSpPr>
          <p:cNvPr id="9" name="Rectángulo 8">
            <a:extLst>
              <a:ext uri="{FF2B5EF4-FFF2-40B4-BE49-F238E27FC236}">
                <a16:creationId xmlns:a16="http://schemas.microsoft.com/office/drawing/2014/main" id="{D652C271-80AE-43DD-9CF9-700C05F0A4EC}"/>
              </a:ext>
            </a:extLst>
          </p:cNvPr>
          <p:cNvSpPr/>
          <p:nvPr/>
        </p:nvSpPr>
        <p:spPr>
          <a:xfrm>
            <a:off x="4797462" y="2089196"/>
            <a:ext cx="488913" cy="300082"/>
          </a:xfrm>
          <a:prstGeom prst="rect">
            <a:avLst/>
          </a:prstGeom>
        </p:spPr>
        <p:txBody>
          <a:bodyPr wrap="square">
            <a:spAutoFit/>
          </a:bodyPr>
          <a:lstStyle/>
          <a:p>
            <a:r>
              <a:rPr lang="es-ES" altLang="es-ES" sz="1350" dirty="0">
                <a:latin typeface="Arial" panose="020B0604020202020204" pitchFamily="34" charset="0"/>
                <a:ea typeface="Times New Roman" panose="02020603050405020304" pitchFamily="18" charset="0"/>
                <a:cs typeface="Arial" panose="020B0604020202020204" pitchFamily="34" charset="0"/>
              </a:rPr>
              <a:t>8V </a:t>
            </a:r>
            <a:endParaRPr lang="es-ES" sz="1350" dirty="0"/>
          </a:p>
        </p:txBody>
      </p:sp>
      <p:sp>
        <p:nvSpPr>
          <p:cNvPr id="8" name="Rectángulo 7">
            <a:extLst>
              <a:ext uri="{FF2B5EF4-FFF2-40B4-BE49-F238E27FC236}">
                <a16:creationId xmlns:a16="http://schemas.microsoft.com/office/drawing/2014/main" id="{A349C8FB-AE5C-4FDB-9D9B-00710273E395}"/>
              </a:ext>
            </a:extLst>
          </p:cNvPr>
          <p:cNvSpPr/>
          <p:nvPr/>
        </p:nvSpPr>
        <p:spPr>
          <a:xfrm>
            <a:off x="223440" y="3762327"/>
            <a:ext cx="4189376" cy="507831"/>
          </a:xfrm>
          <a:prstGeom prst="rect">
            <a:avLst/>
          </a:prstGeom>
        </p:spPr>
        <p:txBody>
          <a:bodyPr wrap="square">
            <a:spAutoFit/>
          </a:bodyPr>
          <a:lstStyle/>
          <a:p>
            <a:pPr lvl="0" algn="just" eaLnBrk="0" fontAlgn="base" hangingPunct="0">
              <a:spcBef>
                <a:spcPct val="0"/>
              </a:spcBef>
              <a:spcAft>
                <a:spcPct val="0"/>
              </a:spcAft>
              <a:buFontTx/>
              <a:buChar char="•"/>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Si 8&gt;</a:t>
            </a:r>
            <a:r>
              <a:rPr lang="es-ES" altLang="es-ES" sz="135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&gt; -4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 y 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out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-15 V</a:t>
            </a:r>
            <a:endParaRPr lang="es-ES" altLang="es-ES" sz="788" dirty="0">
              <a:sym typeface="Symbol" panose="05050102010706020507" pitchFamily="18" charset="2"/>
            </a:endParaRPr>
          </a:p>
        </p:txBody>
      </p:sp>
      <p:sp>
        <p:nvSpPr>
          <p:cNvPr id="10" name="Rectángulo 9">
            <a:extLst>
              <a:ext uri="{FF2B5EF4-FFF2-40B4-BE49-F238E27FC236}">
                <a16:creationId xmlns:a16="http://schemas.microsoft.com/office/drawing/2014/main" id="{4FE0C885-F90E-4041-9F72-1DAD0D11D4DE}"/>
              </a:ext>
            </a:extLst>
          </p:cNvPr>
          <p:cNvSpPr/>
          <p:nvPr/>
        </p:nvSpPr>
        <p:spPr>
          <a:xfrm>
            <a:off x="223440" y="4213629"/>
            <a:ext cx="4572000" cy="300082"/>
          </a:xfrm>
          <a:prstGeom prst="rect">
            <a:avLst/>
          </a:prstGeom>
        </p:spPr>
        <p:txBody>
          <a:bodyPr>
            <a:spAutoFit/>
          </a:bodyPr>
          <a:lstStyle/>
          <a:p>
            <a:pPr lvl="0" algn="just" eaLnBrk="0" fontAlgn="base" hangingPunct="0">
              <a:spcBef>
                <a:spcPct val="0"/>
              </a:spcBef>
              <a:spcAft>
                <a:spcPct val="0"/>
              </a:spcAft>
              <a:buFontTx/>
              <a:buChar char="•"/>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Si </a:t>
            </a:r>
            <a:r>
              <a:rPr lang="es-ES" altLang="es-ES" sz="135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&gt; 8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=-15 V y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out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0 V</a:t>
            </a:r>
            <a:endParaRPr lang="es-ES" altLang="es-ES" sz="788" dirty="0">
              <a:sym typeface="Symbol" panose="05050102010706020507" pitchFamily="18" charset="2"/>
            </a:endParaRPr>
          </a:p>
        </p:txBody>
      </p:sp>
      <p:sp>
        <p:nvSpPr>
          <p:cNvPr id="11" name="Rectángulo 10">
            <a:extLst>
              <a:ext uri="{FF2B5EF4-FFF2-40B4-BE49-F238E27FC236}">
                <a16:creationId xmlns:a16="http://schemas.microsoft.com/office/drawing/2014/main" id="{4B8203AD-211D-4B85-A092-1098C94EAED2}"/>
              </a:ext>
            </a:extLst>
          </p:cNvPr>
          <p:cNvSpPr/>
          <p:nvPr/>
        </p:nvSpPr>
        <p:spPr>
          <a:xfrm>
            <a:off x="237030" y="4532978"/>
            <a:ext cx="4930167" cy="715581"/>
          </a:xfrm>
          <a:prstGeom prst="rect">
            <a:avLst/>
          </a:prstGeom>
        </p:spPr>
        <p:txBody>
          <a:bodyPr wrap="square">
            <a:spAutoFit/>
          </a:bodyPr>
          <a:lstStyle/>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La salida es diferente de cero cuando el valor del voltaje </a:t>
            </a:r>
          </a:p>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de entrada está entre -4 V y 8 V (las fuentes de referencia). </a:t>
            </a:r>
          </a:p>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 circuito es capaz de detectar este rango de voltaje.</a:t>
            </a:r>
            <a:endParaRPr lang="es-ES" altLang="es-ES" sz="1350" dirty="0">
              <a:latin typeface="Arial" panose="020B0604020202020204" pitchFamily="34" charset="0"/>
              <a:ea typeface="Times New Roman" panose="02020603050405020304" pitchFamily="18" charset="0"/>
              <a:sym typeface="Symbol" panose="05050102010706020507" pitchFamily="18" charset="2"/>
            </a:endParaRPr>
          </a:p>
        </p:txBody>
      </p:sp>
      <p:sp>
        <p:nvSpPr>
          <p:cNvPr id="12" name="CuadroTexto 11">
            <a:extLst>
              <a:ext uri="{FF2B5EF4-FFF2-40B4-BE49-F238E27FC236}">
                <a16:creationId xmlns:a16="http://schemas.microsoft.com/office/drawing/2014/main" id="{381C1B29-FCA3-47E0-8B7D-541224D3DDAB}"/>
              </a:ext>
            </a:extLst>
          </p:cNvPr>
          <p:cNvSpPr txBox="1"/>
          <p:nvPr/>
        </p:nvSpPr>
        <p:spPr>
          <a:xfrm>
            <a:off x="2904719" y="2067320"/>
            <a:ext cx="396262" cy="300082"/>
          </a:xfrm>
          <a:prstGeom prst="rect">
            <a:avLst/>
          </a:prstGeom>
          <a:noFill/>
        </p:spPr>
        <p:txBody>
          <a:bodyPr wrap="none" rtlCol="0">
            <a:spAutoFit/>
          </a:bodyPr>
          <a:lstStyle/>
          <a:p>
            <a:r>
              <a:rPr lang="es-ES" sz="1350" dirty="0"/>
              <a:t>V1</a:t>
            </a:r>
          </a:p>
        </p:txBody>
      </p:sp>
      <p:sp>
        <p:nvSpPr>
          <p:cNvPr id="14" name="CuadroTexto 13">
            <a:extLst>
              <a:ext uri="{FF2B5EF4-FFF2-40B4-BE49-F238E27FC236}">
                <a16:creationId xmlns:a16="http://schemas.microsoft.com/office/drawing/2014/main" id="{89B14EA2-F9E7-45B1-9CE7-AA591538B150}"/>
              </a:ext>
            </a:extLst>
          </p:cNvPr>
          <p:cNvSpPr txBox="1"/>
          <p:nvPr/>
        </p:nvSpPr>
        <p:spPr>
          <a:xfrm>
            <a:off x="3920499" y="2023560"/>
            <a:ext cx="396262" cy="300082"/>
          </a:xfrm>
          <a:prstGeom prst="rect">
            <a:avLst/>
          </a:prstGeom>
          <a:noFill/>
        </p:spPr>
        <p:txBody>
          <a:bodyPr wrap="none" rtlCol="0">
            <a:spAutoFit/>
          </a:bodyPr>
          <a:lstStyle/>
          <a:p>
            <a:r>
              <a:rPr lang="es-ES" sz="1350" dirty="0"/>
              <a:t>V2</a:t>
            </a:r>
          </a:p>
        </p:txBody>
      </p:sp>
      <p:grpSp>
        <p:nvGrpSpPr>
          <p:cNvPr id="15" name="Grupo 14">
            <a:extLst>
              <a:ext uri="{FF2B5EF4-FFF2-40B4-BE49-F238E27FC236}">
                <a16:creationId xmlns:a16="http://schemas.microsoft.com/office/drawing/2014/main" id="{61C04E9B-F56D-4A66-9D5C-1D9F64635DAA}"/>
              </a:ext>
            </a:extLst>
          </p:cNvPr>
          <p:cNvGrpSpPr/>
          <p:nvPr/>
        </p:nvGrpSpPr>
        <p:grpSpPr>
          <a:xfrm>
            <a:off x="2904719" y="2333941"/>
            <a:ext cx="1564704" cy="304842"/>
            <a:chOff x="3872959" y="1791361"/>
            <a:chExt cx="2086271" cy="406456"/>
          </a:xfrm>
        </p:grpSpPr>
        <p:sp>
          <p:nvSpPr>
            <p:cNvPr id="13" name="Rectángulo 12">
              <a:extLst>
                <a:ext uri="{FF2B5EF4-FFF2-40B4-BE49-F238E27FC236}">
                  <a16:creationId xmlns:a16="http://schemas.microsoft.com/office/drawing/2014/main" id="{59C12A91-99DE-4771-B961-46CE6F5315F6}"/>
                </a:ext>
              </a:extLst>
            </p:cNvPr>
            <p:cNvSpPr/>
            <p:nvPr/>
          </p:nvSpPr>
          <p:spPr>
            <a:xfrm>
              <a:off x="3872959" y="1791361"/>
              <a:ext cx="720710" cy="400109"/>
            </a:xfrm>
            <a:prstGeom prst="rect">
              <a:avLst/>
            </a:prstGeom>
          </p:spPr>
          <p:txBody>
            <a:bodyPr wrap="none">
              <a:spAutoFit/>
            </a:bodyPr>
            <a:lstStyle/>
            <a:p>
              <a:r>
                <a:rPr lang="es-ES" sz="1350" dirty="0"/>
                <a:t>15 V</a:t>
              </a:r>
            </a:p>
          </p:txBody>
        </p:sp>
        <p:sp>
          <p:nvSpPr>
            <p:cNvPr id="16" name="Rectángulo 15">
              <a:extLst>
                <a:ext uri="{FF2B5EF4-FFF2-40B4-BE49-F238E27FC236}">
                  <a16:creationId xmlns:a16="http://schemas.microsoft.com/office/drawing/2014/main" id="{A4CDB4F0-83D7-4620-A3E4-559FA05E095D}"/>
                </a:ext>
              </a:extLst>
            </p:cNvPr>
            <p:cNvSpPr/>
            <p:nvPr/>
          </p:nvSpPr>
          <p:spPr>
            <a:xfrm>
              <a:off x="5161576" y="1797708"/>
              <a:ext cx="797654" cy="400109"/>
            </a:xfrm>
            <a:prstGeom prst="rect">
              <a:avLst/>
            </a:prstGeom>
          </p:spPr>
          <p:txBody>
            <a:bodyPr wrap="none">
              <a:spAutoFit/>
            </a:bodyPr>
            <a:lstStyle/>
            <a:p>
              <a:r>
                <a:rPr lang="es-ES" sz="1350" dirty="0"/>
                <a:t>-15 V</a:t>
              </a:r>
            </a:p>
          </p:txBody>
        </p:sp>
      </p:grpSp>
      <p:sp>
        <p:nvSpPr>
          <p:cNvPr id="20" name="Rectángulo 19">
            <a:extLst>
              <a:ext uri="{FF2B5EF4-FFF2-40B4-BE49-F238E27FC236}">
                <a16:creationId xmlns:a16="http://schemas.microsoft.com/office/drawing/2014/main" id="{63853370-0AF3-4DBD-8970-11FB262C5A60}"/>
              </a:ext>
            </a:extLst>
          </p:cNvPr>
          <p:cNvSpPr/>
          <p:nvPr/>
        </p:nvSpPr>
        <p:spPr>
          <a:xfrm>
            <a:off x="3876354" y="2338744"/>
            <a:ext cx="598241" cy="300082"/>
          </a:xfrm>
          <a:prstGeom prst="rect">
            <a:avLst/>
          </a:prstGeom>
        </p:spPr>
        <p:txBody>
          <a:bodyPr wrap="none">
            <a:spAutoFit/>
          </a:bodyPr>
          <a:lstStyle/>
          <a:p>
            <a:r>
              <a:rPr lang="es-ES" sz="1350" dirty="0"/>
              <a:t>-15 V</a:t>
            </a:r>
          </a:p>
        </p:txBody>
      </p:sp>
      <p:grpSp>
        <p:nvGrpSpPr>
          <p:cNvPr id="21" name="Grupo 20">
            <a:extLst>
              <a:ext uri="{FF2B5EF4-FFF2-40B4-BE49-F238E27FC236}">
                <a16:creationId xmlns:a16="http://schemas.microsoft.com/office/drawing/2014/main" id="{4BAAA146-0C35-4C63-9604-EE0B93F710C1}"/>
              </a:ext>
            </a:extLst>
          </p:cNvPr>
          <p:cNvGrpSpPr/>
          <p:nvPr/>
        </p:nvGrpSpPr>
        <p:grpSpPr>
          <a:xfrm>
            <a:off x="2880842" y="2527081"/>
            <a:ext cx="1564704" cy="315217"/>
            <a:chOff x="3833823" y="2033089"/>
            <a:chExt cx="2086271" cy="420289"/>
          </a:xfrm>
        </p:grpSpPr>
        <p:sp>
          <p:nvSpPr>
            <p:cNvPr id="22" name="Rectángulo 21">
              <a:extLst>
                <a:ext uri="{FF2B5EF4-FFF2-40B4-BE49-F238E27FC236}">
                  <a16:creationId xmlns:a16="http://schemas.microsoft.com/office/drawing/2014/main" id="{13885538-F5F9-439F-94F0-0D6C202CC4FC}"/>
                </a:ext>
              </a:extLst>
            </p:cNvPr>
            <p:cNvSpPr/>
            <p:nvPr/>
          </p:nvSpPr>
          <p:spPr>
            <a:xfrm>
              <a:off x="3833823" y="2033089"/>
              <a:ext cx="797654" cy="400109"/>
            </a:xfrm>
            <a:prstGeom prst="rect">
              <a:avLst/>
            </a:prstGeom>
          </p:spPr>
          <p:txBody>
            <a:bodyPr wrap="none">
              <a:spAutoFit/>
            </a:bodyPr>
            <a:lstStyle/>
            <a:p>
              <a:r>
                <a:rPr lang="es-ES" sz="1350" dirty="0"/>
                <a:t>-15 V</a:t>
              </a:r>
            </a:p>
          </p:txBody>
        </p:sp>
        <p:sp>
          <p:nvSpPr>
            <p:cNvPr id="23" name="Rectángulo 22">
              <a:extLst>
                <a:ext uri="{FF2B5EF4-FFF2-40B4-BE49-F238E27FC236}">
                  <a16:creationId xmlns:a16="http://schemas.microsoft.com/office/drawing/2014/main" id="{4A333935-9797-41F2-AB80-32E2AFDB3FA9}"/>
                </a:ext>
              </a:extLst>
            </p:cNvPr>
            <p:cNvSpPr/>
            <p:nvPr/>
          </p:nvSpPr>
          <p:spPr>
            <a:xfrm>
              <a:off x="5199384" y="2053269"/>
              <a:ext cx="720710" cy="400109"/>
            </a:xfrm>
            <a:prstGeom prst="rect">
              <a:avLst/>
            </a:prstGeom>
          </p:spPr>
          <p:txBody>
            <a:bodyPr wrap="none">
              <a:spAutoFit/>
            </a:bodyPr>
            <a:lstStyle/>
            <a:p>
              <a:r>
                <a:rPr lang="es-ES" sz="1350" dirty="0"/>
                <a:t>15 V</a:t>
              </a:r>
            </a:p>
          </p:txBody>
        </p:sp>
      </p:grpSp>
      <p:graphicFrame>
        <p:nvGraphicFramePr>
          <p:cNvPr id="24" name="Gráfico 23">
            <a:extLst>
              <a:ext uri="{FF2B5EF4-FFF2-40B4-BE49-F238E27FC236}">
                <a16:creationId xmlns:a16="http://schemas.microsoft.com/office/drawing/2014/main" id="{D11E6330-FBF4-4CBA-A666-7352A63F595F}"/>
              </a:ext>
            </a:extLst>
          </p:cNvPr>
          <p:cNvGraphicFramePr>
            <a:graphicFrameLocks/>
          </p:cNvGraphicFramePr>
          <p:nvPr/>
        </p:nvGraphicFramePr>
        <p:xfrm>
          <a:off x="5286375" y="4028056"/>
          <a:ext cx="3125710" cy="18039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077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Graphic spid="2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6533A9-10D1-9BF5-4C2E-7D99973BD5B2}"/>
              </a:ext>
            </a:extLst>
          </p:cNvPr>
          <p:cNvSpPr>
            <a:spLocks noGrp="1"/>
          </p:cNvSpPr>
          <p:nvPr>
            <p:ph type="subTitle"/>
          </p:nvPr>
        </p:nvSpPr>
        <p:spPr>
          <a:xfrm>
            <a:off x="165871" y="910690"/>
            <a:ext cx="8516166" cy="476370"/>
          </a:xfrm>
        </p:spPr>
        <p:txBody>
          <a:bodyPr/>
          <a:lstStyle/>
          <a:p>
            <a:pPr marL="0" indent="0" algn="l">
              <a:buNone/>
            </a:pPr>
            <a:r>
              <a:rPr lang="es-ES" sz="1200" b="1" i="0" u="none" strike="noStrike" baseline="0" dirty="0">
                <a:latin typeface="+mj-lt"/>
              </a:rPr>
              <a:t>Problema 14. </a:t>
            </a:r>
            <a:r>
              <a:rPr lang="es-ES" sz="1200" b="0" i="0" u="none" strike="noStrike" baseline="0" dirty="0">
                <a:latin typeface="+mj-lt"/>
              </a:rPr>
              <a:t>Calcula la tensión que cae entre </a:t>
            </a:r>
            <a:r>
              <a:rPr lang="es-ES" sz="1200" b="0" i="1" u="none" strike="noStrike" baseline="0" dirty="0">
                <a:latin typeface="+mj-lt"/>
              </a:rPr>
              <a:t>a </a:t>
            </a:r>
            <a:r>
              <a:rPr lang="es-ES" sz="1200" b="0" i="0" u="none" strike="noStrike" baseline="0" dirty="0">
                <a:latin typeface="+mj-lt"/>
              </a:rPr>
              <a:t>y </a:t>
            </a:r>
            <a:r>
              <a:rPr lang="es-ES" sz="1200" b="0" i="1" u="none" strike="noStrike" baseline="0" dirty="0">
                <a:latin typeface="+mj-lt"/>
              </a:rPr>
              <a:t>a'</a:t>
            </a:r>
            <a:r>
              <a:rPr lang="es-ES" sz="1200" b="0" i="0" u="none" strike="noStrike" baseline="0" dirty="0">
                <a:latin typeface="+mj-lt"/>
              </a:rPr>
              <a:t>. Calcula la corriente que circula por la </a:t>
            </a:r>
            <a:r>
              <a:rPr lang="pl-PL" sz="1200" b="0" i="0" u="none" strike="noStrike" baseline="0" dirty="0">
                <a:latin typeface="+mj-lt"/>
              </a:rPr>
              <a:t>resistencia Ra. Siendo V</a:t>
            </a:r>
            <a:r>
              <a:rPr lang="es-ES" sz="1200" b="0" i="0" u="none" strike="noStrike" baseline="0" dirty="0">
                <a:latin typeface="+mj-lt"/>
              </a:rPr>
              <a:t>1</a:t>
            </a:r>
            <a:r>
              <a:rPr lang="pl-PL" sz="1200" b="0" i="0" u="none" strike="noStrike" baseline="0" dirty="0">
                <a:latin typeface="+mj-lt"/>
              </a:rPr>
              <a:t> = 10V, R1 = 1</a:t>
            </a:r>
            <a:r>
              <a:rPr lang="el-GR" sz="1200" b="0" i="0" u="none" strike="noStrike" baseline="0" dirty="0">
                <a:latin typeface="+mj-lt"/>
                <a:ea typeface="Cambria Math" panose="02040503050406030204" pitchFamily="18" charset="0"/>
              </a:rPr>
              <a:t>Ω</a:t>
            </a:r>
            <a:r>
              <a:rPr lang="pl-PL" sz="1200" b="0" i="0" u="none" strike="noStrike" baseline="0" dirty="0">
                <a:latin typeface="+mj-lt"/>
              </a:rPr>
              <a:t>, R2= 2</a:t>
            </a:r>
            <a:r>
              <a:rPr lang="el-GR" sz="1200" b="0" i="0" u="none" strike="noStrike" baseline="0" dirty="0">
                <a:latin typeface="+mj-lt"/>
                <a:ea typeface="Cambria Math" panose="02040503050406030204" pitchFamily="18" charset="0"/>
              </a:rPr>
              <a:t>Ω</a:t>
            </a:r>
            <a:r>
              <a:rPr lang="pl-PL" sz="1200" b="0" i="0" u="none" strike="noStrike" baseline="0" dirty="0">
                <a:latin typeface="+mj-lt"/>
              </a:rPr>
              <a:t>, y Ra = 3</a:t>
            </a:r>
            <a:r>
              <a:rPr lang="el-GR" sz="1200" b="0" i="0" u="none" strike="noStrike" baseline="0" dirty="0">
                <a:latin typeface="+mj-lt"/>
                <a:ea typeface="Cambria Math" panose="02040503050406030204" pitchFamily="18" charset="0"/>
              </a:rPr>
              <a:t>Ω</a:t>
            </a:r>
            <a:r>
              <a:rPr lang="es-ES" sz="1200" b="0" i="0" u="none" strike="noStrike" baseline="0" dirty="0">
                <a:latin typeface="+mj-lt"/>
              </a:rPr>
              <a:t>.</a:t>
            </a:r>
            <a:endParaRPr lang="es-ES" sz="1200" dirty="0">
              <a:latin typeface="+mj-lt"/>
            </a:endParaRPr>
          </a:p>
        </p:txBody>
      </p:sp>
      <p:grpSp>
        <p:nvGrpSpPr>
          <p:cNvPr id="23" name="Grupo 22">
            <a:extLst>
              <a:ext uri="{FF2B5EF4-FFF2-40B4-BE49-F238E27FC236}">
                <a16:creationId xmlns:a16="http://schemas.microsoft.com/office/drawing/2014/main" id="{2CD2D5F0-8CB5-32FF-A71B-DE4CAAAA2B34}"/>
              </a:ext>
            </a:extLst>
          </p:cNvPr>
          <p:cNvGrpSpPr/>
          <p:nvPr/>
        </p:nvGrpSpPr>
        <p:grpSpPr>
          <a:xfrm>
            <a:off x="1143000" y="1612039"/>
            <a:ext cx="4632615" cy="2547938"/>
            <a:chOff x="1143000" y="2805113"/>
            <a:chExt cx="4632615" cy="2547938"/>
          </a:xfrm>
        </p:grpSpPr>
        <p:pic>
          <p:nvPicPr>
            <p:cNvPr id="9" name="Imagen 8">
              <a:extLst>
                <a:ext uri="{FF2B5EF4-FFF2-40B4-BE49-F238E27FC236}">
                  <a16:creationId xmlns:a16="http://schemas.microsoft.com/office/drawing/2014/main" id="{E01E6EB9-01CD-2C0C-9F0B-799415BFFDAD}"/>
                </a:ext>
              </a:extLst>
            </p:cNvPr>
            <p:cNvPicPr>
              <a:picLocks noChangeAspect="1"/>
            </p:cNvPicPr>
            <p:nvPr/>
          </p:nvPicPr>
          <p:blipFill>
            <a:blip r:embed="rId2"/>
            <a:stretch>
              <a:fillRect/>
            </a:stretch>
          </p:blipFill>
          <p:spPr>
            <a:xfrm>
              <a:off x="1143000" y="2805113"/>
              <a:ext cx="4632615" cy="2547938"/>
            </a:xfrm>
            <a:prstGeom prst="rect">
              <a:avLst/>
            </a:prstGeom>
          </p:spPr>
        </p:pic>
        <p:sp>
          <p:nvSpPr>
            <p:cNvPr id="10" name="Rectángulo 9">
              <a:extLst>
                <a:ext uri="{FF2B5EF4-FFF2-40B4-BE49-F238E27FC236}">
                  <a16:creationId xmlns:a16="http://schemas.microsoft.com/office/drawing/2014/main" id="{56F5414F-0253-37BB-63EE-61B895D6561D}"/>
                </a:ext>
              </a:extLst>
            </p:cNvPr>
            <p:cNvSpPr/>
            <p:nvPr/>
          </p:nvSpPr>
          <p:spPr>
            <a:xfrm>
              <a:off x="3535682" y="3666309"/>
              <a:ext cx="461554" cy="1236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7C47A58C-EC79-1BBB-4935-AC4285BB8B69}"/>
                </a:ext>
              </a:extLst>
            </p:cNvPr>
            <p:cNvSpPr/>
            <p:nvPr/>
          </p:nvSpPr>
          <p:spPr>
            <a:xfrm>
              <a:off x="3688082" y="3666309"/>
              <a:ext cx="735872" cy="1079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51CEE6D-550A-AEE9-13FF-21059CF9CD88}"/>
                </a:ext>
              </a:extLst>
            </p:cNvPr>
            <p:cNvSpPr/>
            <p:nvPr/>
          </p:nvSpPr>
          <p:spPr>
            <a:xfrm>
              <a:off x="5253102" y="4273189"/>
              <a:ext cx="424887" cy="38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0F7BC9C1-F85A-E1F6-A190-34F9BEEDE154}"/>
                </a:ext>
              </a:extLst>
            </p:cNvPr>
            <p:cNvSpPr/>
            <p:nvPr/>
          </p:nvSpPr>
          <p:spPr>
            <a:xfrm>
              <a:off x="1971577" y="3572149"/>
              <a:ext cx="424887" cy="38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42D9D1E2-9C98-FD5D-BDF6-A2D5B8F07234}"/>
                </a:ext>
              </a:extLst>
            </p:cNvPr>
            <p:cNvSpPr/>
            <p:nvPr/>
          </p:nvSpPr>
          <p:spPr>
            <a:xfrm>
              <a:off x="1760740" y="4268836"/>
              <a:ext cx="424887" cy="38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4BD1E7FA-200F-32FE-0FE0-968598312E21}"/>
                </a:ext>
              </a:extLst>
            </p:cNvPr>
            <p:cNvSpPr txBox="1"/>
            <p:nvPr/>
          </p:nvSpPr>
          <p:spPr>
            <a:xfrm>
              <a:off x="5136454" y="3255071"/>
              <a:ext cx="327334" cy="400110"/>
            </a:xfrm>
            <a:prstGeom prst="rect">
              <a:avLst/>
            </a:prstGeom>
            <a:noFill/>
          </p:spPr>
          <p:txBody>
            <a:bodyPr wrap="none" rtlCol="0">
              <a:spAutoFit/>
            </a:bodyPr>
            <a:lstStyle/>
            <a:p>
              <a:r>
                <a:rPr lang="es-ES" sz="2000" dirty="0"/>
                <a:t>a</a:t>
              </a:r>
            </a:p>
          </p:txBody>
        </p:sp>
        <p:sp>
          <p:nvSpPr>
            <p:cNvPr id="16" name="CuadroTexto 15">
              <a:extLst>
                <a:ext uri="{FF2B5EF4-FFF2-40B4-BE49-F238E27FC236}">
                  <a16:creationId xmlns:a16="http://schemas.microsoft.com/office/drawing/2014/main" id="{AB4AD5DE-3CF4-3BD6-325E-3B5458E721A1}"/>
                </a:ext>
              </a:extLst>
            </p:cNvPr>
            <p:cNvSpPr txBox="1"/>
            <p:nvPr/>
          </p:nvSpPr>
          <p:spPr>
            <a:xfrm>
              <a:off x="5153717" y="4605959"/>
              <a:ext cx="461554" cy="400110"/>
            </a:xfrm>
            <a:prstGeom prst="rect">
              <a:avLst/>
            </a:prstGeom>
            <a:noFill/>
          </p:spPr>
          <p:txBody>
            <a:bodyPr wrap="square" rtlCol="0">
              <a:spAutoFit/>
            </a:bodyPr>
            <a:lstStyle/>
            <a:p>
              <a:r>
                <a:rPr lang="es-ES" sz="2000" dirty="0"/>
                <a:t>a’</a:t>
              </a:r>
            </a:p>
          </p:txBody>
        </p:sp>
        <p:cxnSp>
          <p:nvCxnSpPr>
            <p:cNvPr id="18" name="Conector recto de flecha 17">
              <a:extLst>
                <a:ext uri="{FF2B5EF4-FFF2-40B4-BE49-F238E27FC236}">
                  <a16:creationId xmlns:a16="http://schemas.microsoft.com/office/drawing/2014/main" id="{051C1EC7-D62E-83FE-882F-FD7966923512}"/>
                </a:ext>
              </a:extLst>
            </p:cNvPr>
            <p:cNvCxnSpPr/>
            <p:nvPr/>
          </p:nvCxnSpPr>
          <p:spPr>
            <a:xfrm>
              <a:off x="5059680" y="3446418"/>
              <a:ext cx="0" cy="3360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68780AE-F41D-F424-D5DF-F82E3479ABBC}"/>
                </a:ext>
              </a:extLst>
            </p:cNvPr>
            <p:cNvSpPr txBox="1"/>
            <p:nvPr/>
          </p:nvSpPr>
          <p:spPr>
            <a:xfrm>
              <a:off x="1608332" y="3481439"/>
              <a:ext cx="1389935" cy="400110"/>
            </a:xfrm>
            <a:prstGeom prst="rect">
              <a:avLst/>
            </a:prstGeom>
            <a:noFill/>
          </p:spPr>
          <p:txBody>
            <a:bodyPr wrap="square" rtlCol="0">
              <a:spAutoFit/>
            </a:bodyPr>
            <a:lstStyle/>
            <a:p>
              <a:r>
                <a:rPr lang="es-ES" sz="2000" dirty="0"/>
                <a:t>+  V</a:t>
              </a:r>
              <a:r>
                <a:rPr lang="es-ES" sz="2000" baseline="-25000" dirty="0"/>
                <a:t>X</a:t>
              </a:r>
              <a:r>
                <a:rPr lang="es-ES" sz="2000" dirty="0"/>
                <a:t>  -</a:t>
              </a:r>
            </a:p>
          </p:txBody>
        </p:sp>
        <p:sp>
          <p:nvSpPr>
            <p:cNvPr id="21" name="CuadroTexto 20">
              <a:extLst>
                <a:ext uri="{FF2B5EF4-FFF2-40B4-BE49-F238E27FC236}">
                  <a16:creationId xmlns:a16="http://schemas.microsoft.com/office/drawing/2014/main" id="{411209F6-3495-620D-73D1-9086A268FFBD}"/>
                </a:ext>
              </a:extLst>
            </p:cNvPr>
            <p:cNvSpPr txBox="1"/>
            <p:nvPr/>
          </p:nvSpPr>
          <p:spPr>
            <a:xfrm>
              <a:off x="3505558" y="4079082"/>
              <a:ext cx="648432" cy="400110"/>
            </a:xfrm>
            <a:prstGeom prst="rect">
              <a:avLst/>
            </a:prstGeom>
            <a:noFill/>
          </p:spPr>
          <p:txBody>
            <a:bodyPr wrap="square" rtlCol="0">
              <a:spAutoFit/>
            </a:bodyPr>
            <a:lstStyle/>
            <a:p>
              <a:r>
                <a:rPr lang="es-ES" sz="2000" dirty="0"/>
                <a:t>2V</a:t>
              </a:r>
              <a:r>
                <a:rPr lang="es-ES" sz="2000" baseline="-25000" dirty="0"/>
                <a:t>X</a:t>
              </a:r>
              <a:endParaRPr lang="es-ES" sz="2000" dirty="0"/>
            </a:p>
          </p:txBody>
        </p:sp>
        <p:sp>
          <p:nvSpPr>
            <p:cNvPr id="22" name="CuadroTexto 21">
              <a:extLst>
                <a:ext uri="{FF2B5EF4-FFF2-40B4-BE49-F238E27FC236}">
                  <a16:creationId xmlns:a16="http://schemas.microsoft.com/office/drawing/2014/main" id="{1C5C6AE2-433E-8B69-5416-221E7B3ECF7D}"/>
                </a:ext>
              </a:extLst>
            </p:cNvPr>
            <p:cNvSpPr txBox="1"/>
            <p:nvPr/>
          </p:nvSpPr>
          <p:spPr>
            <a:xfrm>
              <a:off x="4660912" y="3466254"/>
              <a:ext cx="424888" cy="400110"/>
            </a:xfrm>
            <a:prstGeom prst="rect">
              <a:avLst/>
            </a:prstGeom>
            <a:noFill/>
          </p:spPr>
          <p:txBody>
            <a:bodyPr wrap="square" rtlCol="0">
              <a:spAutoFit/>
            </a:bodyPr>
            <a:lstStyle/>
            <a:p>
              <a:r>
                <a:rPr lang="es-ES" sz="2000" dirty="0" err="1"/>
                <a:t>I</a:t>
              </a:r>
              <a:r>
                <a:rPr lang="es-ES" sz="2000" baseline="-25000" dirty="0" err="1"/>
                <a:t>a</a:t>
              </a:r>
              <a:endParaRPr lang="es-ES" sz="2000" dirty="0"/>
            </a:p>
          </p:txBody>
        </p:sp>
      </p:grpSp>
      <p:sp>
        <p:nvSpPr>
          <p:cNvPr id="17" name="Marcador de número de diapositiva 1">
            <a:extLst>
              <a:ext uri="{FF2B5EF4-FFF2-40B4-BE49-F238E27FC236}">
                <a16:creationId xmlns:a16="http://schemas.microsoft.com/office/drawing/2014/main" id="{4955890C-05CA-4D9C-A1B6-C3A4908BAB4D}"/>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0612032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6D69130-446B-4BB7-B87C-FC741329B7ED}"/>
              </a:ext>
            </a:extLst>
          </p:cNvPr>
          <p:cNvSpPr>
            <a:spLocks noGrp="1"/>
          </p:cNvSpPr>
          <p:nvPr>
            <p:ph type="sldNum" sz="quarter" idx="10"/>
          </p:nvPr>
        </p:nvSpPr>
        <p:spPr bwMode="auto">
          <a:xfrm>
            <a:off x="859237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90</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F5744A13-C4DA-46E4-AA8E-6CEE6BEAE43A}"/>
              </a:ext>
            </a:extLst>
          </p:cNvPr>
          <p:cNvSpPr/>
          <p:nvPr/>
        </p:nvSpPr>
        <p:spPr>
          <a:xfrm>
            <a:off x="269660" y="864117"/>
            <a:ext cx="8001000" cy="584775"/>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600" dirty="0">
                <a:latin typeface="Arial" panose="020B0604020202020204" pitchFamily="34" charset="0"/>
                <a:ea typeface="Times New Roman" panose="02020603050405020304" pitchFamily="18" charset="0"/>
                <a:cs typeface="Times New Roman" panose="02020603050405020304" pitchFamily="18" charset="0"/>
              </a:rPr>
              <a:t>. El circuito de la figura es un amplificador de instrumentación. Hallar su función de transferencia.</a:t>
            </a:r>
            <a:endParaRPr lang="es-ES" sz="1600" dirty="0">
              <a:latin typeface="Times New Roman" panose="02020603050405020304" pitchFamily="18" charset="0"/>
              <a:ea typeface="Times New Roman" panose="02020603050405020304" pitchFamily="18" charset="0"/>
            </a:endParaRPr>
          </a:p>
        </p:txBody>
      </p:sp>
      <p:pic>
        <p:nvPicPr>
          <p:cNvPr id="5121" name="Imagen 117">
            <a:extLst>
              <a:ext uri="{FF2B5EF4-FFF2-40B4-BE49-F238E27FC236}">
                <a16:creationId xmlns:a16="http://schemas.microsoft.com/office/drawing/2014/main" id="{24AD47A8-E8C0-4359-A0F4-1898BC432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231" y="1747100"/>
            <a:ext cx="3871913" cy="192881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a:extLst>
              <a:ext uri="{FF2B5EF4-FFF2-40B4-BE49-F238E27FC236}">
                <a16:creationId xmlns:a16="http://schemas.microsoft.com/office/drawing/2014/main" id="{98946284-B820-48FA-9389-666C9C360341}"/>
              </a:ext>
            </a:extLst>
          </p:cNvPr>
          <p:cNvCxnSpPr/>
          <p:nvPr/>
        </p:nvCxnSpPr>
        <p:spPr>
          <a:xfrm>
            <a:off x="2255854" y="2761513"/>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5AB494AB-6862-4430-9970-7410BFF5411A}"/>
              </a:ext>
            </a:extLst>
          </p:cNvPr>
          <p:cNvCxnSpPr/>
          <p:nvPr/>
        </p:nvCxnSpPr>
        <p:spPr>
          <a:xfrm>
            <a:off x="2230400" y="2254307"/>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FA9F476D-A601-4556-A08B-63A1E780BCB3}"/>
              </a:ext>
            </a:extLst>
          </p:cNvPr>
          <p:cNvCxnSpPr/>
          <p:nvPr/>
        </p:nvCxnSpPr>
        <p:spPr>
          <a:xfrm>
            <a:off x="1335397" y="2518625"/>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D2106A54-B641-40AE-BEBD-86FAC9ECFD34}"/>
              </a:ext>
            </a:extLst>
          </p:cNvPr>
          <p:cNvCxnSpPr/>
          <p:nvPr/>
        </p:nvCxnSpPr>
        <p:spPr>
          <a:xfrm flipV="1">
            <a:off x="2347131" y="3236572"/>
            <a:ext cx="635794"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 de texto 9">
            <a:extLst>
              <a:ext uri="{FF2B5EF4-FFF2-40B4-BE49-F238E27FC236}">
                <a16:creationId xmlns:a16="http://schemas.microsoft.com/office/drawing/2014/main" id="{C04CF6C6-1FDD-4D87-9F7B-3CC3BDC4910A}"/>
              </a:ext>
            </a:extLst>
          </p:cNvPr>
          <p:cNvSpPr txBox="1">
            <a:spLocks noChangeArrowheads="1"/>
          </p:cNvSpPr>
          <p:nvPr/>
        </p:nvSpPr>
        <p:spPr bwMode="auto">
          <a:xfrm>
            <a:off x="2221290" y="2078518"/>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a:t>
            </a:r>
            <a:endParaRPr lang="es-ES" altLang="es-ES" sz="1350" dirty="0">
              <a:latin typeface="Arial" panose="020B0604020202020204" pitchFamily="34" charset="0"/>
            </a:endParaRPr>
          </a:p>
        </p:txBody>
      </p:sp>
      <p:sp>
        <p:nvSpPr>
          <p:cNvPr id="11" name="Cuadro de texto 10">
            <a:extLst>
              <a:ext uri="{FF2B5EF4-FFF2-40B4-BE49-F238E27FC236}">
                <a16:creationId xmlns:a16="http://schemas.microsoft.com/office/drawing/2014/main" id="{0B55B0E6-CB51-40D5-B7E0-94F059B600A4}"/>
              </a:ext>
            </a:extLst>
          </p:cNvPr>
          <p:cNvSpPr txBox="1">
            <a:spLocks noChangeArrowheads="1"/>
          </p:cNvSpPr>
          <p:nvPr/>
        </p:nvSpPr>
        <p:spPr bwMode="auto">
          <a:xfrm>
            <a:off x="1162157" y="2387647"/>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a:t>
            </a:r>
            <a:endParaRPr lang="es-ES" altLang="es-ES" sz="1350" dirty="0">
              <a:latin typeface="Arial" panose="020B0604020202020204" pitchFamily="34" charset="0"/>
            </a:endParaRPr>
          </a:p>
        </p:txBody>
      </p:sp>
      <p:sp>
        <p:nvSpPr>
          <p:cNvPr id="12" name="Cuadro de texto 11">
            <a:extLst>
              <a:ext uri="{FF2B5EF4-FFF2-40B4-BE49-F238E27FC236}">
                <a16:creationId xmlns:a16="http://schemas.microsoft.com/office/drawing/2014/main" id="{6283E37E-39B8-4D0E-9C97-2A52FB0B3B07}"/>
              </a:ext>
            </a:extLst>
          </p:cNvPr>
          <p:cNvSpPr txBox="1">
            <a:spLocks noChangeArrowheads="1"/>
          </p:cNvSpPr>
          <p:nvPr/>
        </p:nvSpPr>
        <p:spPr bwMode="auto">
          <a:xfrm>
            <a:off x="2251831" y="2561487"/>
            <a:ext cx="253843" cy="47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05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rPr>
              <a:t>i</a:t>
            </a:r>
            <a:endParaRPr lang="es-ES" altLang="es-ES" sz="1500" dirty="0">
              <a:latin typeface="Arial" panose="020B0604020202020204" pitchFamily="34" charset="0"/>
            </a:endParaRPr>
          </a:p>
        </p:txBody>
      </p:sp>
      <p:cxnSp>
        <p:nvCxnSpPr>
          <p:cNvPr id="14" name="Conector recto de flecha 13">
            <a:extLst>
              <a:ext uri="{FF2B5EF4-FFF2-40B4-BE49-F238E27FC236}">
                <a16:creationId xmlns:a16="http://schemas.microsoft.com/office/drawing/2014/main" id="{979B7188-CB9D-4847-B211-D3CCAAAD8774}"/>
              </a:ext>
            </a:extLst>
          </p:cNvPr>
          <p:cNvCxnSpPr>
            <a:cxnSpLocks/>
          </p:cNvCxnSpPr>
          <p:nvPr/>
        </p:nvCxnSpPr>
        <p:spPr>
          <a:xfrm>
            <a:off x="2861657" y="2228537"/>
            <a:ext cx="463022" cy="0"/>
          </a:xfrm>
          <a:prstGeom prst="straightConnector1">
            <a:avLst/>
          </a:prstGeom>
          <a:ln>
            <a:solidFill>
              <a:srgbClr val="0096C8"/>
            </a:solidFill>
            <a:tailEnd type="triangle"/>
          </a:ln>
        </p:spPr>
        <p:style>
          <a:lnRef idx="1">
            <a:schemeClr val="accent1"/>
          </a:lnRef>
          <a:fillRef idx="0">
            <a:schemeClr val="accent1"/>
          </a:fillRef>
          <a:effectRef idx="0">
            <a:schemeClr val="accent1"/>
          </a:effectRef>
          <a:fontRef idx="minor">
            <a:schemeClr val="tx1"/>
          </a:fontRef>
        </p:style>
      </p:cxnSp>
      <p:sp>
        <p:nvSpPr>
          <p:cNvPr id="13" name="Cuadro de texto 13">
            <a:extLst>
              <a:ext uri="{FF2B5EF4-FFF2-40B4-BE49-F238E27FC236}">
                <a16:creationId xmlns:a16="http://schemas.microsoft.com/office/drawing/2014/main" id="{39CF798B-8013-4415-A35A-9FBC845FAE73}"/>
              </a:ext>
            </a:extLst>
          </p:cNvPr>
          <p:cNvSpPr txBox="1">
            <a:spLocks noChangeArrowheads="1"/>
          </p:cNvSpPr>
          <p:nvPr/>
        </p:nvSpPr>
        <p:spPr bwMode="auto">
          <a:xfrm>
            <a:off x="3550636" y="2873274"/>
            <a:ext cx="326633" cy="47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50"/>
                </a:solidFill>
                <a:latin typeface="Cambria Math" panose="02040503050406030204" pitchFamily="18" charset="0"/>
                <a:ea typeface="Cambria Math" panose="02040503050406030204" pitchFamily="18" charset="0"/>
              </a:rPr>
              <a:t>i</a:t>
            </a:r>
            <a:r>
              <a:rPr lang="es-ES" altLang="es-ES" sz="1500" b="1" i="1" baseline="-25000" dirty="0">
                <a:solidFill>
                  <a:srgbClr val="00B050"/>
                </a:solidFill>
                <a:latin typeface="Cambria Math" panose="02040503050406030204" pitchFamily="18" charset="0"/>
              </a:rPr>
              <a:t>2</a:t>
            </a:r>
          </a:p>
        </p:txBody>
      </p:sp>
      <p:sp>
        <p:nvSpPr>
          <p:cNvPr id="15" name="Cuadro de texto 14">
            <a:extLst>
              <a:ext uri="{FF2B5EF4-FFF2-40B4-BE49-F238E27FC236}">
                <a16:creationId xmlns:a16="http://schemas.microsoft.com/office/drawing/2014/main" id="{8E4715A6-F68B-4ACC-B936-12B49F9CE9B9}"/>
              </a:ext>
            </a:extLst>
          </p:cNvPr>
          <p:cNvSpPr txBox="1">
            <a:spLocks noChangeArrowheads="1"/>
          </p:cNvSpPr>
          <p:nvPr/>
        </p:nvSpPr>
        <p:spPr bwMode="auto">
          <a:xfrm>
            <a:off x="2010134" y="1791331"/>
            <a:ext cx="333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V02</a:t>
            </a:r>
            <a:endParaRPr lang="es-ES" altLang="es-ES" sz="1350" dirty="0">
              <a:latin typeface="Arial" panose="020B0604020202020204" pitchFamily="34" charset="0"/>
            </a:endParaRPr>
          </a:p>
        </p:txBody>
      </p:sp>
      <p:sp>
        <p:nvSpPr>
          <p:cNvPr id="16" name="Cuadro de texto 15">
            <a:extLst>
              <a:ext uri="{FF2B5EF4-FFF2-40B4-BE49-F238E27FC236}">
                <a16:creationId xmlns:a16="http://schemas.microsoft.com/office/drawing/2014/main" id="{94B52A63-4662-4774-8A52-CFB7986C3E6A}"/>
              </a:ext>
            </a:extLst>
          </p:cNvPr>
          <p:cNvSpPr txBox="1">
            <a:spLocks noChangeArrowheads="1"/>
          </p:cNvSpPr>
          <p:nvPr/>
        </p:nvSpPr>
        <p:spPr bwMode="auto">
          <a:xfrm>
            <a:off x="2026803" y="3240144"/>
            <a:ext cx="333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900">
                <a:latin typeface="Arial" panose="020B0604020202020204" pitchFamily="34" charset="0"/>
                <a:ea typeface="Times New Roman" panose="02020603050405020304" pitchFamily="18" charset="0"/>
              </a:rPr>
              <a:t>V01</a:t>
            </a:r>
            <a:endParaRPr lang="es-ES" altLang="es-ES" sz="1350">
              <a:latin typeface="Arial" panose="020B0604020202020204" pitchFamily="34" charset="0"/>
            </a:endParaRPr>
          </a:p>
        </p:txBody>
      </p:sp>
      <p:sp>
        <p:nvSpPr>
          <p:cNvPr id="17" name="Rectangle 14">
            <a:extLst>
              <a:ext uri="{FF2B5EF4-FFF2-40B4-BE49-F238E27FC236}">
                <a16:creationId xmlns:a16="http://schemas.microsoft.com/office/drawing/2014/main" id="{0C90DFDF-6785-4CCC-9D00-63BD50AB0F6E}"/>
              </a:ext>
            </a:extLst>
          </p:cNvPr>
          <p:cNvSpPr>
            <a:spLocks noChangeArrowheads="1"/>
          </p:cNvSpPr>
          <p:nvPr/>
        </p:nvSpPr>
        <p:spPr bwMode="auto">
          <a:xfrm>
            <a:off x="841160" y="161030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8" name="Rectangle 15">
            <a:extLst>
              <a:ext uri="{FF2B5EF4-FFF2-40B4-BE49-F238E27FC236}">
                <a16:creationId xmlns:a16="http://schemas.microsoft.com/office/drawing/2014/main" id="{49DE402F-AD99-4079-8D88-A3522AAF30D5}"/>
              </a:ext>
            </a:extLst>
          </p:cNvPr>
          <p:cNvSpPr>
            <a:spLocks noChangeArrowheads="1"/>
          </p:cNvSpPr>
          <p:nvPr/>
        </p:nvSpPr>
        <p:spPr bwMode="auto">
          <a:xfrm>
            <a:off x="841160" y="178175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9" name="Rectángulo 18">
            <a:extLst>
              <a:ext uri="{FF2B5EF4-FFF2-40B4-BE49-F238E27FC236}">
                <a16:creationId xmlns:a16="http://schemas.microsoft.com/office/drawing/2014/main" id="{0B8D5761-EB50-4E49-9D2C-2693D0CF1228}"/>
              </a:ext>
            </a:extLst>
          </p:cNvPr>
          <p:cNvSpPr/>
          <p:nvPr/>
        </p:nvSpPr>
        <p:spPr>
          <a:xfrm>
            <a:off x="4598017" y="1672946"/>
            <a:ext cx="4432010" cy="1223412"/>
          </a:xfrm>
          <a:prstGeom prst="rect">
            <a:avLst/>
          </a:prstGeom>
        </p:spPr>
        <p:txBody>
          <a:bodyPr wrap="square">
            <a:spAutoFit/>
          </a:bodyPr>
          <a:lstStyle/>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i circula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b</a:t>
            </a:r>
            <a:r>
              <a:rPr lang="es-ES" sz="1050" dirty="0">
                <a:latin typeface="Arial" panose="020B0604020202020204" pitchFamily="34" charset="0"/>
                <a:ea typeface="Times New Roman" panose="02020603050405020304" pitchFamily="18" charset="0"/>
                <a:cs typeface="Times New Roman" panose="02020603050405020304" pitchFamily="18" charset="0"/>
              </a:rPr>
              <a:t>,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a</a:t>
            </a:r>
            <a:r>
              <a:rPr lang="es-ES" sz="1050" dirty="0">
                <a:latin typeface="Arial" panose="020B0604020202020204" pitchFamily="34" charset="0"/>
                <a:ea typeface="Times New Roman" panose="02020603050405020304" pitchFamily="18" charset="0"/>
                <a:cs typeface="Times New Roman" panose="02020603050405020304" pitchFamily="18" charset="0"/>
              </a:rPr>
              <a:t> y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b</a:t>
            </a:r>
            <a:r>
              <a:rPr lang="es-ES" sz="1050" dirty="0">
                <a:latin typeface="Arial" panose="020B0604020202020204" pitchFamily="34" charset="0"/>
                <a:ea typeface="Times New Roman" panose="02020603050405020304" pitchFamily="18" charset="0"/>
                <a:cs typeface="Times New Roman" panose="02020603050405020304" pitchFamily="18" charset="0"/>
              </a:rPr>
              <a:t> i. </a:t>
            </a:r>
          </a:p>
          <a:p>
            <a:pPr algn="just"/>
            <a:r>
              <a:rPr lang="es-ES" sz="105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i</a:t>
            </a:r>
            <a:r>
              <a:rPr lang="es-ES" sz="1050" baseline="-250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1</a:t>
            </a:r>
            <a:r>
              <a:rPr lang="es-ES" sz="1050" dirty="0">
                <a:latin typeface="Arial" panose="020B0604020202020204" pitchFamily="34" charset="0"/>
                <a:ea typeface="Times New Roman" panose="02020603050405020304" pitchFamily="18" charset="0"/>
                <a:cs typeface="Times New Roman" panose="02020603050405020304" pitchFamily="18" charset="0"/>
              </a:rPr>
              <a:t> circula desde la salida del 2º operacional, a la salida del 3er operacional. </a:t>
            </a:r>
          </a:p>
          <a:p>
            <a:pPr algn="just"/>
            <a:r>
              <a:rPr lang="es-ES" sz="105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i</a:t>
            </a:r>
            <a:r>
              <a:rPr lang="es-ES" sz="1050" baseline="-250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2</a:t>
            </a:r>
            <a:r>
              <a:rPr lang="es-ES" sz="1050" dirty="0">
                <a:latin typeface="Arial" panose="020B0604020202020204" pitchFamily="34" charset="0"/>
                <a:ea typeface="Times New Roman" panose="02020603050405020304" pitchFamily="18" charset="0"/>
                <a:cs typeface="Times New Roman" panose="02020603050405020304" pitchFamily="18" charset="0"/>
              </a:rPr>
              <a:t> circula desde la salida del AO1 hasta tierra. </a:t>
            </a:r>
          </a:p>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Llamaremos v</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01</a:t>
            </a:r>
            <a:r>
              <a:rPr lang="es-ES" sz="1050" dirty="0">
                <a:latin typeface="Arial" panose="020B0604020202020204" pitchFamily="34" charset="0"/>
                <a:ea typeface="Times New Roman" panose="02020603050405020304" pitchFamily="18" charset="0"/>
                <a:cs typeface="Times New Roman" panose="02020603050405020304" pitchFamily="18" charset="0"/>
              </a:rPr>
              <a:t> y v</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02</a:t>
            </a:r>
            <a:r>
              <a:rPr lang="es-ES" sz="1050" dirty="0">
                <a:latin typeface="Arial" panose="020B0604020202020204" pitchFamily="34" charset="0"/>
                <a:ea typeface="Times New Roman" panose="02020603050405020304" pitchFamily="18" charset="0"/>
                <a:cs typeface="Times New Roman" panose="02020603050405020304" pitchFamily="18" charset="0"/>
              </a:rPr>
              <a:t> a las salidas de los AO1 y AO2. </a:t>
            </a:r>
          </a:p>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Aplicando las leyes de Kirchhoff a la parte izquierda del circuito (formada por los AO1 y AO2) tenemos que:</a:t>
            </a:r>
            <a:endParaRPr lang="es-ES" sz="1050" dirty="0">
              <a:latin typeface="Times New Roman" panose="02020603050405020304" pitchFamily="18" charset="0"/>
              <a:ea typeface="Times New Roman" panose="02020603050405020304" pitchFamily="18" charset="0"/>
            </a:endParaRPr>
          </a:p>
        </p:txBody>
      </p:sp>
      <p:sp>
        <p:nvSpPr>
          <p:cNvPr id="22" name="Rectángulo 21">
            <a:extLst>
              <a:ext uri="{FF2B5EF4-FFF2-40B4-BE49-F238E27FC236}">
                <a16:creationId xmlns:a16="http://schemas.microsoft.com/office/drawing/2014/main" id="{93A8BF0A-BB15-425C-ABF9-9FC395A1DF68}"/>
              </a:ext>
            </a:extLst>
          </p:cNvPr>
          <p:cNvSpPr/>
          <p:nvPr/>
        </p:nvSpPr>
        <p:spPr>
          <a:xfrm>
            <a:off x="98317" y="4106190"/>
            <a:ext cx="6013460" cy="253916"/>
          </a:xfrm>
          <a:prstGeom prst="rect">
            <a:avLst/>
          </a:prstGeom>
        </p:spPr>
        <p:txBody>
          <a:bodyPr wrap="square">
            <a:spAutoFit/>
          </a:bodyPr>
          <a:lstStyle/>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Si aplicamos las leyes de Kirchhoff a la parte derecha, y teniendo en cuenta que </a:t>
            </a:r>
            <a:r>
              <a:rPr lang="es-ES" sz="1050" dirty="0"/>
              <a:t>v+=v- </a:t>
            </a:r>
            <a:r>
              <a:rPr lang="es-ES" sz="1050" dirty="0">
                <a:latin typeface="Arial" panose="020B0604020202020204" pitchFamily="34" charset="0"/>
                <a:ea typeface="Times New Roman" panose="02020603050405020304" pitchFamily="18" charset="0"/>
                <a:cs typeface="Times New Roman" panose="02020603050405020304" pitchFamily="18" charset="0"/>
              </a:rPr>
              <a:t>:</a:t>
            </a:r>
            <a:endParaRPr lang="es-ES" sz="1050" dirty="0">
              <a:latin typeface="Times New Roman" panose="02020603050405020304" pitchFamily="18" charset="0"/>
              <a:ea typeface="Times New Roman" panose="02020603050405020304" pitchFamily="18" charset="0"/>
            </a:endParaRPr>
          </a:p>
        </p:txBody>
      </p:sp>
      <p:sp>
        <p:nvSpPr>
          <p:cNvPr id="25" name="Rectángulo 24">
            <a:extLst>
              <a:ext uri="{FF2B5EF4-FFF2-40B4-BE49-F238E27FC236}">
                <a16:creationId xmlns:a16="http://schemas.microsoft.com/office/drawing/2014/main" id="{57C715A0-E5B2-4927-B1EE-4AD80FB4DF0B}"/>
              </a:ext>
            </a:extLst>
          </p:cNvPr>
          <p:cNvSpPr/>
          <p:nvPr/>
        </p:nvSpPr>
        <p:spPr>
          <a:xfrm>
            <a:off x="3265020" y="5087432"/>
            <a:ext cx="3952877" cy="276999"/>
          </a:xfrm>
          <a:prstGeom prst="rect">
            <a:avLst/>
          </a:prstGeom>
        </p:spPr>
        <p:txBody>
          <a:bodyPr wrap="none">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Expresando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2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y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93BE4C2F-A7F6-4914-9E16-92550AF06B1F}"/>
                  </a:ext>
                </a:extLst>
              </p:cNvPr>
              <p:cNvSpPr/>
              <p:nvPr/>
            </p:nvSpPr>
            <p:spPr>
              <a:xfrm>
                <a:off x="5178363" y="5359129"/>
                <a:ext cx="3414012" cy="481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d>
                        <m:dPr>
                          <m:ctrlPr>
                            <a:rPr lang="es-ES" sz="1200" i="1">
                              <a:latin typeface="Cambria Math" panose="02040503050406030204" pitchFamily="18" charset="0"/>
                            </a:rPr>
                          </m:ctrlPr>
                        </m:dPr>
                        <m:e>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a:solidFill>
                                    <a:srgbClr val="7030A0"/>
                                  </a:solidFill>
                                  <a:latin typeface="Cambria Math" panose="02040503050406030204" pitchFamily="18" charset="0"/>
                                </a:rPr>
                                <m:t>01</m:t>
                              </m:r>
                            </m:sub>
                          </m:sSub>
                          <m:r>
                            <a:rPr lang="es-ES" sz="1200">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a:solidFill>
                                    <a:srgbClr val="7030A0"/>
                                  </a:solidFill>
                                  <a:latin typeface="Cambria Math" panose="02040503050406030204" pitchFamily="18" charset="0"/>
                                </a:rPr>
                                <m:t>02</m:t>
                              </m:r>
                            </m:sub>
                          </m:sSub>
                        </m:e>
                      </m:d>
                      <m:r>
                        <a:rPr lang="es-ES" sz="120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f>
                        <m:fPr>
                          <m:ctrlPr>
                            <a:rPr lang="es-ES" sz="1200" i="1">
                              <a:latin typeface="Cambria Math" panose="02040503050406030204" pitchFamily="18" charset="0"/>
                            </a:rPr>
                          </m:ctrlPr>
                        </m:fPr>
                        <m:num>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r>
                                <a:rPr lang="es-ES" sz="1200">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e>
                          </m:d>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a:latin typeface="Cambria Math" panose="02040503050406030204" pitchFamily="18" charset="0"/>
                            </a:rPr>
                            <m:t>2</m:t>
                          </m:r>
                        </m:sub>
                      </m:sSub>
                      <m:r>
                        <a:rPr lang="es-ES" sz="1200" i="1">
                          <a:latin typeface="Cambria Math" panose="02040503050406030204" pitchFamily="18" charset="0"/>
                        </a:rPr>
                        <m:t>)</m:t>
                      </m:r>
                    </m:oMath>
                  </m:oMathPara>
                </a14:m>
                <a:endParaRPr lang="es-ES" sz="1200" dirty="0"/>
              </a:p>
            </p:txBody>
          </p:sp>
        </mc:Choice>
        <mc:Fallback xmlns="">
          <p:sp>
            <p:nvSpPr>
              <p:cNvPr id="26" name="Rectángulo 25">
                <a:extLst>
                  <a:ext uri="{FF2B5EF4-FFF2-40B4-BE49-F238E27FC236}">
                    <a16:creationId xmlns:a16="http://schemas.microsoft.com/office/drawing/2014/main" id="{93BE4C2F-A7F6-4914-9E16-92550AF06B1F}"/>
                  </a:ext>
                </a:extLst>
              </p:cNvPr>
              <p:cNvSpPr>
                <a:spLocks noRot="1" noChangeAspect="1" noMove="1" noResize="1" noEditPoints="1" noAdjustHandles="1" noChangeArrowheads="1" noChangeShapeType="1" noTextEdit="1"/>
              </p:cNvSpPr>
              <p:nvPr/>
            </p:nvSpPr>
            <p:spPr>
              <a:xfrm>
                <a:off x="5178363" y="5359129"/>
                <a:ext cx="3414012" cy="481927"/>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32ED890-2290-4442-AF2C-3031CF796EE9}"/>
                  </a:ext>
                </a:extLst>
              </p:cNvPr>
              <p:cNvSpPr txBox="1"/>
              <p:nvPr/>
            </p:nvSpPr>
            <p:spPr>
              <a:xfrm>
                <a:off x="4731850" y="3053385"/>
                <a:ext cx="1847750" cy="391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−1</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𝑎</m:t>
                              </m:r>
                            </m:sub>
                          </m:sSub>
                        </m:den>
                      </m:f>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1</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𝑎</m:t>
                              </m:r>
                            </m:sub>
                          </m:sSub>
                        </m:den>
                      </m:f>
                    </m:oMath>
                  </m:oMathPara>
                </a14:m>
                <a:endParaRPr lang="es-ES" sz="1350" dirty="0"/>
              </a:p>
            </p:txBody>
          </p:sp>
        </mc:Choice>
        <mc:Fallback xmlns="">
          <p:sp>
            <p:nvSpPr>
              <p:cNvPr id="4" name="CuadroTexto 3">
                <a:extLst>
                  <a:ext uri="{FF2B5EF4-FFF2-40B4-BE49-F238E27FC236}">
                    <a16:creationId xmlns:a16="http://schemas.microsoft.com/office/drawing/2014/main" id="{232ED890-2290-4442-AF2C-3031CF796EE9}"/>
                  </a:ext>
                </a:extLst>
              </p:cNvPr>
              <p:cNvSpPr txBox="1">
                <a:spLocks noRot="1" noChangeAspect="1" noMove="1" noResize="1" noEditPoints="1" noAdjustHandles="1" noChangeArrowheads="1" noChangeShapeType="1" noTextEdit="1"/>
              </p:cNvSpPr>
              <p:nvPr/>
            </p:nvSpPr>
            <p:spPr>
              <a:xfrm>
                <a:off x="4731850" y="3053385"/>
                <a:ext cx="1847750" cy="391197"/>
              </a:xfrm>
              <a:prstGeom prst="rect">
                <a:avLst/>
              </a:prstGeom>
              <a:blipFill>
                <a:blip r:embed="rId4"/>
                <a:stretch>
                  <a:fillRect l="-1650" b="-7813"/>
                </a:stretch>
              </a:blipFill>
            </p:spPr>
            <p:txBody>
              <a:bodyPr/>
              <a:lstStyle/>
              <a:p>
                <a:r>
                  <a:rPr lang="es-ES">
                    <a:noFill/>
                  </a:rPr>
                  <a:t> </a:t>
                </a:r>
              </a:p>
            </p:txBody>
          </p:sp>
        </mc:Fallback>
      </mc:AlternateContent>
      <p:sp>
        <p:nvSpPr>
          <p:cNvPr id="20" name="CuadroTexto 19">
            <a:extLst>
              <a:ext uri="{FF2B5EF4-FFF2-40B4-BE49-F238E27FC236}">
                <a16:creationId xmlns:a16="http://schemas.microsoft.com/office/drawing/2014/main" id="{115F6C9A-0BDE-45A8-BDD2-653A9B62E80C}"/>
              </a:ext>
            </a:extLst>
          </p:cNvPr>
          <p:cNvSpPr txBox="1"/>
          <p:nvPr/>
        </p:nvSpPr>
        <p:spPr>
          <a:xfrm>
            <a:off x="6771066" y="3075838"/>
            <a:ext cx="2082621" cy="230832"/>
          </a:xfrm>
          <a:prstGeom prst="rect">
            <a:avLst/>
          </a:prstGeom>
          <a:noFill/>
        </p:spPr>
        <p:txBody>
          <a:bodyPr wrap="none" rtlCol="0">
            <a:spAutoFit/>
          </a:bodyPr>
          <a:lstStyle/>
          <a:p>
            <a:r>
              <a:rPr lang="es-ES" sz="900" dirty="0"/>
              <a:t>Aplicando cortocircuito virtual (v+=v-)</a:t>
            </a: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E10113A7-B804-4E9B-81C7-03AD36698B54}"/>
                  </a:ext>
                </a:extLst>
              </p:cNvPr>
              <p:cNvSpPr txBox="1"/>
              <p:nvPr/>
            </p:nvSpPr>
            <p:spPr>
              <a:xfrm>
                <a:off x="3034902" y="3714002"/>
                <a:ext cx="1999843" cy="3769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𝑖</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r>
                            <a:rPr lang="es-ES" sz="1200" i="1">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oMath>
                  </m:oMathPara>
                </a14:m>
                <a:endParaRPr lang="es-ES" sz="1200" dirty="0"/>
              </a:p>
            </p:txBody>
          </p:sp>
        </mc:Choice>
        <mc:Fallback xmlns="">
          <p:sp>
            <p:nvSpPr>
              <p:cNvPr id="27" name="CuadroTexto 26">
                <a:extLst>
                  <a:ext uri="{FF2B5EF4-FFF2-40B4-BE49-F238E27FC236}">
                    <a16:creationId xmlns:a16="http://schemas.microsoft.com/office/drawing/2014/main" id="{E10113A7-B804-4E9B-81C7-03AD36698B54}"/>
                  </a:ext>
                </a:extLst>
              </p:cNvPr>
              <p:cNvSpPr txBox="1">
                <a:spLocks noRot="1" noChangeAspect="1" noMove="1" noResize="1" noEditPoints="1" noAdjustHandles="1" noChangeArrowheads="1" noChangeShapeType="1" noTextEdit="1"/>
              </p:cNvSpPr>
              <p:nvPr/>
            </p:nvSpPr>
            <p:spPr>
              <a:xfrm>
                <a:off x="3034902" y="3714002"/>
                <a:ext cx="1999843" cy="376963"/>
              </a:xfrm>
              <a:prstGeom prst="rect">
                <a:avLst/>
              </a:prstGeom>
              <a:blipFill>
                <a:blip r:embed="rId5"/>
                <a:stretch>
                  <a:fillRect l="-1220" t="-1613" b="-9677"/>
                </a:stretch>
              </a:blipFill>
            </p:spPr>
            <p:txBody>
              <a:bodyPr/>
              <a:lstStyle/>
              <a:p>
                <a:r>
                  <a:rPr lang="es-ES">
                    <a:noFill/>
                  </a:rPr>
                  <a:t> </a:t>
                </a:r>
              </a:p>
            </p:txBody>
          </p:sp>
        </mc:Fallback>
      </mc:AlternateContent>
      <p:cxnSp>
        <p:nvCxnSpPr>
          <p:cNvPr id="28" name="Conector recto de flecha 27">
            <a:extLst>
              <a:ext uri="{FF2B5EF4-FFF2-40B4-BE49-F238E27FC236}">
                <a16:creationId xmlns:a16="http://schemas.microsoft.com/office/drawing/2014/main" id="{CDE48E25-B034-45D8-92D9-F4E9EA6BEE3E}"/>
              </a:ext>
            </a:extLst>
          </p:cNvPr>
          <p:cNvCxnSpPr/>
          <p:nvPr/>
        </p:nvCxnSpPr>
        <p:spPr>
          <a:xfrm>
            <a:off x="3413997" y="3053385"/>
            <a:ext cx="0" cy="3000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C1667B3A-1D52-4570-AE35-29DA61306878}"/>
              </a:ext>
            </a:extLst>
          </p:cNvPr>
          <p:cNvSpPr txBox="1"/>
          <p:nvPr/>
        </p:nvSpPr>
        <p:spPr>
          <a:xfrm>
            <a:off x="98317" y="3820603"/>
            <a:ext cx="3086101" cy="253916"/>
          </a:xfrm>
          <a:prstGeom prst="rect">
            <a:avLst/>
          </a:prstGeom>
          <a:noFill/>
        </p:spPr>
        <p:txBody>
          <a:bodyPr wrap="none" rtlCol="0">
            <a:spAutoFit/>
          </a:bodyPr>
          <a:lstStyle/>
          <a:p>
            <a:r>
              <a:rPr lang="es-ES" sz="1050" dirty="0"/>
              <a:t>Como en los operacionales no entra corriente </a:t>
            </a:r>
            <a:r>
              <a:rPr lang="es-ES" sz="1050" dirty="0">
                <a:sym typeface="Wingdings" panose="05000000000000000000" pitchFamily="2" charset="2"/>
              </a:rPr>
              <a:t></a:t>
            </a:r>
            <a:endParaRPr lang="es-ES" sz="1050" dirty="0"/>
          </a:p>
        </p:txBody>
      </p:sp>
      <p:cxnSp>
        <p:nvCxnSpPr>
          <p:cNvPr id="30" name="Conector recto de flecha 29">
            <a:extLst>
              <a:ext uri="{FF2B5EF4-FFF2-40B4-BE49-F238E27FC236}">
                <a16:creationId xmlns:a16="http://schemas.microsoft.com/office/drawing/2014/main" id="{1F54D6C7-478F-4DDA-BA89-15EE2627AEA3}"/>
              </a:ext>
            </a:extLst>
          </p:cNvPr>
          <p:cNvCxnSpPr>
            <a:cxnSpLocks/>
          </p:cNvCxnSpPr>
          <p:nvPr/>
        </p:nvCxnSpPr>
        <p:spPr bwMode="auto">
          <a:xfrm>
            <a:off x="6111779" y="3452507"/>
            <a:ext cx="0" cy="30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de flecha 31">
            <a:extLst>
              <a:ext uri="{FF2B5EF4-FFF2-40B4-BE49-F238E27FC236}">
                <a16:creationId xmlns:a16="http://schemas.microsoft.com/office/drawing/2014/main" id="{FDB4DECB-F0F3-475D-A9C7-3942D07213E1}"/>
              </a:ext>
            </a:extLst>
          </p:cNvPr>
          <p:cNvCxnSpPr>
            <a:cxnSpLocks/>
          </p:cNvCxnSpPr>
          <p:nvPr/>
        </p:nvCxnSpPr>
        <p:spPr bwMode="auto">
          <a:xfrm>
            <a:off x="5052196" y="3902466"/>
            <a:ext cx="37852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1551F88F-E3E4-4862-837F-C752E9198F62}"/>
                  </a:ext>
                </a:extLst>
              </p:cNvPr>
              <p:cNvSpPr txBox="1"/>
              <p:nvPr/>
            </p:nvSpPr>
            <p:spPr>
              <a:xfrm>
                <a:off x="5386816" y="3739763"/>
                <a:ext cx="3757184" cy="3769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r>
                            <a:rPr lang="es-ES" sz="1200" i="1">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i="1">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i="1">
                              <a:solidFill>
                                <a:srgbClr val="7030A0"/>
                              </a:solidFill>
                              <a:latin typeface="Cambria Math" panose="02040503050406030204" pitchFamily="18" charset="0"/>
                            </a:rPr>
                            <m:t>02</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i="1">
                              <a:solidFill>
                                <a:srgbClr val="7030A0"/>
                              </a:solidFill>
                              <a:latin typeface="Cambria Math" panose="02040503050406030204" pitchFamily="18" charset="0"/>
                            </a:rPr>
                            <m:t>01</m:t>
                          </m:r>
                        </m:sub>
                      </m:sSub>
                      <m:r>
                        <a:rPr lang="es-ES" sz="1200" i="1">
                          <a:solidFill>
                            <a:srgbClr val="7030A0"/>
                          </a:solidFill>
                          <a:latin typeface="Cambria Math" panose="02040503050406030204" pitchFamily="18" charset="0"/>
                        </a:rPr>
                        <m:t>=</m:t>
                      </m:r>
                      <m:f>
                        <m:fPr>
                          <m:ctrlPr>
                            <a:rPr lang="es-ES" sz="1200" i="1">
                              <a:solidFill>
                                <a:srgbClr val="7030A0"/>
                              </a:solidFill>
                              <a:latin typeface="Cambria Math" panose="02040503050406030204" pitchFamily="18" charset="0"/>
                            </a:rPr>
                          </m:ctrlPr>
                        </m:fPr>
                        <m:num>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𝑣</m:t>
                              </m:r>
                            </m:e>
                            <m:sub>
                              <m:r>
                                <a:rPr lang="es-ES" sz="1200" i="1">
                                  <a:solidFill>
                                    <a:srgbClr val="7030A0"/>
                                  </a:solidFill>
                                  <a:latin typeface="Cambria Math" panose="02040503050406030204" pitchFamily="18" charset="0"/>
                                </a:rPr>
                                <m:t>2</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𝑣</m:t>
                              </m:r>
                            </m:e>
                            <m:sub>
                              <m:r>
                                <a:rPr lang="es-ES" sz="1200" i="1">
                                  <a:solidFill>
                                    <a:srgbClr val="7030A0"/>
                                  </a:solidFill>
                                  <a:latin typeface="Cambria Math" panose="02040503050406030204" pitchFamily="18" charset="0"/>
                                </a:rPr>
                                <m:t>1</m:t>
                              </m:r>
                            </m:sub>
                          </m:sSub>
                        </m:num>
                        <m:den>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𝑎</m:t>
                              </m:r>
                            </m:sub>
                          </m:sSub>
                        </m:den>
                      </m:f>
                      <m:r>
                        <a:rPr lang="es-ES" sz="1200" i="1">
                          <a:solidFill>
                            <a:srgbClr val="7030A0"/>
                          </a:solidFill>
                          <a:latin typeface="Cambria Math" panose="02040503050406030204" pitchFamily="18" charset="0"/>
                        </a:rPr>
                        <m:t>(2</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𝑏</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𝑎</m:t>
                          </m:r>
                        </m:sub>
                      </m:sSub>
                      <m:r>
                        <a:rPr lang="es-ES" sz="1200" i="1">
                          <a:solidFill>
                            <a:srgbClr val="7030A0"/>
                          </a:solidFill>
                          <a:latin typeface="Cambria Math" panose="02040503050406030204" pitchFamily="18" charset="0"/>
                        </a:rPr>
                        <m:t>)</m:t>
                      </m:r>
                    </m:oMath>
                  </m:oMathPara>
                </a14:m>
                <a:endParaRPr lang="es-ES" sz="1200" dirty="0"/>
              </a:p>
            </p:txBody>
          </p:sp>
        </mc:Choice>
        <mc:Fallback xmlns="">
          <p:sp>
            <p:nvSpPr>
              <p:cNvPr id="34" name="CuadroTexto 33">
                <a:extLst>
                  <a:ext uri="{FF2B5EF4-FFF2-40B4-BE49-F238E27FC236}">
                    <a16:creationId xmlns:a16="http://schemas.microsoft.com/office/drawing/2014/main" id="{1551F88F-E3E4-4862-837F-C752E9198F62}"/>
                  </a:ext>
                </a:extLst>
              </p:cNvPr>
              <p:cNvSpPr txBox="1">
                <a:spLocks noRot="1" noChangeAspect="1" noMove="1" noResize="1" noEditPoints="1" noAdjustHandles="1" noChangeArrowheads="1" noChangeShapeType="1" noTextEdit="1"/>
              </p:cNvSpPr>
              <p:nvPr/>
            </p:nvSpPr>
            <p:spPr>
              <a:xfrm>
                <a:off x="5386816" y="3739763"/>
                <a:ext cx="3757184" cy="376963"/>
              </a:xfrm>
              <a:prstGeom prst="rect">
                <a:avLst/>
              </a:prstGeom>
              <a:blipFill>
                <a:blip r:embed="rId6"/>
                <a:stretch>
                  <a:fillRect t="-1613" b="-96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2E7C5E2F-5E74-4231-A064-0948DC5D36A2}"/>
                  </a:ext>
                </a:extLst>
              </p:cNvPr>
              <p:cNvSpPr txBox="1"/>
              <p:nvPr/>
            </p:nvSpPr>
            <p:spPr>
              <a:xfrm>
                <a:off x="195199" y="4466144"/>
                <a:ext cx="1032527"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𝑖</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f>
                        <m:fPr>
                          <m:ctrlPr>
                            <a:rPr lang="es-ES" sz="1200" i="1">
                              <a:solidFill>
                                <a:srgbClr val="0070C0"/>
                              </a:solidFill>
                              <a:latin typeface="Cambria Math" panose="02040503050406030204" pitchFamily="18" charset="0"/>
                            </a:rPr>
                          </m:ctrlPr>
                        </m:fPr>
                        <m:num>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02</m:t>
                              </m:r>
                            </m:sub>
                          </m:sSub>
                          <m:r>
                            <a:rPr lang="es-ES" sz="1200" i="1">
                              <a:solidFill>
                                <a:srgbClr val="0070C0"/>
                              </a:solidFill>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𝑜𝑢𝑡</m:t>
                              </m:r>
                            </m:sub>
                          </m:sSub>
                        </m:num>
                        <m:den>
                          <m:sSub>
                            <m:sSubPr>
                              <m:ctrlPr>
                                <a:rPr lang="es-ES" sz="1200" i="1">
                                  <a:solidFill>
                                    <a:srgbClr val="0070C0"/>
                                  </a:solidFill>
                                  <a:latin typeface="Cambria Math" panose="02040503050406030204" pitchFamily="18" charset="0"/>
                                </a:rPr>
                              </m:ctrlPr>
                            </m:sSubPr>
                            <m:e>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2</m:t>
                              </m:r>
                            </m:sub>
                          </m:sSub>
                        </m:den>
                      </m:f>
                    </m:oMath>
                  </m:oMathPara>
                </a14:m>
                <a:endParaRPr lang="es-ES" sz="1200" dirty="0"/>
              </a:p>
            </p:txBody>
          </p:sp>
        </mc:Choice>
        <mc:Fallback xmlns="">
          <p:sp>
            <p:nvSpPr>
              <p:cNvPr id="37" name="CuadroTexto 36">
                <a:extLst>
                  <a:ext uri="{FF2B5EF4-FFF2-40B4-BE49-F238E27FC236}">
                    <a16:creationId xmlns:a16="http://schemas.microsoft.com/office/drawing/2014/main" id="{2E7C5E2F-5E74-4231-A064-0948DC5D36A2}"/>
                  </a:ext>
                </a:extLst>
              </p:cNvPr>
              <p:cNvSpPr txBox="1">
                <a:spLocks noRot="1" noChangeAspect="1" noMove="1" noResize="1" noEditPoints="1" noAdjustHandles="1" noChangeArrowheads="1" noChangeShapeType="1" noTextEdit="1"/>
              </p:cNvSpPr>
              <p:nvPr/>
            </p:nvSpPr>
            <p:spPr>
              <a:xfrm>
                <a:off x="195199" y="4466144"/>
                <a:ext cx="1032527" cy="375937"/>
              </a:xfrm>
              <a:prstGeom prst="rect">
                <a:avLst/>
              </a:prstGeom>
              <a:blipFill>
                <a:blip r:embed="rId7"/>
                <a:stretch>
                  <a:fillRect l="-2367" t="-3279" r="-592"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A6F9814B-BE7C-4483-AD93-DBC564431587}"/>
                  </a:ext>
                </a:extLst>
              </p:cNvPr>
              <p:cNvSpPr txBox="1"/>
              <p:nvPr/>
            </p:nvSpPr>
            <p:spPr>
              <a:xfrm>
                <a:off x="195199" y="4899448"/>
                <a:ext cx="879215" cy="377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𝑖</m:t>
                          </m:r>
                        </m:e>
                        <m:sub>
                          <m:r>
                            <a:rPr lang="es-ES" sz="1200" i="1">
                              <a:solidFill>
                                <a:srgbClr val="00B050"/>
                              </a:solidFill>
                              <a:latin typeface="Cambria Math" panose="02040503050406030204" pitchFamily="18" charset="0"/>
                            </a:rPr>
                            <m:t>2</m:t>
                          </m:r>
                        </m:sub>
                      </m:sSub>
                      <m:r>
                        <a:rPr lang="es-ES" sz="1200" i="1">
                          <a:solidFill>
                            <a:srgbClr val="00B050"/>
                          </a:solidFill>
                          <a:latin typeface="Cambria Math" panose="02040503050406030204" pitchFamily="18" charset="0"/>
                        </a:rPr>
                        <m:t>=</m:t>
                      </m:r>
                      <m:f>
                        <m:fPr>
                          <m:ctrlPr>
                            <a:rPr lang="es-ES" sz="1200" i="1">
                              <a:solidFill>
                                <a:srgbClr val="00B050"/>
                              </a:solidFill>
                              <a:latin typeface="Cambria Math" panose="02040503050406030204" pitchFamily="18" charset="0"/>
                            </a:rPr>
                          </m:ctrlPr>
                        </m:fPr>
                        <m:num>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𝑉</m:t>
                              </m:r>
                            </m:e>
                            <m:sub>
                              <m:r>
                                <a:rPr lang="es-ES" sz="1200" i="1">
                                  <a:solidFill>
                                    <a:srgbClr val="00B050"/>
                                  </a:solidFill>
                                  <a:latin typeface="Cambria Math" panose="02040503050406030204" pitchFamily="18" charset="0"/>
                                </a:rPr>
                                <m:t>01</m:t>
                              </m:r>
                            </m:sub>
                          </m:sSub>
                          <m:r>
                            <a:rPr lang="es-ES" sz="1200" i="1">
                              <a:solidFill>
                                <a:srgbClr val="00B050"/>
                              </a:solidFill>
                              <a:latin typeface="Cambria Math" panose="02040503050406030204" pitchFamily="18" charset="0"/>
                            </a:rPr>
                            <m:t>−0</m:t>
                          </m:r>
                        </m:num>
                        <m:den>
                          <m:sSub>
                            <m:sSubPr>
                              <m:ctrlPr>
                                <a:rPr lang="es-ES" sz="1200" i="1">
                                  <a:solidFill>
                                    <a:srgbClr val="00B050"/>
                                  </a:solidFill>
                                  <a:latin typeface="Cambria Math" panose="02040503050406030204" pitchFamily="18" charset="0"/>
                                </a:rPr>
                              </m:ctrlPr>
                            </m:sSubPr>
                            <m:e>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1</m:t>
                                  </m:r>
                                </m:sub>
                              </m:sSub>
                              <m:r>
                                <a:rPr lang="es-ES" sz="1200" i="1">
                                  <a:solidFill>
                                    <a:srgbClr val="00B050"/>
                                  </a:solidFill>
                                  <a:latin typeface="Cambria Math" panose="02040503050406030204" pitchFamily="18" charset="0"/>
                                </a:rPr>
                                <m:t>+</m:t>
                              </m:r>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2</m:t>
                              </m:r>
                            </m:sub>
                          </m:sSub>
                        </m:den>
                      </m:f>
                    </m:oMath>
                  </m:oMathPara>
                </a14:m>
                <a:endParaRPr lang="es-ES" sz="1200" dirty="0"/>
              </a:p>
            </p:txBody>
          </p:sp>
        </mc:Choice>
        <mc:Fallback xmlns="">
          <p:sp>
            <p:nvSpPr>
              <p:cNvPr id="38" name="CuadroTexto 37">
                <a:extLst>
                  <a:ext uri="{FF2B5EF4-FFF2-40B4-BE49-F238E27FC236}">
                    <a16:creationId xmlns:a16="http://schemas.microsoft.com/office/drawing/2014/main" id="{A6F9814B-BE7C-4483-AD93-DBC564431587}"/>
                  </a:ext>
                </a:extLst>
              </p:cNvPr>
              <p:cNvSpPr txBox="1">
                <a:spLocks noRot="1" noChangeAspect="1" noMove="1" noResize="1" noEditPoints="1" noAdjustHandles="1" noChangeArrowheads="1" noChangeShapeType="1" noTextEdit="1"/>
              </p:cNvSpPr>
              <p:nvPr/>
            </p:nvSpPr>
            <p:spPr>
              <a:xfrm>
                <a:off x="195199" y="4899448"/>
                <a:ext cx="879215" cy="377091"/>
              </a:xfrm>
              <a:prstGeom prst="rect">
                <a:avLst/>
              </a:prstGeom>
              <a:blipFill>
                <a:blip r:embed="rId8"/>
                <a:stretch>
                  <a:fillRect l="-2778" t="-3226" r="-1389" b="-80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6913CE85-36B4-427C-8798-A44206C83087}"/>
                  </a:ext>
                </a:extLst>
              </p:cNvPr>
              <p:cNvSpPr txBox="1"/>
              <p:nvPr/>
            </p:nvSpPr>
            <p:spPr>
              <a:xfrm>
                <a:off x="1470932" y="4593051"/>
                <a:ext cx="7574189" cy="599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𝑖</m:t>
                          </m:r>
                        </m:e>
                        <m:sub>
                          <m:r>
                            <a:rPr lang="es-ES" sz="1200" i="1">
                              <a:solidFill>
                                <a:srgbClr val="0070C0"/>
                              </a:solidFill>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𝑖</m:t>
                          </m:r>
                        </m:e>
                        <m:sub>
                          <m:r>
                            <a:rPr lang="es-ES" sz="1200" i="1">
                              <a:solidFill>
                                <a:srgbClr val="00B050"/>
                              </a:solidFill>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f>
                        <m:fPr>
                          <m:ctrlPr>
                            <a:rPr lang="es-ES" sz="1200" i="1">
                              <a:solidFill>
                                <a:srgbClr val="0070C0"/>
                              </a:solidFill>
                              <a:latin typeface="Cambria Math" panose="02040503050406030204" pitchFamily="18" charset="0"/>
                            </a:rPr>
                          </m:ctrlPr>
                        </m:fPr>
                        <m:num>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02</m:t>
                              </m:r>
                            </m:sub>
                          </m:sSub>
                          <m:r>
                            <a:rPr lang="es-ES" sz="1200" i="1">
                              <a:solidFill>
                                <a:srgbClr val="0070C0"/>
                              </a:solidFill>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𝑜𝑢𝑡</m:t>
                              </m:r>
                            </m:sub>
                          </m:sSub>
                        </m:num>
                        <m:den>
                          <m:sSub>
                            <m:sSubPr>
                              <m:ctrlPr>
                                <a:rPr lang="es-ES" sz="1200" i="1">
                                  <a:solidFill>
                                    <a:srgbClr val="0070C0"/>
                                  </a:solidFill>
                                  <a:latin typeface="Cambria Math" panose="02040503050406030204" pitchFamily="18" charset="0"/>
                                </a:rPr>
                              </m:ctrlPr>
                            </m:sSubPr>
                            <m:e>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f>
                        <m:fPr>
                          <m:ctrlPr>
                            <a:rPr lang="es-ES" sz="1200" i="1">
                              <a:solidFill>
                                <a:srgbClr val="00B050"/>
                              </a:solidFill>
                              <a:latin typeface="Cambria Math" panose="02040503050406030204" pitchFamily="18" charset="0"/>
                            </a:rPr>
                          </m:ctrlPr>
                        </m:fPr>
                        <m:num>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𝑉</m:t>
                              </m:r>
                            </m:e>
                            <m:sub>
                              <m:r>
                                <a:rPr lang="es-ES" sz="1200" i="1">
                                  <a:solidFill>
                                    <a:srgbClr val="00B050"/>
                                  </a:solidFill>
                                  <a:latin typeface="Cambria Math" panose="02040503050406030204" pitchFamily="18" charset="0"/>
                                </a:rPr>
                                <m:t>01</m:t>
                              </m:r>
                            </m:sub>
                          </m:sSub>
                        </m:num>
                        <m:den>
                          <m:sSub>
                            <m:sSubPr>
                              <m:ctrlPr>
                                <a:rPr lang="es-ES" sz="1200" i="1">
                                  <a:solidFill>
                                    <a:srgbClr val="00B050"/>
                                  </a:solidFill>
                                  <a:latin typeface="Cambria Math" panose="02040503050406030204" pitchFamily="18" charset="0"/>
                                </a:rPr>
                              </m:ctrlPr>
                            </m:sSubPr>
                            <m:e>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1</m:t>
                                  </m:r>
                                </m:sub>
                              </m:sSub>
                              <m:r>
                                <a:rPr lang="es-ES" sz="1200" i="1">
                                  <a:solidFill>
                                    <a:srgbClr val="00B050"/>
                                  </a:solidFill>
                                  <a:latin typeface="Cambria Math" panose="02040503050406030204" pitchFamily="18" charset="0"/>
                                </a:rPr>
                                <m:t>+</m:t>
                              </m:r>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m:t>
                          </m:r>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d>
                        <m:dPr>
                          <m:ctrlPr>
                            <a:rPr lang="es-ES" sz="1200" i="1">
                              <a:latin typeface="Cambria Math" panose="02040503050406030204" pitchFamily="18" charset="0"/>
                            </a:rPr>
                          </m:ctrlPr>
                        </m:dPr>
                        <m:e>
                          <m:r>
                            <a:rPr lang="es-ES" sz="1200" i="1">
                              <a:latin typeface="Cambria Math" panose="02040503050406030204" pitchFamily="18" charset="0"/>
                            </a:rPr>
                            <m:t>1−</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r>
                        <a:rPr lang="es-ES" sz="1200" i="1">
                          <a:latin typeface="Cambria Math" panose="02040503050406030204" pitchFamily="18" charset="0"/>
                        </a:rPr>
                        <m:t>=− </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a:latin typeface="Cambria Math" panose="02040503050406030204" pitchFamily="18" charset="0"/>
                        </a:rPr>
                        <m:t>→</m:t>
                      </m:r>
                    </m:oMath>
                  </m:oMathPara>
                </a14:m>
                <a:endParaRPr lang="es-ES" sz="1200" dirty="0">
                  <a:latin typeface="Cambria Math" panose="02040503050406030204" pitchFamily="18" charset="0"/>
                </a:endParaRPr>
              </a:p>
              <a:p>
                <a:endParaRPr lang="es-ES" sz="1200" i="1" dirty="0"/>
              </a:p>
            </p:txBody>
          </p:sp>
        </mc:Choice>
        <mc:Fallback xmlns="">
          <p:sp>
            <p:nvSpPr>
              <p:cNvPr id="39" name="CuadroTexto 38">
                <a:extLst>
                  <a:ext uri="{FF2B5EF4-FFF2-40B4-BE49-F238E27FC236}">
                    <a16:creationId xmlns:a16="http://schemas.microsoft.com/office/drawing/2014/main" id="{6913CE85-36B4-427C-8798-A44206C83087}"/>
                  </a:ext>
                </a:extLst>
              </p:cNvPr>
              <p:cNvSpPr txBox="1">
                <a:spLocks noRot="1" noChangeAspect="1" noMove="1" noResize="1" noEditPoints="1" noAdjustHandles="1" noChangeArrowheads="1" noChangeShapeType="1" noTextEdit="1"/>
              </p:cNvSpPr>
              <p:nvPr/>
            </p:nvSpPr>
            <p:spPr>
              <a:xfrm>
                <a:off x="1470932" y="4593051"/>
                <a:ext cx="7574189" cy="599651"/>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Rectángulo 35">
                <a:extLst>
                  <a:ext uri="{FF2B5EF4-FFF2-40B4-BE49-F238E27FC236}">
                    <a16:creationId xmlns:a16="http://schemas.microsoft.com/office/drawing/2014/main" id="{7F5478EC-3F5D-44CF-97F4-0DDD7D4984A0}"/>
                  </a:ext>
                </a:extLst>
              </p:cNvPr>
              <p:cNvSpPr/>
              <p:nvPr/>
            </p:nvSpPr>
            <p:spPr>
              <a:xfrm>
                <a:off x="1400764" y="4970638"/>
                <a:ext cx="1805815" cy="468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e>
                      </m:d>
                    </m:oMath>
                  </m:oMathPara>
                </a14:m>
                <a:endParaRPr lang="es-ES" sz="1200" dirty="0"/>
              </a:p>
            </p:txBody>
          </p:sp>
        </mc:Choice>
        <mc:Fallback xmlns="">
          <p:sp>
            <p:nvSpPr>
              <p:cNvPr id="36" name="Rectángulo 35">
                <a:extLst>
                  <a:ext uri="{FF2B5EF4-FFF2-40B4-BE49-F238E27FC236}">
                    <a16:creationId xmlns:a16="http://schemas.microsoft.com/office/drawing/2014/main" id="{7F5478EC-3F5D-44CF-97F4-0DDD7D4984A0}"/>
                  </a:ext>
                </a:extLst>
              </p:cNvPr>
              <p:cNvSpPr>
                <a:spLocks noRot="1" noChangeAspect="1" noMove="1" noResize="1" noEditPoints="1" noAdjustHandles="1" noChangeArrowheads="1" noChangeShapeType="1" noTextEdit="1"/>
              </p:cNvSpPr>
              <p:nvPr/>
            </p:nvSpPr>
            <p:spPr>
              <a:xfrm>
                <a:off x="1400764" y="4970638"/>
                <a:ext cx="1805815" cy="468270"/>
              </a:xfrm>
              <a:prstGeom prst="rect">
                <a:avLst/>
              </a:prstGeom>
              <a:blipFill>
                <a:blip r:embed="rId10"/>
                <a:stretch>
                  <a:fillRect/>
                </a:stretch>
              </a:blipFill>
            </p:spPr>
            <p:txBody>
              <a:bodyPr/>
              <a:lstStyle/>
              <a:p>
                <a:r>
                  <a:rPr lang="es-ES">
                    <a:noFill/>
                  </a:rPr>
                  <a:t> </a:t>
                </a:r>
              </a:p>
            </p:txBody>
          </p:sp>
        </mc:Fallback>
      </mc:AlternateContent>
      <p:sp>
        <p:nvSpPr>
          <p:cNvPr id="40" name="Cerrar llave 39">
            <a:extLst>
              <a:ext uri="{FF2B5EF4-FFF2-40B4-BE49-F238E27FC236}">
                <a16:creationId xmlns:a16="http://schemas.microsoft.com/office/drawing/2014/main" id="{C76EC5F4-DCCF-41E2-B829-B137E5B8C833}"/>
              </a:ext>
            </a:extLst>
          </p:cNvPr>
          <p:cNvSpPr/>
          <p:nvPr/>
        </p:nvSpPr>
        <p:spPr bwMode="auto">
          <a:xfrm>
            <a:off x="1226153" y="4411866"/>
            <a:ext cx="244416" cy="947262"/>
          </a:xfrm>
          <a:prstGeom prst="rightBrace">
            <a:avLst>
              <a:gd name="adj1" fmla="val 41023"/>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2" name="Cuadro de texto 13">
            <a:extLst>
              <a:ext uri="{FF2B5EF4-FFF2-40B4-BE49-F238E27FC236}">
                <a16:creationId xmlns:a16="http://schemas.microsoft.com/office/drawing/2014/main" id="{20DFB4CF-E6FB-4A4B-95EC-1725B5BA8B6F}"/>
              </a:ext>
            </a:extLst>
          </p:cNvPr>
          <p:cNvSpPr txBox="1">
            <a:spLocks noChangeArrowheads="1"/>
          </p:cNvSpPr>
          <p:nvPr/>
        </p:nvSpPr>
        <p:spPr bwMode="auto">
          <a:xfrm>
            <a:off x="2591755" y="2804815"/>
            <a:ext cx="326633" cy="47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50"/>
                </a:solidFill>
                <a:latin typeface="Cambria Math" panose="02040503050406030204" pitchFamily="18" charset="0"/>
                <a:ea typeface="Cambria Math" panose="02040503050406030204" pitchFamily="18" charset="0"/>
              </a:rPr>
              <a:t>i</a:t>
            </a:r>
            <a:r>
              <a:rPr lang="es-ES" altLang="es-ES" sz="1500" b="1" i="1" baseline="-25000" dirty="0">
                <a:solidFill>
                  <a:srgbClr val="00B050"/>
                </a:solidFill>
                <a:latin typeface="Cambria Math" panose="02040503050406030204" pitchFamily="18" charset="0"/>
              </a:rPr>
              <a:t>2</a:t>
            </a:r>
          </a:p>
        </p:txBody>
      </p:sp>
      <p:sp>
        <p:nvSpPr>
          <p:cNvPr id="43" name="Cuadro de texto 13">
            <a:extLst>
              <a:ext uri="{FF2B5EF4-FFF2-40B4-BE49-F238E27FC236}">
                <a16:creationId xmlns:a16="http://schemas.microsoft.com/office/drawing/2014/main" id="{E2571301-00A1-4471-B5F3-0D9861B0147D}"/>
              </a:ext>
            </a:extLst>
          </p:cNvPr>
          <p:cNvSpPr txBox="1">
            <a:spLocks noChangeArrowheads="1"/>
          </p:cNvSpPr>
          <p:nvPr/>
        </p:nvSpPr>
        <p:spPr bwMode="auto">
          <a:xfrm>
            <a:off x="2918387" y="1960621"/>
            <a:ext cx="326633" cy="5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F0"/>
                </a:solidFill>
                <a:latin typeface="Cambria Math" panose="02040503050406030204" pitchFamily="18" charset="0"/>
                <a:ea typeface="Cambria Math" panose="02040503050406030204" pitchFamily="18" charset="0"/>
              </a:rPr>
              <a:t>i</a:t>
            </a:r>
            <a:r>
              <a:rPr lang="es-ES" altLang="es-ES" sz="1500" b="1" i="1" baseline="-25000" dirty="0">
                <a:solidFill>
                  <a:srgbClr val="00B0F0"/>
                </a:solidFill>
                <a:latin typeface="Cambria Math" panose="02040503050406030204" pitchFamily="18" charset="0"/>
              </a:rPr>
              <a:t>1</a:t>
            </a:r>
          </a:p>
        </p:txBody>
      </p:sp>
      <p:sp>
        <p:nvSpPr>
          <p:cNvPr id="45" name="Cuadro de texto 13">
            <a:extLst>
              <a:ext uri="{FF2B5EF4-FFF2-40B4-BE49-F238E27FC236}">
                <a16:creationId xmlns:a16="http://schemas.microsoft.com/office/drawing/2014/main" id="{225E459B-98E9-45A1-B336-2CB8F6C0476D}"/>
              </a:ext>
            </a:extLst>
          </p:cNvPr>
          <p:cNvSpPr txBox="1">
            <a:spLocks noChangeArrowheads="1"/>
          </p:cNvSpPr>
          <p:nvPr/>
        </p:nvSpPr>
        <p:spPr bwMode="auto">
          <a:xfrm>
            <a:off x="3764173" y="1944668"/>
            <a:ext cx="326633" cy="5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F0"/>
                </a:solidFill>
                <a:latin typeface="Cambria Math" panose="02040503050406030204" pitchFamily="18" charset="0"/>
                <a:ea typeface="Cambria Math" panose="02040503050406030204" pitchFamily="18" charset="0"/>
              </a:rPr>
              <a:t>i</a:t>
            </a:r>
            <a:r>
              <a:rPr lang="es-ES" altLang="es-ES" sz="1500" b="1" i="1" baseline="-25000" dirty="0">
                <a:solidFill>
                  <a:srgbClr val="00B0F0"/>
                </a:solidFill>
                <a:latin typeface="Cambria Math" panose="02040503050406030204" pitchFamily="18" charset="0"/>
              </a:rPr>
              <a:t>1</a:t>
            </a:r>
          </a:p>
        </p:txBody>
      </p:sp>
      <p:cxnSp>
        <p:nvCxnSpPr>
          <p:cNvPr id="46" name="Conector recto de flecha 45">
            <a:extLst>
              <a:ext uri="{FF2B5EF4-FFF2-40B4-BE49-F238E27FC236}">
                <a16:creationId xmlns:a16="http://schemas.microsoft.com/office/drawing/2014/main" id="{1F9993FA-594D-4CDD-861C-B5E3BDABF85B}"/>
              </a:ext>
            </a:extLst>
          </p:cNvPr>
          <p:cNvCxnSpPr>
            <a:cxnSpLocks/>
          </p:cNvCxnSpPr>
          <p:nvPr/>
        </p:nvCxnSpPr>
        <p:spPr>
          <a:xfrm>
            <a:off x="3603458" y="2204136"/>
            <a:ext cx="463022" cy="0"/>
          </a:xfrm>
          <a:prstGeom prst="straightConnector1">
            <a:avLst/>
          </a:prstGeom>
          <a:ln>
            <a:solidFill>
              <a:srgbClr val="0096C8"/>
            </a:solidFill>
            <a:tailEnd type="triangle"/>
          </a:ln>
        </p:spPr>
        <p:style>
          <a:lnRef idx="1">
            <a:schemeClr val="accent1"/>
          </a:lnRef>
          <a:fillRef idx="0">
            <a:schemeClr val="accent1"/>
          </a:fillRef>
          <a:effectRef idx="0">
            <a:schemeClr val="accent1"/>
          </a:effectRef>
          <a:fontRef idx="minor">
            <a:schemeClr val="tx1"/>
          </a:fontRef>
        </p:style>
      </p:cxnSp>
      <p:sp>
        <p:nvSpPr>
          <p:cNvPr id="47" name="Signo de multiplicación 46">
            <a:extLst>
              <a:ext uri="{FF2B5EF4-FFF2-40B4-BE49-F238E27FC236}">
                <a16:creationId xmlns:a16="http://schemas.microsoft.com/office/drawing/2014/main" id="{914803A7-E848-4774-B13D-0728A76B36AF}"/>
              </a:ext>
            </a:extLst>
          </p:cNvPr>
          <p:cNvSpPr/>
          <p:nvPr/>
        </p:nvSpPr>
        <p:spPr bwMode="auto">
          <a:xfrm>
            <a:off x="1411559" y="2939369"/>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8" name="Signo de multiplicación 47">
            <a:extLst>
              <a:ext uri="{FF2B5EF4-FFF2-40B4-BE49-F238E27FC236}">
                <a16:creationId xmlns:a16="http://schemas.microsoft.com/office/drawing/2014/main" id="{4A53F617-DA51-416F-866C-AE977D00AAF8}"/>
              </a:ext>
            </a:extLst>
          </p:cNvPr>
          <p:cNvSpPr/>
          <p:nvPr/>
        </p:nvSpPr>
        <p:spPr bwMode="auto">
          <a:xfrm>
            <a:off x="1427447" y="2302221"/>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9" name="Signo de multiplicación 48">
            <a:extLst>
              <a:ext uri="{FF2B5EF4-FFF2-40B4-BE49-F238E27FC236}">
                <a16:creationId xmlns:a16="http://schemas.microsoft.com/office/drawing/2014/main" id="{DB2B08F3-067A-43D9-9972-EE896B893FC4}"/>
              </a:ext>
            </a:extLst>
          </p:cNvPr>
          <p:cNvSpPr/>
          <p:nvPr/>
        </p:nvSpPr>
        <p:spPr bwMode="auto">
          <a:xfrm>
            <a:off x="3421397" y="2249469"/>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50" name="Signo de multiplicación 49">
            <a:extLst>
              <a:ext uri="{FF2B5EF4-FFF2-40B4-BE49-F238E27FC236}">
                <a16:creationId xmlns:a16="http://schemas.microsoft.com/office/drawing/2014/main" id="{8D39A632-79F1-41D1-BB39-5E25A1BFAC7E}"/>
              </a:ext>
            </a:extLst>
          </p:cNvPr>
          <p:cNvSpPr/>
          <p:nvPr/>
        </p:nvSpPr>
        <p:spPr bwMode="auto">
          <a:xfrm>
            <a:off x="3576839" y="2837675"/>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Tree>
    <p:extLst>
      <p:ext uri="{BB962C8B-B14F-4D97-AF65-F5344CB8AC3E}">
        <p14:creationId xmlns:p14="http://schemas.microsoft.com/office/powerpoint/2010/main" val="21545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4" grpId="0"/>
      <p:bldP spid="20" grpId="0"/>
      <p:bldP spid="27" grpId="0"/>
      <p:bldP spid="29" grpId="0"/>
      <p:bldP spid="34" grpId="0"/>
      <p:bldP spid="37" grpId="0"/>
      <p:bldP spid="38" grpId="0"/>
      <p:bldP spid="39" grpId="0"/>
      <p:bldP spid="36" grpId="0"/>
      <p:bldP spid="4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2A3366F-B597-4C1E-8F16-09355A59DE03}"/>
              </a:ext>
            </a:extLst>
          </p:cNvPr>
          <p:cNvSpPr>
            <a:spLocks noGrp="1"/>
          </p:cNvSpPr>
          <p:nvPr>
            <p:ph type="sldNum" sz="quarter" idx="10"/>
          </p:nvPr>
        </p:nvSpPr>
        <p:spPr bwMode="auto">
          <a:xfrm>
            <a:off x="853993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91</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1610BB1C-C647-428D-B789-7612093AF534}"/>
              </a:ext>
            </a:extLst>
          </p:cNvPr>
          <p:cNvSpPr/>
          <p:nvPr/>
        </p:nvSpPr>
        <p:spPr>
          <a:xfrm>
            <a:off x="223976" y="859200"/>
            <a:ext cx="7122111" cy="338554"/>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inferior.</a:t>
            </a:r>
            <a:endParaRPr lang="es-ES" sz="1600" dirty="0">
              <a:latin typeface="Times New Roman" panose="02020603050405020304" pitchFamily="18" charset="0"/>
              <a:ea typeface="Times New Roman" panose="02020603050405020304" pitchFamily="18" charset="0"/>
            </a:endParaRPr>
          </a:p>
        </p:txBody>
      </p:sp>
      <p:pic>
        <p:nvPicPr>
          <p:cNvPr id="6145" name="Imagen 16">
            <a:extLst>
              <a:ext uri="{FF2B5EF4-FFF2-40B4-BE49-F238E27FC236}">
                <a16:creationId xmlns:a16="http://schemas.microsoft.com/office/drawing/2014/main" id="{6A5E8AFE-033C-45EF-B325-1E631082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96" y="1905094"/>
            <a:ext cx="2928938" cy="13858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F52FBB11-FBDF-4B2E-B04E-4452C7A76B30}"/>
              </a:ext>
            </a:extLst>
          </p:cNvPr>
          <p:cNvCxnSpPr>
            <a:cxnSpLocks/>
          </p:cNvCxnSpPr>
          <p:nvPr/>
        </p:nvCxnSpPr>
        <p:spPr>
          <a:xfrm flipH="1" flipV="1">
            <a:off x="1145977" y="2622173"/>
            <a:ext cx="387970" cy="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02F00284-B8B4-452F-97DF-0960579AE102}"/>
              </a:ext>
            </a:extLst>
          </p:cNvPr>
          <p:cNvCxnSpPr/>
          <p:nvPr/>
        </p:nvCxnSpPr>
        <p:spPr>
          <a:xfrm flipH="1">
            <a:off x="2050288" y="1905095"/>
            <a:ext cx="8391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C7FDE158-2A85-4EFE-8F0F-DBD922AAC47E}"/>
              </a:ext>
            </a:extLst>
          </p:cNvPr>
          <p:cNvCxnSpPr/>
          <p:nvPr/>
        </p:nvCxnSpPr>
        <p:spPr>
          <a:xfrm>
            <a:off x="1795477" y="2269426"/>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Cuadro de texto 20">
            <a:extLst>
              <a:ext uri="{FF2B5EF4-FFF2-40B4-BE49-F238E27FC236}">
                <a16:creationId xmlns:a16="http://schemas.microsoft.com/office/drawing/2014/main" id="{8A1CBF12-378F-4D23-9DFC-8E6FA154C710}"/>
              </a:ext>
            </a:extLst>
          </p:cNvPr>
          <p:cNvSpPr txBox="1">
            <a:spLocks noChangeArrowheads="1"/>
          </p:cNvSpPr>
          <p:nvPr/>
        </p:nvSpPr>
        <p:spPr bwMode="auto">
          <a:xfrm>
            <a:off x="1239949" y="2436731"/>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i1</a:t>
            </a:r>
            <a:endParaRPr lang="es-ES" altLang="es-ES" sz="1350" dirty="0">
              <a:latin typeface="Arial" panose="020B0604020202020204" pitchFamily="34" charset="0"/>
            </a:endParaRPr>
          </a:p>
        </p:txBody>
      </p:sp>
      <p:sp>
        <p:nvSpPr>
          <p:cNvPr id="8" name="Cuadro de texto 21">
            <a:extLst>
              <a:ext uri="{FF2B5EF4-FFF2-40B4-BE49-F238E27FC236}">
                <a16:creationId xmlns:a16="http://schemas.microsoft.com/office/drawing/2014/main" id="{497B29E6-1F63-491D-83EE-E1A22FA0B5CB}"/>
              </a:ext>
            </a:extLst>
          </p:cNvPr>
          <p:cNvSpPr txBox="1">
            <a:spLocks noChangeArrowheads="1"/>
          </p:cNvSpPr>
          <p:nvPr/>
        </p:nvSpPr>
        <p:spPr bwMode="auto">
          <a:xfrm>
            <a:off x="2441034" y="1748879"/>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i2</a:t>
            </a:r>
            <a:endParaRPr lang="es-ES" altLang="es-ES" sz="1350" dirty="0">
              <a:latin typeface="Arial" panose="020B0604020202020204" pitchFamily="34" charset="0"/>
            </a:endParaRPr>
          </a:p>
        </p:txBody>
      </p:sp>
      <p:sp>
        <p:nvSpPr>
          <p:cNvPr id="9" name="Cuadro de texto 22">
            <a:extLst>
              <a:ext uri="{FF2B5EF4-FFF2-40B4-BE49-F238E27FC236}">
                <a16:creationId xmlns:a16="http://schemas.microsoft.com/office/drawing/2014/main" id="{C8159920-2405-4C78-9CA7-DC318EDA7F5F}"/>
              </a:ext>
            </a:extLst>
          </p:cNvPr>
          <p:cNvSpPr txBox="1">
            <a:spLocks noChangeArrowheads="1"/>
          </p:cNvSpPr>
          <p:nvPr/>
        </p:nvSpPr>
        <p:spPr bwMode="auto">
          <a:xfrm>
            <a:off x="2545350" y="2050326"/>
            <a:ext cx="219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i3</a:t>
            </a:r>
            <a:endParaRPr lang="es-ES" altLang="es-ES" sz="1350" dirty="0">
              <a:latin typeface="Arial" panose="020B0604020202020204" pitchFamily="34" charset="0"/>
            </a:endParaRPr>
          </a:p>
        </p:txBody>
      </p:sp>
      <p:cxnSp>
        <p:nvCxnSpPr>
          <p:cNvPr id="11" name="Conector recto de flecha 10">
            <a:extLst>
              <a:ext uri="{FF2B5EF4-FFF2-40B4-BE49-F238E27FC236}">
                <a16:creationId xmlns:a16="http://schemas.microsoft.com/office/drawing/2014/main" id="{B645A72D-B515-4565-B112-3963396D8403}"/>
              </a:ext>
            </a:extLst>
          </p:cNvPr>
          <p:cNvCxnSpPr/>
          <p:nvPr/>
        </p:nvCxnSpPr>
        <p:spPr>
          <a:xfrm>
            <a:off x="2469865" y="2487023"/>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8E18073-2969-45CA-AEE0-FFFEB88BE8EF}"/>
              </a:ext>
            </a:extLst>
          </p:cNvPr>
          <p:cNvCxnSpPr/>
          <p:nvPr/>
        </p:nvCxnSpPr>
        <p:spPr>
          <a:xfrm>
            <a:off x="3075655" y="2269426"/>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uadro de texto 25">
            <a:extLst>
              <a:ext uri="{FF2B5EF4-FFF2-40B4-BE49-F238E27FC236}">
                <a16:creationId xmlns:a16="http://schemas.microsoft.com/office/drawing/2014/main" id="{0C198DE0-49A9-4278-8ED5-EDD9244A6B7E}"/>
              </a:ext>
            </a:extLst>
          </p:cNvPr>
          <p:cNvSpPr txBox="1">
            <a:spLocks noChangeArrowheads="1"/>
          </p:cNvSpPr>
          <p:nvPr/>
        </p:nvSpPr>
        <p:spPr bwMode="auto">
          <a:xfrm>
            <a:off x="2050289" y="2286712"/>
            <a:ext cx="33456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i2-i1</a:t>
            </a:r>
            <a:endParaRPr lang="es-ES" altLang="es-ES" sz="1350" dirty="0">
              <a:latin typeface="Arial" panose="020B0604020202020204" pitchFamily="34" charset="0"/>
            </a:endParaRPr>
          </a:p>
        </p:txBody>
      </p:sp>
      <p:sp>
        <p:nvSpPr>
          <p:cNvPr id="13" name="Cuadro de texto 27">
            <a:extLst>
              <a:ext uri="{FF2B5EF4-FFF2-40B4-BE49-F238E27FC236}">
                <a16:creationId xmlns:a16="http://schemas.microsoft.com/office/drawing/2014/main" id="{6E4291C3-BBF1-4B8D-87D0-91D7B0E1210F}"/>
              </a:ext>
            </a:extLst>
          </p:cNvPr>
          <p:cNvSpPr txBox="1">
            <a:spLocks noChangeArrowheads="1"/>
          </p:cNvSpPr>
          <p:nvPr/>
        </p:nvSpPr>
        <p:spPr bwMode="auto">
          <a:xfrm>
            <a:off x="3256254" y="2065806"/>
            <a:ext cx="33456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i3-i2</a:t>
            </a:r>
            <a:endParaRPr lang="es-ES" altLang="es-ES" sz="1350" dirty="0">
              <a:latin typeface="Arial" panose="020B0604020202020204" pitchFamily="34" charset="0"/>
            </a:endParaRPr>
          </a:p>
        </p:txBody>
      </p:sp>
      <p:sp>
        <p:nvSpPr>
          <p:cNvPr id="14" name="Rectangle 12">
            <a:extLst>
              <a:ext uri="{FF2B5EF4-FFF2-40B4-BE49-F238E27FC236}">
                <a16:creationId xmlns:a16="http://schemas.microsoft.com/office/drawing/2014/main" id="{5C5CD3B5-DD3B-4DAA-96A5-21BDAF8D6128}"/>
              </a:ext>
            </a:extLst>
          </p:cNvPr>
          <p:cNvSpPr>
            <a:spLocks noChangeArrowheads="1"/>
          </p:cNvSpPr>
          <p:nvPr/>
        </p:nvSpPr>
        <p:spPr bwMode="auto">
          <a:xfrm>
            <a:off x="1005397" y="159514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6" name="Rectangle 14">
            <a:extLst>
              <a:ext uri="{FF2B5EF4-FFF2-40B4-BE49-F238E27FC236}">
                <a16:creationId xmlns:a16="http://schemas.microsoft.com/office/drawing/2014/main" id="{C02AA37E-8C3D-4D92-8111-F5126E99D543}"/>
              </a:ext>
            </a:extLst>
          </p:cNvPr>
          <p:cNvSpPr>
            <a:spLocks noChangeArrowheads="1"/>
          </p:cNvSpPr>
          <p:nvPr/>
        </p:nvSpPr>
        <p:spPr bwMode="auto">
          <a:xfrm>
            <a:off x="1005397" y="31524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7" name="Rectángulo 16">
            <a:extLst>
              <a:ext uri="{FF2B5EF4-FFF2-40B4-BE49-F238E27FC236}">
                <a16:creationId xmlns:a16="http://schemas.microsoft.com/office/drawing/2014/main" id="{0DCD2008-0FD7-46FB-9EE0-E8C3E9088AE0}"/>
              </a:ext>
            </a:extLst>
          </p:cNvPr>
          <p:cNvSpPr/>
          <p:nvPr/>
        </p:nvSpPr>
        <p:spPr>
          <a:xfrm>
            <a:off x="4190749" y="1555904"/>
            <a:ext cx="4572000" cy="1015663"/>
          </a:xfrm>
          <a:prstGeom prst="rect">
            <a:avLst/>
          </a:prstGeom>
        </p:spPr>
        <p:txBody>
          <a:bodyPr>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Llamaremos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va desde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200" dirty="0">
                <a:latin typeface="Arial" panose="020B0604020202020204" pitchFamily="34" charset="0"/>
                <a:ea typeface="Times New Roman" panose="02020603050405020304" pitchFamily="18" charset="0"/>
                <a:cs typeface="Times New Roman" panose="02020603050405020304" pitchFamily="18" charset="0"/>
              </a:rPr>
              <a:t> del AO1 a tierra,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circula por R, de derecha a izquierda, e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circula entre la salida del AO1 y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200" dirty="0">
                <a:latin typeface="Arial" panose="020B0604020202020204" pitchFamily="34" charset="0"/>
                <a:ea typeface="Times New Roman" panose="02020603050405020304" pitchFamily="18" charset="0"/>
                <a:cs typeface="Times New Roman" panose="02020603050405020304" pitchFamily="18" charset="0"/>
              </a:rPr>
              <a:t> del AO2, atravesando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latin typeface="Times New Roman" panose="02020603050405020304" pitchFamily="18" charset="0"/>
              <a:ea typeface="Times New Roman" panose="02020603050405020304" pitchFamily="18" charset="0"/>
            </a:endParaRPr>
          </a:p>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Planteamos las siguientes ecuaciones:</a:t>
            </a:r>
            <a:endParaRPr lang="es-ES" sz="1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F2C89D4E-D975-4EC8-A6FC-6EF912205020}"/>
                  </a:ext>
                </a:extLst>
              </p:cNvPr>
              <p:cNvSpPr/>
              <p:nvPr/>
            </p:nvSpPr>
            <p:spPr>
              <a:xfrm>
                <a:off x="604066" y="2576956"/>
                <a:ext cx="7935869" cy="2798971"/>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𝑖</m:t>
                          </m:r>
                        </m:e>
                        <m:sub>
                          <m:r>
                            <a:rPr lang="es-ES" sz="1200" i="1">
                              <a:solidFill>
                                <a:srgbClr val="7030A0"/>
                              </a:solidFill>
                              <a:latin typeface="Cambria Math" panose="02040503050406030204" pitchFamily="18" charset="0"/>
                              <a:ea typeface="Times New Roman" panose="02020603050405020304" pitchFamily="18" charset="0"/>
                            </a:rPr>
                            <m:t>1</m:t>
                          </m:r>
                        </m:sub>
                      </m:sSub>
                      <m:r>
                        <a:rPr lang="es-ES" sz="1200" i="1">
                          <a:solidFill>
                            <a:srgbClr val="7030A0"/>
                          </a:solidFill>
                          <a:latin typeface="Cambria Math" panose="02040503050406030204" pitchFamily="18" charset="0"/>
                          <a:ea typeface="Times New Roman" panose="02020603050405020304" pitchFamily="18" charset="0"/>
                        </a:rPr>
                        <m:t>=</m:t>
                      </m:r>
                      <m:f>
                        <m:fPr>
                          <m:ctrlPr>
                            <a:rPr lang="es-ES" sz="1200" i="1">
                              <a:solidFill>
                                <a:srgbClr val="7030A0"/>
                              </a:solidFill>
                              <a:latin typeface="Cambria Math" panose="02040503050406030204" pitchFamily="18" charset="0"/>
                              <a:ea typeface="Times New Roman" panose="02020603050405020304" pitchFamily="18" charset="0"/>
                            </a:rPr>
                          </m:ctrlPr>
                        </m:fPr>
                        <m:num>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num>
                        <m:den>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𝑅</m:t>
                              </m:r>
                            </m:e>
                            <m:sub>
                              <m:r>
                                <a:rPr lang="es-ES" sz="1200" i="1">
                                  <a:solidFill>
                                    <a:srgbClr val="7030A0"/>
                                  </a:solidFill>
                                  <a:latin typeface="Cambria Math" panose="02040503050406030204" pitchFamily="18" charset="0"/>
                                  <a:ea typeface="Times New Roman" panose="02020603050405020304" pitchFamily="18" charset="0"/>
                                </a:rPr>
                                <m:t>2</m:t>
                              </m:r>
                            </m:sub>
                          </m:sSub>
                        </m:den>
                      </m:f>
                    </m:oMath>
                  </m:oMathPara>
                </a14:m>
                <a:endParaRPr lang="es-ES" sz="1200" dirty="0">
                  <a:latin typeface="Times New Roman" panose="02020603050405020304" pitchFamily="18" charset="0"/>
                  <a:ea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f>
                        <m:fPr>
                          <m:ctrlPr>
                            <a:rPr lang="es-ES" sz="1200" i="1">
                              <a:solidFill>
                                <a:srgbClr val="00B050"/>
                              </a:solidFill>
                              <a:latin typeface="Cambria Math" panose="02040503050406030204" pitchFamily="18" charset="0"/>
                              <a:ea typeface="Times New Roman" panose="02020603050405020304" pitchFamily="18" charset="0"/>
                            </a:rPr>
                          </m:ctrlPr>
                        </m:fPr>
                        <m:num>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1</m:t>
                              </m:r>
                            </m:sub>
                          </m:sSub>
                        </m:num>
                        <m:den>
                          <m:r>
                            <a:rPr lang="es-ES" sz="1200" i="1">
                              <a:solidFill>
                                <a:srgbClr val="00B050"/>
                              </a:solidFill>
                              <a:latin typeface="Cambria Math" panose="02040503050406030204" pitchFamily="18" charset="0"/>
                              <a:ea typeface="Times New Roman" panose="02020603050405020304" pitchFamily="18" charset="0"/>
                            </a:rPr>
                            <m:t>𝑅</m:t>
                          </m:r>
                        </m:den>
                      </m:f>
                    </m:oMath>
                  </m:oMathPara>
                </a14:m>
                <a:endParaRPr lang="es-ES" sz="1200" dirty="0">
                  <a:latin typeface="Times New Roman" panose="02020603050405020304" pitchFamily="18" charset="0"/>
                  <a:ea typeface="Times New Roman" panose="02020603050405020304" pitchFamily="18" charset="0"/>
                </a:endParaRPr>
              </a:p>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1</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3</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3</m:t>
                          </m:r>
                        </m:sub>
                      </m:sSub>
                      <m:r>
                        <a:rPr lang="es-ES" sz="1200" i="1">
                          <a:solidFill>
                            <a:srgbClr val="0070C0"/>
                          </a:solidFill>
                          <a:latin typeface="Cambria Math" panose="02040503050406030204" pitchFamily="18" charset="0"/>
                          <a:ea typeface="Times New Roman" panose="02020603050405020304" pitchFamily="18" charset="0"/>
                        </a:rPr>
                        <m:t>=</m:t>
                      </m:r>
                      <m:f>
                        <m:fPr>
                          <m:ctrlPr>
                            <a:rPr lang="es-ES" sz="1200" i="1">
                              <a:solidFill>
                                <a:srgbClr val="0070C0"/>
                              </a:solidFill>
                              <a:latin typeface="Cambria Math" panose="02040503050406030204" pitchFamily="18" charset="0"/>
                              <a:ea typeface="Times New Roman" panose="02020603050405020304" pitchFamily="18" charset="0"/>
                            </a:rPr>
                          </m:ctrlPr>
                        </m:fPr>
                        <m:num>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1</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2</m:t>
                              </m:r>
                            </m:sub>
                          </m:sSub>
                        </m:num>
                        <m:den>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𝑅</m:t>
                              </m:r>
                            </m:e>
                            <m:sub>
                              <m:r>
                                <a:rPr lang="es-ES" sz="1200" i="1">
                                  <a:solidFill>
                                    <a:srgbClr val="0070C0"/>
                                  </a:solidFill>
                                  <a:latin typeface="Cambria Math" panose="02040503050406030204" pitchFamily="18" charset="0"/>
                                  <a:ea typeface="Times New Roman" panose="02020603050405020304" pitchFamily="18" charset="0"/>
                                </a:rPr>
                                <m:t>1</m:t>
                              </m:r>
                            </m:sub>
                          </m:sSub>
                        </m:den>
                      </m:f>
                      <m:r>
                        <a:rPr lang="es-ES" sz="1200" i="1">
                          <a:solidFill>
                            <a:srgbClr val="0070C0"/>
                          </a:solidFill>
                          <a:latin typeface="Cambria Math" panose="02040503050406030204" pitchFamily="18" charset="0"/>
                          <a:ea typeface="Times New Roman" panose="02020603050405020304" pitchFamily="18" charset="0"/>
                        </a:rPr>
                        <m:t>−</m:t>
                      </m:r>
                      <m:d>
                        <m:dPr>
                          <m:ctrlPr>
                            <a:rPr lang="es-ES" sz="1200" i="1">
                              <a:solidFill>
                                <a:srgbClr val="0070C0"/>
                              </a:solidFill>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1</m:t>
                              </m:r>
                            </m:sub>
                          </m:sSub>
                        </m:e>
                      </m:d>
                    </m:oMath>
                  </m:oMathPara>
                </a14:m>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3</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solidFill>
                                    <a:srgbClr val="0070C0"/>
                                  </a:solidFill>
                                  <a:latin typeface="Cambria Math" panose="02040503050406030204" pitchFamily="18" charset="0"/>
                                  <a:ea typeface="Times New Roman" panose="02020603050405020304" pitchFamily="18" charset="0"/>
                                </a:rPr>
                              </m:ctrlPr>
                            </m:fPr>
                            <m:num>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1</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2</m:t>
                                  </m:r>
                                </m:sub>
                              </m:sSub>
                            </m:num>
                            <m:den>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𝑅</m:t>
                                  </m:r>
                                </m:e>
                                <m:sub>
                                  <m:r>
                                    <a:rPr lang="es-ES" sz="1200" i="1">
                                      <a:solidFill>
                                        <a:srgbClr val="0070C0"/>
                                      </a:solidFill>
                                      <a:latin typeface="Cambria Math" panose="02040503050406030204" pitchFamily="18" charset="0"/>
                                      <a:ea typeface="Times New Roman" panose="02020603050405020304" pitchFamily="18" charset="0"/>
                                    </a:rPr>
                                    <m:t>1</m:t>
                                  </m:r>
                                </m:sub>
                              </m:sSub>
                            </m:den>
                          </m:f>
                          <m:r>
                            <a:rPr lang="es-ES" sz="1200" i="1">
                              <a:solidFill>
                                <a:srgbClr val="0070C0"/>
                              </a:solidFill>
                              <a:latin typeface="Cambria Math" panose="02040503050406030204" pitchFamily="18" charset="0"/>
                              <a:ea typeface="Times New Roman" panose="02020603050405020304" pitchFamily="18" charset="0"/>
                            </a:rPr>
                            <m:t>−</m:t>
                          </m:r>
                          <m:d>
                            <m:dPr>
                              <m:ctrlPr>
                                <a:rPr lang="es-ES" sz="1200" i="1">
                                  <a:solidFill>
                                    <a:srgbClr val="0070C0"/>
                                  </a:solidFill>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1</m:t>
                                  </m:r>
                                </m:sub>
                              </m:sSub>
                            </m:e>
                          </m:d>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−2</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𝑖</m:t>
                              </m:r>
                            </m:e>
                            <m:sub>
                              <m:r>
                                <a:rPr lang="es-ES" sz="1200" i="1">
                                  <a:solidFill>
                                    <a:srgbClr val="7030A0"/>
                                  </a:solidFill>
                                  <a:latin typeface="Cambria Math" panose="02040503050406030204" pitchFamily="18" charset="0"/>
                                  <a:ea typeface="Times New Roman" panose="02020603050405020304" pitchFamily="18" charset="0"/>
                                </a:rPr>
                                <m:t>1</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oMath>
                  </m:oMathPara>
                </a14:m>
                <a:endParaRPr lang="es-ES" sz="1200" dirty="0">
                  <a:latin typeface="Times New Roman" panose="02020603050405020304" pitchFamily="18" charset="0"/>
                  <a:ea typeface="Times New Roman" panose="02020603050405020304" pitchFamily="18" charset="0"/>
                </a:endParaRPr>
              </a:p>
              <a:p>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−2</m:t>
                          </m:r>
                          <m:f>
                            <m:fPr>
                              <m:ctrlPr>
                                <a:rPr lang="es-ES" sz="1200" i="1">
                                  <a:solidFill>
                                    <a:srgbClr val="00B050"/>
                                  </a:solidFill>
                                  <a:latin typeface="Cambria Math" panose="02040503050406030204" pitchFamily="18" charset="0"/>
                                  <a:ea typeface="Times New Roman" panose="02020603050405020304" pitchFamily="18" charset="0"/>
                                </a:rPr>
                              </m:ctrlPr>
                            </m:fPr>
                            <m:num>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1</m:t>
                                  </m:r>
                                </m:sub>
                              </m:sSub>
                            </m:num>
                            <m:den>
                              <m:r>
                                <a:rPr lang="es-ES" sz="1200" i="1">
                                  <a:solidFill>
                                    <a:srgbClr val="00B050"/>
                                  </a:solidFill>
                                  <a:latin typeface="Cambria Math" panose="02040503050406030204" pitchFamily="18" charset="0"/>
                                  <a:ea typeface="Times New Roman" panose="02020603050405020304" pitchFamily="18" charset="0"/>
                                </a:rPr>
                                <m:t>𝑅</m:t>
                              </m:r>
                            </m:den>
                          </m:f>
                          <m:r>
                            <a:rPr lang="es-ES" sz="1200" i="1">
                              <a:latin typeface="Cambria Math" panose="02040503050406030204" pitchFamily="18" charset="0"/>
                              <a:ea typeface="Times New Roman" panose="02020603050405020304" pitchFamily="18" charset="0"/>
                            </a:rPr>
                            <m:t>+</m:t>
                          </m:r>
                          <m:f>
                            <m:fPr>
                              <m:ctrlPr>
                                <a:rPr lang="es-ES" sz="1200" i="1">
                                  <a:solidFill>
                                    <a:srgbClr val="7030A0"/>
                                  </a:solidFill>
                                  <a:latin typeface="Cambria Math" panose="02040503050406030204" pitchFamily="18" charset="0"/>
                                  <a:ea typeface="Times New Roman" panose="02020603050405020304" pitchFamily="18" charset="0"/>
                                </a:rPr>
                              </m:ctrlPr>
                            </m:fPr>
                            <m:num>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num>
                            <m:den>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𝑅</m:t>
                                  </m:r>
                                </m:e>
                                <m:sub>
                                  <m:r>
                                    <a:rPr lang="es-ES" sz="1200" i="1">
                                      <a:solidFill>
                                        <a:srgbClr val="7030A0"/>
                                      </a:solidFill>
                                      <a:latin typeface="Cambria Math" panose="02040503050406030204" pitchFamily="18" charset="0"/>
                                      <a:ea typeface="Times New Roman" panose="02020603050405020304" pitchFamily="18" charset="0"/>
                                    </a:rPr>
                                    <m:t>2</m:t>
                                  </m:r>
                                </m:sub>
                              </m:sSub>
                            </m:den>
                          </m:f>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e>
                      </m:d>
                      <m:d>
                        <m:dPr>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f>
                            <m:fPr>
                              <m:ctrlPr>
                                <a:rPr lang="es-ES" sz="1200" i="1">
                                  <a:solidFill>
                                    <a:srgbClr val="00B050"/>
                                  </a:solidFill>
                                  <a:latin typeface="Cambria Math" panose="02040503050406030204" pitchFamily="18" charset="0"/>
                                  <a:ea typeface="Times New Roman" panose="02020603050405020304" pitchFamily="18" charset="0"/>
                                </a:rPr>
                              </m:ctrlPr>
                            </m:fPr>
                            <m:num>
                              <m:r>
                                <a:rPr lang="es-ES" sz="1200" i="1">
                                  <a:solidFill>
                                    <a:srgbClr val="00B050"/>
                                  </a:solidFill>
                                  <a:latin typeface="Cambria Math" panose="02040503050406030204" pitchFamily="18" charset="0"/>
                                  <a:ea typeface="Times New Roman" panose="02020603050405020304" pitchFamily="18" charset="0"/>
                                </a:rPr>
                                <m:t>2</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𝑅</m:t>
                                  </m:r>
                                </m:e>
                                <m:sub>
                                  <m:r>
                                    <a:rPr lang="es-ES" sz="1200" i="1">
                                      <a:solidFill>
                                        <a:srgbClr val="00B050"/>
                                      </a:solidFill>
                                      <a:latin typeface="Cambria Math" panose="02040503050406030204" pitchFamily="18" charset="0"/>
                                      <a:ea typeface="Times New Roman" panose="02020603050405020304" pitchFamily="18" charset="0"/>
                                    </a:rPr>
                                    <m:t>2</m:t>
                                  </m:r>
                                </m:sub>
                              </m:sSub>
                            </m:num>
                            <m:den>
                              <m:r>
                                <a:rPr lang="es-ES" sz="1200" i="1">
                                  <a:solidFill>
                                    <a:srgbClr val="00B050"/>
                                  </a:solidFill>
                                  <a:latin typeface="Cambria Math" panose="02040503050406030204" pitchFamily="18" charset="0"/>
                                  <a:ea typeface="Times New Roman" panose="02020603050405020304" pitchFamily="18" charset="0"/>
                                </a:rPr>
                                <m:t>𝑅</m:t>
                              </m:r>
                            </m:den>
                          </m:f>
                        </m:e>
                      </m:d>
                    </m:oMath>
                  </m:oMathPara>
                </a14:m>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e>
                      </m:d>
                      <m:d>
                        <m:dPr>
                          <m:ctrlPr>
                            <a:rPr lang="es-ES" sz="1200" i="1">
                              <a:latin typeface="Cambria Math" panose="02040503050406030204" pitchFamily="18" charset="0"/>
                              <a:ea typeface="Times New Roman" panose="02020603050405020304" pitchFamily="18" charset="0"/>
                            </a:rPr>
                          </m:ctrlPr>
                        </m:dPr>
                        <m:e>
                          <m:r>
                            <a:rPr lang="es-ES" sz="1200" i="1">
                              <a:latin typeface="Cambria Math" panose="02040503050406030204" pitchFamily="18" charset="0"/>
                              <a:ea typeface="Times New Roman" panose="02020603050405020304" pitchFamily="18" charset="0"/>
                            </a:rPr>
                            <m:t>1+</m:t>
                          </m:r>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2</m:t>
                                  </m:r>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r>
                                <a:rPr lang="es-ES" sz="1200" i="1">
                                  <a:latin typeface="Cambria Math" panose="02040503050406030204" pitchFamily="18" charset="0"/>
                                  <a:ea typeface="Times New Roman" panose="02020603050405020304" pitchFamily="18" charset="0"/>
                                </a:rPr>
                                <m:t>𝑅</m:t>
                              </m:r>
                            </m:den>
                          </m:f>
                        </m:e>
                      </m:d>
                    </m:oMath>
                  </m:oMathPara>
                </a14:m>
                <a:endParaRPr lang="es-ES" sz="1200" dirty="0">
                  <a:latin typeface="Times New Roman" panose="02020603050405020304" pitchFamily="18" charset="0"/>
                  <a:ea typeface="Times New Roman" panose="02020603050405020304" pitchFamily="18" charset="0"/>
                </a:endParaRPr>
              </a:p>
            </p:txBody>
          </p:sp>
        </mc:Choice>
        <mc:Fallback xmlns="">
          <p:sp>
            <p:nvSpPr>
              <p:cNvPr id="18" name="Rectángulo 17">
                <a:extLst>
                  <a:ext uri="{FF2B5EF4-FFF2-40B4-BE49-F238E27FC236}">
                    <a16:creationId xmlns:a16="http://schemas.microsoft.com/office/drawing/2014/main" id="{F2C89D4E-D975-4EC8-A6FC-6EF912205020}"/>
                  </a:ext>
                </a:extLst>
              </p:cNvPr>
              <p:cNvSpPr>
                <a:spLocks noRot="1" noChangeAspect="1" noMove="1" noResize="1" noEditPoints="1" noAdjustHandles="1" noChangeArrowheads="1" noChangeShapeType="1" noTextEdit="1"/>
              </p:cNvSpPr>
              <p:nvPr/>
            </p:nvSpPr>
            <p:spPr>
              <a:xfrm>
                <a:off x="604066" y="2576956"/>
                <a:ext cx="7935869" cy="2798971"/>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73310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9BCB9E7-1510-4DE7-82A7-0BF1CD976824}"/>
              </a:ext>
            </a:extLst>
          </p:cNvPr>
          <p:cNvSpPr>
            <a:spLocks noGrp="1"/>
          </p:cNvSpPr>
          <p:nvPr>
            <p:ph type="sldNum" sz="quarter" idx="10"/>
          </p:nvPr>
        </p:nvSpPr>
        <p:spPr bwMode="auto">
          <a:xfrm>
            <a:off x="8624430" y="0"/>
            <a:ext cx="557741" cy="514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92</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9EF27970-4338-4E66-85E1-52441F91DBB8}"/>
              </a:ext>
            </a:extLst>
          </p:cNvPr>
          <p:cNvSpPr/>
          <p:nvPr/>
        </p:nvSpPr>
        <p:spPr>
          <a:xfrm>
            <a:off x="302654" y="904998"/>
            <a:ext cx="6688696"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9.</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inferior.</a:t>
            </a:r>
            <a:endParaRPr lang="es-ES" sz="1600" dirty="0"/>
          </a:p>
        </p:txBody>
      </p:sp>
      <p:pic>
        <p:nvPicPr>
          <p:cNvPr id="7169" name="Imagen 28">
            <a:extLst>
              <a:ext uri="{FF2B5EF4-FFF2-40B4-BE49-F238E27FC236}">
                <a16:creationId xmlns:a16="http://schemas.microsoft.com/office/drawing/2014/main" id="{89B4F25A-0B72-4153-9E50-FA7A89411B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872" y="1932558"/>
            <a:ext cx="1981643" cy="243824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901E3ACC-14F5-400D-A805-D718859EBC19}"/>
              </a:ext>
            </a:extLst>
          </p:cNvPr>
          <p:cNvCxnSpPr/>
          <p:nvPr/>
        </p:nvCxnSpPr>
        <p:spPr>
          <a:xfrm flipV="1">
            <a:off x="1394781" y="2008951"/>
            <a:ext cx="691039" cy="5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7A112063-7CF4-4C34-B05D-130D9612886C}"/>
              </a:ext>
            </a:extLst>
          </p:cNvPr>
          <p:cNvCxnSpPr/>
          <p:nvPr/>
        </p:nvCxnSpPr>
        <p:spPr>
          <a:xfrm flipV="1">
            <a:off x="911864" y="2268983"/>
            <a:ext cx="3176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534DA932-BD5B-4E85-A59A-426350375BB6}"/>
              </a:ext>
            </a:extLst>
          </p:cNvPr>
          <p:cNvCxnSpPr/>
          <p:nvPr/>
        </p:nvCxnSpPr>
        <p:spPr>
          <a:xfrm flipH="1">
            <a:off x="2373900" y="3023840"/>
            <a:ext cx="16193" cy="658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uadro de texto 35">
            <a:extLst>
              <a:ext uri="{FF2B5EF4-FFF2-40B4-BE49-F238E27FC236}">
                <a16:creationId xmlns:a16="http://schemas.microsoft.com/office/drawing/2014/main" id="{6195FC96-5434-46B7-9752-525B7AC7FA9E}"/>
              </a:ext>
            </a:extLst>
          </p:cNvPr>
          <p:cNvSpPr txBox="1">
            <a:spLocks noChangeArrowheads="1"/>
          </p:cNvSpPr>
          <p:nvPr/>
        </p:nvSpPr>
        <p:spPr bwMode="auto">
          <a:xfrm>
            <a:off x="2620277" y="2801714"/>
            <a:ext cx="219075"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a:latin typeface="Arial" panose="020B0604020202020204" pitchFamily="34" charset="0"/>
                <a:ea typeface="Times New Roman" panose="02020603050405020304" pitchFamily="18" charset="0"/>
              </a:rPr>
              <a:t>i2</a:t>
            </a:r>
            <a:endParaRPr lang="es-ES" altLang="es-ES" sz="1350">
              <a:latin typeface="Arial" panose="020B0604020202020204" pitchFamily="34" charset="0"/>
            </a:endParaRPr>
          </a:p>
        </p:txBody>
      </p:sp>
      <p:sp>
        <p:nvSpPr>
          <p:cNvPr id="8" name="Cuadro de texto 36">
            <a:extLst>
              <a:ext uri="{FF2B5EF4-FFF2-40B4-BE49-F238E27FC236}">
                <a16:creationId xmlns:a16="http://schemas.microsoft.com/office/drawing/2014/main" id="{09498757-F308-435F-9533-EAC3CA3B6DC1}"/>
              </a:ext>
            </a:extLst>
          </p:cNvPr>
          <p:cNvSpPr txBox="1">
            <a:spLocks noChangeArrowheads="1"/>
          </p:cNvSpPr>
          <p:nvPr/>
        </p:nvSpPr>
        <p:spPr bwMode="auto">
          <a:xfrm>
            <a:off x="2339002" y="3479389"/>
            <a:ext cx="259556"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Va</a:t>
            </a:r>
            <a:endParaRPr lang="es-ES" altLang="es-ES" sz="1350" dirty="0">
              <a:latin typeface="Arial" panose="020B0604020202020204" pitchFamily="34" charset="0"/>
            </a:endParaRPr>
          </a:p>
        </p:txBody>
      </p:sp>
      <p:sp>
        <p:nvSpPr>
          <p:cNvPr id="9" name="Cuadro de texto 37">
            <a:extLst>
              <a:ext uri="{FF2B5EF4-FFF2-40B4-BE49-F238E27FC236}">
                <a16:creationId xmlns:a16="http://schemas.microsoft.com/office/drawing/2014/main" id="{2A45961B-4DBD-4F6F-B6D2-2F8FC331E793}"/>
              </a:ext>
            </a:extLst>
          </p:cNvPr>
          <p:cNvSpPr txBox="1">
            <a:spLocks noChangeArrowheads="1"/>
          </p:cNvSpPr>
          <p:nvPr/>
        </p:nvSpPr>
        <p:spPr bwMode="auto">
          <a:xfrm>
            <a:off x="1071502" y="2564953"/>
            <a:ext cx="259556"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Va</a:t>
            </a:r>
            <a:endParaRPr lang="es-ES" altLang="es-E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9">
                <a:extLst>
                  <a:ext uri="{FF2B5EF4-FFF2-40B4-BE49-F238E27FC236}">
                    <a16:creationId xmlns:a16="http://schemas.microsoft.com/office/drawing/2014/main" id="{0E345270-D0EB-45DD-AAD0-F51E7E5B28B7}"/>
                  </a:ext>
                </a:extLst>
              </p:cNvPr>
              <p:cNvSpPr>
                <a:spLocks noChangeArrowheads="1"/>
              </p:cNvSpPr>
              <p:nvPr/>
            </p:nvSpPr>
            <p:spPr bwMode="auto">
              <a:xfrm>
                <a:off x="2971504" y="2218154"/>
                <a:ext cx="3559821" cy="4921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e>
                      </m:d>
                      <m:r>
                        <a:rPr lang="es-ES" sz="1350" i="1">
                          <a:latin typeface="Cambria Math" panose="02040503050406030204" pitchFamily="18" charset="0"/>
                        </a:rPr>
                        <m:t>→</m:t>
                      </m:r>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𝑖</m:t>
                          </m:r>
                        </m:e>
                        <m:sub>
                          <m:r>
                            <a:rPr lang="es-ES" sz="1350" i="1">
                              <a:solidFill>
                                <a:srgbClr val="00B050"/>
                              </a:solidFill>
                              <a:latin typeface="Cambria Math" panose="02040503050406030204" pitchFamily="18" charset="0"/>
                            </a:rPr>
                            <m:t>1</m:t>
                          </m:r>
                        </m:sub>
                      </m:sSub>
                      <m:r>
                        <a:rPr lang="es-ES" sz="1350" i="1">
                          <a:solidFill>
                            <a:srgbClr val="00B050"/>
                          </a:solidFill>
                          <a:latin typeface="Cambria Math" panose="02040503050406030204" pitchFamily="18" charset="0"/>
                        </a:rPr>
                        <m:t>=</m:t>
                      </m:r>
                      <m:f>
                        <m:fPr>
                          <m:ctrlPr>
                            <a:rPr lang="es-ES" sz="1350" i="1">
                              <a:solidFill>
                                <a:srgbClr val="00B050"/>
                              </a:solidFill>
                              <a:latin typeface="Cambria Math" panose="02040503050406030204" pitchFamily="18" charset="0"/>
                            </a:rPr>
                          </m:ctrlPr>
                        </m:fPr>
                        <m:num>
                          <m:r>
                            <a:rPr lang="es-ES" sz="1350" i="1">
                              <a:solidFill>
                                <a:srgbClr val="00B050"/>
                              </a:solidFill>
                              <a:latin typeface="Cambria Math" panose="02040503050406030204" pitchFamily="18" charset="0"/>
                            </a:rPr>
                            <m:t>𝑉𝑖𝑛</m:t>
                          </m:r>
                          <m:r>
                            <a:rPr lang="es-ES" sz="1350" i="1">
                              <a:solidFill>
                                <a:srgbClr val="00B050"/>
                              </a:solidFill>
                              <a:latin typeface="Cambria Math" panose="02040503050406030204" pitchFamily="18" charset="0"/>
                            </a:rPr>
                            <m:t>−</m:t>
                          </m:r>
                          <m:r>
                            <a:rPr lang="es-ES" sz="1350" i="1">
                              <a:solidFill>
                                <a:srgbClr val="00B050"/>
                              </a:solidFill>
                              <a:latin typeface="Cambria Math" panose="02040503050406030204" pitchFamily="18" charset="0"/>
                            </a:rPr>
                            <m:t>𝑉𝑜𝑢𝑡</m:t>
                          </m:r>
                        </m:num>
                        <m:den>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𝑅</m:t>
                              </m:r>
                            </m:e>
                            <m:sub>
                              <m:r>
                                <a:rPr lang="es-ES" sz="1350" i="1">
                                  <a:solidFill>
                                    <a:srgbClr val="00B050"/>
                                  </a:solidFill>
                                  <a:latin typeface="Cambria Math" panose="02040503050406030204" pitchFamily="18" charset="0"/>
                                </a:rPr>
                                <m:t>1</m:t>
                              </m:r>
                            </m:sub>
                          </m:sSub>
                          <m:r>
                            <a:rPr lang="es-ES" sz="1350" i="1">
                              <a:solidFill>
                                <a:srgbClr val="00B050"/>
                              </a:solidFill>
                              <a:latin typeface="Cambria Math" panose="02040503050406030204" pitchFamily="18" charset="0"/>
                            </a:rPr>
                            <m:t>+</m:t>
                          </m:r>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𝑅</m:t>
                              </m:r>
                            </m:e>
                            <m:sub>
                              <m:r>
                                <a:rPr lang="es-ES" sz="1350" i="1">
                                  <a:solidFill>
                                    <a:srgbClr val="00B050"/>
                                  </a:solidFill>
                                  <a:latin typeface="Cambria Math" panose="02040503050406030204" pitchFamily="18" charset="0"/>
                                </a:rPr>
                                <m:t>2</m:t>
                              </m:r>
                            </m:sub>
                          </m:sSub>
                        </m:den>
                      </m:f>
                    </m:oMath>
                  </m:oMathPara>
                </a14:m>
                <a:endParaRPr lang="es-ES" sz="1350" dirty="0"/>
              </a:p>
            </p:txBody>
          </p:sp>
        </mc:Choice>
        <mc:Fallback xmlns="">
          <p:sp>
            <p:nvSpPr>
              <p:cNvPr id="11" name="Rectangle 9">
                <a:extLst>
                  <a:ext uri="{FF2B5EF4-FFF2-40B4-BE49-F238E27FC236}">
                    <a16:creationId xmlns:a16="http://schemas.microsoft.com/office/drawing/2014/main" id="{0E345270-D0EB-45DD-AAD0-F51E7E5B28B7}"/>
                  </a:ext>
                </a:extLst>
              </p:cNvPr>
              <p:cNvSpPr>
                <a:spLocks noRot="1" noChangeAspect="1" noMove="1" noResize="1" noEditPoints="1" noAdjustHandles="1" noChangeArrowheads="1" noChangeShapeType="1" noTextEdit="1"/>
              </p:cNvSpPr>
              <p:nvPr/>
            </p:nvSpPr>
            <p:spPr bwMode="auto">
              <a:xfrm>
                <a:off x="2971504" y="2218154"/>
                <a:ext cx="3559821" cy="492186"/>
              </a:xfrm>
              <a:prstGeom prst="rect">
                <a:avLst/>
              </a:prstGeom>
              <a:blipFill>
                <a:blip r:embed="rId3"/>
                <a:stretch>
                  <a:fillRect b="-12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noFill/>
                  </a:rPr>
                  <a:t> </a:t>
                </a:r>
              </a:p>
            </p:txBody>
          </p:sp>
        </mc:Fallback>
      </mc:AlternateContent>
      <p:sp>
        <p:nvSpPr>
          <p:cNvPr id="13" name="Cerrar llave 12">
            <a:extLst>
              <a:ext uri="{FF2B5EF4-FFF2-40B4-BE49-F238E27FC236}">
                <a16:creationId xmlns:a16="http://schemas.microsoft.com/office/drawing/2014/main" id="{94D6818B-ACD6-491D-AD68-192919CE16C5}"/>
              </a:ext>
            </a:extLst>
          </p:cNvPr>
          <p:cNvSpPr/>
          <p:nvPr/>
        </p:nvSpPr>
        <p:spPr>
          <a:xfrm>
            <a:off x="6364658" y="3529063"/>
            <a:ext cx="163830" cy="514628"/>
          </a:xfrm>
          <a:prstGeom prst="rightBrace">
            <a:avLst>
              <a:gd name="adj1" fmla="val 29799"/>
              <a:gd name="adj2" fmla="val 50000"/>
            </a:avLst>
          </a:prstGeom>
        </p:spPr>
        <p:style>
          <a:lnRef idx="1">
            <a:schemeClr val="dk1"/>
          </a:lnRef>
          <a:fillRef idx="0">
            <a:schemeClr val="dk1"/>
          </a:fillRef>
          <a:effectRef idx="0">
            <a:schemeClr val="dk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ES" sz="1350"/>
          </a:p>
        </p:txBody>
      </p:sp>
      <p:sp>
        <p:nvSpPr>
          <p:cNvPr id="14" name="Rectangle 12">
            <a:extLst>
              <a:ext uri="{FF2B5EF4-FFF2-40B4-BE49-F238E27FC236}">
                <a16:creationId xmlns:a16="http://schemas.microsoft.com/office/drawing/2014/main" id="{59816F09-E981-4991-B600-32F28DB8EDA3}"/>
              </a:ext>
            </a:extLst>
          </p:cNvPr>
          <p:cNvSpPr>
            <a:spLocks noChangeArrowheads="1"/>
          </p:cNvSpPr>
          <p:nvPr/>
        </p:nvSpPr>
        <p:spPr bwMode="auto">
          <a:xfrm>
            <a:off x="2971504" y="1617620"/>
            <a:ext cx="5391446"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Empezamos buscando una relación entre el voltaje de salida y el de entrada.</a:t>
            </a:r>
            <a:endParaRPr lang="es-ES" altLang="es-ES" sz="1200" dirty="0">
              <a:latin typeface="Arial" panose="020B0604020202020204" pitchFamily="34" charset="0"/>
            </a:endParaRPr>
          </a:p>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El voltaje de salida también se puede expresar de la siguiente forma, en función de i</a:t>
            </a:r>
            <a:r>
              <a:rPr lang="es-ES" altLang="es-ES" sz="1200" baseline="-30000" dirty="0">
                <a:latin typeface="Arial" panose="020B0604020202020204" pitchFamily="34" charset="0"/>
                <a:ea typeface="Times New Roman" panose="02020603050405020304" pitchFamily="18" charset="0"/>
              </a:rPr>
              <a:t>2</a:t>
            </a:r>
            <a:r>
              <a:rPr lang="es-ES" altLang="es-ES" sz="1200" dirty="0">
                <a:latin typeface="Arial" panose="020B0604020202020204" pitchFamily="34" charset="0"/>
                <a:ea typeface="Times New Roman" panose="02020603050405020304" pitchFamily="18" charset="0"/>
              </a:rPr>
              <a:t>:</a:t>
            </a:r>
            <a:endParaRPr lang="es-ES" altLang="es-ES" sz="12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ACB434E6-6C78-44BB-8448-929348625D20}"/>
                  </a:ext>
                </a:extLst>
              </p:cNvPr>
              <p:cNvSpPr/>
              <p:nvPr/>
            </p:nvSpPr>
            <p:spPr>
              <a:xfrm>
                <a:off x="2952223" y="2632661"/>
                <a:ext cx="2229906" cy="516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a:latin typeface="Cambria Math" panose="02040503050406030204" pitchFamily="18" charset="0"/>
                        </a:rPr>
                        <m:t>=2</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5</m:t>
                          </m:r>
                        </m:sub>
                      </m:sSub>
                      <m:r>
                        <a:rPr lang="es-ES" sz="1350">
                          <a:latin typeface="Cambria Math" panose="02040503050406030204" pitchFamily="18" charset="0"/>
                        </a:rPr>
                        <m:t>→</m:t>
                      </m:r>
                      <m:sSub>
                        <m:sSubPr>
                          <m:ctrlPr>
                            <a:rPr lang="es-ES" sz="1350" i="1">
                              <a:solidFill>
                                <a:srgbClr val="0096C8"/>
                              </a:solidFill>
                              <a:latin typeface="Cambria Math" panose="02040503050406030204" pitchFamily="18" charset="0"/>
                            </a:rPr>
                          </m:ctrlPr>
                        </m:sSubPr>
                        <m:e>
                          <m:r>
                            <a:rPr lang="es-ES" sz="1350" i="1">
                              <a:solidFill>
                                <a:srgbClr val="0096C8"/>
                              </a:solidFill>
                              <a:latin typeface="Cambria Math" panose="02040503050406030204" pitchFamily="18" charset="0"/>
                            </a:rPr>
                            <m:t>𝑖</m:t>
                          </m:r>
                        </m:e>
                        <m:sub>
                          <m:r>
                            <a:rPr lang="es-ES" sz="1350">
                              <a:solidFill>
                                <a:srgbClr val="0096C8"/>
                              </a:solidFill>
                              <a:latin typeface="Cambria Math" panose="02040503050406030204" pitchFamily="18" charset="0"/>
                            </a:rPr>
                            <m:t>2</m:t>
                          </m:r>
                        </m:sub>
                      </m:sSub>
                      <m:r>
                        <a:rPr lang="es-ES" sz="1350">
                          <a:solidFill>
                            <a:srgbClr val="0096C8"/>
                          </a:solidFill>
                          <a:latin typeface="Cambria Math" panose="02040503050406030204" pitchFamily="18" charset="0"/>
                        </a:rPr>
                        <m:t>=</m:t>
                      </m:r>
                      <m:f>
                        <m:fPr>
                          <m:ctrlPr>
                            <a:rPr lang="es-ES" sz="1350" i="1">
                              <a:solidFill>
                                <a:srgbClr val="0096C8"/>
                              </a:solidFill>
                              <a:latin typeface="Cambria Math" panose="02040503050406030204" pitchFamily="18" charset="0"/>
                            </a:rPr>
                          </m:ctrlPr>
                        </m:fPr>
                        <m:num>
                          <m:r>
                            <a:rPr lang="es-ES" sz="1350" i="1">
                              <a:solidFill>
                                <a:srgbClr val="0096C8"/>
                              </a:solidFill>
                              <a:latin typeface="Cambria Math" panose="02040503050406030204" pitchFamily="18" charset="0"/>
                            </a:rPr>
                            <m:t>𝑉𝑜𝑢𝑡</m:t>
                          </m:r>
                        </m:num>
                        <m:den>
                          <m:r>
                            <a:rPr lang="es-ES" sz="1350">
                              <a:solidFill>
                                <a:srgbClr val="0096C8"/>
                              </a:solidFill>
                              <a:latin typeface="Cambria Math" panose="02040503050406030204" pitchFamily="18" charset="0"/>
                            </a:rPr>
                            <m:t>2</m:t>
                          </m:r>
                          <m:sSub>
                            <m:sSubPr>
                              <m:ctrlPr>
                                <a:rPr lang="es-ES" sz="1350" i="1">
                                  <a:solidFill>
                                    <a:srgbClr val="0096C8"/>
                                  </a:solidFill>
                                  <a:latin typeface="Cambria Math" panose="02040503050406030204" pitchFamily="18" charset="0"/>
                                </a:rPr>
                              </m:ctrlPr>
                            </m:sSubPr>
                            <m:e>
                              <m:r>
                                <a:rPr lang="es-ES" sz="1350" i="1">
                                  <a:solidFill>
                                    <a:srgbClr val="0096C8"/>
                                  </a:solidFill>
                                  <a:latin typeface="Cambria Math" panose="02040503050406030204" pitchFamily="18" charset="0"/>
                                </a:rPr>
                                <m:t>𝑅</m:t>
                              </m:r>
                            </m:e>
                            <m:sub>
                              <m:r>
                                <a:rPr lang="es-ES" sz="1350">
                                  <a:solidFill>
                                    <a:srgbClr val="0096C8"/>
                                  </a:solidFill>
                                  <a:latin typeface="Cambria Math" panose="02040503050406030204" pitchFamily="18" charset="0"/>
                                </a:rPr>
                                <m:t>5</m:t>
                              </m:r>
                            </m:sub>
                          </m:sSub>
                        </m:den>
                      </m:f>
                    </m:oMath>
                  </m:oMathPara>
                </a14:m>
                <a:endParaRPr lang="es-ES" sz="1350" dirty="0"/>
              </a:p>
            </p:txBody>
          </p:sp>
        </mc:Choice>
        <mc:Fallback xmlns="">
          <p:sp>
            <p:nvSpPr>
              <p:cNvPr id="16" name="Rectángulo 15">
                <a:extLst>
                  <a:ext uri="{FF2B5EF4-FFF2-40B4-BE49-F238E27FC236}">
                    <a16:creationId xmlns:a16="http://schemas.microsoft.com/office/drawing/2014/main" id="{ACB434E6-6C78-44BB-8448-929348625D20}"/>
                  </a:ext>
                </a:extLst>
              </p:cNvPr>
              <p:cNvSpPr>
                <a:spLocks noRot="1" noChangeAspect="1" noMove="1" noResize="1" noEditPoints="1" noAdjustHandles="1" noChangeArrowheads="1" noChangeShapeType="1" noTextEdit="1"/>
              </p:cNvSpPr>
              <p:nvPr/>
            </p:nvSpPr>
            <p:spPr>
              <a:xfrm>
                <a:off x="2952223" y="2632661"/>
                <a:ext cx="2229906" cy="51655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E54BF777-F6A4-4A17-BAF4-9F0978E75F4B}"/>
                  </a:ext>
                </a:extLst>
              </p:cNvPr>
              <p:cNvSpPr/>
              <p:nvPr/>
            </p:nvSpPr>
            <p:spPr>
              <a:xfrm>
                <a:off x="2052253" y="3544888"/>
                <a:ext cx="6084131"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5</m:t>
                          </m:r>
                        </m:sub>
                      </m:sSub>
                    </m:oMath>
                  </m:oMathPara>
                </a14:m>
                <a:endParaRPr lang="es-ES" sz="1200" dirty="0">
                  <a:latin typeface="Times New Roman" panose="02020603050405020304" pitchFamily="18" charset="0"/>
                  <a:ea typeface="Times New Roman" panose="02020603050405020304" pitchFamily="18" charset="0"/>
                </a:endParaRPr>
              </a:p>
              <a:p>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ea typeface="Times New Roman" panose="02020603050405020304" pitchFamily="18" charset="0"/>
                        </a:rPr>
                        <m:t>𝑉𝑖𝑛</m:t>
                      </m:r>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1</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𝑉𝑖𝑛</m:t>
                      </m:r>
                      <m:r>
                        <a:rPr lang="es-ES" sz="1200" i="1">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1</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oMath>
                  </m:oMathPara>
                </a14:m>
                <a:endParaRPr lang="es-ES" sz="1200" dirty="0">
                  <a:latin typeface="Times New Roman" panose="02020603050405020304" pitchFamily="18" charset="0"/>
                  <a:ea typeface="Times New Roman" panose="02020603050405020304" pitchFamily="18" charset="0"/>
                </a:endParaRPr>
              </a:p>
            </p:txBody>
          </p:sp>
        </mc:Choice>
        <mc:Fallback xmlns="">
          <p:sp>
            <p:nvSpPr>
              <p:cNvPr id="17" name="Rectángulo 16">
                <a:extLst>
                  <a:ext uri="{FF2B5EF4-FFF2-40B4-BE49-F238E27FC236}">
                    <a16:creationId xmlns:a16="http://schemas.microsoft.com/office/drawing/2014/main" id="{E54BF777-F6A4-4A17-BAF4-9F0978E75F4B}"/>
                  </a:ext>
                </a:extLst>
              </p:cNvPr>
              <p:cNvSpPr>
                <a:spLocks noRot="1" noChangeAspect="1" noMove="1" noResize="1" noEditPoints="1" noAdjustHandles="1" noChangeArrowheads="1" noChangeShapeType="1" noTextEdit="1"/>
              </p:cNvSpPr>
              <p:nvPr/>
            </p:nvSpPr>
            <p:spPr>
              <a:xfrm>
                <a:off x="2052253" y="3544888"/>
                <a:ext cx="6084131" cy="646331"/>
              </a:xfrm>
              <a:prstGeom prst="rect">
                <a:avLst/>
              </a:prstGeom>
              <a:blipFill>
                <a:blip r:embed="rId5"/>
                <a:stretch>
                  <a:fillRect/>
                </a:stretch>
              </a:blipFill>
            </p:spPr>
            <p:txBody>
              <a:bodyPr/>
              <a:lstStyle/>
              <a:p>
                <a:r>
                  <a:rPr lang="es-ES">
                    <a:noFill/>
                  </a:rPr>
                  <a:t> </a:t>
                </a:r>
              </a:p>
            </p:txBody>
          </p:sp>
        </mc:Fallback>
      </mc:AlternateContent>
      <p:sp>
        <p:nvSpPr>
          <p:cNvPr id="19" name="Cuadro de texto 30">
            <a:extLst>
              <a:ext uri="{FF2B5EF4-FFF2-40B4-BE49-F238E27FC236}">
                <a16:creationId xmlns:a16="http://schemas.microsoft.com/office/drawing/2014/main" id="{6590B20B-D1EE-4108-BF83-8B47C1391726}"/>
              </a:ext>
            </a:extLst>
          </p:cNvPr>
          <p:cNvSpPr txBox="1"/>
          <p:nvPr/>
        </p:nvSpPr>
        <p:spPr>
          <a:xfrm>
            <a:off x="6618355" y="3682018"/>
            <a:ext cx="473393" cy="240983"/>
          </a:xfrm>
          <a:prstGeom prst="rect">
            <a:avLst/>
          </a:prstGeom>
          <a:noFill/>
          <a:ln w="6350">
            <a:noFill/>
          </a:ln>
        </p:spPr>
        <p:txBody>
          <a:bodyPr rot="0" spcFirstLastPara="0" vert="horz" wrap="none" lIns="68580" tIns="34290" rIns="68580" bIns="34290" numCol="1" spcCol="0" rtlCol="0" fromWordArt="0" anchor="t" anchorCtr="0" forceAA="0" compatLnSpc="1">
            <a:prstTxWarp prst="textNoShape">
              <a:avLst/>
            </a:prstTxWarp>
            <a:noAutofit/>
          </a:bodyPr>
          <a:lstStyle/>
          <a:p>
            <a:r>
              <a:rPr lang="es-ES" sz="900">
                <a:latin typeface="Times New Roman" panose="02020603050405020304" pitchFamily="18" charset="0"/>
                <a:ea typeface="Times New Roman" panose="02020603050405020304" pitchFamily="18" charset="0"/>
              </a:rPr>
              <a:t>Va=Va</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094BB36D-860F-44B5-8AE1-EAC84A389DEA}"/>
                  </a:ext>
                </a:extLst>
              </p:cNvPr>
              <p:cNvSpPr/>
              <p:nvPr/>
            </p:nvSpPr>
            <p:spPr>
              <a:xfrm>
                <a:off x="1937096" y="5134344"/>
                <a:ext cx="5680703" cy="5239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𝑉𝑜𝑢𝑡</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num>
                            <m:den>
                              <m:d>
                                <m:dPr>
                                  <m:begChr m:val=""/>
                                  <m:ctrlPr>
                                    <a:rPr lang="es-ES" sz="1200" i="1">
                                      <a:latin typeface="Cambria Math" panose="02040503050406030204" pitchFamily="18" charset="0"/>
                                    </a:rPr>
                                  </m:ctrlPr>
                                </m:dPr>
                                <m:e>
                                  <m:r>
                                    <a:rPr lang="es-ES" sz="1200">
                                      <a:latin typeface="Cambria Math" panose="02040503050406030204" pitchFamily="18" charset="0"/>
                                    </a:rPr>
                                    <m:t>2</m:t>
                                  </m:r>
                                  <m:sSub>
                                    <m:sSubPr>
                                      <m:ctrlPr>
                                        <a:rPr lang="es-ES" sz="1200" i="1">
                                          <a:latin typeface="Cambria Math" panose="02040503050406030204" pitchFamily="18" charset="0"/>
                                        </a:rPr>
                                      </m:ctrlPr>
                                    </m:sSubPr>
                                    <m:e>
                                      <m:d>
                                        <m:dPr>
                                          <m:endChr m:val=""/>
                                          <m:ctrlPr>
                                            <a:rPr lang="es-ES" sz="1200" i="1">
                                              <a:latin typeface="Cambria Math" panose="02040503050406030204" pitchFamily="18" charset="0"/>
                                            </a:rPr>
                                          </m:ctrlPr>
                                        </m:dPr>
                                        <m:e>
                                          <m:r>
                                            <a:rPr lang="es-ES" sz="1200" i="1">
                                              <a:latin typeface="Cambria Math" panose="02040503050406030204" pitchFamily="18" charset="0"/>
                                            </a:rPr>
                                            <m:t>𝑅</m:t>
                                          </m:r>
                                        </m:e>
                                      </m:d>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e>
                              </m:d>
                            </m:den>
                          </m:f>
                        </m:e>
                      </m:d>
                      <m:r>
                        <a:rPr lang="es-ES" sz="1200">
                          <a:latin typeface="Cambria Math" panose="02040503050406030204" pitchFamily="18" charset="0"/>
                        </a:rPr>
                        <m:t>=</m:t>
                      </m:r>
                      <m:r>
                        <a:rPr lang="es-ES" sz="1200" i="1">
                          <a:latin typeface="Cambria Math" panose="02040503050406030204" pitchFamily="18" charset="0"/>
                        </a:rPr>
                        <m:t>𝑉𝑖𝑛</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den>
                          </m:f>
                        </m:e>
                      </m:d>
                      <m:r>
                        <a:rPr lang="es-ES" sz="1200">
                          <a:latin typeface="Cambria Math" panose="02040503050406030204" pitchFamily="18" charset="0"/>
                        </a:rPr>
                        <m:t>→</m:t>
                      </m:r>
                      <m:r>
                        <a:rPr lang="es-ES" sz="1200" i="1">
                          <a:latin typeface="Cambria Math" panose="02040503050406030204" pitchFamily="18" charset="0"/>
                        </a:rPr>
                        <m:t>𝑉𝑜𝑢𝑡</m:t>
                      </m:r>
                      <m:r>
                        <a:rPr lang="es-ES" sz="1200">
                          <a:latin typeface="Cambria Math" panose="02040503050406030204" pitchFamily="18" charset="0"/>
                        </a:rPr>
                        <m:t>=2</m:t>
                      </m:r>
                      <m:r>
                        <a:rPr lang="es-ES" sz="1200" i="1">
                          <a:latin typeface="Cambria Math" panose="02040503050406030204" pitchFamily="18" charset="0"/>
                        </a:rPr>
                        <m:t>𝑉𝑖𝑛</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e>
                      </m:d>
                    </m:oMath>
                  </m:oMathPara>
                </a14:m>
                <a:endParaRPr lang="es-ES" sz="1200" dirty="0"/>
              </a:p>
            </p:txBody>
          </p:sp>
        </mc:Choice>
        <mc:Fallback xmlns="">
          <p:sp>
            <p:nvSpPr>
              <p:cNvPr id="18" name="Rectángulo 17">
                <a:extLst>
                  <a:ext uri="{FF2B5EF4-FFF2-40B4-BE49-F238E27FC236}">
                    <a16:creationId xmlns:a16="http://schemas.microsoft.com/office/drawing/2014/main" id="{094BB36D-860F-44B5-8AE1-EAC84A389DEA}"/>
                  </a:ext>
                </a:extLst>
              </p:cNvPr>
              <p:cNvSpPr>
                <a:spLocks noRot="1" noChangeAspect="1" noMove="1" noResize="1" noEditPoints="1" noAdjustHandles="1" noChangeArrowheads="1" noChangeShapeType="1" noTextEdit="1"/>
              </p:cNvSpPr>
              <p:nvPr/>
            </p:nvSpPr>
            <p:spPr>
              <a:xfrm>
                <a:off x="1937096" y="5134344"/>
                <a:ext cx="5680703" cy="523926"/>
              </a:xfrm>
              <a:prstGeom prst="rect">
                <a:avLst/>
              </a:prstGeom>
              <a:blipFill>
                <a:blip r:embed="rId6"/>
                <a:stretch>
                  <a:fillRect t="-32558" b="-112791"/>
                </a:stretch>
              </a:blipFill>
            </p:spPr>
            <p:txBody>
              <a:bodyPr/>
              <a:lstStyle/>
              <a:p>
                <a:r>
                  <a:rPr lang="es-ES">
                    <a:noFill/>
                  </a:rPr>
                  <a:t> </a:t>
                </a:r>
              </a:p>
            </p:txBody>
          </p:sp>
        </mc:Fallback>
      </mc:AlternateContent>
      <p:sp>
        <p:nvSpPr>
          <p:cNvPr id="20" name="Rectángulo 19">
            <a:extLst>
              <a:ext uri="{FF2B5EF4-FFF2-40B4-BE49-F238E27FC236}">
                <a16:creationId xmlns:a16="http://schemas.microsoft.com/office/drawing/2014/main" id="{05D174C4-C718-4ED9-A3FE-97FE38AB9009}"/>
              </a:ext>
            </a:extLst>
          </p:cNvPr>
          <p:cNvSpPr/>
          <p:nvPr/>
        </p:nvSpPr>
        <p:spPr>
          <a:xfrm>
            <a:off x="2971504" y="3094325"/>
            <a:ext cx="5652926" cy="461665"/>
          </a:xfrm>
          <a:prstGeom prst="rect">
            <a:avLst/>
          </a:prstGeom>
        </p:spPr>
        <p:txBody>
          <a:bodyPr wrap="square">
            <a:spAutoFit/>
          </a:bodyPr>
          <a:lstStyle/>
          <a:p>
            <a:pPr lvl="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Vamos a utilizar un voltaje intermedio, Va, por simplicidad. Este voltaje no es necesario pero nos ayuda a ver más clara la relación entre las corriente i</a:t>
            </a:r>
            <a:r>
              <a:rPr lang="es-ES" altLang="es-ES" sz="1200" baseline="-30000" dirty="0">
                <a:latin typeface="Arial" panose="020B0604020202020204" pitchFamily="34" charset="0"/>
                <a:ea typeface="Times New Roman" panose="02020603050405020304" pitchFamily="18" charset="0"/>
              </a:rPr>
              <a:t>1</a:t>
            </a:r>
            <a:r>
              <a:rPr lang="es-ES" altLang="es-ES" sz="1200" dirty="0">
                <a:latin typeface="Arial" panose="020B0604020202020204" pitchFamily="34" charset="0"/>
                <a:ea typeface="Times New Roman" panose="02020603050405020304" pitchFamily="18" charset="0"/>
              </a:rPr>
              <a:t> e i</a:t>
            </a:r>
            <a:r>
              <a:rPr lang="es-ES" altLang="es-ES" sz="1200" baseline="-30000" dirty="0">
                <a:latin typeface="Arial" panose="020B0604020202020204" pitchFamily="34" charset="0"/>
                <a:ea typeface="Times New Roman" panose="02020603050405020304" pitchFamily="18" charset="0"/>
              </a:rPr>
              <a:t>2</a:t>
            </a:r>
            <a:r>
              <a:rPr lang="es-ES" altLang="es-ES" sz="1200" dirty="0">
                <a:latin typeface="Arial" panose="020B0604020202020204" pitchFamily="34" charset="0"/>
                <a:ea typeface="Times New Roman" panose="02020603050405020304" pitchFamily="18" charset="0"/>
              </a:rPr>
              <a:t>.</a:t>
            </a:r>
            <a:endParaRPr lang="es-ES" altLang="es-ES" sz="12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21" name="Rectángulo 20">
                <a:extLst>
                  <a:ext uri="{FF2B5EF4-FFF2-40B4-BE49-F238E27FC236}">
                    <a16:creationId xmlns:a16="http://schemas.microsoft.com/office/drawing/2014/main" id="{3C627D79-3548-49C1-842E-4D2A4D035824}"/>
                  </a:ext>
                </a:extLst>
              </p:cNvPr>
              <p:cNvSpPr/>
              <p:nvPr/>
            </p:nvSpPr>
            <p:spPr>
              <a:xfrm>
                <a:off x="2729814" y="4236285"/>
                <a:ext cx="4572000" cy="81855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
                        <m:fPr>
                          <m:ctrlPr>
                            <a:rPr lang="es-ES" sz="1050" i="1">
                              <a:solidFill>
                                <a:srgbClr val="0070C0"/>
                              </a:solidFill>
                              <a:latin typeface="Cambria Math" panose="02040503050406030204" pitchFamily="18" charset="0"/>
                              <a:ea typeface="Times New Roman" panose="02020603050405020304" pitchFamily="18" charset="0"/>
                            </a:rPr>
                          </m:ctrlPr>
                        </m:fPr>
                        <m:num>
                          <m:r>
                            <a:rPr lang="es-ES" sz="1050" i="1">
                              <a:solidFill>
                                <a:srgbClr val="0070C0"/>
                              </a:solidFill>
                              <a:latin typeface="Cambria Math" panose="02040503050406030204" pitchFamily="18" charset="0"/>
                              <a:ea typeface="Times New Roman" panose="02020603050405020304" pitchFamily="18" charset="0"/>
                            </a:rPr>
                            <m:t>𝑉𝑜𝑢𝑡</m:t>
                          </m:r>
                        </m:num>
                        <m:den>
                          <m:r>
                            <a:rPr lang="es-ES" sz="1050" i="1">
                              <a:solidFill>
                                <a:srgbClr val="0070C0"/>
                              </a:solidFill>
                              <a:latin typeface="Cambria Math" panose="02040503050406030204" pitchFamily="18" charset="0"/>
                              <a:ea typeface="Times New Roman" panose="02020603050405020304" pitchFamily="18" charset="0"/>
                            </a:rPr>
                            <m:t>2</m:t>
                          </m:r>
                        </m:den>
                      </m:f>
                      <m:f>
                        <m:fPr>
                          <m:ctrlPr>
                            <a:rPr lang="es-ES" sz="1050" i="1">
                              <a:solidFill>
                                <a:srgbClr val="0070C0"/>
                              </a:solidFill>
                              <a:latin typeface="Cambria Math" panose="02040503050406030204" pitchFamily="18" charset="0"/>
                              <a:ea typeface="Times New Roman" panose="02020603050405020304" pitchFamily="18" charset="0"/>
                            </a:rPr>
                          </m:ctrlPr>
                        </m:fPr>
                        <m:num>
                          <m:sSub>
                            <m:sSubPr>
                              <m:ctrlPr>
                                <a:rPr lang="es-ES" sz="1050" i="1" strike="sngStrike">
                                  <a:latin typeface="Cambria Math" panose="02040503050406030204" pitchFamily="18" charset="0"/>
                                  <a:ea typeface="Times New Roman" panose="02020603050405020304" pitchFamily="18" charset="0"/>
                                </a:rPr>
                              </m:ctrlPr>
                            </m:sSubPr>
                            <m:e>
                              <m:r>
                                <a:rPr lang="es-ES" sz="1050" i="1" strike="sngStrike">
                                  <a:latin typeface="Cambria Math" panose="02040503050406030204" pitchFamily="18" charset="0"/>
                                  <a:ea typeface="Times New Roman" panose="02020603050405020304" pitchFamily="18" charset="0"/>
                                </a:rPr>
                                <m:t>𝑅</m:t>
                              </m:r>
                            </m:e>
                            <m:sub>
                              <m:r>
                                <a:rPr lang="es-ES" sz="1050" i="1" strike="sngStrike">
                                  <a:latin typeface="Cambria Math" panose="02040503050406030204" pitchFamily="18" charset="0"/>
                                  <a:ea typeface="Times New Roman" panose="02020603050405020304" pitchFamily="18" charset="0"/>
                                </a:rPr>
                                <m:t>5</m:t>
                              </m:r>
                            </m:sub>
                          </m:sSub>
                        </m:num>
                        <m:den>
                          <m:sSub>
                            <m:sSubPr>
                              <m:ctrlPr>
                                <a:rPr lang="es-ES" sz="1050" i="1" strike="sngStrike">
                                  <a:solidFill>
                                    <a:srgbClr val="0070C0"/>
                                  </a:solidFill>
                                  <a:latin typeface="Cambria Math" panose="02040503050406030204" pitchFamily="18" charset="0"/>
                                  <a:ea typeface="Times New Roman" panose="02020603050405020304" pitchFamily="18" charset="0"/>
                                </a:rPr>
                              </m:ctrlPr>
                            </m:sSubPr>
                            <m:e>
                              <m:r>
                                <a:rPr lang="es-ES" sz="1050" i="1" strike="sngStrike">
                                  <a:solidFill>
                                    <a:srgbClr val="0070C0"/>
                                  </a:solidFill>
                                  <a:latin typeface="Cambria Math" panose="02040503050406030204" pitchFamily="18" charset="0"/>
                                  <a:ea typeface="Times New Roman" panose="02020603050405020304" pitchFamily="18" charset="0"/>
                                </a:rPr>
                                <m:t>𝑅</m:t>
                              </m:r>
                            </m:e>
                            <m:sub>
                              <m:r>
                                <a:rPr lang="es-ES" sz="1050" i="1" strike="sngStrike">
                                  <a:solidFill>
                                    <a:srgbClr val="0070C0"/>
                                  </a:solidFill>
                                  <a:latin typeface="Cambria Math" panose="02040503050406030204" pitchFamily="18" charset="0"/>
                                  <a:ea typeface="Times New Roman" panose="02020603050405020304" pitchFamily="18" charset="0"/>
                                </a:rPr>
                                <m:t>5</m:t>
                              </m:r>
                            </m:sub>
                          </m:sSub>
                        </m:den>
                      </m:f>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𝑉𝑖𝑛</m:t>
                      </m:r>
                      <m:r>
                        <a:rPr lang="es-ES" sz="1050" i="1">
                          <a:latin typeface="Cambria Math" panose="02040503050406030204" pitchFamily="18" charset="0"/>
                          <a:ea typeface="Times New Roman" panose="02020603050405020304" pitchFamily="18" charset="0"/>
                        </a:rPr>
                        <m:t>−</m:t>
                      </m:r>
                      <m:f>
                        <m:fPr>
                          <m:ctrlPr>
                            <a:rPr lang="es-ES" sz="1050" i="1">
                              <a:solidFill>
                                <a:srgbClr val="00B050"/>
                              </a:solidFill>
                              <a:latin typeface="Cambria Math" panose="02040503050406030204" pitchFamily="18" charset="0"/>
                              <a:ea typeface="Times New Roman" panose="02020603050405020304" pitchFamily="18" charset="0"/>
                            </a:rPr>
                          </m:ctrlPr>
                        </m:fPr>
                        <m:num>
                          <m:r>
                            <a:rPr lang="es-ES" sz="1050" i="1">
                              <a:solidFill>
                                <a:srgbClr val="00B050"/>
                              </a:solidFill>
                              <a:latin typeface="Cambria Math" panose="02040503050406030204" pitchFamily="18" charset="0"/>
                              <a:ea typeface="Times New Roman" panose="02020603050405020304" pitchFamily="18" charset="0"/>
                            </a:rPr>
                            <m:t>𝑉𝑖𝑛</m:t>
                          </m:r>
                          <m:r>
                            <a:rPr lang="es-ES" sz="1050" i="1">
                              <a:solidFill>
                                <a:srgbClr val="00B050"/>
                              </a:solidFill>
                              <a:latin typeface="Cambria Math" panose="02040503050406030204" pitchFamily="18" charset="0"/>
                              <a:ea typeface="Times New Roman" panose="02020603050405020304" pitchFamily="18" charset="0"/>
                            </a:rPr>
                            <m:t>−</m:t>
                          </m:r>
                          <m:r>
                            <a:rPr lang="es-ES" sz="1050" i="1">
                              <a:solidFill>
                                <a:srgbClr val="00B050"/>
                              </a:solidFill>
                              <a:latin typeface="Cambria Math" panose="02040503050406030204" pitchFamily="18" charset="0"/>
                              <a:ea typeface="Times New Roman" panose="02020603050405020304" pitchFamily="18" charset="0"/>
                            </a:rPr>
                            <m:t>𝑉𝑜𝑢𝑡</m:t>
                          </m:r>
                        </m:num>
                        <m:den>
                          <m:sSub>
                            <m:sSubPr>
                              <m:ctrlPr>
                                <a:rPr lang="es-ES" sz="1050" i="1">
                                  <a:solidFill>
                                    <a:srgbClr val="00B050"/>
                                  </a:solidFill>
                                  <a:latin typeface="Cambria Math" panose="02040503050406030204" pitchFamily="18" charset="0"/>
                                  <a:ea typeface="Times New Roman" panose="02020603050405020304" pitchFamily="18" charset="0"/>
                                </a:rPr>
                              </m:ctrlPr>
                            </m:sSubPr>
                            <m:e>
                              <m:r>
                                <a:rPr lang="es-ES" sz="1050" i="1">
                                  <a:solidFill>
                                    <a:srgbClr val="00B050"/>
                                  </a:solidFill>
                                  <a:latin typeface="Cambria Math" panose="02040503050406030204" pitchFamily="18" charset="0"/>
                                  <a:ea typeface="Times New Roman" panose="02020603050405020304" pitchFamily="18" charset="0"/>
                                </a:rPr>
                                <m:t>𝑅</m:t>
                              </m:r>
                            </m:e>
                            <m:sub>
                              <m:r>
                                <a:rPr lang="es-ES" sz="1050" i="1">
                                  <a:solidFill>
                                    <a:srgbClr val="00B050"/>
                                  </a:solidFill>
                                  <a:latin typeface="Cambria Math" panose="02040503050406030204" pitchFamily="18" charset="0"/>
                                  <a:ea typeface="Times New Roman" panose="02020603050405020304" pitchFamily="18" charset="0"/>
                                </a:rPr>
                                <m:t>1</m:t>
                              </m:r>
                            </m:sub>
                          </m:sSub>
                          <m:r>
                            <a:rPr lang="es-ES" sz="1050" i="1">
                              <a:solidFill>
                                <a:srgbClr val="00B050"/>
                              </a:solidFill>
                              <a:latin typeface="Cambria Math" panose="02040503050406030204" pitchFamily="18" charset="0"/>
                              <a:ea typeface="Times New Roman" panose="02020603050405020304" pitchFamily="18" charset="0"/>
                            </a:rPr>
                            <m:t>+</m:t>
                          </m:r>
                          <m:sSub>
                            <m:sSubPr>
                              <m:ctrlPr>
                                <a:rPr lang="es-ES" sz="1050" i="1">
                                  <a:solidFill>
                                    <a:srgbClr val="00B050"/>
                                  </a:solidFill>
                                  <a:latin typeface="Cambria Math" panose="02040503050406030204" pitchFamily="18" charset="0"/>
                                  <a:ea typeface="Times New Roman" panose="02020603050405020304" pitchFamily="18" charset="0"/>
                                </a:rPr>
                              </m:ctrlPr>
                            </m:sSubPr>
                            <m:e>
                              <m:r>
                                <a:rPr lang="es-ES" sz="1050" i="1">
                                  <a:solidFill>
                                    <a:srgbClr val="00B050"/>
                                  </a:solidFill>
                                  <a:latin typeface="Cambria Math" panose="02040503050406030204" pitchFamily="18" charset="0"/>
                                  <a:ea typeface="Times New Roman" panose="02020603050405020304" pitchFamily="18" charset="0"/>
                                </a:rPr>
                                <m:t>𝑅</m:t>
                              </m:r>
                            </m:e>
                            <m:sub>
                              <m:r>
                                <a:rPr lang="es-ES" sz="1050" i="1">
                                  <a:solidFill>
                                    <a:srgbClr val="00B050"/>
                                  </a:solidFill>
                                  <a:latin typeface="Cambria Math" panose="02040503050406030204" pitchFamily="18" charset="0"/>
                                  <a:ea typeface="Times New Roman" panose="02020603050405020304" pitchFamily="18" charset="0"/>
                                </a:rPr>
                                <m:t>2</m:t>
                              </m:r>
                            </m:sub>
                          </m:sSub>
                        </m:den>
                      </m:f>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𝑉𝑜𝑢𝑡</m:t>
                      </m:r>
                      <m:d>
                        <m:dPr>
                          <m:ctrlPr>
                            <a:rPr lang="es-ES" sz="1050" i="1">
                              <a:latin typeface="Cambria Math" panose="02040503050406030204" pitchFamily="18" charset="0"/>
                              <a:ea typeface="Times New Roman" panose="02020603050405020304" pitchFamily="18" charset="0"/>
                            </a:rPr>
                          </m:ctrlPr>
                        </m:dPr>
                        <m:e>
                          <m:f>
                            <m:fPr>
                              <m:ctrlPr>
                                <a:rPr lang="es-ES" sz="1050" i="1">
                                  <a:latin typeface="Cambria Math" panose="02040503050406030204" pitchFamily="18" charset="0"/>
                                  <a:ea typeface="Times New Roman" panose="02020603050405020304" pitchFamily="18" charset="0"/>
                                </a:rPr>
                              </m:ctrlPr>
                            </m:fPr>
                            <m:num>
                              <m:r>
                                <a:rPr lang="es-ES" sz="1050" i="1">
                                  <a:latin typeface="Cambria Math" panose="02040503050406030204" pitchFamily="18" charset="0"/>
                                  <a:ea typeface="Times New Roman" panose="02020603050405020304" pitchFamily="18" charset="0"/>
                                </a:rPr>
                                <m:t>1</m:t>
                              </m:r>
                            </m:num>
                            <m:den>
                              <m:r>
                                <a:rPr lang="es-ES" sz="1050" i="1">
                                  <a:latin typeface="Cambria Math" panose="02040503050406030204" pitchFamily="18" charset="0"/>
                                  <a:ea typeface="Times New Roman" panose="02020603050405020304" pitchFamily="18" charset="0"/>
                                </a:rPr>
                                <m:t>2</m:t>
                              </m:r>
                            </m:den>
                          </m:f>
                          <m:r>
                            <a:rPr lang="es-ES" sz="1050" i="1">
                              <a:latin typeface="Cambria Math" panose="02040503050406030204" pitchFamily="18" charset="0"/>
                              <a:ea typeface="Times New Roman" panose="02020603050405020304" pitchFamily="18" charset="0"/>
                            </a:rPr>
                            <m:t>−</m:t>
                          </m:r>
                          <m:f>
                            <m:fPr>
                              <m:ctrlPr>
                                <a:rPr lang="es-ES" sz="1050" i="1">
                                  <a:latin typeface="Cambria Math" panose="02040503050406030204" pitchFamily="18" charset="0"/>
                                  <a:ea typeface="Times New Roman" panose="02020603050405020304" pitchFamily="18" charset="0"/>
                                </a:rPr>
                              </m:ctrlPr>
                            </m:fPr>
                            <m:num>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num>
                            <m:den>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2</m:t>
                                  </m:r>
                                </m:sub>
                              </m:sSub>
                            </m:den>
                          </m:f>
                        </m:e>
                      </m:d>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𝑉𝑖𝑛</m:t>
                      </m:r>
                      <m:d>
                        <m:dPr>
                          <m:ctrlPr>
                            <a:rPr lang="es-ES" sz="1050" i="1">
                              <a:latin typeface="Cambria Math" panose="02040503050406030204" pitchFamily="18" charset="0"/>
                              <a:ea typeface="Times New Roman" panose="02020603050405020304" pitchFamily="18" charset="0"/>
                            </a:rPr>
                          </m:ctrlPr>
                        </m:dPr>
                        <m:e>
                          <m:r>
                            <a:rPr lang="es-ES" sz="1050" i="1">
                              <a:latin typeface="Cambria Math" panose="02040503050406030204" pitchFamily="18" charset="0"/>
                              <a:ea typeface="Times New Roman" panose="02020603050405020304" pitchFamily="18" charset="0"/>
                            </a:rPr>
                            <m:t>1−</m:t>
                          </m:r>
                          <m:f>
                            <m:fPr>
                              <m:ctrlPr>
                                <a:rPr lang="es-ES" sz="1050" i="1">
                                  <a:latin typeface="Cambria Math" panose="02040503050406030204" pitchFamily="18" charset="0"/>
                                  <a:ea typeface="Times New Roman" panose="02020603050405020304" pitchFamily="18" charset="0"/>
                                </a:rPr>
                              </m:ctrlPr>
                            </m:fPr>
                            <m:num>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num>
                            <m:den>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2</m:t>
                                  </m:r>
                                </m:sub>
                              </m:sSub>
                            </m:den>
                          </m:f>
                        </m:e>
                      </m:d>
                      <m:r>
                        <a:rPr lang="es-ES" sz="1050" i="1">
                          <a:latin typeface="Cambria Math" panose="02040503050406030204" pitchFamily="18" charset="0"/>
                          <a:ea typeface="Times New Roman" panose="02020603050405020304" pitchFamily="18" charset="0"/>
                        </a:rPr>
                        <m:t> </m:t>
                      </m:r>
                    </m:oMath>
                  </m:oMathPara>
                </a14:m>
                <a:endParaRPr lang="es-ES" sz="1050" dirty="0"/>
              </a:p>
            </p:txBody>
          </p:sp>
        </mc:Choice>
        <mc:Fallback xmlns="">
          <p:sp>
            <p:nvSpPr>
              <p:cNvPr id="21" name="Rectángulo 20">
                <a:extLst>
                  <a:ext uri="{FF2B5EF4-FFF2-40B4-BE49-F238E27FC236}">
                    <a16:creationId xmlns:a16="http://schemas.microsoft.com/office/drawing/2014/main" id="{3C627D79-3548-49C1-842E-4D2A4D035824}"/>
                  </a:ext>
                </a:extLst>
              </p:cNvPr>
              <p:cNvSpPr>
                <a:spLocks noRot="1" noChangeAspect="1" noMove="1" noResize="1" noEditPoints="1" noAdjustHandles="1" noChangeArrowheads="1" noChangeShapeType="1" noTextEdit="1"/>
              </p:cNvSpPr>
              <p:nvPr/>
            </p:nvSpPr>
            <p:spPr>
              <a:xfrm>
                <a:off x="2729814" y="4236285"/>
                <a:ext cx="4572000" cy="818557"/>
              </a:xfrm>
              <a:prstGeom prst="rect">
                <a:avLst/>
              </a:prstGeom>
              <a:blipFill>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5838205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84DC9EB-4D33-4CFC-8660-9228A982D0AD}"/>
              </a:ext>
            </a:extLst>
          </p:cNvPr>
          <p:cNvSpPr>
            <a:spLocks noGrp="1"/>
          </p:cNvSpPr>
          <p:nvPr>
            <p:ph type="sldNum" sz="quarter" idx="10"/>
          </p:nvPr>
        </p:nvSpPr>
        <p:spPr bwMode="auto">
          <a:xfrm>
            <a:off x="8657439" y="0"/>
            <a:ext cx="48656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z="1800" smtClean="0">
                <a:latin typeface="+mn-lt"/>
              </a:rPr>
              <a:pPr eaLnBrk="0" fontAlgn="base" hangingPunct="0">
                <a:spcBef>
                  <a:spcPct val="0"/>
                </a:spcBef>
                <a:spcAft>
                  <a:spcPct val="0"/>
                </a:spcAft>
                <a:defRPr/>
              </a:pPr>
              <a:t>93</a:t>
            </a:fld>
            <a:endParaRPr lang="es-ES_tradnl" altLang="es-ES" sz="1800" dirty="0">
              <a:latin typeface="+mn-lt"/>
            </a:endParaRPr>
          </a:p>
        </p:txBody>
      </p:sp>
      <p:sp>
        <p:nvSpPr>
          <p:cNvPr id="3" name="Rectángulo 2">
            <a:extLst>
              <a:ext uri="{FF2B5EF4-FFF2-40B4-BE49-F238E27FC236}">
                <a16:creationId xmlns:a16="http://schemas.microsoft.com/office/drawing/2014/main" id="{9C746B6A-755A-4977-9009-B0398A484F09}"/>
              </a:ext>
            </a:extLst>
          </p:cNvPr>
          <p:cNvSpPr/>
          <p:nvPr/>
        </p:nvSpPr>
        <p:spPr>
          <a:xfrm>
            <a:off x="296644" y="822068"/>
            <a:ext cx="7148744"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10.</a:t>
            </a:r>
            <a:r>
              <a:rPr lang="es-ES" sz="1600" dirty="0">
                <a:latin typeface="Arial" panose="020B0604020202020204" pitchFamily="34" charset="0"/>
                <a:ea typeface="Times New Roman" panose="02020603050405020304" pitchFamily="18" charset="0"/>
                <a:cs typeface="Times New Roman" panose="02020603050405020304" pitchFamily="18" charset="0"/>
              </a:rPr>
              <a:t> Hallar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600" dirty="0">
                <a:latin typeface="Arial" panose="020B0604020202020204" pitchFamily="34" charset="0"/>
                <a:ea typeface="Times New Roman" panose="02020603050405020304" pitchFamily="18" charset="0"/>
                <a:cs typeface="Times New Roman" panose="02020603050405020304" pitchFamily="18" charset="0"/>
              </a:rPr>
              <a:t>, y las resistencias del circuito.</a:t>
            </a:r>
            <a:endParaRPr lang="es-ES" sz="1600" dirty="0"/>
          </a:p>
        </p:txBody>
      </p:sp>
      <p:pic>
        <p:nvPicPr>
          <p:cNvPr id="4" name="Imagen 3" descr="AO_4R">
            <a:extLst>
              <a:ext uri="{FF2B5EF4-FFF2-40B4-BE49-F238E27FC236}">
                <a16:creationId xmlns:a16="http://schemas.microsoft.com/office/drawing/2014/main" id="{A1ADB420-ED76-49DA-80A9-6E181BA90E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1134" y="1835944"/>
            <a:ext cx="2805524" cy="1930963"/>
          </a:xfrm>
          <a:prstGeom prst="rect">
            <a:avLst/>
          </a:prstGeom>
          <a:noFill/>
          <a:ln>
            <a:noFill/>
          </a:ln>
        </p:spPr>
      </p:pic>
      <p:sp>
        <p:nvSpPr>
          <p:cNvPr id="5" name="Rectángulo 4">
            <a:extLst>
              <a:ext uri="{FF2B5EF4-FFF2-40B4-BE49-F238E27FC236}">
                <a16:creationId xmlns:a16="http://schemas.microsoft.com/office/drawing/2014/main" id="{402D90F4-CF2D-425C-B2B7-52A67BBF7195}"/>
              </a:ext>
            </a:extLst>
          </p:cNvPr>
          <p:cNvSpPr/>
          <p:nvPr/>
        </p:nvSpPr>
        <p:spPr>
          <a:xfrm>
            <a:off x="3871016" y="1428419"/>
            <a:ext cx="4572000" cy="646331"/>
          </a:xfrm>
          <a:prstGeom prst="rect">
            <a:avLst/>
          </a:prstGeom>
        </p:spPr>
        <p:txBody>
          <a:bodyPr>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Llamando i a la corriente que circula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200" dirty="0">
                <a:latin typeface="Arial" panose="020B0604020202020204" pitchFamily="34" charset="0"/>
                <a:ea typeface="Times New Roman" panose="02020603050405020304" pitchFamily="18" charset="0"/>
                <a:cs typeface="Times New Roman" panose="02020603050405020304" pitchFamily="18" charset="0"/>
              </a:rPr>
              <a:t> y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200" dirty="0">
                <a:latin typeface="Arial" panose="020B0604020202020204" pitchFamily="34" charset="0"/>
                <a:ea typeface="Times New Roman" panose="02020603050405020304" pitchFamily="18" charset="0"/>
                <a:cs typeface="Times New Roman" panose="02020603050405020304" pitchFamily="18" charset="0"/>
              </a:rPr>
              <a:t> e i’ a la que circula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y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aplicando las leyes de Kirchhoff tenemos que:</a:t>
            </a:r>
            <a:endParaRPr lang="es-ES" sz="1200" dirty="0">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CBDB6A2E-ED6C-4A02-8C7A-C0EF87A1CD56}"/>
              </a:ext>
            </a:extLst>
          </p:cNvPr>
          <p:cNvSpPr/>
          <p:nvPr/>
        </p:nvSpPr>
        <p:spPr>
          <a:xfrm>
            <a:off x="264181" y="3706728"/>
            <a:ext cx="2743059" cy="300082"/>
          </a:xfrm>
          <a:prstGeom prst="rect">
            <a:avLst/>
          </a:prstGeom>
        </p:spPr>
        <p:txBody>
          <a:bodyPr wrap="non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Igualando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350" dirty="0">
                <a:latin typeface="Arial" panose="020B0604020202020204" pitchFamily="34" charset="0"/>
                <a:ea typeface="Times New Roman" panose="02020603050405020304" pitchFamily="18" charset="0"/>
                <a:cs typeface="Times New Roman" panose="02020603050405020304" pitchFamily="18" charset="0"/>
              </a:rPr>
              <a:t> con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35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350" dirty="0">
              <a:latin typeface="Times New Roman" panose="02020603050405020304" pitchFamily="18" charset="0"/>
              <a:ea typeface="Times New Roman" panose="02020603050405020304" pitchFamily="18" charset="0"/>
            </a:endParaRPr>
          </a:p>
        </p:txBody>
      </p:sp>
      <p:sp>
        <p:nvSpPr>
          <p:cNvPr id="11" name="Rectángulo 10">
            <a:extLst>
              <a:ext uri="{FF2B5EF4-FFF2-40B4-BE49-F238E27FC236}">
                <a16:creationId xmlns:a16="http://schemas.microsoft.com/office/drawing/2014/main" id="{1D33396C-60E9-4751-A538-1B8F9AAE3A8C}"/>
              </a:ext>
            </a:extLst>
          </p:cNvPr>
          <p:cNvSpPr/>
          <p:nvPr/>
        </p:nvSpPr>
        <p:spPr>
          <a:xfrm>
            <a:off x="336297" y="4502450"/>
            <a:ext cx="4572000" cy="50783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el caso particular de que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350" dirty="0">
              <a:latin typeface="Times New Roman" panose="02020603050405020304" pitchFamily="18" charset="0"/>
              <a:ea typeface="Times New Roman" panose="02020603050405020304" pitchFamily="18" charset="0"/>
            </a:endParaRPr>
          </a:p>
        </p:txBody>
      </p:sp>
      <p:graphicFrame>
        <p:nvGraphicFramePr>
          <p:cNvPr id="13" name="Objeto 12">
            <a:extLst>
              <a:ext uri="{FF2B5EF4-FFF2-40B4-BE49-F238E27FC236}">
                <a16:creationId xmlns:a16="http://schemas.microsoft.com/office/drawing/2014/main" id="{57FEFC53-66D4-4737-8B64-74C75E2D9B2E}"/>
              </a:ext>
            </a:extLst>
          </p:cNvPr>
          <p:cNvGraphicFramePr>
            <a:graphicFrameLocks noChangeAspect="1"/>
          </p:cNvGraphicFramePr>
          <p:nvPr/>
        </p:nvGraphicFramePr>
        <p:xfrm>
          <a:off x="3312175" y="4772087"/>
          <a:ext cx="1596122" cy="484748"/>
        </p:xfrm>
        <a:graphic>
          <a:graphicData uri="http://schemas.openxmlformats.org/presentationml/2006/ole">
            <mc:AlternateContent xmlns:mc="http://schemas.openxmlformats.org/markup-compatibility/2006">
              <mc:Choice xmlns:v="urn:schemas-microsoft-com:vml" Requires="v">
                <p:oleObj r:id="rId3" imgW="1282700" imgH="393700" progId="Equation.3">
                  <p:embed/>
                </p:oleObj>
              </mc:Choice>
              <mc:Fallback>
                <p:oleObj r:id="rId3" imgW="1282700" imgH="393700" progId="Equation.3">
                  <p:embed/>
                  <p:pic>
                    <p:nvPicPr>
                      <p:cNvPr id="13" name="Objeto 12">
                        <a:extLst>
                          <a:ext uri="{FF2B5EF4-FFF2-40B4-BE49-F238E27FC236}">
                            <a16:creationId xmlns:a16="http://schemas.microsoft.com/office/drawing/2014/main" id="{57FEFC53-66D4-4737-8B64-74C75E2D9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175" y="4772087"/>
                        <a:ext cx="1596122" cy="48474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54AF310F-302F-4E8A-BBB7-17F0A1A05ECD}"/>
                  </a:ext>
                </a:extLst>
              </p:cNvPr>
              <p:cNvSpPr txBox="1"/>
              <p:nvPr/>
            </p:nvSpPr>
            <p:spPr>
              <a:xfrm>
                <a:off x="3993893" y="2942600"/>
                <a:ext cx="2825902"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  </m:t>
                      </m:r>
                    </m:oMath>
                  </m:oMathPara>
                </a14:m>
                <a:endParaRPr lang="es-ES" sz="1200" dirty="0"/>
              </a:p>
            </p:txBody>
          </p:sp>
        </mc:Choice>
        <mc:Fallback xmlns="">
          <p:sp>
            <p:nvSpPr>
              <p:cNvPr id="6" name="CuadroTexto 5">
                <a:extLst>
                  <a:ext uri="{FF2B5EF4-FFF2-40B4-BE49-F238E27FC236}">
                    <a16:creationId xmlns:a16="http://schemas.microsoft.com/office/drawing/2014/main" id="{54AF310F-302F-4E8A-BBB7-17F0A1A05ECD}"/>
                  </a:ext>
                </a:extLst>
              </p:cNvPr>
              <p:cNvSpPr txBox="1">
                <a:spLocks noRot="1" noChangeAspect="1" noMove="1" noResize="1" noEditPoints="1" noAdjustHandles="1" noChangeArrowheads="1" noChangeShapeType="1" noTextEdit="1"/>
              </p:cNvSpPr>
              <p:nvPr/>
            </p:nvSpPr>
            <p:spPr>
              <a:xfrm>
                <a:off x="3993893" y="2942600"/>
                <a:ext cx="2825902" cy="375937"/>
              </a:xfrm>
              <a:prstGeom prst="rect">
                <a:avLst/>
              </a:prstGeom>
              <a:blipFill>
                <a:blip r:embed="rId5"/>
                <a:stretch>
                  <a:fillRect l="-647" t="-3279"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8F77FD2-81C8-4F27-8EC1-D1267A8772E3}"/>
                  </a:ext>
                </a:extLst>
              </p:cNvPr>
              <p:cNvSpPr txBox="1"/>
              <p:nvPr/>
            </p:nvSpPr>
            <p:spPr>
              <a:xfrm>
                <a:off x="4016754" y="3326679"/>
                <a:ext cx="3770519"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oMath>
                  </m:oMathPara>
                </a14:m>
                <a:endParaRPr lang="es-ES" sz="1200" dirty="0"/>
              </a:p>
            </p:txBody>
          </p:sp>
        </mc:Choice>
        <mc:Fallback xmlns="">
          <p:sp>
            <p:nvSpPr>
              <p:cNvPr id="9" name="CuadroTexto 8">
                <a:extLst>
                  <a:ext uri="{FF2B5EF4-FFF2-40B4-BE49-F238E27FC236}">
                    <a16:creationId xmlns:a16="http://schemas.microsoft.com/office/drawing/2014/main" id="{68F77FD2-81C8-4F27-8EC1-D1267A8772E3}"/>
                  </a:ext>
                </a:extLst>
              </p:cNvPr>
              <p:cNvSpPr txBox="1">
                <a:spLocks noRot="1" noChangeAspect="1" noMove="1" noResize="1" noEditPoints="1" noAdjustHandles="1" noChangeArrowheads="1" noChangeShapeType="1" noTextEdit="1"/>
              </p:cNvSpPr>
              <p:nvPr/>
            </p:nvSpPr>
            <p:spPr>
              <a:xfrm>
                <a:off x="4016754" y="3326679"/>
                <a:ext cx="3770519" cy="375937"/>
              </a:xfrm>
              <a:prstGeom prst="rect">
                <a:avLst/>
              </a:prstGeom>
              <a:blipFill>
                <a:blip r:embed="rId6"/>
                <a:stretch>
                  <a:fillRect l="-162" t="-3279"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124FA348-E34A-432B-B32C-049D21BF5DA3}"/>
                  </a:ext>
                </a:extLst>
              </p:cNvPr>
              <p:cNvSpPr txBox="1"/>
              <p:nvPr/>
            </p:nvSpPr>
            <p:spPr>
              <a:xfrm>
                <a:off x="336298" y="4027384"/>
                <a:ext cx="7069436" cy="382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r>
                            <a:rPr lang="es-ES" sz="1200" i="1">
                              <a:latin typeface="Cambria Math" panose="02040503050406030204" pitchFamily="18" charset="0"/>
                            </a:rPr>
                            <m:t>)</m:t>
                          </m:r>
                        </m:num>
                        <m:den>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e>
                          </m:d>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oMath>
                  </m:oMathPara>
                </a14:m>
                <a:endParaRPr lang="es-ES" sz="1200" dirty="0"/>
              </a:p>
            </p:txBody>
          </p:sp>
        </mc:Choice>
        <mc:Fallback xmlns="">
          <p:sp>
            <p:nvSpPr>
              <p:cNvPr id="14" name="CuadroTexto 13">
                <a:extLst>
                  <a:ext uri="{FF2B5EF4-FFF2-40B4-BE49-F238E27FC236}">
                    <a16:creationId xmlns:a16="http://schemas.microsoft.com/office/drawing/2014/main" id="{124FA348-E34A-432B-B32C-049D21BF5DA3}"/>
                  </a:ext>
                </a:extLst>
              </p:cNvPr>
              <p:cNvSpPr txBox="1">
                <a:spLocks noRot="1" noChangeAspect="1" noMove="1" noResize="1" noEditPoints="1" noAdjustHandles="1" noChangeArrowheads="1" noChangeShapeType="1" noTextEdit="1"/>
              </p:cNvSpPr>
              <p:nvPr/>
            </p:nvSpPr>
            <p:spPr>
              <a:xfrm>
                <a:off x="336298" y="4027384"/>
                <a:ext cx="7069436" cy="382797"/>
              </a:xfrm>
              <a:prstGeom prst="rect">
                <a:avLst/>
              </a:prstGeom>
              <a:blipFill>
                <a:blip r:embed="rId7"/>
                <a:stretch>
                  <a:fillRect t="-6452" b="-96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C9B471B7-FFAF-41C7-B01A-0C87D15B4D34}"/>
                  </a:ext>
                </a:extLst>
              </p:cNvPr>
              <p:cNvSpPr txBox="1"/>
              <p:nvPr/>
            </p:nvSpPr>
            <p:spPr>
              <a:xfrm>
                <a:off x="3978431" y="2267746"/>
                <a:ext cx="2066143"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𝑖</m:t>
                      </m:r>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𝑖</m:t>
                      </m:r>
                      <m:r>
                        <a:rPr lang="es-ES" sz="1200" i="1">
                          <a:latin typeface="Cambria Math" panose="02040503050406030204" pitchFamily="18" charset="0"/>
                        </a:rPr>
                        <m:t>→</m:t>
                      </m:r>
                      <m:r>
                        <a:rPr lang="es-ES" sz="1200" i="1">
                          <a:latin typeface="Cambria Math" panose="02040503050406030204" pitchFamily="18" charset="0"/>
                        </a:rPr>
                        <m:t>𝑖</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  </m:t>
                      </m:r>
                    </m:oMath>
                  </m:oMathPara>
                </a14:m>
                <a:endParaRPr lang="es-ES" sz="1200" dirty="0"/>
              </a:p>
            </p:txBody>
          </p:sp>
        </mc:Choice>
        <mc:Fallback xmlns="">
          <p:sp>
            <p:nvSpPr>
              <p:cNvPr id="15" name="CuadroTexto 14">
                <a:extLst>
                  <a:ext uri="{FF2B5EF4-FFF2-40B4-BE49-F238E27FC236}">
                    <a16:creationId xmlns:a16="http://schemas.microsoft.com/office/drawing/2014/main" id="{C9B471B7-FFAF-41C7-B01A-0C87D15B4D34}"/>
                  </a:ext>
                </a:extLst>
              </p:cNvPr>
              <p:cNvSpPr txBox="1">
                <a:spLocks noRot="1" noChangeAspect="1" noMove="1" noResize="1" noEditPoints="1" noAdjustHandles="1" noChangeArrowheads="1" noChangeShapeType="1" noTextEdit="1"/>
              </p:cNvSpPr>
              <p:nvPr/>
            </p:nvSpPr>
            <p:spPr>
              <a:xfrm>
                <a:off x="3978431" y="2267746"/>
                <a:ext cx="2066143" cy="376834"/>
              </a:xfrm>
              <a:prstGeom prst="rect">
                <a:avLst/>
              </a:prstGeom>
              <a:blipFill>
                <a:blip r:embed="rId8"/>
                <a:stretch>
                  <a:fillRect l="-1180" t="-3226" b="-80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46684E29-7AA1-4324-9086-266A625F9B38}"/>
                  </a:ext>
                </a:extLst>
              </p:cNvPr>
              <p:cNvSpPr txBox="1"/>
              <p:nvPr/>
            </p:nvSpPr>
            <p:spPr>
              <a:xfrm>
                <a:off x="3978432" y="2580704"/>
                <a:ext cx="1614096"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𝑖</m:t>
                      </m:r>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  </m:t>
                      </m:r>
                    </m:oMath>
                  </m:oMathPara>
                </a14:m>
                <a:endParaRPr lang="es-ES" sz="1200" dirty="0"/>
              </a:p>
            </p:txBody>
          </p:sp>
        </mc:Choice>
        <mc:Fallback xmlns="">
          <p:sp>
            <p:nvSpPr>
              <p:cNvPr id="16" name="CuadroTexto 15">
                <a:extLst>
                  <a:ext uri="{FF2B5EF4-FFF2-40B4-BE49-F238E27FC236}">
                    <a16:creationId xmlns:a16="http://schemas.microsoft.com/office/drawing/2014/main" id="{46684E29-7AA1-4324-9086-266A625F9B38}"/>
                  </a:ext>
                </a:extLst>
              </p:cNvPr>
              <p:cNvSpPr txBox="1">
                <a:spLocks noRot="1" noChangeAspect="1" noMove="1" noResize="1" noEditPoints="1" noAdjustHandles="1" noChangeArrowheads="1" noChangeShapeType="1" noTextEdit="1"/>
              </p:cNvSpPr>
              <p:nvPr/>
            </p:nvSpPr>
            <p:spPr>
              <a:xfrm>
                <a:off x="3978432" y="2580704"/>
                <a:ext cx="1614096" cy="376834"/>
              </a:xfrm>
              <a:prstGeom prst="rect">
                <a:avLst/>
              </a:prstGeom>
              <a:blipFill>
                <a:blip r:embed="rId9"/>
                <a:stretch>
                  <a:fillRect l="-758" t="-1613" b="-8065"/>
                </a:stretch>
              </a:blipFill>
            </p:spPr>
            <p:txBody>
              <a:bodyPr/>
              <a:lstStyle/>
              <a:p>
                <a:r>
                  <a:rPr lang="es-ES">
                    <a:noFill/>
                  </a:rPr>
                  <a:t> </a:t>
                </a:r>
              </a:p>
            </p:txBody>
          </p:sp>
        </mc:Fallback>
      </mc:AlternateContent>
    </p:spTree>
    <p:extLst>
      <p:ext uri="{BB962C8B-B14F-4D97-AF65-F5344CB8AC3E}">
        <p14:creationId xmlns:p14="http://schemas.microsoft.com/office/powerpoint/2010/main" val="27621792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5. </a:t>
            </a:r>
            <a:r>
              <a:rPr lang="es-ES" altLang="es-ES" sz="2800" dirty="0">
                <a:solidFill>
                  <a:schemeClr val="bg1"/>
                </a:solidFill>
                <a:latin typeface="45 Helvetica Light" charset="0"/>
              </a:rPr>
              <a:t>El Diodo</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a:solidFill>
                  <a:schemeClr val="bg1"/>
                </a:solidFill>
              </a:rPr>
              <a:t>94</a:t>
            </a:fld>
            <a:endParaRPr lang="es-ES" dirty="0">
              <a:solidFill>
                <a:schemeClr val="bg1"/>
              </a:solidFill>
            </a:endParaRPr>
          </a:p>
        </p:txBody>
      </p:sp>
    </p:spTree>
    <p:extLst>
      <p:ext uri="{BB962C8B-B14F-4D97-AF65-F5344CB8AC3E}">
        <p14:creationId xmlns:p14="http://schemas.microsoft.com/office/powerpoint/2010/main" val="1233996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Imagen 66">
            <a:extLst>
              <a:ext uri="{FF2B5EF4-FFF2-40B4-BE49-F238E27FC236}">
                <a16:creationId xmlns:a16="http://schemas.microsoft.com/office/drawing/2014/main" id="{83E0659F-85C8-20C5-CE5E-60E397474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617" y="1648183"/>
            <a:ext cx="2571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73">
            <a:extLst>
              <a:ext uri="{FF2B5EF4-FFF2-40B4-BE49-F238E27FC236}">
                <a16:creationId xmlns:a16="http://schemas.microsoft.com/office/drawing/2014/main" id="{CE784363-494A-E756-CEC1-FBDD00A9E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26" y="4975384"/>
            <a:ext cx="2066925" cy="1333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id="{088901F0-E487-2B72-A270-F3D9CE6BCD96}"/>
              </a:ext>
            </a:extLst>
          </p:cNvPr>
          <p:cNvSpPr>
            <a:spLocks noChangeArrowheads="1"/>
          </p:cNvSpPr>
          <p:nvPr/>
        </p:nvSpPr>
        <p:spPr bwMode="auto">
          <a:xfrm>
            <a:off x="228600" y="825777"/>
            <a:ext cx="86020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1.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En la figura inferior hay un elemento no lineal cuya característica corriente-voltaje viene dado por la expresión:</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i</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si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&gt;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i</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0</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si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&lt;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Calcular el voltaje que cae en dicho dispositivo si A =1,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=0,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=12 V 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chemeClr val="tx1"/>
              </a:solidFill>
              <a:effectLst/>
              <a:latin typeface="+mj-lt"/>
            </a:endParaRPr>
          </a:p>
        </p:txBody>
      </p:sp>
      <p:sp>
        <p:nvSpPr>
          <p:cNvPr id="13" name="Rectangle 13">
            <a:extLst>
              <a:ext uri="{FF2B5EF4-FFF2-40B4-BE49-F238E27FC236}">
                <a16:creationId xmlns:a16="http://schemas.microsoft.com/office/drawing/2014/main" id="{E503D9CD-4B13-C942-628E-3DC53F3EA3F8}"/>
              </a:ext>
            </a:extLst>
          </p:cNvPr>
          <p:cNvSpPr>
            <a:spLocks noChangeArrowheads="1"/>
          </p:cNvSpPr>
          <p:nvPr/>
        </p:nvSpPr>
        <p:spPr bwMode="auto">
          <a:xfrm>
            <a:off x="228600" y="2762965"/>
            <a:ext cx="8915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2</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Encontrar la recta de carga presentada al elemento desconocido por el circuito resistivo de la figura. I =5 mA,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10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6" name="Rectangle 16">
            <a:extLst>
              <a:ext uri="{FF2B5EF4-FFF2-40B4-BE49-F238E27FC236}">
                <a16:creationId xmlns:a16="http://schemas.microsoft.com/office/drawing/2014/main" id="{90927C90-275E-BBB4-A5C0-137B255674BA}"/>
              </a:ext>
            </a:extLst>
          </p:cNvPr>
          <p:cNvSpPr>
            <a:spLocks noChangeArrowheads="1"/>
          </p:cNvSpPr>
          <p:nvPr/>
        </p:nvSpPr>
        <p:spPr bwMode="auto">
          <a:xfrm>
            <a:off x="228600" y="4236720"/>
            <a:ext cx="874122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3</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Si el diodo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Zéner</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de la figura tiene un voltaje de activación de 0,7 V y un voltaje de ruptura de 3 V hallar su punto de trabajo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12 V,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0.5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mj-lt"/>
            </a:endParaRPr>
          </a:p>
        </p:txBody>
      </p:sp>
      <p:sp>
        <p:nvSpPr>
          <p:cNvPr id="17" name="Rectangle 17">
            <a:extLst>
              <a:ext uri="{FF2B5EF4-FFF2-40B4-BE49-F238E27FC236}">
                <a16:creationId xmlns:a16="http://schemas.microsoft.com/office/drawing/2014/main" id="{BED93EAD-F885-E11A-1D74-4FE5E21E683F}"/>
              </a:ext>
            </a:extLst>
          </p:cNvPr>
          <p:cNvSpPr>
            <a:spLocks noChangeArrowheads="1"/>
          </p:cNvSpPr>
          <p:nvPr/>
        </p:nvSpPr>
        <p:spPr bwMode="auto">
          <a:xfrm>
            <a:off x="0" y="9020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1" name="Imagen 20">
            <a:extLst>
              <a:ext uri="{FF2B5EF4-FFF2-40B4-BE49-F238E27FC236}">
                <a16:creationId xmlns:a16="http://schemas.microsoft.com/office/drawing/2014/main" id="{D8C01D59-3D5D-A8BD-5B29-65139C1D34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0" y="2930129"/>
            <a:ext cx="2476500" cy="1143000"/>
          </a:xfrm>
          <a:prstGeom prst="rect">
            <a:avLst/>
          </a:prstGeom>
          <a:noFill/>
          <a:ln>
            <a:noFill/>
          </a:ln>
        </p:spPr>
      </p:pic>
      <p:sp>
        <p:nvSpPr>
          <p:cNvPr id="10" name="Marcador de número de diapositiva 1">
            <a:extLst>
              <a:ext uri="{FF2B5EF4-FFF2-40B4-BE49-F238E27FC236}">
                <a16:creationId xmlns:a16="http://schemas.microsoft.com/office/drawing/2014/main" id="{051B0721-B080-43E2-BDB9-3F33D15540EB}"/>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95</a:t>
            </a:fld>
            <a:endParaRPr lang="es-ES_tradnl" altLang="es-ES" sz="1800" dirty="0">
              <a:latin typeface="+mn-lt"/>
              <a:ea typeface="+mn-ea"/>
            </a:endParaRPr>
          </a:p>
        </p:txBody>
      </p:sp>
    </p:spTree>
    <p:extLst>
      <p:ext uri="{BB962C8B-B14F-4D97-AF65-F5344CB8AC3E}">
        <p14:creationId xmlns:p14="http://schemas.microsoft.com/office/powerpoint/2010/main" val="2131495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8F76481-7C36-D1CD-A931-A223BCBA7AF3}"/>
              </a:ext>
            </a:extLst>
          </p:cNvPr>
          <p:cNvSpPr>
            <a:spLocks noChangeArrowheads="1"/>
          </p:cNvSpPr>
          <p:nvPr/>
        </p:nvSpPr>
        <p:spPr bwMode="auto">
          <a:xfrm>
            <a:off x="165463" y="825081"/>
            <a:ext cx="89930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4</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Encontrar el punto de operación del diodo de la figura.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12 V,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5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100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4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50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chemeClr val="tx1"/>
              </a:solidFill>
              <a:effectLst/>
              <a:latin typeface="+mj-lt"/>
            </a:endParaRPr>
          </a:p>
        </p:txBody>
      </p:sp>
      <p:pic>
        <p:nvPicPr>
          <p:cNvPr id="4097" name="Imagen 4">
            <a:extLst>
              <a:ext uri="{FF2B5EF4-FFF2-40B4-BE49-F238E27FC236}">
                <a16:creationId xmlns:a16="http://schemas.microsoft.com/office/drawing/2014/main" id="{D2F1B0CB-88EB-97DA-6D4F-4E06F43BE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58" y="1145177"/>
            <a:ext cx="1952625" cy="1047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41A8974-0C66-AD7B-D5B2-102C3B5A5362}"/>
              </a:ext>
            </a:extLst>
          </p:cNvPr>
          <p:cNvSpPr>
            <a:spLocks noChangeArrowheads="1"/>
          </p:cNvSpPr>
          <p:nvPr/>
        </p:nvSpPr>
        <p:spPr bwMode="auto">
          <a:xfrm>
            <a:off x="165463" y="2340373"/>
            <a:ext cx="90482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Problema 5.</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Encontrar el punto de operación del diodo de la figura. (v</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 12 V,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10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5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100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y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4 </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50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a:t>
            </a:r>
            <a:endParaRPr kumimoji="0" lang="es-ES" altLang="es-ES" sz="12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a:ln>
                <a:noFill/>
              </a:ln>
              <a:solidFill>
                <a:schemeClr val="tx1"/>
              </a:solidFill>
              <a:effectLst/>
              <a:latin typeface="+mj-lt"/>
            </a:endParaRPr>
          </a:p>
        </p:txBody>
      </p:sp>
      <p:pic>
        <p:nvPicPr>
          <p:cNvPr id="4100" name="Imagen 78">
            <a:extLst>
              <a:ext uri="{FF2B5EF4-FFF2-40B4-BE49-F238E27FC236}">
                <a16:creationId xmlns:a16="http://schemas.microsoft.com/office/drawing/2014/main" id="{2942A3D1-A262-C227-02CD-179A928F0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658" y="2679519"/>
            <a:ext cx="2066925"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75AC5290-35B8-8433-1186-4E7780B663E5}"/>
              </a:ext>
            </a:extLst>
          </p:cNvPr>
          <p:cNvSpPr>
            <a:spLocks noChangeArrowheads="1"/>
          </p:cNvSpPr>
          <p:nvPr/>
        </p:nvSpPr>
        <p:spPr bwMode="auto">
          <a:xfrm>
            <a:off x="165463" y="3855665"/>
            <a:ext cx="883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6.</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la función de transferencia del circuito y dibujar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vs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10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cs typeface="Arial" panose="020B0604020202020204" pitchFamily="34"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r</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3V, el voltaje de activación del diodo es 0,7 V).</a:t>
            </a:r>
            <a:endParaRPr kumimoji="0" lang="es-ES" altLang="es-ES" sz="1200" b="0" i="0" u="none" strike="noStrike" cap="none" normalizeH="0" baseline="0" dirty="0">
              <a:ln>
                <a:noFill/>
              </a:ln>
              <a:solidFill>
                <a:schemeClr val="tx1"/>
              </a:solidFill>
              <a:effectLst/>
              <a:latin typeface="+mj-lt"/>
            </a:endParaRPr>
          </a:p>
        </p:txBody>
      </p:sp>
      <p:pic>
        <p:nvPicPr>
          <p:cNvPr id="4103" name="Imagen 83">
            <a:extLst>
              <a:ext uri="{FF2B5EF4-FFF2-40B4-BE49-F238E27FC236}">
                <a16:creationId xmlns:a16="http://schemas.microsoft.com/office/drawing/2014/main" id="{89492B6C-ED47-0DEC-9B2B-9B8881D26A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083" y="4254138"/>
            <a:ext cx="17145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1">
            <a:extLst>
              <a:ext uri="{FF2B5EF4-FFF2-40B4-BE49-F238E27FC236}">
                <a16:creationId xmlns:a16="http://schemas.microsoft.com/office/drawing/2014/main" id="{2193992F-AD36-40D4-8763-F476DB5D9B08}"/>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96</a:t>
            </a:fld>
            <a:endParaRPr lang="es-ES_tradnl" altLang="es-ES" sz="1800" dirty="0">
              <a:latin typeface="+mn-lt"/>
              <a:ea typeface="+mn-ea"/>
            </a:endParaRPr>
          </a:p>
        </p:txBody>
      </p:sp>
    </p:spTree>
    <p:extLst>
      <p:ext uri="{BB962C8B-B14F-4D97-AF65-F5344CB8AC3E}">
        <p14:creationId xmlns:p14="http://schemas.microsoft.com/office/powerpoint/2010/main" val="5534431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C07C9B6-6AA6-6F4E-4298-18978795DA9A}"/>
              </a:ext>
            </a:extLst>
          </p:cNvPr>
          <p:cNvSpPr>
            <a:spLocks noChangeArrowheads="1"/>
          </p:cNvSpPr>
          <p:nvPr/>
        </p:nvSpPr>
        <p:spPr bwMode="auto">
          <a:xfrm>
            <a:off x="47896" y="818551"/>
            <a:ext cx="86127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7</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la función de transferencia del circuito y dibujar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vs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r</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5V, el voltaje de activación de los diodos es 0,7 V).</a:t>
            </a:r>
            <a:endParaRPr kumimoji="0" lang="es-ES" altLang="es-ES" sz="1200" b="0" i="0" u="none" strike="noStrike" cap="none" normalizeH="0" baseline="0" dirty="0">
              <a:ln>
                <a:noFill/>
              </a:ln>
              <a:solidFill>
                <a:schemeClr val="tx1"/>
              </a:solidFill>
              <a:effectLst/>
              <a:latin typeface="+mj-lt"/>
            </a:endParaRPr>
          </a:p>
        </p:txBody>
      </p:sp>
      <p:pic>
        <p:nvPicPr>
          <p:cNvPr id="5121" name="Imagen 88">
            <a:extLst>
              <a:ext uri="{FF2B5EF4-FFF2-40B4-BE49-F238E27FC236}">
                <a16:creationId xmlns:a16="http://schemas.microsoft.com/office/drawing/2014/main" id="{F07B22F3-ED4D-DBD8-E8A9-E7202D020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068" y="1049384"/>
            <a:ext cx="200025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782223C-D6F2-CABE-469B-C9EE9FE87CC0}"/>
              </a:ext>
            </a:extLst>
          </p:cNvPr>
          <p:cNvSpPr>
            <a:spLocks noChangeArrowheads="1"/>
          </p:cNvSpPr>
          <p:nvPr/>
        </p:nvSpPr>
        <p:spPr bwMode="auto">
          <a:xfrm>
            <a:off x="0" y="2478818"/>
            <a:ext cx="87085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86200" algn="l"/>
              </a:tabLst>
              <a:defRPr>
                <a:solidFill>
                  <a:schemeClr val="tx1"/>
                </a:solidFill>
                <a:latin typeface="Arial" panose="020B0604020202020204" pitchFamily="34" charset="0"/>
              </a:defRPr>
            </a:lvl1pPr>
            <a:lvl2pPr eaLnBrk="0" fontAlgn="base" hangingPunct="0">
              <a:spcBef>
                <a:spcPct val="0"/>
              </a:spcBef>
              <a:spcAft>
                <a:spcPct val="0"/>
              </a:spcAft>
              <a:tabLst>
                <a:tab pos="3886200" algn="l"/>
              </a:tabLst>
              <a:defRPr>
                <a:solidFill>
                  <a:schemeClr val="tx1"/>
                </a:solidFill>
                <a:latin typeface="Arial" panose="020B0604020202020204" pitchFamily="34" charset="0"/>
              </a:defRPr>
            </a:lvl2pPr>
            <a:lvl3pPr eaLnBrk="0" fontAlgn="base" hangingPunct="0">
              <a:spcBef>
                <a:spcPct val="0"/>
              </a:spcBef>
              <a:spcAft>
                <a:spcPct val="0"/>
              </a:spcAft>
              <a:tabLst>
                <a:tab pos="3886200" algn="l"/>
              </a:tabLst>
              <a:defRPr>
                <a:solidFill>
                  <a:schemeClr val="tx1"/>
                </a:solidFill>
                <a:latin typeface="Arial" panose="020B0604020202020204" pitchFamily="34" charset="0"/>
              </a:defRPr>
            </a:lvl3pPr>
            <a:lvl4pPr eaLnBrk="0" fontAlgn="base" hangingPunct="0">
              <a:spcBef>
                <a:spcPct val="0"/>
              </a:spcBef>
              <a:spcAft>
                <a:spcPct val="0"/>
              </a:spcAft>
              <a:tabLst>
                <a:tab pos="3886200" algn="l"/>
              </a:tabLst>
              <a:defRPr>
                <a:solidFill>
                  <a:schemeClr val="tx1"/>
                </a:solidFill>
                <a:latin typeface="Arial" panose="020B0604020202020204" pitchFamily="34" charset="0"/>
              </a:defRPr>
            </a:lvl4pPr>
            <a:lvl5pPr eaLnBrk="0" fontAlgn="base" hangingPunct="0">
              <a:spcBef>
                <a:spcPct val="0"/>
              </a:spcBef>
              <a:spcAft>
                <a:spcPct val="0"/>
              </a:spcAft>
              <a:tabLst>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86200" algn="l"/>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8</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la función de transferencia del circuito y dibujar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vs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El voltaje de activación es 0,7 V y la fuente de referencia es 3 V.</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3886200" algn="l"/>
              </a:tabLst>
            </a:pPr>
            <a:endParaRPr kumimoji="0" lang="es-ES" altLang="es-ES" sz="1200" b="0" i="0" u="none" strike="noStrike" cap="none" normalizeH="0" baseline="0" dirty="0">
              <a:ln>
                <a:noFill/>
              </a:ln>
              <a:solidFill>
                <a:schemeClr val="tx1"/>
              </a:solidFill>
              <a:effectLst/>
              <a:latin typeface="+mj-lt"/>
            </a:endParaRPr>
          </a:p>
        </p:txBody>
      </p:sp>
      <p:pic>
        <p:nvPicPr>
          <p:cNvPr id="5124" name="Imagen 94">
            <a:extLst>
              <a:ext uri="{FF2B5EF4-FFF2-40B4-BE49-F238E27FC236}">
                <a16:creationId xmlns:a16="http://schemas.microsoft.com/office/drawing/2014/main" id="{ED2C0349-16EA-39E7-F328-37EA88448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068" y="2801984"/>
            <a:ext cx="23812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4121AF90-4F87-C6C8-755F-2AD9320138EF}"/>
              </a:ext>
            </a:extLst>
          </p:cNvPr>
          <p:cNvSpPr>
            <a:spLocks noChangeArrowheads="1"/>
          </p:cNvSpPr>
          <p:nvPr/>
        </p:nvSpPr>
        <p:spPr bwMode="auto">
          <a:xfrm>
            <a:off x="0" y="4114202"/>
            <a:ext cx="75546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86200" algn="l"/>
              </a:tabLst>
              <a:defRPr>
                <a:solidFill>
                  <a:schemeClr val="tx1"/>
                </a:solidFill>
                <a:latin typeface="Arial" panose="020B0604020202020204" pitchFamily="34" charset="0"/>
              </a:defRPr>
            </a:lvl1pPr>
            <a:lvl2pPr eaLnBrk="0" fontAlgn="base" hangingPunct="0">
              <a:spcBef>
                <a:spcPct val="0"/>
              </a:spcBef>
              <a:spcAft>
                <a:spcPct val="0"/>
              </a:spcAft>
              <a:tabLst>
                <a:tab pos="3886200" algn="l"/>
              </a:tabLst>
              <a:defRPr>
                <a:solidFill>
                  <a:schemeClr val="tx1"/>
                </a:solidFill>
                <a:latin typeface="Arial" panose="020B0604020202020204" pitchFamily="34" charset="0"/>
              </a:defRPr>
            </a:lvl2pPr>
            <a:lvl3pPr eaLnBrk="0" fontAlgn="base" hangingPunct="0">
              <a:spcBef>
                <a:spcPct val="0"/>
              </a:spcBef>
              <a:spcAft>
                <a:spcPct val="0"/>
              </a:spcAft>
              <a:tabLst>
                <a:tab pos="3886200" algn="l"/>
              </a:tabLst>
              <a:defRPr>
                <a:solidFill>
                  <a:schemeClr val="tx1"/>
                </a:solidFill>
                <a:latin typeface="Arial" panose="020B0604020202020204" pitchFamily="34" charset="0"/>
              </a:defRPr>
            </a:lvl3pPr>
            <a:lvl4pPr eaLnBrk="0" fontAlgn="base" hangingPunct="0">
              <a:spcBef>
                <a:spcPct val="0"/>
              </a:spcBef>
              <a:spcAft>
                <a:spcPct val="0"/>
              </a:spcAft>
              <a:tabLst>
                <a:tab pos="3886200" algn="l"/>
              </a:tabLst>
              <a:defRPr>
                <a:solidFill>
                  <a:schemeClr val="tx1"/>
                </a:solidFill>
                <a:latin typeface="Arial" panose="020B0604020202020204" pitchFamily="34" charset="0"/>
              </a:defRPr>
            </a:lvl4pPr>
            <a:lvl5pPr eaLnBrk="0" fontAlgn="base" hangingPunct="0">
              <a:spcBef>
                <a:spcPct val="0"/>
              </a:spcBef>
              <a:spcAft>
                <a:spcPct val="0"/>
              </a:spcAft>
              <a:tabLst>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86200" algn="l"/>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9</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el punto de operación del diodo de la figura.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3 V,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2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3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3886200" algn="l"/>
              </a:tabLst>
            </a:pPr>
            <a:endParaRPr kumimoji="0" lang="es-ES" altLang="es-ES" sz="1200" b="0" i="0" u="none" strike="noStrike" cap="none" normalizeH="0" baseline="0" dirty="0">
              <a:ln>
                <a:noFill/>
              </a:ln>
              <a:solidFill>
                <a:schemeClr val="tx1"/>
              </a:solidFill>
              <a:effectLst/>
              <a:latin typeface="+mj-lt"/>
            </a:endParaRPr>
          </a:p>
        </p:txBody>
      </p:sp>
      <p:pic>
        <p:nvPicPr>
          <p:cNvPr id="5127" name="Imagen 99">
            <a:extLst>
              <a:ext uri="{FF2B5EF4-FFF2-40B4-BE49-F238E27FC236}">
                <a16:creationId xmlns:a16="http://schemas.microsoft.com/office/drawing/2014/main" id="{3959F4D3-C93F-BE32-D816-D6064B0A1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4459334"/>
            <a:ext cx="2019300" cy="1428750"/>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1">
            <a:extLst>
              <a:ext uri="{FF2B5EF4-FFF2-40B4-BE49-F238E27FC236}">
                <a16:creationId xmlns:a16="http://schemas.microsoft.com/office/drawing/2014/main" id="{87A330D1-ADE4-406D-88EF-7BD7C76CA2FF}"/>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97</a:t>
            </a:fld>
            <a:endParaRPr lang="es-ES_tradnl" altLang="es-ES" sz="1800" dirty="0">
              <a:latin typeface="+mn-lt"/>
              <a:ea typeface="+mn-ea"/>
            </a:endParaRPr>
          </a:p>
        </p:txBody>
      </p:sp>
    </p:spTree>
    <p:extLst>
      <p:ext uri="{BB962C8B-B14F-4D97-AF65-F5344CB8AC3E}">
        <p14:creationId xmlns:p14="http://schemas.microsoft.com/office/powerpoint/2010/main" val="10312835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87829F-DC93-A90D-BA0E-EFCC0788932A}"/>
              </a:ext>
            </a:extLst>
          </p:cNvPr>
          <p:cNvSpPr>
            <a:spLocks noChangeArrowheads="1"/>
          </p:cNvSpPr>
          <p:nvPr/>
        </p:nvSpPr>
        <p:spPr bwMode="auto">
          <a:xfrm>
            <a:off x="0" y="828152"/>
            <a:ext cx="89843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10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Hallar el circuito equivalente de Thévenin en bornes del diodo, siendo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6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4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0.9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=10 V</a:t>
            </a:r>
            <a:r>
              <a:rPr kumimoji="0" lang="es-ES" altLang="es-ES" sz="1200" b="0" i="0" u="none" strike="noStrike" cap="none" normalizeH="0" baseline="0" dirty="0">
                <a:ln>
                  <a:noFill/>
                </a:ln>
                <a:solidFill>
                  <a:schemeClr val="tx1"/>
                </a:solidFill>
                <a:effectLst/>
                <a:ea typeface="Times New Roman" panose="02020603050405020304" pitchFamily="18" charset="0"/>
              </a:rPr>
              <a:t>.</a:t>
            </a:r>
            <a:endParaRPr kumimoji="0" lang="es-ES" altLang="es-ES" sz="12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8FA1CFDE-98F4-64D7-E529-8D9B9E7E0AA3}"/>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pSp>
        <p:nvGrpSpPr>
          <p:cNvPr id="11" name="Grupo 10">
            <a:extLst>
              <a:ext uri="{FF2B5EF4-FFF2-40B4-BE49-F238E27FC236}">
                <a16:creationId xmlns:a16="http://schemas.microsoft.com/office/drawing/2014/main" id="{9D431665-512A-E916-B365-A56C4A821119}"/>
              </a:ext>
            </a:extLst>
          </p:cNvPr>
          <p:cNvGrpSpPr/>
          <p:nvPr/>
        </p:nvGrpSpPr>
        <p:grpSpPr>
          <a:xfrm>
            <a:off x="2303281" y="1105152"/>
            <a:ext cx="2626107" cy="2047351"/>
            <a:chOff x="2303281" y="1105152"/>
            <a:chExt cx="2939279" cy="2291504"/>
          </a:xfrm>
        </p:grpSpPr>
        <p:pic>
          <p:nvPicPr>
            <p:cNvPr id="9" name="Imagen 8">
              <a:extLst>
                <a:ext uri="{FF2B5EF4-FFF2-40B4-BE49-F238E27FC236}">
                  <a16:creationId xmlns:a16="http://schemas.microsoft.com/office/drawing/2014/main" id="{F3F417ED-234F-11C3-B40B-46049318ABC9}"/>
                </a:ext>
              </a:extLst>
            </p:cNvPr>
            <p:cNvPicPr>
              <a:picLocks noChangeAspect="1"/>
            </p:cNvPicPr>
            <p:nvPr/>
          </p:nvPicPr>
          <p:blipFill>
            <a:blip r:embed="rId2"/>
            <a:stretch>
              <a:fillRect/>
            </a:stretch>
          </p:blipFill>
          <p:spPr>
            <a:xfrm>
              <a:off x="2303281" y="1105152"/>
              <a:ext cx="2939279" cy="2291504"/>
            </a:xfrm>
            <a:prstGeom prst="rect">
              <a:avLst/>
            </a:prstGeom>
          </p:spPr>
        </p:pic>
        <p:sp>
          <p:nvSpPr>
            <p:cNvPr id="10" name="Rectángulo 9">
              <a:extLst>
                <a:ext uri="{FF2B5EF4-FFF2-40B4-BE49-F238E27FC236}">
                  <a16:creationId xmlns:a16="http://schemas.microsoft.com/office/drawing/2014/main" id="{16C318F2-2A57-4392-6CFE-E9C0C63798DF}"/>
                </a:ext>
              </a:extLst>
            </p:cNvPr>
            <p:cNvSpPr/>
            <p:nvPr/>
          </p:nvSpPr>
          <p:spPr>
            <a:xfrm>
              <a:off x="4850674" y="2455817"/>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59FC63E7-1355-8AB1-C21C-D096496FF377}"/>
                </a:ext>
              </a:extLst>
            </p:cNvPr>
            <p:cNvSpPr/>
            <p:nvPr/>
          </p:nvSpPr>
          <p:spPr>
            <a:xfrm>
              <a:off x="4001588" y="1708638"/>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835C0222-9CEE-1D79-1C45-5CA540BB622E}"/>
                </a:ext>
              </a:extLst>
            </p:cNvPr>
            <p:cNvSpPr/>
            <p:nvPr/>
          </p:nvSpPr>
          <p:spPr>
            <a:xfrm>
              <a:off x="3616165" y="2052627"/>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54FAE523-23F3-D0AA-86A9-40D6E50ABCB0}"/>
                </a:ext>
              </a:extLst>
            </p:cNvPr>
            <p:cNvSpPr/>
            <p:nvPr/>
          </p:nvSpPr>
          <p:spPr>
            <a:xfrm>
              <a:off x="2646214" y="2067448"/>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 name="Marcador de número de diapositiva 1">
            <a:extLst>
              <a:ext uri="{FF2B5EF4-FFF2-40B4-BE49-F238E27FC236}">
                <a16:creationId xmlns:a16="http://schemas.microsoft.com/office/drawing/2014/main" id="{BDE5B648-9976-484F-81C8-43D08DF8CBFD}"/>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z="1800" smtClean="0">
                <a:latin typeface="+mn-lt"/>
                <a:ea typeface="+mn-ea"/>
              </a:rPr>
              <a:pPr/>
              <a:t>98</a:t>
            </a:fld>
            <a:endParaRPr lang="es-ES_tradnl" altLang="es-ES" sz="1800" dirty="0">
              <a:latin typeface="+mn-lt"/>
              <a:ea typeface="+mn-ea"/>
            </a:endParaRPr>
          </a:p>
        </p:txBody>
      </p:sp>
    </p:spTree>
    <p:extLst>
      <p:ext uri="{BB962C8B-B14F-4D97-AF65-F5344CB8AC3E}">
        <p14:creationId xmlns:p14="http://schemas.microsoft.com/office/powerpoint/2010/main" val="6396597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D32724-1B40-4627-AC81-74C352783D34}"/>
              </a:ext>
            </a:extLst>
          </p:cNvPr>
          <p:cNvSpPr/>
          <p:nvPr/>
        </p:nvSpPr>
        <p:spPr>
          <a:xfrm>
            <a:off x="0" y="784354"/>
            <a:ext cx="8956174" cy="830997"/>
          </a:xfrm>
          <a:prstGeom prst="rect">
            <a:avLst/>
          </a:prstGeom>
        </p:spPr>
        <p:txBody>
          <a:bodyPr wrap="square">
            <a:spAutoFit/>
          </a:bodyPr>
          <a:lstStyle/>
          <a:p>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1. </a:t>
            </a:r>
            <a:r>
              <a:rPr lang="es-ES" sz="1600" dirty="0"/>
              <a:t>En la figura inferior hay un elemento no lineal cuya característica corriente-voltaje viene dado por la expresión:</a:t>
            </a:r>
          </a:p>
          <a:p>
            <a:endParaRPr lang="es-ES" sz="1600" dirty="0"/>
          </a:p>
        </p:txBody>
      </p:sp>
      <p:pic>
        <p:nvPicPr>
          <p:cNvPr id="5" name="Imagen 4">
            <a:extLst>
              <a:ext uri="{FF2B5EF4-FFF2-40B4-BE49-F238E27FC236}">
                <a16:creationId xmlns:a16="http://schemas.microsoft.com/office/drawing/2014/main" id="{E8B2BE71-8241-4D05-8152-011BF6075FA1}"/>
              </a:ext>
            </a:extLst>
          </p:cNvPr>
          <p:cNvPicPr/>
          <p:nvPr/>
        </p:nvPicPr>
        <p:blipFill rotWithShape="1">
          <a:blip r:embed="rId2">
            <a:extLst>
              <a:ext uri="{28A0092B-C50C-407E-A947-70E740481C1C}">
                <a14:useLocalDpi xmlns:a14="http://schemas.microsoft.com/office/drawing/2010/main" val="0"/>
              </a:ext>
            </a:extLst>
          </a:blip>
          <a:srcRect r="28092"/>
          <a:stretch/>
        </p:blipFill>
        <p:spPr bwMode="auto">
          <a:xfrm>
            <a:off x="1005795" y="1108570"/>
            <a:ext cx="2213504" cy="1254101"/>
          </a:xfrm>
          <a:prstGeom prst="rect">
            <a:avLst/>
          </a:prstGeom>
          <a:noFill/>
          <a:ln>
            <a:noFill/>
          </a:ln>
        </p:spPr>
      </p:pic>
      <p:sp>
        <p:nvSpPr>
          <p:cNvPr id="6" name="Rectángulo 5">
            <a:extLst>
              <a:ext uri="{FF2B5EF4-FFF2-40B4-BE49-F238E27FC236}">
                <a16:creationId xmlns:a16="http://schemas.microsoft.com/office/drawing/2014/main" id="{C40FFFA8-BD19-4C0E-B7F8-4DFA392C9701}"/>
              </a:ext>
            </a:extLst>
          </p:cNvPr>
          <p:cNvSpPr/>
          <p:nvPr/>
        </p:nvSpPr>
        <p:spPr>
          <a:xfrm>
            <a:off x="103937" y="2346400"/>
            <a:ext cx="7824831" cy="300082"/>
          </a:xfrm>
          <a:prstGeom prst="rect">
            <a:avLst/>
          </a:prstGeom>
        </p:spPr>
        <p:txBody>
          <a:bodyPr wrap="square">
            <a:spAutoFit/>
          </a:bodyPr>
          <a:lstStyle/>
          <a:p>
            <a:r>
              <a:rPr lang="es-ES" sz="1350" dirty="0">
                <a:latin typeface="Arial" panose="020B0604020202020204" pitchFamily="34" charset="0"/>
                <a:ea typeface="Times New Roman" panose="02020603050405020304" pitchFamily="18" charset="0"/>
                <a:cs typeface="Times New Roman" panose="02020603050405020304" pitchFamily="18" charset="0"/>
              </a:rPr>
              <a:t>Calcular el voltaje que cae en dicho dispositivo si A =1,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t</a:t>
            </a:r>
            <a:r>
              <a:rPr lang="es-ES" sz="1350" dirty="0">
                <a:latin typeface="Arial" panose="020B0604020202020204" pitchFamily="34" charset="0"/>
                <a:ea typeface="Times New Roman" panose="02020603050405020304" pitchFamily="18" charset="0"/>
                <a:cs typeface="Times New Roman" panose="02020603050405020304" pitchFamily="18" charset="0"/>
              </a:rPr>
              <a:t>=0,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=12 V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 </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endParaRPr lang="es-ES" sz="1350" dirty="0">
              <a:latin typeface="Times New Roman" panose="02020603050405020304" pitchFamily="18" charset="0"/>
              <a:ea typeface="Times New Roman" panose="02020603050405020304" pitchFamily="18" charset="0"/>
            </a:endParaRPr>
          </a:p>
        </p:txBody>
      </p:sp>
      <p:graphicFrame>
        <p:nvGraphicFramePr>
          <p:cNvPr id="7" name="Objeto 6">
            <a:extLst>
              <a:ext uri="{FF2B5EF4-FFF2-40B4-BE49-F238E27FC236}">
                <a16:creationId xmlns:a16="http://schemas.microsoft.com/office/drawing/2014/main" id="{EDB4F10A-EE7C-44F0-B8E1-2C5F08EDCB36}"/>
              </a:ext>
            </a:extLst>
          </p:cNvPr>
          <p:cNvGraphicFramePr>
            <a:graphicFrameLocks noChangeAspect="1"/>
          </p:cNvGraphicFramePr>
          <p:nvPr/>
        </p:nvGraphicFramePr>
        <p:xfrm>
          <a:off x="2647312" y="3149648"/>
          <a:ext cx="1399030" cy="864678"/>
        </p:xfrm>
        <a:graphic>
          <a:graphicData uri="http://schemas.openxmlformats.org/presentationml/2006/ole">
            <mc:AlternateContent xmlns:mc="http://schemas.openxmlformats.org/markup-compatibility/2006">
              <mc:Choice xmlns:v="urn:schemas-microsoft-com:vml" Requires="v">
                <p:oleObj r:id="rId3" imgW="1371600" imgH="850900" progId="Equation.3">
                  <p:embed/>
                </p:oleObj>
              </mc:Choice>
              <mc:Fallback>
                <p:oleObj r:id="rId3" imgW="1371600" imgH="850900" progId="Equation.3">
                  <p:embed/>
                  <p:pic>
                    <p:nvPicPr>
                      <p:cNvPr id="7" name="Objeto 6">
                        <a:extLst>
                          <a:ext uri="{FF2B5EF4-FFF2-40B4-BE49-F238E27FC236}">
                            <a16:creationId xmlns:a16="http://schemas.microsoft.com/office/drawing/2014/main" id="{EDB4F10A-EE7C-44F0-B8E1-2C5F08EDC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312" y="3149648"/>
                        <a:ext cx="1399030" cy="864678"/>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B4583599-2B02-43D7-9490-11EDBD68B202}"/>
              </a:ext>
            </a:extLst>
          </p:cNvPr>
          <p:cNvGraphicFramePr>
            <a:graphicFrameLocks noChangeAspect="1"/>
          </p:cNvGraphicFramePr>
          <p:nvPr/>
        </p:nvGraphicFramePr>
        <p:xfrm>
          <a:off x="471881" y="4630206"/>
          <a:ext cx="1856978" cy="570444"/>
        </p:xfrm>
        <a:graphic>
          <a:graphicData uri="http://schemas.openxmlformats.org/presentationml/2006/ole">
            <mc:AlternateContent xmlns:mc="http://schemas.openxmlformats.org/markup-compatibility/2006">
              <mc:Choice xmlns:v="urn:schemas-microsoft-com:vml" Requires="v">
                <p:oleObj r:id="rId5" imgW="1460500" imgH="444500" progId="Equation.3">
                  <p:embed/>
                </p:oleObj>
              </mc:Choice>
              <mc:Fallback>
                <p:oleObj r:id="rId5" imgW="1460500" imgH="444500" progId="Equation.3">
                  <p:embed/>
                  <p:pic>
                    <p:nvPicPr>
                      <p:cNvPr id="8" name="Objeto 7">
                        <a:extLst>
                          <a:ext uri="{FF2B5EF4-FFF2-40B4-BE49-F238E27FC236}">
                            <a16:creationId xmlns:a16="http://schemas.microsoft.com/office/drawing/2014/main" id="{B4583599-2B02-43D7-9490-11EDBD68B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81" y="4630206"/>
                        <a:ext cx="1856978" cy="570444"/>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765ED37A-98A0-4DAD-92A8-71048AAD20E8}"/>
              </a:ext>
            </a:extLst>
          </p:cNvPr>
          <p:cNvSpPr>
            <a:spLocks noChangeArrowheads="1"/>
          </p:cNvSpPr>
          <p:nvPr/>
        </p:nvSpPr>
        <p:spPr bwMode="auto">
          <a:xfrm>
            <a:off x="103936" y="2766149"/>
            <a:ext cx="687015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Empezamos calculando el equivalente de Thévenin entre los bornes del elemento no lineal:</a:t>
            </a:r>
            <a:endParaRPr lang="es-ES" altLang="es-ES" sz="1500" dirty="0">
              <a:latin typeface="Arial" panose="020B0604020202020204" pitchFamily="34" charset="0"/>
            </a:endParaRPr>
          </a:p>
        </p:txBody>
      </p:sp>
      <p:sp>
        <p:nvSpPr>
          <p:cNvPr id="11" name="Rectangle 5">
            <a:extLst>
              <a:ext uri="{FF2B5EF4-FFF2-40B4-BE49-F238E27FC236}">
                <a16:creationId xmlns:a16="http://schemas.microsoft.com/office/drawing/2014/main" id="{5ECC511A-D5BA-41FD-96BB-6CEC20D657DB}"/>
              </a:ext>
            </a:extLst>
          </p:cNvPr>
          <p:cNvSpPr>
            <a:spLocks noChangeArrowheads="1"/>
          </p:cNvSpPr>
          <p:nvPr/>
        </p:nvSpPr>
        <p:spPr bwMode="auto">
          <a:xfrm>
            <a:off x="307290" y="4289736"/>
            <a:ext cx="173509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cs typeface="Arial" panose="020B0604020202020204" pitchFamily="34" charset="0"/>
              </a:rPr>
              <a:t>Aplicando Kirchhoff nos queda:</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0823554A-CFBA-462E-8031-D7A284B47646}"/>
                  </a:ext>
                </a:extLst>
              </p:cNvPr>
              <p:cNvSpPr/>
              <p:nvPr/>
            </p:nvSpPr>
            <p:spPr>
              <a:xfrm>
                <a:off x="3416416" y="1525897"/>
                <a:ext cx="2453780" cy="5078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350" i="1" dirty="0">
                              <a:latin typeface="Cambria Math" panose="02040503050406030204" pitchFamily="18" charset="0"/>
                            </a:rPr>
                          </m:ctrlPr>
                        </m:sSubPr>
                        <m:e>
                          <m:r>
                            <a:rPr lang="en-US" sz="1350" i="1" dirty="0">
                              <a:latin typeface="Cambria Math" panose="02040503050406030204" pitchFamily="18" charset="0"/>
                            </a:rPr>
                            <m:t>𝐼</m:t>
                          </m:r>
                        </m:e>
                        <m:sub>
                          <m:r>
                            <a:rPr lang="en-US" sz="1350" i="1" dirty="0">
                              <a:latin typeface="Cambria Math" panose="02040503050406030204" pitchFamily="18" charset="0"/>
                            </a:rPr>
                            <m:t>𝑠</m:t>
                          </m:r>
                        </m:sub>
                      </m:sSub>
                      <m:r>
                        <a:rPr lang="en-US" sz="1350" i="1" dirty="0">
                          <a:latin typeface="Cambria Math" panose="02040503050406030204" pitchFamily="18" charset="0"/>
                        </a:rPr>
                        <m:t> = </m:t>
                      </m:r>
                      <m:r>
                        <a:rPr lang="en-US" sz="1350" i="1" dirty="0">
                          <a:latin typeface="Cambria Math" panose="02040503050406030204" pitchFamily="18" charset="0"/>
                        </a:rPr>
                        <m:t>𝐴</m:t>
                      </m:r>
                      <m:sSup>
                        <m:sSupPr>
                          <m:ctrlPr>
                            <a:rPr lang="es-ES" sz="1350" i="1" dirty="0">
                              <a:latin typeface="Cambria Math" panose="02040503050406030204" pitchFamily="18" charset="0"/>
                            </a:rPr>
                          </m:ctrlPr>
                        </m:sSupPr>
                        <m:e>
                          <m:d>
                            <m:dPr>
                              <m:ctrlPr>
                                <a:rPr lang="en-US" sz="1350" i="1" dirty="0">
                                  <a:latin typeface="Cambria Math" panose="02040503050406030204" pitchFamily="18" charset="0"/>
                                </a:rPr>
                              </m:ctrlPr>
                            </m:dPr>
                            <m:e>
                              <m:sSub>
                                <m:sSubPr>
                                  <m:ctrlPr>
                                    <a:rPr lang="es-ES" sz="1350" i="1" dirty="0">
                                      <a:latin typeface="Cambria Math" panose="02040503050406030204" pitchFamily="18" charset="0"/>
                                    </a:rPr>
                                  </m:ctrlPr>
                                </m:sSubPr>
                                <m:e>
                                  <m:r>
                                    <a:rPr lang="en-US" sz="1350" i="1" dirty="0">
                                      <a:latin typeface="Cambria Math" panose="02040503050406030204" pitchFamily="18" charset="0"/>
                                    </a:rPr>
                                    <m:t>𝑣</m:t>
                                  </m:r>
                                </m:e>
                                <m:sub>
                                  <m:r>
                                    <a:rPr lang="en-US" sz="1350" i="1" dirty="0">
                                      <a:latin typeface="Cambria Math" panose="02040503050406030204" pitchFamily="18" charset="0"/>
                                    </a:rPr>
                                    <m:t>𝑠</m:t>
                                  </m:r>
                                </m:sub>
                              </m:sSub>
                              <m:r>
                                <a:rPr lang="en-US" sz="1350" i="1" dirty="0">
                                  <a:latin typeface="Cambria Math" panose="02040503050406030204" pitchFamily="18" charset="0"/>
                                </a:rPr>
                                <m:t>−</m:t>
                              </m:r>
                              <m:sSub>
                                <m:sSubPr>
                                  <m:ctrlPr>
                                    <a:rPr lang="es-ES" sz="1350" i="1" dirty="0">
                                      <a:latin typeface="Cambria Math" panose="02040503050406030204" pitchFamily="18" charset="0"/>
                                    </a:rPr>
                                  </m:ctrlPr>
                                </m:sSubPr>
                                <m:e>
                                  <m:r>
                                    <a:rPr lang="en-US" sz="1350" i="1" dirty="0" err="1">
                                      <a:latin typeface="Cambria Math" panose="02040503050406030204" pitchFamily="18" charset="0"/>
                                    </a:rPr>
                                    <m:t>𝑣</m:t>
                                  </m:r>
                                </m:e>
                                <m:sub>
                                  <m:r>
                                    <a:rPr lang="en-US" sz="1350" i="1" dirty="0" err="1">
                                      <a:latin typeface="Cambria Math" panose="02040503050406030204" pitchFamily="18" charset="0"/>
                                    </a:rPr>
                                    <m:t>𝑡</m:t>
                                  </m:r>
                                </m:sub>
                              </m:sSub>
                            </m:e>
                          </m:d>
                        </m:e>
                        <m:sup>
                          <m:r>
                            <a:rPr lang="en-US" sz="1350" i="1" dirty="0">
                              <a:latin typeface="Cambria Math" panose="02040503050406030204" pitchFamily="18" charset="0"/>
                            </a:rPr>
                            <m:t>2</m:t>
                          </m:r>
                        </m:sup>
                      </m:sSup>
                      <m:r>
                        <a:rPr lang="en-US" sz="1350" i="1" dirty="0">
                          <a:latin typeface="Cambria Math" panose="02040503050406030204" pitchFamily="18" charset="0"/>
                        </a:rPr>
                        <m:t> </m:t>
                      </m:r>
                      <m:r>
                        <a:rPr lang="es-ES" sz="1350" i="1" dirty="0">
                          <a:latin typeface="Cambria Math" panose="02040503050406030204" pitchFamily="18" charset="0"/>
                        </a:rPr>
                        <m:t> </m:t>
                      </m:r>
                      <m:r>
                        <a:rPr lang="en-US" sz="1350" i="1" dirty="0" err="1">
                          <a:latin typeface="Cambria Math" panose="02040503050406030204" pitchFamily="18" charset="0"/>
                        </a:rPr>
                        <m:t>𝑠𝑖</m:t>
                      </m:r>
                      <m:r>
                        <a:rPr lang="en-US" sz="1350" i="1" dirty="0">
                          <a:latin typeface="Cambria Math" panose="02040503050406030204" pitchFamily="18" charset="0"/>
                        </a:rPr>
                        <m:t> </m:t>
                      </m:r>
                      <m:sSub>
                        <m:sSubPr>
                          <m:ctrlPr>
                            <a:rPr lang="es-ES" sz="1350" i="1" dirty="0">
                              <a:latin typeface="Cambria Math" panose="02040503050406030204" pitchFamily="18" charset="0"/>
                            </a:rPr>
                          </m:ctrlPr>
                        </m:sSubPr>
                        <m:e>
                          <m:r>
                            <a:rPr lang="en-US" sz="1350" i="1" dirty="0">
                              <a:latin typeface="Cambria Math" panose="02040503050406030204" pitchFamily="18" charset="0"/>
                            </a:rPr>
                            <m:t>𝑣</m:t>
                          </m:r>
                        </m:e>
                        <m:sub>
                          <m:r>
                            <a:rPr lang="en-US" sz="1350" i="1" dirty="0">
                              <a:latin typeface="Cambria Math" panose="02040503050406030204" pitchFamily="18" charset="0"/>
                            </a:rPr>
                            <m:t>𝑠</m:t>
                          </m:r>
                        </m:sub>
                      </m:sSub>
                      <m:r>
                        <a:rPr lang="en-US" sz="1350" i="1" dirty="0">
                          <a:latin typeface="Cambria Math" panose="02040503050406030204" pitchFamily="18" charset="0"/>
                        </a:rPr>
                        <m:t>&gt;</m:t>
                      </m:r>
                      <m:sSub>
                        <m:sSubPr>
                          <m:ctrlPr>
                            <a:rPr lang="es-ES" sz="1350" i="1" dirty="0">
                              <a:latin typeface="Cambria Math" panose="02040503050406030204" pitchFamily="18" charset="0"/>
                            </a:rPr>
                          </m:ctrlPr>
                        </m:sSubPr>
                        <m:e>
                          <m:r>
                            <a:rPr lang="en-US" sz="1350" i="1" dirty="0" err="1">
                              <a:latin typeface="Cambria Math" panose="02040503050406030204" pitchFamily="18" charset="0"/>
                            </a:rPr>
                            <m:t>𝑣</m:t>
                          </m:r>
                        </m:e>
                        <m:sub>
                          <m:r>
                            <a:rPr lang="en-US" sz="1350" i="1" dirty="0" err="1">
                              <a:latin typeface="Cambria Math" panose="02040503050406030204" pitchFamily="18" charset="0"/>
                            </a:rPr>
                            <m:t>𝑡</m:t>
                          </m:r>
                        </m:sub>
                      </m:sSub>
                      <m:r>
                        <a:rPr lang="en-US" sz="1350" i="1" dirty="0">
                          <a:latin typeface="Cambria Math" panose="02040503050406030204" pitchFamily="18" charset="0"/>
                        </a:rPr>
                        <m:t> </m:t>
                      </m:r>
                    </m:oMath>
                  </m:oMathPara>
                </a14:m>
                <a:endParaRPr lang="en-US" sz="1350" dirty="0"/>
              </a:p>
              <a:p>
                <a:pPr/>
                <a14:m>
                  <m:oMathPara xmlns:m="http://schemas.openxmlformats.org/officeDocument/2006/math">
                    <m:oMathParaPr>
                      <m:jc m:val="centerGroup"/>
                    </m:oMathParaPr>
                    <m:oMath xmlns:m="http://schemas.openxmlformats.org/officeDocument/2006/math">
                      <m:sSub>
                        <m:sSubPr>
                          <m:ctrlPr>
                            <a:rPr lang="es-ES" sz="1350" i="1" dirty="0">
                              <a:latin typeface="Cambria Math" panose="02040503050406030204" pitchFamily="18" charset="0"/>
                            </a:rPr>
                          </m:ctrlPr>
                        </m:sSubPr>
                        <m:e>
                          <m:r>
                            <a:rPr lang="es-ES" sz="1350" i="1" dirty="0">
                              <a:latin typeface="Cambria Math" panose="02040503050406030204" pitchFamily="18" charset="0"/>
                            </a:rPr>
                            <m:t>𝐼</m:t>
                          </m:r>
                        </m:e>
                        <m:sub>
                          <m:r>
                            <a:rPr lang="es-ES" sz="1350" i="1" dirty="0">
                              <a:latin typeface="Cambria Math" panose="02040503050406030204" pitchFamily="18" charset="0"/>
                            </a:rPr>
                            <m:t>𝑠</m:t>
                          </m:r>
                        </m:sub>
                      </m:sSub>
                      <m:r>
                        <a:rPr lang="es-ES" sz="1350" i="1" dirty="0">
                          <a:latin typeface="Cambria Math" panose="02040503050406030204" pitchFamily="18" charset="0"/>
                        </a:rPr>
                        <m:t> = 0   </m:t>
                      </m:r>
                      <m:r>
                        <a:rPr lang="es-ES" sz="1350" i="1" dirty="0">
                          <a:latin typeface="Cambria Math" panose="02040503050406030204" pitchFamily="18" charset="0"/>
                        </a:rPr>
                        <m:t>𝑠𝑖</m:t>
                      </m:r>
                      <m:r>
                        <a:rPr lang="es-ES" sz="1350" i="1" dirty="0">
                          <a:latin typeface="Cambria Math" panose="02040503050406030204" pitchFamily="18" charset="0"/>
                        </a:rPr>
                        <m:t> </m:t>
                      </m:r>
                      <m:sSub>
                        <m:sSubPr>
                          <m:ctrlPr>
                            <a:rPr lang="es-ES" sz="1350" i="1" dirty="0">
                              <a:latin typeface="Cambria Math" panose="02040503050406030204" pitchFamily="18" charset="0"/>
                            </a:rPr>
                          </m:ctrlPr>
                        </m:sSubPr>
                        <m:e>
                          <m:r>
                            <a:rPr lang="es-ES" sz="1350" i="1" dirty="0">
                              <a:latin typeface="Cambria Math" panose="02040503050406030204" pitchFamily="18" charset="0"/>
                            </a:rPr>
                            <m:t>𝑣</m:t>
                          </m:r>
                        </m:e>
                        <m:sub>
                          <m:r>
                            <a:rPr lang="es-ES" sz="1350" i="1" dirty="0">
                              <a:latin typeface="Cambria Math" panose="02040503050406030204" pitchFamily="18" charset="0"/>
                            </a:rPr>
                            <m:t>𝑠</m:t>
                          </m:r>
                        </m:sub>
                      </m:sSub>
                      <m:r>
                        <a:rPr lang="es-ES" sz="1350" i="1" dirty="0">
                          <a:latin typeface="Cambria Math" panose="02040503050406030204" pitchFamily="18" charset="0"/>
                        </a:rPr>
                        <m:t>&lt;</m:t>
                      </m:r>
                      <m:sSub>
                        <m:sSubPr>
                          <m:ctrlPr>
                            <a:rPr lang="es-ES" sz="1350" i="1" dirty="0">
                              <a:latin typeface="Cambria Math" panose="02040503050406030204" pitchFamily="18" charset="0"/>
                            </a:rPr>
                          </m:ctrlPr>
                        </m:sSubPr>
                        <m:e>
                          <m:r>
                            <a:rPr lang="es-ES" sz="1350" i="1" dirty="0" err="1">
                              <a:latin typeface="Cambria Math" panose="02040503050406030204" pitchFamily="18" charset="0"/>
                            </a:rPr>
                            <m:t>𝑣</m:t>
                          </m:r>
                        </m:e>
                        <m:sub>
                          <m:r>
                            <a:rPr lang="es-ES" sz="1350" i="1" dirty="0" err="1">
                              <a:latin typeface="Cambria Math" panose="02040503050406030204" pitchFamily="18" charset="0"/>
                            </a:rPr>
                            <m:t>𝑡</m:t>
                          </m:r>
                        </m:sub>
                      </m:sSub>
                    </m:oMath>
                  </m:oMathPara>
                </a14:m>
                <a:endParaRPr lang="es-ES" sz="1350" dirty="0"/>
              </a:p>
            </p:txBody>
          </p:sp>
        </mc:Choice>
        <mc:Fallback xmlns="">
          <p:sp>
            <p:nvSpPr>
              <p:cNvPr id="13" name="Rectángulo 12">
                <a:extLst>
                  <a:ext uri="{FF2B5EF4-FFF2-40B4-BE49-F238E27FC236}">
                    <a16:creationId xmlns:a16="http://schemas.microsoft.com/office/drawing/2014/main" id="{0823554A-CFBA-462E-8031-D7A284B47646}"/>
                  </a:ext>
                </a:extLst>
              </p:cNvPr>
              <p:cNvSpPr>
                <a:spLocks noRot="1" noChangeAspect="1" noMove="1" noResize="1" noEditPoints="1" noAdjustHandles="1" noChangeArrowheads="1" noChangeShapeType="1" noTextEdit="1"/>
              </p:cNvSpPr>
              <p:nvPr/>
            </p:nvSpPr>
            <p:spPr>
              <a:xfrm>
                <a:off x="3416416" y="1525897"/>
                <a:ext cx="2453780" cy="507831"/>
              </a:xfrm>
              <a:prstGeom prst="rect">
                <a:avLst/>
              </a:prstGeom>
              <a:blipFill>
                <a:blip r:embed="rId7"/>
                <a:stretch>
                  <a:fillRect/>
                </a:stretch>
              </a:blipFill>
            </p:spPr>
            <p:txBody>
              <a:bodyPr/>
              <a:lstStyle/>
              <a:p>
                <a:r>
                  <a:rPr lang="es-ES">
                    <a:noFill/>
                  </a:rPr>
                  <a:t> </a:t>
                </a:r>
              </a:p>
            </p:txBody>
          </p:sp>
        </mc:Fallback>
      </mc:AlternateContent>
      <p:pic>
        <p:nvPicPr>
          <p:cNvPr id="14" name="Imagen 13">
            <a:extLst>
              <a:ext uri="{FF2B5EF4-FFF2-40B4-BE49-F238E27FC236}">
                <a16:creationId xmlns:a16="http://schemas.microsoft.com/office/drawing/2014/main" id="{932B8156-E82E-4928-930B-892A36AE79AB}"/>
              </a:ext>
            </a:extLst>
          </p:cNvPr>
          <p:cNvPicPr/>
          <p:nvPr/>
        </p:nvPicPr>
        <p:blipFill rotWithShape="1">
          <a:blip r:embed="rId2">
            <a:extLst>
              <a:ext uri="{28A0092B-C50C-407E-A947-70E740481C1C}">
                <a14:useLocalDpi xmlns:a14="http://schemas.microsoft.com/office/drawing/2010/main" val="0"/>
              </a:ext>
            </a:extLst>
          </a:blip>
          <a:srcRect r="54551"/>
          <a:stretch/>
        </p:blipFill>
        <p:spPr bwMode="auto">
          <a:xfrm>
            <a:off x="471881" y="2954937"/>
            <a:ext cx="1399031" cy="1254101"/>
          </a:xfrm>
          <a:prstGeom prst="rect">
            <a:avLst/>
          </a:prstGeom>
          <a:noFill/>
          <a:ln>
            <a:noFill/>
          </a:ln>
        </p:spPr>
      </p:pic>
      <p:grpSp>
        <p:nvGrpSpPr>
          <p:cNvPr id="24" name="Grupo 23">
            <a:extLst>
              <a:ext uri="{FF2B5EF4-FFF2-40B4-BE49-F238E27FC236}">
                <a16:creationId xmlns:a16="http://schemas.microsoft.com/office/drawing/2014/main" id="{B46716EE-F0E8-4251-9817-343B89AE4F92}"/>
              </a:ext>
            </a:extLst>
          </p:cNvPr>
          <p:cNvGrpSpPr/>
          <p:nvPr/>
        </p:nvGrpSpPr>
        <p:grpSpPr>
          <a:xfrm>
            <a:off x="4643305" y="2961451"/>
            <a:ext cx="1555328" cy="1254101"/>
            <a:chOff x="5448076" y="2685162"/>
            <a:chExt cx="2073770" cy="1672134"/>
          </a:xfrm>
        </p:grpSpPr>
        <p:grpSp>
          <p:nvGrpSpPr>
            <p:cNvPr id="21" name="Grupo 20">
              <a:extLst>
                <a:ext uri="{FF2B5EF4-FFF2-40B4-BE49-F238E27FC236}">
                  <a16:creationId xmlns:a16="http://schemas.microsoft.com/office/drawing/2014/main" id="{34BFBD3B-8CE7-488E-8C67-2A01CD016E87}"/>
                </a:ext>
              </a:extLst>
            </p:cNvPr>
            <p:cNvGrpSpPr/>
            <p:nvPr/>
          </p:nvGrpSpPr>
          <p:grpSpPr>
            <a:xfrm>
              <a:off x="5448076" y="2685162"/>
              <a:ext cx="1990441" cy="1672134"/>
              <a:chOff x="6553063" y="2626635"/>
              <a:chExt cx="1990441" cy="1672134"/>
            </a:xfrm>
          </p:grpSpPr>
          <p:grpSp>
            <p:nvGrpSpPr>
              <p:cNvPr id="20" name="Grupo 19">
                <a:extLst>
                  <a:ext uri="{FF2B5EF4-FFF2-40B4-BE49-F238E27FC236}">
                    <a16:creationId xmlns:a16="http://schemas.microsoft.com/office/drawing/2014/main" id="{54E5C124-581B-4FD4-940C-D64214355367}"/>
                  </a:ext>
                </a:extLst>
              </p:cNvPr>
              <p:cNvGrpSpPr/>
              <p:nvPr/>
            </p:nvGrpSpPr>
            <p:grpSpPr>
              <a:xfrm>
                <a:off x="6673550" y="2626635"/>
                <a:ext cx="1869954" cy="1672134"/>
                <a:chOff x="5792488" y="2575978"/>
                <a:chExt cx="1869954" cy="1672134"/>
              </a:xfrm>
            </p:grpSpPr>
            <p:pic>
              <p:nvPicPr>
                <p:cNvPr id="15" name="Imagen 14">
                  <a:extLst>
                    <a:ext uri="{FF2B5EF4-FFF2-40B4-BE49-F238E27FC236}">
                      <a16:creationId xmlns:a16="http://schemas.microsoft.com/office/drawing/2014/main" id="{87E25971-14EE-42E8-96D7-08992AA56BA7}"/>
                    </a:ext>
                  </a:extLst>
                </p:cNvPr>
                <p:cNvPicPr/>
                <p:nvPr/>
              </p:nvPicPr>
              <p:blipFill rotWithShape="1">
                <a:blip r:embed="rId2">
                  <a:extLst>
                    <a:ext uri="{28A0092B-C50C-407E-A947-70E740481C1C}">
                      <a14:useLocalDpi xmlns:a14="http://schemas.microsoft.com/office/drawing/2010/main" val="0"/>
                    </a:ext>
                  </a:extLst>
                </a:blip>
                <a:srcRect r="54551"/>
                <a:stretch/>
              </p:blipFill>
              <p:spPr bwMode="auto">
                <a:xfrm>
                  <a:off x="5792488" y="2575978"/>
                  <a:ext cx="1865374" cy="1672134"/>
                </a:xfrm>
                <a:prstGeom prst="rect">
                  <a:avLst/>
                </a:prstGeom>
                <a:noFill/>
                <a:ln>
                  <a:noFill/>
                </a:ln>
              </p:spPr>
            </p:pic>
            <p:sp>
              <p:nvSpPr>
                <p:cNvPr id="19" name="Rectángulo 18">
                  <a:extLst>
                    <a:ext uri="{FF2B5EF4-FFF2-40B4-BE49-F238E27FC236}">
                      <a16:creationId xmlns:a16="http://schemas.microsoft.com/office/drawing/2014/main" id="{5C39303E-7404-4202-ADD3-4FB31376FE14}"/>
                    </a:ext>
                  </a:extLst>
                </p:cNvPr>
                <p:cNvSpPr/>
                <p:nvPr/>
              </p:nvSpPr>
              <p:spPr>
                <a:xfrm>
                  <a:off x="6868109" y="3253344"/>
                  <a:ext cx="794333" cy="30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6" name="Rectángulo 15">
                  <a:extLst>
                    <a:ext uri="{FF2B5EF4-FFF2-40B4-BE49-F238E27FC236}">
                      <a16:creationId xmlns:a16="http://schemas.microsoft.com/office/drawing/2014/main" id="{7BF146C5-6973-4E68-BD69-5C7E8FCE8EF4}"/>
                    </a:ext>
                  </a:extLst>
                </p:cNvPr>
                <p:cNvSpPr/>
                <p:nvPr/>
              </p:nvSpPr>
              <p:spPr>
                <a:xfrm>
                  <a:off x="7042932" y="3223260"/>
                  <a:ext cx="411480"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8" name="CuadroTexto 17">
                <a:extLst>
                  <a:ext uri="{FF2B5EF4-FFF2-40B4-BE49-F238E27FC236}">
                    <a16:creationId xmlns:a16="http://schemas.microsoft.com/office/drawing/2014/main" id="{EB09EF8D-75DF-433D-A81E-1AEDC3BA029D}"/>
                  </a:ext>
                </a:extLst>
              </p:cNvPr>
              <p:cNvSpPr txBox="1"/>
              <p:nvPr/>
            </p:nvSpPr>
            <p:spPr>
              <a:xfrm>
                <a:off x="6553063" y="3139512"/>
                <a:ext cx="605293" cy="400109"/>
              </a:xfrm>
              <a:prstGeom prst="rect">
                <a:avLst/>
              </a:prstGeom>
              <a:solidFill>
                <a:schemeClr val="bg1"/>
              </a:solidFill>
            </p:spPr>
            <p:txBody>
              <a:bodyPr wrap="none" rtlCol="0">
                <a:spAutoFit/>
              </a:bodyPr>
              <a:lstStyle/>
              <a:p>
                <a:r>
                  <a:rPr lang="es-ES" sz="1350" dirty="0"/>
                  <a:t>V</a:t>
                </a:r>
                <a:r>
                  <a:rPr lang="es-ES" sz="1350" baseline="-25000" dirty="0"/>
                  <a:t>TH</a:t>
                </a:r>
              </a:p>
            </p:txBody>
          </p:sp>
          <p:sp>
            <p:nvSpPr>
              <p:cNvPr id="17" name="CuadroTexto 16">
                <a:extLst>
                  <a:ext uri="{FF2B5EF4-FFF2-40B4-BE49-F238E27FC236}">
                    <a16:creationId xmlns:a16="http://schemas.microsoft.com/office/drawing/2014/main" id="{6178D71F-C064-46A1-8A3F-245D2D824A2C}"/>
                  </a:ext>
                </a:extLst>
              </p:cNvPr>
              <p:cNvSpPr txBox="1"/>
              <p:nvPr/>
            </p:nvSpPr>
            <p:spPr>
              <a:xfrm>
                <a:off x="7411510" y="2681008"/>
                <a:ext cx="613929" cy="400109"/>
              </a:xfrm>
              <a:prstGeom prst="rect">
                <a:avLst/>
              </a:prstGeom>
              <a:solidFill>
                <a:schemeClr val="bg1"/>
              </a:solidFill>
            </p:spPr>
            <p:txBody>
              <a:bodyPr wrap="none" rtlCol="0">
                <a:spAutoFit/>
              </a:bodyPr>
              <a:lstStyle/>
              <a:p>
                <a:r>
                  <a:rPr lang="es-ES" sz="1350" dirty="0"/>
                  <a:t>R</a:t>
                </a:r>
                <a:r>
                  <a:rPr lang="es-ES" sz="1350" baseline="-25000" dirty="0"/>
                  <a:t>TH</a:t>
                </a:r>
              </a:p>
            </p:txBody>
          </p:sp>
        </p:grpSp>
        <p:sp>
          <p:nvSpPr>
            <p:cNvPr id="22" name="Rectángulo 21">
              <a:extLst>
                <a:ext uri="{FF2B5EF4-FFF2-40B4-BE49-F238E27FC236}">
                  <a16:creationId xmlns:a16="http://schemas.microsoft.com/office/drawing/2014/main" id="{3DFB7432-1411-4876-A58B-C6F3572FD020}"/>
                </a:ext>
              </a:extLst>
            </p:cNvPr>
            <p:cNvSpPr/>
            <p:nvPr/>
          </p:nvSpPr>
          <p:spPr>
            <a:xfrm>
              <a:off x="7034212" y="3140261"/>
              <a:ext cx="487634" cy="11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3" name="Rectángulo 22">
              <a:extLst>
                <a:ext uri="{FF2B5EF4-FFF2-40B4-BE49-F238E27FC236}">
                  <a16:creationId xmlns:a16="http://schemas.microsoft.com/office/drawing/2014/main" id="{5316F552-098A-4E35-868A-D2B563F1CBB2}"/>
                </a:ext>
              </a:extLst>
            </p:cNvPr>
            <p:cNvSpPr/>
            <p:nvPr/>
          </p:nvSpPr>
          <p:spPr>
            <a:xfrm>
              <a:off x="7029510" y="3797068"/>
              <a:ext cx="447615" cy="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D873FA93-AFF0-4525-BB99-85FD23D93007}"/>
                  </a:ext>
                </a:extLst>
              </p:cNvPr>
              <p:cNvSpPr txBox="1"/>
              <p:nvPr/>
            </p:nvSpPr>
            <p:spPr>
              <a:xfrm>
                <a:off x="2412790" y="4564678"/>
                <a:ext cx="3365793" cy="7696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6=0.5</m:t>
                      </m:r>
                      <m:sSubSup>
                        <m:sSubSupPr>
                          <m:ctrlPr>
                            <a:rPr lang="es-ES" sz="1200" i="1">
                              <a:latin typeface="Cambria Math" panose="02040503050406030204" pitchFamily="18" charset="0"/>
                            </a:rPr>
                          </m:ctrlPr>
                        </m:sSubSupPr>
                        <m:e>
                          <m:r>
                            <a:rPr lang="es-ES" sz="1200" i="1">
                              <a:latin typeface="Cambria Math" panose="02040503050406030204" pitchFamily="18" charset="0"/>
                            </a:rPr>
                            <m:t>𝑣</m:t>
                          </m:r>
                        </m:e>
                        <m:sub>
                          <m:r>
                            <a:rPr lang="es-ES" sz="1200" i="1">
                              <a:latin typeface="Cambria Math" panose="02040503050406030204" pitchFamily="18" charset="0"/>
                            </a:rPr>
                            <m:t>𝑠</m:t>
                          </m:r>
                        </m:sub>
                        <m:sup>
                          <m:r>
                            <a:rPr lang="es-ES" sz="1200" i="1">
                              <a:latin typeface="Cambria Math" panose="02040503050406030204" pitchFamily="18" charset="0"/>
                            </a:rPr>
                            <m:t>2</m:t>
                          </m:r>
                        </m:sup>
                      </m:sSubSup>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→0.5</m:t>
                      </m:r>
                      <m:sSubSup>
                        <m:sSubSupPr>
                          <m:ctrlPr>
                            <a:rPr lang="es-ES" sz="1200" i="1">
                              <a:latin typeface="Cambria Math" panose="02040503050406030204" pitchFamily="18" charset="0"/>
                            </a:rPr>
                          </m:ctrlPr>
                        </m:sSubSupPr>
                        <m:e>
                          <m:r>
                            <a:rPr lang="es-ES" sz="1200" i="1">
                              <a:latin typeface="Cambria Math" panose="02040503050406030204" pitchFamily="18" charset="0"/>
                            </a:rPr>
                            <m:t>𝑣</m:t>
                          </m:r>
                        </m:e>
                        <m:sub>
                          <m:r>
                            <a:rPr lang="es-ES" sz="1200" i="1">
                              <a:latin typeface="Cambria Math" panose="02040503050406030204" pitchFamily="18" charset="0"/>
                            </a:rPr>
                            <m:t>𝑠</m:t>
                          </m:r>
                        </m:sub>
                        <m:sup>
                          <m:r>
                            <a:rPr lang="es-ES" sz="1200" i="1">
                              <a:latin typeface="Cambria Math" panose="02040503050406030204" pitchFamily="18" charset="0"/>
                            </a:rPr>
                            <m:t>2</m:t>
                          </m:r>
                        </m:sup>
                      </m:sSubSup>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−6=0</m:t>
                      </m:r>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m:t>
                      </m:r>
                      <m:f>
                        <m:fPr>
                          <m:ctrlPr>
                            <a:rPr lang="es-ES" sz="1200" i="1">
                              <a:latin typeface="Cambria Math" panose="02040503050406030204" pitchFamily="18" charset="0"/>
                            </a:rPr>
                          </m:ctrlPr>
                        </m:fPr>
                        <m:num>
                          <m:r>
                            <a:rPr lang="es-ES" sz="1200" i="1">
                              <a:latin typeface="Cambria Math" panose="02040503050406030204" pitchFamily="18" charset="0"/>
                            </a:rPr>
                            <m:t>−1±</m:t>
                          </m:r>
                          <m:rad>
                            <m:radPr>
                              <m:degHide m:val="on"/>
                              <m:ctrlPr>
                                <a:rPr lang="es-ES" sz="1200" i="1">
                                  <a:latin typeface="Cambria Math" panose="02040503050406030204" pitchFamily="18" charset="0"/>
                                </a:rPr>
                              </m:ctrlPr>
                            </m:radPr>
                            <m:deg/>
                            <m:e>
                              <m:sSup>
                                <m:sSupPr>
                                  <m:ctrlPr>
                                    <a:rPr lang="es-ES" sz="1200" i="1">
                                      <a:latin typeface="Cambria Math" panose="02040503050406030204" pitchFamily="18" charset="0"/>
                                    </a:rPr>
                                  </m:ctrlPr>
                                </m:sSupPr>
                                <m:e>
                                  <m:r>
                                    <a:rPr lang="es-ES" sz="1200" i="1">
                                      <a:latin typeface="Cambria Math" panose="02040503050406030204" pitchFamily="18" charset="0"/>
                                    </a:rPr>
                                    <m:t>1</m:t>
                                  </m:r>
                                </m:e>
                                <m:sup>
                                  <m:r>
                                    <a:rPr lang="es-ES" sz="1200" i="1">
                                      <a:latin typeface="Cambria Math" panose="02040503050406030204" pitchFamily="18" charset="0"/>
                                    </a:rPr>
                                    <m:t>2</m:t>
                                  </m:r>
                                </m:sup>
                              </m:sSup>
                              <m:r>
                                <a:rPr lang="es-ES" sz="1200" i="1">
                                  <a:latin typeface="Cambria Math" panose="02040503050406030204" pitchFamily="18" charset="0"/>
                                </a:rPr>
                                <m:t>−4</m:t>
                              </m:r>
                              <m:r>
                                <a:rPr lang="es-ES" sz="1200" i="1">
                                  <a:latin typeface="Cambria Math" panose="02040503050406030204" pitchFamily="18" charset="0"/>
                                </a:rPr>
                                <m:t>𝑥</m:t>
                              </m:r>
                              <m:r>
                                <a:rPr lang="es-ES" sz="1200" i="1">
                                  <a:latin typeface="Cambria Math" panose="02040503050406030204" pitchFamily="18" charset="0"/>
                                </a:rPr>
                                <m:t>0.5</m:t>
                              </m:r>
                              <m:r>
                                <a:rPr lang="es-ES" sz="1200" i="1">
                                  <a:latin typeface="Cambria Math" panose="02040503050406030204" pitchFamily="18" charset="0"/>
                                </a:rPr>
                                <m:t>𝑥</m:t>
                              </m:r>
                              <m:r>
                                <a:rPr lang="es-ES" sz="1200" i="1">
                                  <a:latin typeface="Cambria Math" panose="02040503050406030204" pitchFamily="18" charset="0"/>
                                </a:rPr>
                                <m:t>(−6)</m:t>
                              </m:r>
                            </m:e>
                          </m:rad>
                        </m:num>
                        <m:den>
                          <m:r>
                            <a:rPr lang="es-ES" sz="1200" i="1">
                              <a:latin typeface="Cambria Math" panose="02040503050406030204" pitchFamily="18" charset="0"/>
                            </a:rPr>
                            <m:t>2</m:t>
                          </m:r>
                          <m:r>
                            <a:rPr lang="es-ES" sz="1200" i="1">
                              <a:latin typeface="Cambria Math" panose="02040503050406030204" pitchFamily="18" charset="0"/>
                            </a:rPr>
                            <m:t>𝑥</m:t>
                          </m:r>
                          <m:r>
                            <a:rPr lang="es-ES" sz="1200" i="1">
                              <a:latin typeface="Cambria Math" panose="02040503050406030204" pitchFamily="18" charset="0"/>
                            </a:rPr>
                            <m:t>0.5</m:t>
                          </m:r>
                        </m:den>
                      </m:f>
                      <m:r>
                        <a:rPr lang="es-ES" sz="1200" i="1">
                          <a:latin typeface="Cambria Math" panose="02040503050406030204" pitchFamily="18" charset="0"/>
                        </a:rPr>
                        <m:t>=−1</m:t>
                      </m:r>
                      <m:r>
                        <a:rPr lang="es-ES" sz="1200" i="1">
                          <a:latin typeface="Cambria Math" panose="02040503050406030204" pitchFamily="18" charset="0"/>
                          <a:ea typeface="Cambria Math" panose="02040503050406030204" pitchFamily="18" charset="0"/>
                        </a:rPr>
                        <m:t>±3.6=2.6</m:t>
                      </m:r>
                    </m:oMath>
                  </m:oMathPara>
                </a14:m>
                <a:endParaRPr lang="es-ES" sz="1200" dirty="0"/>
              </a:p>
              <a:p>
                <a:endParaRPr lang="es-ES" sz="1200" dirty="0"/>
              </a:p>
            </p:txBody>
          </p:sp>
        </mc:Choice>
        <mc:Fallback xmlns="">
          <p:sp>
            <p:nvSpPr>
              <p:cNvPr id="2" name="CuadroTexto 1">
                <a:extLst>
                  <a:ext uri="{FF2B5EF4-FFF2-40B4-BE49-F238E27FC236}">
                    <a16:creationId xmlns:a16="http://schemas.microsoft.com/office/drawing/2014/main" id="{D873FA93-AFF0-4525-BB99-85FD23D93007}"/>
                  </a:ext>
                </a:extLst>
              </p:cNvPr>
              <p:cNvSpPr txBox="1">
                <a:spLocks noRot="1" noChangeAspect="1" noMove="1" noResize="1" noEditPoints="1" noAdjustHandles="1" noChangeArrowheads="1" noChangeShapeType="1" noTextEdit="1"/>
              </p:cNvSpPr>
              <p:nvPr/>
            </p:nvSpPr>
            <p:spPr>
              <a:xfrm>
                <a:off x="2412790" y="4564678"/>
                <a:ext cx="3365793" cy="769634"/>
              </a:xfrm>
              <a:prstGeom prst="rect">
                <a:avLst/>
              </a:prstGeom>
              <a:blipFill>
                <a:blip r:embed="rId8"/>
                <a:stretch>
                  <a:fillRect l="-181" r="-5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847F149C-0DED-4A58-99EF-D6B1D581BBFD}"/>
                  </a:ext>
                </a:extLst>
              </p:cNvPr>
              <p:cNvSpPr txBox="1"/>
              <p:nvPr/>
            </p:nvSpPr>
            <p:spPr>
              <a:xfrm>
                <a:off x="6039743" y="4853377"/>
                <a:ext cx="251216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𝐼</m:t>
                          </m:r>
                        </m:e>
                        <m:sub>
                          <m:r>
                            <a:rPr lang="es-ES" sz="1200" i="1">
                              <a:latin typeface="Cambria Math" panose="02040503050406030204" pitchFamily="18" charset="0"/>
                            </a:rPr>
                            <m:t>𝑠</m:t>
                          </m:r>
                        </m:sub>
                      </m:sSub>
                      <m:r>
                        <a:rPr lang="es-ES" sz="1200" i="1">
                          <a:latin typeface="Cambria Math" panose="02040503050406030204" pitchFamily="18" charset="0"/>
                        </a:rPr>
                        <m:t>=</m:t>
                      </m:r>
                      <m:r>
                        <a:rPr lang="es-ES" sz="1200" i="1">
                          <a:latin typeface="Cambria Math" panose="02040503050406030204" pitchFamily="18" charset="0"/>
                        </a:rPr>
                        <m:t>𝐴</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𝑡</m:t>
                                  </m:r>
                                </m:sub>
                              </m:sSub>
                            </m:e>
                          </m:d>
                        </m:e>
                        <m:sup>
                          <m:r>
                            <a:rPr lang="es-ES" sz="1200" i="1">
                              <a:latin typeface="Cambria Math" panose="02040503050406030204" pitchFamily="18" charset="0"/>
                            </a:rPr>
                            <m:t>2</m:t>
                          </m:r>
                        </m:sup>
                      </m:sSup>
                      <m:r>
                        <a:rPr lang="es-ES" sz="1200" i="1">
                          <a:latin typeface="Cambria Math" panose="02040503050406030204" pitchFamily="18" charset="0"/>
                        </a:rPr>
                        <m:t>=</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r>
                                <a:rPr lang="es-ES" sz="1200" i="1">
                                  <a:latin typeface="Cambria Math" panose="02040503050406030204" pitchFamily="18" charset="0"/>
                                </a:rPr>
                                <m:t>2.6</m:t>
                              </m:r>
                            </m:e>
                          </m:d>
                        </m:e>
                        <m:sup>
                          <m:r>
                            <a:rPr lang="es-ES" sz="1200" i="1">
                              <a:latin typeface="Cambria Math" panose="02040503050406030204" pitchFamily="18" charset="0"/>
                            </a:rPr>
                            <m:t>2</m:t>
                          </m:r>
                        </m:sup>
                      </m:sSup>
                      <m:r>
                        <a:rPr lang="es-ES" sz="1200" i="1">
                          <a:latin typeface="Cambria Math" panose="02040503050406030204" pitchFamily="18" charset="0"/>
                        </a:rPr>
                        <m:t>=6.76 </m:t>
                      </m:r>
                      <m:r>
                        <a:rPr lang="es-ES" sz="1200" i="1">
                          <a:latin typeface="Cambria Math" panose="02040503050406030204" pitchFamily="18" charset="0"/>
                        </a:rPr>
                        <m:t>𝐴</m:t>
                      </m:r>
                    </m:oMath>
                  </m:oMathPara>
                </a14:m>
                <a:endParaRPr lang="es-ES" sz="1200" dirty="0"/>
              </a:p>
            </p:txBody>
          </p:sp>
        </mc:Choice>
        <mc:Fallback xmlns="">
          <p:sp>
            <p:nvSpPr>
              <p:cNvPr id="25" name="CuadroTexto 24">
                <a:extLst>
                  <a:ext uri="{FF2B5EF4-FFF2-40B4-BE49-F238E27FC236}">
                    <a16:creationId xmlns:a16="http://schemas.microsoft.com/office/drawing/2014/main" id="{847F149C-0DED-4A58-99EF-D6B1D581BBFD}"/>
                  </a:ext>
                </a:extLst>
              </p:cNvPr>
              <p:cNvSpPr txBox="1">
                <a:spLocks noRot="1" noChangeAspect="1" noMove="1" noResize="1" noEditPoints="1" noAdjustHandles="1" noChangeArrowheads="1" noChangeShapeType="1" noTextEdit="1"/>
              </p:cNvSpPr>
              <p:nvPr/>
            </p:nvSpPr>
            <p:spPr>
              <a:xfrm>
                <a:off x="6039743" y="4853377"/>
                <a:ext cx="2512163" cy="184666"/>
              </a:xfrm>
              <a:prstGeom prst="rect">
                <a:avLst/>
              </a:prstGeom>
              <a:blipFill>
                <a:blip r:embed="rId9"/>
                <a:stretch>
                  <a:fillRect l="-485" r="-971" b="-16667"/>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7DE332EE-BB04-4788-9325-9A9BAEC9A1A1}"/>
              </a:ext>
            </a:extLst>
          </p:cNvPr>
          <p:cNvSpPr>
            <a:spLocks noGrp="1"/>
          </p:cNvSpPr>
          <p:nvPr>
            <p:ph type="sldNum" sz="quarter" idx="12"/>
          </p:nvPr>
        </p:nvSpPr>
        <p:spPr/>
        <p:txBody>
          <a:bodyPr/>
          <a:lstStyle/>
          <a:p>
            <a:fld id="{78733FC4-8689-4CA5-A153-34ADD6EFE592}" type="slidenum">
              <a:rPr lang="es-ES">
                <a:solidFill>
                  <a:schemeClr val="bg1"/>
                </a:solidFill>
              </a:rPr>
              <a:t>99</a:t>
            </a:fld>
            <a:endParaRPr lang="es-ES" dirty="0">
              <a:solidFill>
                <a:schemeClr val="bg1"/>
              </a:solidFill>
            </a:endParaRPr>
          </a:p>
        </p:txBody>
      </p:sp>
    </p:spTree>
    <p:extLst>
      <p:ext uri="{BB962C8B-B14F-4D97-AF65-F5344CB8AC3E}">
        <p14:creationId xmlns:p14="http://schemas.microsoft.com/office/powerpoint/2010/main" val="412098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3.7|19.6|41|12.8|11.4|41.3|38.2|44.7|51.7"/>
</p:tagLst>
</file>

<file path=ppt/tags/tag10.xml><?xml version="1.0" encoding="utf-8"?>
<p:tagLst xmlns:a="http://schemas.openxmlformats.org/drawingml/2006/main" xmlns:r="http://schemas.openxmlformats.org/officeDocument/2006/relationships" xmlns:p="http://schemas.openxmlformats.org/presentationml/2006/main">
  <p:tag name="TIMING" val="|4.7|124.9|27.5|44.6|33.4"/>
</p:tagLst>
</file>

<file path=ppt/tags/tag11.xml><?xml version="1.0" encoding="utf-8"?>
<p:tagLst xmlns:a="http://schemas.openxmlformats.org/drawingml/2006/main" xmlns:r="http://schemas.openxmlformats.org/officeDocument/2006/relationships" xmlns:p="http://schemas.openxmlformats.org/presentationml/2006/main">
  <p:tag name="TIMING" val="|45.8|104.2|67|41.4|40.1"/>
</p:tagLst>
</file>

<file path=ppt/tags/tag12.xml><?xml version="1.0" encoding="utf-8"?>
<p:tagLst xmlns:a="http://schemas.openxmlformats.org/drawingml/2006/main" xmlns:r="http://schemas.openxmlformats.org/officeDocument/2006/relationships" xmlns:p="http://schemas.openxmlformats.org/presentationml/2006/main">
  <p:tag name="TIMING" val="|70.4|28.9"/>
</p:tagLst>
</file>

<file path=ppt/tags/tag13.xml><?xml version="1.0" encoding="utf-8"?>
<p:tagLst xmlns:a="http://schemas.openxmlformats.org/drawingml/2006/main" xmlns:r="http://schemas.openxmlformats.org/officeDocument/2006/relationships" xmlns:p="http://schemas.openxmlformats.org/presentationml/2006/main">
  <p:tag name="TIMING" val="|93|82.5|3.3|29.1|24.6|35.3"/>
</p:tagLst>
</file>

<file path=ppt/tags/tag14.xml><?xml version="1.0" encoding="utf-8"?>
<p:tagLst xmlns:a="http://schemas.openxmlformats.org/drawingml/2006/main" xmlns:r="http://schemas.openxmlformats.org/officeDocument/2006/relationships" xmlns:p="http://schemas.openxmlformats.org/presentationml/2006/main">
  <p:tag name="TIMING" val="|17.1|5.5|37.3|18|23.9|51.5|43.9"/>
</p:tagLst>
</file>

<file path=ppt/tags/tag15.xml><?xml version="1.0" encoding="utf-8"?>
<p:tagLst xmlns:a="http://schemas.openxmlformats.org/drawingml/2006/main" xmlns:r="http://schemas.openxmlformats.org/officeDocument/2006/relationships" xmlns:p="http://schemas.openxmlformats.org/presentationml/2006/main">
  <p:tag name="TIMING" val="|105.1|13.2"/>
</p:tagLst>
</file>

<file path=ppt/tags/tag16.xml><?xml version="1.0" encoding="utf-8"?>
<p:tagLst xmlns:a="http://schemas.openxmlformats.org/drawingml/2006/main" xmlns:r="http://schemas.openxmlformats.org/officeDocument/2006/relationships" xmlns:p="http://schemas.openxmlformats.org/presentationml/2006/main">
  <p:tag name="TIMING" val="|29.7|26.2|120.8|109.1|21.6|30.9"/>
</p:tagLst>
</file>

<file path=ppt/tags/tag17.xml><?xml version="1.0" encoding="utf-8"?>
<p:tagLst xmlns:a="http://schemas.openxmlformats.org/drawingml/2006/main" xmlns:r="http://schemas.openxmlformats.org/officeDocument/2006/relationships" xmlns:p="http://schemas.openxmlformats.org/presentationml/2006/main">
  <p:tag name="TIMING" val="|22.6|20.8|70|33.5|38.6|23.1"/>
</p:tagLst>
</file>

<file path=ppt/tags/tag18.xml><?xml version="1.0" encoding="utf-8"?>
<p:tagLst xmlns:a="http://schemas.openxmlformats.org/drawingml/2006/main" xmlns:r="http://schemas.openxmlformats.org/officeDocument/2006/relationships" xmlns:p="http://schemas.openxmlformats.org/presentationml/2006/main">
  <p:tag name="TIMING" val="|96.4|44.3|125|29.8|42.8|25.1|14.7|88.1|64.4"/>
</p:tagLst>
</file>

<file path=ppt/tags/tag19.xml><?xml version="1.0" encoding="utf-8"?>
<p:tagLst xmlns:a="http://schemas.openxmlformats.org/drawingml/2006/main" xmlns:r="http://schemas.openxmlformats.org/officeDocument/2006/relationships" xmlns:p="http://schemas.openxmlformats.org/presentationml/2006/main">
  <p:tag name="TIMING" val="|85.2|62.1|112.1|118.7|17.5|20.7|44.8|21"/>
</p:tagLst>
</file>

<file path=ppt/tags/tag2.xml><?xml version="1.0" encoding="utf-8"?>
<p:tagLst xmlns:a="http://schemas.openxmlformats.org/drawingml/2006/main" xmlns:r="http://schemas.openxmlformats.org/officeDocument/2006/relationships" xmlns:p="http://schemas.openxmlformats.org/presentationml/2006/main">
  <p:tag name="TIMING" val="|35.5|84.9|43.3|59.9|2.4"/>
</p:tagLst>
</file>

<file path=ppt/tags/tag20.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1.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2.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3.xml><?xml version="1.0" encoding="utf-8"?>
<p:tagLst xmlns:a="http://schemas.openxmlformats.org/drawingml/2006/main" xmlns:r="http://schemas.openxmlformats.org/officeDocument/2006/relationships" xmlns:p="http://schemas.openxmlformats.org/presentationml/2006/main">
  <p:tag name="TIMING" val="|49.9|43.1|39.4|61.2|3.4|56.6"/>
</p:tagLst>
</file>

<file path=ppt/tags/tag24.xml><?xml version="1.0" encoding="utf-8"?>
<p:tagLst xmlns:a="http://schemas.openxmlformats.org/drawingml/2006/main" xmlns:r="http://schemas.openxmlformats.org/officeDocument/2006/relationships" xmlns:p="http://schemas.openxmlformats.org/presentationml/2006/main">
  <p:tag name="TIMING" val="|76.1|36.8|87.6"/>
</p:tagLst>
</file>

<file path=ppt/tags/tag25.xml><?xml version="1.0" encoding="utf-8"?>
<p:tagLst xmlns:a="http://schemas.openxmlformats.org/drawingml/2006/main" xmlns:r="http://schemas.openxmlformats.org/officeDocument/2006/relationships" xmlns:p="http://schemas.openxmlformats.org/presentationml/2006/main">
  <p:tag name="TIMING" val="|73.2|127|46.6|0.9|39.6"/>
</p:tagLst>
</file>

<file path=ppt/tags/tag26.xml><?xml version="1.0" encoding="utf-8"?>
<p:tagLst xmlns:a="http://schemas.openxmlformats.org/drawingml/2006/main" xmlns:r="http://schemas.openxmlformats.org/officeDocument/2006/relationships" xmlns:p="http://schemas.openxmlformats.org/presentationml/2006/main">
  <p:tag name="TIMING" val="|26.9|82.4|15|11.6|7.1|20.3|23.1|35|24.1|49.7|31.3|50.7"/>
</p:tagLst>
</file>

<file path=ppt/tags/tag27.xml><?xml version="1.0" encoding="utf-8"?>
<p:tagLst xmlns:a="http://schemas.openxmlformats.org/drawingml/2006/main" xmlns:r="http://schemas.openxmlformats.org/officeDocument/2006/relationships" xmlns:p="http://schemas.openxmlformats.org/presentationml/2006/main">
  <p:tag name="TIMING" val="|7.8|111.9|56.6|58.3|100.5|21.9"/>
</p:tagLst>
</file>

<file path=ppt/tags/tag28.xml><?xml version="1.0" encoding="utf-8"?>
<p:tagLst xmlns:a="http://schemas.openxmlformats.org/drawingml/2006/main" xmlns:r="http://schemas.openxmlformats.org/officeDocument/2006/relationships" xmlns:p="http://schemas.openxmlformats.org/presentationml/2006/main">
  <p:tag name="TIMING" val="|23.7|24.7"/>
</p:tagLst>
</file>

<file path=ppt/tags/tag29.xml><?xml version="1.0" encoding="utf-8"?>
<p:tagLst xmlns:a="http://schemas.openxmlformats.org/drawingml/2006/main" xmlns:r="http://schemas.openxmlformats.org/officeDocument/2006/relationships" xmlns:p="http://schemas.openxmlformats.org/presentationml/2006/main">
  <p:tag name="TIMING" val="|48.3|265.9"/>
</p:tagLst>
</file>

<file path=ppt/tags/tag3.xml><?xml version="1.0" encoding="utf-8"?>
<p:tagLst xmlns:a="http://schemas.openxmlformats.org/drawingml/2006/main" xmlns:r="http://schemas.openxmlformats.org/officeDocument/2006/relationships" xmlns:p="http://schemas.openxmlformats.org/presentationml/2006/main">
  <p:tag name="TIMING" val="|54.3|31.9|37|1.1"/>
</p:tagLst>
</file>

<file path=ppt/tags/tag30.xml><?xml version="1.0" encoding="utf-8"?>
<p:tagLst xmlns:a="http://schemas.openxmlformats.org/drawingml/2006/main" xmlns:r="http://schemas.openxmlformats.org/officeDocument/2006/relationships" xmlns:p="http://schemas.openxmlformats.org/presentationml/2006/main">
  <p:tag name="TIMING" val="|25.7|67|80.9"/>
</p:tagLst>
</file>

<file path=ppt/tags/tag31.xml><?xml version="1.0" encoding="utf-8"?>
<p:tagLst xmlns:a="http://schemas.openxmlformats.org/drawingml/2006/main" xmlns:r="http://schemas.openxmlformats.org/officeDocument/2006/relationships" xmlns:p="http://schemas.openxmlformats.org/presentationml/2006/main">
  <p:tag name="TIMING" val="|12.6|59|18.2"/>
</p:tagLst>
</file>

<file path=ppt/tags/tag32.xml><?xml version="1.0" encoding="utf-8"?>
<p:tagLst xmlns:a="http://schemas.openxmlformats.org/drawingml/2006/main" xmlns:r="http://schemas.openxmlformats.org/officeDocument/2006/relationships" xmlns:p="http://schemas.openxmlformats.org/presentationml/2006/main">
  <p:tag name="TIMING" val="|13.4|29.7|32.4|21.6"/>
</p:tagLst>
</file>

<file path=ppt/tags/tag33.xml><?xml version="1.0" encoding="utf-8"?>
<p:tagLst xmlns:a="http://schemas.openxmlformats.org/drawingml/2006/main" xmlns:r="http://schemas.openxmlformats.org/officeDocument/2006/relationships" xmlns:p="http://schemas.openxmlformats.org/presentationml/2006/main">
  <p:tag name="TIMING" val="|194.6|43"/>
</p:tagLst>
</file>

<file path=ppt/tags/tag34.xml><?xml version="1.0" encoding="utf-8"?>
<p:tagLst xmlns:a="http://schemas.openxmlformats.org/drawingml/2006/main" xmlns:r="http://schemas.openxmlformats.org/officeDocument/2006/relationships" xmlns:p="http://schemas.openxmlformats.org/presentationml/2006/main">
  <p:tag name="TIMING" val="|40.7|60.4|28.9|30.3"/>
</p:tagLst>
</file>

<file path=ppt/tags/tag35.xml><?xml version="1.0" encoding="utf-8"?>
<p:tagLst xmlns:a="http://schemas.openxmlformats.org/drawingml/2006/main" xmlns:r="http://schemas.openxmlformats.org/officeDocument/2006/relationships" xmlns:p="http://schemas.openxmlformats.org/presentationml/2006/main">
  <p:tag name="TIMING" val="|8.2|43.9|16.4|9.6|16.2"/>
</p:tagLst>
</file>

<file path=ppt/tags/tag36.xml><?xml version="1.0" encoding="utf-8"?>
<p:tagLst xmlns:a="http://schemas.openxmlformats.org/drawingml/2006/main" xmlns:r="http://schemas.openxmlformats.org/officeDocument/2006/relationships" xmlns:p="http://schemas.openxmlformats.org/presentationml/2006/main">
  <p:tag name="TIMING" val="|29.5|23.3|31.1|12|47.2|4|30.1"/>
</p:tagLst>
</file>

<file path=ppt/tags/tag37.xml><?xml version="1.0" encoding="utf-8"?>
<p:tagLst xmlns:a="http://schemas.openxmlformats.org/drawingml/2006/main" xmlns:r="http://schemas.openxmlformats.org/officeDocument/2006/relationships" xmlns:p="http://schemas.openxmlformats.org/presentationml/2006/main">
  <p:tag name="TIMING" val="|6.3|3.7|18.5|7.7|13.6|43.9|33.3|6|6.6|59.7"/>
</p:tagLst>
</file>

<file path=ppt/tags/tag38.xml><?xml version="1.0" encoding="utf-8"?>
<p:tagLst xmlns:a="http://schemas.openxmlformats.org/drawingml/2006/main" xmlns:r="http://schemas.openxmlformats.org/officeDocument/2006/relationships" xmlns:p="http://schemas.openxmlformats.org/presentationml/2006/main">
  <p:tag name="TIMING" val="|23.4|25.2|4.1"/>
</p:tagLst>
</file>

<file path=ppt/tags/tag39.xml><?xml version="1.0" encoding="utf-8"?>
<p:tagLst xmlns:a="http://schemas.openxmlformats.org/drawingml/2006/main" xmlns:r="http://schemas.openxmlformats.org/officeDocument/2006/relationships" xmlns:p="http://schemas.openxmlformats.org/presentationml/2006/main">
  <p:tag name="TIMING" val="|80.1|30.9"/>
</p:tagLst>
</file>

<file path=ppt/tags/tag4.xml><?xml version="1.0" encoding="utf-8"?>
<p:tagLst xmlns:a="http://schemas.openxmlformats.org/drawingml/2006/main" xmlns:r="http://schemas.openxmlformats.org/officeDocument/2006/relationships" xmlns:p="http://schemas.openxmlformats.org/presentationml/2006/main">
  <p:tag name="TIMING" val="|0.1|32.4|15.2|68.3|18.6|36.9|30.8|53.3|1.8"/>
</p:tagLst>
</file>

<file path=ppt/tags/tag40.xml><?xml version="1.0" encoding="utf-8"?>
<p:tagLst xmlns:a="http://schemas.openxmlformats.org/drawingml/2006/main" xmlns:r="http://schemas.openxmlformats.org/officeDocument/2006/relationships" xmlns:p="http://schemas.openxmlformats.org/presentationml/2006/main">
  <p:tag name="TIMING" val="|115|55.1|32.4|3.6|3.4|18|5"/>
</p:tagLst>
</file>

<file path=ppt/tags/tag41.xml><?xml version="1.0" encoding="utf-8"?>
<p:tagLst xmlns:a="http://schemas.openxmlformats.org/drawingml/2006/main" xmlns:r="http://schemas.openxmlformats.org/officeDocument/2006/relationships" xmlns:p="http://schemas.openxmlformats.org/presentationml/2006/main">
  <p:tag name="TIMING" val="|7.5|4.2|16.2|42.8|23.6"/>
</p:tagLst>
</file>

<file path=ppt/tags/tag42.xml><?xml version="1.0" encoding="utf-8"?>
<p:tagLst xmlns:a="http://schemas.openxmlformats.org/drawingml/2006/main" xmlns:r="http://schemas.openxmlformats.org/officeDocument/2006/relationships" xmlns:p="http://schemas.openxmlformats.org/presentationml/2006/main">
  <p:tag name="TIMING" val="|93|5.6|9.2|7.5|47|36.4"/>
</p:tagLst>
</file>

<file path=ppt/tags/tag43.xml><?xml version="1.0" encoding="utf-8"?>
<p:tagLst xmlns:a="http://schemas.openxmlformats.org/drawingml/2006/main" xmlns:r="http://schemas.openxmlformats.org/officeDocument/2006/relationships" xmlns:p="http://schemas.openxmlformats.org/presentationml/2006/main">
  <p:tag name="TIMING" val="|93|5.6|9.2|7.5|47|36.4"/>
</p:tagLst>
</file>

<file path=ppt/tags/tag44.xml><?xml version="1.0" encoding="utf-8"?>
<p:tagLst xmlns:a="http://schemas.openxmlformats.org/drawingml/2006/main" xmlns:r="http://schemas.openxmlformats.org/officeDocument/2006/relationships" xmlns:p="http://schemas.openxmlformats.org/presentationml/2006/main">
  <p:tag name="TIMING" val="|76.9|21.8|28.4|43.9|23.2"/>
</p:tagLst>
</file>

<file path=ppt/tags/tag45.xml><?xml version="1.0" encoding="utf-8"?>
<p:tagLst xmlns:a="http://schemas.openxmlformats.org/drawingml/2006/main" xmlns:r="http://schemas.openxmlformats.org/officeDocument/2006/relationships" xmlns:p="http://schemas.openxmlformats.org/presentationml/2006/main">
  <p:tag name="TIMING" val="|76.9|21.8|28.4|43.9|23.2"/>
</p:tagLst>
</file>

<file path=ppt/tags/tag5.xml><?xml version="1.0" encoding="utf-8"?>
<p:tagLst xmlns:a="http://schemas.openxmlformats.org/drawingml/2006/main" xmlns:r="http://schemas.openxmlformats.org/officeDocument/2006/relationships" xmlns:p="http://schemas.openxmlformats.org/presentationml/2006/main">
  <p:tag name="TIMING" val="|31.7|9.3|50.9"/>
</p:tagLst>
</file>

<file path=ppt/tags/tag6.xml><?xml version="1.0" encoding="utf-8"?>
<p:tagLst xmlns:a="http://schemas.openxmlformats.org/drawingml/2006/main" xmlns:r="http://schemas.openxmlformats.org/officeDocument/2006/relationships" xmlns:p="http://schemas.openxmlformats.org/presentationml/2006/main">
  <p:tag name="TIMING" val="|70.8|48|35.6|41.3|38.9|33.6|23.6"/>
</p:tagLst>
</file>

<file path=ppt/tags/tag7.xml><?xml version="1.0" encoding="utf-8"?>
<p:tagLst xmlns:a="http://schemas.openxmlformats.org/drawingml/2006/main" xmlns:r="http://schemas.openxmlformats.org/officeDocument/2006/relationships" xmlns:p="http://schemas.openxmlformats.org/presentationml/2006/main">
  <p:tag name="TIMING" val="|5.6|7.8|14.6|15|1.7"/>
</p:tagLst>
</file>

<file path=ppt/tags/tag8.xml><?xml version="1.0" encoding="utf-8"?>
<p:tagLst xmlns:a="http://schemas.openxmlformats.org/drawingml/2006/main" xmlns:r="http://schemas.openxmlformats.org/officeDocument/2006/relationships" xmlns:p="http://schemas.openxmlformats.org/presentationml/2006/main">
  <p:tag name="TIMING" val="|34.5|53.5|16.7|34.7|69.3|106.7|57.5|39.3|51.3"/>
</p:tagLst>
</file>

<file path=ppt/tags/tag9.xml><?xml version="1.0" encoding="utf-8"?>
<p:tagLst xmlns:a="http://schemas.openxmlformats.org/drawingml/2006/main" xmlns:r="http://schemas.openxmlformats.org/officeDocument/2006/relationships" xmlns:p="http://schemas.openxmlformats.org/presentationml/2006/main">
  <p:tag name="TIMING" val="|35.5|1.7|13.6|81.1|0.8|3.2|2.1|9|8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4980</TotalTime>
  <Words>19553</Words>
  <Application>Microsoft Office PowerPoint</Application>
  <PresentationFormat>Presentación en pantalla (4:3)</PresentationFormat>
  <Paragraphs>3515</Paragraphs>
  <Slides>165</Slides>
  <Notes>0</Notes>
  <HiddenSlides>0</HiddenSlides>
  <MMClips>0</MMClips>
  <ScaleCrop>false</ScaleCrop>
  <HeadingPairs>
    <vt:vector size="8" baseType="variant">
      <vt:variant>
        <vt:lpstr>Fuentes usadas</vt:lpstr>
      </vt:variant>
      <vt:variant>
        <vt:i4>13</vt:i4>
      </vt:variant>
      <vt:variant>
        <vt:lpstr>Tema</vt:lpstr>
      </vt:variant>
      <vt:variant>
        <vt:i4>2</vt:i4>
      </vt:variant>
      <vt:variant>
        <vt:lpstr>Servidores OLE incrustados</vt:lpstr>
      </vt:variant>
      <vt:variant>
        <vt:i4>2</vt:i4>
      </vt:variant>
      <vt:variant>
        <vt:lpstr>Títulos de diapositiva</vt:lpstr>
      </vt:variant>
      <vt:variant>
        <vt:i4>165</vt:i4>
      </vt:variant>
    </vt:vector>
  </HeadingPairs>
  <TitlesOfParts>
    <vt:vector size="182" baseType="lpstr">
      <vt:lpstr>45 Helvetica Light</vt:lpstr>
      <vt:lpstr>Arial</vt:lpstr>
      <vt:lpstr>Arial Unicode MS</vt:lpstr>
      <vt:lpstr>Calibri</vt:lpstr>
      <vt:lpstr>Cambria</vt:lpstr>
      <vt:lpstr>Cambria Math</vt:lpstr>
      <vt:lpstr>Courier New</vt:lpstr>
      <vt:lpstr>Helvetica</vt:lpstr>
      <vt:lpstr>Symbol</vt:lpstr>
      <vt:lpstr>Times</vt:lpstr>
      <vt:lpstr>Times New Roman</vt:lpstr>
      <vt:lpstr>TimesNewRomanPSMT</vt:lpstr>
      <vt:lpstr>Wingdings</vt:lpstr>
      <vt:lpstr>Office Theme</vt:lpstr>
      <vt:lpstr>Office Theme</vt:lpstr>
      <vt:lpstr>Equation</vt:lpstr>
      <vt:lpstr>Equation.3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 de circuitos CC</dc:title>
  <dc:subject/>
  <dc:creator>- --</dc:creator>
  <dc:description/>
  <cp:lastModifiedBy>Gonzalo Pozo Melero</cp:lastModifiedBy>
  <cp:revision>381</cp:revision>
  <cp:lastPrinted>2018-01-24T01:00:23Z</cp:lastPrinted>
  <dcterms:created xsi:type="dcterms:W3CDTF">2010-11-04T09:36:20Z</dcterms:created>
  <dcterms:modified xsi:type="dcterms:W3CDTF">2023-12-18T16:22:50Z</dcterms:modified>
  <dc:language>es-ES</dc:language>
</cp:coreProperties>
</file>