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5" r:id="rId2"/>
  </p:sldMasterIdLst>
  <p:notesMasterIdLst>
    <p:notesMasterId r:id="rId19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7" r:id="rId13"/>
    <p:sldId id="268" r:id="rId14"/>
    <p:sldId id="269" r:id="rId15"/>
    <p:sldId id="270" r:id="rId16"/>
    <p:sldId id="271" r:id="rId17"/>
    <p:sldId id="272" r:id="rId18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B001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587B0DE-9DE0-4A3F-84A3-385E77231ABF}" v="1" dt="2023-12-15T11:08:36.17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52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82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microsoft.com/office/2015/10/relationships/revisionInfo" Target="revisionInfo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microsoft.com/office/2016/11/relationships/changesInfo" Target="changesInfos/changesInfo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colás Rodríguez Uribe" userId="743eddab-4d2c-4c93-bdc4-e21608900313" providerId="ADAL" clId="{F587B0DE-9DE0-4A3F-84A3-385E77231ABF}"/>
    <pc:docChg chg="undo custSel addSld delSld modSld sldOrd delMainMaster modMainMaster">
      <pc:chgData name="Nicolás Rodríguez Uribe" userId="743eddab-4d2c-4c93-bdc4-e21608900313" providerId="ADAL" clId="{F587B0DE-9DE0-4A3F-84A3-385E77231ABF}" dt="2023-12-15T11:08:36.177" v="616"/>
      <pc:docMkLst>
        <pc:docMk/>
      </pc:docMkLst>
      <pc:sldChg chg="addSp delSp modSp add mod">
        <pc:chgData name="Nicolás Rodríguez Uribe" userId="743eddab-4d2c-4c93-bdc4-e21608900313" providerId="ADAL" clId="{F587B0DE-9DE0-4A3F-84A3-385E77231ABF}" dt="2023-09-15T14:36:11.951" v="489" actId="22"/>
        <pc:sldMkLst>
          <pc:docMk/>
          <pc:sldMk cId="0" sldId="256"/>
        </pc:sldMkLst>
        <pc:spChg chg="add mod">
          <ac:chgData name="Nicolás Rodríguez Uribe" userId="743eddab-4d2c-4c93-bdc4-e21608900313" providerId="ADAL" clId="{F587B0DE-9DE0-4A3F-84A3-385E77231ABF}" dt="2023-09-15T14:12:56.294" v="461" actId="1076"/>
          <ac:spMkLst>
            <pc:docMk/>
            <pc:sldMk cId="0" sldId="256"/>
            <ac:spMk id="8" creationId="{EDE3D86E-5564-7827-58E0-3D3BA69429A9}"/>
          </ac:spMkLst>
        </pc:spChg>
        <pc:picChg chg="add del">
          <ac:chgData name="Nicolás Rodríguez Uribe" userId="743eddab-4d2c-4c93-bdc4-e21608900313" providerId="ADAL" clId="{F587B0DE-9DE0-4A3F-84A3-385E77231ABF}" dt="2023-09-15T14:36:11.951" v="489" actId="22"/>
          <ac:picMkLst>
            <pc:docMk/>
            <pc:sldMk cId="0" sldId="256"/>
            <ac:picMk id="5" creationId="{1C1F4FFA-0BFC-8146-04A0-6001F78E9F93}"/>
          </ac:picMkLst>
        </pc:picChg>
        <pc:picChg chg="add del mod">
          <ac:chgData name="Nicolás Rodríguez Uribe" userId="743eddab-4d2c-4c93-bdc4-e21608900313" providerId="ADAL" clId="{F587B0DE-9DE0-4A3F-84A3-385E77231ABF}" dt="2023-09-15T14:11:13.247" v="447" actId="478"/>
          <ac:picMkLst>
            <pc:docMk/>
            <pc:sldMk cId="0" sldId="256"/>
            <ac:picMk id="5" creationId="{A2D55ACD-9BD8-F87E-BB72-7A1EEE05EC3B}"/>
          </ac:picMkLst>
        </pc:picChg>
        <pc:picChg chg="add del mod">
          <ac:chgData name="Nicolás Rodríguez Uribe" userId="743eddab-4d2c-4c93-bdc4-e21608900313" providerId="ADAL" clId="{F587B0DE-9DE0-4A3F-84A3-385E77231ABF}" dt="2023-09-15T14:12:40.095" v="457" actId="478"/>
          <ac:picMkLst>
            <pc:docMk/>
            <pc:sldMk cId="0" sldId="256"/>
            <ac:picMk id="7" creationId="{433EA50F-D344-C3A0-0EE3-CE2122E69096}"/>
          </ac:picMkLst>
        </pc:picChg>
      </pc:sldChg>
      <pc:sldChg chg="modSp mod">
        <pc:chgData name="Nicolás Rodríguez Uribe" userId="743eddab-4d2c-4c93-bdc4-e21608900313" providerId="ADAL" clId="{F587B0DE-9DE0-4A3F-84A3-385E77231ABF}" dt="2023-09-15T13:47:13.170" v="340" actId="20577"/>
        <pc:sldMkLst>
          <pc:docMk/>
          <pc:sldMk cId="2047059153" sldId="257"/>
        </pc:sldMkLst>
        <pc:spChg chg="mod">
          <ac:chgData name="Nicolás Rodríguez Uribe" userId="743eddab-4d2c-4c93-bdc4-e21608900313" providerId="ADAL" clId="{F587B0DE-9DE0-4A3F-84A3-385E77231ABF}" dt="2023-09-15T07:54:23.985" v="116" actId="1076"/>
          <ac:spMkLst>
            <pc:docMk/>
            <pc:sldMk cId="2047059153" sldId="257"/>
            <ac:spMk id="4" creationId="{EC7282F1-25B7-6A2B-F234-CA687E2D4AE7}"/>
          </ac:spMkLst>
        </pc:spChg>
        <pc:spChg chg="mod">
          <ac:chgData name="Nicolás Rodríguez Uribe" userId="743eddab-4d2c-4c93-bdc4-e21608900313" providerId="ADAL" clId="{F587B0DE-9DE0-4A3F-84A3-385E77231ABF}" dt="2023-09-15T13:47:13.170" v="340" actId="20577"/>
          <ac:spMkLst>
            <pc:docMk/>
            <pc:sldMk cId="2047059153" sldId="257"/>
            <ac:spMk id="5" creationId="{CA4367EF-420F-8AB9-B445-DF046B536613}"/>
          </ac:spMkLst>
        </pc:spChg>
      </pc:sldChg>
      <pc:sldChg chg="addSp delSp modSp new mod modClrScheme chgLayout">
        <pc:chgData name="Nicolás Rodríguez Uribe" userId="743eddab-4d2c-4c93-bdc4-e21608900313" providerId="ADAL" clId="{F587B0DE-9DE0-4A3F-84A3-385E77231ABF}" dt="2023-09-13T16:12:02.250" v="48" actId="700"/>
        <pc:sldMkLst>
          <pc:docMk/>
          <pc:sldMk cId="2429013693" sldId="257"/>
        </pc:sldMkLst>
        <pc:spChg chg="del mod ord">
          <ac:chgData name="Nicolás Rodríguez Uribe" userId="743eddab-4d2c-4c93-bdc4-e21608900313" providerId="ADAL" clId="{F587B0DE-9DE0-4A3F-84A3-385E77231ABF}" dt="2023-09-13T16:09:50.243" v="9" actId="700"/>
          <ac:spMkLst>
            <pc:docMk/>
            <pc:sldMk cId="2429013693" sldId="257"/>
            <ac:spMk id="2" creationId="{8D37D2BE-E39A-5EB9-5E7B-327776B2D231}"/>
          </ac:spMkLst>
        </pc:spChg>
        <pc:spChg chg="del mod">
          <ac:chgData name="Nicolás Rodríguez Uribe" userId="743eddab-4d2c-4c93-bdc4-e21608900313" providerId="ADAL" clId="{F587B0DE-9DE0-4A3F-84A3-385E77231ABF}" dt="2023-09-13T16:09:50.243" v="9" actId="700"/>
          <ac:spMkLst>
            <pc:docMk/>
            <pc:sldMk cId="2429013693" sldId="257"/>
            <ac:spMk id="3" creationId="{68ACB923-CBA5-F86D-3DF8-CBF36DBBFF4B}"/>
          </ac:spMkLst>
        </pc:spChg>
        <pc:spChg chg="add mod ord">
          <ac:chgData name="Nicolás Rodríguez Uribe" userId="743eddab-4d2c-4c93-bdc4-e21608900313" providerId="ADAL" clId="{F587B0DE-9DE0-4A3F-84A3-385E77231ABF}" dt="2023-09-13T16:12:02.250" v="48" actId="700"/>
          <ac:spMkLst>
            <pc:docMk/>
            <pc:sldMk cId="2429013693" sldId="257"/>
            <ac:spMk id="4" creationId="{4BF396F5-2454-51BA-C0CA-9872EAB1714F}"/>
          </ac:spMkLst>
        </pc:spChg>
        <pc:spChg chg="add mod">
          <ac:chgData name="Nicolás Rodríguez Uribe" userId="743eddab-4d2c-4c93-bdc4-e21608900313" providerId="ADAL" clId="{F587B0DE-9DE0-4A3F-84A3-385E77231ABF}" dt="2023-09-13T16:12:02.250" v="48" actId="700"/>
          <ac:spMkLst>
            <pc:docMk/>
            <pc:sldMk cId="2429013693" sldId="257"/>
            <ac:spMk id="5" creationId="{D5660FC8-CD51-3AF4-6392-91E096E02D80}"/>
          </ac:spMkLst>
        </pc:spChg>
      </pc:sldChg>
      <pc:sldChg chg="new del">
        <pc:chgData name="Nicolás Rodríguez Uribe" userId="743eddab-4d2c-4c93-bdc4-e21608900313" providerId="ADAL" clId="{F587B0DE-9DE0-4A3F-84A3-385E77231ABF}" dt="2023-09-13T15:56:25.854" v="4" actId="47"/>
        <pc:sldMkLst>
          <pc:docMk/>
          <pc:sldMk cId="2920068442" sldId="257"/>
        </pc:sldMkLst>
      </pc:sldChg>
      <pc:sldChg chg="modSp add mod modClrScheme chgLayout">
        <pc:chgData name="Nicolás Rodríguez Uribe" userId="743eddab-4d2c-4c93-bdc4-e21608900313" providerId="ADAL" clId="{F587B0DE-9DE0-4A3F-84A3-385E77231ABF}" dt="2023-09-13T16:12:24.951" v="51" actId="700"/>
        <pc:sldMkLst>
          <pc:docMk/>
          <pc:sldMk cId="121547262" sldId="258"/>
        </pc:sldMkLst>
        <pc:spChg chg="mod ord">
          <ac:chgData name="Nicolás Rodríguez Uribe" userId="743eddab-4d2c-4c93-bdc4-e21608900313" providerId="ADAL" clId="{F587B0DE-9DE0-4A3F-84A3-385E77231ABF}" dt="2023-09-13T16:12:24.951" v="51" actId="700"/>
          <ac:spMkLst>
            <pc:docMk/>
            <pc:sldMk cId="121547262" sldId="258"/>
            <ac:spMk id="4" creationId="{4BF396F5-2454-51BA-C0CA-9872EAB1714F}"/>
          </ac:spMkLst>
        </pc:spChg>
        <pc:spChg chg="mod">
          <ac:chgData name="Nicolás Rodríguez Uribe" userId="743eddab-4d2c-4c93-bdc4-e21608900313" providerId="ADAL" clId="{F587B0DE-9DE0-4A3F-84A3-385E77231ABF}" dt="2023-09-13T16:12:24.951" v="51" actId="700"/>
          <ac:spMkLst>
            <pc:docMk/>
            <pc:sldMk cId="121547262" sldId="258"/>
            <ac:spMk id="5" creationId="{D5660FC8-CD51-3AF4-6392-91E096E02D80}"/>
          </ac:spMkLst>
        </pc:spChg>
      </pc:sldChg>
      <pc:sldChg chg="add del">
        <pc:chgData name="Nicolás Rodríguez Uribe" userId="743eddab-4d2c-4c93-bdc4-e21608900313" providerId="ADAL" clId="{F587B0DE-9DE0-4A3F-84A3-385E77231ABF}" dt="2023-09-13T16:12:05.020" v="49" actId="47"/>
        <pc:sldMkLst>
          <pc:docMk/>
          <pc:sldMk cId="1666217714" sldId="258"/>
        </pc:sldMkLst>
      </pc:sldChg>
      <pc:sldChg chg="del">
        <pc:chgData name="Nicolás Rodríguez Uribe" userId="743eddab-4d2c-4c93-bdc4-e21608900313" providerId="ADAL" clId="{F587B0DE-9DE0-4A3F-84A3-385E77231ABF}" dt="2023-09-15T07:50:31.251" v="53" actId="47"/>
        <pc:sldMkLst>
          <pc:docMk/>
          <pc:sldMk cId="3748565620" sldId="258"/>
        </pc:sldMkLst>
      </pc:sldChg>
      <pc:sldChg chg="modSp add mod">
        <pc:chgData name="Nicolás Rodríguez Uribe" userId="743eddab-4d2c-4c93-bdc4-e21608900313" providerId="ADAL" clId="{F587B0DE-9DE0-4A3F-84A3-385E77231ABF}" dt="2023-09-15T07:55:37.229" v="139" actId="113"/>
        <pc:sldMkLst>
          <pc:docMk/>
          <pc:sldMk cId="4158414998" sldId="258"/>
        </pc:sldMkLst>
        <pc:spChg chg="mod">
          <ac:chgData name="Nicolás Rodríguez Uribe" userId="743eddab-4d2c-4c93-bdc4-e21608900313" providerId="ADAL" clId="{F587B0DE-9DE0-4A3F-84A3-385E77231ABF}" dt="2023-09-15T07:54:12.306" v="115" actId="1076"/>
          <ac:spMkLst>
            <pc:docMk/>
            <pc:sldMk cId="4158414998" sldId="258"/>
            <ac:spMk id="4" creationId="{EC7282F1-25B7-6A2B-F234-CA687E2D4AE7}"/>
          </ac:spMkLst>
        </pc:spChg>
        <pc:spChg chg="mod">
          <ac:chgData name="Nicolás Rodríguez Uribe" userId="743eddab-4d2c-4c93-bdc4-e21608900313" providerId="ADAL" clId="{F587B0DE-9DE0-4A3F-84A3-385E77231ABF}" dt="2023-09-15T07:55:37.229" v="139" actId="113"/>
          <ac:spMkLst>
            <pc:docMk/>
            <pc:sldMk cId="4158414998" sldId="258"/>
            <ac:spMk id="5" creationId="{CA4367EF-420F-8AB9-B445-DF046B536613}"/>
          </ac:spMkLst>
        </pc:spChg>
      </pc:sldChg>
      <pc:sldChg chg="modSp add mod">
        <pc:chgData name="Nicolás Rodríguez Uribe" userId="743eddab-4d2c-4c93-bdc4-e21608900313" providerId="ADAL" clId="{F587B0DE-9DE0-4A3F-84A3-385E77231ABF}" dt="2023-09-15T07:54:01.738" v="114" actId="1076"/>
        <pc:sldMkLst>
          <pc:docMk/>
          <pc:sldMk cId="1547701883" sldId="259"/>
        </pc:sldMkLst>
        <pc:spChg chg="mod">
          <ac:chgData name="Nicolás Rodríguez Uribe" userId="743eddab-4d2c-4c93-bdc4-e21608900313" providerId="ADAL" clId="{F587B0DE-9DE0-4A3F-84A3-385E77231ABF}" dt="2023-09-15T07:54:01.738" v="114" actId="1076"/>
          <ac:spMkLst>
            <pc:docMk/>
            <pc:sldMk cId="1547701883" sldId="259"/>
            <ac:spMk id="4" creationId="{EC7282F1-25B7-6A2B-F234-CA687E2D4AE7}"/>
          </ac:spMkLst>
        </pc:spChg>
        <pc:spChg chg="mod">
          <ac:chgData name="Nicolás Rodríguez Uribe" userId="743eddab-4d2c-4c93-bdc4-e21608900313" providerId="ADAL" clId="{F587B0DE-9DE0-4A3F-84A3-385E77231ABF}" dt="2023-09-15T07:53:18.693" v="112" actId="20577"/>
          <ac:spMkLst>
            <pc:docMk/>
            <pc:sldMk cId="1547701883" sldId="259"/>
            <ac:spMk id="5" creationId="{CA4367EF-420F-8AB9-B445-DF046B536613}"/>
          </ac:spMkLst>
        </pc:spChg>
      </pc:sldChg>
      <pc:sldChg chg="addSp delSp modSp add mod">
        <pc:chgData name="Nicolás Rodríguez Uribe" userId="743eddab-4d2c-4c93-bdc4-e21608900313" providerId="ADAL" clId="{F587B0DE-9DE0-4A3F-84A3-385E77231ABF}" dt="2023-09-15T08:01:41.156" v="185" actId="6549"/>
        <pc:sldMkLst>
          <pc:docMk/>
          <pc:sldMk cId="757820027" sldId="260"/>
        </pc:sldMkLst>
        <pc:spChg chg="add del">
          <ac:chgData name="Nicolás Rodríguez Uribe" userId="743eddab-4d2c-4c93-bdc4-e21608900313" providerId="ADAL" clId="{F587B0DE-9DE0-4A3F-84A3-385E77231ABF}" dt="2023-09-15T08:00:45.484" v="169"/>
          <ac:spMkLst>
            <pc:docMk/>
            <pc:sldMk cId="757820027" sldId="260"/>
            <ac:spMk id="2" creationId="{5C8F9E84-A32D-5E58-CA62-30D64B99FD22}"/>
          </ac:spMkLst>
        </pc:spChg>
        <pc:spChg chg="add del">
          <ac:chgData name="Nicolás Rodríguez Uribe" userId="743eddab-4d2c-4c93-bdc4-e21608900313" providerId="ADAL" clId="{F587B0DE-9DE0-4A3F-84A3-385E77231ABF}" dt="2023-09-15T08:01:28.769" v="184" actId="478"/>
          <ac:spMkLst>
            <pc:docMk/>
            <pc:sldMk cId="757820027" sldId="260"/>
            <ac:spMk id="3" creationId="{F4C9824B-AF59-9368-951D-8772E248311E}"/>
          </ac:spMkLst>
        </pc:spChg>
        <pc:spChg chg="mod">
          <ac:chgData name="Nicolás Rodríguez Uribe" userId="743eddab-4d2c-4c93-bdc4-e21608900313" providerId="ADAL" clId="{F587B0DE-9DE0-4A3F-84A3-385E77231ABF}" dt="2023-09-15T07:59:31.914" v="148" actId="20577"/>
          <ac:spMkLst>
            <pc:docMk/>
            <pc:sldMk cId="757820027" sldId="260"/>
            <ac:spMk id="4" creationId="{EC7282F1-25B7-6A2B-F234-CA687E2D4AE7}"/>
          </ac:spMkLst>
        </pc:spChg>
        <pc:spChg chg="add del mod">
          <ac:chgData name="Nicolás Rodríguez Uribe" userId="743eddab-4d2c-4c93-bdc4-e21608900313" providerId="ADAL" clId="{F587B0DE-9DE0-4A3F-84A3-385E77231ABF}" dt="2023-09-15T08:01:41.156" v="185" actId="6549"/>
          <ac:spMkLst>
            <pc:docMk/>
            <pc:sldMk cId="757820027" sldId="260"/>
            <ac:spMk id="5" creationId="{CA4367EF-420F-8AB9-B445-DF046B536613}"/>
          </ac:spMkLst>
        </pc:spChg>
        <pc:spChg chg="add del mod">
          <ac:chgData name="Nicolás Rodríguez Uribe" userId="743eddab-4d2c-4c93-bdc4-e21608900313" providerId="ADAL" clId="{F587B0DE-9DE0-4A3F-84A3-385E77231ABF}" dt="2023-09-15T08:01:03.135" v="176" actId="478"/>
          <ac:spMkLst>
            <pc:docMk/>
            <pc:sldMk cId="757820027" sldId="260"/>
            <ac:spMk id="6" creationId="{1AF49522-E91A-F57D-894E-989F034415CA}"/>
          </ac:spMkLst>
        </pc:spChg>
        <pc:spChg chg="add del">
          <ac:chgData name="Nicolás Rodríguez Uribe" userId="743eddab-4d2c-4c93-bdc4-e21608900313" providerId="ADAL" clId="{F587B0DE-9DE0-4A3F-84A3-385E77231ABF}" dt="2023-09-15T08:01:01.202" v="174"/>
          <ac:spMkLst>
            <pc:docMk/>
            <pc:sldMk cId="757820027" sldId="260"/>
            <ac:spMk id="7" creationId="{F038BAF8-53B1-3698-430B-9EE6EFEC06B6}"/>
          </ac:spMkLst>
        </pc:spChg>
      </pc:sldChg>
      <pc:sldChg chg="modSp add del mod">
        <pc:chgData name="Nicolás Rodríguez Uribe" userId="743eddab-4d2c-4c93-bdc4-e21608900313" providerId="ADAL" clId="{F587B0DE-9DE0-4A3F-84A3-385E77231ABF}" dt="2023-09-15T07:53:14.422" v="110" actId="47"/>
        <pc:sldMkLst>
          <pc:docMk/>
          <pc:sldMk cId="1036985382" sldId="260"/>
        </pc:sldMkLst>
        <pc:spChg chg="mod">
          <ac:chgData name="Nicolás Rodríguez Uribe" userId="743eddab-4d2c-4c93-bdc4-e21608900313" providerId="ADAL" clId="{F587B0DE-9DE0-4A3F-84A3-385E77231ABF}" dt="2023-09-15T07:53:01.692" v="109" actId="20577"/>
          <ac:spMkLst>
            <pc:docMk/>
            <pc:sldMk cId="1036985382" sldId="260"/>
            <ac:spMk id="5" creationId="{CA4367EF-420F-8AB9-B445-DF046B536613}"/>
          </ac:spMkLst>
        </pc:spChg>
      </pc:sldChg>
      <pc:sldChg chg="addSp delSp modSp add del mod">
        <pc:chgData name="Nicolás Rodríguez Uribe" userId="743eddab-4d2c-4c93-bdc4-e21608900313" providerId="ADAL" clId="{F587B0DE-9DE0-4A3F-84A3-385E77231ABF}" dt="2023-09-15T08:01:23.123" v="183" actId="47"/>
        <pc:sldMkLst>
          <pc:docMk/>
          <pc:sldMk cId="669837732" sldId="261"/>
        </pc:sldMkLst>
        <pc:spChg chg="add del">
          <ac:chgData name="Nicolás Rodríguez Uribe" userId="743eddab-4d2c-4c93-bdc4-e21608900313" providerId="ADAL" clId="{F587B0DE-9DE0-4A3F-84A3-385E77231ABF}" dt="2023-09-15T08:00:29.203" v="162"/>
          <ac:spMkLst>
            <pc:docMk/>
            <pc:sldMk cId="669837732" sldId="261"/>
            <ac:spMk id="2" creationId="{FF3FFA6E-A686-C22D-3BC9-A7E0717ABB79}"/>
          </ac:spMkLst>
        </pc:spChg>
        <pc:spChg chg="add del">
          <ac:chgData name="Nicolás Rodríguez Uribe" userId="743eddab-4d2c-4c93-bdc4-e21608900313" providerId="ADAL" clId="{F587B0DE-9DE0-4A3F-84A3-385E77231ABF}" dt="2023-09-15T08:00:35.132" v="164"/>
          <ac:spMkLst>
            <pc:docMk/>
            <pc:sldMk cId="669837732" sldId="261"/>
            <ac:spMk id="3" creationId="{FBA67D4D-7244-2F93-43BA-EC2F1E53B6FA}"/>
          </ac:spMkLst>
        </pc:spChg>
        <pc:spChg chg="mod">
          <ac:chgData name="Nicolás Rodríguez Uribe" userId="743eddab-4d2c-4c93-bdc4-e21608900313" providerId="ADAL" clId="{F587B0DE-9DE0-4A3F-84A3-385E77231ABF}" dt="2023-09-15T08:00:24.573" v="160" actId="20577"/>
          <ac:spMkLst>
            <pc:docMk/>
            <pc:sldMk cId="669837732" sldId="261"/>
            <ac:spMk id="4" creationId="{EC7282F1-25B7-6A2B-F234-CA687E2D4AE7}"/>
          </ac:spMkLst>
        </pc:spChg>
        <pc:spChg chg="mod">
          <ac:chgData name="Nicolás Rodríguez Uribe" userId="743eddab-4d2c-4c93-bdc4-e21608900313" providerId="ADAL" clId="{F587B0DE-9DE0-4A3F-84A3-385E77231ABF}" dt="2023-09-15T08:00:40.414" v="165" actId="20577"/>
          <ac:spMkLst>
            <pc:docMk/>
            <pc:sldMk cId="669837732" sldId="261"/>
            <ac:spMk id="5" creationId="{CA4367EF-420F-8AB9-B445-DF046B536613}"/>
          </ac:spMkLst>
        </pc:spChg>
        <pc:spChg chg="add del">
          <ac:chgData name="Nicolás Rodríguez Uribe" userId="743eddab-4d2c-4c93-bdc4-e21608900313" providerId="ADAL" clId="{F587B0DE-9DE0-4A3F-84A3-385E77231ABF}" dt="2023-09-15T08:00:41.963" v="167"/>
          <ac:spMkLst>
            <pc:docMk/>
            <pc:sldMk cId="669837732" sldId="261"/>
            <ac:spMk id="6" creationId="{6B00268E-9FC0-8F35-6F2E-5F3FC70C1A25}"/>
          </ac:spMkLst>
        </pc:spChg>
      </pc:sldChg>
      <pc:sldChg chg="addSp modSp add mod">
        <pc:chgData name="Nicolás Rodríguez Uribe" userId="743eddab-4d2c-4c93-bdc4-e21608900313" providerId="ADAL" clId="{F587B0DE-9DE0-4A3F-84A3-385E77231ABF}" dt="2023-09-15T14:20:43.157" v="487" actId="1076"/>
        <pc:sldMkLst>
          <pc:docMk/>
          <pc:sldMk cId="2917593691" sldId="261"/>
        </pc:sldMkLst>
        <pc:spChg chg="mod">
          <ac:chgData name="Nicolás Rodríguez Uribe" userId="743eddab-4d2c-4c93-bdc4-e21608900313" providerId="ADAL" clId="{F587B0DE-9DE0-4A3F-84A3-385E77231ABF}" dt="2023-09-15T08:02:01.960" v="196" actId="20577"/>
          <ac:spMkLst>
            <pc:docMk/>
            <pc:sldMk cId="2917593691" sldId="261"/>
            <ac:spMk id="4" creationId="{EC7282F1-25B7-6A2B-F234-CA687E2D4AE7}"/>
          </ac:spMkLst>
        </pc:spChg>
        <pc:spChg chg="mod">
          <ac:chgData name="Nicolás Rodríguez Uribe" userId="743eddab-4d2c-4c93-bdc4-e21608900313" providerId="ADAL" clId="{F587B0DE-9DE0-4A3F-84A3-385E77231ABF}" dt="2023-09-15T08:01:58.058" v="188"/>
          <ac:spMkLst>
            <pc:docMk/>
            <pc:sldMk cId="2917593691" sldId="261"/>
            <ac:spMk id="5" creationId="{CA4367EF-420F-8AB9-B445-DF046B536613}"/>
          </ac:spMkLst>
        </pc:spChg>
        <pc:spChg chg="add mod">
          <ac:chgData name="Nicolás Rodríguez Uribe" userId="743eddab-4d2c-4c93-bdc4-e21608900313" providerId="ADAL" clId="{F587B0DE-9DE0-4A3F-84A3-385E77231ABF}" dt="2023-09-15T14:20:43.157" v="487" actId="1076"/>
          <ac:spMkLst>
            <pc:docMk/>
            <pc:sldMk cId="2917593691" sldId="261"/>
            <ac:spMk id="6" creationId="{599B9CBA-C5DE-9B93-7536-09BACF0BF2D4}"/>
          </ac:spMkLst>
        </pc:spChg>
        <pc:picChg chg="add mod ord modCrop">
          <ac:chgData name="Nicolás Rodríguez Uribe" userId="743eddab-4d2c-4c93-bdc4-e21608900313" providerId="ADAL" clId="{F587B0DE-9DE0-4A3F-84A3-385E77231ABF}" dt="2023-09-15T14:20:02.564" v="474" actId="1076"/>
          <ac:picMkLst>
            <pc:docMk/>
            <pc:sldMk cId="2917593691" sldId="261"/>
            <ac:picMk id="3" creationId="{B55E02DA-6D89-550C-213E-137B1DD5B1D3}"/>
          </ac:picMkLst>
        </pc:picChg>
      </pc:sldChg>
      <pc:sldChg chg="addSp modSp add mod">
        <pc:chgData name="Nicolás Rodríguez Uribe" userId="743eddab-4d2c-4c93-bdc4-e21608900313" providerId="ADAL" clId="{F587B0DE-9DE0-4A3F-84A3-385E77231ABF}" dt="2023-12-15T11:08:04.794" v="609" actId="20577"/>
        <pc:sldMkLst>
          <pc:docMk/>
          <pc:sldMk cId="1958732488" sldId="262"/>
        </pc:sldMkLst>
        <pc:spChg chg="add mod">
          <ac:chgData name="Nicolás Rodríguez Uribe" userId="743eddab-4d2c-4c93-bdc4-e21608900313" providerId="ADAL" clId="{F587B0DE-9DE0-4A3F-84A3-385E77231ABF}" dt="2023-09-22T14:00:29.380" v="608" actId="1076"/>
          <ac:spMkLst>
            <pc:docMk/>
            <pc:sldMk cId="1958732488" sldId="262"/>
            <ac:spMk id="2" creationId="{2B6A567E-7715-BD1C-849B-CF713F2ABF28}"/>
          </ac:spMkLst>
        </pc:spChg>
        <pc:spChg chg="mod">
          <ac:chgData name="Nicolás Rodríguez Uribe" userId="743eddab-4d2c-4c93-bdc4-e21608900313" providerId="ADAL" clId="{F587B0DE-9DE0-4A3F-84A3-385E77231ABF}" dt="2023-12-15T11:08:04.794" v="609" actId="20577"/>
          <ac:spMkLst>
            <pc:docMk/>
            <pc:sldMk cId="1958732488" sldId="262"/>
            <ac:spMk id="4" creationId="{EC7282F1-25B7-6A2B-F234-CA687E2D4AE7}"/>
          </ac:spMkLst>
        </pc:spChg>
        <pc:spChg chg="mod">
          <ac:chgData name="Nicolás Rodríguez Uribe" userId="743eddab-4d2c-4c93-bdc4-e21608900313" providerId="ADAL" clId="{F587B0DE-9DE0-4A3F-84A3-385E77231ABF}" dt="2023-09-15T08:06:29.768" v="242" actId="6549"/>
          <ac:spMkLst>
            <pc:docMk/>
            <pc:sldMk cId="1958732488" sldId="262"/>
            <ac:spMk id="5" creationId="{CA4367EF-420F-8AB9-B445-DF046B536613}"/>
          </ac:spMkLst>
        </pc:spChg>
        <pc:picChg chg="add mod">
          <ac:chgData name="Nicolás Rodríguez Uribe" userId="743eddab-4d2c-4c93-bdc4-e21608900313" providerId="ADAL" clId="{F587B0DE-9DE0-4A3F-84A3-385E77231ABF}" dt="2023-09-22T13:59:54.749" v="605" actId="1076"/>
          <ac:picMkLst>
            <pc:docMk/>
            <pc:sldMk cId="1958732488" sldId="262"/>
            <ac:picMk id="1026" creationId="{22249319-7A50-24B1-972E-E7D2BECFA4F4}"/>
          </ac:picMkLst>
        </pc:picChg>
      </pc:sldChg>
      <pc:sldChg chg="modSp add mod">
        <pc:chgData name="Nicolás Rodríguez Uribe" userId="743eddab-4d2c-4c93-bdc4-e21608900313" providerId="ADAL" clId="{F587B0DE-9DE0-4A3F-84A3-385E77231ABF}" dt="2023-12-15T11:08:08.784" v="612" actId="20577"/>
        <pc:sldMkLst>
          <pc:docMk/>
          <pc:sldMk cId="894659187" sldId="263"/>
        </pc:sldMkLst>
        <pc:spChg chg="mod">
          <ac:chgData name="Nicolás Rodríguez Uribe" userId="743eddab-4d2c-4c93-bdc4-e21608900313" providerId="ADAL" clId="{F587B0DE-9DE0-4A3F-84A3-385E77231ABF}" dt="2023-12-15T11:08:08.784" v="612" actId="20577"/>
          <ac:spMkLst>
            <pc:docMk/>
            <pc:sldMk cId="894659187" sldId="263"/>
            <ac:spMk id="4" creationId="{EC7282F1-25B7-6A2B-F234-CA687E2D4AE7}"/>
          </ac:spMkLst>
        </pc:spChg>
        <pc:spChg chg="mod">
          <ac:chgData name="Nicolás Rodríguez Uribe" userId="743eddab-4d2c-4c93-bdc4-e21608900313" providerId="ADAL" clId="{F587B0DE-9DE0-4A3F-84A3-385E77231ABF}" dt="2023-09-15T08:07:03.947" v="243" actId="6549"/>
          <ac:spMkLst>
            <pc:docMk/>
            <pc:sldMk cId="894659187" sldId="263"/>
            <ac:spMk id="5" creationId="{CA4367EF-420F-8AB9-B445-DF046B536613}"/>
          </ac:spMkLst>
        </pc:spChg>
      </pc:sldChg>
      <pc:sldChg chg="modSp add mod">
        <pc:chgData name="Nicolás Rodríguez Uribe" userId="743eddab-4d2c-4c93-bdc4-e21608900313" providerId="ADAL" clId="{F587B0DE-9DE0-4A3F-84A3-385E77231ABF}" dt="2023-09-15T13:44:47.123" v="265" actId="6549"/>
        <pc:sldMkLst>
          <pc:docMk/>
          <pc:sldMk cId="738696890" sldId="264"/>
        </pc:sldMkLst>
        <pc:spChg chg="mod">
          <ac:chgData name="Nicolás Rodríguez Uribe" userId="743eddab-4d2c-4c93-bdc4-e21608900313" providerId="ADAL" clId="{F587B0DE-9DE0-4A3F-84A3-385E77231ABF}" dt="2023-09-15T13:44:33.636" v="262" actId="20577"/>
          <ac:spMkLst>
            <pc:docMk/>
            <pc:sldMk cId="738696890" sldId="264"/>
            <ac:spMk id="4" creationId="{EC7282F1-25B7-6A2B-F234-CA687E2D4AE7}"/>
          </ac:spMkLst>
        </pc:spChg>
        <pc:spChg chg="mod">
          <ac:chgData name="Nicolás Rodríguez Uribe" userId="743eddab-4d2c-4c93-bdc4-e21608900313" providerId="ADAL" clId="{F587B0DE-9DE0-4A3F-84A3-385E77231ABF}" dt="2023-09-15T13:44:47.123" v="265" actId="6549"/>
          <ac:spMkLst>
            <pc:docMk/>
            <pc:sldMk cId="738696890" sldId="264"/>
            <ac:spMk id="5" creationId="{CA4367EF-420F-8AB9-B445-DF046B536613}"/>
          </ac:spMkLst>
        </pc:spChg>
      </pc:sldChg>
      <pc:sldChg chg="addSp delSp modSp add mod">
        <pc:chgData name="Nicolás Rodríguez Uribe" userId="743eddab-4d2c-4c93-bdc4-e21608900313" providerId="ADAL" clId="{F587B0DE-9DE0-4A3F-84A3-385E77231ABF}" dt="2023-09-15T14:14:09.495" v="463" actId="113"/>
        <pc:sldMkLst>
          <pc:docMk/>
          <pc:sldMk cId="541243249" sldId="265"/>
        </pc:sldMkLst>
        <pc:spChg chg="add del">
          <ac:chgData name="Nicolás Rodríguez Uribe" userId="743eddab-4d2c-4c93-bdc4-e21608900313" providerId="ADAL" clId="{F587B0DE-9DE0-4A3F-84A3-385E77231ABF}" dt="2023-09-15T13:46:27.381" v="305"/>
          <ac:spMkLst>
            <pc:docMk/>
            <pc:sldMk cId="541243249" sldId="265"/>
            <ac:spMk id="2" creationId="{5BE7BB8F-6DC5-ED0A-547F-15B85D494EB3}"/>
          </ac:spMkLst>
        </pc:spChg>
        <pc:spChg chg="add del">
          <ac:chgData name="Nicolás Rodríguez Uribe" userId="743eddab-4d2c-4c93-bdc4-e21608900313" providerId="ADAL" clId="{F587B0DE-9DE0-4A3F-84A3-385E77231ABF}" dt="2023-09-15T13:46:32.661" v="311"/>
          <ac:spMkLst>
            <pc:docMk/>
            <pc:sldMk cId="541243249" sldId="265"/>
            <ac:spMk id="3" creationId="{6B84B457-6DD1-1D69-DAEB-16735B95CA90}"/>
          </ac:spMkLst>
        </pc:spChg>
        <pc:spChg chg="mod">
          <ac:chgData name="Nicolás Rodríguez Uribe" userId="743eddab-4d2c-4c93-bdc4-e21608900313" providerId="ADAL" clId="{F587B0DE-9DE0-4A3F-84A3-385E77231ABF}" dt="2023-09-15T13:47:01.770" v="331" actId="20577"/>
          <ac:spMkLst>
            <pc:docMk/>
            <pc:sldMk cId="541243249" sldId="265"/>
            <ac:spMk id="4" creationId="{EC7282F1-25B7-6A2B-F234-CA687E2D4AE7}"/>
          </ac:spMkLst>
        </pc:spChg>
        <pc:spChg chg="mod">
          <ac:chgData name="Nicolás Rodríguez Uribe" userId="743eddab-4d2c-4c93-bdc4-e21608900313" providerId="ADAL" clId="{F587B0DE-9DE0-4A3F-84A3-385E77231ABF}" dt="2023-09-15T14:14:09.495" v="463" actId="113"/>
          <ac:spMkLst>
            <pc:docMk/>
            <pc:sldMk cId="541243249" sldId="265"/>
            <ac:spMk id="5" creationId="{CA4367EF-420F-8AB9-B445-DF046B536613}"/>
          </ac:spMkLst>
        </pc:spChg>
      </pc:sldChg>
      <pc:sldChg chg="add del">
        <pc:chgData name="Nicolás Rodríguez Uribe" userId="743eddab-4d2c-4c93-bdc4-e21608900313" providerId="ADAL" clId="{F587B0DE-9DE0-4A3F-84A3-385E77231ABF}" dt="2023-09-15T14:14:19.028" v="464" actId="47"/>
        <pc:sldMkLst>
          <pc:docMk/>
          <pc:sldMk cId="3492640342" sldId="266"/>
        </pc:sldMkLst>
      </pc:sldChg>
      <pc:sldChg chg="modSp add mod">
        <pc:chgData name="Nicolás Rodríguez Uribe" userId="743eddab-4d2c-4c93-bdc4-e21608900313" providerId="ADAL" clId="{F587B0DE-9DE0-4A3F-84A3-385E77231ABF}" dt="2023-09-15T13:52:17.123" v="383"/>
        <pc:sldMkLst>
          <pc:docMk/>
          <pc:sldMk cId="2872420002" sldId="267"/>
        </pc:sldMkLst>
        <pc:spChg chg="mod">
          <ac:chgData name="Nicolás Rodríguez Uribe" userId="743eddab-4d2c-4c93-bdc4-e21608900313" providerId="ADAL" clId="{F587B0DE-9DE0-4A3F-84A3-385E77231ABF}" dt="2023-09-15T13:50:34.682" v="382" actId="20577"/>
          <ac:spMkLst>
            <pc:docMk/>
            <pc:sldMk cId="2872420002" sldId="267"/>
            <ac:spMk id="4" creationId="{EC7282F1-25B7-6A2B-F234-CA687E2D4AE7}"/>
          </ac:spMkLst>
        </pc:spChg>
        <pc:spChg chg="mod">
          <ac:chgData name="Nicolás Rodríguez Uribe" userId="743eddab-4d2c-4c93-bdc4-e21608900313" providerId="ADAL" clId="{F587B0DE-9DE0-4A3F-84A3-385E77231ABF}" dt="2023-09-15T13:52:17.123" v="383"/>
          <ac:spMkLst>
            <pc:docMk/>
            <pc:sldMk cId="2872420002" sldId="267"/>
            <ac:spMk id="5" creationId="{CA4367EF-420F-8AB9-B445-DF046B536613}"/>
          </ac:spMkLst>
        </pc:spChg>
      </pc:sldChg>
      <pc:sldChg chg="modSp add mod">
        <pc:chgData name="Nicolás Rodríguez Uribe" userId="743eddab-4d2c-4c93-bdc4-e21608900313" providerId="ADAL" clId="{F587B0DE-9DE0-4A3F-84A3-385E77231ABF}" dt="2023-09-15T13:54:13.397" v="436" actId="6549"/>
        <pc:sldMkLst>
          <pc:docMk/>
          <pc:sldMk cId="3870959680" sldId="268"/>
        </pc:sldMkLst>
        <pc:spChg chg="mod">
          <ac:chgData name="Nicolás Rodríguez Uribe" userId="743eddab-4d2c-4c93-bdc4-e21608900313" providerId="ADAL" clId="{F587B0DE-9DE0-4A3F-84A3-385E77231ABF}" dt="2023-09-15T13:54:13.397" v="436" actId="6549"/>
          <ac:spMkLst>
            <pc:docMk/>
            <pc:sldMk cId="3870959680" sldId="268"/>
            <ac:spMk id="4" creationId="{EC7282F1-25B7-6A2B-F234-CA687E2D4AE7}"/>
          </ac:spMkLst>
        </pc:spChg>
        <pc:spChg chg="mod">
          <ac:chgData name="Nicolás Rodríguez Uribe" userId="743eddab-4d2c-4c93-bdc4-e21608900313" providerId="ADAL" clId="{F587B0DE-9DE0-4A3F-84A3-385E77231ABF}" dt="2023-09-15T13:52:59.530" v="403" actId="33524"/>
          <ac:spMkLst>
            <pc:docMk/>
            <pc:sldMk cId="3870959680" sldId="268"/>
            <ac:spMk id="5" creationId="{CA4367EF-420F-8AB9-B445-DF046B536613}"/>
          </ac:spMkLst>
        </pc:spChg>
      </pc:sldChg>
      <pc:sldChg chg="modSp add mod">
        <pc:chgData name="Nicolás Rodríguez Uribe" userId="743eddab-4d2c-4c93-bdc4-e21608900313" providerId="ADAL" clId="{F587B0DE-9DE0-4A3F-84A3-385E77231ABF}" dt="2023-09-15T13:53:29.295" v="414"/>
        <pc:sldMkLst>
          <pc:docMk/>
          <pc:sldMk cId="1935842843" sldId="269"/>
        </pc:sldMkLst>
        <pc:spChg chg="mod">
          <ac:chgData name="Nicolás Rodríguez Uribe" userId="743eddab-4d2c-4c93-bdc4-e21608900313" providerId="ADAL" clId="{F587B0DE-9DE0-4A3F-84A3-385E77231ABF}" dt="2023-09-15T13:53:19.692" v="413" actId="20577"/>
          <ac:spMkLst>
            <pc:docMk/>
            <pc:sldMk cId="1935842843" sldId="269"/>
            <ac:spMk id="4" creationId="{EC7282F1-25B7-6A2B-F234-CA687E2D4AE7}"/>
          </ac:spMkLst>
        </pc:spChg>
        <pc:spChg chg="mod">
          <ac:chgData name="Nicolás Rodríguez Uribe" userId="743eddab-4d2c-4c93-bdc4-e21608900313" providerId="ADAL" clId="{F587B0DE-9DE0-4A3F-84A3-385E77231ABF}" dt="2023-09-15T13:53:29.295" v="414"/>
          <ac:spMkLst>
            <pc:docMk/>
            <pc:sldMk cId="1935842843" sldId="269"/>
            <ac:spMk id="5" creationId="{CA4367EF-420F-8AB9-B445-DF046B536613}"/>
          </ac:spMkLst>
        </pc:spChg>
      </pc:sldChg>
      <pc:sldChg chg="modSp add mod">
        <pc:chgData name="Nicolás Rodríguez Uribe" userId="743eddab-4d2c-4c93-bdc4-e21608900313" providerId="ADAL" clId="{F587B0DE-9DE0-4A3F-84A3-385E77231ABF}" dt="2023-09-15T13:54:23.496" v="437"/>
        <pc:sldMkLst>
          <pc:docMk/>
          <pc:sldMk cId="307132690" sldId="270"/>
        </pc:sldMkLst>
        <pc:spChg chg="mod">
          <ac:chgData name="Nicolás Rodríguez Uribe" userId="743eddab-4d2c-4c93-bdc4-e21608900313" providerId="ADAL" clId="{F587B0DE-9DE0-4A3F-84A3-385E77231ABF}" dt="2023-09-15T13:54:07.202" v="435" actId="20577"/>
          <ac:spMkLst>
            <pc:docMk/>
            <pc:sldMk cId="307132690" sldId="270"/>
            <ac:spMk id="4" creationId="{EC7282F1-25B7-6A2B-F234-CA687E2D4AE7}"/>
          </ac:spMkLst>
        </pc:spChg>
        <pc:spChg chg="mod">
          <ac:chgData name="Nicolás Rodríguez Uribe" userId="743eddab-4d2c-4c93-bdc4-e21608900313" providerId="ADAL" clId="{F587B0DE-9DE0-4A3F-84A3-385E77231ABF}" dt="2023-09-15T13:54:23.496" v="437"/>
          <ac:spMkLst>
            <pc:docMk/>
            <pc:sldMk cId="307132690" sldId="270"/>
            <ac:spMk id="5" creationId="{CA4367EF-420F-8AB9-B445-DF046B536613}"/>
          </ac:spMkLst>
        </pc:spChg>
      </pc:sldChg>
      <pc:sldChg chg="modSp add mod">
        <pc:chgData name="Nicolás Rodríguez Uribe" userId="743eddab-4d2c-4c93-bdc4-e21608900313" providerId="ADAL" clId="{F587B0DE-9DE0-4A3F-84A3-385E77231ABF}" dt="2023-09-15T13:55:05.361" v="444"/>
        <pc:sldMkLst>
          <pc:docMk/>
          <pc:sldMk cId="2347703056" sldId="271"/>
        </pc:sldMkLst>
        <pc:spChg chg="mod">
          <ac:chgData name="Nicolás Rodríguez Uribe" userId="743eddab-4d2c-4c93-bdc4-e21608900313" providerId="ADAL" clId="{F587B0DE-9DE0-4A3F-84A3-385E77231ABF}" dt="2023-09-15T13:55:02.397" v="443" actId="20577"/>
          <ac:spMkLst>
            <pc:docMk/>
            <pc:sldMk cId="2347703056" sldId="271"/>
            <ac:spMk id="4" creationId="{EC7282F1-25B7-6A2B-F234-CA687E2D4AE7}"/>
          </ac:spMkLst>
        </pc:spChg>
        <pc:spChg chg="mod">
          <ac:chgData name="Nicolás Rodríguez Uribe" userId="743eddab-4d2c-4c93-bdc4-e21608900313" providerId="ADAL" clId="{F587B0DE-9DE0-4A3F-84A3-385E77231ABF}" dt="2023-09-15T13:55:05.361" v="444"/>
          <ac:spMkLst>
            <pc:docMk/>
            <pc:sldMk cId="2347703056" sldId="271"/>
            <ac:spMk id="5" creationId="{CA4367EF-420F-8AB9-B445-DF046B536613}"/>
          </ac:spMkLst>
        </pc:spChg>
      </pc:sldChg>
      <pc:sldChg chg="addSp delSp modSp add del mod modShow modNotesTx">
        <pc:chgData name="Nicolás Rodríguez Uribe" userId="743eddab-4d2c-4c93-bdc4-e21608900313" providerId="ADAL" clId="{F587B0DE-9DE0-4A3F-84A3-385E77231ABF}" dt="2023-09-22T13:56:34.896" v="603" actId="47"/>
        <pc:sldMkLst>
          <pc:docMk/>
          <pc:sldMk cId="526095882" sldId="272"/>
        </pc:sldMkLst>
        <pc:spChg chg="add mod">
          <ac:chgData name="Nicolás Rodríguez Uribe" userId="743eddab-4d2c-4c93-bdc4-e21608900313" providerId="ADAL" clId="{F587B0DE-9DE0-4A3F-84A3-385E77231ABF}" dt="2023-09-15T14:37:46.702" v="528" actId="1076"/>
          <ac:spMkLst>
            <pc:docMk/>
            <pc:sldMk cId="526095882" sldId="272"/>
            <ac:spMk id="3" creationId="{24CB5BF0-51B7-6850-6232-5BCCE4EFB201}"/>
          </ac:spMkLst>
        </pc:spChg>
        <pc:spChg chg="mod">
          <ac:chgData name="Nicolás Rodríguez Uribe" userId="743eddab-4d2c-4c93-bdc4-e21608900313" providerId="ADAL" clId="{F587B0DE-9DE0-4A3F-84A3-385E77231ABF}" dt="2023-09-15T14:43:40.902" v="582" actId="20577"/>
          <ac:spMkLst>
            <pc:docMk/>
            <pc:sldMk cId="526095882" sldId="272"/>
            <ac:spMk id="4" creationId="{EC7282F1-25B7-6A2B-F234-CA687E2D4AE7}"/>
          </ac:spMkLst>
        </pc:spChg>
        <pc:spChg chg="del">
          <ac:chgData name="Nicolás Rodríguez Uribe" userId="743eddab-4d2c-4c93-bdc4-e21608900313" providerId="ADAL" clId="{F587B0DE-9DE0-4A3F-84A3-385E77231ABF}" dt="2023-09-15T14:36:54.434" v="491" actId="478"/>
          <ac:spMkLst>
            <pc:docMk/>
            <pc:sldMk cId="526095882" sldId="272"/>
            <ac:spMk id="5" creationId="{CA4367EF-420F-8AB9-B445-DF046B536613}"/>
          </ac:spMkLst>
        </pc:spChg>
        <pc:spChg chg="add mod">
          <ac:chgData name="Nicolás Rodríguez Uribe" userId="743eddab-4d2c-4c93-bdc4-e21608900313" providerId="ADAL" clId="{F587B0DE-9DE0-4A3F-84A3-385E77231ABF}" dt="2023-09-15T14:38:08.128" v="532" actId="6549"/>
          <ac:spMkLst>
            <pc:docMk/>
            <pc:sldMk cId="526095882" sldId="272"/>
            <ac:spMk id="9" creationId="{E941EC08-A6F0-5DFF-9014-7FDE0499CF3B}"/>
          </ac:spMkLst>
        </pc:spChg>
        <pc:spChg chg="add mod">
          <ac:chgData name="Nicolás Rodríguez Uribe" userId="743eddab-4d2c-4c93-bdc4-e21608900313" providerId="ADAL" clId="{F587B0DE-9DE0-4A3F-84A3-385E77231ABF}" dt="2023-09-15T14:43:19.557" v="570" actId="1076"/>
          <ac:spMkLst>
            <pc:docMk/>
            <pc:sldMk cId="526095882" sldId="272"/>
            <ac:spMk id="14" creationId="{65DA9F88-D24D-C5F4-0B60-F5AC281543A8}"/>
          </ac:spMkLst>
        </pc:spChg>
        <pc:spChg chg="add mod">
          <ac:chgData name="Nicolás Rodríguez Uribe" userId="743eddab-4d2c-4c93-bdc4-e21608900313" providerId="ADAL" clId="{F587B0DE-9DE0-4A3F-84A3-385E77231ABF}" dt="2023-09-15T14:44:05.169" v="601" actId="20577"/>
          <ac:spMkLst>
            <pc:docMk/>
            <pc:sldMk cId="526095882" sldId="272"/>
            <ac:spMk id="15" creationId="{8D723851-1111-9456-5F71-0609DE40AB4D}"/>
          </ac:spMkLst>
        </pc:spChg>
        <pc:picChg chg="add mod">
          <ac:chgData name="Nicolás Rodríguez Uribe" userId="743eddab-4d2c-4c93-bdc4-e21608900313" providerId="ADAL" clId="{F587B0DE-9DE0-4A3F-84A3-385E77231ABF}" dt="2023-09-15T14:37:19.149" v="521" actId="1076"/>
          <ac:picMkLst>
            <pc:docMk/>
            <pc:sldMk cId="526095882" sldId="272"/>
            <ac:picMk id="7" creationId="{C2E291CE-901B-C22C-6365-F2EF52D87EBD}"/>
          </ac:picMkLst>
        </pc:picChg>
        <pc:picChg chg="add mod">
          <ac:chgData name="Nicolás Rodríguez Uribe" userId="743eddab-4d2c-4c93-bdc4-e21608900313" providerId="ADAL" clId="{F587B0DE-9DE0-4A3F-84A3-385E77231ABF}" dt="2023-09-15T14:40:47.527" v="538" actId="1076"/>
          <ac:picMkLst>
            <pc:docMk/>
            <pc:sldMk cId="526095882" sldId="272"/>
            <ac:picMk id="11" creationId="{9CB1E6B0-7EBA-17C2-E741-FA9483EDA93D}"/>
          </ac:picMkLst>
        </pc:picChg>
        <pc:picChg chg="add mod">
          <ac:chgData name="Nicolás Rodríguez Uribe" userId="743eddab-4d2c-4c93-bdc4-e21608900313" providerId="ADAL" clId="{F587B0DE-9DE0-4A3F-84A3-385E77231ABF}" dt="2023-09-15T14:42:38.462" v="546" actId="1076"/>
          <ac:picMkLst>
            <pc:docMk/>
            <pc:sldMk cId="526095882" sldId="272"/>
            <ac:picMk id="13" creationId="{A9E30379-C7C4-39E7-21DD-72C6FDCFEC2D}"/>
          </ac:picMkLst>
        </pc:picChg>
      </pc:sldChg>
      <pc:sldChg chg="addSp modSp add ord">
        <pc:chgData name="Nicolás Rodríguez Uribe" userId="743eddab-4d2c-4c93-bdc4-e21608900313" providerId="ADAL" clId="{F587B0DE-9DE0-4A3F-84A3-385E77231ABF}" dt="2023-12-15T11:08:36.177" v="616"/>
        <pc:sldMkLst>
          <pc:docMk/>
          <pc:sldMk cId="2495592108" sldId="272"/>
        </pc:sldMkLst>
        <pc:spChg chg="add mod">
          <ac:chgData name="Nicolás Rodríguez Uribe" userId="743eddab-4d2c-4c93-bdc4-e21608900313" providerId="ADAL" clId="{F587B0DE-9DE0-4A3F-84A3-385E77231ABF}" dt="2023-12-15T11:08:36.177" v="616"/>
          <ac:spMkLst>
            <pc:docMk/>
            <pc:sldMk cId="2495592108" sldId="272"/>
            <ac:spMk id="4" creationId="{F15E2188-7901-EC9D-2732-05A081AF3ADE}"/>
          </ac:spMkLst>
        </pc:spChg>
      </pc:sldChg>
      <pc:sldMasterChg chg="addSp delSp modSp mod modSldLayout sldLayoutOrd">
        <pc:chgData name="Nicolás Rodríguez Uribe" userId="743eddab-4d2c-4c93-bdc4-e21608900313" providerId="ADAL" clId="{F587B0DE-9DE0-4A3F-84A3-385E77231ABF}" dt="2023-09-13T16:11:13.898" v="46" actId="20578"/>
        <pc:sldMasterMkLst>
          <pc:docMk/>
          <pc:sldMasterMk cId="4111838297" sldId="2147483648"/>
        </pc:sldMasterMkLst>
        <pc:spChg chg="del">
          <ac:chgData name="Nicolás Rodríguez Uribe" userId="743eddab-4d2c-4c93-bdc4-e21608900313" providerId="ADAL" clId="{F587B0DE-9DE0-4A3F-84A3-385E77231ABF}" dt="2023-09-13T15:55:54.906" v="1" actId="478"/>
          <ac:spMkLst>
            <pc:docMk/>
            <pc:sldMasterMk cId="4111838297" sldId="2147483648"/>
            <ac:spMk id="2" creationId="{FFA12173-F78D-2FB2-2BB0-30A610E58D8D}"/>
          </ac:spMkLst>
        </pc:spChg>
        <pc:spChg chg="del">
          <ac:chgData name="Nicolás Rodríguez Uribe" userId="743eddab-4d2c-4c93-bdc4-e21608900313" providerId="ADAL" clId="{F587B0DE-9DE0-4A3F-84A3-385E77231ABF}" dt="2023-09-13T15:55:54.906" v="1" actId="478"/>
          <ac:spMkLst>
            <pc:docMk/>
            <pc:sldMasterMk cId="4111838297" sldId="2147483648"/>
            <ac:spMk id="3" creationId="{C8FE5CF9-5703-2B31-F0F7-810565188DEE}"/>
          </ac:spMkLst>
        </pc:spChg>
        <pc:spChg chg="del">
          <ac:chgData name="Nicolás Rodríguez Uribe" userId="743eddab-4d2c-4c93-bdc4-e21608900313" providerId="ADAL" clId="{F587B0DE-9DE0-4A3F-84A3-385E77231ABF}" dt="2023-09-13T15:55:54.906" v="1" actId="478"/>
          <ac:spMkLst>
            <pc:docMk/>
            <pc:sldMasterMk cId="4111838297" sldId="2147483648"/>
            <ac:spMk id="4" creationId="{4874BDD6-8D7E-F2F8-71AC-4CBA348209FB}"/>
          </ac:spMkLst>
        </pc:spChg>
        <pc:spChg chg="del">
          <ac:chgData name="Nicolás Rodríguez Uribe" userId="743eddab-4d2c-4c93-bdc4-e21608900313" providerId="ADAL" clId="{F587B0DE-9DE0-4A3F-84A3-385E77231ABF}" dt="2023-09-13T15:55:54.906" v="1" actId="478"/>
          <ac:spMkLst>
            <pc:docMk/>
            <pc:sldMasterMk cId="4111838297" sldId="2147483648"/>
            <ac:spMk id="5" creationId="{43CF024D-4B48-FAAE-538A-F3F7AD43BF43}"/>
          </ac:spMkLst>
        </pc:spChg>
        <pc:spChg chg="del">
          <ac:chgData name="Nicolás Rodríguez Uribe" userId="743eddab-4d2c-4c93-bdc4-e21608900313" providerId="ADAL" clId="{F587B0DE-9DE0-4A3F-84A3-385E77231ABF}" dt="2023-09-13T15:55:54.906" v="1" actId="478"/>
          <ac:spMkLst>
            <pc:docMk/>
            <pc:sldMasterMk cId="4111838297" sldId="2147483648"/>
            <ac:spMk id="6" creationId="{BD1874EF-6BE3-694E-1694-9AA0DB94F082}"/>
          </ac:spMkLst>
        </pc:spChg>
        <pc:spChg chg="add mod">
          <ac:chgData name="Nicolás Rodríguez Uribe" userId="743eddab-4d2c-4c93-bdc4-e21608900313" providerId="ADAL" clId="{F587B0DE-9DE0-4A3F-84A3-385E77231ABF}" dt="2023-09-13T15:56:42.870" v="6" actId="14100"/>
          <ac:spMkLst>
            <pc:docMk/>
            <pc:sldMasterMk cId="4111838297" sldId="2147483648"/>
            <ac:spMk id="7" creationId="{A30849E4-1099-6697-4E31-94A70AAD25E3}"/>
          </ac:spMkLst>
        </pc:spChg>
        <pc:spChg chg="add mod">
          <ac:chgData name="Nicolás Rodríguez Uribe" userId="743eddab-4d2c-4c93-bdc4-e21608900313" providerId="ADAL" clId="{F587B0DE-9DE0-4A3F-84A3-385E77231ABF}" dt="2023-09-13T15:56:38.670" v="5" actId="14100"/>
          <ac:spMkLst>
            <pc:docMk/>
            <pc:sldMasterMk cId="4111838297" sldId="2147483648"/>
            <ac:spMk id="8" creationId="{E3C80A5F-50DD-A4E3-3250-3998DCB8EB25}"/>
          </ac:spMkLst>
        </pc:spChg>
        <pc:picChg chg="add mod">
          <ac:chgData name="Nicolás Rodríguez Uribe" userId="743eddab-4d2c-4c93-bdc4-e21608900313" providerId="ADAL" clId="{F587B0DE-9DE0-4A3F-84A3-385E77231ABF}" dt="2023-09-13T15:56:49.567" v="7" actId="1076"/>
          <ac:picMkLst>
            <pc:docMk/>
            <pc:sldMasterMk cId="4111838297" sldId="2147483648"/>
            <ac:picMk id="9" creationId="{0A10D2B2-6AA0-9A2F-0926-113B081EE139}"/>
          </ac:picMkLst>
        </pc:picChg>
        <pc:sldLayoutChg chg="modSp mod ord">
          <pc:chgData name="Nicolás Rodríguez Uribe" userId="743eddab-4d2c-4c93-bdc4-e21608900313" providerId="ADAL" clId="{F587B0DE-9DE0-4A3F-84A3-385E77231ABF}" dt="2023-09-13T16:10:22.508" v="23" actId="20578"/>
          <pc:sldLayoutMkLst>
            <pc:docMk/>
            <pc:sldMasterMk cId="4111838297" sldId="2147483648"/>
            <pc:sldLayoutMk cId="840078123" sldId="2147483663"/>
          </pc:sldLayoutMkLst>
          <pc:spChg chg="mod">
            <ac:chgData name="Nicolás Rodríguez Uribe" userId="743eddab-4d2c-4c93-bdc4-e21608900313" providerId="ADAL" clId="{F587B0DE-9DE0-4A3F-84A3-385E77231ABF}" dt="2023-09-13T16:10:22.508" v="23" actId="20578"/>
            <ac:spMkLst>
              <pc:docMk/>
              <pc:sldMasterMk cId="4111838297" sldId="2147483648"/>
              <pc:sldLayoutMk cId="840078123" sldId="2147483663"/>
              <ac:spMk id="75" creationId="{00000000-0000-0000-0000-000000000000}"/>
            </ac:spMkLst>
          </pc:spChg>
          <pc:spChg chg="mod">
            <ac:chgData name="Nicolás Rodríguez Uribe" userId="743eddab-4d2c-4c93-bdc4-e21608900313" providerId="ADAL" clId="{F587B0DE-9DE0-4A3F-84A3-385E77231ABF}" dt="2023-09-13T16:10:22.508" v="23" actId="20578"/>
            <ac:spMkLst>
              <pc:docMk/>
              <pc:sldMasterMk cId="4111838297" sldId="2147483648"/>
              <pc:sldLayoutMk cId="840078123" sldId="2147483663"/>
              <ac:spMk id="76" creationId="{00000000-0000-0000-0000-000000000000}"/>
            </ac:spMkLst>
          </pc:spChg>
        </pc:sldLayoutChg>
        <pc:sldLayoutChg chg="modSp ord">
          <pc:chgData name="Nicolás Rodríguez Uribe" userId="743eddab-4d2c-4c93-bdc4-e21608900313" providerId="ADAL" clId="{F587B0DE-9DE0-4A3F-84A3-385E77231ABF}" dt="2023-09-13T16:11:13.898" v="46" actId="20578"/>
          <pc:sldLayoutMkLst>
            <pc:docMk/>
            <pc:sldMasterMk cId="4111838297" sldId="2147483648"/>
            <pc:sldLayoutMk cId="1824658982" sldId="2147483664"/>
          </pc:sldLayoutMkLst>
          <pc:spChg chg="mod">
            <ac:chgData name="Nicolás Rodríguez Uribe" userId="743eddab-4d2c-4c93-bdc4-e21608900313" providerId="ADAL" clId="{F587B0DE-9DE0-4A3F-84A3-385E77231ABF}" dt="2023-09-13T16:10:57.139" v="40"/>
            <ac:spMkLst>
              <pc:docMk/>
              <pc:sldMasterMk cId="4111838297" sldId="2147483648"/>
              <pc:sldLayoutMk cId="1824658982" sldId="2147483664"/>
              <ac:spMk id="75" creationId="{00000000-0000-0000-0000-000000000000}"/>
            </ac:spMkLst>
          </pc:spChg>
        </pc:sldLayoutChg>
        <pc:sldLayoutChg chg="modSp">
          <pc:chgData name="Nicolás Rodríguez Uribe" userId="743eddab-4d2c-4c93-bdc4-e21608900313" providerId="ADAL" clId="{F587B0DE-9DE0-4A3F-84A3-385E77231ABF}" dt="2023-09-13T16:11:06.538" v="43"/>
          <pc:sldLayoutMkLst>
            <pc:docMk/>
            <pc:sldMasterMk cId="4111838297" sldId="2147483648"/>
            <pc:sldLayoutMk cId="346563950" sldId="2147483665"/>
          </pc:sldLayoutMkLst>
          <pc:spChg chg="mod">
            <ac:chgData name="Nicolás Rodríguez Uribe" userId="743eddab-4d2c-4c93-bdc4-e21608900313" providerId="ADAL" clId="{F587B0DE-9DE0-4A3F-84A3-385E77231ABF}" dt="2023-09-13T16:11:06.538" v="43"/>
            <ac:spMkLst>
              <pc:docMk/>
              <pc:sldMasterMk cId="4111838297" sldId="2147483648"/>
              <pc:sldLayoutMk cId="346563950" sldId="2147483665"/>
              <ac:spMk id="75" creationId="{00000000-0000-0000-0000-000000000000}"/>
            </ac:spMkLst>
          </pc:spChg>
        </pc:sldLayoutChg>
        <pc:sldLayoutChg chg="modSp">
          <pc:chgData name="Nicolás Rodríguez Uribe" userId="743eddab-4d2c-4c93-bdc4-e21608900313" providerId="ADAL" clId="{F587B0DE-9DE0-4A3F-84A3-385E77231ABF}" dt="2023-09-13T16:11:10.482" v="44"/>
          <pc:sldLayoutMkLst>
            <pc:docMk/>
            <pc:sldMasterMk cId="4111838297" sldId="2147483648"/>
            <pc:sldLayoutMk cId="3074649759" sldId="2147483665"/>
          </pc:sldLayoutMkLst>
          <pc:spChg chg="mod">
            <ac:chgData name="Nicolás Rodríguez Uribe" userId="743eddab-4d2c-4c93-bdc4-e21608900313" providerId="ADAL" clId="{F587B0DE-9DE0-4A3F-84A3-385E77231ABF}" dt="2023-09-13T16:11:10.482" v="44"/>
            <ac:spMkLst>
              <pc:docMk/>
              <pc:sldMasterMk cId="4111838297" sldId="2147483648"/>
              <pc:sldLayoutMk cId="3074649759" sldId="2147483665"/>
              <ac:spMk id="75" creationId="{00000000-0000-0000-0000-000000000000}"/>
            </ac:spMkLst>
          </pc:spChg>
        </pc:sldLayoutChg>
      </pc:sldMasterChg>
      <pc:sldMasterChg chg="del delSldLayout modSldLayout sldLayoutOrd">
        <pc:chgData name="Nicolás Rodríguez Uribe" userId="743eddab-4d2c-4c93-bdc4-e21608900313" providerId="ADAL" clId="{F587B0DE-9DE0-4A3F-84A3-385E77231ABF}" dt="2023-09-13T16:10:46.016" v="39" actId="2696"/>
        <pc:sldMasterMkLst>
          <pc:docMk/>
          <pc:sldMasterMk cId="4180822244" sldId="2147483661"/>
        </pc:sldMasterMkLst>
        <pc:sldLayoutChg chg="del">
          <pc:chgData name="Nicolás Rodríguez Uribe" userId="743eddab-4d2c-4c93-bdc4-e21608900313" providerId="ADAL" clId="{F587B0DE-9DE0-4A3F-84A3-385E77231ABF}" dt="2023-09-13T16:10:45.917" v="28" actId="2696"/>
          <pc:sldLayoutMkLst>
            <pc:docMk/>
            <pc:sldMasterMk cId="4180822244" sldId="2147483661"/>
            <pc:sldLayoutMk cId="1161358903" sldId="2147483662"/>
          </pc:sldLayoutMkLst>
        </pc:sldLayoutChg>
        <pc:sldLayoutChg chg="del ord">
          <pc:chgData name="Nicolás Rodríguez Uribe" userId="743eddab-4d2c-4c93-bdc4-e21608900313" providerId="ADAL" clId="{F587B0DE-9DE0-4A3F-84A3-385E77231ABF}" dt="2023-09-13T16:10:45.928" v="29" actId="2696"/>
          <pc:sldLayoutMkLst>
            <pc:docMk/>
            <pc:sldMasterMk cId="4180822244" sldId="2147483661"/>
            <pc:sldLayoutMk cId="2907105533" sldId="2147483664"/>
          </pc:sldLayoutMkLst>
        </pc:sldLayoutChg>
        <pc:sldLayoutChg chg="del">
          <pc:chgData name="Nicolás Rodríguez Uribe" userId="743eddab-4d2c-4c93-bdc4-e21608900313" providerId="ADAL" clId="{F587B0DE-9DE0-4A3F-84A3-385E77231ABF}" dt="2023-09-13T16:10:45.938" v="30" actId="2696"/>
          <pc:sldLayoutMkLst>
            <pc:docMk/>
            <pc:sldMasterMk cId="4180822244" sldId="2147483661"/>
            <pc:sldLayoutMk cId="4024513528" sldId="2147483665"/>
          </pc:sldLayoutMkLst>
        </pc:sldLayoutChg>
        <pc:sldLayoutChg chg="del">
          <pc:chgData name="Nicolás Rodríguez Uribe" userId="743eddab-4d2c-4c93-bdc4-e21608900313" providerId="ADAL" clId="{F587B0DE-9DE0-4A3F-84A3-385E77231ABF}" dt="2023-09-13T16:10:45.947" v="31" actId="2696"/>
          <pc:sldLayoutMkLst>
            <pc:docMk/>
            <pc:sldMasterMk cId="4180822244" sldId="2147483661"/>
            <pc:sldLayoutMk cId="1123134260" sldId="2147483666"/>
          </pc:sldLayoutMkLst>
        </pc:sldLayoutChg>
        <pc:sldLayoutChg chg="del">
          <pc:chgData name="Nicolás Rodríguez Uribe" userId="743eddab-4d2c-4c93-bdc4-e21608900313" providerId="ADAL" clId="{F587B0DE-9DE0-4A3F-84A3-385E77231ABF}" dt="2023-09-13T16:10:45.958" v="32" actId="2696"/>
          <pc:sldLayoutMkLst>
            <pc:docMk/>
            <pc:sldMasterMk cId="4180822244" sldId="2147483661"/>
            <pc:sldLayoutMk cId="3111790207" sldId="2147483667"/>
          </pc:sldLayoutMkLst>
        </pc:sldLayoutChg>
        <pc:sldLayoutChg chg="del">
          <pc:chgData name="Nicolás Rodríguez Uribe" userId="743eddab-4d2c-4c93-bdc4-e21608900313" providerId="ADAL" clId="{F587B0DE-9DE0-4A3F-84A3-385E77231ABF}" dt="2023-09-13T16:10:45.965" v="33" actId="2696"/>
          <pc:sldLayoutMkLst>
            <pc:docMk/>
            <pc:sldMasterMk cId="4180822244" sldId="2147483661"/>
            <pc:sldLayoutMk cId="2838244089" sldId="2147483668"/>
          </pc:sldLayoutMkLst>
        </pc:sldLayoutChg>
        <pc:sldLayoutChg chg="del">
          <pc:chgData name="Nicolás Rodríguez Uribe" userId="743eddab-4d2c-4c93-bdc4-e21608900313" providerId="ADAL" clId="{F587B0DE-9DE0-4A3F-84A3-385E77231ABF}" dt="2023-09-13T16:10:45.973" v="34" actId="2696"/>
          <pc:sldLayoutMkLst>
            <pc:docMk/>
            <pc:sldMasterMk cId="4180822244" sldId="2147483661"/>
            <pc:sldLayoutMk cId="2838997431" sldId="2147483669"/>
          </pc:sldLayoutMkLst>
        </pc:sldLayoutChg>
        <pc:sldLayoutChg chg="del">
          <pc:chgData name="Nicolás Rodríguez Uribe" userId="743eddab-4d2c-4c93-bdc4-e21608900313" providerId="ADAL" clId="{F587B0DE-9DE0-4A3F-84A3-385E77231ABF}" dt="2023-09-13T16:10:45.984" v="35" actId="2696"/>
          <pc:sldLayoutMkLst>
            <pc:docMk/>
            <pc:sldMasterMk cId="4180822244" sldId="2147483661"/>
            <pc:sldLayoutMk cId="3145926480" sldId="2147483670"/>
          </pc:sldLayoutMkLst>
        </pc:sldLayoutChg>
        <pc:sldLayoutChg chg="del">
          <pc:chgData name="Nicolás Rodríguez Uribe" userId="743eddab-4d2c-4c93-bdc4-e21608900313" providerId="ADAL" clId="{F587B0DE-9DE0-4A3F-84A3-385E77231ABF}" dt="2023-09-13T16:10:45.991" v="36" actId="2696"/>
          <pc:sldLayoutMkLst>
            <pc:docMk/>
            <pc:sldMasterMk cId="4180822244" sldId="2147483661"/>
            <pc:sldLayoutMk cId="2960547077" sldId="2147483671"/>
          </pc:sldLayoutMkLst>
        </pc:sldLayoutChg>
        <pc:sldLayoutChg chg="del">
          <pc:chgData name="Nicolás Rodríguez Uribe" userId="743eddab-4d2c-4c93-bdc4-e21608900313" providerId="ADAL" clId="{F587B0DE-9DE0-4A3F-84A3-385E77231ABF}" dt="2023-09-13T16:10:45.999" v="37" actId="2696"/>
          <pc:sldLayoutMkLst>
            <pc:docMk/>
            <pc:sldMasterMk cId="4180822244" sldId="2147483661"/>
            <pc:sldLayoutMk cId="2334018948" sldId="2147483672"/>
          </pc:sldLayoutMkLst>
        </pc:sldLayoutChg>
        <pc:sldLayoutChg chg="del">
          <pc:chgData name="Nicolás Rodríguez Uribe" userId="743eddab-4d2c-4c93-bdc4-e21608900313" providerId="ADAL" clId="{F587B0DE-9DE0-4A3F-84A3-385E77231ABF}" dt="2023-09-13T16:10:46.006" v="38" actId="2696"/>
          <pc:sldLayoutMkLst>
            <pc:docMk/>
            <pc:sldMasterMk cId="4180822244" sldId="2147483661"/>
            <pc:sldLayoutMk cId="454692734" sldId="2147483673"/>
          </pc:sldLayoutMkLst>
        </pc:sldLayoutChg>
      </pc:sldMasterChg>
      <pc:sldMasterChg chg="mod delSldLayout">
        <pc:chgData name="Nicolás Rodríguez Uribe" userId="743eddab-4d2c-4c93-bdc4-e21608900313" providerId="ADAL" clId="{F587B0DE-9DE0-4A3F-84A3-385E77231ABF}" dt="2023-09-13T16:12:58.286" v="52" actId="6013"/>
        <pc:sldMasterMkLst>
          <pc:docMk/>
          <pc:sldMasterMk cId="952985222" sldId="2147483665"/>
        </pc:sldMasterMkLst>
        <pc:sldLayoutChg chg="del">
          <pc:chgData name="Nicolás Rodríguez Uribe" userId="743eddab-4d2c-4c93-bdc4-e21608900313" providerId="ADAL" clId="{F587B0DE-9DE0-4A3F-84A3-385E77231ABF}" dt="2023-09-13T16:11:50.320" v="47" actId="2696"/>
          <pc:sldLayoutMkLst>
            <pc:docMk/>
            <pc:sldMasterMk cId="952985222" sldId="2147483665"/>
            <pc:sldLayoutMk cId="2963494242" sldId="2147483666"/>
          </pc:sldLayoutMkLst>
        </pc:sldLayoutChg>
      </pc:sldMasterChg>
      <pc:sldMasterChg chg="addSp modSp mod modSldLayout">
        <pc:chgData name="Nicolás Rodríguez Uribe" userId="743eddab-4d2c-4c93-bdc4-e21608900313" providerId="ADAL" clId="{F587B0DE-9DE0-4A3F-84A3-385E77231ABF}" dt="2023-09-15T08:07:57.925" v="249"/>
        <pc:sldMasterMkLst>
          <pc:docMk/>
          <pc:sldMasterMk cId="2165316136" sldId="2147483665"/>
        </pc:sldMasterMkLst>
        <pc:spChg chg="add mod">
          <ac:chgData name="Nicolás Rodríguez Uribe" userId="743eddab-4d2c-4c93-bdc4-e21608900313" providerId="ADAL" clId="{F587B0DE-9DE0-4A3F-84A3-385E77231ABF}" dt="2023-09-15T07:55:09.163" v="137" actId="1036"/>
          <ac:spMkLst>
            <pc:docMk/>
            <pc:sldMasterMk cId="2165316136" sldId="2147483665"/>
            <ac:spMk id="2" creationId="{FBCB3CC0-E4BC-B4E6-51BD-CB7EFB49383B}"/>
          </ac:spMkLst>
        </pc:spChg>
        <pc:sldLayoutChg chg="addSp modSp mod">
          <pc:chgData name="Nicolás Rodríguez Uribe" userId="743eddab-4d2c-4c93-bdc4-e21608900313" providerId="ADAL" clId="{F587B0DE-9DE0-4A3F-84A3-385E77231ABF}" dt="2023-09-15T08:07:57.925" v="249"/>
          <pc:sldLayoutMkLst>
            <pc:docMk/>
            <pc:sldMasterMk cId="2165316136" sldId="2147483665"/>
            <pc:sldLayoutMk cId="2453200760" sldId="2147483666"/>
          </pc:sldLayoutMkLst>
          <pc:spChg chg="add mod">
            <ac:chgData name="Nicolás Rodríguez Uribe" userId="743eddab-4d2c-4c93-bdc4-e21608900313" providerId="ADAL" clId="{F587B0DE-9DE0-4A3F-84A3-385E77231ABF}" dt="2023-09-15T08:07:57.925" v="249"/>
            <ac:spMkLst>
              <pc:docMk/>
              <pc:sldMasterMk cId="2165316136" sldId="2147483665"/>
              <pc:sldLayoutMk cId="2453200760" sldId="2147483666"/>
              <ac:spMk id="2" creationId="{073CDB06-A216-3608-D7C6-BAEAEA19F11B}"/>
            </ac:spMkLst>
          </pc:spChg>
          <pc:spChg chg="mod">
            <ac:chgData name="Nicolás Rodríguez Uribe" userId="743eddab-4d2c-4c93-bdc4-e21608900313" providerId="ADAL" clId="{F587B0DE-9DE0-4A3F-84A3-385E77231ABF}" dt="2023-09-15T07:54:34.104" v="117" actId="1076"/>
            <ac:spMkLst>
              <pc:docMk/>
              <pc:sldMasterMk cId="2165316136" sldId="2147483665"/>
              <pc:sldLayoutMk cId="2453200760" sldId="2147483666"/>
              <ac:spMk id="7" creationId="{CF33EC33-4B36-5544-9724-F18BD3954C96}"/>
            </ac:spMkLst>
          </pc:spChg>
        </pc:sldLayoutChg>
      </pc:sldMasterChg>
    </pc:docChg>
  </pc:docChgLst>
  <pc:docChgLst>
    <pc:chgData name="Nicolás Rodríguez Uribe" userId="743eddab-4d2c-4c93-bdc4-e21608900313" providerId="ADAL" clId="{01580ECA-D00A-42F8-9AD2-BB60EC27F8EA}"/>
    <pc:docChg chg="undo custSel addSld delSld modSld addMainMaster delMainMaster modMainMaster">
      <pc:chgData name="Nicolás Rodríguez Uribe" userId="743eddab-4d2c-4c93-bdc4-e21608900313" providerId="ADAL" clId="{01580ECA-D00A-42F8-9AD2-BB60EC27F8EA}" dt="2023-09-26T11:38:26.105" v="99"/>
      <pc:docMkLst>
        <pc:docMk/>
      </pc:docMkLst>
      <pc:sldChg chg="addSp delSp modSp mod modClrScheme chgLayout">
        <pc:chgData name="Nicolás Rodríguez Uribe" userId="743eddab-4d2c-4c93-bdc4-e21608900313" providerId="ADAL" clId="{01580ECA-D00A-42F8-9AD2-BB60EC27F8EA}" dt="2023-09-13T17:41:55.911" v="88" actId="20577"/>
        <pc:sldMkLst>
          <pc:docMk/>
          <pc:sldMk cId="0" sldId="256"/>
        </pc:sldMkLst>
        <pc:spChg chg="mod">
          <ac:chgData name="Nicolás Rodríguez Uribe" userId="743eddab-4d2c-4c93-bdc4-e21608900313" providerId="ADAL" clId="{01580ECA-D00A-42F8-9AD2-BB60EC27F8EA}" dt="2023-09-13T17:41:55.911" v="88" actId="20577"/>
          <ac:spMkLst>
            <pc:docMk/>
            <pc:sldMk cId="0" sldId="256"/>
            <ac:spMk id="2" creationId="{11BAE244-2406-09C7-E8D8-EFA74BA239B2}"/>
          </ac:spMkLst>
        </pc:spChg>
        <pc:spChg chg="add del mod ord">
          <ac:chgData name="Nicolás Rodríguez Uribe" userId="743eddab-4d2c-4c93-bdc4-e21608900313" providerId="ADAL" clId="{01580ECA-D00A-42F8-9AD2-BB60EC27F8EA}" dt="2023-09-13T17:22:34.206" v="39" actId="700"/>
          <ac:spMkLst>
            <pc:docMk/>
            <pc:sldMk cId="0" sldId="256"/>
            <ac:spMk id="4" creationId="{1906F5EB-62F8-84FD-3FDA-510E85761463}"/>
          </ac:spMkLst>
        </pc:spChg>
        <pc:spChg chg="add del mod ord">
          <ac:chgData name="Nicolás Rodríguez Uribe" userId="743eddab-4d2c-4c93-bdc4-e21608900313" providerId="ADAL" clId="{01580ECA-D00A-42F8-9AD2-BB60EC27F8EA}" dt="2023-09-13T17:22:34.206" v="39" actId="700"/>
          <ac:spMkLst>
            <pc:docMk/>
            <pc:sldMk cId="0" sldId="256"/>
            <ac:spMk id="5" creationId="{DDBF2173-925F-1308-2232-55E62E811B69}"/>
          </ac:spMkLst>
        </pc:spChg>
      </pc:sldChg>
      <pc:sldChg chg="addSp delSp modSp new mod modClrScheme chgLayout">
        <pc:chgData name="Nicolás Rodríguez Uribe" userId="743eddab-4d2c-4c93-bdc4-e21608900313" providerId="ADAL" clId="{01580ECA-D00A-42F8-9AD2-BB60EC27F8EA}" dt="2023-09-13T17:42:36.099" v="93" actId="207"/>
        <pc:sldMkLst>
          <pc:docMk/>
          <pc:sldMk cId="2047059153" sldId="257"/>
        </pc:sldMkLst>
        <pc:spChg chg="del mod ord">
          <ac:chgData name="Nicolás Rodríguez Uribe" userId="743eddab-4d2c-4c93-bdc4-e21608900313" providerId="ADAL" clId="{01580ECA-D00A-42F8-9AD2-BB60EC27F8EA}" dt="2023-09-13T17:22:41.571" v="41" actId="700"/>
          <ac:spMkLst>
            <pc:docMk/>
            <pc:sldMk cId="2047059153" sldId="257"/>
            <ac:spMk id="2" creationId="{B966AA55-E8A5-1406-AAF9-B24A825AD9F0}"/>
          </ac:spMkLst>
        </pc:spChg>
        <pc:spChg chg="del mod ord">
          <ac:chgData name="Nicolás Rodríguez Uribe" userId="743eddab-4d2c-4c93-bdc4-e21608900313" providerId="ADAL" clId="{01580ECA-D00A-42F8-9AD2-BB60EC27F8EA}" dt="2023-09-13T17:22:41.571" v="41" actId="700"/>
          <ac:spMkLst>
            <pc:docMk/>
            <pc:sldMk cId="2047059153" sldId="257"/>
            <ac:spMk id="3" creationId="{0B5B420D-ED32-17EC-26C7-49C73EFA269C}"/>
          </ac:spMkLst>
        </pc:spChg>
        <pc:spChg chg="add mod ord">
          <ac:chgData name="Nicolás Rodríguez Uribe" userId="743eddab-4d2c-4c93-bdc4-e21608900313" providerId="ADAL" clId="{01580ECA-D00A-42F8-9AD2-BB60EC27F8EA}" dt="2023-09-13T17:42:36.099" v="93" actId="207"/>
          <ac:spMkLst>
            <pc:docMk/>
            <pc:sldMk cId="2047059153" sldId="257"/>
            <ac:spMk id="4" creationId="{EC7282F1-25B7-6A2B-F234-CA687E2D4AE7}"/>
          </ac:spMkLst>
        </pc:spChg>
        <pc:spChg chg="add mod ord">
          <ac:chgData name="Nicolás Rodríguez Uribe" userId="743eddab-4d2c-4c93-bdc4-e21608900313" providerId="ADAL" clId="{01580ECA-D00A-42F8-9AD2-BB60EC27F8EA}" dt="2023-09-13T17:42:17.939" v="92" actId="20577"/>
          <ac:spMkLst>
            <pc:docMk/>
            <pc:sldMk cId="2047059153" sldId="257"/>
            <ac:spMk id="5" creationId="{CA4367EF-420F-8AB9-B445-DF046B536613}"/>
          </ac:spMkLst>
        </pc:spChg>
      </pc:sldChg>
      <pc:sldChg chg="addSp delSp modSp del mod chgLayout">
        <pc:chgData name="Nicolás Rodríguez Uribe" userId="743eddab-4d2c-4c93-bdc4-e21608900313" providerId="ADAL" clId="{01580ECA-D00A-42F8-9AD2-BB60EC27F8EA}" dt="2023-09-13T17:19:32.500" v="7" actId="47"/>
        <pc:sldMkLst>
          <pc:docMk/>
          <pc:sldMk cId="2429013693" sldId="257"/>
        </pc:sldMkLst>
        <pc:spChg chg="add del mod">
          <ac:chgData name="Nicolás Rodríguez Uribe" userId="743eddab-4d2c-4c93-bdc4-e21608900313" providerId="ADAL" clId="{01580ECA-D00A-42F8-9AD2-BB60EC27F8EA}" dt="2023-09-13T17:15:05.974" v="1" actId="6264"/>
          <ac:spMkLst>
            <pc:docMk/>
            <pc:sldMk cId="2429013693" sldId="257"/>
            <ac:spMk id="2" creationId="{4FFC4DA9-C4CE-151C-340F-D7C6A4FA7C0C}"/>
          </ac:spMkLst>
        </pc:spChg>
        <pc:spChg chg="add del mod">
          <ac:chgData name="Nicolás Rodríguez Uribe" userId="743eddab-4d2c-4c93-bdc4-e21608900313" providerId="ADAL" clId="{01580ECA-D00A-42F8-9AD2-BB60EC27F8EA}" dt="2023-09-13T17:15:05.974" v="1" actId="6264"/>
          <ac:spMkLst>
            <pc:docMk/>
            <pc:sldMk cId="2429013693" sldId="257"/>
            <ac:spMk id="3" creationId="{89CD7EA2-EFEB-E3E8-5018-CF4016EB9E58}"/>
          </ac:spMkLst>
        </pc:spChg>
        <pc:spChg chg="mod ord">
          <ac:chgData name="Nicolás Rodríguez Uribe" userId="743eddab-4d2c-4c93-bdc4-e21608900313" providerId="ADAL" clId="{01580ECA-D00A-42F8-9AD2-BB60EC27F8EA}" dt="2023-09-13T17:18:32.091" v="6" actId="700"/>
          <ac:spMkLst>
            <pc:docMk/>
            <pc:sldMk cId="2429013693" sldId="257"/>
            <ac:spMk id="4" creationId="{4BF396F5-2454-51BA-C0CA-9872EAB1714F}"/>
          </ac:spMkLst>
        </pc:spChg>
        <pc:spChg chg="mod">
          <ac:chgData name="Nicolás Rodríguez Uribe" userId="743eddab-4d2c-4c93-bdc4-e21608900313" providerId="ADAL" clId="{01580ECA-D00A-42F8-9AD2-BB60EC27F8EA}" dt="2023-09-13T17:18:32.091" v="6" actId="700"/>
          <ac:spMkLst>
            <pc:docMk/>
            <pc:sldMk cId="2429013693" sldId="257"/>
            <ac:spMk id="5" creationId="{D5660FC8-CD51-3AF4-6392-91E096E02D80}"/>
          </ac:spMkLst>
        </pc:spChg>
      </pc:sldChg>
      <pc:sldChg chg="addSp delSp modSp new del mod modClrScheme chgLayout">
        <pc:chgData name="Nicolás Rodríguez Uribe" userId="743eddab-4d2c-4c93-bdc4-e21608900313" providerId="ADAL" clId="{01580ECA-D00A-42F8-9AD2-BB60EC27F8EA}" dt="2023-09-13T17:21:41.546" v="35" actId="47"/>
        <pc:sldMkLst>
          <pc:docMk/>
          <pc:sldMk cId="3691593173" sldId="257"/>
        </pc:sldMkLst>
        <pc:spChg chg="add del mod ord">
          <ac:chgData name="Nicolás Rodríguez Uribe" userId="743eddab-4d2c-4c93-bdc4-e21608900313" providerId="ADAL" clId="{01580ECA-D00A-42F8-9AD2-BB60EC27F8EA}" dt="2023-09-13T17:21:38.132" v="34" actId="700"/>
          <ac:spMkLst>
            <pc:docMk/>
            <pc:sldMk cId="3691593173" sldId="257"/>
            <ac:spMk id="2" creationId="{341629C4-44B3-C655-7F8A-F4E4990FC1DD}"/>
          </ac:spMkLst>
        </pc:spChg>
        <pc:spChg chg="add del mod ord">
          <ac:chgData name="Nicolás Rodríguez Uribe" userId="743eddab-4d2c-4c93-bdc4-e21608900313" providerId="ADAL" clId="{01580ECA-D00A-42F8-9AD2-BB60EC27F8EA}" dt="2023-09-13T17:21:38.132" v="34" actId="700"/>
          <ac:spMkLst>
            <pc:docMk/>
            <pc:sldMk cId="3691593173" sldId="257"/>
            <ac:spMk id="3" creationId="{8DEFE950-D131-7466-0455-FBA2F3B70462}"/>
          </ac:spMkLst>
        </pc:spChg>
        <pc:spChg chg="add del mod ord">
          <ac:chgData name="Nicolás Rodríguez Uribe" userId="743eddab-4d2c-4c93-bdc4-e21608900313" providerId="ADAL" clId="{01580ECA-D00A-42F8-9AD2-BB60EC27F8EA}" dt="2023-09-13T17:21:38.132" v="34" actId="700"/>
          <ac:spMkLst>
            <pc:docMk/>
            <pc:sldMk cId="3691593173" sldId="257"/>
            <ac:spMk id="4" creationId="{78BCE43A-9F1A-153D-9DAC-45D2546EC206}"/>
          </ac:spMkLst>
        </pc:spChg>
        <pc:spChg chg="add del mod ord">
          <ac:chgData name="Nicolás Rodríguez Uribe" userId="743eddab-4d2c-4c93-bdc4-e21608900313" providerId="ADAL" clId="{01580ECA-D00A-42F8-9AD2-BB60EC27F8EA}" dt="2023-09-13T17:21:38.132" v="34" actId="700"/>
          <ac:spMkLst>
            <pc:docMk/>
            <pc:sldMk cId="3691593173" sldId="257"/>
            <ac:spMk id="5" creationId="{65D6C006-6B0E-21B9-C5A0-8CD56F354EE0}"/>
          </ac:spMkLst>
        </pc:spChg>
        <pc:spChg chg="add del mod ord">
          <ac:chgData name="Nicolás Rodríguez Uribe" userId="743eddab-4d2c-4c93-bdc4-e21608900313" providerId="ADAL" clId="{01580ECA-D00A-42F8-9AD2-BB60EC27F8EA}" dt="2023-09-13T17:21:36.400" v="33" actId="700"/>
          <ac:spMkLst>
            <pc:docMk/>
            <pc:sldMk cId="3691593173" sldId="257"/>
            <ac:spMk id="6" creationId="{6DCE001C-A927-EF4A-E2D5-7288BE1D696E}"/>
          </ac:spMkLst>
        </pc:spChg>
        <pc:spChg chg="add del mod ord">
          <ac:chgData name="Nicolás Rodríguez Uribe" userId="743eddab-4d2c-4c93-bdc4-e21608900313" providerId="ADAL" clId="{01580ECA-D00A-42F8-9AD2-BB60EC27F8EA}" dt="2023-09-13T17:21:36.400" v="33" actId="700"/>
          <ac:spMkLst>
            <pc:docMk/>
            <pc:sldMk cId="3691593173" sldId="257"/>
            <ac:spMk id="7" creationId="{0322E1E6-9A79-E091-EB6C-BC502CA74BF6}"/>
          </ac:spMkLst>
        </pc:spChg>
        <pc:spChg chg="add del mod ord">
          <ac:chgData name="Nicolás Rodríguez Uribe" userId="743eddab-4d2c-4c93-bdc4-e21608900313" providerId="ADAL" clId="{01580ECA-D00A-42F8-9AD2-BB60EC27F8EA}" dt="2023-09-13T17:21:36.400" v="33" actId="700"/>
          <ac:spMkLst>
            <pc:docMk/>
            <pc:sldMk cId="3691593173" sldId="257"/>
            <ac:spMk id="8" creationId="{62E05633-7D23-108F-8B8B-F9CADB4FA3D2}"/>
          </ac:spMkLst>
        </pc:spChg>
      </pc:sldChg>
      <pc:sldChg chg="addSp delSp modSp del mod modClrScheme chgLayout">
        <pc:chgData name="Nicolás Rodríguez Uribe" userId="743eddab-4d2c-4c93-bdc4-e21608900313" providerId="ADAL" clId="{01580ECA-D00A-42F8-9AD2-BB60EC27F8EA}" dt="2023-09-13T17:19:33.193" v="8" actId="47"/>
        <pc:sldMkLst>
          <pc:docMk/>
          <pc:sldMk cId="121547262" sldId="258"/>
        </pc:sldMkLst>
        <pc:spChg chg="add del mod">
          <ac:chgData name="Nicolás Rodríguez Uribe" userId="743eddab-4d2c-4c93-bdc4-e21608900313" providerId="ADAL" clId="{01580ECA-D00A-42F8-9AD2-BB60EC27F8EA}" dt="2023-09-13T17:15:09.845" v="2" actId="6264"/>
          <ac:spMkLst>
            <pc:docMk/>
            <pc:sldMk cId="121547262" sldId="258"/>
            <ac:spMk id="2" creationId="{6C62D2E1-EF48-9852-65D0-64D9C5621268}"/>
          </ac:spMkLst>
        </pc:spChg>
        <pc:spChg chg="add del mod">
          <ac:chgData name="Nicolás Rodríguez Uribe" userId="743eddab-4d2c-4c93-bdc4-e21608900313" providerId="ADAL" clId="{01580ECA-D00A-42F8-9AD2-BB60EC27F8EA}" dt="2023-09-13T17:15:09.845" v="2" actId="6264"/>
          <ac:spMkLst>
            <pc:docMk/>
            <pc:sldMk cId="121547262" sldId="258"/>
            <ac:spMk id="3" creationId="{A8E753FA-EA78-7021-8E6E-1757BA8FF2D3}"/>
          </ac:spMkLst>
        </pc:spChg>
        <pc:spChg chg="mod ord">
          <ac:chgData name="Nicolás Rodríguez Uribe" userId="743eddab-4d2c-4c93-bdc4-e21608900313" providerId="ADAL" clId="{01580ECA-D00A-42F8-9AD2-BB60EC27F8EA}" dt="2023-09-13T17:15:56.946" v="4" actId="700"/>
          <ac:spMkLst>
            <pc:docMk/>
            <pc:sldMk cId="121547262" sldId="258"/>
            <ac:spMk id="4" creationId="{4BF396F5-2454-51BA-C0CA-9872EAB1714F}"/>
          </ac:spMkLst>
        </pc:spChg>
        <pc:spChg chg="mod">
          <ac:chgData name="Nicolás Rodríguez Uribe" userId="743eddab-4d2c-4c93-bdc4-e21608900313" providerId="ADAL" clId="{01580ECA-D00A-42F8-9AD2-BB60EC27F8EA}" dt="2023-09-13T17:15:56.946" v="4" actId="700"/>
          <ac:spMkLst>
            <pc:docMk/>
            <pc:sldMk cId="121547262" sldId="258"/>
            <ac:spMk id="5" creationId="{D5660FC8-CD51-3AF4-6392-91E096E02D80}"/>
          </ac:spMkLst>
        </pc:spChg>
      </pc:sldChg>
      <pc:sldChg chg="add del">
        <pc:chgData name="Nicolás Rodríguez Uribe" userId="743eddab-4d2c-4c93-bdc4-e21608900313" providerId="ADAL" clId="{01580ECA-D00A-42F8-9AD2-BB60EC27F8EA}" dt="2023-09-13T17:38:05.384" v="54" actId="47"/>
        <pc:sldMkLst>
          <pc:docMk/>
          <pc:sldMk cId="889461054" sldId="258"/>
        </pc:sldMkLst>
      </pc:sldChg>
      <pc:sldChg chg="modSp add mod">
        <pc:chgData name="Nicolás Rodríguez Uribe" userId="743eddab-4d2c-4c93-bdc4-e21608900313" providerId="ADAL" clId="{01580ECA-D00A-42F8-9AD2-BB60EC27F8EA}" dt="2023-09-13T17:43:36.103" v="95" actId="20577"/>
        <pc:sldMkLst>
          <pc:docMk/>
          <pc:sldMk cId="3748565620" sldId="258"/>
        </pc:sldMkLst>
        <pc:spChg chg="mod">
          <ac:chgData name="Nicolás Rodríguez Uribe" userId="743eddab-4d2c-4c93-bdc4-e21608900313" providerId="ADAL" clId="{01580ECA-D00A-42F8-9AD2-BB60EC27F8EA}" dt="2023-09-13T17:43:36.103" v="95" actId="20577"/>
          <ac:spMkLst>
            <pc:docMk/>
            <pc:sldMk cId="3748565620" sldId="258"/>
            <ac:spMk id="5" creationId="{CA4367EF-420F-8AB9-B445-DF046B536613}"/>
          </ac:spMkLst>
        </pc:spChg>
      </pc:sldChg>
      <pc:sldMasterChg chg="add del addSldLayout delSldLayout">
        <pc:chgData name="Nicolás Rodríguez Uribe" userId="743eddab-4d2c-4c93-bdc4-e21608900313" providerId="ADAL" clId="{01580ECA-D00A-42F8-9AD2-BB60EC27F8EA}" dt="2023-09-13T17:22:34.206" v="39" actId="700"/>
        <pc:sldMasterMkLst>
          <pc:docMk/>
          <pc:sldMasterMk cId="4111838297" sldId="2147483648"/>
        </pc:sldMasterMkLst>
        <pc:sldLayoutChg chg="add del">
          <pc:chgData name="Nicolás Rodríguez Uribe" userId="743eddab-4d2c-4c93-bdc4-e21608900313" providerId="ADAL" clId="{01580ECA-D00A-42F8-9AD2-BB60EC27F8EA}" dt="2023-09-13T17:22:34.206" v="39" actId="700"/>
          <pc:sldLayoutMkLst>
            <pc:docMk/>
            <pc:sldMasterMk cId="4111838297" sldId="2147483648"/>
            <pc:sldLayoutMk cId="1313750060" sldId="2147483649"/>
          </pc:sldLayoutMkLst>
        </pc:sldLayoutChg>
        <pc:sldLayoutChg chg="add del">
          <pc:chgData name="Nicolás Rodríguez Uribe" userId="743eddab-4d2c-4c93-bdc4-e21608900313" providerId="ADAL" clId="{01580ECA-D00A-42F8-9AD2-BB60EC27F8EA}" dt="2023-09-13T17:22:34.206" v="39" actId="700"/>
          <pc:sldLayoutMkLst>
            <pc:docMk/>
            <pc:sldMasterMk cId="4111838297" sldId="2147483648"/>
            <pc:sldLayoutMk cId="2186485352" sldId="2147483650"/>
          </pc:sldLayoutMkLst>
        </pc:sldLayoutChg>
        <pc:sldLayoutChg chg="add del">
          <pc:chgData name="Nicolás Rodríguez Uribe" userId="743eddab-4d2c-4c93-bdc4-e21608900313" providerId="ADAL" clId="{01580ECA-D00A-42F8-9AD2-BB60EC27F8EA}" dt="2023-09-13T17:22:34.206" v="39" actId="700"/>
          <pc:sldLayoutMkLst>
            <pc:docMk/>
            <pc:sldMasterMk cId="4111838297" sldId="2147483648"/>
            <pc:sldLayoutMk cId="2976461694" sldId="2147483651"/>
          </pc:sldLayoutMkLst>
        </pc:sldLayoutChg>
        <pc:sldLayoutChg chg="add del">
          <pc:chgData name="Nicolás Rodríguez Uribe" userId="743eddab-4d2c-4c93-bdc4-e21608900313" providerId="ADAL" clId="{01580ECA-D00A-42F8-9AD2-BB60EC27F8EA}" dt="2023-09-13T17:22:34.206" v="39" actId="700"/>
          <pc:sldLayoutMkLst>
            <pc:docMk/>
            <pc:sldMasterMk cId="4111838297" sldId="2147483648"/>
            <pc:sldLayoutMk cId="965118168" sldId="2147483652"/>
          </pc:sldLayoutMkLst>
        </pc:sldLayoutChg>
        <pc:sldLayoutChg chg="add del">
          <pc:chgData name="Nicolás Rodríguez Uribe" userId="743eddab-4d2c-4c93-bdc4-e21608900313" providerId="ADAL" clId="{01580ECA-D00A-42F8-9AD2-BB60EC27F8EA}" dt="2023-09-13T17:22:34.206" v="39" actId="700"/>
          <pc:sldLayoutMkLst>
            <pc:docMk/>
            <pc:sldMasterMk cId="4111838297" sldId="2147483648"/>
            <pc:sldLayoutMk cId="2603560424" sldId="2147483653"/>
          </pc:sldLayoutMkLst>
        </pc:sldLayoutChg>
        <pc:sldLayoutChg chg="add del">
          <pc:chgData name="Nicolás Rodríguez Uribe" userId="743eddab-4d2c-4c93-bdc4-e21608900313" providerId="ADAL" clId="{01580ECA-D00A-42F8-9AD2-BB60EC27F8EA}" dt="2023-09-13T17:22:34.206" v="39" actId="700"/>
          <pc:sldLayoutMkLst>
            <pc:docMk/>
            <pc:sldMasterMk cId="4111838297" sldId="2147483648"/>
            <pc:sldLayoutMk cId="1100521967" sldId="2147483654"/>
          </pc:sldLayoutMkLst>
        </pc:sldLayoutChg>
        <pc:sldLayoutChg chg="add del">
          <pc:chgData name="Nicolás Rodríguez Uribe" userId="743eddab-4d2c-4c93-bdc4-e21608900313" providerId="ADAL" clId="{01580ECA-D00A-42F8-9AD2-BB60EC27F8EA}" dt="2023-09-13T17:22:34.206" v="39" actId="700"/>
          <pc:sldLayoutMkLst>
            <pc:docMk/>
            <pc:sldMasterMk cId="4111838297" sldId="2147483648"/>
            <pc:sldLayoutMk cId="2458837503" sldId="2147483655"/>
          </pc:sldLayoutMkLst>
        </pc:sldLayoutChg>
        <pc:sldLayoutChg chg="add del">
          <pc:chgData name="Nicolás Rodríguez Uribe" userId="743eddab-4d2c-4c93-bdc4-e21608900313" providerId="ADAL" clId="{01580ECA-D00A-42F8-9AD2-BB60EC27F8EA}" dt="2023-09-13T17:22:34.206" v="39" actId="700"/>
          <pc:sldLayoutMkLst>
            <pc:docMk/>
            <pc:sldMasterMk cId="4111838297" sldId="2147483648"/>
            <pc:sldLayoutMk cId="3428237088" sldId="2147483656"/>
          </pc:sldLayoutMkLst>
        </pc:sldLayoutChg>
        <pc:sldLayoutChg chg="add del">
          <pc:chgData name="Nicolás Rodríguez Uribe" userId="743eddab-4d2c-4c93-bdc4-e21608900313" providerId="ADAL" clId="{01580ECA-D00A-42F8-9AD2-BB60EC27F8EA}" dt="2023-09-13T17:22:34.206" v="39" actId="700"/>
          <pc:sldLayoutMkLst>
            <pc:docMk/>
            <pc:sldMasterMk cId="4111838297" sldId="2147483648"/>
            <pc:sldLayoutMk cId="2097521135" sldId="2147483657"/>
          </pc:sldLayoutMkLst>
        </pc:sldLayoutChg>
        <pc:sldLayoutChg chg="add del">
          <pc:chgData name="Nicolás Rodríguez Uribe" userId="743eddab-4d2c-4c93-bdc4-e21608900313" providerId="ADAL" clId="{01580ECA-D00A-42F8-9AD2-BB60EC27F8EA}" dt="2023-09-13T17:22:34.206" v="39" actId="700"/>
          <pc:sldLayoutMkLst>
            <pc:docMk/>
            <pc:sldMasterMk cId="4111838297" sldId="2147483648"/>
            <pc:sldLayoutMk cId="1860582380" sldId="2147483658"/>
          </pc:sldLayoutMkLst>
        </pc:sldLayoutChg>
        <pc:sldLayoutChg chg="add del">
          <pc:chgData name="Nicolás Rodríguez Uribe" userId="743eddab-4d2c-4c93-bdc4-e21608900313" providerId="ADAL" clId="{01580ECA-D00A-42F8-9AD2-BB60EC27F8EA}" dt="2023-09-13T17:22:34.206" v="39" actId="700"/>
          <pc:sldLayoutMkLst>
            <pc:docMk/>
            <pc:sldMasterMk cId="4111838297" sldId="2147483648"/>
            <pc:sldLayoutMk cId="312977965" sldId="2147483659"/>
          </pc:sldLayoutMkLst>
        </pc:sldLayoutChg>
        <pc:sldLayoutChg chg="add del">
          <pc:chgData name="Nicolás Rodríguez Uribe" userId="743eddab-4d2c-4c93-bdc4-e21608900313" providerId="ADAL" clId="{01580ECA-D00A-42F8-9AD2-BB60EC27F8EA}" dt="2023-09-13T17:22:34.206" v="39" actId="700"/>
          <pc:sldLayoutMkLst>
            <pc:docMk/>
            <pc:sldMasterMk cId="4111838297" sldId="2147483648"/>
            <pc:sldLayoutMk cId="2795714429" sldId="2147483660"/>
          </pc:sldLayoutMkLst>
        </pc:sldLayoutChg>
        <pc:sldLayoutChg chg="add del">
          <pc:chgData name="Nicolás Rodríguez Uribe" userId="743eddab-4d2c-4c93-bdc4-e21608900313" providerId="ADAL" clId="{01580ECA-D00A-42F8-9AD2-BB60EC27F8EA}" dt="2023-09-13T17:22:34.206" v="39" actId="700"/>
          <pc:sldLayoutMkLst>
            <pc:docMk/>
            <pc:sldMasterMk cId="4111838297" sldId="2147483648"/>
            <pc:sldLayoutMk cId="840078123" sldId="2147483663"/>
          </pc:sldLayoutMkLst>
        </pc:sldLayoutChg>
        <pc:sldLayoutChg chg="add del">
          <pc:chgData name="Nicolás Rodríguez Uribe" userId="743eddab-4d2c-4c93-bdc4-e21608900313" providerId="ADAL" clId="{01580ECA-D00A-42F8-9AD2-BB60EC27F8EA}" dt="2023-09-13T17:22:34.206" v="39" actId="700"/>
          <pc:sldLayoutMkLst>
            <pc:docMk/>
            <pc:sldMasterMk cId="4111838297" sldId="2147483648"/>
            <pc:sldLayoutMk cId="1824658982" sldId="2147483664"/>
          </pc:sldLayoutMkLst>
        </pc:sldLayoutChg>
      </pc:sldMasterChg>
      <pc:sldMasterChg chg="del mod delSldLayout">
        <pc:chgData name="Nicolás Rodríguez Uribe" userId="743eddab-4d2c-4c93-bdc4-e21608900313" providerId="ADAL" clId="{01580ECA-D00A-42F8-9AD2-BB60EC27F8EA}" dt="2023-09-13T17:19:43.644" v="20" actId="2696"/>
        <pc:sldMasterMkLst>
          <pc:docMk/>
          <pc:sldMasterMk cId="952985222" sldId="2147483665"/>
        </pc:sldMasterMkLst>
        <pc:sldLayoutChg chg="del">
          <pc:chgData name="Nicolás Rodríguez Uribe" userId="743eddab-4d2c-4c93-bdc4-e21608900313" providerId="ADAL" clId="{01580ECA-D00A-42F8-9AD2-BB60EC27F8EA}" dt="2023-09-13T17:19:43.616" v="9" actId="2696"/>
          <pc:sldLayoutMkLst>
            <pc:docMk/>
            <pc:sldMasterMk cId="952985222" sldId="2147483665"/>
            <pc:sldLayoutMk cId="4015011171" sldId="2147483667"/>
          </pc:sldLayoutMkLst>
        </pc:sldLayoutChg>
        <pc:sldLayoutChg chg="del">
          <pc:chgData name="Nicolás Rodríguez Uribe" userId="743eddab-4d2c-4c93-bdc4-e21608900313" providerId="ADAL" clId="{01580ECA-D00A-42F8-9AD2-BB60EC27F8EA}" dt="2023-09-13T17:19:43.622" v="10" actId="2696"/>
          <pc:sldLayoutMkLst>
            <pc:docMk/>
            <pc:sldMasterMk cId="952985222" sldId="2147483665"/>
            <pc:sldLayoutMk cId="3956103610" sldId="2147483668"/>
          </pc:sldLayoutMkLst>
        </pc:sldLayoutChg>
        <pc:sldLayoutChg chg="del">
          <pc:chgData name="Nicolás Rodríguez Uribe" userId="743eddab-4d2c-4c93-bdc4-e21608900313" providerId="ADAL" clId="{01580ECA-D00A-42F8-9AD2-BB60EC27F8EA}" dt="2023-09-13T17:19:43.624" v="11" actId="2696"/>
          <pc:sldLayoutMkLst>
            <pc:docMk/>
            <pc:sldMasterMk cId="952985222" sldId="2147483665"/>
            <pc:sldLayoutMk cId="2742649058" sldId="2147483669"/>
          </pc:sldLayoutMkLst>
        </pc:sldLayoutChg>
        <pc:sldLayoutChg chg="del">
          <pc:chgData name="Nicolás Rodríguez Uribe" userId="743eddab-4d2c-4c93-bdc4-e21608900313" providerId="ADAL" clId="{01580ECA-D00A-42F8-9AD2-BB60EC27F8EA}" dt="2023-09-13T17:19:43.627" v="12" actId="2696"/>
          <pc:sldLayoutMkLst>
            <pc:docMk/>
            <pc:sldMasterMk cId="952985222" sldId="2147483665"/>
            <pc:sldLayoutMk cId="3629512399" sldId="2147483670"/>
          </pc:sldLayoutMkLst>
        </pc:sldLayoutChg>
        <pc:sldLayoutChg chg="del">
          <pc:chgData name="Nicolás Rodríguez Uribe" userId="743eddab-4d2c-4c93-bdc4-e21608900313" providerId="ADAL" clId="{01580ECA-D00A-42F8-9AD2-BB60EC27F8EA}" dt="2023-09-13T17:19:43.630" v="13" actId="2696"/>
          <pc:sldLayoutMkLst>
            <pc:docMk/>
            <pc:sldMasterMk cId="952985222" sldId="2147483665"/>
            <pc:sldLayoutMk cId="3382718758" sldId="2147483671"/>
          </pc:sldLayoutMkLst>
        </pc:sldLayoutChg>
        <pc:sldLayoutChg chg="del">
          <pc:chgData name="Nicolás Rodríguez Uribe" userId="743eddab-4d2c-4c93-bdc4-e21608900313" providerId="ADAL" clId="{01580ECA-D00A-42F8-9AD2-BB60EC27F8EA}" dt="2023-09-13T17:19:43.632" v="14" actId="2696"/>
          <pc:sldLayoutMkLst>
            <pc:docMk/>
            <pc:sldMasterMk cId="952985222" sldId="2147483665"/>
            <pc:sldLayoutMk cId="467183263" sldId="2147483672"/>
          </pc:sldLayoutMkLst>
        </pc:sldLayoutChg>
        <pc:sldLayoutChg chg="del">
          <pc:chgData name="Nicolás Rodríguez Uribe" userId="743eddab-4d2c-4c93-bdc4-e21608900313" providerId="ADAL" clId="{01580ECA-D00A-42F8-9AD2-BB60EC27F8EA}" dt="2023-09-13T17:19:43.634" v="15" actId="2696"/>
          <pc:sldLayoutMkLst>
            <pc:docMk/>
            <pc:sldMasterMk cId="952985222" sldId="2147483665"/>
            <pc:sldLayoutMk cId="814354795" sldId="2147483673"/>
          </pc:sldLayoutMkLst>
        </pc:sldLayoutChg>
        <pc:sldLayoutChg chg="del">
          <pc:chgData name="Nicolás Rodríguez Uribe" userId="743eddab-4d2c-4c93-bdc4-e21608900313" providerId="ADAL" clId="{01580ECA-D00A-42F8-9AD2-BB60EC27F8EA}" dt="2023-09-13T17:19:43.637" v="16" actId="2696"/>
          <pc:sldLayoutMkLst>
            <pc:docMk/>
            <pc:sldMasterMk cId="952985222" sldId="2147483665"/>
            <pc:sldLayoutMk cId="597577684" sldId="2147483674"/>
          </pc:sldLayoutMkLst>
        </pc:sldLayoutChg>
        <pc:sldLayoutChg chg="del">
          <pc:chgData name="Nicolás Rodríguez Uribe" userId="743eddab-4d2c-4c93-bdc4-e21608900313" providerId="ADAL" clId="{01580ECA-D00A-42F8-9AD2-BB60EC27F8EA}" dt="2023-09-13T17:19:43.638" v="17" actId="2696"/>
          <pc:sldLayoutMkLst>
            <pc:docMk/>
            <pc:sldMasterMk cId="952985222" sldId="2147483665"/>
            <pc:sldLayoutMk cId="2192042946" sldId="2147483675"/>
          </pc:sldLayoutMkLst>
        </pc:sldLayoutChg>
        <pc:sldLayoutChg chg="del">
          <pc:chgData name="Nicolás Rodríguez Uribe" userId="743eddab-4d2c-4c93-bdc4-e21608900313" providerId="ADAL" clId="{01580ECA-D00A-42F8-9AD2-BB60EC27F8EA}" dt="2023-09-13T17:19:43.641" v="18" actId="2696"/>
          <pc:sldLayoutMkLst>
            <pc:docMk/>
            <pc:sldMasterMk cId="952985222" sldId="2147483665"/>
            <pc:sldLayoutMk cId="2661559023" sldId="2147483676"/>
          </pc:sldLayoutMkLst>
        </pc:sldLayoutChg>
        <pc:sldLayoutChg chg="del">
          <pc:chgData name="Nicolás Rodríguez Uribe" userId="743eddab-4d2c-4c93-bdc4-e21608900313" providerId="ADAL" clId="{01580ECA-D00A-42F8-9AD2-BB60EC27F8EA}" dt="2023-09-13T17:19:43.643" v="19" actId="2696"/>
          <pc:sldLayoutMkLst>
            <pc:docMk/>
            <pc:sldMasterMk cId="952985222" sldId="2147483665"/>
            <pc:sldLayoutMk cId="1594666068" sldId="2147483677"/>
          </pc:sldLayoutMkLst>
        </pc:sldLayoutChg>
      </pc:sldMasterChg>
      <pc:sldMasterChg chg="addSp delSp modSp new mod addSldLayout modSldLayout">
        <pc:chgData name="Nicolás Rodríguez Uribe" userId="743eddab-4d2c-4c93-bdc4-e21608900313" providerId="ADAL" clId="{01580ECA-D00A-42F8-9AD2-BB60EC27F8EA}" dt="2023-09-26T11:38:26.105" v="99"/>
        <pc:sldMasterMkLst>
          <pc:docMk/>
          <pc:sldMasterMk cId="2165316136" sldId="2147483665"/>
        </pc:sldMasterMkLst>
        <pc:spChg chg="del">
          <ac:chgData name="Nicolás Rodríguez Uribe" userId="743eddab-4d2c-4c93-bdc4-e21608900313" providerId="ADAL" clId="{01580ECA-D00A-42F8-9AD2-BB60EC27F8EA}" dt="2023-09-13T17:20:25.038" v="22" actId="478"/>
          <ac:spMkLst>
            <pc:docMk/>
            <pc:sldMasterMk cId="2165316136" sldId="2147483665"/>
            <ac:spMk id="2" creationId="{45FBC821-3855-AD1C-8996-F0D861BD544C}"/>
          </ac:spMkLst>
        </pc:spChg>
        <pc:spChg chg="del">
          <ac:chgData name="Nicolás Rodríguez Uribe" userId="743eddab-4d2c-4c93-bdc4-e21608900313" providerId="ADAL" clId="{01580ECA-D00A-42F8-9AD2-BB60EC27F8EA}" dt="2023-09-13T17:20:25.038" v="22" actId="478"/>
          <ac:spMkLst>
            <pc:docMk/>
            <pc:sldMasterMk cId="2165316136" sldId="2147483665"/>
            <ac:spMk id="3" creationId="{27D87C98-9294-CBD5-08B1-35C198F4BEE2}"/>
          </ac:spMkLst>
        </pc:spChg>
        <pc:spChg chg="add mod">
          <ac:chgData name="Nicolás Rodríguez Uribe" userId="743eddab-4d2c-4c93-bdc4-e21608900313" providerId="ADAL" clId="{01580ECA-D00A-42F8-9AD2-BB60EC27F8EA}" dt="2023-09-26T11:38:22.181" v="97"/>
          <ac:spMkLst>
            <pc:docMk/>
            <pc:sldMasterMk cId="2165316136" sldId="2147483665"/>
            <ac:spMk id="3" creationId="{70C145F7-DDE3-95E4-AD7A-88BB9D98F45B}"/>
          </ac:spMkLst>
        </pc:spChg>
        <pc:spChg chg="del">
          <ac:chgData name="Nicolás Rodríguez Uribe" userId="743eddab-4d2c-4c93-bdc4-e21608900313" providerId="ADAL" clId="{01580ECA-D00A-42F8-9AD2-BB60EC27F8EA}" dt="2023-09-13T17:20:25.038" v="22" actId="478"/>
          <ac:spMkLst>
            <pc:docMk/>
            <pc:sldMasterMk cId="2165316136" sldId="2147483665"/>
            <ac:spMk id="4" creationId="{AD2BE8BF-DFF2-7F56-6604-740443FF84F7}"/>
          </ac:spMkLst>
        </pc:spChg>
        <pc:spChg chg="del">
          <ac:chgData name="Nicolás Rodríguez Uribe" userId="743eddab-4d2c-4c93-bdc4-e21608900313" providerId="ADAL" clId="{01580ECA-D00A-42F8-9AD2-BB60EC27F8EA}" dt="2023-09-13T17:20:25.038" v="22" actId="478"/>
          <ac:spMkLst>
            <pc:docMk/>
            <pc:sldMasterMk cId="2165316136" sldId="2147483665"/>
            <ac:spMk id="5" creationId="{61E84C81-2E11-5552-A6BA-14CC3D9AD4A3}"/>
          </ac:spMkLst>
        </pc:spChg>
        <pc:spChg chg="del">
          <ac:chgData name="Nicolás Rodríguez Uribe" userId="743eddab-4d2c-4c93-bdc4-e21608900313" providerId="ADAL" clId="{01580ECA-D00A-42F8-9AD2-BB60EC27F8EA}" dt="2023-09-13T17:20:25.038" v="22" actId="478"/>
          <ac:spMkLst>
            <pc:docMk/>
            <pc:sldMasterMk cId="2165316136" sldId="2147483665"/>
            <ac:spMk id="6" creationId="{EB5B6B65-4090-22DB-6AF1-042195B58881}"/>
          </ac:spMkLst>
        </pc:spChg>
        <pc:spChg chg="add mod">
          <ac:chgData name="Nicolás Rodríguez Uribe" userId="743eddab-4d2c-4c93-bdc4-e21608900313" providerId="ADAL" clId="{01580ECA-D00A-42F8-9AD2-BB60EC27F8EA}" dt="2023-09-13T17:20:31.381" v="24" actId="14100"/>
          <ac:spMkLst>
            <pc:docMk/>
            <pc:sldMasterMk cId="2165316136" sldId="2147483665"/>
            <ac:spMk id="7" creationId="{2B9908EF-321C-44D3-7683-85AE0E35EE64}"/>
          </ac:spMkLst>
        </pc:spChg>
        <pc:spChg chg="add del">
          <ac:chgData name="Nicolás Rodríguez Uribe" userId="743eddab-4d2c-4c93-bdc4-e21608900313" providerId="ADAL" clId="{01580ECA-D00A-42F8-9AD2-BB60EC27F8EA}" dt="2023-09-13T17:21:02.985" v="26" actId="478"/>
          <ac:spMkLst>
            <pc:docMk/>
            <pc:sldMasterMk cId="2165316136" sldId="2147483665"/>
            <ac:spMk id="9" creationId="{8C02195C-9075-AFF7-2F32-DCB6E031FFCD}"/>
          </ac:spMkLst>
        </pc:spChg>
        <pc:spChg chg="add del mod">
          <ac:chgData name="Nicolás Rodríguez Uribe" userId="743eddab-4d2c-4c93-bdc4-e21608900313" providerId="ADAL" clId="{01580ECA-D00A-42F8-9AD2-BB60EC27F8EA}" dt="2023-09-26T11:38:21.571" v="96" actId="478"/>
          <ac:spMkLst>
            <pc:docMk/>
            <pc:sldMasterMk cId="2165316136" sldId="2147483665"/>
            <ac:spMk id="10" creationId="{7833BA16-1187-22BD-EAE7-D38E874AB6EB}"/>
          </ac:spMkLst>
        </pc:spChg>
        <pc:sldLayoutChg chg="addSp delSp modSp new mod replId">
          <pc:chgData name="Nicolás Rodríguez Uribe" userId="743eddab-4d2c-4c93-bdc4-e21608900313" providerId="ADAL" clId="{01580ECA-D00A-42F8-9AD2-BB60EC27F8EA}" dt="2023-09-26T11:38:26.105" v="99"/>
          <pc:sldLayoutMkLst>
            <pc:docMk/>
            <pc:sldMasterMk cId="2165316136" sldId="2147483665"/>
            <pc:sldLayoutMk cId="2453200760" sldId="2147483666"/>
          </pc:sldLayoutMkLst>
          <pc:spChg chg="del">
            <ac:chgData name="Nicolás Rodríguez Uribe" userId="743eddab-4d2c-4c93-bdc4-e21608900313" providerId="ADAL" clId="{01580ECA-D00A-42F8-9AD2-BB60EC27F8EA}" dt="2023-09-26T11:38:25.671" v="98" actId="478"/>
            <ac:spMkLst>
              <pc:docMk/>
              <pc:sldMasterMk cId="2165316136" sldId="2147483665"/>
              <pc:sldLayoutMk cId="2453200760" sldId="2147483666"/>
              <ac:spMk id="2" creationId="{073CDB06-A216-3608-D7C6-BAEAEA19F11B}"/>
            </ac:spMkLst>
          </pc:spChg>
          <pc:spChg chg="del">
            <ac:chgData name="Nicolás Rodríguez Uribe" userId="743eddab-4d2c-4c93-bdc4-e21608900313" providerId="ADAL" clId="{01580ECA-D00A-42F8-9AD2-BB60EC27F8EA}" dt="2023-09-13T17:22:12.698" v="36" actId="478"/>
            <ac:spMkLst>
              <pc:docMk/>
              <pc:sldMasterMk cId="2165316136" sldId="2147483665"/>
              <pc:sldLayoutMk cId="2453200760" sldId="2147483666"/>
              <ac:spMk id="2" creationId="{3DB295CA-5EFF-F6A3-67E6-04BD98A10F2D}"/>
            </ac:spMkLst>
          </pc:spChg>
          <pc:spChg chg="add mod">
            <ac:chgData name="Nicolás Rodríguez Uribe" userId="743eddab-4d2c-4c93-bdc4-e21608900313" providerId="ADAL" clId="{01580ECA-D00A-42F8-9AD2-BB60EC27F8EA}" dt="2023-09-26T11:38:26.105" v="99"/>
            <ac:spMkLst>
              <pc:docMk/>
              <pc:sldMasterMk cId="2165316136" sldId="2147483665"/>
              <pc:sldLayoutMk cId="2453200760" sldId="2147483666"/>
              <ac:spMk id="3" creationId="{334EBA95-125B-D05D-FC5C-899BD5F0D260}"/>
            </ac:spMkLst>
          </pc:spChg>
          <pc:spChg chg="del">
            <ac:chgData name="Nicolás Rodríguez Uribe" userId="743eddab-4d2c-4c93-bdc4-e21608900313" providerId="ADAL" clId="{01580ECA-D00A-42F8-9AD2-BB60EC27F8EA}" dt="2023-09-13T17:22:12.698" v="36" actId="478"/>
            <ac:spMkLst>
              <pc:docMk/>
              <pc:sldMasterMk cId="2165316136" sldId="2147483665"/>
              <pc:sldLayoutMk cId="2453200760" sldId="2147483666"/>
              <ac:spMk id="3" creationId="{E02EEA4C-CC1C-189F-BE6B-720185CE76DA}"/>
            </ac:spMkLst>
          </pc:spChg>
          <pc:spChg chg="del">
            <ac:chgData name="Nicolás Rodríguez Uribe" userId="743eddab-4d2c-4c93-bdc4-e21608900313" providerId="ADAL" clId="{01580ECA-D00A-42F8-9AD2-BB60EC27F8EA}" dt="2023-09-13T17:22:12.698" v="36" actId="478"/>
            <ac:spMkLst>
              <pc:docMk/>
              <pc:sldMasterMk cId="2165316136" sldId="2147483665"/>
              <pc:sldLayoutMk cId="2453200760" sldId="2147483666"/>
              <ac:spMk id="4" creationId="{7A992FFB-CD9A-25DF-480C-8B265ECD4E1B}"/>
            </ac:spMkLst>
          </pc:spChg>
          <pc:spChg chg="del">
            <ac:chgData name="Nicolás Rodríguez Uribe" userId="743eddab-4d2c-4c93-bdc4-e21608900313" providerId="ADAL" clId="{01580ECA-D00A-42F8-9AD2-BB60EC27F8EA}" dt="2023-09-13T17:22:12.698" v="36" actId="478"/>
            <ac:spMkLst>
              <pc:docMk/>
              <pc:sldMasterMk cId="2165316136" sldId="2147483665"/>
              <pc:sldLayoutMk cId="2453200760" sldId="2147483666"/>
              <ac:spMk id="5" creationId="{15F1FA6E-F06B-63D9-03C5-1DDF30539605}"/>
            </ac:spMkLst>
          </pc:spChg>
          <pc:spChg chg="del">
            <ac:chgData name="Nicolás Rodríguez Uribe" userId="743eddab-4d2c-4c93-bdc4-e21608900313" providerId="ADAL" clId="{01580ECA-D00A-42F8-9AD2-BB60EC27F8EA}" dt="2023-09-13T17:22:12.698" v="36" actId="478"/>
            <ac:spMkLst>
              <pc:docMk/>
              <pc:sldMasterMk cId="2165316136" sldId="2147483665"/>
              <pc:sldLayoutMk cId="2453200760" sldId="2147483666"/>
              <ac:spMk id="6" creationId="{A5189C66-EFA2-574C-7924-702FFFE87402}"/>
            </ac:spMkLst>
          </pc:spChg>
          <pc:spChg chg="add mod">
            <ac:chgData name="Nicolás Rodríguez Uribe" userId="743eddab-4d2c-4c93-bdc4-e21608900313" providerId="ADAL" clId="{01580ECA-D00A-42F8-9AD2-BB60EC27F8EA}" dt="2023-09-13T17:39:26.216" v="64" actId="2711"/>
            <ac:spMkLst>
              <pc:docMk/>
              <pc:sldMasterMk cId="2165316136" sldId="2147483665"/>
              <pc:sldLayoutMk cId="2453200760" sldId="2147483666"/>
              <ac:spMk id="7" creationId="{CF33EC33-4B36-5544-9724-F18BD3954C96}"/>
            </ac:spMkLst>
          </pc:spChg>
          <pc:spChg chg="add mod">
            <ac:chgData name="Nicolás Rodríguez Uribe" userId="743eddab-4d2c-4c93-bdc4-e21608900313" providerId="ADAL" clId="{01580ECA-D00A-42F8-9AD2-BB60EC27F8EA}" dt="2023-09-13T17:40:13.123" v="65" actId="2711"/>
            <ac:spMkLst>
              <pc:docMk/>
              <pc:sldMasterMk cId="2165316136" sldId="2147483665"/>
              <pc:sldLayoutMk cId="2453200760" sldId="2147483666"/>
              <ac:spMk id="8" creationId="{2D9FF66F-DA14-FCE2-B527-D7226B720291}"/>
            </ac:spMkLst>
          </pc:spChg>
        </pc:sldLayoutChg>
        <pc:sldLayoutChg chg="new replId">
          <pc:chgData name="Nicolás Rodríguez Uribe" userId="743eddab-4d2c-4c93-bdc4-e21608900313" providerId="ADAL" clId="{01580ECA-D00A-42F8-9AD2-BB60EC27F8EA}" dt="2023-09-13T17:19:46.426" v="21" actId="6938"/>
          <pc:sldLayoutMkLst>
            <pc:docMk/>
            <pc:sldMasterMk cId="2165316136" sldId="2147483665"/>
            <pc:sldLayoutMk cId="1132434063" sldId="2147483667"/>
          </pc:sldLayoutMkLst>
        </pc:sldLayoutChg>
        <pc:sldLayoutChg chg="new replId">
          <pc:chgData name="Nicolás Rodríguez Uribe" userId="743eddab-4d2c-4c93-bdc4-e21608900313" providerId="ADAL" clId="{01580ECA-D00A-42F8-9AD2-BB60EC27F8EA}" dt="2023-09-13T17:19:46.426" v="21" actId="6938"/>
          <pc:sldLayoutMkLst>
            <pc:docMk/>
            <pc:sldMasterMk cId="2165316136" sldId="2147483665"/>
            <pc:sldLayoutMk cId="3462391360" sldId="2147483668"/>
          </pc:sldLayoutMkLst>
        </pc:sldLayoutChg>
        <pc:sldLayoutChg chg="new replId">
          <pc:chgData name="Nicolás Rodríguez Uribe" userId="743eddab-4d2c-4c93-bdc4-e21608900313" providerId="ADAL" clId="{01580ECA-D00A-42F8-9AD2-BB60EC27F8EA}" dt="2023-09-13T17:19:46.426" v="21" actId="6938"/>
          <pc:sldLayoutMkLst>
            <pc:docMk/>
            <pc:sldMasterMk cId="2165316136" sldId="2147483665"/>
            <pc:sldLayoutMk cId="2014556646" sldId="2147483669"/>
          </pc:sldLayoutMkLst>
        </pc:sldLayoutChg>
        <pc:sldLayoutChg chg="new replId">
          <pc:chgData name="Nicolás Rodríguez Uribe" userId="743eddab-4d2c-4c93-bdc4-e21608900313" providerId="ADAL" clId="{01580ECA-D00A-42F8-9AD2-BB60EC27F8EA}" dt="2023-09-13T17:19:46.426" v="21" actId="6938"/>
          <pc:sldLayoutMkLst>
            <pc:docMk/>
            <pc:sldMasterMk cId="2165316136" sldId="2147483665"/>
            <pc:sldLayoutMk cId="3640923493" sldId="2147483670"/>
          </pc:sldLayoutMkLst>
        </pc:sldLayoutChg>
        <pc:sldLayoutChg chg="new replId">
          <pc:chgData name="Nicolás Rodríguez Uribe" userId="743eddab-4d2c-4c93-bdc4-e21608900313" providerId="ADAL" clId="{01580ECA-D00A-42F8-9AD2-BB60EC27F8EA}" dt="2023-09-13T17:19:46.426" v="21" actId="6938"/>
          <pc:sldLayoutMkLst>
            <pc:docMk/>
            <pc:sldMasterMk cId="2165316136" sldId="2147483665"/>
            <pc:sldLayoutMk cId="2161455270" sldId="2147483671"/>
          </pc:sldLayoutMkLst>
        </pc:sldLayoutChg>
        <pc:sldLayoutChg chg="new replId">
          <pc:chgData name="Nicolás Rodríguez Uribe" userId="743eddab-4d2c-4c93-bdc4-e21608900313" providerId="ADAL" clId="{01580ECA-D00A-42F8-9AD2-BB60EC27F8EA}" dt="2023-09-13T17:19:46.426" v="21" actId="6938"/>
          <pc:sldLayoutMkLst>
            <pc:docMk/>
            <pc:sldMasterMk cId="2165316136" sldId="2147483665"/>
            <pc:sldLayoutMk cId="950216536" sldId="2147483672"/>
          </pc:sldLayoutMkLst>
        </pc:sldLayoutChg>
        <pc:sldLayoutChg chg="new replId">
          <pc:chgData name="Nicolás Rodríguez Uribe" userId="743eddab-4d2c-4c93-bdc4-e21608900313" providerId="ADAL" clId="{01580ECA-D00A-42F8-9AD2-BB60EC27F8EA}" dt="2023-09-13T17:19:46.426" v="21" actId="6938"/>
          <pc:sldLayoutMkLst>
            <pc:docMk/>
            <pc:sldMasterMk cId="2165316136" sldId="2147483665"/>
            <pc:sldLayoutMk cId="1705566753" sldId="2147483673"/>
          </pc:sldLayoutMkLst>
        </pc:sldLayoutChg>
        <pc:sldLayoutChg chg="new replId">
          <pc:chgData name="Nicolás Rodríguez Uribe" userId="743eddab-4d2c-4c93-bdc4-e21608900313" providerId="ADAL" clId="{01580ECA-D00A-42F8-9AD2-BB60EC27F8EA}" dt="2023-09-13T17:19:46.426" v="21" actId="6938"/>
          <pc:sldLayoutMkLst>
            <pc:docMk/>
            <pc:sldMasterMk cId="2165316136" sldId="2147483665"/>
            <pc:sldLayoutMk cId="1632575597" sldId="2147483674"/>
          </pc:sldLayoutMkLst>
        </pc:sldLayoutChg>
        <pc:sldLayoutChg chg="new replId">
          <pc:chgData name="Nicolás Rodríguez Uribe" userId="743eddab-4d2c-4c93-bdc4-e21608900313" providerId="ADAL" clId="{01580ECA-D00A-42F8-9AD2-BB60EC27F8EA}" dt="2023-09-13T17:19:46.426" v="21" actId="6938"/>
          <pc:sldLayoutMkLst>
            <pc:docMk/>
            <pc:sldMasterMk cId="2165316136" sldId="2147483665"/>
            <pc:sldLayoutMk cId="796525088" sldId="2147483675"/>
          </pc:sldLayoutMkLst>
        </pc:sldLayoutChg>
        <pc:sldLayoutChg chg="new replId">
          <pc:chgData name="Nicolás Rodríguez Uribe" userId="743eddab-4d2c-4c93-bdc4-e21608900313" providerId="ADAL" clId="{01580ECA-D00A-42F8-9AD2-BB60EC27F8EA}" dt="2023-09-13T17:19:46.426" v="21" actId="6938"/>
          <pc:sldLayoutMkLst>
            <pc:docMk/>
            <pc:sldMasterMk cId="2165316136" sldId="2147483665"/>
            <pc:sldLayoutMk cId="135887912" sldId="2147483676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7702EC-E07C-461F-9AE8-5D13CA0BA2CF}" type="datetimeFigureOut">
              <a:rPr lang="es-ES" smtClean="0"/>
              <a:t>15/12/2023</a:t>
            </a:fld>
            <a:endParaRPr lang="es-E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43F779-D5B0-4629-AB7B-680D4D369FE4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24766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A43F779-D5B0-4629-AB7B-680D4D369FE4}" type="slidenum">
              <a:rPr lang="es-ES" smtClean="0"/>
              <a:t>8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280763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A43F779-D5B0-4629-AB7B-680D4D369FE4}" type="slidenum">
              <a:rPr lang="es-ES" smtClean="0"/>
              <a:t>9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128309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A43F779-D5B0-4629-AB7B-680D4D369FE4}" type="slidenum">
              <a:rPr lang="es-ES" smtClean="0"/>
              <a:t>10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606356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A43F779-D5B0-4629-AB7B-680D4D369FE4}" type="slidenum">
              <a:rPr lang="es-ES" smtClean="0"/>
              <a:t>11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759427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A43F779-D5B0-4629-AB7B-680D4D369FE4}" type="slidenum">
              <a:rPr lang="es-ES" smtClean="0"/>
              <a:t>12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0923531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A43F779-D5B0-4629-AB7B-680D4D369FE4}" type="slidenum">
              <a:rPr lang="es-ES" smtClean="0"/>
              <a:t>13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123810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A43F779-D5B0-4629-AB7B-680D4D369FE4}" type="slidenum">
              <a:rPr lang="es-ES" smtClean="0"/>
              <a:t>14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1697966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A43F779-D5B0-4629-AB7B-680D4D369FE4}" type="slidenum">
              <a:rPr lang="es-ES" smtClean="0"/>
              <a:t>15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693447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261000" y="-32400"/>
            <a:ext cx="7707240" cy="10450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30" b="1" spc="-1">
                <a:solidFill>
                  <a:srgbClr val="C9211E"/>
                </a:solidFill>
                <a:latin typeface="Corbel"/>
              </a:rPr>
              <a:t>Click to edit the title text format</a:t>
            </a:r>
            <a:endParaRPr lang="en-US" sz="4000" b="0" strike="noStrike" spc="-1" dirty="0">
              <a:solidFill>
                <a:srgbClr val="4C4C4C"/>
              </a:solidFill>
              <a:latin typeface="Arial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 type="subTitle"/>
          </p:nvPr>
        </p:nvSpPr>
        <p:spPr>
          <a:xfrm>
            <a:off x="419040" y="1582560"/>
            <a:ext cx="11251680" cy="4589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>
            <a:lvl1pPr>
              <a:defRPr sz="3600">
                <a:latin typeface="Söhne"/>
              </a:defRPr>
            </a:lvl1pPr>
          </a:lstStyle>
          <a:p>
            <a:pPr algn="ctr"/>
            <a:endParaRPr lang="es-ES" sz="3200" b="0" strike="noStrike" spc="-1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246589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9F8D0B-7D4B-E666-8770-B405641A4E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CB9693F-C037-2ED3-238C-59757025D7B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41DA11E-D207-634F-1812-FA49BA5F3F5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59C71BE-8CCC-3FD2-3770-AB54B87D1E8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B2622D5-36C6-757A-387B-1A255AF614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BE50AB4-5925-1D12-BB30-61C87585C3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B324974-C436-48CA-B88D-B19CF92BA8D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975211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C98B80-6FB8-4A7B-9AE7-1A9B8F0E13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524144E-F330-8DF6-B188-D57EF5025F4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D775CD-FF03-06C8-9E6A-DF0AA1944B2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FD646A-D311-85B8-9B71-706570C1C6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85B12D-256D-B13A-FED2-7BDC044EF1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B324974-C436-48CA-B88D-B19CF92BA8D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605823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4E6CED6-CBDC-6A37-56B8-59DE8278141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68150ED-655B-9BD2-AB90-6036CBBA3D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44ED52-E73C-8B75-7148-F8769BC3704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C323D7-281F-1469-F5FF-5CAAF371C6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939D2C-2BCA-A1B3-7BDA-192D772F91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B324974-C436-48CA-B88D-B19CF92BA8D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29779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3" name="PlaceHolder 1"/>
          <p:cNvSpPr>
            <a:spLocks noGrp="1"/>
          </p:cNvSpPr>
          <p:nvPr>
            <p:ph type="title"/>
          </p:nvPr>
        </p:nvSpPr>
        <p:spPr>
          <a:xfrm>
            <a:off x="266880" y="485640"/>
            <a:ext cx="10972320" cy="6663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4000" b="0" strike="noStrike" spc="-1">
              <a:solidFill>
                <a:srgbClr val="4C4C4C"/>
              </a:solidFill>
              <a:latin typeface="Arial"/>
            </a:endParaRPr>
          </a:p>
        </p:txBody>
      </p:sp>
      <p:sp>
        <p:nvSpPr>
          <p:cNvPr id="534" name="PlaceHolder 2"/>
          <p:cNvSpPr>
            <a:spLocks noGrp="1"/>
          </p:cNvSpPr>
          <p:nvPr>
            <p:ph type="body"/>
          </p:nvPr>
        </p:nvSpPr>
        <p:spPr>
          <a:xfrm>
            <a:off x="419040" y="1582560"/>
            <a:ext cx="11251680" cy="4589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4C4C4C"/>
              </a:solidFill>
              <a:latin typeface="Corbel"/>
            </a:endParaRPr>
          </a:p>
        </p:txBody>
      </p:sp>
    </p:spTree>
    <p:extLst>
      <p:ext uri="{BB962C8B-B14F-4D97-AF65-F5344CB8AC3E}">
        <p14:creationId xmlns:p14="http://schemas.microsoft.com/office/powerpoint/2010/main" val="27957144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266880" y="485640"/>
            <a:ext cx="10972320" cy="6663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>
            <a:lvl1pPr>
              <a:defRPr>
                <a:latin typeface="Corbel" panose="020B0503020204020204" pitchFamily="34" charset="0"/>
              </a:defRPr>
            </a:lvl1pPr>
          </a:lstStyle>
          <a:p>
            <a:endParaRPr lang="en-US" sz="4000" b="0" strike="noStrike" spc="-1" dirty="0">
              <a:solidFill>
                <a:srgbClr val="4C4C4C"/>
              </a:solidFill>
              <a:latin typeface="Arial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 type="subTitle"/>
          </p:nvPr>
        </p:nvSpPr>
        <p:spPr>
          <a:xfrm>
            <a:off x="419040" y="1582560"/>
            <a:ext cx="11251680" cy="4589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>
            <a:lvl1pPr>
              <a:defRPr sz="3600">
                <a:latin typeface="Söhne"/>
              </a:defRPr>
            </a:lvl1pPr>
          </a:lstStyle>
          <a:p>
            <a:pPr algn="ctr"/>
            <a:endParaRPr lang="es-ES" sz="3200" b="0" strike="noStrike" spc="-1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4007812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>
            <a:extLst>
              <a:ext uri="{FF2B5EF4-FFF2-40B4-BE49-F238E27FC236}">
                <a16:creationId xmlns:a16="http://schemas.microsoft.com/office/drawing/2014/main" id="{CF33EC33-4B36-5544-9724-F18BD3954C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287" y="352980"/>
            <a:ext cx="11747425" cy="6663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>
            <a:lvl1pPr>
              <a:defRPr baseline="0">
                <a:solidFill>
                  <a:srgbClr val="CB0017"/>
                </a:solidFill>
                <a:latin typeface="Söhne"/>
                <a:cs typeface="Times New Roman" panose="02020603050405020304" pitchFamily="18" charset="0"/>
              </a:defRPr>
            </a:lvl1pPr>
          </a:lstStyle>
          <a:p>
            <a:endParaRPr lang="en-US" sz="4000" b="0" strike="noStrike" spc="-1" dirty="0">
              <a:solidFill>
                <a:srgbClr val="4C4C4C"/>
              </a:solidFill>
              <a:latin typeface="Arial"/>
            </a:endParaRPr>
          </a:p>
        </p:txBody>
      </p:sp>
      <p:sp>
        <p:nvSpPr>
          <p:cNvPr id="8" name="PlaceHolder 2">
            <a:extLst>
              <a:ext uri="{FF2B5EF4-FFF2-40B4-BE49-F238E27FC236}">
                <a16:creationId xmlns:a16="http://schemas.microsoft.com/office/drawing/2014/main" id="{2D9FF66F-DA14-FCE2-B527-D7226B720291}"/>
              </a:ext>
            </a:extLst>
          </p:cNvPr>
          <p:cNvSpPr>
            <a:spLocks noGrp="1"/>
          </p:cNvSpPr>
          <p:nvPr>
            <p:ph type="subTitle" idx="10"/>
          </p:nvPr>
        </p:nvSpPr>
        <p:spPr>
          <a:xfrm>
            <a:off x="314280" y="1582560"/>
            <a:ext cx="8438760" cy="4589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>
            <a:lvl1pPr>
              <a:buClr>
                <a:srgbClr val="CB0017"/>
              </a:buClr>
              <a:defRPr sz="3600">
                <a:latin typeface="Söhne"/>
                <a:cs typeface="Quire Sans" panose="020B0502040400020003" pitchFamily="34" charset="0"/>
              </a:defRPr>
            </a:lvl1pPr>
          </a:lstStyle>
          <a:p>
            <a:pPr algn="ctr"/>
            <a:endParaRPr lang="es-ES" sz="3200" b="0" strike="noStrike" spc="-1" dirty="0">
              <a:latin typeface="Arial"/>
            </a:endParaRP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334EBA95-125B-D05D-FC5C-899BD5F0D26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813875" y="6505020"/>
            <a:ext cx="524774" cy="365125"/>
          </a:xfrm>
          <a:prstGeom prst="rect">
            <a:avLst/>
          </a:prstGeom>
        </p:spPr>
        <p:txBody>
          <a:bodyPr/>
          <a:lstStyle/>
          <a:p>
            <a:fld id="{C3C68E28-6A0B-4E0D-A95D-AA2B793B8668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5320076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F95CC8-A8B5-153C-387B-906BCA324C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410E74-379E-DFFC-0CD6-7865C3EB33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B249F8-8CED-49DB-4A36-38A4741A4A6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25BF5B-9580-AADF-8A41-8927D24E86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5139A4-7ED7-07BB-F5AD-A8AED068A6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3C68E28-6A0B-4E0D-A95D-AA2B793B8668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3243406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25D047-47C2-51D3-4BA2-71DFD9AD5B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CC5E2A-74F2-9775-48CE-783554DA4B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8EF781-E97E-76AB-9533-57F2BAEB5AB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D81BD4-4894-5A50-FCD2-1D1511A55F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B21FC9-95F2-A4EB-C630-8D27FBFBB5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3C68E28-6A0B-4E0D-A95D-AA2B793B8668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6239136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D531EA-D083-FBBA-E9E7-1B41D0DA8A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3CA69D-261F-5C51-60DD-0F399D537B0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705E8B0-BDB4-44A9-133D-905D48790E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BE53AD7-6A4C-8FA9-4019-7AE639CF552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5561B42-98D9-06C5-7CA2-2999DF9702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0757B7-CEF7-1374-D6C1-0F60AD760D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3C68E28-6A0B-4E0D-A95D-AA2B793B8668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14556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EFCA69-EA6C-DEF3-35CF-A1FEDBAC48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8CCBB7-AD4F-9E69-9350-B6BB6C87FC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459B408-E54C-C120-351C-ADF62E3DBD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FF0F3A9-2703-E2F8-D325-F3C66B39088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EC5A3AC-4A4A-38DB-3C55-2949F77DF1C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956D448-7913-48EF-A229-8EF369662BB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12FD8A2-DDC8-0994-DD38-BE6522DB39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CF6604F-1596-5A14-F4C1-EA5F682488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3C68E28-6A0B-4E0D-A95D-AA2B793B8668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409234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9BD1C7-FF8C-6D82-4401-A2FE6BC6FB8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35B3122-0C49-B387-2BCA-F1186DCA2F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s-E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9A8D1A-6574-5307-649D-385660C0C14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FA628D-8D58-A983-234A-DCFC16AD44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3FA6C5-B9EA-25C7-94B3-D75AD81609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B324974-C436-48CA-B88D-B19CF92BA8D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1375006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FCFB29-EE28-1FF6-A336-53F8933BA5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10B5199-96BF-8044-C8D5-70C4BF5E1E8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FC898AD-B888-296D-76E7-A46DD664E4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50152C9-DB55-9313-1628-975294379B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3C68E28-6A0B-4E0D-A95D-AA2B793B8668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6145527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62AFD53-DDB4-0EE7-C123-509F554EF5B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E85C9E7-B3BD-2ACB-ACE2-0EAAE6C90E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02038FD-C168-07B7-5987-0346340896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3C68E28-6A0B-4E0D-A95D-AA2B793B8668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5021653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70F82C-B5DA-DFAE-80E9-CBE4E23E59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E6CD57-CF33-646B-8329-499DB74512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B822226-BEF8-5683-D7B3-D3363AFCDA4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FE820B1-D414-675F-F01E-2C8AC7CB90E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BCFFE63-3DEC-49A6-9DFB-790BEE2893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20C837C-F940-108D-7F2C-31C639B0D3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3C68E28-6A0B-4E0D-A95D-AA2B793B8668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0556675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B427A7-3F23-467C-8616-7121B12B3D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CD91AA2-ADEA-10E8-81DD-881A11CD417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17EA926-0DD8-CF86-2EA4-C346B30FA49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7138F60-39E5-F038-7F8F-07CF4D9E0FF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80A2252-DE85-B5CE-51E2-5A329F5259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3DF584-02F0-19E4-2E13-29A4F21093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3C68E28-6A0B-4E0D-A95D-AA2B793B8668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3257559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3E0820-8AF5-1E62-A046-581DDD2EB9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D7DCB83-EE90-B3E7-A5CD-1F1B07EA441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D6954F-0589-4A6E-CB12-0A23C3D92FC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7099D2-DEEE-0772-FEF5-C93A4E5AE2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F2CF78-BDE4-E25C-F6BA-FE9C555014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3C68E28-6A0B-4E0D-A95D-AA2B793B8668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9652508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38408B8-C8D0-56C0-7ADE-57053860F4F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75B0286-59AE-7C4B-9F0D-6CEE2EE4CB6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89BE8F-27A8-7563-78F6-A303A12BA27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C8FFC5-0357-FEE2-66E9-CB9473EC18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661434-0845-A838-1902-F6CA77DF2B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3C68E28-6A0B-4E0D-A95D-AA2B793B8668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58879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F87145-6311-8478-4FF7-D964F8F3FD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78FBBC-9E14-8DB7-2CA1-835C9896EE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429699-8A00-88D9-B1DA-1C194D933A5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530647-4942-555F-A334-688EAC65B5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C6270B-76B8-6034-3DA6-878CAE2306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B324974-C436-48CA-B88D-B19CF92BA8D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864853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F728E6-5315-658B-260B-43AFB7E1D5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92F821F-7548-D1D0-F853-863218B521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FF3738-90A6-9CAA-F629-161B12E40DC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012FF1-B294-B9EB-4BDC-FD0CDA5862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0663D2-B3E9-FC0E-DC80-D89DCF8461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B324974-C436-48CA-B88D-B19CF92BA8D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764616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F7D7DC-C609-4F62-9402-FA01774D0F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C69BD2-6EA3-D38F-2EE6-D0337B75E39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21B930B-821A-DACC-46B1-2C4B44FA99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A330C28-974B-5FBA-39BA-674E4C645D0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3B7E487-BB42-8861-8121-E3DF322A8E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5A8FB79-FECB-1F4F-1E22-E483A93C2F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B324974-C436-48CA-B88D-B19CF92BA8D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651181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704361-DDC6-5281-819C-051FD5BB8C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902A9B-ED8C-3B5F-61F0-67161A06D1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4933908-5FBA-8654-5AAE-F38D704C54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D086522-7A99-52DC-97AE-A3BE58E1117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9424D9E-D06B-A8A3-FD52-E4914CE5E01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E2C0DCD-2AFF-20AC-C265-B591B668F75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BD1596A-33D9-57E1-4016-CB5A7A2627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CDEBFF1-6E55-CE88-90B0-436882A930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B324974-C436-48CA-B88D-B19CF92BA8D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035604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F1B069-34E6-4EF8-6989-AE89B0E3A4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340D5A3-F6E9-A050-6D11-23EA05AE6C9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3D829F4-71C0-1EBC-34DB-DCD844C67C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FDF14FC-572B-BFB3-6C75-273644F6E4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B324974-C436-48CA-B88D-B19CF92BA8D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005219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42AFD6D-4A03-2E52-F752-09F4BA7DCF1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DBE0D27-AFCE-0129-073A-5A7978420C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F9C85E6-E347-9B1E-5226-3886003536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B324974-C436-48CA-B88D-B19CF92BA8D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588375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18AD72-9E19-D0CC-786B-B37166261A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F8508C-7E02-B1E3-022C-17723B9DE3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79F22AD-2331-0D47-84A4-016D608CEE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036296F-6ED9-4BFB-BDEE-3671C0A815A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D66C4D4-C338-D94E-D6A0-50E0EE3BD8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32C79D-78F2-790B-359F-F64B3296BB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B324974-C436-48CA-B88D-B19CF92BA8D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282370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sv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8 Rectángulo_2">
            <a:extLst>
              <a:ext uri="{FF2B5EF4-FFF2-40B4-BE49-F238E27FC236}">
                <a16:creationId xmlns:a16="http://schemas.microsoft.com/office/drawing/2014/main" id="{A30849E4-1099-6697-4E31-94A70AAD25E3}"/>
              </a:ext>
            </a:extLst>
          </p:cNvPr>
          <p:cNvSpPr/>
          <p:nvPr userDrawn="1"/>
        </p:nvSpPr>
        <p:spPr>
          <a:xfrm>
            <a:off x="-1" y="5949756"/>
            <a:ext cx="12192001" cy="928315"/>
          </a:xfrm>
          <a:prstGeom prst="rect">
            <a:avLst/>
          </a:prstGeom>
          <a:solidFill>
            <a:srgbClr val="000000"/>
          </a:solidFill>
          <a:ln w="50760">
            <a:noFill/>
          </a:ln>
          <a:effectLst>
            <a:outerShdw dist="25560" dir="5400000">
              <a:srgbClr val="000000">
                <a:alpha val="40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s-ES" dirty="0"/>
          </a:p>
        </p:txBody>
      </p:sp>
      <p:sp>
        <p:nvSpPr>
          <p:cNvPr id="8" name="32 Rectángulo">
            <a:extLst>
              <a:ext uri="{FF2B5EF4-FFF2-40B4-BE49-F238E27FC236}">
                <a16:creationId xmlns:a16="http://schemas.microsoft.com/office/drawing/2014/main" id="{E3C80A5F-50DD-A4E3-3250-3998DCB8EB25}"/>
              </a:ext>
            </a:extLst>
          </p:cNvPr>
          <p:cNvSpPr/>
          <p:nvPr userDrawn="1"/>
        </p:nvSpPr>
        <p:spPr>
          <a:xfrm flipV="1">
            <a:off x="359" y="-11164"/>
            <a:ext cx="12191641" cy="253439"/>
          </a:xfrm>
          <a:prstGeom prst="rect">
            <a:avLst/>
          </a:prstGeom>
          <a:solidFill>
            <a:srgbClr val="CB0017"/>
          </a:solidFill>
          <a:ln w="1908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9" name="Graphic 8">
            <a:extLst>
              <a:ext uri="{FF2B5EF4-FFF2-40B4-BE49-F238E27FC236}">
                <a16:creationId xmlns:a16="http://schemas.microsoft.com/office/drawing/2014/main" id="{0A10D2B2-6AA0-9A2F-0926-113B081EE139}"/>
              </a:ext>
            </a:extLst>
          </p:cNvPr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4114799" y="5018956"/>
            <a:ext cx="3962400" cy="857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1838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3" r:id="rId1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32 Rectángulo">
            <a:extLst>
              <a:ext uri="{FF2B5EF4-FFF2-40B4-BE49-F238E27FC236}">
                <a16:creationId xmlns:a16="http://schemas.microsoft.com/office/drawing/2014/main" id="{2B9908EF-321C-44D3-7683-85AE0E35EE64}"/>
              </a:ext>
            </a:extLst>
          </p:cNvPr>
          <p:cNvSpPr/>
          <p:nvPr userDrawn="1"/>
        </p:nvSpPr>
        <p:spPr>
          <a:xfrm flipV="1">
            <a:off x="359" y="-11164"/>
            <a:ext cx="12191641" cy="253439"/>
          </a:xfrm>
          <a:prstGeom prst="rect">
            <a:avLst/>
          </a:prstGeom>
          <a:solidFill>
            <a:srgbClr val="CB0017"/>
          </a:solidFill>
          <a:ln w="1908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" name="32 Rectángulo">
            <a:extLst>
              <a:ext uri="{FF2B5EF4-FFF2-40B4-BE49-F238E27FC236}">
                <a16:creationId xmlns:a16="http://schemas.microsoft.com/office/drawing/2014/main" id="{FBCB3CC0-E4BC-B4E6-51BD-CB7EFB49383B}"/>
              </a:ext>
            </a:extLst>
          </p:cNvPr>
          <p:cNvSpPr/>
          <p:nvPr userDrawn="1"/>
        </p:nvSpPr>
        <p:spPr>
          <a:xfrm>
            <a:off x="0" y="992658"/>
            <a:ext cx="12191641" cy="45719"/>
          </a:xfrm>
          <a:prstGeom prst="rect">
            <a:avLst/>
          </a:prstGeom>
          <a:solidFill>
            <a:srgbClr val="CB0017"/>
          </a:solidFill>
          <a:ln w="1908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70C145F7-DDE3-95E4-AD7A-88BB9D98F45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813875" y="6505020"/>
            <a:ext cx="524774" cy="365125"/>
          </a:xfrm>
          <a:prstGeom prst="rect">
            <a:avLst/>
          </a:prstGeom>
        </p:spPr>
        <p:txBody>
          <a:bodyPr/>
          <a:lstStyle/>
          <a:p>
            <a:fld id="{C3C68E28-6A0B-4E0D-A95D-AA2B793B8668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653161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nicolas.rodriguez@urjc.es" TargetMode="External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mailto:nicolas.rodriguez@urjc.es" TargetMode="Externa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>
            <a:extLst>
              <a:ext uri="{FF2B5EF4-FFF2-40B4-BE49-F238E27FC236}">
                <a16:creationId xmlns:a16="http://schemas.microsoft.com/office/drawing/2014/main" id="{11BAE244-2406-09C7-E8D8-EFA74BA239B2}"/>
              </a:ext>
            </a:extLst>
          </p:cNvPr>
          <p:cNvSpPr txBox="1">
            <a:spLocks/>
          </p:cNvSpPr>
          <p:nvPr/>
        </p:nvSpPr>
        <p:spPr>
          <a:xfrm>
            <a:off x="2036065" y="509432"/>
            <a:ext cx="8195093" cy="3875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  <a:spcAft>
                <a:spcPts val="1414"/>
              </a:spcAft>
            </a:pPr>
            <a:r>
              <a:rPr lang="es-ES" sz="4800" b="1" spc="-1" dirty="0">
                <a:solidFill>
                  <a:srgbClr val="CB0017"/>
                </a:solidFill>
                <a:latin typeface="Corbel"/>
              </a:rPr>
              <a:t>Sistemas Distribuidos</a:t>
            </a:r>
            <a:endParaRPr lang="es-ES" sz="1300" b="1" spc="-1" dirty="0">
              <a:solidFill>
                <a:srgbClr val="CB0017"/>
              </a:solidFill>
              <a:latin typeface="Corbel"/>
            </a:endParaRPr>
          </a:p>
          <a:p>
            <a:pPr algn="ctr">
              <a:lnSpc>
                <a:spcPct val="100000"/>
              </a:lnSpc>
              <a:spcAft>
                <a:spcPts val="567"/>
              </a:spcAft>
            </a:pPr>
            <a:r>
              <a:rPr lang="es-ES" sz="4000" b="1" spc="-1" dirty="0">
                <a:solidFill>
                  <a:srgbClr val="CB0017"/>
                </a:solidFill>
                <a:latin typeface="Corbel"/>
              </a:rPr>
              <a:t>Bloque I </a:t>
            </a:r>
          </a:p>
          <a:p>
            <a:pPr algn="ctr">
              <a:lnSpc>
                <a:spcPct val="100000"/>
              </a:lnSpc>
              <a:spcAft>
                <a:spcPts val="567"/>
              </a:spcAft>
            </a:pPr>
            <a:r>
              <a:rPr lang="es-ES" sz="3600" b="1" spc="-1" dirty="0">
                <a:solidFill>
                  <a:srgbClr val="CB0017"/>
                </a:solidFill>
                <a:latin typeface="Corbel"/>
              </a:rPr>
              <a:t>Introducción a los Sistemas Distribuidos: </a:t>
            </a:r>
          </a:p>
          <a:p>
            <a:pPr algn="ctr">
              <a:lnSpc>
                <a:spcPct val="100000"/>
              </a:lnSpc>
              <a:spcAft>
                <a:spcPts val="567"/>
              </a:spcAft>
            </a:pPr>
            <a:r>
              <a:rPr lang="es-ES" sz="3600" b="1" spc="-1" dirty="0">
                <a:solidFill>
                  <a:srgbClr val="CB0017"/>
                </a:solidFill>
                <a:latin typeface="Corbel"/>
              </a:rPr>
              <a:t>caracterización y arquitecturas.</a:t>
            </a:r>
          </a:p>
          <a:p>
            <a:pPr algn="ctr">
              <a:lnSpc>
                <a:spcPct val="100000"/>
              </a:lnSpc>
              <a:spcAft>
                <a:spcPts val="567"/>
              </a:spcAft>
            </a:pPr>
            <a:r>
              <a:rPr lang="es-ES" sz="3600" b="1" spc="-1" dirty="0">
                <a:solidFill>
                  <a:srgbClr val="CB0017"/>
                </a:solidFill>
                <a:latin typeface="Corbel"/>
              </a:rPr>
              <a:t>Tema 1.1: </a:t>
            </a:r>
          </a:p>
          <a:p>
            <a:pPr algn="ctr">
              <a:lnSpc>
                <a:spcPct val="100000"/>
              </a:lnSpc>
              <a:spcAft>
                <a:spcPts val="567"/>
              </a:spcAft>
            </a:pPr>
            <a:r>
              <a:rPr lang="es-ES" sz="3600" b="1" spc="-1" dirty="0">
                <a:solidFill>
                  <a:srgbClr val="CB0017"/>
                </a:solidFill>
                <a:latin typeface="Corbel"/>
              </a:rPr>
              <a:t>Introducción a los Sistemas Distribuidos</a:t>
            </a:r>
          </a:p>
        </p:txBody>
      </p:sp>
      <p:sp>
        <p:nvSpPr>
          <p:cNvPr id="3" name="7 CuadroTexto_3">
            <a:extLst>
              <a:ext uri="{FF2B5EF4-FFF2-40B4-BE49-F238E27FC236}">
                <a16:creationId xmlns:a16="http://schemas.microsoft.com/office/drawing/2014/main" id="{8DEC0EF6-361E-0192-1263-123293496F7F}"/>
              </a:ext>
            </a:extLst>
          </p:cNvPr>
          <p:cNvSpPr/>
          <p:nvPr/>
        </p:nvSpPr>
        <p:spPr>
          <a:xfrm>
            <a:off x="4767014" y="6109234"/>
            <a:ext cx="2491200" cy="583321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600" b="1" spc="-1" dirty="0">
                <a:solidFill>
                  <a:srgbClr val="FFFFFF"/>
                </a:solidFill>
                <a:latin typeface="Corbel"/>
              </a:rPr>
              <a:t>Nicolás Rodríguez</a:t>
            </a:r>
          </a:p>
          <a:p>
            <a:pPr algn="ctr">
              <a:lnSpc>
                <a:spcPct val="100000"/>
              </a:lnSpc>
            </a:pPr>
            <a:r>
              <a:rPr lang="en-US" sz="1600" b="1" spc="-1" dirty="0">
                <a:solidFill>
                  <a:srgbClr val="FFFFFF"/>
                </a:solidFill>
                <a:latin typeface="Corbel"/>
                <a:hlinkClick r:id="rId2"/>
              </a:rPr>
              <a:t>nicolas.rodriguez@urjc</a:t>
            </a:r>
            <a:r>
              <a:rPr lang="en-US" sz="1600" b="1" spc="-1">
                <a:solidFill>
                  <a:srgbClr val="FFFFFF"/>
                </a:solidFill>
                <a:latin typeface="Corbel"/>
                <a:hlinkClick r:id="rId2"/>
              </a:rPr>
              <a:t>.es</a:t>
            </a:r>
            <a:endParaRPr lang="en-US" sz="1600" spc="-1" dirty="0">
              <a:solidFill>
                <a:srgbClr val="FFFFFF"/>
              </a:solidFill>
              <a:latin typeface="Montserrat"/>
            </a:endParaRPr>
          </a:p>
        </p:txBody>
      </p:sp>
      <p:sp>
        <p:nvSpPr>
          <p:cNvPr id="8" name="Forma libre: forma 421">
            <a:extLst>
              <a:ext uri="{FF2B5EF4-FFF2-40B4-BE49-F238E27FC236}">
                <a16:creationId xmlns:a16="http://schemas.microsoft.com/office/drawing/2014/main" id="{EDE3D86E-5564-7827-58E0-3D3BA69429A9}"/>
              </a:ext>
            </a:extLst>
          </p:cNvPr>
          <p:cNvSpPr/>
          <p:nvPr/>
        </p:nvSpPr>
        <p:spPr>
          <a:xfrm>
            <a:off x="9568836" y="6109234"/>
            <a:ext cx="2491200" cy="651776"/>
          </a:xfrm>
          <a:custGeom>
            <a:avLst/>
            <a:gdLst/>
            <a:ahLst/>
            <a:cxnLst/>
            <a:rect l="0" t="0" r="r" b="b"/>
            <a:pathLst>
              <a:path w="2178" h="625">
                <a:moveTo>
                  <a:pt x="488" y="260"/>
                </a:moveTo>
                <a:cubicBezTo>
                  <a:pt x="470" y="228"/>
                  <a:pt x="440" y="215"/>
                  <a:pt x="405" y="215"/>
                </a:cubicBezTo>
                <a:cubicBezTo>
                  <a:pt x="355" y="215"/>
                  <a:pt x="314" y="251"/>
                  <a:pt x="314" y="312"/>
                </a:cubicBezTo>
                <a:cubicBezTo>
                  <a:pt x="314" y="374"/>
                  <a:pt x="352" y="409"/>
                  <a:pt x="407" y="409"/>
                </a:cubicBezTo>
                <a:cubicBezTo>
                  <a:pt x="442" y="409"/>
                  <a:pt x="472" y="389"/>
                  <a:pt x="489" y="360"/>
                </a:cubicBezTo>
                <a:lnTo>
                  <a:pt x="450" y="340"/>
                </a:lnTo>
                <a:cubicBezTo>
                  <a:pt x="442" y="361"/>
                  <a:pt x="428" y="367"/>
                  <a:pt x="412" y="367"/>
                </a:cubicBezTo>
                <a:cubicBezTo>
                  <a:pt x="383" y="367"/>
                  <a:pt x="370" y="343"/>
                  <a:pt x="370" y="312"/>
                </a:cubicBezTo>
                <a:cubicBezTo>
                  <a:pt x="370" y="280"/>
                  <a:pt x="381" y="257"/>
                  <a:pt x="412" y="257"/>
                </a:cubicBezTo>
                <a:cubicBezTo>
                  <a:pt x="420" y="257"/>
                  <a:pt x="437" y="261"/>
                  <a:pt x="446" y="282"/>
                </a:cubicBezTo>
                <a:lnTo>
                  <a:pt x="488" y="260"/>
                </a:lnTo>
                <a:moveTo>
                  <a:pt x="308" y="260"/>
                </a:moveTo>
                <a:cubicBezTo>
                  <a:pt x="290" y="228"/>
                  <a:pt x="260" y="215"/>
                  <a:pt x="225" y="215"/>
                </a:cubicBezTo>
                <a:cubicBezTo>
                  <a:pt x="175" y="215"/>
                  <a:pt x="134" y="251"/>
                  <a:pt x="134" y="312"/>
                </a:cubicBezTo>
                <a:cubicBezTo>
                  <a:pt x="134" y="374"/>
                  <a:pt x="172" y="409"/>
                  <a:pt x="227" y="409"/>
                </a:cubicBezTo>
                <a:cubicBezTo>
                  <a:pt x="262" y="409"/>
                  <a:pt x="292" y="389"/>
                  <a:pt x="309" y="360"/>
                </a:cubicBezTo>
                <a:lnTo>
                  <a:pt x="270" y="340"/>
                </a:lnTo>
                <a:cubicBezTo>
                  <a:pt x="262" y="361"/>
                  <a:pt x="249" y="367"/>
                  <a:pt x="232" y="367"/>
                </a:cubicBezTo>
                <a:cubicBezTo>
                  <a:pt x="203" y="367"/>
                  <a:pt x="190" y="343"/>
                  <a:pt x="190" y="312"/>
                </a:cubicBezTo>
                <a:cubicBezTo>
                  <a:pt x="190" y="280"/>
                  <a:pt x="201" y="257"/>
                  <a:pt x="232" y="257"/>
                </a:cubicBezTo>
                <a:cubicBezTo>
                  <a:pt x="240" y="257"/>
                  <a:pt x="257" y="261"/>
                  <a:pt x="266" y="282"/>
                </a:cubicBezTo>
                <a:lnTo>
                  <a:pt x="308" y="260"/>
                </a:lnTo>
                <a:moveTo>
                  <a:pt x="311" y="0"/>
                </a:moveTo>
                <a:cubicBezTo>
                  <a:pt x="226" y="0"/>
                  <a:pt x="150" y="32"/>
                  <a:pt x="92" y="90"/>
                </a:cubicBezTo>
                <a:cubicBezTo>
                  <a:pt x="33" y="151"/>
                  <a:pt x="0" y="230"/>
                  <a:pt x="0" y="312"/>
                </a:cubicBezTo>
                <a:cubicBezTo>
                  <a:pt x="0" y="395"/>
                  <a:pt x="32" y="471"/>
                  <a:pt x="92" y="531"/>
                </a:cubicBezTo>
                <a:cubicBezTo>
                  <a:pt x="151" y="591"/>
                  <a:pt x="229" y="624"/>
                  <a:pt x="311" y="624"/>
                </a:cubicBezTo>
                <a:cubicBezTo>
                  <a:pt x="393" y="624"/>
                  <a:pt x="473" y="591"/>
                  <a:pt x="534" y="531"/>
                </a:cubicBezTo>
                <a:cubicBezTo>
                  <a:pt x="592" y="473"/>
                  <a:pt x="623" y="397"/>
                  <a:pt x="623" y="312"/>
                </a:cubicBezTo>
                <a:cubicBezTo>
                  <a:pt x="623" y="227"/>
                  <a:pt x="592" y="150"/>
                  <a:pt x="533" y="91"/>
                </a:cubicBezTo>
                <a:cubicBezTo>
                  <a:pt x="473" y="32"/>
                  <a:pt x="397" y="0"/>
                  <a:pt x="311" y="0"/>
                </a:cubicBezTo>
                <a:moveTo>
                  <a:pt x="312" y="56"/>
                </a:moveTo>
                <a:cubicBezTo>
                  <a:pt x="382" y="56"/>
                  <a:pt x="444" y="83"/>
                  <a:pt x="493" y="131"/>
                </a:cubicBezTo>
                <a:cubicBezTo>
                  <a:pt x="541" y="179"/>
                  <a:pt x="567" y="243"/>
                  <a:pt x="567" y="312"/>
                </a:cubicBezTo>
                <a:cubicBezTo>
                  <a:pt x="567" y="382"/>
                  <a:pt x="542" y="443"/>
                  <a:pt x="494" y="490"/>
                </a:cubicBezTo>
                <a:cubicBezTo>
                  <a:pt x="443" y="540"/>
                  <a:pt x="379" y="566"/>
                  <a:pt x="312" y="566"/>
                </a:cubicBezTo>
                <a:cubicBezTo>
                  <a:pt x="244" y="566"/>
                  <a:pt x="181" y="540"/>
                  <a:pt x="132" y="491"/>
                </a:cubicBezTo>
                <a:cubicBezTo>
                  <a:pt x="84" y="442"/>
                  <a:pt x="57" y="378"/>
                  <a:pt x="57" y="312"/>
                </a:cubicBezTo>
                <a:cubicBezTo>
                  <a:pt x="57" y="244"/>
                  <a:pt x="84" y="180"/>
                  <a:pt x="132" y="131"/>
                </a:cubicBezTo>
                <a:cubicBezTo>
                  <a:pt x="180" y="82"/>
                  <a:pt x="242" y="56"/>
                  <a:pt x="312" y="56"/>
                </a:cubicBezTo>
                <a:moveTo>
                  <a:pt x="1095" y="0"/>
                </a:moveTo>
                <a:cubicBezTo>
                  <a:pt x="1009" y="0"/>
                  <a:pt x="936" y="30"/>
                  <a:pt x="876" y="91"/>
                </a:cubicBezTo>
                <a:cubicBezTo>
                  <a:pt x="815" y="153"/>
                  <a:pt x="784" y="227"/>
                  <a:pt x="784" y="312"/>
                </a:cubicBezTo>
                <a:cubicBezTo>
                  <a:pt x="784" y="397"/>
                  <a:pt x="815" y="470"/>
                  <a:pt x="876" y="531"/>
                </a:cubicBezTo>
                <a:cubicBezTo>
                  <a:pt x="938" y="593"/>
                  <a:pt x="1011" y="623"/>
                  <a:pt x="1095" y="623"/>
                </a:cubicBezTo>
                <a:cubicBezTo>
                  <a:pt x="1181" y="623"/>
                  <a:pt x="1255" y="592"/>
                  <a:pt x="1318" y="531"/>
                </a:cubicBezTo>
                <a:cubicBezTo>
                  <a:pt x="1378" y="472"/>
                  <a:pt x="1407" y="399"/>
                  <a:pt x="1407" y="312"/>
                </a:cubicBezTo>
                <a:cubicBezTo>
                  <a:pt x="1407" y="225"/>
                  <a:pt x="1377" y="151"/>
                  <a:pt x="1317" y="91"/>
                </a:cubicBezTo>
                <a:cubicBezTo>
                  <a:pt x="1256" y="30"/>
                  <a:pt x="1183" y="0"/>
                  <a:pt x="1095" y="0"/>
                </a:cubicBezTo>
                <a:moveTo>
                  <a:pt x="1096" y="56"/>
                </a:moveTo>
                <a:cubicBezTo>
                  <a:pt x="1167" y="56"/>
                  <a:pt x="1227" y="81"/>
                  <a:pt x="1276" y="131"/>
                </a:cubicBezTo>
                <a:cubicBezTo>
                  <a:pt x="1326" y="180"/>
                  <a:pt x="1351" y="241"/>
                  <a:pt x="1351" y="312"/>
                </a:cubicBezTo>
                <a:cubicBezTo>
                  <a:pt x="1351" y="383"/>
                  <a:pt x="1327" y="443"/>
                  <a:pt x="1278" y="490"/>
                </a:cubicBezTo>
                <a:cubicBezTo>
                  <a:pt x="1226" y="541"/>
                  <a:pt x="1166" y="566"/>
                  <a:pt x="1096" y="566"/>
                </a:cubicBezTo>
                <a:cubicBezTo>
                  <a:pt x="1027" y="566"/>
                  <a:pt x="966" y="541"/>
                  <a:pt x="916" y="491"/>
                </a:cubicBezTo>
                <a:cubicBezTo>
                  <a:pt x="866" y="440"/>
                  <a:pt x="840" y="381"/>
                  <a:pt x="840" y="312"/>
                </a:cubicBezTo>
                <a:cubicBezTo>
                  <a:pt x="840" y="243"/>
                  <a:pt x="866" y="183"/>
                  <a:pt x="917" y="131"/>
                </a:cubicBezTo>
                <a:cubicBezTo>
                  <a:pt x="966" y="81"/>
                  <a:pt x="1026" y="56"/>
                  <a:pt x="1096" y="56"/>
                </a:cubicBezTo>
                <a:moveTo>
                  <a:pt x="1139" y="154"/>
                </a:moveTo>
                <a:cubicBezTo>
                  <a:pt x="1139" y="178"/>
                  <a:pt x="1120" y="198"/>
                  <a:pt x="1096" y="198"/>
                </a:cubicBezTo>
                <a:cubicBezTo>
                  <a:pt x="1072" y="198"/>
                  <a:pt x="1052" y="178"/>
                  <a:pt x="1052" y="154"/>
                </a:cubicBezTo>
                <a:cubicBezTo>
                  <a:pt x="1052" y="130"/>
                  <a:pt x="1072" y="111"/>
                  <a:pt x="1096" y="111"/>
                </a:cubicBezTo>
                <a:cubicBezTo>
                  <a:pt x="1120" y="111"/>
                  <a:pt x="1139" y="130"/>
                  <a:pt x="1139" y="154"/>
                </a:cubicBezTo>
                <a:moveTo>
                  <a:pt x="1180" y="235"/>
                </a:moveTo>
                <a:cubicBezTo>
                  <a:pt x="1180" y="224"/>
                  <a:pt x="1171" y="215"/>
                  <a:pt x="1159" y="215"/>
                </a:cubicBezTo>
                <a:lnTo>
                  <a:pt x="1032" y="215"/>
                </a:lnTo>
                <a:cubicBezTo>
                  <a:pt x="1021" y="215"/>
                  <a:pt x="1012" y="224"/>
                  <a:pt x="1012" y="235"/>
                </a:cubicBezTo>
                <a:lnTo>
                  <a:pt x="1012" y="362"/>
                </a:lnTo>
                <a:lnTo>
                  <a:pt x="1047" y="362"/>
                </a:lnTo>
                <a:lnTo>
                  <a:pt x="1047" y="513"/>
                </a:lnTo>
                <a:lnTo>
                  <a:pt x="1144" y="513"/>
                </a:lnTo>
                <a:lnTo>
                  <a:pt x="1144" y="362"/>
                </a:lnTo>
                <a:lnTo>
                  <a:pt x="1180" y="362"/>
                </a:lnTo>
                <a:lnTo>
                  <a:pt x="1180" y="235"/>
                </a:lnTo>
                <a:moveTo>
                  <a:pt x="1731" y="261"/>
                </a:moveTo>
                <a:lnTo>
                  <a:pt x="1704" y="261"/>
                </a:lnTo>
                <a:lnTo>
                  <a:pt x="1764" y="329"/>
                </a:lnTo>
                <a:lnTo>
                  <a:pt x="1825" y="261"/>
                </a:lnTo>
                <a:lnTo>
                  <a:pt x="1803" y="261"/>
                </a:lnTo>
                <a:cubicBezTo>
                  <a:pt x="1808" y="228"/>
                  <a:pt x="1837" y="207"/>
                  <a:pt x="1870" y="209"/>
                </a:cubicBezTo>
                <a:cubicBezTo>
                  <a:pt x="1872" y="210"/>
                  <a:pt x="1873" y="209"/>
                  <a:pt x="1874" y="209"/>
                </a:cubicBezTo>
                <a:cubicBezTo>
                  <a:pt x="1929" y="209"/>
                  <a:pt x="1951" y="251"/>
                  <a:pt x="1953" y="312"/>
                </a:cubicBezTo>
                <a:cubicBezTo>
                  <a:pt x="1954" y="376"/>
                  <a:pt x="1918" y="415"/>
                  <a:pt x="1874" y="414"/>
                </a:cubicBezTo>
                <a:cubicBezTo>
                  <a:pt x="1829" y="413"/>
                  <a:pt x="1812" y="392"/>
                  <a:pt x="1805" y="359"/>
                </a:cubicBezTo>
                <a:lnTo>
                  <a:pt x="1724" y="359"/>
                </a:lnTo>
                <a:cubicBezTo>
                  <a:pt x="1737" y="435"/>
                  <a:pt x="1793" y="479"/>
                  <a:pt x="1873" y="479"/>
                </a:cubicBezTo>
                <a:cubicBezTo>
                  <a:pt x="1962" y="479"/>
                  <a:pt x="2027" y="404"/>
                  <a:pt x="2027" y="312"/>
                </a:cubicBezTo>
                <a:cubicBezTo>
                  <a:pt x="2027" y="213"/>
                  <a:pt x="1963" y="144"/>
                  <a:pt x="1873" y="144"/>
                </a:cubicBezTo>
                <a:cubicBezTo>
                  <a:pt x="1870" y="144"/>
                  <a:pt x="1867" y="144"/>
                  <a:pt x="1865" y="144"/>
                </a:cubicBezTo>
                <a:cubicBezTo>
                  <a:pt x="1864" y="144"/>
                  <a:pt x="1863" y="144"/>
                  <a:pt x="1863" y="144"/>
                </a:cubicBezTo>
                <a:cubicBezTo>
                  <a:pt x="1807" y="145"/>
                  <a:pt x="1731" y="185"/>
                  <a:pt x="1731" y="261"/>
                </a:cubicBezTo>
                <a:moveTo>
                  <a:pt x="1858" y="0"/>
                </a:moveTo>
                <a:cubicBezTo>
                  <a:pt x="1690" y="5"/>
                  <a:pt x="1554" y="143"/>
                  <a:pt x="1554" y="312"/>
                </a:cubicBezTo>
                <a:cubicBezTo>
                  <a:pt x="1554" y="484"/>
                  <a:pt x="1694" y="623"/>
                  <a:pt x="1866" y="623"/>
                </a:cubicBezTo>
                <a:cubicBezTo>
                  <a:pt x="2038" y="623"/>
                  <a:pt x="2177" y="484"/>
                  <a:pt x="2177" y="312"/>
                </a:cubicBezTo>
                <a:cubicBezTo>
                  <a:pt x="2177" y="140"/>
                  <a:pt x="2037" y="0"/>
                  <a:pt x="1866" y="0"/>
                </a:cubicBezTo>
                <a:cubicBezTo>
                  <a:pt x="1863" y="0"/>
                  <a:pt x="1860" y="0"/>
                  <a:pt x="1858" y="0"/>
                </a:cubicBezTo>
                <a:moveTo>
                  <a:pt x="1857" y="54"/>
                </a:moveTo>
                <a:cubicBezTo>
                  <a:pt x="1860" y="54"/>
                  <a:pt x="1863" y="54"/>
                  <a:pt x="1866" y="54"/>
                </a:cubicBezTo>
                <a:cubicBezTo>
                  <a:pt x="2008" y="54"/>
                  <a:pt x="2124" y="169"/>
                  <a:pt x="2124" y="312"/>
                </a:cubicBezTo>
                <a:cubicBezTo>
                  <a:pt x="2124" y="454"/>
                  <a:pt x="2008" y="570"/>
                  <a:pt x="1866" y="570"/>
                </a:cubicBezTo>
                <a:cubicBezTo>
                  <a:pt x="1723" y="570"/>
                  <a:pt x="1608" y="454"/>
                  <a:pt x="1608" y="312"/>
                </a:cubicBezTo>
                <a:cubicBezTo>
                  <a:pt x="1608" y="172"/>
                  <a:pt x="1719" y="58"/>
                  <a:pt x="1857" y="54"/>
                </a:cubicBezTo>
                <a:close/>
              </a:path>
            </a:pathLst>
          </a:custGeom>
          <a:solidFill>
            <a:srgbClr val="666666"/>
          </a:solidFill>
          <a:ln w="0">
            <a:noFill/>
          </a:ln>
        </p:spPr>
        <p:txBody>
          <a:bodyPr/>
          <a:lstStyle/>
          <a:p>
            <a:endParaRPr lang="es-E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C7282F1-25B7-6A2B-F234-CA687E2D4A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287" y="352980"/>
            <a:ext cx="11747425" cy="666360"/>
          </a:xfrm>
        </p:spPr>
        <p:txBody>
          <a:bodyPr/>
          <a:lstStyle/>
          <a:p>
            <a:r>
              <a:rPr lang="es-ES" dirty="0">
                <a:solidFill>
                  <a:srgbClr val="CB0017"/>
                </a:solidFill>
              </a:rPr>
              <a:t>Tolerancia a fallos, recuperación y seguridad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CA4367EF-420F-8AB9-B445-DF046B536613}"/>
              </a:ext>
            </a:extLst>
          </p:cNvPr>
          <p:cNvSpPr>
            <a:spLocks noGrp="1"/>
          </p:cNvSpPr>
          <p:nvPr>
            <p:ph type="subTitle" idx="10"/>
          </p:nvPr>
        </p:nvSpPr>
        <p:spPr>
          <a:xfrm>
            <a:off x="314280" y="1582560"/>
            <a:ext cx="11490624" cy="4589280"/>
          </a:xfrm>
        </p:spPr>
        <p:txBody>
          <a:bodyPr/>
          <a:lstStyle/>
          <a:p>
            <a:pPr algn="l">
              <a:buFont typeface="Arial" panose="020B0604020202020204" pitchFamily="34" charset="0"/>
              <a:buChar char="•"/>
            </a:pPr>
            <a:r>
              <a:rPr lang="es-ES" b="1" i="0" dirty="0">
                <a:solidFill>
                  <a:srgbClr val="374151"/>
                </a:solidFill>
                <a:effectLst/>
                <a:latin typeface="Söhne"/>
              </a:rPr>
              <a:t>Tipos de fallos</a:t>
            </a:r>
            <a:r>
              <a:rPr lang="es-ES" b="0" i="0" dirty="0">
                <a:solidFill>
                  <a:srgbClr val="374151"/>
                </a:solidFill>
                <a:effectLst/>
                <a:latin typeface="Söhne"/>
              </a:rPr>
              <a:t>: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s-ES" b="0" i="0" dirty="0">
                <a:solidFill>
                  <a:srgbClr val="374151"/>
                </a:solidFill>
                <a:effectLst/>
                <a:latin typeface="Söhne"/>
              </a:rPr>
              <a:t>Fallo de nodo, fallo de comunicación, fallo de software, etc.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s-ES" b="1" i="0" dirty="0">
                <a:solidFill>
                  <a:srgbClr val="374151"/>
                </a:solidFill>
                <a:effectLst/>
                <a:latin typeface="Söhne"/>
              </a:rPr>
              <a:t>Técnicas de recuperación</a:t>
            </a:r>
            <a:r>
              <a:rPr lang="es-ES" b="0" i="0" dirty="0">
                <a:solidFill>
                  <a:srgbClr val="374151"/>
                </a:solidFill>
                <a:effectLst/>
                <a:latin typeface="Söhne"/>
              </a:rPr>
              <a:t>: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s-ES" b="1" i="0" dirty="0" err="1">
                <a:solidFill>
                  <a:srgbClr val="374151"/>
                </a:solidFill>
                <a:effectLst/>
                <a:latin typeface="Söhne"/>
              </a:rPr>
              <a:t>Check-pointing</a:t>
            </a:r>
            <a:r>
              <a:rPr lang="es-ES" b="0" i="0" dirty="0">
                <a:solidFill>
                  <a:srgbClr val="374151"/>
                </a:solidFill>
                <a:effectLst/>
                <a:latin typeface="Söhne"/>
              </a:rPr>
              <a:t>: Guardar el estado de una aplicación en un punto específico.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s-ES" b="1" i="0" dirty="0" err="1">
                <a:solidFill>
                  <a:srgbClr val="374151"/>
                </a:solidFill>
                <a:effectLst/>
                <a:latin typeface="Söhne"/>
              </a:rPr>
              <a:t>Logging</a:t>
            </a:r>
            <a:r>
              <a:rPr lang="es-ES" b="0" i="0" dirty="0">
                <a:solidFill>
                  <a:srgbClr val="374151"/>
                </a:solidFill>
                <a:effectLst/>
                <a:latin typeface="Söhne"/>
              </a:rPr>
              <a:t>: Registrar las operaciones para poder "reproducirlas" en caso de fallo.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endParaRPr lang="es-ES" dirty="0">
              <a:solidFill>
                <a:srgbClr val="374151"/>
              </a:solidFill>
              <a:latin typeface="Söhne"/>
            </a:endParaRPr>
          </a:p>
          <a:p>
            <a:pPr marL="285750" indent="-285750"/>
            <a:r>
              <a:rPr lang="es-ES" b="1" i="0" dirty="0">
                <a:solidFill>
                  <a:srgbClr val="374151"/>
                </a:solidFill>
                <a:effectLst/>
                <a:latin typeface="Söhne"/>
              </a:rPr>
              <a:t>Técnicas de cifrado:</a:t>
            </a:r>
          </a:p>
          <a:p>
            <a:pPr marL="742950" lvl="1" indent="-285750"/>
            <a:r>
              <a:rPr lang="es-ES" b="0" i="0" dirty="0">
                <a:solidFill>
                  <a:srgbClr val="374151"/>
                </a:solidFill>
                <a:effectLst/>
                <a:latin typeface="Söhne"/>
              </a:rPr>
              <a:t>Simétrico (mismo cifrado y descifrado de clave) y Asimétrico (clave pública y privada).</a:t>
            </a:r>
          </a:p>
          <a:p>
            <a:pPr marL="285750" indent="-285750"/>
            <a:r>
              <a:rPr lang="es-ES" b="1" i="0" dirty="0">
                <a:solidFill>
                  <a:srgbClr val="374151"/>
                </a:solidFill>
                <a:effectLst/>
                <a:latin typeface="Söhne"/>
              </a:rPr>
              <a:t>Certificados:</a:t>
            </a:r>
          </a:p>
          <a:p>
            <a:pPr marL="742950" lvl="1" indent="-285750"/>
            <a:r>
              <a:rPr lang="es-ES" b="0" i="0" dirty="0">
                <a:solidFill>
                  <a:srgbClr val="374151"/>
                </a:solidFill>
                <a:effectLst/>
                <a:latin typeface="Söhne"/>
              </a:rPr>
              <a:t>Proporcionados por una Autoridad de Certificación, garantizan la identidad de un nodo.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F1EE6DB0-29B1-F847-D5FD-16551EC8D7E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3C68E28-6A0B-4E0D-A95D-AA2B793B8668}" type="slidenum">
              <a:rPr lang="es-ES" smtClean="0"/>
              <a:t>10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412432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C7282F1-25B7-6A2B-F234-CA687E2D4A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287" y="352980"/>
            <a:ext cx="11747425" cy="666360"/>
          </a:xfrm>
        </p:spPr>
        <p:txBody>
          <a:bodyPr/>
          <a:lstStyle/>
          <a:p>
            <a:r>
              <a:rPr lang="es-ES" dirty="0">
                <a:solidFill>
                  <a:srgbClr val="CB0017"/>
                </a:solidFill>
              </a:rPr>
              <a:t>Aplicaciones actuales – Cloud Computing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CA4367EF-420F-8AB9-B445-DF046B536613}"/>
              </a:ext>
            </a:extLst>
          </p:cNvPr>
          <p:cNvSpPr>
            <a:spLocks noGrp="1"/>
          </p:cNvSpPr>
          <p:nvPr>
            <p:ph type="subTitle" idx="10"/>
          </p:nvPr>
        </p:nvSpPr>
        <p:spPr>
          <a:xfrm>
            <a:off x="314280" y="1582560"/>
            <a:ext cx="11490624" cy="4589280"/>
          </a:xfrm>
        </p:spPr>
        <p:txBody>
          <a:bodyPr/>
          <a:lstStyle/>
          <a:p>
            <a:pPr algn="l">
              <a:buFont typeface="Arial" panose="020B0604020202020204" pitchFamily="34" charset="0"/>
              <a:buChar char="•"/>
            </a:pPr>
            <a:r>
              <a:rPr lang="es-ES" b="1" i="0" dirty="0">
                <a:solidFill>
                  <a:srgbClr val="374151"/>
                </a:solidFill>
                <a:effectLst/>
                <a:latin typeface="Söhne"/>
              </a:rPr>
              <a:t>Definición:</a:t>
            </a:r>
            <a:r>
              <a:rPr lang="es-ES" b="0" i="0" dirty="0">
                <a:solidFill>
                  <a:srgbClr val="374151"/>
                </a:solidFill>
                <a:effectLst/>
                <a:latin typeface="Söhne"/>
              </a:rPr>
              <a:t> Entrega de servicios informáticos a través de Internet.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s-ES" b="1" i="0" dirty="0">
                <a:solidFill>
                  <a:srgbClr val="374151"/>
                </a:solidFill>
                <a:effectLst/>
                <a:latin typeface="Söhne"/>
              </a:rPr>
              <a:t>Tipos:</a:t>
            </a:r>
            <a:r>
              <a:rPr lang="es-ES" b="0" i="0" dirty="0">
                <a:solidFill>
                  <a:srgbClr val="374151"/>
                </a:solidFill>
                <a:effectLst/>
                <a:latin typeface="Söhne"/>
              </a:rPr>
              <a:t> IaaS, PaaS, SaaS.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s-ES" b="1" i="0" dirty="0">
                <a:solidFill>
                  <a:srgbClr val="374151"/>
                </a:solidFill>
                <a:effectLst/>
                <a:latin typeface="Söhne"/>
              </a:rPr>
              <a:t>Proveedores líderes:</a:t>
            </a:r>
            <a:r>
              <a:rPr lang="es-ES" b="0" i="0" dirty="0">
                <a:solidFill>
                  <a:srgbClr val="374151"/>
                </a:solidFill>
                <a:effectLst/>
                <a:latin typeface="Söhne"/>
              </a:rPr>
              <a:t> Amazon Web </a:t>
            </a:r>
            <a:r>
              <a:rPr lang="es-ES" b="0" i="0" dirty="0" err="1">
                <a:solidFill>
                  <a:srgbClr val="374151"/>
                </a:solidFill>
                <a:effectLst/>
                <a:latin typeface="Söhne"/>
              </a:rPr>
              <a:t>Services</a:t>
            </a:r>
            <a:r>
              <a:rPr lang="es-ES" b="0" i="0" dirty="0">
                <a:solidFill>
                  <a:srgbClr val="374151"/>
                </a:solidFill>
                <a:effectLst/>
                <a:latin typeface="Söhne"/>
              </a:rPr>
              <a:t> (AWS), Google Cloud </a:t>
            </a:r>
            <a:r>
              <a:rPr lang="es-ES" b="0" i="0" dirty="0" err="1">
                <a:solidFill>
                  <a:srgbClr val="374151"/>
                </a:solidFill>
                <a:effectLst/>
                <a:latin typeface="Söhne"/>
              </a:rPr>
              <a:t>Platform</a:t>
            </a:r>
            <a:r>
              <a:rPr lang="es-ES" b="0" i="0" dirty="0">
                <a:solidFill>
                  <a:srgbClr val="374151"/>
                </a:solidFill>
                <a:effectLst/>
                <a:latin typeface="Söhne"/>
              </a:rPr>
              <a:t> (GCP), Microsoft Azure.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s-ES" b="1" i="0" dirty="0">
                <a:solidFill>
                  <a:srgbClr val="374151"/>
                </a:solidFill>
                <a:effectLst/>
                <a:latin typeface="Söhne"/>
              </a:rPr>
              <a:t>Aplicaciones:</a:t>
            </a:r>
            <a:r>
              <a:rPr lang="es-ES" b="0" i="0" dirty="0">
                <a:solidFill>
                  <a:srgbClr val="374151"/>
                </a:solidFill>
                <a:effectLst/>
                <a:latin typeface="Söhne"/>
              </a:rPr>
              <a:t> Almacenamiento en la nube, bases de datos en la nube, Inteligencia Artificial, Machine </a:t>
            </a:r>
            <a:r>
              <a:rPr lang="es-ES" b="0" i="0" dirty="0" err="1">
                <a:solidFill>
                  <a:srgbClr val="374151"/>
                </a:solidFill>
                <a:effectLst/>
                <a:latin typeface="Söhne"/>
              </a:rPr>
              <a:t>Learning</a:t>
            </a:r>
            <a:r>
              <a:rPr lang="es-ES" b="0" i="0" dirty="0">
                <a:solidFill>
                  <a:srgbClr val="374151"/>
                </a:solidFill>
                <a:effectLst/>
                <a:latin typeface="Söhne"/>
              </a:rPr>
              <a:t>.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755503B-962D-4E9C-5187-4B4334FD033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3C68E28-6A0B-4E0D-A95D-AA2B793B8668}" type="slidenum">
              <a:rPr lang="es-ES" smtClean="0"/>
              <a:t>11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724200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C7282F1-25B7-6A2B-F234-CA687E2D4A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287" y="352980"/>
            <a:ext cx="11747425" cy="666360"/>
          </a:xfrm>
        </p:spPr>
        <p:txBody>
          <a:bodyPr/>
          <a:lstStyle/>
          <a:p>
            <a:r>
              <a:rPr lang="es-ES" dirty="0">
                <a:solidFill>
                  <a:srgbClr val="CB0017"/>
                </a:solidFill>
              </a:rPr>
              <a:t>Aplicaciones actuales – BBDD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CA4367EF-420F-8AB9-B445-DF046B536613}"/>
              </a:ext>
            </a:extLst>
          </p:cNvPr>
          <p:cNvSpPr>
            <a:spLocks noGrp="1"/>
          </p:cNvSpPr>
          <p:nvPr>
            <p:ph type="subTitle" idx="10"/>
          </p:nvPr>
        </p:nvSpPr>
        <p:spPr>
          <a:xfrm>
            <a:off x="314280" y="1582560"/>
            <a:ext cx="11490624" cy="4589280"/>
          </a:xfrm>
        </p:spPr>
        <p:txBody>
          <a:bodyPr/>
          <a:lstStyle/>
          <a:p>
            <a:pPr algn="l">
              <a:buFont typeface="Arial" panose="020B0604020202020204" pitchFamily="34" charset="0"/>
              <a:buChar char="•"/>
            </a:pPr>
            <a:r>
              <a:rPr lang="es-ES" b="1" i="0" dirty="0">
                <a:solidFill>
                  <a:srgbClr val="374151"/>
                </a:solidFill>
                <a:effectLst/>
                <a:latin typeface="Söhne"/>
              </a:rPr>
              <a:t>Definición:</a:t>
            </a:r>
            <a:r>
              <a:rPr lang="es-ES" b="0" i="0" dirty="0">
                <a:solidFill>
                  <a:srgbClr val="374151"/>
                </a:solidFill>
                <a:effectLst/>
                <a:latin typeface="Söhne"/>
              </a:rPr>
              <a:t> Sistemas que almacenan datos en múltiples ubicaciones, pero son tratados como una única entidad.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s-ES" b="1" i="0" dirty="0">
                <a:solidFill>
                  <a:srgbClr val="374151"/>
                </a:solidFill>
                <a:effectLst/>
                <a:latin typeface="Söhne"/>
              </a:rPr>
              <a:t>Ventajas:</a:t>
            </a:r>
            <a:r>
              <a:rPr lang="es-ES" b="0" i="0" dirty="0">
                <a:solidFill>
                  <a:srgbClr val="374151"/>
                </a:solidFill>
                <a:effectLst/>
                <a:latin typeface="Söhne"/>
              </a:rPr>
              <a:t> Tolerancia a fallos, alta disponibilidad, escalabilidad.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s-ES" b="1" i="0" dirty="0">
                <a:solidFill>
                  <a:srgbClr val="374151"/>
                </a:solidFill>
                <a:effectLst/>
                <a:latin typeface="Söhne"/>
              </a:rPr>
              <a:t>Ejemplos:</a:t>
            </a:r>
            <a:r>
              <a:rPr lang="es-ES" b="0" i="0" dirty="0">
                <a:solidFill>
                  <a:srgbClr val="374151"/>
                </a:solidFill>
                <a:effectLst/>
                <a:latin typeface="Söhne"/>
              </a:rPr>
              <a:t> </a:t>
            </a:r>
            <a:r>
              <a:rPr lang="es-ES" b="0" i="0" dirty="0" err="1">
                <a:solidFill>
                  <a:srgbClr val="374151"/>
                </a:solidFill>
                <a:effectLst/>
                <a:latin typeface="Söhne"/>
              </a:rPr>
              <a:t>Cassandra</a:t>
            </a:r>
            <a:r>
              <a:rPr lang="es-ES" b="0" i="0" dirty="0">
                <a:solidFill>
                  <a:srgbClr val="374151"/>
                </a:solidFill>
                <a:effectLst/>
                <a:latin typeface="Söhne"/>
              </a:rPr>
              <a:t>, MongoDB, </a:t>
            </a:r>
            <a:r>
              <a:rPr lang="es-ES" b="0" i="0" dirty="0" err="1">
                <a:solidFill>
                  <a:srgbClr val="374151"/>
                </a:solidFill>
                <a:effectLst/>
                <a:latin typeface="Söhne"/>
              </a:rPr>
              <a:t>CockroachDB</a:t>
            </a:r>
            <a:r>
              <a:rPr lang="es-ES" b="0" i="0" dirty="0">
                <a:solidFill>
                  <a:srgbClr val="374151"/>
                </a:solidFill>
                <a:effectLst/>
                <a:latin typeface="Söhne"/>
              </a:rPr>
              <a:t>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s-ES" b="1" i="0" dirty="0">
                <a:solidFill>
                  <a:srgbClr val="374151"/>
                </a:solidFill>
                <a:effectLst/>
                <a:latin typeface="Söhne"/>
              </a:rPr>
              <a:t>Aplicaciones:</a:t>
            </a:r>
            <a:r>
              <a:rPr lang="es-ES" b="0" i="0" dirty="0">
                <a:solidFill>
                  <a:srgbClr val="374151"/>
                </a:solidFill>
                <a:effectLst/>
                <a:latin typeface="Söhne"/>
              </a:rPr>
              <a:t> Comercio electrónico, servicios financieros, plataformas sociales.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3F143008-4C01-69E6-97E1-AE7B4D556DF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3C68E28-6A0B-4E0D-A95D-AA2B793B8668}" type="slidenum">
              <a:rPr lang="es-ES" smtClean="0"/>
              <a:t>12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709596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C7282F1-25B7-6A2B-F234-CA687E2D4A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287" y="352980"/>
            <a:ext cx="11747425" cy="666360"/>
          </a:xfrm>
        </p:spPr>
        <p:txBody>
          <a:bodyPr/>
          <a:lstStyle/>
          <a:p>
            <a:r>
              <a:rPr lang="es-ES" dirty="0">
                <a:solidFill>
                  <a:srgbClr val="CB0017"/>
                </a:solidFill>
              </a:rPr>
              <a:t>Aplicaciones actuales – </a:t>
            </a:r>
            <a:r>
              <a:rPr lang="es-ES" dirty="0" err="1">
                <a:solidFill>
                  <a:srgbClr val="CB0017"/>
                </a:solidFill>
              </a:rPr>
              <a:t>Blockchain</a:t>
            </a:r>
            <a:endParaRPr lang="es-ES" dirty="0">
              <a:solidFill>
                <a:srgbClr val="CB0017"/>
              </a:solidFill>
            </a:endParaRP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CA4367EF-420F-8AB9-B445-DF046B536613}"/>
              </a:ext>
            </a:extLst>
          </p:cNvPr>
          <p:cNvSpPr>
            <a:spLocks noGrp="1"/>
          </p:cNvSpPr>
          <p:nvPr>
            <p:ph type="subTitle" idx="10"/>
          </p:nvPr>
        </p:nvSpPr>
        <p:spPr>
          <a:xfrm>
            <a:off x="314280" y="1582560"/>
            <a:ext cx="11490624" cy="4589280"/>
          </a:xfrm>
        </p:spPr>
        <p:txBody>
          <a:bodyPr/>
          <a:lstStyle/>
          <a:p>
            <a:pPr algn="l">
              <a:buFont typeface="Arial" panose="020B0604020202020204" pitchFamily="34" charset="0"/>
              <a:buChar char="•"/>
            </a:pPr>
            <a:r>
              <a:rPr lang="es-ES" b="1" i="0" dirty="0">
                <a:solidFill>
                  <a:srgbClr val="374151"/>
                </a:solidFill>
                <a:effectLst/>
                <a:latin typeface="Söhne"/>
              </a:rPr>
              <a:t>Definición:</a:t>
            </a:r>
            <a:r>
              <a:rPr lang="es-ES" b="0" i="0" dirty="0">
                <a:solidFill>
                  <a:srgbClr val="374151"/>
                </a:solidFill>
                <a:effectLst/>
                <a:latin typeface="Söhne"/>
              </a:rPr>
              <a:t> Registro distribuido y cifrado de transacciones.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s-ES" b="1" i="0" dirty="0">
                <a:solidFill>
                  <a:srgbClr val="374151"/>
                </a:solidFill>
                <a:effectLst/>
                <a:latin typeface="Söhne"/>
              </a:rPr>
              <a:t>Características:</a:t>
            </a:r>
            <a:r>
              <a:rPr lang="es-ES" b="0" i="0" dirty="0">
                <a:solidFill>
                  <a:srgbClr val="374151"/>
                </a:solidFill>
                <a:effectLst/>
                <a:latin typeface="Söhne"/>
              </a:rPr>
              <a:t> Transparente, inmutable, seguro.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s-ES" b="1" i="0" dirty="0">
                <a:solidFill>
                  <a:srgbClr val="374151"/>
                </a:solidFill>
                <a:effectLst/>
                <a:latin typeface="Söhne"/>
              </a:rPr>
              <a:t>Ejemplos:</a:t>
            </a:r>
            <a:r>
              <a:rPr lang="es-ES" b="0" i="0" dirty="0">
                <a:solidFill>
                  <a:srgbClr val="374151"/>
                </a:solidFill>
                <a:effectLst/>
                <a:latin typeface="Söhne"/>
              </a:rPr>
              <a:t> Bitcoin, Ethereum.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s-ES" b="1" i="0" dirty="0">
                <a:solidFill>
                  <a:srgbClr val="374151"/>
                </a:solidFill>
                <a:effectLst/>
                <a:latin typeface="Söhne"/>
              </a:rPr>
              <a:t>Aplicaciones:</a:t>
            </a:r>
            <a:r>
              <a:rPr lang="es-ES" b="0" i="0" dirty="0">
                <a:solidFill>
                  <a:srgbClr val="374151"/>
                </a:solidFill>
                <a:effectLst/>
                <a:latin typeface="Söhne"/>
              </a:rPr>
              <a:t> Monedas digitales, contratos inteligentes, registros de tierras.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2AB0935-6E16-9419-73FC-226D5A54C7F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3C68E28-6A0B-4E0D-A95D-AA2B793B8668}" type="slidenum">
              <a:rPr lang="es-ES" smtClean="0"/>
              <a:t>13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358428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C7282F1-25B7-6A2B-F234-CA687E2D4A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287" y="352980"/>
            <a:ext cx="11747425" cy="666360"/>
          </a:xfrm>
        </p:spPr>
        <p:txBody>
          <a:bodyPr/>
          <a:lstStyle/>
          <a:p>
            <a:r>
              <a:rPr lang="es-ES" dirty="0">
                <a:solidFill>
                  <a:srgbClr val="CB0017"/>
                </a:solidFill>
              </a:rPr>
              <a:t>Aplicaciones actuales – Sistemas de archivos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CA4367EF-420F-8AB9-B445-DF046B536613}"/>
              </a:ext>
            </a:extLst>
          </p:cNvPr>
          <p:cNvSpPr>
            <a:spLocks noGrp="1"/>
          </p:cNvSpPr>
          <p:nvPr>
            <p:ph type="subTitle" idx="10"/>
          </p:nvPr>
        </p:nvSpPr>
        <p:spPr>
          <a:xfrm>
            <a:off x="314280" y="1582560"/>
            <a:ext cx="11490624" cy="4589280"/>
          </a:xfrm>
        </p:spPr>
        <p:txBody>
          <a:bodyPr/>
          <a:lstStyle/>
          <a:p>
            <a:pPr algn="l">
              <a:buFont typeface="Arial" panose="020B0604020202020204" pitchFamily="34" charset="0"/>
              <a:buChar char="•"/>
            </a:pPr>
            <a:r>
              <a:rPr lang="es-ES" b="1" i="0" dirty="0">
                <a:solidFill>
                  <a:srgbClr val="374151"/>
                </a:solidFill>
                <a:effectLst/>
                <a:latin typeface="Söhne"/>
              </a:rPr>
              <a:t>Definición:</a:t>
            </a:r>
            <a:r>
              <a:rPr lang="es-ES" b="0" i="0" dirty="0">
                <a:solidFill>
                  <a:srgbClr val="374151"/>
                </a:solidFill>
                <a:effectLst/>
                <a:latin typeface="Söhne"/>
              </a:rPr>
              <a:t> Almacenamiento de datos que permite el acceso concurrente desde múltiples nodos.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s-ES" b="1" i="0" dirty="0">
                <a:solidFill>
                  <a:srgbClr val="374151"/>
                </a:solidFill>
                <a:effectLst/>
                <a:latin typeface="Söhne"/>
              </a:rPr>
              <a:t>Ventajas:</a:t>
            </a:r>
            <a:r>
              <a:rPr lang="es-ES" b="0" i="0" dirty="0">
                <a:solidFill>
                  <a:srgbClr val="374151"/>
                </a:solidFill>
                <a:effectLst/>
                <a:latin typeface="Söhne"/>
              </a:rPr>
              <a:t> Tolerancia a fallos, escalabilidad, eficiencia.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s-ES" b="1" i="0" dirty="0">
                <a:solidFill>
                  <a:srgbClr val="374151"/>
                </a:solidFill>
                <a:effectLst/>
                <a:latin typeface="Söhne"/>
              </a:rPr>
              <a:t>Ejemplos:</a:t>
            </a:r>
            <a:r>
              <a:rPr lang="es-ES" b="0" i="0" dirty="0">
                <a:solidFill>
                  <a:srgbClr val="374151"/>
                </a:solidFill>
                <a:effectLst/>
                <a:latin typeface="Söhne"/>
              </a:rPr>
              <a:t> Hadoop </a:t>
            </a:r>
            <a:r>
              <a:rPr lang="es-ES" b="0" i="0" dirty="0" err="1">
                <a:solidFill>
                  <a:srgbClr val="374151"/>
                </a:solidFill>
                <a:effectLst/>
                <a:latin typeface="Söhne"/>
              </a:rPr>
              <a:t>Distributed</a:t>
            </a:r>
            <a:r>
              <a:rPr lang="es-ES" b="0" i="0" dirty="0">
                <a:solidFill>
                  <a:srgbClr val="374151"/>
                </a:solidFill>
                <a:effectLst/>
                <a:latin typeface="Söhne"/>
              </a:rPr>
              <a:t> </a:t>
            </a:r>
            <a:r>
              <a:rPr lang="es-ES" b="0" i="0" dirty="0" err="1">
                <a:solidFill>
                  <a:srgbClr val="374151"/>
                </a:solidFill>
                <a:effectLst/>
                <a:latin typeface="Söhne"/>
              </a:rPr>
              <a:t>FileSystem</a:t>
            </a:r>
            <a:r>
              <a:rPr lang="es-ES" b="0" i="0" dirty="0">
                <a:solidFill>
                  <a:srgbClr val="374151"/>
                </a:solidFill>
                <a:effectLst/>
                <a:latin typeface="Söhne"/>
              </a:rPr>
              <a:t> (HDFS), Google File </a:t>
            </a:r>
            <a:r>
              <a:rPr lang="es-ES" b="0" i="0" dirty="0" err="1">
                <a:solidFill>
                  <a:srgbClr val="374151"/>
                </a:solidFill>
                <a:effectLst/>
                <a:latin typeface="Söhne"/>
              </a:rPr>
              <a:t>System</a:t>
            </a:r>
            <a:r>
              <a:rPr lang="es-ES" b="0" i="0" dirty="0">
                <a:solidFill>
                  <a:srgbClr val="374151"/>
                </a:solidFill>
                <a:effectLst/>
                <a:latin typeface="Söhne"/>
              </a:rPr>
              <a:t> (GFS).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s-ES" b="1" i="0" dirty="0">
                <a:solidFill>
                  <a:srgbClr val="374151"/>
                </a:solidFill>
                <a:effectLst/>
                <a:latin typeface="Söhne"/>
              </a:rPr>
              <a:t>Aplicaciones:</a:t>
            </a:r>
            <a:r>
              <a:rPr lang="es-ES" b="0" i="0" dirty="0">
                <a:solidFill>
                  <a:srgbClr val="374151"/>
                </a:solidFill>
                <a:effectLst/>
                <a:latin typeface="Söhne"/>
              </a:rPr>
              <a:t> Análisis de </a:t>
            </a:r>
            <a:r>
              <a:rPr lang="es-ES" b="0" i="0" dirty="0" err="1">
                <a:solidFill>
                  <a:srgbClr val="374151"/>
                </a:solidFill>
                <a:effectLst/>
                <a:latin typeface="Söhne"/>
              </a:rPr>
              <a:t>big</a:t>
            </a:r>
            <a:r>
              <a:rPr lang="es-ES" b="0" i="0" dirty="0">
                <a:solidFill>
                  <a:srgbClr val="374151"/>
                </a:solidFill>
                <a:effectLst/>
                <a:latin typeface="Söhne"/>
              </a:rPr>
              <a:t> data, almacenamiento de </a:t>
            </a:r>
            <a:r>
              <a:rPr lang="es-ES" b="0" i="0" dirty="0" err="1">
                <a:solidFill>
                  <a:srgbClr val="374151"/>
                </a:solidFill>
                <a:effectLst/>
                <a:latin typeface="Söhne"/>
              </a:rPr>
              <a:t>backup</a:t>
            </a:r>
            <a:r>
              <a:rPr lang="es-ES" b="0" i="0" dirty="0">
                <a:solidFill>
                  <a:srgbClr val="374151"/>
                </a:solidFill>
                <a:effectLst/>
                <a:latin typeface="Söhne"/>
              </a:rPr>
              <a:t>, </a:t>
            </a:r>
            <a:r>
              <a:rPr lang="es-ES" b="0" i="0" dirty="0" err="1">
                <a:solidFill>
                  <a:srgbClr val="374151"/>
                </a:solidFill>
                <a:effectLst/>
                <a:latin typeface="Söhne"/>
              </a:rPr>
              <a:t>streaming</a:t>
            </a:r>
            <a:r>
              <a:rPr lang="es-ES" b="0" i="0" dirty="0">
                <a:solidFill>
                  <a:srgbClr val="374151"/>
                </a:solidFill>
                <a:effectLst/>
                <a:latin typeface="Söhne"/>
              </a:rPr>
              <a:t> de contenidos.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68C01A0-08FE-8B50-0BDA-4F86F0787A6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3C68E28-6A0B-4E0D-A95D-AA2B793B8668}" type="slidenum">
              <a:rPr lang="es-ES" smtClean="0"/>
              <a:t>14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713269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C7282F1-25B7-6A2B-F234-CA687E2D4A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287" y="352980"/>
            <a:ext cx="11747425" cy="666360"/>
          </a:xfrm>
        </p:spPr>
        <p:txBody>
          <a:bodyPr/>
          <a:lstStyle/>
          <a:p>
            <a:r>
              <a:rPr lang="es-ES" dirty="0">
                <a:solidFill>
                  <a:srgbClr val="CB0017"/>
                </a:solidFill>
              </a:rPr>
              <a:t>Aplicaciones actuales – Otras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CA4367EF-420F-8AB9-B445-DF046B536613}"/>
              </a:ext>
            </a:extLst>
          </p:cNvPr>
          <p:cNvSpPr>
            <a:spLocks noGrp="1"/>
          </p:cNvSpPr>
          <p:nvPr>
            <p:ph type="subTitle" idx="10"/>
          </p:nvPr>
        </p:nvSpPr>
        <p:spPr>
          <a:xfrm>
            <a:off x="314280" y="1582560"/>
            <a:ext cx="11490624" cy="4589280"/>
          </a:xfrm>
        </p:spPr>
        <p:txBody>
          <a:bodyPr/>
          <a:lstStyle/>
          <a:p>
            <a:pPr algn="l">
              <a:buFont typeface="Arial" panose="020B0604020202020204" pitchFamily="34" charset="0"/>
              <a:buChar char="•"/>
            </a:pPr>
            <a:r>
              <a:rPr lang="es-ES" b="1" i="0" dirty="0" err="1">
                <a:solidFill>
                  <a:srgbClr val="374151"/>
                </a:solidFill>
                <a:effectLst/>
                <a:latin typeface="Söhne"/>
              </a:rPr>
              <a:t>IoT</a:t>
            </a:r>
            <a:r>
              <a:rPr lang="es-ES" b="1" i="0" dirty="0">
                <a:solidFill>
                  <a:srgbClr val="374151"/>
                </a:solidFill>
                <a:effectLst/>
                <a:latin typeface="Söhne"/>
              </a:rPr>
              <a:t> (Internet de las cosas):</a:t>
            </a:r>
            <a:r>
              <a:rPr lang="es-ES" b="0" i="0" dirty="0">
                <a:solidFill>
                  <a:srgbClr val="374151"/>
                </a:solidFill>
                <a:effectLst/>
                <a:latin typeface="Söhne"/>
              </a:rPr>
              <a:t> Dispositivos conectados que recopilan y comparten datos.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s-ES" b="1" i="0" dirty="0">
                <a:solidFill>
                  <a:srgbClr val="374151"/>
                </a:solidFill>
                <a:effectLst/>
                <a:latin typeface="Söhne"/>
              </a:rPr>
              <a:t>Microservicios:</a:t>
            </a:r>
            <a:r>
              <a:rPr lang="es-ES" b="0" i="0" dirty="0">
                <a:solidFill>
                  <a:srgbClr val="374151"/>
                </a:solidFill>
                <a:effectLst/>
                <a:latin typeface="Söhne"/>
              </a:rPr>
              <a:t> Aplicaciones descompuestas en servicios más pequeños e independientes.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s-ES" b="1" i="0" dirty="0">
                <a:solidFill>
                  <a:srgbClr val="374151"/>
                </a:solidFill>
                <a:effectLst/>
                <a:latin typeface="Söhne"/>
              </a:rPr>
              <a:t>Computación Edge:</a:t>
            </a:r>
            <a:r>
              <a:rPr lang="es-ES" b="0" i="0" dirty="0">
                <a:solidFill>
                  <a:srgbClr val="374151"/>
                </a:solidFill>
                <a:effectLst/>
                <a:latin typeface="Söhne"/>
              </a:rPr>
              <a:t> Procesamiento de datos cerca de la fuente de datos, como dispositivos </a:t>
            </a:r>
            <a:r>
              <a:rPr lang="es-ES" b="0" i="0" dirty="0" err="1">
                <a:solidFill>
                  <a:srgbClr val="374151"/>
                </a:solidFill>
                <a:effectLst/>
                <a:latin typeface="Söhne"/>
              </a:rPr>
              <a:t>IoT</a:t>
            </a:r>
            <a:r>
              <a:rPr lang="es-ES" b="0" i="0" dirty="0">
                <a:solidFill>
                  <a:srgbClr val="374151"/>
                </a:solidFill>
                <a:effectLst/>
                <a:latin typeface="Söhne"/>
              </a:rPr>
              <a:t>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s-ES" b="1" i="0" dirty="0">
                <a:solidFill>
                  <a:srgbClr val="374151"/>
                </a:solidFill>
                <a:effectLst/>
                <a:latin typeface="Söhne"/>
              </a:rPr>
              <a:t>Redes Sociales:</a:t>
            </a:r>
            <a:r>
              <a:rPr lang="es-ES" b="0" i="0" dirty="0">
                <a:solidFill>
                  <a:srgbClr val="374151"/>
                </a:solidFill>
                <a:effectLst/>
                <a:latin typeface="Söhne"/>
              </a:rPr>
              <a:t> Servicios como Facebook y Twitter que operan en plataformas distribuidas globales.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7C93219-8F3B-2702-CA0B-50FF92B655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3C68E28-6A0B-4E0D-A95D-AA2B793B8668}" type="slidenum">
              <a:rPr lang="es-ES" smtClean="0"/>
              <a:t>15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4770305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>
            <a:extLst>
              <a:ext uri="{FF2B5EF4-FFF2-40B4-BE49-F238E27FC236}">
                <a16:creationId xmlns:a16="http://schemas.microsoft.com/office/drawing/2014/main" id="{11BAE244-2406-09C7-E8D8-EFA74BA239B2}"/>
              </a:ext>
            </a:extLst>
          </p:cNvPr>
          <p:cNvSpPr txBox="1">
            <a:spLocks/>
          </p:cNvSpPr>
          <p:nvPr/>
        </p:nvSpPr>
        <p:spPr>
          <a:xfrm>
            <a:off x="2036065" y="509432"/>
            <a:ext cx="8195093" cy="3875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  <a:spcAft>
                <a:spcPts val="1414"/>
              </a:spcAft>
            </a:pPr>
            <a:r>
              <a:rPr lang="es-ES" sz="4800" b="1" spc="-1" dirty="0">
                <a:solidFill>
                  <a:srgbClr val="CB0017"/>
                </a:solidFill>
                <a:latin typeface="Corbel"/>
              </a:rPr>
              <a:t>Sistemas Distribuidos</a:t>
            </a:r>
            <a:endParaRPr lang="es-ES" sz="1300" b="1" spc="-1" dirty="0">
              <a:solidFill>
                <a:srgbClr val="CB0017"/>
              </a:solidFill>
              <a:latin typeface="Corbel"/>
            </a:endParaRPr>
          </a:p>
          <a:p>
            <a:pPr algn="ctr">
              <a:lnSpc>
                <a:spcPct val="100000"/>
              </a:lnSpc>
              <a:spcAft>
                <a:spcPts val="567"/>
              </a:spcAft>
            </a:pPr>
            <a:r>
              <a:rPr lang="es-ES" sz="4000" b="1" spc="-1" dirty="0">
                <a:solidFill>
                  <a:srgbClr val="CB0017"/>
                </a:solidFill>
                <a:latin typeface="Corbel"/>
              </a:rPr>
              <a:t>Bloque I </a:t>
            </a:r>
          </a:p>
          <a:p>
            <a:pPr algn="ctr">
              <a:lnSpc>
                <a:spcPct val="100000"/>
              </a:lnSpc>
              <a:spcAft>
                <a:spcPts val="567"/>
              </a:spcAft>
            </a:pPr>
            <a:r>
              <a:rPr lang="es-ES" sz="3600" b="1" spc="-1" dirty="0">
                <a:solidFill>
                  <a:srgbClr val="CB0017"/>
                </a:solidFill>
                <a:latin typeface="Corbel"/>
              </a:rPr>
              <a:t>Introducción a los Sistemas Distribuidos: </a:t>
            </a:r>
          </a:p>
          <a:p>
            <a:pPr algn="ctr">
              <a:lnSpc>
                <a:spcPct val="100000"/>
              </a:lnSpc>
              <a:spcAft>
                <a:spcPts val="567"/>
              </a:spcAft>
            </a:pPr>
            <a:r>
              <a:rPr lang="es-ES" sz="3600" b="1" spc="-1" dirty="0">
                <a:solidFill>
                  <a:srgbClr val="CB0017"/>
                </a:solidFill>
                <a:latin typeface="Corbel"/>
              </a:rPr>
              <a:t>caracterización y arquitecturas.</a:t>
            </a:r>
          </a:p>
          <a:p>
            <a:pPr algn="ctr">
              <a:lnSpc>
                <a:spcPct val="100000"/>
              </a:lnSpc>
              <a:spcAft>
                <a:spcPts val="567"/>
              </a:spcAft>
            </a:pPr>
            <a:r>
              <a:rPr lang="es-ES" sz="3600" b="1" spc="-1" dirty="0">
                <a:solidFill>
                  <a:srgbClr val="CB0017"/>
                </a:solidFill>
                <a:latin typeface="Corbel"/>
              </a:rPr>
              <a:t>Tema 1.1: </a:t>
            </a:r>
          </a:p>
          <a:p>
            <a:pPr algn="ctr">
              <a:lnSpc>
                <a:spcPct val="100000"/>
              </a:lnSpc>
              <a:spcAft>
                <a:spcPts val="567"/>
              </a:spcAft>
            </a:pPr>
            <a:r>
              <a:rPr lang="es-ES" sz="3600" b="1" spc="-1" dirty="0">
                <a:solidFill>
                  <a:srgbClr val="CB0017"/>
                </a:solidFill>
                <a:latin typeface="Corbel"/>
              </a:rPr>
              <a:t>Introducción a los Sistemas Distribuidos</a:t>
            </a:r>
          </a:p>
        </p:txBody>
      </p:sp>
      <p:sp>
        <p:nvSpPr>
          <p:cNvPr id="3" name="7 CuadroTexto_3">
            <a:extLst>
              <a:ext uri="{FF2B5EF4-FFF2-40B4-BE49-F238E27FC236}">
                <a16:creationId xmlns:a16="http://schemas.microsoft.com/office/drawing/2014/main" id="{8DEC0EF6-361E-0192-1263-123293496F7F}"/>
              </a:ext>
            </a:extLst>
          </p:cNvPr>
          <p:cNvSpPr/>
          <p:nvPr/>
        </p:nvSpPr>
        <p:spPr>
          <a:xfrm>
            <a:off x="4767014" y="6109234"/>
            <a:ext cx="2491200" cy="583321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600" b="1" spc="-1" dirty="0">
                <a:solidFill>
                  <a:srgbClr val="FFFFFF"/>
                </a:solidFill>
                <a:latin typeface="Corbel"/>
              </a:rPr>
              <a:t>Nicolás Rodríguez</a:t>
            </a:r>
          </a:p>
          <a:p>
            <a:pPr algn="ctr">
              <a:lnSpc>
                <a:spcPct val="100000"/>
              </a:lnSpc>
            </a:pPr>
            <a:r>
              <a:rPr lang="en-US" sz="1600" b="1" spc="-1" dirty="0">
                <a:solidFill>
                  <a:srgbClr val="FFFFFF"/>
                </a:solidFill>
                <a:latin typeface="Corbel"/>
                <a:hlinkClick r:id="rId2"/>
              </a:rPr>
              <a:t>nicolas.rodriguez@urjc</a:t>
            </a:r>
            <a:r>
              <a:rPr lang="en-US" sz="1600" b="1" spc="-1">
                <a:solidFill>
                  <a:srgbClr val="FFFFFF"/>
                </a:solidFill>
                <a:latin typeface="Corbel"/>
                <a:hlinkClick r:id="rId2"/>
              </a:rPr>
              <a:t>.es</a:t>
            </a:r>
            <a:endParaRPr lang="en-US" sz="1600" spc="-1" dirty="0">
              <a:solidFill>
                <a:srgbClr val="FFFFFF"/>
              </a:solidFill>
              <a:latin typeface="Montserrat"/>
            </a:endParaRPr>
          </a:p>
        </p:txBody>
      </p:sp>
      <p:sp>
        <p:nvSpPr>
          <p:cNvPr id="8" name="Forma libre: forma 421">
            <a:extLst>
              <a:ext uri="{FF2B5EF4-FFF2-40B4-BE49-F238E27FC236}">
                <a16:creationId xmlns:a16="http://schemas.microsoft.com/office/drawing/2014/main" id="{EDE3D86E-5564-7827-58E0-3D3BA69429A9}"/>
              </a:ext>
            </a:extLst>
          </p:cNvPr>
          <p:cNvSpPr/>
          <p:nvPr/>
        </p:nvSpPr>
        <p:spPr>
          <a:xfrm>
            <a:off x="9568836" y="6109234"/>
            <a:ext cx="2491200" cy="651776"/>
          </a:xfrm>
          <a:custGeom>
            <a:avLst/>
            <a:gdLst/>
            <a:ahLst/>
            <a:cxnLst/>
            <a:rect l="0" t="0" r="r" b="b"/>
            <a:pathLst>
              <a:path w="2178" h="625">
                <a:moveTo>
                  <a:pt x="488" y="260"/>
                </a:moveTo>
                <a:cubicBezTo>
                  <a:pt x="470" y="228"/>
                  <a:pt x="440" y="215"/>
                  <a:pt x="405" y="215"/>
                </a:cubicBezTo>
                <a:cubicBezTo>
                  <a:pt x="355" y="215"/>
                  <a:pt x="314" y="251"/>
                  <a:pt x="314" y="312"/>
                </a:cubicBezTo>
                <a:cubicBezTo>
                  <a:pt x="314" y="374"/>
                  <a:pt x="352" y="409"/>
                  <a:pt x="407" y="409"/>
                </a:cubicBezTo>
                <a:cubicBezTo>
                  <a:pt x="442" y="409"/>
                  <a:pt x="472" y="389"/>
                  <a:pt x="489" y="360"/>
                </a:cubicBezTo>
                <a:lnTo>
                  <a:pt x="450" y="340"/>
                </a:lnTo>
                <a:cubicBezTo>
                  <a:pt x="442" y="361"/>
                  <a:pt x="428" y="367"/>
                  <a:pt x="412" y="367"/>
                </a:cubicBezTo>
                <a:cubicBezTo>
                  <a:pt x="383" y="367"/>
                  <a:pt x="370" y="343"/>
                  <a:pt x="370" y="312"/>
                </a:cubicBezTo>
                <a:cubicBezTo>
                  <a:pt x="370" y="280"/>
                  <a:pt x="381" y="257"/>
                  <a:pt x="412" y="257"/>
                </a:cubicBezTo>
                <a:cubicBezTo>
                  <a:pt x="420" y="257"/>
                  <a:pt x="437" y="261"/>
                  <a:pt x="446" y="282"/>
                </a:cubicBezTo>
                <a:lnTo>
                  <a:pt x="488" y="260"/>
                </a:lnTo>
                <a:moveTo>
                  <a:pt x="308" y="260"/>
                </a:moveTo>
                <a:cubicBezTo>
                  <a:pt x="290" y="228"/>
                  <a:pt x="260" y="215"/>
                  <a:pt x="225" y="215"/>
                </a:cubicBezTo>
                <a:cubicBezTo>
                  <a:pt x="175" y="215"/>
                  <a:pt x="134" y="251"/>
                  <a:pt x="134" y="312"/>
                </a:cubicBezTo>
                <a:cubicBezTo>
                  <a:pt x="134" y="374"/>
                  <a:pt x="172" y="409"/>
                  <a:pt x="227" y="409"/>
                </a:cubicBezTo>
                <a:cubicBezTo>
                  <a:pt x="262" y="409"/>
                  <a:pt x="292" y="389"/>
                  <a:pt x="309" y="360"/>
                </a:cubicBezTo>
                <a:lnTo>
                  <a:pt x="270" y="340"/>
                </a:lnTo>
                <a:cubicBezTo>
                  <a:pt x="262" y="361"/>
                  <a:pt x="249" y="367"/>
                  <a:pt x="232" y="367"/>
                </a:cubicBezTo>
                <a:cubicBezTo>
                  <a:pt x="203" y="367"/>
                  <a:pt x="190" y="343"/>
                  <a:pt x="190" y="312"/>
                </a:cubicBezTo>
                <a:cubicBezTo>
                  <a:pt x="190" y="280"/>
                  <a:pt x="201" y="257"/>
                  <a:pt x="232" y="257"/>
                </a:cubicBezTo>
                <a:cubicBezTo>
                  <a:pt x="240" y="257"/>
                  <a:pt x="257" y="261"/>
                  <a:pt x="266" y="282"/>
                </a:cubicBezTo>
                <a:lnTo>
                  <a:pt x="308" y="260"/>
                </a:lnTo>
                <a:moveTo>
                  <a:pt x="311" y="0"/>
                </a:moveTo>
                <a:cubicBezTo>
                  <a:pt x="226" y="0"/>
                  <a:pt x="150" y="32"/>
                  <a:pt x="92" y="90"/>
                </a:cubicBezTo>
                <a:cubicBezTo>
                  <a:pt x="33" y="151"/>
                  <a:pt x="0" y="230"/>
                  <a:pt x="0" y="312"/>
                </a:cubicBezTo>
                <a:cubicBezTo>
                  <a:pt x="0" y="395"/>
                  <a:pt x="32" y="471"/>
                  <a:pt x="92" y="531"/>
                </a:cubicBezTo>
                <a:cubicBezTo>
                  <a:pt x="151" y="591"/>
                  <a:pt x="229" y="624"/>
                  <a:pt x="311" y="624"/>
                </a:cubicBezTo>
                <a:cubicBezTo>
                  <a:pt x="393" y="624"/>
                  <a:pt x="473" y="591"/>
                  <a:pt x="534" y="531"/>
                </a:cubicBezTo>
                <a:cubicBezTo>
                  <a:pt x="592" y="473"/>
                  <a:pt x="623" y="397"/>
                  <a:pt x="623" y="312"/>
                </a:cubicBezTo>
                <a:cubicBezTo>
                  <a:pt x="623" y="227"/>
                  <a:pt x="592" y="150"/>
                  <a:pt x="533" y="91"/>
                </a:cubicBezTo>
                <a:cubicBezTo>
                  <a:pt x="473" y="32"/>
                  <a:pt x="397" y="0"/>
                  <a:pt x="311" y="0"/>
                </a:cubicBezTo>
                <a:moveTo>
                  <a:pt x="312" y="56"/>
                </a:moveTo>
                <a:cubicBezTo>
                  <a:pt x="382" y="56"/>
                  <a:pt x="444" y="83"/>
                  <a:pt x="493" y="131"/>
                </a:cubicBezTo>
                <a:cubicBezTo>
                  <a:pt x="541" y="179"/>
                  <a:pt x="567" y="243"/>
                  <a:pt x="567" y="312"/>
                </a:cubicBezTo>
                <a:cubicBezTo>
                  <a:pt x="567" y="382"/>
                  <a:pt x="542" y="443"/>
                  <a:pt x="494" y="490"/>
                </a:cubicBezTo>
                <a:cubicBezTo>
                  <a:pt x="443" y="540"/>
                  <a:pt x="379" y="566"/>
                  <a:pt x="312" y="566"/>
                </a:cubicBezTo>
                <a:cubicBezTo>
                  <a:pt x="244" y="566"/>
                  <a:pt x="181" y="540"/>
                  <a:pt x="132" y="491"/>
                </a:cubicBezTo>
                <a:cubicBezTo>
                  <a:pt x="84" y="442"/>
                  <a:pt x="57" y="378"/>
                  <a:pt x="57" y="312"/>
                </a:cubicBezTo>
                <a:cubicBezTo>
                  <a:pt x="57" y="244"/>
                  <a:pt x="84" y="180"/>
                  <a:pt x="132" y="131"/>
                </a:cubicBezTo>
                <a:cubicBezTo>
                  <a:pt x="180" y="82"/>
                  <a:pt x="242" y="56"/>
                  <a:pt x="312" y="56"/>
                </a:cubicBezTo>
                <a:moveTo>
                  <a:pt x="1095" y="0"/>
                </a:moveTo>
                <a:cubicBezTo>
                  <a:pt x="1009" y="0"/>
                  <a:pt x="936" y="30"/>
                  <a:pt x="876" y="91"/>
                </a:cubicBezTo>
                <a:cubicBezTo>
                  <a:pt x="815" y="153"/>
                  <a:pt x="784" y="227"/>
                  <a:pt x="784" y="312"/>
                </a:cubicBezTo>
                <a:cubicBezTo>
                  <a:pt x="784" y="397"/>
                  <a:pt x="815" y="470"/>
                  <a:pt x="876" y="531"/>
                </a:cubicBezTo>
                <a:cubicBezTo>
                  <a:pt x="938" y="593"/>
                  <a:pt x="1011" y="623"/>
                  <a:pt x="1095" y="623"/>
                </a:cubicBezTo>
                <a:cubicBezTo>
                  <a:pt x="1181" y="623"/>
                  <a:pt x="1255" y="592"/>
                  <a:pt x="1318" y="531"/>
                </a:cubicBezTo>
                <a:cubicBezTo>
                  <a:pt x="1378" y="472"/>
                  <a:pt x="1407" y="399"/>
                  <a:pt x="1407" y="312"/>
                </a:cubicBezTo>
                <a:cubicBezTo>
                  <a:pt x="1407" y="225"/>
                  <a:pt x="1377" y="151"/>
                  <a:pt x="1317" y="91"/>
                </a:cubicBezTo>
                <a:cubicBezTo>
                  <a:pt x="1256" y="30"/>
                  <a:pt x="1183" y="0"/>
                  <a:pt x="1095" y="0"/>
                </a:cubicBezTo>
                <a:moveTo>
                  <a:pt x="1096" y="56"/>
                </a:moveTo>
                <a:cubicBezTo>
                  <a:pt x="1167" y="56"/>
                  <a:pt x="1227" y="81"/>
                  <a:pt x="1276" y="131"/>
                </a:cubicBezTo>
                <a:cubicBezTo>
                  <a:pt x="1326" y="180"/>
                  <a:pt x="1351" y="241"/>
                  <a:pt x="1351" y="312"/>
                </a:cubicBezTo>
                <a:cubicBezTo>
                  <a:pt x="1351" y="383"/>
                  <a:pt x="1327" y="443"/>
                  <a:pt x="1278" y="490"/>
                </a:cubicBezTo>
                <a:cubicBezTo>
                  <a:pt x="1226" y="541"/>
                  <a:pt x="1166" y="566"/>
                  <a:pt x="1096" y="566"/>
                </a:cubicBezTo>
                <a:cubicBezTo>
                  <a:pt x="1027" y="566"/>
                  <a:pt x="966" y="541"/>
                  <a:pt x="916" y="491"/>
                </a:cubicBezTo>
                <a:cubicBezTo>
                  <a:pt x="866" y="440"/>
                  <a:pt x="840" y="381"/>
                  <a:pt x="840" y="312"/>
                </a:cubicBezTo>
                <a:cubicBezTo>
                  <a:pt x="840" y="243"/>
                  <a:pt x="866" y="183"/>
                  <a:pt x="917" y="131"/>
                </a:cubicBezTo>
                <a:cubicBezTo>
                  <a:pt x="966" y="81"/>
                  <a:pt x="1026" y="56"/>
                  <a:pt x="1096" y="56"/>
                </a:cubicBezTo>
                <a:moveTo>
                  <a:pt x="1139" y="154"/>
                </a:moveTo>
                <a:cubicBezTo>
                  <a:pt x="1139" y="178"/>
                  <a:pt x="1120" y="198"/>
                  <a:pt x="1096" y="198"/>
                </a:cubicBezTo>
                <a:cubicBezTo>
                  <a:pt x="1072" y="198"/>
                  <a:pt x="1052" y="178"/>
                  <a:pt x="1052" y="154"/>
                </a:cubicBezTo>
                <a:cubicBezTo>
                  <a:pt x="1052" y="130"/>
                  <a:pt x="1072" y="111"/>
                  <a:pt x="1096" y="111"/>
                </a:cubicBezTo>
                <a:cubicBezTo>
                  <a:pt x="1120" y="111"/>
                  <a:pt x="1139" y="130"/>
                  <a:pt x="1139" y="154"/>
                </a:cubicBezTo>
                <a:moveTo>
                  <a:pt x="1180" y="235"/>
                </a:moveTo>
                <a:cubicBezTo>
                  <a:pt x="1180" y="224"/>
                  <a:pt x="1171" y="215"/>
                  <a:pt x="1159" y="215"/>
                </a:cubicBezTo>
                <a:lnTo>
                  <a:pt x="1032" y="215"/>
                </a:lnTo>
                <a:cubicBezTo>
                  <a:pt x="1021" y="215"/>
                  <a:pt x="1012" y="224"/>
                  <a:pt x="1012" y="235"/>
                </a:cubicBezTo>
                <a:lnTo>
                  <a:pt x="1012" y="362"/>
                </a:lnTo>
                <a:lnTo>
                  <a:pt x="1047" y="362"/>
                </a:lnTo>
                <a:lnTo>
                  <a:pt x="1047" y="513"/>
                </a:lnTo>
                <a:lnTo>
                  <a:pt x="1144" y="513"/>
                </a:lnTo>
                <a:lnTo>
                  <a:pt x="1144" y="362"/>
                </a:lnTo>
                <a:lnTo>
                  <a:pt x="1180" y="362"/>
                </a:lnTo>
                <a:lnTo>
                  <a:pt x="1180" y="235"/>
                </a:lnTo>
                <a:moveTo>
                  <a:pt x="1731" y="261"/>
                </a:moveTo>
                <a:lnTo>
                  <a:pt x="1704" y="261"/>
                </a:lnTo>
                <a:lnTo>
                  <a:pt x="1764" y="329"/>
                </a:lnTo>
                <a:lnTo>
                  <a:pt x="1825" y="261"/>
                </a:lnTo>
                <a:lnTo>
                  <a:pt x="1803" y="261"/>
                </a:lnTo>
                <a:cubicBezTo>
                  <a:pt x="1808" y="228"/>
                  <a:pt x="1837" y="207"/>
                  <a:pt x="1870" y="209"/>
                </a:cubicBezTo>
                <a:cubicBezTo>
                  <a:pt x="1872" y="210"/>
                  <a:pt x="1873" y="209"/>
                  <a:pt x="1874" y="209"/>
                </a:cubicBezTo>
                <a:cubicBezTo>
                  <a:pt x="1929" y="209"/>
                  <a:pt x="1951" y="251"/>
                  <a:pt x="1953" y="312"/>
                </a:cubicBezTo>
                <a:cubicBezTo>
                  <a:pt x="1954" y="376"/>
                  <a:pt x="1918" y="415"/>
                  <a:pt x="1874" y="414"/>
                </a:cubicBezTo>
                <a:cubicBezTo>
                  <a:pt x="1829" y="413"/>
                  <a:pt x="1812" y="392"/>
                  <a:pt x="1805" y="359"/>
                </a:cubicBezTo>
                <a:lnTo>
                  <a:pt x="1724" y="359"/>
                </a:lnTo>
                <a:cubicBezTo>
                  <a:pt x="1737" y="435"/>
                  <a:pt x="1793" y="479"/>
                  <a:pt x="1873" y="479"/>
                </a:cubicBezTo>
                <a:cubicBezTo>
                  <a:pt x="1962" y="479"/>
                  <a:pt x="2027" y="404"/>
                  <a:pt x="2027" y="312"/>
                </a:cubicBezTo>
                <a:cubicBezTo>
                  <a:pt x="2027" y="213"/>
                  <a:pt x="1963" y="144"/>
                  <a:pt x="1873" y="144"/>
                </a:cubicBezTo>
                <a:cubicBezTo>
                  <a:pt x="1870" y="144"/>
                  <a:pt x="1867" y="144"/>
                  <a:pt x="1865" y="144"/>
                </a:cubicBezTo>
                <a:cubicBezTo>
                  <a:pt x="1864" y="144"/>
                  <a:pt x="1863" y="144"/>
                  <a:pt x="1863" y="144"/>
                </a:cubicBezTo>
                <a:cubicBezTo>
                  <a:pt x="1807" y="145"/>
                  <a:pt x="1731" y="185"/>
                  <a:pt x="1731" y="261"/>
                </a:cubicBezTo>
                <a:moveTo>
                  <a:pt x="1858" y="0"/>
                </a:moveTo>
                <a:cubicBezTo>
                  <a:pt x="1690" y="5"/>
                  <a:pt x="1554" y="143"/>
                  <a:pt x="1554" y="312"/>
                </a:cubicBezTo>
                <a:cubicBezTo>
                  <a:pt x="1554" y="484"/>
                  <a:pt x="1694" y="623"/>
                  <a:pt x="1866" y="623"/>
                </a:cubicBezTo>
                <a:cubicBezTo>
                  <a:pt x="2038" y="623"/>
                  <a:pt x="2177" y="484"/>
                  <a:pt x="2177" y="312"/>
                </a:cubicBezTo>
                <a:cubicBezTo>
                  <a:pt x="2177" y="140"/>
                  <a:pt x="2037" y="0"/>
                  <a:pt x="1866" y="0"/>
                </a:cubicBezTo>
                <a:cubicBezTo>
                  <a:pt x="1863" y="0"/>
                  <a:pt x="1860" y="0"/>
                  <a:pt x="1858" y="0"/>
                </a:cubicBezTo>
                <a:moveTo>
                  <a:pt x="1857" y="54"/>
                </a:moveTo>
                <a:cubicBezTo>
                  <a:pt x="1860" y="54"/>
                  <a:pt x="1863" y="54"/>
                  <a:pt x="1866" y="54"/>
                </a:cubicBezTo>
                <a:cubicBezTo>
                  <a:pt x="2008" y="54"/>
                  <a:pt x="2124" y="169"/>
                  <a:pt x="2124" y="312"/>
                </a:cubicBezTo>
                <a:cubicBezTo>
                  <a:pt x="2124" y="454"/>
                  <a:pt x="2008" y="570"/>
                  <a:pt x="1866" y="570"/>
                </a:cubicBezTo>
                <a:cubicBezTo>
                  <a:pt x="1723" y="570"/>
                  <a:pt x="1608" y="454"/>
                  <a:pt x="1608" y="312"/>
                </a:cubicBezTo>
                <a:cubicBezTo>
                  <a:pt x="1608" y="172"/>
                  <a:pt x="1719" y="58"/>
                  <a:pt x="1857" y="54"/>
                </a:cubicBezTo>
                <a:close/>
              </a:path>
            </a:pathLst>
          </a:custGeom>
          <a:solidFill>
            <a:srgbClr val="666666"/>
          </a:solidFill>
          <a:ln w="0">
            <a:noFill/>
          </a:ln>
        </p:spPr>
        <p:txBody>
          <a:bodyPr/>
          <a:lstStyle/>
          <a:p>
            <a:endParaRPr lang="es-ES"/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F15E2188-7901-EC9D-2732-05A081AF3A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98697" y="4892070"/>
            <a:ext cx="3864922" cy="1051530"/>
          </a:xfrm>
          <a:prstGeom prst="rect">
            <a:avLst/>
          </a:prstGeom>
          <a:solidFill>
            <a:srgbClr val="FEF8F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0" rIns="91440" bIns="12696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ES" sz="10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SFMono-Regular"/>
              </a:rPr>
              <a:t>©2023 Autor Nicolás H. Rodríguez Uribe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ES" sz="10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SFMono-Regular"/>
              </a:rPr>
              <a:t>Algunos derechos reservados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ES" sz="10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SFMono-Regular"/>
              </a:rPr>
              <a:t>Este documento se distribuye bajo la licencia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ES" sz="10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SFMono-Regular"/>
              </a:rPr>
              <a:t>“Atribución-</a:t>
            </a:r>
            <a:r>
              <a:rPr kumimoji="0" lang="es-ES" altLang="es-ES" sz="1000" b="0" i="0" u="none" strike="noStrike" cap="none" normalizeH="0" baseline="0" dirty="0" err="1">
                <a:ln>
                  <a:noFill/>
                </a:ln>
                <a:solidFill>
                  <a:srgbClr val="212529"/>
                </a:solidFill>
                <a:effectLst/>
                <a:latin typeface="SFMono-Regular"/>
              </a:rPr>
              <a:t>CompartirIgual</a:t>
            </a:r>
            <a:r>
              <a:rPr kumimoji="0" lang="es-ES" altLang="es-ES" sz="10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SFMono-Regular"/>
              </a:rPr>
              <a:t> 4.0 Internacional” de Creative </a:t>
            </a:r>
            <a:r>
              <a:rPr kumimoji="0" lang="es-ES" altLang="es-ES" sz="1000" b="0" i="0" u="none" strike="noStrike" cap="none" normalizeH="0" baseline="0" dirty="0" err="1">
                <a:ln>
                  <a:noFill/>
                </a:ln>
                <a:solidFill>
                  <a:srgbClr val="212529"/>
                </a:solidFill>
                <a:effectLst/>
                <a:latin typeface="SFMono-Regular"/>
              </a:rPr>
              <a:t>Commons</a:t>
            </a:r>
            <a:r>
              <a:rPr kumimoji="0" lang="es-ES" altLang="es-ES" sz="10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SFMono-Regular"/>
              </a:rPr>
              <a:t>, disponible en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ES" sz="10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SFMono-Regular"/>
              </a:rPr>
              <a:t>https://creativecommons.org/licenses/by-sa/4.0/deed.es</a:t>
            </a:r>
            <a:r>
              <a:rPr kumimoji="0" lang="es-ES" altLang="es-E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s-ES" altLang="es-E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55921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C7282F1-25B7-6A2B-F234-CA687E2D4A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287" y="352980"/>
            <a:ext cx="11747425" cy="666360"/>
          </a:xfrm>
        </p:spPr>
        <p:txBody>
          <a:bodyPr/>
          <a:lstStyle/>
          <a:p>
            <a:r>
              <a:rPr lang="es-ES" dirty="0">
                <a:solidFill>
                  <a:srgbClr val="CB0017"/>
                </a:solidFill>
              </a:rPr>
              <a:t>Índice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CA4367EF-420F-8AB9-B445-DF046B536613}"/>
              </a:ext>
            </a:extLst>
          </p:cNvPr>
          <p:cNvSpPr>
            <a:spLocks noGrp="1"/>
          </p:cNvSpPr>
          <p:nvPr>
            <p:ph type="subTitle" idx="10"/>
          </p:nvPr>
        </p:nvSpPr>
        <p:spPr/>
        <p:txBody>
          <a:bodyPr/>
          <a:lstStyle/>
          <a:p>
            <a:r>
              <a:rPr lang="es-ES" dirty="0"/>
              <a:t>¿Qué es un Sistema distribuido?</a:t>
            </a:r>
          </a:p>
          <a:p>
            <a:r>
              <a:rPr lang="es-ES" dirty="0"/>
              <a:t>Características</a:t>
            </a:r>
          </a:p>
          <a:p>
            <a:r>
              <a:rPr lang="es-ES" dirty="0"/>
              <a:t>Ventajas</a:t>
            </a:r>
          </a:p>
          <a:p>
            <a:r>
              <a:rPr lang="es-ES" dirty="0"/>
              <a:t>Desafíos</a:t>
            </a:r>
          </a:p>
          <a:p>
            <a:r>
              <a:rPr lang="es-ES" dirty="0"/>
              <a:t>Arquitecturas</a:t>
            </a:r>
          </a:p>
          <a:p>
            <a:r>
              <a:rPr lang="es-ES" dirty="0"/>
              <a:t>Comunicación</a:t>
            </a:r>
          </a:p>
          <a:p>
            <a:r>
              <a:rPr lang="es-ES" dirty="0"/>
              <a:t>Tolerancia a fallos, recuperación y seguridad</a:t>
            </a:r>
          </a:p>
          <a:p>
            <a:r>
              <a:rPr lang="es-ES" dirty="0"/>
              <a:t>Aplicaciones actuales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58B7B1F-CCC8-0777-985E-CF0632738B4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3C68E28-6A0B-4E0D-A95D-AA2B793B8668}" type="slidenum">
              <a:rPr lang="es-ES" smtClean="0"/>
              <a:t>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470591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C7282F1-25B7-6A2B-F234-CA687E2D4A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287" y="352980"/>
            <a:ext cx="11747425" cy="666360"/>
          </a:xfrm>
        </p:spPr>
        <p:txBody>
          <a:bodyPr/>
          <a:lstStyle/>
          <a:p>
            <a:r>
              <a:rPr lang="es-ES" dirty="0">
                <a:solidFill>
                  <a:srgbClr val="CB0017"/>
                </a:solidFill>
              </a:rPr>
              <a:t>¿Qué es un Sistema Distribuido?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CA4367EF-420F-8AB9-B445-DF046B536613}"/>
              </a:ext>
            </a:extLst>
          </p:cNvPr>
          <p:cNvSpPr>
            <a:spLocks noGrp="1"/>
          </p:cNvSpPr>
          <p:nvPr>
            <p:ph type="subTitle" idx="10"/>
          </p:nvPr>
        </p:nvSpPr>
        <p:spPr>
          <a:xfrm>
            <a:off x="314280" y="1582560"/>
            <a:ext cx="11490624" cy="4589280"/>
          </a:xfrm>
        </p:spPr>
        <p:txBody>
          <a:bodyPr/>
          <a:lstStyle/>
          <a:p>
            <a:pPr algn="l">
              <a:buFont typeface="Arial" panose="020B0604020202020204" pitchFamily="34" charset="0"/>
              <a:buChar char="•"/>
            </a:pPr>
            <a:r>
              <a:rPr lang="es-ES" b="1" i="0" dirty="0">
                <a:solidFill>
                  <a:srgbClr val="374151"/>
                </a:solidFill>
                <a:effectLst/>
                <a:latin typeface="Söhne"/>
              </a:rPr>
              <a:t>Definición básica: </a:t>
            </a:r>
            <a:r>
              <a:rPr lang="es-ES" b="0" i="0" dirty="0">
                <a:solidFill>
                  <a:srgbClr val="374151"/>
                </a:solidFill>
                <a:effectLst/>
                <a:latin typeface="Söhne"/>
              </a:rPr>
              <a:t>Conjunto de computadoras independientes que se presentan al usuario como una única computadora coherente.</a:t>
            </a:r>
          </a:p>
          <a:p>
            <a:pPr algn="l">
              <a:buFont typeface="Arial" panose="020B0604020202020204" pitchFamily="34" charset="0"/>
              <a:buChar char="•"/>
            </a:pPr>
            <a:endParaRPr lang="es-ES" b="0" i="0" dirty="0">
              <a:solidFill>
                <a:srgbClr val="374151"/>
              </a:solidFill>
              <a:effectLst/>
              <a:latin typeface="Söhne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s-ES" b="1" i="0" dirty="0">
                <a:solidFill>
                  <a:srgbClr val="374151"/>
                </a:solidFill>
                <a:effectLst/>
                <a:latin typeface="Söhne"/>
              </a:rPr>
              <a:t>Objetivo principal: </a:t>
            </a:r>
            <a:r>
              <a:rPr lang="es-ES" b="0" i="0" dirty="0">
                <a:solidFill>
                  <a:srgbClr val="374151"/>
                </a:solidFill>
                <a:effectLst/>
                <a:latin typeface="Söhne"/>
              </a:rPr>
              <a:t>Conectar recursos y usuarios de manera transparente.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1399FA1-B399-33C3-20A4-F80372867CA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3C68E28-6A0B-4E0D-A95D-AA2B793B8668}" type="slidenum">
              <a:rPr lang="es-ES" smtClean="0"/>
              <a:t>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584149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C7282F1-25B7-6A2B-F234-CA687E2D4A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287" y="352980"/>
            <a:ext cx="11747425" cy="666360"/>
          </a:xfrm>
        </p:spPr>
        <p:txBody>
          <a:bodyPr/>
          <a:lstStyle/>
          <a:p>
            <a:r>
              <a:rPr lang="es-ES" dirty="0">
                <a:solidFill>
                  <a:srgbClr val="CB0017"/>
                </a:solidFill>
              </a:rPr>
              <a:t>Características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CA4367EF-420F-8AB9-B445-DF046B536613}"/>
              </a:ext>
            </a:extLst>
          </p:cNvPr>
          <p:cNvSpPr>
            <a:spLocks noGrp="1"/>
          </p:cNvSpPr>
          <p:nvPr>
            <p:ph type="subTitle" idx="10"/>
          </p:nvPr>
        </p:nvSpPr>
        <p:spPr>
          <a:xfrm>
            <a:off x="314280" y="1582560"/>
            <a:ext cx="11490624" cy="4589280"/>
          </a:xfrm>
        </p:spPr>
        <p:txBody>
          <a:bodyPr/>
          <a:lstStyle/>
          <a:p>
            <a:pPr algn="l">
              <a:buFont typeface="Arial" panose="020B0604020202020204" pitchFamily="34" charset="0"/>
              <a:buChar char="•"/>
            </a:pPr>
            <a:r>
              <a:rPr lang="es-ES" b="1" i="0" dirty="0">
                <a:solidFill>
                  <a:srgbClr val="374151"/>
                </a:solidFill>
                <a:effectLst/>
                <a:latin typeface="Söhne"/>
              </a:rPr>
              <a:t>Concurrencia</a:t>
            </a:r>
            <a:endParaRPr lang="es-ES" b="0" i="0" dirty="0">
              <a:solidFill>
                <a:srgbClr val="374151"/>
              </a:solidFill>
              <a:effectLst/>
              <a:latin typeface="Söhne"/>
            </a:endParaRP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s-ES" b="0" i="0" dirty="0">
                <a:solidFill>
                  <a:srgbClr val="374151"/>
                </a:solidFill>
                <a:effectLst/>
                <a:latin typeface="Söhne"/>
              </a:rPr>
              <a:t>Varios procesos pueden correr simultáneamente en diferentes nodos.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s-ES" b="0" i="0" dirty="0">
                <a:solidFill>
                  <a:srgbClr val="374151"/>
                </a:solidFill>
                <a:effectLst/>
                <a:latin typeface="Söhne"/>
              </a:rPr>
              <a:t>Es necesario coordinar acciones y evitar conflictos.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s-ES" b="1" i="0" dirty="0">
                <a:solidFill>
                  <a:srgbClr val="374151"/>
                </a:solidFill>
                <a:effectLst/>
                <a:latin typeface="Söhne"/>
              </a:rPr>
              <a:t>Escalabilidad</a:t>
            </a:r>
            <a:endParaRPr lang="es-ES" b="0" i="0" dirty="0">
              <a:solidFill>
                <a:srgbClr val="374151"/>
              </a:solidFill>
              <a:effectLst/>
              <a:latin typeface="Söhne"/>
            </a:endParaRP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s-ES" b="0" i="0" dirty="0">
                <a:solidFill>
                  <a:srgbClr val="374151"/>
                </a:solidFill>
                <a:effectLst/>
                <a:latin typeface="Söhne"/>
              </a:rPr>
              <a:t>Capacidad para crecer y gestionar un aumento en usuarios y tareas.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s-ES" b="0" i="0" dirty="0">
                <a:solidFill>
                  <a:srgbClr val="374151"/>
                </a:solidFill>
                <a:effectLst/>
                <a:latin typeface="Söhne"/>
              </a:rPr>
              <a:t>Puede ser vertical (añadir más recursos a un nodo) o horizontal (añadir más nodos).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s-ES" b="1" i="0" dirty="0">
                <a:solidFill>
                  <a:srgbClr val="374151"/>
                </a:solidFill>
                <a:effectLst/>
                <a:latin typeface="Söhne"/>
              </a:rPr>
              <a:t>Fallos independientes</a:t>
            </a:r>
            <a:endParaRPr lang="es-ES" b="0" i="0" dirty="0">
              <a:solidFill>
                <a:srgbClr val="374151"/>
              </a:solidFill>
              <a:effectLst/>
              <a:latin typeface="Söhne"/>
            </a:endParaRP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s-ES" b="0" i="0" dirty="0">
                <a:solidFill>
                  <a:srgbClr val="374151"/>
                </a:solidFill>
                <a:effectLst/>
                <a:latin typeface="Söhne"/>
              </a:rPr>
              <a:t>Un fallo en un nodo no debería causar la caída del sistema completo.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s-ES" b="0" i="0" dirty="0">
                <a:solidFill>
                  <a:srgbClr val="374151"/>
                </a:solidFill>
                <a:effectLst/>
                <a:latin typeface="Söhne"/>
              </a:rPr>
              <a:t>La detección y recuperación son esenciales.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s-ES" b="1" i="0" dirty="0">
                <a:solidFill>
                  <a:srgbClr val="374151"/>
                </a:solidFill>
                <a:effectLst/>
                <a:latin typeface="Söhne"/>
              </a:rPr>
              <a:t>Heterogeneidad</a:t>
            </a:r>
            <a:endParaRPr lang="es-ES" b="0" i="0" dirty="0">
              <a:solidFill>
                <a:srgbClr val="374151"/>
              </a:solidFill>
              <a:effectLst/>
              <a:latin typeface="Söhne"/>
            </a:endParaRP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s-ES" b="0" i="0" dirty="0">
                <a:solidFill>
                  <a:srgbClr val="374151"/>
                </a:solidFill>
                <a:effectLst/>
                <a:latin typeface="Söhne"/>
              </a:rPr>
              <a:t>Diversidad de hardware, sistemas operativos, redes y aplicaciones.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s-ES" b="0" i="0" dirty="0">
                <a:solidFill>
                  <a:srgbClr val="374151"/>
                </a:solidFill>
                <a:effectLst/>
                <a:latin typeface="Söhne"/>
              </a:rPr>
              <a:t>El middleware ayuda a unificar esta diversidad.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D5D4574-C675-A418-77F7-CFD9692EEC8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3C68E28-6A0B-4E0D-A95D-AA2B793B8668}" type="slidenum">
              <a:rPr lang="es-ES" smtClean="0"/>
              <a:t>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477018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C7282F1-25B7-6A2B-F234-CA687E2D4A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287" y="352980"/>
            <a:ext cx="11747425" cy="666360"/>
          </a:xfrm>
        </p:spPr>
        <p:txBody>
          <a:bodyPr/>
          <a:lstStyle/>
          <a:p>
            <a:r>
              <a:rPr lang="es-ES" dirty="0">
                <a:solidFill>
                  <a:srgbClr val="CB0017"/>
                </a:solidFill>
              </a:rPr>
              <a:t>Ventajas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CA4367EF-420F-8AB9-B445-DF046B536613}"/>
              </a:ext>
            </a:extLst>
          </p:cNvPr>
          <p:cNvSpPr>
            <a:spLocks noGrp="1"/>
          </p:cNvSpPr>
          <p:nvPr>
            <p:ph type="subTitle" idx="10"/>
          </p:nvPr>
        </p:nvSpPr>
        <p:spPr>
          <a:xfrm>
            <a:off x="314280" y="1582560"/>
            <a:ext cx="11490624" cy="4589280"/>
          </a:xfrm>
        </p:spPr>
        <p:txBody>
          <a:bodyPr/>
          <a:lstStyle/>
          <a:p>
            <a:pPr algn="l">
              <a:buFont typeface="Arial" panose="020B0604020202020204" pitchFamily="34" charset="0"/>
              <a:buChar char="•"/>
            </a:pPr>
            <a:r>
              <a:rPr lang="es-ES" b="0" i="0" dirty="0">
                <a:solidFill>
                  <a:srgbClr val="374151"/>
                </a:solidFill>
                <a:effectLst/>
                <a:latin typeface="Söhne"/>
              </a:rPr>
              <a:t>Compartir recursos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s-ES" b="0" i="0" dirty="0">
                <a:solidFill>
                  <a:srgbClr val="374151"/>
                </a:solidFill>
                <a:effectLst/>
                <a:latin typeface="Söhne"/>
              </a:rPr>
              <a:t>Tolerancia a fallos y alta disponibilidad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s-ES" b="0" i="0" dirty="0">
                <a:solidFill>
                  <a:srgbClr val="374151"/>
                </a:solidFill>
                <a:effectLst/>
                <a:latin typeface="Söhne"/>
              </a:rPr>
              <a:t>Escalabilidad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s-ES" b="0" i="0" dirty="0">
                <a:solidFill>
                  <a:srgbClr val="374151"/>
                </a:solidFill>
                <a:effectLst/>
                <a:latin typeface="Söhne"/>
              </a:rPr>
              <a:t>Flexibilidad y adaptabilidad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s-ES" b="0" i="0" dirty="0">
                <a:solidFill>
                  <a:srgbClr val="374151"/>
                </a:solidFill>
                <a:effectLst/>
                <a:latin typeface="Söhne"/>
              </a:rPr>
              <a:t>Reducción de costes y aumento de rendimiento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3198EA8-D634-07C1-F687-F2CE240A64C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3C68E28-6A0B-4E0D-A95D-AA2B793B8668}" type="slidenum">
              <a:rPr lang="es-ES" smtClean="0"/>
              <a:t>5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578200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diagram of a variety of components&#10;&#10;Description automatically generated">
            <a:extLst>
              <a:ext uri="{FF2B5EF4-FFF2-40B4-BE49-F238E27FC236}">
                <a16:creationId xmlns:a16="http://schemas.microsoft.com/office/drawing/2014/main" id="{B55E02DA-6D89-550C-213E-137B1DD5B1D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77" t="11748" r="5608" b="7691"/>
          <a:stretch/>
        </p:blipFill>
        <p:spPr>
          <a:xfrm>
            <a:off x="7278253" y="2918691"/>
            <a:ext cx="4027055" cy="3697166"/>
          </a:xfrm>
          <a:prstGeom prst="rect">
            <a:avLst/>
          </a:prstGeom>
        </p:spPr>
      </p:pic>
      <p:sp>
        <p:nvSpPr>
          <p:cNvPr id="4" name="Title 3">
            <a:extLst>
              <a:ext uri="{FF2B5EF4-FFF2-40B4-BE49-F238E27FC236}">
                <a16:creationId xmlns:a16="http://schemas.microsoft.com/office/drawing/2014/main" id="{EC7282F1-25B7-6A2B-F234-CA687E2D4A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287" y="352980"/>
            <a:ext cx="11747425" cy="666360"/>
          </a:xfrm>
        </p:spPr>
        <p:txBody>
          <a:bodyPr/>
          <a:lstStyle/>
          <a:p>
            <a:r>
              <a:rPr lang="es-ES" dirty="0">
                <a:solidFill>
                  <a:srgbClr val="CB0017"/>
                </a:solidFill>
              </a:rPr>
              <a:t>Desafíos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CA4367EF-420F-8AB9-B445-DF046B536613}"/>
              </a:ext>
            </a:extLst>
          </p:cNvPr>
          <p:cNvSpPr>
            <a:spLocks noGrp="1"/>
          </p:cNvSpPr>
          <p:nvPr>
            <p:ph type="subTitle" idx="10"/>
          </p:nvPr>
        </p:nvSpPr>
        <p:spPr>
          <a:xfrm>
            <a:off x="314280" y="1582560"/>
            <a:ext cx="11490624" cy="4589280"/>
          </a:xfrm>
        </p:spPr>
        <p:txBody>
          <a:bodyPr/>
          <a:lstStyle/>
          <a:p>
            <a:pPr algn="l">
              <a:buFont typeface="Arial" panose="020B0604020202020204" pitchFamily="34" charset="0"/>
              <a:buChar char="•"/>
            </a:pPr>
            <a:r>
              <a:rPr lang="es-ES" b="0" i="0" dirty="0">
                <a:solidFill>
                  <a:srgbClr val="374151"/>
                </a:solidFill>
                <a:effectLst/>
                <a:latin typeface="Söhne"/>
              </a:rPr>
              <a:t>Coordinación y comunicación entre nodos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s-ES" b="0" i="0" dirty="0">
                <a:solidFill>
                  <a:srgbClr val="374151"/>
                </a:solidFill>
                <a:effectLst/>
                <a:latin typeface="Söhne"/>
              </a:rPr>
              <a:t>Gestión de fallos y recuperación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s-ES" b="0" i="0" dirty="0">
                <a:solidFill>
                  <a:srgbClr val="374151"/>
                </a:solidFill>
                <a:effectLst/>
                <a:latin typeface="Söhne"/>
              </a:rPr>
              <a:t>Seguridad y privacidad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s-ES" b="0" i="0" dirty="0">
                <a:solidFill>
                  <a:srgbClr val="374151"/>
                </a:solidFill>
                <a:effectLst/>
                <a:latin typeface="Söhne"/>
              </a:rPr>
              <a:t>Consistencia y replicación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s-ES" b="0" i="0" dirty="0">
                <a:solidFill>
                  <a:srgbClr val="374151"/>
                </a:solidFill>
                <a:effectLst/>
                <a:latin typeface="Söhne"/>
              </a:rPr>
              <a:t>Diseño y desarrollo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99B9CBA-C5DE-9B93-7536-09BACF0BF2D4}"/>
              </a:ext>
            </a:extLst>
          </p:cNvPr>
          <p:cNvSpPr txBox="1"/>
          <p:nvPr/>
        </p:nvSpPr>
        <p:spPr>
          <a:xfrm>
            <a:off x="7908636" y="6488839"/>
            <a:ext cx="291297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000" dirty="0">
                <a:latin typeface="Söhne"/>
              </a:rPr>
              <a:t>Fuente: https://en.wikipedia.org/wiki/CAP_theorem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CFB7576-8580-1F6F-0C9C-1C9E8618927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3C68E28-6A0B-4E0D-A95D-AA2B793B8668}" type="slidenum">
              <a:rPr lang="es-ES" smtClean="0"/>
              <a:t>6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175936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C7282F1-25B7-6A2B-F234-CA687E2D4A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287" y="352980"/>
            <a:ext cx="11747425" cy="666360"/>
          </a:xfrm>
        </p:spPr>
        <p:txBody>
          <a:bodyPr/>
          <a:lstStyle/>
          <a:p>
            <a:r>
              <a:rPr lang="es-ES" dirty="0">
                <a:solidFill>
                  <a:srgbClr val="CB0017"/>
                </a:solidFill>
              </a:rPr>
              <a:t>Arquitecturas 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CA4367EF-420F-8AB9-B445-DF046B536613}"/>
              </a:ext>
            </a:extLst>
          </p:cNvPr>
          <p:cNvSpPr>
            <a:spLocks noGrp="1"/>
          </p:cNvSpPr>
          <p:nvPr>
            <p:ph type="subTitle" idx="10"/>
          </p:nvPr>
        </p:nvSpPr>
        <p:spPr>
          <a:xfrm>
            <a:off x="314280" y="1582560"/>
            <a:ext cx="11490624" cy="4589280"/>
          </a:xfrm>
        </p:spPr>
        <p:txBody>
          <a:bodyPr/>
          <a:lstStyle/>
          <a:p>
            <a:pPr algn="l">
              <a:buFont typeface="Arial" panose="020B0604020202020204" pitchFamily="34" charset="0"/>
              <a:buChar char="•"/>
            </a:pPr>
            <a:r>
              <a:rPr lang="es-ES" b="1" i="0" dirty="0">
                <a:solidFill>
                  <a:srgbClr val="374151"/>
                </a:solidFill>
                <a:effectLst/>
                <a:latin typeface="Söhne"/>
              </a:rPr>
              <a:t>Modelo Cliente-Servidor</a:t>
            </a:r>
          </a:p>
          <a:p>
            <a:pPr lvl="1"/>
            <a:r>
              <a:rPr lang="es-ES" b="0" i="0" dirty="0">
                <a:solidFill>
                  <a:srgbClr val="374151"/>
                </a:solidFill>
                <a:effectLst/>
                <a:latin typeface="Söhne"/>
              </a:rPr>
              <a:t>Un servidor provee recursos o servicios, y los clientes consumen esos servicios.</a:t>
            </a:r>
          </a:p>
          <a:p>
            <a:pPr lvl="1"/>
            <a:r>
              <a:rPr lang="es-ES" b="0" i="0" dirty="0">
                <a:solidFill>
                  <a:srgbClr val="374151"/>
                </a:solidFill>
                <a:effectLst/>
                <a:latin typeface="Söhne"/>
              </a:rPr>
              <a:t>Variantes:</a:t>
            </a:r>
          </a:p>
          <a:p>
            <a:pPr lvl="2"/>
            <a:r>
              <a:rPr lang="es-ES" b="0" i="0" dirty="0">
                <a:solidFill>
                  <a:srgbClr val="374151"/>
                </a:solidFill>
                <a:effectLst/>
                <a:latin typeface="Söhne"/>
              </a:rPr>
              <a:t>Grueso delgado (Dependiendo de dónde resida la lógica de la aplicación).</a:t>
            </a:r>
          </a:p>
          <a:p>
            <a:pPr lvl="2"/>
            <a:r>
              <a:rPr lang="es-ES" b="0" i="0" dirty="0">
                <a:solidFill>
                  <a:srgbClr val="374151"/>
                </a:solidFill>
                <a:effectLst/>
                <a:latin typeface="Söhne"/>
              </a:rPr>
              <a:t>P2P (Cada nodo puede ser tanto cliente como servidor).</a:t>
            </a:r>
          </a:p>
          <a:p>
            <a:pPr algn="l"/>
            <a:r>
              <a:rPr lang="es-ES" b="1" i="0" dirty="0">
                <a:solidFill>
                  <a:srgbClr val="374151"/>
                </a:solidFill>
                <a:effectLst/>
                <a:latin typeface="Söhne"/>
              </a:rPr>
              <a:t>Arquitectura en Capas</a:t>
            </a:r>
            <a:endParaRPr lang="es-ES" b="0" i="0" dirty="0">
              <a:solidFill>
                <a:srgbClr val="374151"/>
              </a:solidFill>
              <a:effectLst/>
              <a:latin typeface="Söhne"/>
            </a:endParaRPr>
          </a:p>
          <a:p>
            <a:pPr lvl="1"/>
            <a:r>
              <a:rPr lang="es-ES" b="0" i="0" dirty="0">
                <a:solidFill>
                  <a:srgbClr val="374151"/>
                </a:solidFill>
                <a:effectLst/>
                <a:latin typeface="Söhne"/>
              </a:rPr>
              <a:t>Capas separan las responsabilidades y simplifican la gestión y el desarrollo.</a:t>
            </a:r>
          </a:p>
          <a:p>
            <a:pPr lvl="1"/>
            <a:r>
              <a:rPr lang="es-ES" b="0" i="0" dirty="0">
                <a:solidFill>
                  <a:srgbClr val="374151"/>
                </a:solidFill>
                <a:effectLst/>
                <a:latin typeface="Söhne"/>
              </a:rPr>
              <a:t>OSI </a:t>
            </a:r>
            <a:r>
              <a:rPr lang="es-ES" b="0" i="0" dirty="0" err="1">
                <a:solidFill>
                  <a:srgbClr val="374151"/>
                </a:solidFill>
                <a:effectLst/>
                <a:latin typeface="Söhne"/>
              </a:rPr>
              <a:t>Model</a:t>
            </a:r>
            <a:r>
              <a:rPr lang="es-ES" b="0" i="0" dirty="0">
                <a:solidFill>
                  <a:srgbClr val="374151"/>
                </a:solidFill>
                <a:effectLst/>
                <a:latin typeface="Söhne"/>
              </a:rPr>
              <a:t> con sus 7 capas desde física hasta aplicación.</a:t>
            </a:r>
          </a:p>
          <a:p>
            <a:pPr lvl="1"/>
            <a:endParaRPr lang="es-ES" b="0" i="0" dirty="0">
              <a:solidFill>
                <a:srgbClr val="374151"/>
              </a:solidFill>
              <a:effectLst/>
              <a:latin typeface="Söhne"/>
            </a:endParaRPr>
          </a:p>
          <a:p>
            <a:endParaRPr lang="es-ES" b="0" i="0" dirty="0">
              <a:solidFill>
                <a:srgbClr val="374151"/>
              </a:solidFill>
              <a:effectLst/>
              <a:latin typeface="Söhne"/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22249319-7A50-24B1-972E-E7D2BECFA4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5309" y="5106285"/>
            <a:ext cx="5619750" cy="1628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2B6A567E-7715-BD1C-849B-CF713F2ABF28}"/>
              </a:ext>
            </a:extLst>
          </p:cNvPr>
          <p:cNvSpPr txBox="1"/>
          <p:nvPr/>
        </p:nvSpPr>
        <p:spPr>
          <a:xfrm>
            <a:off x="4068216" y="6611779"/>
            <a:ext cx="430117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000" dirty="0">
                <a:latin typeface="Söhne"/>
              </a:rPr>
              <a:t>Fuente: https://geeks.ms/jkpelaez/2009/05/30/arquitectura-basada-en-capas/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396D6E1-8132-3EA7-B66C-2ECC304882F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3C68E28-6A0B-4E0D-A95D-AA2B793B8668}" type="slidenum">
              <a:rPr lang="es-ES" smtClean="0"/>
              <a:t>7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587324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C7282F1-25B7-6A2B-F234-CA687E2D4A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287" y="352980"/>
            <a:ext cx="11747425" cy="666360"/>
          </a:xfrm>
        </p:spPr>
        <p:txBody>
          <a:bodyPr/>
          <a:lstStyle/>
          <a:p>
            <a:r>
              <a:rPr lang="es-ES" dirty="0">
                <a:solidFill>
                  <a:srgbClr val="CB0017"/>
                </a:solidFill>
              </a:rPr>
              <a:t>Arquitecturas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CA4367EF-420F-8AB9-B445-DF046B536613}"/>
              </a:ext>
            </a:extLst>
          </p:cNvPr>
          <p:cNvSpPr>
            <a:spLocks noGrp="1"/>
          </p:cNvSpPr>
          <p:nvPr>
            <p:ph type="subTitle" idx="10"/>
          </p:nvPr>
        </p:nvSpPr>
        <p:spPr>
          <a:xfrm>
            <a:off x="314280" y="1582560"/>
            <a:ext cx="11490624" cy="4589280"/>
          </a:xfrm>
        </p:spPr>
        <p:txBody>
          <a:bodyPr/>
          <a:lstStyle/>
          <a:p>
            <a:pPr algn="l"/>
            <a:r>
              <a:rPr lang="es-ES" b="1" i="0" dirty="0">
                <a:solidFill>
                  <a:srgbClr val="374151"/>
                </a:solidFill>
                <a:effectLst/>
                <a:latin typeface="Söhne"/>
              </a:rPr>
              <a:t>Arquitectura Basada en Objetos</a:t>
            </a:r>
            <a:endParaRPr lang="es-ES" b="0" i="0" dirty="0">
              <a:solidFill>
                <a:srgbClr val="374151"/>
              </a:solidFill>
              <a:effectLst/>
              <a:latin typeface="Söhne"/>
            </a:endParaRPr>
          </a:p>
          <a:p>
            <a:pPr lvl="1"/>
            <a:r>
              <a:rPr lang="es-ES" b="1" i="0" dirty="0">
                <a:solidFill>
                  <a:srgbClr val="374151"/>
                </a:solidFill>
                <a:effectLst/>
                <a:latin typeface="Söhne"/>
              </a:rPr>
              <a:t>Objetos distribuidos</a:t>
            </a:r>
            <a:r>
              <a:rPr lang="es-ES" b="0" i="0" dirty="0">
                <a:solidFill>
                  <a:srgbClr val="374151"/>
                </a:solidFill>
                <a:effectLst/>
                <a:latin typeface="Söhne"/>
              </a:rPr>
              <a:t>: Entidades que encapsulan datos y métodos y pueden ser invocados remotamente.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s-ES" b="1" i="0" dirty="0">
                <a:solidFill>
                  <a:srgbClr val="374151"/>
                </a:solidFill>
                <a:effectLst/>
                <a:latin typeface="Söhne"/>
              </a:rPr>
              <a:t>CORBA</a:t>
            </a:r>
            <a:r>
              <a:rPr lang="es-ES" b="0" i="0" dirty="0">
                <a:solidFill>
                  <a:srgbClr val="374151"/>
                </a:solidFill>
                <a:effectLst/>
                <a:latin typeface="Söhne"/>
              </a:rPr>
              <a:t> (Arquitectura de Objetos de </a:t>
            </a:r>
            <a:r>
              <a:rPr lang="es-ES" b="0" i="0" dirty="0" err="1">
                <a:solidFill>
                  <a:srgbClr val="374151"/>
                </a:solidFill>
                <a:effectLst/>
                <a:latin typeface="Söhne"/>
              </a:rPr>
              <a:t>Broker</a:t>
            </a:r>
            <a:r>
              <a:rPr lang="es-ES" b="0" i="0" dirty="0">
                <a:solidFill>
                  <a:srgbClr val="374151"/>
                </a:solidFill>
                <a:effectLst/>
                <a:latin typeface="Söhne"/>
              </a:rPr>
              <a:t> Común) es un estándar que permite la comunicación entre objetos en diferentes sistemas.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s-ES" b="1" i="0" dirty="0">
                <a:solidFill>
                  <a:srgbClr val="374151"/>
                </a:solidFill>
                <a:effectLst/>
                <a:latin typeface="Söhne"/>
              </a:rPr>
              <a:t>Java RMI</a:t>
            </a:r>
            <a:r>
              <a:rPr lang="es-ES" b="0" i="0" dirty="0">
                <a:solidFill>
                  <a:srgbClr val="374151"/>
                </a:solidFill>
                <a:effectLst/>
                <a:latin typeface="Söhne"/>
              </a:rPr>
              <a:t>: Permite a un objeto invocar métodos de otro objeto en una máquina distinta.</a:t>
            </a:r>
          </a:p>
          <a:p>
            <a:pPr lvl="1"/>
            <a:endParaRPr lang="es-ES" b="0" i="0" dirty="0">
              <a:solidFill>
                <a:srgbClr val="374151"/>
              </a:solidFill>
              <a:effectLst/>
              <a:latin typeface="Söhne"/>
            </a:endParaRPr>
          </a:p>
          <a:p>
            <a:endParaRPr lang="es-ES" b="0" i="0" dirty="0">
              <a:solidFill>
                <a:srgbClr val="374151"/>
              </a:solidFill>
              <a:effectLst/>
              <a:latin typeface="Söhne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F900EE9-A8F3-1F95-3173-AD5DD76D98E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3C68E28-6A0B-4E0D-A95D-AA2B793B8668}" type="slidenum">
              <a:rPr lang="es-ES" smtClean="0"/>
              <a:t>8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946591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C7282F1-25B7-6A2B-F234-CA687E2D4A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287" y="352980"/>
            <a:ext cx="11747425" cy="666360"/>
          </a:xfrm>
        </p:spPr>
        <p:txBody>
          <a:bodyPr/>
          <a:lstStyle/>
          <a:p>
            <a:r>
              <a:rPr lang="es-ES" dirty="0">
                <a:solidFill>
                  <a:srgbClr val="CB0017"/>
                </a:solidFill>
              </a:rPr>
              <a:t>Comunicación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CA4367EF-420F-8AB9-B445-DF046B536613}"/>
              </a:ext>
            </a:extLst>
          </p:cNvPr>
          <p:cNvSpPr>
            <a:spLocks noGrp="1"/>
          </p:cNvSpPr>
          <p:nvPr>
            <p:ph type="subTitle" idx="10"/>
          </p:nvPr>
        </p:nvSpPr>
        <p:spPr>
          <a:xfrm>
            <a:off x="314280" y="1582560"/>
            <a:ext cx="11490624" cy="4589280"/>
          </a:xfrm>
        </p:spPr>
        <p:txBody>
          <a:bodyPr/>
          <a:lstStyle/>
          <a:p>
            <a:pPr algn="l">
              <a:buFont typeface="Arial" panose="020B0604020202020204" pitchFamily="34" charset="0"/>
              <a:buChar char="•"/>
            </a:pPr>
            <a:r>
              <a:rPr lang="es-ES" b="1" i="0" dirty="0">
                <a:solidFill>
                  <a:srgbClr val="374151"/>
                </a:solidFill>
                <a:effectLst/>
                <a:latin typeface="Söhne"/>
              </a:rPr>
              <a:t>Protocolos y Mensajes</a:t>
            </a:r>
            <a:r>
              <a:rPr lang="es-ES" b="0" i="0" dirty="0">
                <a:solidFill>
                  <a:srgbClr val="374151"/>
                </a:solidFill>
                <a:effectLst/>
                <a:latin typeface="Söhne"/>
              </a:rPr>
              <a:t>: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s-ES" b="0" i="0" dirty="0">
                <a:solidFill>
                  <a:srgbClr val="374151"/>
                </a:solidFill>
                <a:effectLst/>
                <a:latin typeface="Söhne"/>
              </a:rPr>
              <a:t>HTTP, FTP, SMTP son ejemplos de protocolos.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s-ES" b="0" i="0" dirty="0">
                <a:solidFill>
                  <a:srgbClr val="374151"/>
                </a:solidFill>
                <a:effectLst/>
                <a:latin typeface="Söhne"/>
              </a:rPr>
              <a:t>Un protocolo define las reglas para el intercambio de mensajes.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s-ES" b="1" i="0" dirty="0">
                <a:solidFill>
                  <a:srgbClr val="374151"/>
                </a:solidFill>
                <a:effectLst/>
                <a:latin typeface="Söhne"/>
              </a:rPr>
              <a:t>Invocación Remota</a:t>
            </a:r>
            <a:r>
              <a:rPr lang="es-ES" b="0" i="0" dirty="0">
                <a:solidFill>
                  <a:srgbClr val="374151"/>
                </a:solidFill>
                <a:effectLst/>
                <a:latin typeface="Söhne"/>
              </a:rPr>
              <a:t>: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s-ES" b="1" i="0" dirty="0">
                <a:solidFill>
                  <a:srgbClr val="374151"/>
                </a:solidFill>
                <a:effectLst/>
                <a:latin typeface="Söhne"/>
              </a:rPr>
              <a:t>RPC (Remote </a:t>
            </a:r>
            <a:r>
              <a:rPr lang="es-ES" b="1" i="0" dirty="0" err="1">
                <a:solidFill>
                  <a:srgbClr val="374151"/>
                </a:solidFill>
                <a:effectLst/>
                <a:latin typeface="Söhne"/>
              </a:rPr>
              <a:t>Procedure</a:t>
            </a:r>
            <a:r>
              <a:rPr lang="es-ES" b="1" i="0" dirty="0">
                <a:solidFill>
                  <a:srgbClr val="374151"/>
                </a:solidFill>
                <a:effectLst/>
                <a:latin typeface="Söhne"/>
              </a:rPr>
              <a:t> </a:t>
            </a:r>
            <a:r>
              <a:rPr lang="es-ES" b="1" i="0" dirty="0" err="1">
                <a:solidFill>
                  <a:srgbClr val="374151"/>
                </a:solidFill>
                <a:effectLst/>
                <a:latin typeface="Söhne"/>
              </a:rPr>
              <a:t>Call</a:t>
            </a:r>
            <a:r>
              <a:rPr lang="es-ES" b="1" i="0" dirty="0">
                <a:solidFill>
                  <a:srgbClr val="374151"/>
                </a:solidFill>
                <a:effectLst/>
                <a:latin typeface="Söhne"/>
              </a:rPr>
              <a:t>)</a:t>
            </a:r>
            <a:r>
              <a:rPr lang="es-ES" b="0" i="0" dirty="0">
                <a:solidFill>
                  <a:srgbClr val="374151"/>
                </a:solidFill>
                <a:effectLst/>
                <a:latin typeface="Söhne"/>
              </a:rPr>
              <a:t>: Permite que programas llamen a procedimientos en otra máquina.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s-ES" b="1" i="0" dirty="0">
                <a:solidFill>
                  <a:srgbClr val="374151"/>
                </a:solidFill>
                <a:effectLst/>
                <a:latin typeface="Söhne"/>
              </a:rPr>
              <a:t>RMI (Remote </a:t>
            </a:r>
            <a:r>
              <a:rPr lang="es-ES" b="1" i="0" dirty="0" err="1">
                <a:solidFill>
                  <a:srgbClr val="374151"/>
                </a:solidFill>
                <a:effectLst/>
                <a:latin typeface="Söhne"/>
              </a:rPr>
              <a:t>Method</a:t>
            </a:r>
            <a:r>
              <a:rPr lang="es-ES" b="1" i="0" dirty="0">
                <a:solidFill>
                  <a:srgbClr val="374151"/>
                </a:solidFill>
                <a:effectLst/>
                <a:latin typeface="Söhne"/>
              </a:rPr>
              <a:t> </a:t>
            </a:r>
            <a:r>
              <a:rPr lang="es-ES" b="1" i="0" dirty="0" err="1">
                <a:solidFill>
                  <a:srgbClr val="374151"/>
                </a:solidFill>
                <a:effectLst/>
                <a:latin typeface="Söhne"/>
              </a:rPr>
              <a:t>Invocation</a:t>
            </a:r>
            <a:r>
              <a:rPr lang="es-ES" b="1" i="0" dirty="0">
                <a:solidFill>
                  <a:srgbClr val="374151"/>
                </a:solidFill>
                <a:effectLst/>
                <a:latin typeface="Söhne"/>
              </a:rPr>
              <a:t>)</a:t>
            </a:r>
            <a:r>
              <a:rPr lang="es-ES" b="0" i="0" dirty="0">
                <a:solidFill>
                  <a:srgbClr val="374151"/>
                </a:solidFill>
                <a:effectLst/>
                <a:latin typeface="Söhne"/>
              </a:rPr>
              <a:t>: Similar al RPC pero orientado a objetos.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s-ES" b="1" i="0" dirty="0">
                <a:solidFill>
                  <a:srgbClr val="374151"/>
                </a:solidFill>
                <a:effectLst/>
                <a:latin typeface="Söhne"/>
              </a:rPr>
              <a:t>Middleware</a:t>
            </a:r>
            <a:r>
              <a:rPr lang="es-ES" b="0" i="0" dirty="0">
                <a:solidFill>
                  <a:srgbClr val="374151"/>
                </a:solidFill>
                <a:effectLst/>
                <a:latin typeface="Söhne"/>
              </a:rPr>
              <a:t>: Software que proporciona servicios para ayudar a las aplicaciones distribuidas a comunicarse y gestionar datos.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s-ES" b="0" i="0" dirty="0">
                <a:solidFill>
                  <a:srgbClr val="374151"/>
                </a:solidFill>
                <a:effectLst/>
                <a:latin typeface="Söhne"/>
              </a:rPr>
              <a:t>Ejemplo: </a:t>
            </a:r>
            <a:r>
              <a:rPr lang="es-ES" b="1" i="0" dirty="0" err="1">
                <a:solidFill>
                  <a:srgbClr val="374151"/>
                </a:solidFill>
                <a:effectLst/>
                <a:latin typeface="Söhne"/>
              </a:rPr>
              <a:t>Message</a:t>
            </a:r>
            <a:r>
              <a:rPr lang="es-ES" b="1" i="0" dirty="0">
                <a:solidFill>
                  <a:srgbClr val="374151"/>
                </a:solidFill>
                <a:effectLst/>
                <a:latin typeface="Söhne"/>
              </a:rPr>
              <a:t> </a:t>
            </a:r>
            <a:r>
              <a:rPr lang="es-ES" b="1" i="0" dirty="0" err="1">
                <a:solidFill>
                  <a:srgbClr val="374151"/>
                </a:solidFill>
                <a:effectLst/>
                <a:latin typeface="Söhne"/>
              </a:rPr>
              <a:t>Queue</a:t>
            </a:r>
            <a:r>
              <a:rPr lang="es-ES" b="0" i="0" dirty="0">
                <a:solidFill>
                  <a:srgbClr val="374151"/>
                </a:solidFill>
                <a:effectLst/>
                <a:latin typeface="Söhne"/>
              </a:rPr>
              <a:t> (cola de mensajes) para la comunicación asíncrona entre aplicaciones.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7ADCBC0-C9C7-296E-04B0-90764735C1C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3C68E28-6A0B-4E0D-A95D-AA2B793B8668}" type="slidenum">
              <a:rPr lang="es-ES" smtClean="0"/>
              <a:t>9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386968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236</TotalTime>
  <Words>937</Words>
  <Application>Microsoft Office PowerPoint</Application>
  <PresentationFormat>Widescreen</PresentationFormat>
  <Paragraphs>142</Paragraphs>
  <Slides>16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25" baseType="lpstr">
      <vt:lpstr>Arial</vt:lpstr>
      <vt:lpstr>Calibri</vt:lpstr>
      <vt:lpstr>Calibri Light</vt:lpstr>
      <vt:lpstr>Corbel</vt:lpstr>
      <vt:lpstr>Montserrat</vt:lpstr>
      <vt:lpstr>SFMono-Regular</vt:lpstr>
      <vt:lpstr>Söhne</vt:lpstr>
      <vt:lpstr>Office Theme</vt:lpstr>
      <vt:lpstr>Custom Design</vt:lpstr>
      <vt:lpstr>PowerPoint Presentation</vt:lpstr>
      <vt:lpstr>Índice</vt:lpstr>
      <vt:lpstr>¿Qué es un Sistema Distribuido?</vt:lpstr>
      <vt:lpstr>Características</vt:lpstr>
      <vt:lpstr>Ventajas</vt:lpstr>
      <vt:lpstr>Desafíos</vt:lpstr>
      <vt:lpstr>Arquitecturas </vt:lpstr>
      <vt:lpstr>Arquitecturas</vt:lpstr>
      <vt:lpstr>Comunicación</vt:lpstr>
      <vt:lpstr>Tolerancia a fallos, recuperación y seguridad</vt:lpstr>
      <vt:lpstr>Aplicaciones actuales – Cloud Computing</vt:lpstr>
      <vt:lpstr>Aplicaciones actuales – BBDD</vt:lpstr>
      <vt:lpstr>Aplicaciones actuales – Blockchain</vt:lpstr>
      <vt:lpstr>Aplicaciones actuales – Sistemas de archivos</vt:lpstr>
      <vt:lpstr>Aplicaciones actuales – Otras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Nicolás Rodríguez Uribe</dc:creator>
  <cp:lastModifiedBy>Nicolás Rodríguez Uribe</cp:lastModifiedBy>
  <cp:revision>1</cp:revision>
  <dcterms:created xsi:type="dcterms:W3CDTF">2023-09-13T15:54:56Z</dcterms:created>
  <dcterms:modified xsi:type="dcterms:W3CDTF">2023-12-15T11:08:40Z</dcterms:modified>
</cp:coreProperties>
</file>