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6"/>
  </p:notesMasterIdLst>
  <p:sldIdLst>
    <p:sldId id="256" r:id="rId3"/>
    <p:sldId id="257" r:id="rId4"/>
    <p:sldId id="262" r:id="rId5"/>
    <p:sldId id="267" r:id="rId6"/>
    <p:sldId id="266" r:id="rId7"/>
    <p:sldId id="265" r:id="rId8"/>
    <p:sldId id="264" r:id="rId9"/>
    <p:sldId id="263" r:id="rId10"/>
    <p:sldId id="258" r:id="rId11"/>
    <p:sldId id="261" r:id="rId12"/>
    <p:sldId id="260" r:id="rId13"/>
    <p:sldId id="259" r:id="rId14"/>
    <p:sldId id="268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E2CF8-6DA3-466E-B4D6-9FF1C6261FF1}" v="6" dt="2023-12-15T11:07:06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Rodríguez Uribe" userId="743eddab-4d2c-4c93-bdc4-e21608900313" providerId="ADAL" clId="{8BAE2CF8-6DA3-466E-B4D6-9FF1C6261FF1}"/>
    <pc:docChg chg="undo custSel addSld delSld modSld sldOrd">
      <pc:chgData name="Nicolás Rodríguez Uribe" userId="743eddab-4d2c-4c93-bdc4-e21608900313" providerId="ADAL" clId="{8BAE2CF8-6DA3-466E-B4D6-9FF1C6261FF1}" dt="2023-12-15T11:07:31.475" v="254" actId="6549"/>
      <pc:docMkLst>
        <pc:docMk/>
      </pc:docMkLst>
      <pc:sldChg chg="modSp mod">
        <pc:chgData name="Nicolás Rodríguez Uribe" userId="743eddab-4d2c-4c93-bdc4-e21608900313" providerId="ADAL" clId="{8BAE2CF8-6DA3-466E-B4D6-9FF1C6261FF1}" dt="2023-09-22T14:19:30.372" v="31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8BAE2CF8-6DA3-466E-B4D6-9FF1C6261FF1}" dt="2023-09-22T14:19:30.372" v="31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8BAE2CF8-6DA3-466E-B4D6-9FF1C6261FF1}" dt="2023-12-15T11:06:23.150" v="236" actId="113"/>
        <pc:sldMkLst>
          <pc:docMk/>
          <pc:sldMk cId="2047059153" sldId="257"/>
        </pc:sldMkLst>
        <pc:spChg chg="mod">
          <ac:chgData name="Nicolás Rodríguez Uribe" userId="743eddab-4d2c-4c93-bdc4-e21608900313" providerId="ADAL" clId="{8BAE2CF8-6DA3-466E-B4D6-9FF1C6261FF1}" dt="2023-12-15T11:06:23.150" v="236" actId="113"/>
          <ac:spMkLst>
            <pc:docMk/>
            <pc:sldMk cId="2047059153" sldId="257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8BAE2CF8-6DA3-466E-B4D6-9FF1C6261FF1}" dt="2023-09-22T14:41:04.399" v="113" actId="20577"/>
        <pc:sldMkLst>
          <pc:docMk/>
          <pc:sldMk cId="4158414998" sldId="258"/>
        </pc:sldMkLst>
        <pc:spChg chg="mod">
          <ac:chgData name="Nicolás Rodríguez Uribe" userId="743eddab-4d2c-4c93-bdc4-e21608900313" providerId="ADAL" clId="{8BAE2CF8-6DA3-466E-B4D6-9FF1C6261FF1}" dt="2023-09-22T14:41:04.399" v="113" actId="20577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39:56.121" v="93" actId="20577"/>
          <ac:spMkLst>
            <pc:docMk/>
            <pc:sldMk cId="4158414998" sldId="258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547701883" sldId="259"/>
        </pc:sldMkLst>
      </pc:sldChg>
      <pc:sldChg chg="modSp add mod">
        <pc:chgData name="Nicolás Rodríguez Uribe" userId="743eddab-4d2c-4c93-bdc4-e21608900313" providerId="ADAL" clId="{8BAE2CF8-6DA3-466E-B4D6-9FF1C6261FF1}" dt="2023-12-15T11:07:31.475" v="254" actId="6549"/>
        <pc:sldMkLst>
          <pc:docMk/>
          <pc:sldMk cId="2346170297" sldId="259"/>
        </pc:sldMkLst>
        <pc:spChg chg="mod">
          <ac:chgData name="Nicolás Rodríguez Uribe" userId="743eddab-4d2c-4c93-bdc4-e21608900313" providerId="ADAL" clId="{8BAE2CF8-6DA3-466E-B4D6-9FF1C6261FF1}" dt="2023-12-15T11:07:31.475" v="254" actId="6549"/>
          <ac:spMkLst>
            <pc:docMk/>
            <pc:sldMk cId="2346170297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12.905" v="96" actId="20577"/>
          <ac:spMkLst>
            <pc:docMk/>
            <pc:sldMk cId="2346170297" sldId="25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12-15T11:07:28.714" v="252" actId="20577"/>
        <pc:sldMkLst>
          <pc:docMk/>
          <pc:sldMk cId="592076565" sldId="260"/>
        </pc:sldMkLst>
        <pc:spChg chg="mod">
          <ac:chgData name="Nicolás Rodríguez Uribe" userId="743eddab-4d2c-4c93-bdc4-e21608900313" providerId="ADAL" clId="{8BAE2CF8-6DA3-466E-B4D6-9FF1C6261FF1}" dt="2023-12-15T11:07:28.714" v="252" actId="20577"/>
          <ac:spMkLst>
            <pc:docMk/>
            <pc:sldMk cId="592076565" sldId="26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15.374" v="97" actId="20577"/>
          <ac:spMkLst>
            <pc:docMk/>
            <pc:sldMk cId="592076565" sldId="260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57820027" sldId="26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917593691" sldId="261"/>
        </pc:sldMkLst>
      </pc:sldChg>
      <pc:sldChg chg="modSp add mod">
        <pc:chgData name="Nicolás Rodríguez Uribe" userId="743eddab-4d2c-4c93-bdc4-e21608900313" providerId="ADAL" clId="{8BAE2CF8-6DA3-466E-B4D6-9FF1C6261FF1}" dt="2023-09-22T14:41:11.941" v="115"/>
        <pc:sldMkLst>
          <pc:docMk/>
          <pc:sldMk cId="3344836165" sldId="261"/>
        </pc:sldMkLst>
        <pc:spChg chg="mod">
          <ac:chgData name="Nicolás Rodríguez Uribe" userId="743eddab-4d2c-4c93-bdc4-e21608900313" providerId="ADAL" clId="{8BAE2CF8-6DA3-466E-B4D6-9FF1C6261FF1}" dt="2023-09-22T14:41:11.941" v="115"/>
          <ac:spMkLst>
            <pc:docMk/>
            <pc:sldMk cId="3344836165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01.456" v="95" actId="20577"/>
          <ac:spMkLst>
            <pc:docMk/>
            <pc:sldMk cId="3344836165" sldId="261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58732488" sldId="262"/>
        </pc:sldMkLst>
      </pc:sldChg>
      <pc:sldChg chg="modSp add mod ord">
        <pc:chgData name="Nicolás Rodríguez Uribe" userId="743eddab-4d2c-4c93-bdc4-e21608900313" providerId="ADAL" clId="{8BAE2CF8-6DA3-466E-B4D6-9FF1C6261FF1}" dt="2023-12-15T11:06:26.554" v="238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8BAE2CF8-6DA3-466E-B4D6-9FF1C6261FF1}" dt="2023-12-15T11:06:26.554" v="238" actId="20577"/>
          <ac:spMkLst>
            <pc:docMk/>
            <pc:sldMk cId="3234330171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38.368" v="206" actId="20577"/>
          <ac:spMkLst>
            <pc:docMk/>
            <pc:sldMk cId="3234330171" sldId="262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894659187" sldId="263"/>
        </pc:sldMkLst>
      </pc:sldChg>
      <pc:sldChg chg="add">
        <pc:chgData name="Nicolás Rodríguez Uribe" userId="743eddab-4d2c-4c93-bdc4-e21608900313" providerId="ADAL" clId="{8BAE2CF8-6DA3-466E-B4D6-9FF1C6261FF1}" dt="2023-09-22T14:49:26.112" v="153" actId="2890"/>
        <pc:sldMkLst>
          <pc:docMk/>
          <pc:sldMk cId="3021982363" sldId="263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38696890" sldId="264"/>
        </pc:sldMkLst>
      </pc:sldChg>
      <pc:sldChg chg="modSp add mod">
        <pc:chgData name="Nicolás Rodríguez Uribe" userId="743eddab-4d2c-4c93-bdc4-e21608900313" providerId="ADAL" clId="{8BAE2CF8-6DA3-466E-B4D6-9FF1C6261FF1}" dt="2023-09-22T14:50:41.553" v="186"/>
        <pc:sldMkLst>
          <pc:docMk/>
          <pc:sldMk cId="3008267103" sldId="264"/>
        </pc:sldMkLst>
        <pc:spChg chg="mod">
          <ac:chgData name="Nicolás Rodríguez Uribe" userId="743eddab-4d2c-4c93-bdc4-e21608900313" providerId="ADAL" clId="{8BAE2CF8-6DA3-466E-B4D6-9FF1C6261FF1}" dt="2023-09-22T14:50:41.553" v="186"/>
          <ac:spMkLst>
            <pc:docMk/>
            <pc:sldMk cId="3008267103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9:59.275" v="157" actId="6549"/>
          <ac:spMkLst>
            <pc:docMk/>
            <pc:sldMk cId="3008267103" sldId="264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541243249" sldId="265"/>
        </pc:sldMkLst>
      </pc:sldChg>
      <pc:sldChg chg="add">
        <pc:chgData name="Nicolás Rodríguez Uribe" userId="743eddab-4d2c-4c93-bdc4-e21608900313" providerId="ADAL" clId="{8BAE2CF8-6DA3-466E-B4D6-9FF1C6261FF1}" dt="2023-09-22T14:51:26.031" v="187" actId="2890"/>
        <pc:sldMkLst>
          <pc:docMk/>
          <pc:sldMk cId="3459237278" sldId="265"/>
        </pc:sldMkLst>
      </pc:sldChg>
      <pc:sldChg chg="modSp add mod">
        <pc:chgData name="Nicolás Rodríguez Uribe" userId="743eddab-4d2c-4c93-bdc4-e21608900313" providerId="ADAL" clId="{8BAE2CF8-6DA3-466E-B4D6-9FF1C6261FF1}" dt="2023-09-22T14:53:09.339" v="201" actId="20577"/>
        <pc:sldMkLst>
          <pc:docMk/>
          <pc:sldMk cId="3100901251" sldId="266"/>
        </pc:sldMkLst>
        <pc:spChg chg="mod">
          <ac:chgData name="Nicolás Rodríguez Uribe" userId="743eddab-4d2c-4c93-bdc4-e21608900313" providerId="ADAL" clId="{8BAE2CF8-6DA3-466E-B4D6-9FF1C6261FF1}" dt="2023-09-22T14:53:09.339" v="201" actId="20577"/>
          <ac:spMkLst>
            <pc:docMk/>
            <pc:sldMk cId="3100901251" sldId="26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12-15T11:06:30.481" v="241" actId="20577"/>
        <pc:sldMkLst>
          <pc:docMk/>
          <pc:sldMk cId="1752846237" sldId="267"/>
        </pc:sldMkLst>
        <pc:spChg chg="mod">
          <ac:chgData name="Nicolás Rodríguez Uribe" userId="743eddab-4d2c-4c93-bdc4-e21608900313" providerId="ADAL" clId="{8BAE2CF8-6DA3-466E-B4D6-9FF1C6261FF1}" dt="2023-12-15T11:06:30.481" v="241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45.579" v="208" actId="20577"/>
          <ac:spMkLst>
            <pc:docMk/>
            <pc:sldMk cId="1752846237" sldId="267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872420002" sldId="267"/>
        </pc:sldMkLst>
      </pc:sldChg>
      <pc:sldChg chg="addSp modSp add ord">
        <pc:chgData name="Nicolás Rodríguez Uribe" userId="743eddab-4d2c-4c93-bdc4-e21608900313" providerId="ADAL" clId="{8BAE2CF8-6DA3-466E-B4D6-9FF1C6261FF1}" dt="2023-12-15T11:06:15.818" v="235"/>
        <pc:sldMkLst>
          <pc:docMk/>
          <pc:sldMk cId="2749494107" sldId="268"/>
        </pc:sldMkLst>
        <pc:spChg chg="add mod">
          <ac:chgData name="Nicolás Rodríguez Uribe" userId="743eddab-4d2c-4c93-bdc4-e21608900313" providerId="ADAL" clId="{8BAE2CF8-6DA3-466E-B4D6-9FF1C6261FF1}" dt="2023-12-15T11:06:15.818" v="235"/>
          <ac:spMkLst>
            <pc:docMk/>
            <pc:sldMk cId="2749494107" sldId="268"/>
            <ac:spMk id="4" creationId="{37456601-7031-FC23-F106-50E7D534517B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870959680" sldId="268"/>
        </pc:sldMkLst>
      </pc:sldChg>
      <pc:sldChg chg="modSp add del mod">
        <pc:chgData name="Nicolás Rodríguez Uribe" userId="743eddab-4d2c-4c93-bdc4-e21608900313" providerId="ADAL" clId="{8BAE2CF8-6DA3-466E-B4D6-9FF1C6261FF1}" dt="2023-12-15T11:07:13.172" v="250" actId="47"/>
        <pc:sldMkLst>
          <pc:docMk/>
          <pc:sldMk cId="1035554023" sldId="269"/>
        </pc:sldMkLst>
        <pc:spChg chg="mod">
          <ac:chgData name="Nicolás Rodríguez Uribe" userId="743eddab-4d2c-4c93-bdc4-e21608900313" providerId="ADAL" clId="{8BAE2CF8-6DA3-466E-B4D6-9FF1C6261FF1}" dt="2023-12-15T11:06:36.548" v="243" actId="113"/>
          <ac:spMkLst>
            <pc:docMk/>
            <pc:sldMk cId="1035554023" sldId="269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35842843" sldId="269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07132690" sldId="270"/>
        </pc:sldMkLst>
      </pc:sldChg>
      <pc:sldChg chg="modSp add del mod">
        <pc:chgData name="Nicolás Rodríguez Uribe" userId="743eddab-4d2c-4c93-bdc4-e21608900313" providerId="ADAL" clId="{8BAE2CF8-6DA3-466E-B4D6-9FF1C6261FF1}" dt="2023-12-15T11:07:06.893" v="249"/>
        <pc:sldMkLst>
          <pc:docMk/>
          <pc:sldMk cId="3161210303" sldId="270"/>
        </pc:sldMkLst>
        <pc:spChg chg="mod">
          <ac:chgData name="Nicolás Rodríguez Uribe" userId="743eddab-4d2c-4c93-bdc4-e21608900313" providerId="ADAL" clId="{8BAE2CF8-6DA3-466E-B4D6-9FF1C6261FF1}" dt="2023-12-15T11:07:06.161" v="248" actId="113"/>
          <ac:spMkLst>
            <pc:docMk/>
            <pc:sldMk cId="3161210303" sldId="270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347703056" sldId="271"/>
        </pc:sldMkLst>
      </pc:sldChg>
      <pc:sldChg chg="add del">
        <pc:chgData name="Nicolás Rodríguez Uribe" userId="743eddab-4d2c-4c93-bdc4-e21608900313" providerId="ADAL" clId="{8BAE2CF8-6DA3-466E-B4D6-9FF1C6261FF1}" dt="2023-12-15T11:07:04.911" v="247"/>
        <pc:sldMkLst>
          <pc:docMk/>
          <pc:sldMk cId="2623038867" sldId="271"/>
        </pc:sldMkLst>
      </pc:sldChg>
    </pc:docChg>
  </pc:docChgLst>
  <pc:docChgLst>
    <pc:chgData name="Nicolás Rodríguez Uribe" userId="743eddab-4d2c-4c93-bdc4-e21608900313" providerId="ADAL" clId="{0FFB4BEA-ACD8-498B-BCC2-5554D0D1A23A}"/>
    <pc:docChg chg="undo custSel addSld delSld modSld modMainMaster">
      <pc:chgData name="Nicolás Rodríguez Uribe" userId="743eddab-4d2c-4c93-bdc4-e21608900313" providerId="ADAL" clId="{0FFB4BEA-ACD8-498B-BCC2-5554D0D1A23A}" dt="2023-09-26T11:38:02.886" v="167" actId="1076"/>
      <pc:docMkLst>
        <pc:docMk/>
      </pc:docMkLst>
      <pc:sldChg chg="modSp mod">
        <pc:chgData name="Nicolás Rodríguez Uribe" userId="743eddab-4d2c-4c93-bdc4-e21608900313" providerId="ADAL" clId="{0FFB4BEA-ACD8-498B-BCC2-5554D0D1A23A}" dt="2023-09-26T11:36:19.776" v="165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0FFB4BEA-ACD8-498B-BCC2-5554D0D1A23A}" dt="2023-09-26T11:36:19.776" v="165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new del">
        <pc:chgData name="Nicolás Rodríguez Uribe" userId="743eddab-4d2c-4c93-bdc4-e21608900313" providerId="ADAL" clId="{0FFB4BEA-ACD8-498B-BCC2-5554D0D1A23A}" dt="2023-09-26T11:35:33.664" v="89" actId="680"/>
        <pc:sldMkLst>
          <pc:docMk/>
          <pc:sldMk cId="3447543556" sldId="268"/>
        </pc:sldMkLst>
      </pc:sldChg>
      <pc:sldMasterChg chg="modSp mod modSldLayout">
        <pc:chgData name="Nicolás Rodríguez Uribe" userId="743eddab-4d2c-4c93-bdc4-e21608900313" providerId="ADAL" clId="{0FFB4BEA-ACD8-498B-BCC2-5554D0D1A23A}" dt="2023-09-26T11:38:02.886" v="167" actId="1076"/>
        <pc:sldMasterMkLst>
          <pc:docMk/>
          <pc:sldMasterMk cId="2165316136" sldId="2147483665"/>
        </pc:sldMasterMkLst>
        <pc:spChg chg="mod">
          <ac:chgData name="Nicolás Rodríguez Uribe" userId="743eddab-4d2c-4c93-bdc4-e21608900313" providerId="ADAL" clId="{0FFB4BEA-ACD8-498B-BCC2-5554D0D1A23A}" dt="2023-09-26T11:37:30.842" v="166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modSp mod">
          <pc:chgData name="Nicolás Rodríguez Uribe" userId="743eddab-4d2c-4c93-bdc4-e21608900313" providerId="ADAL" clId="{0FFB4BEA-ACD8-498B-BCC2-5554D0D1A23A}" dt="2023-09-26T11:38:02.886" v="167" actId="1076"/>
          <pc:sldLayoutMkLst>
            <pc:docMk/>
            <pc:sldMasterMk cId="2165316136" sldId="2147483665"/>
            <pc:sldLayoutMk cId="2453200760" sldId="2147483666"/>
          </pc:sldLayoutMkLst>
          <pc:spChg chg="mod">
            <ac:chgData name="Nicolás Rodríguez Uribe" userId="743eddab-4d2c-4c93-bdc4-e21608900313" providerId="ADAL" clId="{0FFB4BEA-ACD8-498B-BCC2-5554D0D1A23A}" dt="2023-09-26T11:38:02.886" v="167" actId="1076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</pc:sldLayoutChg>
      </pc:sldMasterChg>
    </pc:docChg>
  </pc:docChgLst>
  <pc:docChgLst>
    <pc:chgData name="Nicolás Rodríguez Uribe" userId="743eddab-4d2c-4c93-bdc4-e21608900313" providerId="ADAL" clId="{F587B0DE-9DE0-4A3F-84A3-385E77231ABF}"/>
    <pc:docChg chg="undo custSel addSld delSld modSld delMainMaster modMainMaster">
      <pc:chgData name="Nicolás Rodríguez Uribe" userId="743eddab-4d2c-4c93-bdc4-e21608900313" providerId="ADAL" clId="{F587B0DE-9DE0-4A3F-84A3-385E77231ABF}" dt="2023-09-22T14:00:29.380" v="608" actId="1076"/>
      <pc:docMkLst>
        <pc:docMk/>
      </pc:docMkLst>
      <pc:sldChg chg="addSp delSp modSp add mod">
        <pc:chgData name="Nicolás Rodríguez Uribe" userId="743eddab-4d2c-4c93-bdc4-e21608900313" providerId="ADAL" clId="{F587B0DE-9DE0-4A3F-84A3-385E77231ABF}" dt="2023-09-15T14:36:11.951" v="489" actId="22"/>
        <pc:sldMkLst>
          <pc:docMk/>
          <pc:sldMk cId="0" sldId="256"/>
        </pc:sldMkLst>
        <pc:spChg chg="add mod">
          <ac:chgData name="Nicolás Rodríguez Uribe" userId="743eddab-4d2c-4c93-bdc4-e21608900313" providerId="ADAL" clId="{F587B0DE-9DE0-4A3F-84A3-385E77231ABF}" dt="2023-09-15T14:12:56.294" v="461" actId="1076"/>
          <ac:spMkLst>
            <pc:docMk/>
            <pc:sldMk cId="0" sldId="256"/>
            <ac:spMk id="8" creationId="{EDE3D86E-5564-7827-58E0-3D3BA69429A9}"/>
          </ac:spMkLst>
        </pc:spChg>
        <pc:picChg chg="add del">
          <ac:chgData name="Nicolás Rodríguez Uribe" userId="743eddab-4d2c-4c93-bdc4-e21608900313" providerId="ADAL" clId="{F587B0DE-9DE0-4A3F-84A3-385E77231ABF}" dt="2023-09-15T14:36:11.951" v="489" actId="22"/>
          <ac:picMkLst>
            <pc:docMk/>
            <pc:sldMk cId="0" sldId="256"/>
            <ac:picMk id="5" creationId="{1C1F4FFA-0BFC-8146-04A0-6001F78E9F93}"/>
          </ac:picMkLst>
        </pc:picChg>
        <pc:picChg chg="add del mod">
          <ac:chgData name="Nicolás Rodríguez Uribe" userId="743eddab-4d2c-4c93-bdc4-e21608900313" providerId="ADAL" clId="{F587B0DE-9DE0-4A3F-84A3-385E77231ABF}" dt="2023-09-15T14:11:13.247" v="447" actId="478"/>
          <ac:picMkLst>
            <pc:docMk/>
            <pc:sldMk cId="0" sldId="256"/>
            <ac:picMk id="5" creationId="{A2D55ACD-9BD8-F87E-BB72-7A1EEE05EC3B}"/>
          </ac:picMkLst>
        </pc:picChg>
        <pc:picChg chg="add del mod">
          <ac:chgData name="Nicolás Rodríguez Uribe" userId="743eddab-4d2c-4c93-bdc4-e21608900313" providerId="ADAL" clId="{F587B0DE-9DE0-4A3F-84A3-385E77231ABF}" dt="2023-09-15T14:12:40.095" v="457" actId="478"/>
          <ac:picMkLst>
            <pc:docMk/>
            <pc:sldMk cId="0" sldId="256"/>
            <ac:picMk id="7" creationId="{433EA50F-D344-C3A0-0EE3-CE2122E69096}"/>
          </ac:picMkLst>
        </pc:picChg>
      </pc:sldChg>
      <pc:sldChg chg="modSp mod">
        <pc:chgData name="Nicolás Rodríguez Uribe" userId="743eddab-4d2c-4c93-bdc4-e21608900313" providerId="ADAL" clId="{F587B0DE-9DE0-4A3F-84A3-385E77231ABF}" dt="2023-09-15T13:47:13.170" v="34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F587B0DE-9DE0-4A3F-84A3-385E77231ABF}" dt="2023-09-15T07:54:23.985" v="116" actId="1076"/>
          <ac:spMkLst>
            <pc:docMk/>
            <pc:sldMk cId="2047059153" sldId="25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7:13.170" v="34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new mod modClrScheme chgLayout">
        <pc:chgData name="Nicolás Rodríguez Uribe" userId="743eddab-4d2c-4c93-bdc4-e21608900313" providerId="ADAL" clId="{F587B0DE-9DE0-4A3F-84A3-385E77231ABF}" dt="2023-09-13T16:12:02.250" v="48" actId="700"/>
        <pc:sldMkLst>
          <pc:docMk/>
          <pc:sldMk cId="2429013693" sldId="257"/>
        </pc:sldMkLst>
        <pc:spChg chg="del mod or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2" creationId="{8D37D2BE-E39A-5EB9-5E7B-327776B2D231}"/>
          </ac:spMkLst>
        </pc:spChg>
        <pc:spChg chg="del mo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3" creationId="{68ACB923-CBA5-F86D-3DF8-CBF36DBBFF4B}"/>
          </ac:spMkLst>
        </pc:spChg>
        <pc:spChg chg="add mod or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4" creationId="{4BF396F5-2454-51BA-C0CA-9872EAB1714F}"/>
          </ac:spMkLst>
        </pc:spChg>
        <pc:spChg chg="add mo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new del">
        <pc:chgData name="Nicolás Rodríguez Uribe" userId="743eddab-4d2c-4c93-bdc4-e21608900313" providerId="ADAL" clId="{F587B0DE-9DE0-4A3F-84A3-385E77231ABF}" dt="2023-09-13T15:56:25.854" v="4" actId="47"/>
        <pc:sldMkLst>
          <pc:docMk/>
          <pc:sldMk cId="2920068442" sldId="257"/>
        </pc:sldMkLst>
      </pc:sldChg>
      <pc:sldChg chg="modSp add mod modClrScheme chgLayout">
        <pc:chgData name="Nicolás Rodríguez Uribe" userId="743eddab-4d2c-4c93-bdc4-e21608900313" providerId="ADAL" clId="{F587B0DE-9DE0-4A3F-84A3-385E77231ABF}" dt="2023-09-13T16:12:24.951" v="51" actId="700"/>
        <pc:sldMkLst>
          <pc:docMk/>
          <pc:sldMk cId="121547262" sldId="258"/>
        </pc:sldMkLst>
        <pc:spChg chg="mod or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F587B0DE-9DE0-4A3F-84A3-385E77231ABF}" dt="2023-09-13T16:12:05.020" v="49" actId="47"/>
        <pc:sldMkLst>
          <pc:docMk/>
          <pc:sldMk cId="1666217714" sldId="258"/>
        </pc:sldMkLst>
      </pc:sldChg>
      <pc:sldChg chg="del">
        <pc:chgData name="Nicolás Rodríguez Uribe" userId="743eddab-4d2c-4c93-bdc4-e21608900313" providerId="ADAL" clId="{F587B0DE-9DE0-4A3F-84A3-385E77231ABF}" dt="2023-09-15T07:50:31.251" v="53" actId="47"/>
        <pc:sldMkLst>
          <pc:docMk/>
          <pc:sldMk cId="3748565620" sldId="258"/>
        </pc:sldMkLst>
      </pc:sldChg>
      <pc:sldChg chg="modSp add mod">
        <pc:chgData name="Nicolás Rodríguez Uribe" userId="743eddab-4d2c-4c93-bdc4-e21608900313" providerId="ADAL" clId="{F587B0DE-9DE0-4A3F-84A3-385E77231ABF}" dt="2023-09-15T07:55:37.229" v="139" actId="113"/>
        <pc:sldMkLst>
          <pc:docMk/>
          <pc:sldMk cId="4158414998" sldId="258"/>
        </pc:sldMkLst>
        <pc:spChg chg="mod">
          <ac:chgData name="Nicolás Rodríguez Uribe" userId="743eddab-4d2c-4c93-bdc4-e21608900313" providerId="ADAL" clId="{F587B0DE-9DE0-4A3F-84A3-385E77231ABF}" dt="2023-09-15T07:54:12.306" v="115" actId="1076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5:37.229" v="139" actId="113"/>
          <ac:spMkLst>
            <pc:docMk/>
            <pc:sldMk cId="415841499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07:54:01.738" v="114" actId="1076"/>
        <pc:sldMkLst>
          <pc:docMk/>
          <pc:sldMk cId="1547701883" sldId="259"/>
        </pc:sldMkLst>
        <pc:spChg chg="mod">
          <ac:chgData name="Nicolás Rodríguez Uribe" userId="743eddab-4d2c-4c93-bdc4-e21608900313" providerId="ADAL" clId="{F587B0DE-9DE0-4A3F-84A3-385E77231ABF}" dt="2023-09-15T07:54:01.738" v="114" actId="1076"/>
          <ac:spMkLst>
            <pc:docMk/>
            <pc:sldMk cId="1547701883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3:18.693" v="112" actId="20577"/>
          <ac:spMkLst>
            <pc:docMk/>
            <pc:sldMk cId="154770188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08:01:41.156" v="185" actId="6549"/>
        <pc:sldMkLst>
          <pc:docMk/>
          <pc:sldMk cId="757820027" sldId="260"/>
        </pc:sldMkLst>
        <pc:spChg chg="add del">
          <ac:chgData name="Nicolás Rodríguez Uribe" userId="743eddab-4d2c-4c93-bdc4-e21608900313" providerId="ADAL" clId="{F587B0DE-9DE0-4A3F-84A3-385E77231ABF}" dt="2023-09-15T08:00:45.484" v="169"/>
          <ac:spMkLst>
            <pc:docMk/>
            <pc:sldMk cId="757820027" sldId="260"/>
            <ac:spMk id="2" creationId="{5C8F9E84-A32D-5E58-CA62-30D64B99FD22}"/>
          </ac:spMkLst>
        </pc:spChg>
        <pc:spChg chg="add del">
          <ac:chgData name="Nicolás Rodríguez Uribe" userId="743eddab-4d2c-4c93-bdc4-e21608900313" providerId="ADAL" clId="{F587B0DE-9DE0-4A3F-84A3-385E77231ABF}" dt="2023-09-15T08:01:28.769" v="184" actId="478"/>
          <ac:spMkLst>
            <pc:docMk/>
            <pc:sldMk cId="757820027" sldId="260"/>
            <ac:spMk id="3" creationId="{F4C9824B-AF59-9368-951D-8772E248311E}"/>
          </ac:spMkLst>
        </pc:spChg>
        <pc:spChg chg="mod">
          <ac:chgData name="Nicolás Rodríguez Uribe" userId="743eddab-4d2c-4c93-bdc4-e21608900313" providerId="ADAL" clId="{F587B0DE-9DE0-4A3F-84A3-385E77231ABF}" dt="2023-09-15T07:59:31.914" v="148" actId="20577"/>
          <ac:spMkLst>
            <pc:docMk/>
            <pc:sldMk cId="757820027" sldId="260"/>
            <ac:spMk id="4" creationId="{EC7282F1-25B7-6A2B-F234-CA687E2D4AE7}"/>
          </ac:spMkLst>
        </pc:spChg>
        <pc:spChg chg="add del mod">
          <ac:chgData name="Nicolás Rodríguez Uribe" userId="743eddab-4d2c-4c93-bdc4-e21608900313" providerId="ADAL" clId="{F587B0DE-9DE0-4A3F-84A3-385E77231ABF}" dt="2023-09-15T08:01:41.156" v="185" actId="6549"/>
          <ac:spMkLst>
            <pc:docMk/>
            <pc:sldMk cId="757820027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587B0DE-9DE0-4A3F-84A3-385E77231ABF}" dt="2023-09-15T08:01:03.135" v="176" actId="478"/>
          <ac:spMkLst>
            <pc:docMk/>
            <pc:sldMk cId="757820027" sldId="260"/>
            <ac:spMk id="6" creationId="{1AF49522-E91A-F57D-894E-989F034415CA}"/>
          </ac:spMkLst>
        </pc:spChg>
        <pc:spChg chg="add del">
          <ac:chgData name="Nicolás Rodríguez Uribe" userId="743eddab-4d2c-4c93-bdc4-e21608900313" providerId="ADAL" clId="{F587B0DE-9DE0-4A3F-84A3-385E77231ABF}" dt="2023-09-15T08:01:01.202" v="174"/>
          <ac:spMkLst>
            <pc:docMk/>
            <pc:sldMk cId="757820027" sldId="260"/>
            <ac:spMk id="7" creationId="{F038BAF8-53B1-3698-430B-9EE6EFEC06B6}"/>
          </ac:spMkLst>
        </pc:spChg>
      </pc:sldChg>
      <pc:sldChg chg="modSp add del mod">
        <pc:chgData name="Nicolás Rodríguez Uribe" userId="743eddab-4d2c-4c93-bdc4-e21608900313" providerId="ADAL" clId="{F587B0DE-9DE0-4A3F-84A3-385E77231ABF}" dt="2023-09-15T07:53:14.422" v="110" actId="47"/>
        <pc:sldMkLst>
          <pc:docMk/>
          <pc:sldMk cId="1036985382" sldId="260"/>
        </pc:sldMkLst>
        <pc:spChg chg="mod">
          <ac:chgData name="Nicolás Rodríguez Uribe" userId="743eddab-4d2c-4c93-bdc4-e21608900313" providerId="ADAL" clId="{F587B0DE-9DE0-4A3F-84A3-385E77231ABF}" dt="2023-09-15T07:53:01.692" v="109" actId="20577"/>
          <ac:spMkLst>
            <pc:docMk/>
            <pc:sldMk cId="1036985382" sldId="260"/>
            <ac:spMk id="5" creationId="{CA4367EF-420F-8AB9-B445-DF046B536613}"/>
          </ac:spMkLst>
        </pc:spChg>
      </pc:sldChg>
      <pc:sldChg chg="addSp delSp modSp add del mod">
        <pc:chgData name="Nicolás Rodríguez Uribe" userId="743eddab-4d2c-4c93-bdc4-e21608900313" providerId="ADAL" clId="{F587B0DE-9DE0-4A3F-84A3-385E77231ABF}" dt="2023-09-15T08:01:23.123" v="183" actId="47"/>
        <pc:sldMkLst>
          <pc:docMk/>
          <pc:sldMk cId="669837732" sldId="261"/>
        </pc:sldMkLst>
        <pc:spChg chg="add del">
          <ac:chgData name="Nicolás Rodríguez Uribe" userId="743eddab-4d2c-4c93-bdc4-e21608900313" providerId="ADAL" clId="{F587B0DE-9DE0-4A3F-84A3-385E77231ABF}" dt="2023-09-15T08:00:29.203" v="162"/>
          <ac:spMkLst>
            <pc:docMk/>
            <pc:sldMk cId="669837732" sldId="261"/>
            <ac:spMk id="2" creationId="{FF3FFA6E-A686-C22D-3BC9-A7E0717ABB79}"/>
          </ac:spMkLst>
        </pc:spChg>
        <pc:spChg chg="add del">
          <ac:chgData name="Nicolás Rodríguez Uribe" userId="743eddab-4d2c-4c93-bdc4-e21608900313" providerId="ADAL" clId="{F587B0DE-9DE0-4A3F-84A3-385E77231ABF}" dt="2023-09-15T08:00:35.132" v="164"/>
          <ac:spMkLst>
            <pc:docMk/>
            <pc:sldMk cId="669837732" sldId="261"/>
            <ac:spMk id="3" creationId="{FBA67D4D-7244-2F93-43BA-EC2F1E53B6FA}"/>
          </ac:spMkLst>
        </pc:spChg>
        <pc:spChg chg="mod">
          <ac:chgData name="Nicolás Rodríguez Uribe" userId="743eddab-4d2c-4c93-bdc4-e21608900313" providerId="ADAL" clId="{F587B0DE-9DE0-4A3F-84A3-385E77231ABF}" dt="2023-09-15T08:00:24.573" v="160" actId="20577"/>
          <ac:spMkLst>
            <pc:docMk/>
            <pc:sldMk cId="669837732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0:40.414" v="165" actId="20577"/>
          <ac:spMkLst>
            <pc:docMk/>
            <pc:sldMk cId="669837732" sldId="26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F587B0DE-9DE0-4A3F-84A3-385E77231ABF}" dt="2023-09-15T08:00:41.963" v="167"/>
          <ac:spMkLst>
            <pc:docMk/>
            <pc:sldMk cId="669837732" sldId="261"/>
            <ac:spMk id="6" creationId="{6B00268E-9FC0-8F35-6F2E-5F3FC70C1A25}"/>
          </ac:spMkLst>
        </pc:spChg>
      </pc:sldChg>
      <pc:sldChg chg="addSp modSp add mod">
        <pc:chgData name="Nicolás Rodríguez Uribe" userId="743eddab-4d2c-4c93-bdc4-e21608900313" providerId="ADAL" clId="{F587B0DE-9DE0-4A3F-84A3-385E77231ABF}" dt="2023-09-15T14:20:43.157" v="487" actId="1076"/>
        <pc:sldMkLst>
          <pc:docMk/>
          <pc:sldMk cId="2917593691" sldId="261"/>
        </pc:sldMkLst>
        <pc:spChg chg="mod">
          <ac:chgData name="Nicolás Rodríguez Uribe" userId="743eddab-4d2c-4c93-bdc4-e21608900313" providerId="ADAL" clId="{F587B0DE-9DE0-4A3F-84A3-385E77231ABF}" dt="2023-09-15T08:02:01.960" v="196" actId="20577"/>
          <ac:spMkLst>
            <pc:docMk/>
            <pc:sldMk cId="2917593691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1:58.058" v="188"/>
          <ac:spMkLst>
            <pc:docMk/>
            <pc:sldMk cId="2917593691" sldId="261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20:43.157" v="487" actId="1076"/>
          <ac:spMkLst>
            <pc:docMk/>
            <pc:sldMk cId="2917593691" sldId="261"/>
            <ac:spMk id="6" creationId="{599B9CBA-C5DE-9B93-7536-09BACF0BF2D4}"/>
          </ac:spMkLst>
        </pc:spChg>
        <pc:picChg chg="add mod ord modCrop">
          <ac:chgData name="Nicolás Rodríguez Uribe" userId="743eddab-4d2c-4c93-bdc4-e21608900313" providerId="ADAL" clId="{F587B0DE-9DE0-4A3F-84A3-385E77231ABF}" dt="2023-09-15T14:20:02.564" v="474" actId="1076"/>
          <ac:picMkLst>
            <pc:docMk/>
            <pc:sldMk cId="2917593691" sldId="261"/>
            <ac:picMk id="3" creationId="{B55E02DA-6D89-550C-213E-137B1DD5B1D3}"/>
          </ac:picMkLst>
        </pc:picChg>
      </pc:sldChg>
      <pc:sldChg chg="addSp modSp add mod">
        <pc:chgData name="Nicolás Rodríguez Uribe" userId="743eddab-4d2c-4c93-bdc4-e21608900313" providerId="ADAL" clId="{F587B0DE-9DE0-4A3F-84A3-385E77231ABF}" dt="2023-09-22T14:00:29.380" v="608" actId="1076"/>
        <pc:sldMkLst>
          <pc:docMk/>
          <pc:sldMk cId="1958732488" sldId="262"/>
        </pc:sldMkLst>
        <pc:spChg chg="add mod">
          <ac:chgData name="Nicolás Rodríguez Uribe" userId="743eddab-4d2c-4c93-bdc4-e21608900313" providerId="ADAL" clId="{F587B0DE-9DE0-4A3F-84A3-385E77231ABF}" dt="2023-09-22T14:00:29.380" v="608" actId="1076"/>
          <ac:spMkLst>
            <pc:docMk/>
            <pc:sldMk cId="1958732488" sldId="262"/>
            <ac:spMk id="2" creationId="{2B6A567E-7715-BD1C-849B-CF713F2ABF28}"/>
          </ac:spMkLst>
        </pc:spChg>
        <pc:spChg chg="mod">
          <ac:chgData name="Nicolás Rodríguez Uribe" userId="743eddab-4d2c-4c93-bdc4-e21608900313" providerId="ADAL" clId="{F587B0DE-9DE0-4A3F-84A3-385E77231ABF}" dt="2023-09-15T08:07:10.185" v="245" actId="20577"/>
          <ac:spMkLst>
            <pc:docMk/>
            <pc:sldMk cId="1958732488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6:29.768" v="242" actId="6549"/>
          <ac:spMkLst>
            <pc:docMk/>
            <pc:sldMk cId="1958732488" sldId="262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F587B0DE-9DE0-4A3F-84A3-385E77231ABF}" dt="2023-09-22T13:59:54.749" v="605" actId="1076"/>
          <ac:picMkLst>
            <pc:docMk/>
            <pc:sldMk cId="1958732488" sldId="262"/>
            <ac:picMk id="1026" creationId="{22249319-7A50-24B1-972E-E7D2BECFA4F4}"/>
          </ac:picMkLst>
        </pc:picChg>
      </pc:sldChg>
      <pc:sldChg chg="modSp add mod">
        <pc:chgData name="Nicolás Rodríguez Uribe" userId="743eddab-4d2c-4c93-bdc4-e21608900313" providerId="ADAL" clId="{F587B0DE-9DE0-4A3F-84A3-385E77231ABF}" dt="2023-09-15T08:07:13.799" v="248" actId="20577"/>
        <pc:sldMkLst>
          <pc:docMk/>
          <pc:sldMk cId="894659187" sldId="263"/>
        </pc:sldMkLst>
        <pc:spChg chg="mod">
          <ac:chgData name="Nicolás Rodríguez Uribe" userId="743eddab-4d2c-4c93-bdc4-e21608900313" providerId="ADAL" clId="{F587B0DE-9DE0-4A3F-84A3-385E77231ABF}" dt="2023-09-15T08:07:13.799" v="248" actId="20577"/>
          <ac:spMkLst>
            <pc:docMk/>
            <pc:sldMk cId="894659187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7:03.947" v="243" actId="6549"/>
          <ac:spMkLst>
            <pc:docMk/>
            <pc:sldMk cId="894659187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44:47.123" v="265" actId="6549"/>
        <pc:sldMkLst>
          <pc:docMk/>
          <pc:sldMk cId="738696890" sldId="264"/>
        </pc:sldMkLst>
        <pc:spChg chg="mod">
          <ac:chgData name="Nicolás Rodríguez Uribe" userId="743eddab-4d2c-4c93-bdc4-e21608900313" providerId="ADAL" clId="{F587B0DE-9DE0-4A3F-84A3-385E77231ABF}" dt="2023-09-15T13:44:33.636" v="262" actId="20577"/>
          <ac:spMkLst>
            <pc:docMk/>
            <pc:sldMk cId="738696890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4:47.123" v="265" actId="6549"/>
          <ac:spMkLst>
            <pc:docMk/>
            <pc:sldMk cId="738696890" sldId="26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14:14:09.495" v="463" actId="113"/>
        <pc:sldMkLst>
          <pc:docMk/>
          <pc:sldMk cId="541243249" sldId="265"/>
        </pc:sldMkLst>
        <pc:spChg chg="add del">
          <ac:chgData name="Nicolás Rodríguez Uribe" userId="743eddab-4d2c-4c93-bdc4-e21608900313" providerId="ADAL" clId="{F587B0DE-9DE0-4A3F-84A3-385E77231ABF}" dt="2023-09-15T13:46:27.381" v="305"/>
          <ac:spMkLst>
            <pc:docMk/>
            <pc:sldMk cId="541243249" sldId="265"/>
            <ac:spMk id="2" creationId="{5BE7BB8F-6DC5-ED0A-547F-15B85D494EB3}"/>
          </ac:spMkLst>
        </pc:spChg>
        <pc:spChg chg="add del">
          <ac:chgData name="Nicolás Rodríguez Uribe" userId="743eddab-4d2c-4c93-bdc4-e21608900313" providerId="ADAL" clId="{F587B0DE-9DE0-4A3F-84A3-385E77231ABF}" dt="2023-09-15T13:46:32.661" v="311"/>
          <ac:spMkLst>
            <pc:docMk/>
            <pc:sldMk cId="541243249" sldId="265"/>
            <ac:spMk id="3" creationId="{6B84B457-6DD1-1D69-DAEB-16735B95CA90}"/>
          </ac:spMkLst>
        </pc:spChg>
        <pc:spChg chg="mod">
          <ac:chgData name="Nicolás Rodríguez Uribe" userId="743eddab-4d2c-4c93-bdc4-e21608900313" providerId="ADAL" clId="{F587B0DE-9DE0-4A3F-84A3-385E77231ABF}" dt="2023-09-15T13:47:01.770" v="331" actId="20577"/>
          <ac:spMkLst>
            <pc:docMk/>
            <pc:sldMk cId="541243249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4:14:09.495" v="463" actId="113"/>
          <ac:spMkLst>
            <pc:docMk/>
            <pc:sldMk cId="541243249" sldId="26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F587B0DE-9DE0-4A3F-84A3-385E77231ABF}" dt="2023-09-15T14:14:19.028" v="464" actId="47"/>
        <pc:sldMkLst>
          <pc:docMk/>
          <pc:sldMk cId="3492640342" sldId="266"/>
        </pc:sldMkLst>
      </pc:sldChg>
      <pc:sldChg chg="modSp add mod">
        <pc:chgData name="Nicolás Rodríguez Uribe" userId="743eddab-4d2c-4c93-bdc4-e21608900313" providerId="ADAL" clId="{F587B0DE-9DE0-4A3F-84A3-385E77231ABF}" dt="2023-09-15T13:52:17.123" v="383"/>
        <pc:sldMkLst>
          <pc:docMk/>
          <pc:sldMk cId="2872420002" sldId="267"/>
        </pc:sldMkLst>
        <pc:spChg chg="mod">
          <ac:chgData name="Nicolás Rodríguez Uribe" userId="743eddab-4d2c-4c93-bdc4-e21608900313" providerId="ADAL" clId="{F587B0DE-9DE0-4A3F-84A3-385E77231ABF}" dt="2023-09-15T13:50:34.682" v="382" actId="20577"/>
          <ac:spMkLst>
            <pc:docMk/>
            <pc:sldMk cId="2872420002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17.123" v="383"/>
          <ac:spMkLst>
            <pc:docMk/>
            <pc:sldMk cId="2872420002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13.397" v="436" actId="6549"/>
        <pc:sldMkLst>
          <pc:docMk/>
          <pc:sldMk cId="3870959680" sldId="268"/>
        </pc:sldMkLst>
        <pc:spChg chg="mod">
          <ac:chgData name="Nicolás Rodríguez Uribe" userId="743eddab-4d2c-4c93-bdc4-e21608900313" providerId="ADAL" clId="{F587B0DE-9DE0-4A3F-84A3-385E77231ABF}" dt="2023-09-15T13:54:13.397" v="436" actId="6549"/>
          <ac:spMkLst>
            <pc:docMk/>
            <pc:sldMk cId="387095968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59.530" v="403" actId="33524"/>
          <ac:spMkLst>
            <pc:docMk/>
            <pc:sldMk cId="387095968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3:29.295" v="414"/>
        <pc:sldMkLst>
          <pc:docMk/>
          <pc:sldMk cId="1935842843" sldId="269"/>
        </pc:sldMkLst>
        <pc:spChg chg="mod">
          <ac:chgData name="Nicolás Rodríguez Uribe" userId="743eddab-4d2c-4c93-bdc4-e21608900313" providerId="ADAL" clId="{F587B0DE-9DE0-4A3F-84A3-385E77231ABF}" dt="2023-09-15T13:53:19.692" v="413" actId="20577"/>
          <ac:spMkLst>
            <pc:docMk/>
            <pc:sldMk cId="1935842843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3:29.295" v="414"/>
          <ac:spMkLst>
            <pc:docMk/>
            <pc:sldMk cId="1935842843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23.496" v="437"/>
        <pc:sldMkLst>
          <pc:docMk/>
          <pc:sldMk cId="307132690" sldId="270"/>
        </pc:sldMkLst>
        <pc:spChg chg="mod">
          <ac:chgData name="Nicolás Rodríguez Uribe" userId="743eddab-4d2c-4c93-bdc4-e21608900313" providerId="ADAL" clId="{F587B0DE-9DE0-4A3F-84A3-385E77231ABF}" dt="2023-09-15T13:54:07.202" v="435" actId="20577"/>
          <ac:spMkLst>
            <pc:docMk/>
            <pc:sldMk cId="30713269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4:23.496" v="437"/>
          <ac:spMkLst>
            <pc:docMk/>
            <pc:sldMk cId="307132690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5:05.361" v="444"/>
        <pc:sldMkLst>
          <pc:docMk/>
          <pc:sldMk cId="2347703056" sldId="271"/>
        </pc:sldMkLst>
        <pc:spChg chg="mod">
          <ac:chgData name="Nicolás Rodríguez Uribe" userId="743eddab-4d2c-4c93-bdc4-e21608900313" providerId="ADAL" clId="{F587B0DE-9DE0-4A3F-84A3-385E77231ABF}" dt="2023-09-15T13:55:02.397" v="443" actId="20577"/>
          <ac:spMkLst>
            <pc:docMk/>
            <pc:sldMk cId="2347703056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5:05.361" v="444"/>
          <ac:spMkLst>
            <pc:docMk/>
            <pc:sldMk cId="2347703056" sldId="271"/>
            <ac:spMk id="5" creationId="{CA4367EF-420F-8AB9-B445-DF046B536613}"/>
          </ac:spMkLst>
        </pc:spChg>
      </pc:sldChg>
      <pc:sldChg chg="addSp delSp modSp add del mod modShow modNotesTx">
        <pc:chgData name="Nicolás Rodríguez Uribe" userId="743eddab-4d2c-4c93-bdc4-e21608900313" providerId="ADAL" clId="{F587B0DE-9DE0-4A3F-84A3-385E77231ABF}" dt="2023-09-22T13:56:34.896" v="603" actId="47"/>
        <pc:sldMkLst>
          <pc:docMk/>
          <pc:sldMk cId="526095882" sldId="272"/>
        </pc:sldMkLst>
        <pc:spChg chg="add mod">
          <ac:chgData name="Nicolás Rodríguez Uribe" userId="743eddab-4d2c-4c93-bdc4-e21608900313" providerId="ADAL" clId="{F587B0DE-9DE0-4A3F-84A3-385E77231ABF}" dt="2023-09-15T14:37:46.702" v="528" actId="1076"/>
          <ac:spMkLst>
            <pc:docMk/>
            <pc:sldMk cId="526095882" sldId="272"/>
            <ac:spMk id="3" creationId="{24CB5BF0-51B7-6850-6232-5BCCE4EFB201}"/>
          </ac:spMkLst>
        </pc:spChg>
        <pc:spChg chg="mod">
          <ac:chgData name="Nicolás Rodríguez Uribe" userId="743eddab-4d2c-4c93-bdc4-e21608900313" providerId="ADAL" clId="{F587B0DE-9DE0-4A3F-84A3-385E77231ABF}" dt="2023-09-15T14:43:40.902" v="582" actId="20577"/>
          <ac:spMkLst>
            <pc:docMk/>
            <pc:sldMk cId="526095882" sldId="272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F587B0DE-9DE0-4A3F-84A3-385E77231ABF}" dt="2023-09-15T14:36:54.434" v="491" actId="478"/>
          <ac:spMkLst>
            <pc:docMk/>
            <pc:sldMk cId="526095882" sldId="272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38:08.128" v="532" actId="6549"/>
          <ac:spMkLst>
            <pc:docMk/>
            <pc:sldMk cId="526095882" sldId="272"/>
            <ac:spMk id="9" creationId="{E941EC08-A6F0-5DFF-9014-7FDE0499CF3B}"/>
          </ac:spMkLst>
        </pc:spChg>
        <pc:spChg chg="add mod">
          <ac:chgData name="Nicolás Rodríguez Uribe" userId="743eddab-4d2c-4c93-bdc4-e21608900313" providerId="ADAL" clId="{F587B0DE-9DE0-4A3F-84A3-385E77231ABF}" dt="2023-09-15T14:43:19.557" v="570" actId="1076"/>
          <ac:spMkLst>
            <pc:docMk/>
            <pc:sldMk cId="526095882" sldId="272"/>
            <ac:spMk id="14" creationId="{65DA9F88-D24D-C5F4-0B60-F5AC281543A8}"/>
          </ac:spMkLst>
        </pc:spChg>
        <pc:spChg chg="add mod">
          <ac:chgData name="Nicolás Rodríguez Uribe" userId="743eddab-4d2c-4c93-bdc4-e21608900313" providerId="ADAL" clId="{F587B0DE-9DE0-4A3F-84A3-385E77231ABF}" dt="2023-09-15T14:44:05.169" v="601" actId="20577"/>
          <ac:spMkLst>
            <pc:docMk/>
            <pc:sldMk cId="526095882" sldId="272"/>
            <ac:spMk id="15" creationId="{8D723851-1111-9456-5F71-0609DE40AB4D}"/>
          </ac:spMkLst>
        </pc:spChg>
        <pc:picChg chg="add mod">
          <ac:chgData name="Nicolás Rodríguez Uribe" userId="743eddab-4d2c-4c93-bdc4-e21608900313" providerId="ADAL" clId="{F587B0DE-9DE0-4A3F-84A3-385E77231ABF}" dt="2023-09-15T14:37:19.149" v="521" actId="1076"/>
          <ac:picMkLst>
            <pc:docMk/>
            <pc:sldMk cId="526095882" sldId="272"/>
            <ac:picMk id="7" creationId="{C2E291CE-901B-C22C-6365-F2EF52D87EBD}"/>
          </ac:picMkLst>
        </pc:picChg>
        <pc:picChg chg="add mod">
          <ac:chgData name="Nicolás Rodríguez Uribe" userId="743eddab-4d2c-4c93-bdc4-e21608900313" providerId="ADAL" clId="{F587B0DE-9DE0-4A3F-84A3-385E77231ABF}" dt="2023-09-15T14:40:47.527" v="538" actId="1076"/>
          <ac:picMkLst>
            <pc:docMk/>
            <pc:sldMk cId="526095882" sldId="272"/>
            <ac:picMk id="11" creationId="{9CB1E6B0-7EBA-17C2-E741-FA9483EDA93D}"/>
          </ac:picMkLst>
        </pc:picChg>
        <pc:picChg chg="add mod">
          <ac:chgData name="Nicolás Rodríguez Uribe" userId="743eddab-4d2c-4c93-bdc4-e21608900313" providerId="ADAL" clId="{F587B0DE-9DE0-4A3F-84A3-385E77231ABF}" dt="2023-09-15T14:42:38.462" v="546" actId="1076"/>
          <ac:picMkLst>
            <pc:docMk/>
            <pc:sldMk cId="526095882" sldId="272"/>
            <ac:picMk id="13" creationId="{A9E30379-C7C4-39E7-21DD-72C6FDCFEC2D}"/>
          </ac:picMkLst>
        </pc:picChg>
      </pc:sldChg>
      <pc:sldMasterChg chg="addSp delSp modSp mod modSldLayout sldLayoutOrd">
        <pc:chgData name="Nicolás Rodríguez Uribe" userId="743eddab-4d2c-4c93-bdc4-e21608900313" providerId="ADAL" clId="{F587B0DE-9DE0-4A3F-84A3-385E77231ABF}" dt="2023-09-13T16:11:13.898" v="46" actId="20578"/>
        <pc:sldMasterMkLst>
          <pc:docMk/>
          <pc:sldMasterMk cId="4111838297" sldId="2147483648"/>
        </pc:sldMasterMkLst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2" creationId="{FFA12173-F78D-2FB2-2BB0-30A610E58D8D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3" creationId="{C8FE5CF9-5703-2B31-F0F7-810565188DEE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4" creationId="{4874BDD6-8D7E-F2F8-71AC-4CBA348209FB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5" creationId="{43CF024D-4B48-FAAE-538A-F3F7AD43BF43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6" creationId="{BD1874EF-6BE3-694E-1694-9AA0DB94F082}"/>
          </ac:spMkLst>
        </pc:spChg>
        <pc:spChg chg="add mod">
          <ac:chgData name="Nicolás Rodríguez Uribe" userId="743eddab-4d2c-4c93-bdc4-e21608900313" providerId="ADAL" clId="{F587B0DE-9DE0-4A3F-84A3-385E77231ABF}" dt="2023-09-13T15:56:42.870" v="6" actId="14100"/>
          <ac:spMkLst>
            <pc:docMk/>
            <pc:sldMasterMk cId="4111838297" sldId="2147483648"/>
            <ac:spMk id="7" creationId="{A30849E4-1099-6697-4E31-94A70AAD25E3}"/>
          </ac:spMkLst>
        </pc:spChg>
        <pc:spChg chg="add mod">
          <ac:chgData name="Nicolás Rodríguez Uribe" userId="743eddab-4d2c-4c93-bdc4-e21608900313" providerId="ADAL" clId="{F587B0DE-9DE0-4A3F-84A3-385E77231ABF}" dt="2023-09-13T15:56:38.670" v="5" actId="14100"/>
          <ac:spMkLst>
            <pc:docMk/>
            <pc:sldMasterMk cId="4111838297" sldId="2147483648"/>
            <ac:spMk id="8" creationId="{E3C80A5F-50DD-A4E3-3250-3998DCB8EB25}"/>
          </ac:spMkLst>
        </pc:spChg>
        <pc:picChg chg="add mod">
          <ac:chgData name="Nicolás Rodríguez Uribe" userId="743eddab-4d2c-4c93-bdc4-e21608900313" providerId="ADAL" clId="{F587B0DE-9DE0-4A3F-84A3-385E77231ABF}" dt="2023-09-13T15:56:49.567" v="7" actId="1076"/>
          <ac:picMkLst>
            <pc:docMk/>
            <pc:sldMasterMk cId="4111838297" sldId="2147483648"/>
            <ac:picMk id="9" creationId="{0A10D2B2-6AA0-9A2F-0926-113B081EE139}"/>
          </ac:picMkLst>
        </pc:picChg>
        <pc:sldLayoutChg chg="modSp mod ord">
          <pc:chgData name="Nicolás Rodríguez Uribe" userId="743eddab-4d2c-4c93-bdc4-e21608900313" providerId="ADAL" clId="{F587B0DE-9DE0-4A3F-84A3-385E77231ABF}" dt="2023-09-13T16:10:22.508" v="23" actId="20578"/>
          <pc:sldLayoutMkLst>
            <pc:docMk/>
            <pc:sldMasterMk cId="4111838297" sldId="2147483648"/>
            <pc:sldLayoutMk cId="840078123" sldId="2147483663"/>
          </pc:sldLayoutMkLst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5" creationId="{00000000-0000-0000-0000-000000000000}"/>
            </ac:spMkLst>
          </pc:spChg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6" creationId="{00000000-0000-0000-0000-000000000000}"/>
            </ac:spMkLst>
          </pc:spChg>
        </pc:sldLayoutChg>
        <pc:sldLayoutChg chg="modSp ord">
          <pc:chgData name="Nicolás Rodríguez Uribe" userId="743eddab-4d2c-4c93-bdc4-e21608900313" providerId="ADAL" clId="{F587B0DE-9DE0-4A3F-84A3-385E77231ABF}" dt="2023-09-13T16:11:13.898" v="46" actId="20578"/>
          <pc:sldLayoutMkLst>
            <pc:docMk/>
            <pc:sldMasterMk cId="4111838297" sldId="2147483648"/>
            <pc:sldLayoutMk cId="1824658982" sldId="2147483664"/>
          </pc:sldLayoutMkLst>
          <pc:spChg chg="mod">
            <ac:chgData name="Nicolás Rodríguez Uribe" userId="743eddab-4d2c-4c93-bdc4-e21608900313" providerId="ADAL" clId="{F587B0DE-9DE0-4A3F-84A3-385E77231ABF}" dt="2023-09-13T16:10:57.139" v="40"/>
            <ac:spMkLst>
              <pc:docMk/>
              <pc:sldMasterMk cId="4111838297" sldId="2147483648"/>
              <pc:sldLayoutMk cId="1824658982" sldId="2147483664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06.538" v="43"/>
          <pc:sldLayoutMkLst>
            <pc:docMk/>
            <pc:sldMasterMk cId="4111838297" sldId="2147483648"/>
            <pc:sldLayoutMk cId="346563950" sldId="2147483665"/>
          </pc:sldLayoutMkLst>
          <pc:spChg chg="mod">
            <ac:chgData name="Nicolás Rodríguez Uribe" userId="743eddab-4d2c-4c93-bdc4-e21608900313" providerId="ADAL" clId="{F587B0DE-9DE0-4A3F-84A3-385E77231ABF}" dt="2023-09-13T16:11:06.538" v="43"/>
            <ac:spMkLst>
              <pc:docMk/>
              <pc:sldMasterMk cId="4111838297" sldId="2147483648"/>
              <pc:sldLayoutMk cId="346563950" sldId="2147483665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10.482" v="44"/>
          <pc:sldLayoutMkLst>
            <pc:docMk/>
            <pc:sldMasterMk cId="4111838297" sldId="2147483648"/>
            <pc:sldLayoutMk cId="3074649759" sldId="2147483665"/>
          </pc:sldLayoutMkLst>
          <pc:spChg chg="mod">
            <ac:chgData name="Nicolás Rodríguez Uribe" userId="743eddab-4d2c-4c93-bdc4-e21608900313" providerId="ADAL" clId="{F587B0DE-9DE0-4A3F-84A3-385E77231ABF}" dt="2023-09-13T16:11:10.482" v="44"/>
            <ac:spMkLst>
              <pc:docMk/>
              <pc:sldMasterMk cId="4111838297" sldId="2147483648"/>
              <pc:sldLayoutMk cId="3074649759" sldId="2147483665"/>
              <ac:spMk id="75" creationId="{00000000-0000-0000-0000-000000000000}"/>
            </ac:spMkLst>
          </pc:spChg>
        </pc:sldLayoutChg>
      </pc:sldMasterChg>
      <pc:sldMasterChg chg="del delSldLayout modSldLayout sldLayoutOrd">
        <pc:chgData name="Nicolás Rodríguez Uribe" userId="743eddab-4d2c-4c93-bdc4-e21608900313" providerId="ADAL" clId="{F587B0DE-9DE0-4A3F-84A3-385E77231ABF}" dt="2023-09-13T16:10:46.016" v="39" actId="2696"/>
        <pc:sldMasterMkLst>
          <pc:docMk/>
          <pc:sldMasterMk cId="4180822244" sldId="2147483661"/>
        </pc:sldMasterMkLst>
        <pc:sldLayoutChg chg="del">
          <pc:chgData name="Nicolás Rodríguez Uribe" userId="743eddab-4d2c-4c93-bdc4-e21608900313" providerId="ADAL" clId="{F587B0DE-9DE0-4A3F-84A3-385E77231ABF}" dt="2023-09-13T16:10:45.917" v="28" actId="2696"/>
          <pc:sldLayoutMkLst>
            <pc:docMk/>
            <pc:sldMasterMk cId="4180822244" sldId="2147483661"/>
            <pc:sldLayoutMk cId="1161358903" sldId="2147483662"/>
          </pc:sldLayoutMkLst>
        </pc:sldLayoutChg>
        <pc:sldLayoutChg chg="del ord">
          <pc:chgData name="Nicolás Rodríguez Uribe" userId="743eddab-4d2c-4c93-bdc4-e21608900313" providerId="ADAL" clId="{F587B0DE-9DE0-4A3F-84A3-385E77231ABF}" dt="2023-09-13T16:10:45.928" v="29" actId="2696"/>
          <pc:sldLayoutMkLst>
            <pc:docMk/>
            <pc:sldMasterMk cId="4180822244" sldId="2147483661"/>
            <pc:sldLayoutMk cId="2907105533" sldId="2147483664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38" v="30" actId="2696"/>
          <pc:sldLayoutMkLst>
            <pc:docMk/>
            <pc:sldMasterMk cId="4180822244" sldId="2147483661"/>
            <pc:sldLayoutMk cId="4024513528" sldId="2147483665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47" v="31" actId="2696"/>
          <pc:sldLayoutMkLst>
            <pc:docMk/>
            <pc:sldMasterMk cId="4180822244" sldId="2147483661"/>
            <pc:sldLayoutMk cId="1123134260" sldId="2147483666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58" v="32" actId="2696"/>
          <pc:sldLayoutMkLst>
            <pc:docMk/>
            <pc:sldMasterMk cId="4180822244" sldId="2147483661"/>
            <pc:sldLayoutMk cId="3111790207" sldId="2147483667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65" v="33" actId="2696"/>
          <pc:sldLayoutMkLst>
            <pc:docMk/>
            <pc:sldMasterMk cId="4180822244" sldId="2147483661"/>
            <pc:sldLayoutMk cId="2838244089" sldId="2147483668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73" v="34" actId="2696"/>
          <pc:sldLayoutMkLst>
            <pc:docMk/>
            <pc:sldMasterMk cId="4180822244" sldId="2147483661"/>
            <pc:sldLayoutMk cId="2838997431" sldId="2147483669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84" v="35" actId="2696"/>
          <pc:sldLayoutMkLst>
            <pc:docMk/>
            <pc:sldMasterMk cId="4180822244" sldId="2147483661"/>
            <pc:sldLayoutMk cId="3145926480" sldId="2147483670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1" v="36" actId="2696"/>
          <pc:sldLayoutMkLst>
            <pc:docMk/>
            <pc:sldMasterMk cId="4180822244" sldId="2147483661"/>
            <pc:sldLayoutMk cId="2960547077" sldId="2147483671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9" v="37" actId="2696"/>
          <pc:sldLayoutMkLst>
            <pc:docMk/>
            <pc:sldMasterMk cId="4180822244" sldId="2147483661"/>
            <pc:sldLayoutMk cId="2334018948" sldId="2147483672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6.006" v="38" actId="2696"/>
          <pc:sldLayoutMkLst>
            <pc:docMk/>
            <pc:sldMasterMk cId="4180822244" sldId="2147483661"/>
            <pc:sldLayoutMk cId="454692734" sldId="2147483673"/>
          </pc:sldLayoutMkLst>
        </pc:sldLayoutChg>
      </pc:sldMasterChg>
      <pc:sldMasterChg chg="mod delSldLayout">
        <pc:chgData name="Nicolás Rodríguez Uribe" userId="743eddab-4d2c-4c93-bdc4-e21608900313" providerId="ADAL" clId="{F587B0DE-9DE0-4A3F-84A3-385E77231ABF}" dt="2023-09-13T16:12:58.286" v="52" actId="6013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F587B0DE-9DE0-4A3F-84A3-385E77231ABF}" dt="2023-09-13T16:11:50.320" v="47" actId="2696"/>
          <pc:sldLayoutMkLst>
            <pc:docMk/>
            <pc:sldMasterMk cId="952985222" sldId="2147483665"/>
            <pc:sldLayoutMk cId="2963494242" sldId="2147483666"/>
          </pc:sldLayoutMkLst>
        </pc:sldLayoutChg>
      </pc:sldMasterChg>
      <pc:sldMasterChg chg="addSp modSp mod modSldLayout">
        <pc:chgData name="Nicolás Rodríguez Uribe" userId="743eddab-4d2c-4c93-bdc4-e21608900313" providerId="ADAL" clId="{F587B0DE-9DE0-4A3F-84A3-385E77231ABF}" dt="2023-09-15T08:07:57.925" v="249"/>
        <pc:sldMasterMkLst>
          <pc:docMk/>
          <pc:sldMasterMk cId="2165316136" sldId="2147483665"/>
        </pc:sldMasterMkLst>
        <pc:spChg chg="add mod">
          <ac:chgData name="Nicolás Rodríguez Uribe" userId="743eddab-4d2c-4c93-bdc4-e21608900313" providerId="ADAL" clId="{F587B0DE-9DE0-4A3F-84A3-385E77231ABF}" dt="2023-09-15T07:55:09.163" v="137" actId="1036"/>
          <ac:spMkLst>
            <pc:docMk/>
            <pc:sldMasterMk cId="2165316136" sldId="2147483665"/>
            <ac:spMk id="2" creationId="{FBCB3CC0-E4BC-B4E6-51BD-CB7EFB49383B}"/>
          </ac:spMkLst>
        </pc:spChg>
        <pc:sldLayoutChg chg="addSp modSp mod">
          <pc:chgData name="Nicolás Rodríguez Uribe" userId="743eddab-4d2c-4c93-bdc4-e21608900313" providerId="ADAL" clId="{F587B0DE-9DE0-4A3F-84A3-385E77231ABF}" dt="2023-09-15T08:07:57.925" v="249"/>
          <pc:sldLayoutMkLst>
            <pc:docMk/>
            <pc:sldMasterMk cId="2165316136" sldId="2147483665"/>
            <pc:sldLayoutMk cId="2453200760" sldId="2147483666"/>
          </pc:sldLayoutMkLst>
          <pc:spChg chg="add mod">
            <ac:chgData name="Nicolás Rodríguez Uribe" userId="743eddab-4d2c-4c93-bdc4-e21608900313" providerId="ADAL" clId="{F587B0DE-9DE0-4A3F-84A3-385E77231ABF}" dt="2023-09-15T08:07:57.925" v="249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mod">
            <ac:chgData name="Nicolás Rodríguez Uribe" userId="743eddab-4d2c-4c93-bdc4-e21608900313" providerId="ADAL" clId="{F587B0DE-9DE0-4A3F-84A3-385E77231ABF}" dt="2023-09-15T07:54:34.104" v="117" actId="1076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</pc:sldLayoutChg>
      </pc:sldMasterChg>
    </pc:docChg>
  </pc:docChgLst>
  <pc:docChgLst>
    <pc:chgData name="Nicolás Rodríguez Uribe" userId="743eddab-4d2c-4c93-bdc4-e21608900313" providerId="ADAL" clId="{01580ECA-D00A-42F8-9AD2-BB60EC27F8EA}"/>
    <pc:docChg chg="undo custSel addSld delSld modSld addMainMaster delMainMaster modMainMaster">
      <pc:chgData name="Nicolás Rodríguez Uribe" userId="743eddab-4d2c-4c93-bdc4-e21608900313" providerId="ADAL" clId="{01580ECA-D00A-42F8-9AD2-BB60EC27F8EA}" dt="2023-09-13T17:43:36.103" v="95" actId="20577"/>
      <pc:docMkLst>
        <pc:docMk/>
      </pc:docMkLst>
      <pc:sldChg chg="addSp delSp modSp mod modClrScheme chgLayout">
        <pc:chgData name="Nicolás Rodríguez Uribe" userId="743eddab-4d2c-4c93-bdc4-e21608900313" providerId="ADAL" clId="{01580ECA-D00A-42F8-9AD2-BB60EC27F8EA}" dt="2023-09-13T17:41:55.911" v="88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01580ECA-D00A-42F8-9AD2-BB60EC27F8EA}" dt="2023-09-13T17:41:55.911" v="88" actId="20577"/>
          <ac:spMkLst>
            <pc:docMk/>
            <pc:sldMk cId="0" sldId="256"/>
            <ac:spMk id="2" creationId="{11BAE244-2406-09C7-E8D8-EFA74BA239B2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4" creationId="{1906F5EB-62F8-84FD-3FDA-510E85761463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5" creationId="{DDBF2173-925F-1308-2232-55E62E811B69}"/>
          </ac:spMkLst>
        </pc:spChg>
      </pc:sldChg>
      <pc:sldChg chg="addSp delSp modSp new mod modClrScheme chgLayout">
        <pc:chgData name="Nicolás Rodríguez Uribe" userId="743eddab-4d2c-4c93-bdc4-e21608900313" providerId="ADAL" clId="{01580ECA-D00A-42F8-9AD2-BB60EC27F8EA}" dt="2023-09-13T17:42:36.099" v="93" actId="207"/>
        <pc:sldMkLst>
          <pc:docMk/>
          <pc:sldMk cId="2047059153" sldId="257"/>
        </pc:sldMkLst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2" creationId="{B966AA55-E8A5-1406-AAF9-B24A825AD9F0}"/>
          </ac:spMkLst>
        </pc:spChg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3" creationId="{0B5B420D-ED32-17EC-26C7-49C73EFA269C}"/>
          </ac:spMkLst>
        </pc:spChg>
        <pc:spChg chg="add mod ord">
          <ac:chgData name="Nicolás Rodríguez Uribe" userId="743eddab-4d2c-4c93-bdc4-e21608900313" providerId="ADAL" clId="{01580ECA-D00A-42F8-9AD2-BB60EC27F8EA}" dt="2023-09-13T17:42:36.099" v="93" actId="207"/>
          <ac:spMkLst>
            <pc:docMk/>
            <pc:sldMk cId="2047059153" sldId="257"/>
            <ac:spMk id="4" creationId="{EC7282F1-25B7-6A2B-F234-CA687E2D4AE7}"/>
          </ac:spMkLst>
        </pc:spChg>
        <pc:spChg chg="add mod ord">
          <ac:chgData name="Nicolás Rodríguez Uribe" userId="743eddab-4d2c-4c93-bdc4-e21608900313" providerId="ADAL" clId="{01580ECA-D00A-42F8-9AD2-BB60EC27F8EA}" dt="2023-09-13T17:42:17.939" v="92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del mod chgLayout">
        <pc:chgData name="Nicolás Rodríguez Uribe" userId="743eddab-4d2c-4c93-bdc4-e21608900313" providerId="ADAL" clId="{01580ECA-D00A-42F8-9AD2-BB60EC27F8EA}" dt="2023-09-13T17:19:32.500" v="7" actId="47"/>
        <pc:sldMkLst>
          <pc:docMk/>
          <pc:sldMk cId="2429013693" sldId="257"/>
        </pc:sldMkLst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2" creationId="{4FFC4DA9-C4CE-151C-340F-D7C6A4FA7C0C}"/>
          </ac:spMkLst>
        </pc:spChg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3" creationId="{89CD7EA2-EFEB-E3E8-5018-CF4016EB9E58}"/>
          </ac:spMkLst>
        </pc:spChg>
        <pc:spChg chg="mod or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addSp delSp modSp new del mod modClrScheme chgLayout">
        <pc:chgData name="Nicolás Rodríguez Uribe" userId="743eddab-4d2c-4c93-bdc4-e21608900313" providerId="ADAL" clId="{01580ECA-D00A-42F8-9AD2-BB60EC27F8EA}" dt="2023-09-13T17:21:41.546" v="35" actId="47"/>
        <pc:sldMkLst>
          <pc:docMk/>
          <pc:sldMk cId="3691593173" sldId="257"/>
        </pc:sldMkLst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2" creationId="{341629C4-44B3-C655-7F8A-F4E4990FC1DD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3" creationId="{8DEFE950-D131-7466-0455-FBA2F3B70462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4" creationId="{78BCE43A-9F1A-153D-9DAC-45D2546EC206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5" creationId="{65D6C006-6B0E-21B9-C5A0-8CD56F354EE0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6" creationId="{6DCE001C-A927-EF4A-E2D5-7288BE1D696E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7" creationId="{0322E1E6-9A79-E091-EB6C-BC502CA74BF6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8" creationId="{62E05633-7D23-108F-8B8B-F9CADB4FA3D2}"/>
          </ac:spMkLst>
        </pc:spChg>
      </pc:sldChg>
      <pc:sldChg chg="addSp delSp modSp del mod modClrScheme chgLayout">
        <pc:chgData name="Nicolás Rodríguez Uribe" userId="743eddab-4d2c-4c93-bdc4-e21608900313" providerId="ADAL" clId="{01580ECA-D00A-42F8-9AD2-BB60EC27F8EA}" dt="2023-09-13T17:19:33.193" v="8" actId="47"/>
        <pc:sldMkLst>
          <pc:docMk/>
          <pc:sldMk cId="121547262" sldId="258"/>
        </pc:sldMkLst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2" creationId="{6C62D2E1-EF48-9852-65D0-64D9C5621268}"/>
          </ac:spMkLst>
        </pc:spChg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3" creationId="{A8E753FA-EA78-7021-8E6E-1757BA8FF2D3}"/>
          </ac:spMkLst>
        </pc:spChg>
        <pc:spChg chg="mod or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01580ECA-D00A-42F8-9AD2-BB60EC27F8EA}" dt="2023-09-13T17:38:05.384" v="54" actId="47"/>
        <pc:sldMkLst>
          <pc:docMk/>
          <pc:sldMk cId="889461054" sldId="258"/>
        </pc:sldMkLst>
      </pc:sldChg>
      <pc:sldChg chg="modSp add mod">
        <pc:chgData name="Nicolás Rodríguez Uribe" userId="743eddab-4d2c-4c93-bdc4-e21608900313" providerId="ADAL" clId="{01580ECA-D00A-42F8-9AD2-BB60EC27F8EA}" dt="2023-09-13T17:43:36.103" v="95" actId="20577"/>
        <pc:sldMkLst>
          <pc:docMk/>
          <pc:sldMk cId="3748565620" sldId="258"/>
        </pc:sldMkLst>
        <pc:spChg chg="mod">
          <ac:chgData name="Nicolás Rodríguez Uribe" userId="743eddab-4d2c-4c93-bdc4-e21608900313" providerId="ADAL" clId="{01580ECA-D00A-42F8-9AD2-BB60EC27F8EA}" dt="2023-09-13T17:43:36.103" v="95" actId="20577"/>
          <ac:spMkLst>
            <pc:docMk/>
            <pc:sldMk cId="3748565620" sldId="258"/>
            <ac:spMk id="5" creationId="{CA4367EF-420F-8AB9-B445-DF046B536613}"/>
          </ac:spMkLst>
        </pc:spChg>
      </pc:sldChg>
      <pc:sldMasterChg chg="add del addSldLayout delSldLayout">
        <pc:chgData name="Nicolás Rodríguez Uribe" userId="743eddab-4d2c-4c93-bdc4-e21608900313" providerId="ADAL" clId="{01580ECA-D00A-42F8-9AD2-BB60EC27F8EA}" dt="2023-09-13T17:22:34.206" v="39" actId="700"/>
        <pc:sldMasterMkLst>
          <pc:docMk/>
          <pc:sldMasterMk cId="4111838297" sldId="2147483648"/>
        </pc:sldMasterMkLst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313750060" sldId="214748364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186485352" sldId="214748365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976461694" sldId="2147483651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965118168" sldId="2147483652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603560424" sldId="214748365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100521967" sldId="2147483654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458837503" sldId="2147483655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428237088" sldId="2147483656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097521135" sldId="2147483657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60582380" sldId="2147483658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12977965" sldId="214748365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795714429" sldId="214748366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840078123" sldId="214748366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24658982" sldId="2147483664"/>
          </pc:sldLayoutMkLst>
        </pc:sldLayoutChg>
      </pc:sldMasterChg>
      <pc:sldMasterChg chg="del mod delSldLayout">
        <pc:chgData name="Nicolás Rodríguez Uribe" userId="743eddab-4d2c-4c93-bdc4-e21608900313" providerId="ADAL" clId="{01580ECA-D00A-42F8-9AD2-BB60EC27F8EA}" dt="2023-09-13T17:19:43.644" v="20" actId="2696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01580ECA-D00A-42F8-9AD2-BB60EC27F8EA}" dt="2023-09-13T17:19:43.616" v="9" actId="2696"/>
          <pc:sldLayoutMkLst>
            <pc:docMk/>
            <pc:sldMasterMk cId="952985222" sldId="2147483665"/>
            <pc:sldLayoutMk cId="4015011171" sldId="2147483667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2" v="10" actId="2696"/>
          <pc:sldLayoutMkLst>
            <pc:docMk/>
            <pc:sldMasterMk cId="952985222" sldId="2147483665"/>
            <pc:sldLayoutMk cId="3956103610" sldId="2147483668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4" v="11" actId="2696"/>
          <pc:sldLayoutMkLst>
            <pc:docMk/>
            <pc:sldMasterMk cId="952985222" sldId="2147483665"/>
            <pc:sldLayoutMk cId="2742649058" sldId="2147483669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7" v="12" actId="2696"/>
          <pc:sldLayoutMkLst>
            <pc:docMk/>
            <pc:sldMasterMk cId="952985222" sldId="2147483665"/>
            <pc:sldLayoutMk cId="3629512399" sldId="2147483670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0" v="13" actId="2696"/>
          <pc:sldLayoutMkLst>
            <pc:docMk/>
            <pc:sldMasterMk cId="952985222" sldId="2147483665"/>
            <pc:sldLayoutMk cId="3382718758" sldId="2147483671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2" v="14" actId="2696"/>
          <pc:sldLayoutMkLst>
            <pc:docMk/>
            <pc:sldMasterMk cId="952985222" sldId="2147483665"/>
            <pc:sldLayoutMk cId="467183263" sldId="2147483672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4" v="15" actId="2696"/>
          <pc:sldLayoutMkLst>
            <pc:docMk/>
            <pc:sldMasterMk cId="952985222" sldId="2147483665"/>
            <pc:sldLayoutMk cId="814354795" sldId="2147483673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7" v="16" actId="2696"/>
          <pc:sldLayoutMkLst>
            <pc:docMk/>
            <pc:sldMasterMk cId="952985222" sldId="2147483665"/>
            <pc:sldLayoutMk cId="597577684" sldId="2147483674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8" v="17" actId="2696"/>
          <pc:sldLayoutMkLst>
            <pc:docMk/>
            <pc:sldMasterMk cId="952985222" sldId="2147483665"/>
            <pc:sldLayoutMk cId="2192042946" sldId="2147483675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1" v="18" actId="2696"/>
          <pc:sldLayoutMkLst>
            <pc:docMk/>
            <pc:sldMasterMk cId="952985222" sldId="2147483665"/>
            <pc:sldLayoutMk cId="2661559023" sldId="2147483676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3" v="19" actId="2696"/>
          <pc:sldLayoutMkLst>
            <pc:docMk/>
            <pc:sldMasterMk cId="952985222" sldId="2147483665"/>
            <pc:sldLayoutMk cId="1594666068" sldId="2147483677"/>
          </pc:sldLayoutMkLst>
        </pc:sldLayoutChg>
      </pc:sldMasterChg>
      <pc:sldMasterChg chg="addSp delSp modSp new mod addSldLayout modSldLayout">
        <pc:chgData name="Nicolás Rodríguez Uribe" userId="743eddab-4d2c-4c93-bdc4-e21608900313" providerId="ADAL" clId="{01580ECA-D00A-42F8-9AD2-BB60EC27F8EA}" dt="2023-09-13T17:40:13.123" v="65" actId="2711"/>
        <pc:sldMasterMkLst>
          <pc:docMk/>
          <pc:sldMasterMk cId="2165316136" sldId="2147483665"/>
        </pc:sldMasterMkLst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2" creationId="{45FBC821-3855-AD1C-8996-F0D861BD544C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3" creationId="{27D87C98-9294-CBD5-08B1-35C198F4BEE2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4" creationId="{AD2BE8BF-DFF2-7F56-6604-740443FF84F7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5" creationId="{61E84C81-2E11-5552-A6BA-14CC3D9AD4A3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6" creationId="{EB5B6B65-4090-22DB-6AF1-042195B58881}"/>
          </ac:spMkLst>
        </pc:spChg>
        <pc:spChg chg="add mod">
          <ac:chgData name="Nicolás Rodríguez Uribe" userId="743eddab-4d2c-4c93-bdc4-e21608900313" providerId="ADAL" clId="{01580ECA-D00A-42F8-9AD2-BB60EC27F8EA}" dt="2023-09-13T17:20:31.381" v="24" actId="14100"/>
          <ac:spMkLst>
            <pc:docMk/>
            <pc:sldMasterMk cId="2165316136" sldId="2147483665"/>
            <ac:spMk id="7" creationId="{2B9908EF-321C-44D3-7683-85AE0E35EE64}"/>
          </ac:spMkLst>
        </pc:spChg>
        <pc:spChg chg="add del">
          <ac:chgData name="Nicolás Rodríguez Uribe" userId="743eddab-4d2c-4c93-bdc4-e21608900313" providerId="ADAL" clId="{01580ECA-D00A-42F8-9AD2-BB60EC27F8EA}" dt="2023-09-13T17:21:02.985" v="26" actId="478"/>
          <ac:spMkLst>
            <pc:docMk/>
            <pc:sldMasterMk cId="2165316136" sldId="2147483665"/>
            <ac:spMk id="9" creationId="{8C02195C-9075-AFF7-2F32-DCB6E031FFCD}"/>
          </ac:spMkLst>
        </pc:spChg>
        <pc:spChg chg="add mod">
          <ac:chgData name="Nicolás Rodríguez Uribe" userId="743eddab-4d2c-4c93-bdc4-e21608900313" providerId="ADAL" clId="{01580ECA-D00A-42F8-9AD2-BB60EC27F8EA}" dt="2023-09-13T17:21:13.321" v="29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addSp delSp modSp new mod replId">
          <pc:chgData name="Nicolás Rodríguez Uribe" userId="743eddab-4d2c-4c93-bdc4-e21608900313" providerId="ADAL" clId="{01580ECA-D00A-42F8-9AD2-BB60EC27F8EA}" dt="2023-09-13T17:40:13.123" v="65" actId="2711"/>
          <pc:sldLayoutMkLst>
            <pc:docMk/>
            <pc:sldMasterMk cId="2165316136" sldId="2147483665"/>
            <pc:sldLayoutMk cId="2453200760" sldId="2147483666"/>
          </pc:sldLayoutMkLst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2" creationId="{3DB295CA-5EFF-F6A3-67E6-04BD98A10F2D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3" creationId="{E02EEA4C-CC1C-189F-BE6B-720185CE76DA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4" creationId="{7A992FFB-CD9A-25DF-480C-8B265ECD4E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5" creationId="{15F1FA6E-F06B-63D9-03C5-1DDF30539605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6" creationId="{A5189C66-EFA2-574C-7924-702FFFE87402}"/>
            </ac:spMkLst>
          </pc:spChg>
          <pc:spChg chg="add mod">
            <ac:chgData name="Nicolás Rodríguez Uribe" userId="743eddab-4d2c-4c93-bdc4-e21608900313" providerId="ADAL" clId="{01580ECA-D00A-42F8-9AD2-BB60EC27F8EA}" dt="2023-09-13T17:39:26.216" v="64" actId="2711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  <pc:spChg chg="add mod">
            <ac:chgData name="Nicolás Rodríguez Uribe" userId="743eddab-4d2c-4c93-bdc4-e21608900313" providerId="ADAL" clId="{01580ECA-D00A-42F8-9AD2-BB60EC27F8EA}" dt="2023-09-13T17:40:13.123" v="65" actId="2711"/>
            <ac:spMkLst>
              <pc:docMk/>
              <pc:sldMasterMk cId="2165316136" sldId="2147483665"/>
              <pc:sldLayoutMk cId="2453200760" sldId="2147483666"/>
              <ac:spMk id="8" creationId="{2D9FF66F-DA14-FCE2-B527-D7226B720291}"/>
            </ac:spMkLst>
          </pc:spChg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132434063" sldId="2147483667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462391360" sldId="2147483668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014556646" sldId="2147483669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640923493" sldId="2147483670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161455270" sldId="2147483671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950216536" sldId="2147483672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705566753" sldId="2147483673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632575597" sldId="2147483674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796525088" sldId="2147483675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35887912" sldId="214748367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02EC-E07C-461F-9AE8-5D13CA0BA2CF}" type="datetimeFigureOut">
              <a:rPr lang="es-ES" smtClean="0"/>
              <a:t>15/12/2023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779-D5B0-4629-AB7B-680D4D369F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1000" y="-32400"/>
            <a:ext cx="7707240" cy="10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30" b="1" spc="-1">
                <a:solidFill>
                  <a:srgbClr val="C9211E"/>
                </a:solidFill>
                <a:latin typeface="Corbel"/>
              </a:rPr>
              <a:t>Click to edit the title text format</a:t>
            </a:r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6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8D0B-7D4B-E666-8770-B405641A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9693F-C037-2ED3-238C-59757025D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A11E-D207-634F-1812-FA49BA5F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71BE-8CCC-3FD2-3770-AB54B87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22D5-36C6-757A-387B-1A255AF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50AB4-5925-1D12-BB30-61C8758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2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8B80-6FB8-4A7B-9AE7-1A9B8F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144E-F330-8DF6-B188-D57EF50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75CD-FF03-06C8-9E6A-DF0AA19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646A-D311-85B8-9B71-706570C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5B12D-256D-B13A-FED2-7BDC044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CED6-CBDC-6A37-56B8-59DE82781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150ED-655B-9BD2-AB90-6036CBBA3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ED52-E73C-8B75-7148-F8769BC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23D7-281F-1469-F5FF-5CAAF371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9D2C-2BCA-A1B3-7BDA-192D772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000" b="0" strike="noStrike" spc="-1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C4C4C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571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07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CF33EC33-4B36-5544-9724-F18BD395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aseline="0">
                <a:solidFill>
                  <a:srgbClr val="CB0017"/>
                </a:solidFill>
                <a:latin typeface="Söhne"/>
                <a:cs typeface="Times New Roman" panose="02020603050405020304" pitchFamily="18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8" name="PlaceHolder 2">
            <a:extLst>
              <a:ext uri="{FF2B5EF4-FFF2-40B4-BE49-F238E27FC236}">
                <a16:creationId xmlns:a16="http://schemas.microsoft.com/office/drawing/2014/main" id="{2D9FF66F-DA14-FCE2-B527-D7226B72029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843876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buClr>
                <a:srgbClr val="CB0017"/>
              </a:buClr>
              <a:defRPr sz="3600">
                <a:latin typeface="Söhne"/>
                <a:cs typeface="Quire Sans" panose="020B0502040400020003" pitchFamily="34" charset="0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73CDB06-A216-3608-D7C6-BAEAEA19F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00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CC8-A8B5-153C-387B-906BCA32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0E74-379E-DFFC-0CD6-7865C3EB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49F8-8CED-49DB-4A36-38A4741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BF5B-9580-AADF-8A41-8927D24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39A4-7ED7-07BB-F5AD-A8AED06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3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047-47C2-51D3-4BA2-71DFD9AD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5E2A-74F2-9775-48CE-783554D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F781-E97E-76AB-9533-57F2BAE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81BD4-4894-5A50-FCD2-1D1511A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1FC9-95F2-A4EB-C630-8D27FBF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91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31EA-D083-FBBA-E9E7-1B41D0DA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A69D-261F-5C51-60DD-0F399D53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8B0-BDB4-44A9-133D-905D4879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3AD7-6A4C-8FA9-4019-7AE639CF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1B42-98D9-06C5-7CA2-2999DF97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757B7-CEF7-1374-D6C1-0F60AD76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CA69-EA6C-DEF3-35CF-A1FEDBAC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CBB7-AD4F-9E69-9350-B6BB6C87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B408-E54C-C120-351C-ADF62E3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0F3A9-2703-E2F8-D325-F3C66B390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A3AC-4A4A-38DB-3C55-2949F77DF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6D448-7913-48EF-A229-8EF36966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8A2-DDC8-0994-DD38-BE6522DB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604F-1596-5A14-F4C1-EA5F682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7-FF8C-6D82-4401-A2FE6BC6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B3122-0C49-B387-2BCA-F1186DCA2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A8D1A-6574-5307-649D-385660C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28D-8D58-A983-234A-DCFC16A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A6C5-B9EA-25C7-94B3-D75AD81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50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FB29-EE28-1FF6-A336-53F8933B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5199-96BF-8044-C8D5-70C4BF5E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98AD-B888-296D-76E7-A46DD66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152C9-DB55-9313-1628-9752943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55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AFD53-DDB4-0EE7-C123-509F554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5C9E7-B3BD-2ACB-ACE2-0EAAE6C9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38FD-C168-07B7-5987-03463408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1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F82C-B5DA-DFAE-80E9-CBE4E23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CD57-CF33-646B-8329-499DB745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2226-BEF8-5683-D7B3-D3363AFC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20B1-D414-675F-F01E-2C8AC7C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FE63-3DEC-49A6-9DFB-790BEE28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837C-F940-108D-7F2C-31C639B0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5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7A7-3F23-467C-8616-7121B12B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AA2-ADEA-10E8-81DD-881A11CD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EA926-0DD8-CF86-2EA4-C346B30F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8F60-39E5-F038-7F8F-07CF4D9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A2252-DE85-B5CE-51E2-5A329F52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F584-02F0-19E4-2E13-29A4F21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575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0820-8AF5-1E62-A046-581DDD2E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DCB83-EE90-B3E7-A5CD-1F1B07EA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954F-0589-4A6E-CB12-0A23C3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99D2-DEEE-0772-FEF5-C93A4E5A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CF78-BDE4-E25C-F6BA-FE9C555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2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408B8-C8D0-56C0-7ADE-57053860F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0286-59AE-7C4B-9F0D-6CEE2EE4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BE8F-27A8-7563-78F6-A303A12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FFC5-0357-FEE2-66E9-CB9473EC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434-0845-A838-1902-F6CA77DF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7145-6311-8478-4FF7-D964F8F3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FBBC-9E14-8DB7-2CA1-835C989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9699-8A00-88D9-B1DA-1C194D9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0647-4942-555F-A334-688EAC6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6270B-76B8-6034-3DA6-878CAE23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8E6-5315-658B-260B-43AFB7E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F821F-7548-D1D0-F853-863218B5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738-90A6-9CAA-F629-161B12E4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FF1-B294-B9EB-4BDC-FD0CDA58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63D2-B3E9-FC0E-DC80-D89DCF8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4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D7DC-C609-4F62-9402-FA01774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9BD2-6EA3-D38F-2EE6-D0337B75E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B930B-821A-DACC-46B1-2C4B44FA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30C28-974B-5FBA-39BA-674E4C6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487-BB42-8861-8121-E3DF322A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FB79-FECB-1F4F-1E22-E483A93C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4361-DDC6-5281-819C-051FD5BB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A9B-ED8C-3B5F-61F0-67161A06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3908-5FBA-8654-5AAE-F38D704C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86522-7A99-52DC-97AE-A3BE58E11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24D9E-D06B-A8A3-FD52-E4914CE5E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0DCD-2AFF-20AC-C265-B591B668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1596A-33D9-57E1-4016-CB5A7A26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EBFF1-6E55-CE88-90B0-436882A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B069-34E6-4EF8-6989-AE89B0E3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0D5A3-F6E9-A050-6D11-23EA05A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29F4-71C0-1EBC-34DB-DCD844C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14FC-572B-BFB3-6C75-273644F6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AFD6D-4A03-2E52-F752-09F4BA7D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0D27-AFCE-0129-073A-5A797842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85E6-E347-9B1E-5226-3886003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D72-9E19-D0CC-786B-B3716626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508C-7E02-B1E3-022C-17723B9D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F22AD-2331-0D47-84A4-016D608C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296F-6ED9-4BFB-BDEE-3671C0A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C4D4-C338-D94E-D6A0-50E0EE3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C79D-78F2-790B-359F-F64B3296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8 Rectángulo_2">
            <a:extLst>
              <a:ext uri="{FF2B5EF4-FFF2-40B4-BE49-F238E27FC236}">
                <a16:creationId xmlns:a16="http://schemas.microsoft.com/office/drawing/2014/main" id="{A30849E4-1099-6697-4E31-94A70AAD25E3}"/>
              </a:ext>
            </a:extLst>
          </p:cNvPr>
          <p:cNvSpPr/>
          <p:nvPr userDrawn="1"/>
        </p:nvSpPr>
        <p:spPr>
          <a:xfrm>
            <a:off x="-1" y="5949756"/>
            <a:ext cx="12192001" cy="928315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outerShdw dist="255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8" name="32 Rectángulo">
            <a:extLst>
              <a:ext uri="{FF2B5EF4-FFF2-40B4-BE49-F238E27FC236}">
                <a16:creationId xmlns:a16="http://schemas.microsoft.com/office/drawing/2014/main" id="{E3C80A5F-50DD-A4E3-3250-3998DCB8EB25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A10D2B2-6AA0-9A2F-0926-113B081EE13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4799" y="5018956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 Rectángulo">
            <a:extLst>
              <a:ext uri="{FF2B5EF4-FFF2-40B4-BE49-F238E27FC236}">
                <a16:creationId xmlns:a16="http://schemas.microsoft.com/office/drawing/2014/main" id="{2B9908EF-321C-44D3-7683-85AE0E35EE64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833BA16-1187-22BD-EAE7-D38E874AB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22501" y="6492875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  <p:sp>
        <p:nvSpPr>
          <p:cNvPr id="2" name="32 Rectángulo">
            <a:extLst>
              <a:ext uri="{FF2B5EF4-FFF2-40B4-BE49-F238E27FC236}">
                <a16:creationId xmlns:a16="http://schemas.microsoft.com/office/drawing/2014/main" id="{FBCB3CC0-E4BC-B4E6-51BD-CB7EFB49383B}"/>
              </a:ext>
            </a:extLst>
          </p:cNvPr>
          <p:cNvSpPr/>
          <p:nvPr userDrawn="1"/>
        </p:nvSpPr>
        <p:spPr>
          <a:xfrm>
            <a:off x="0" y="992658"/>
            <a:ext cx="12191641" cy="4571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653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caracterización y arquitecturas.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1.2: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la web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La web moderna II (2010-presente)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Web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APIs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 y Web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Components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Permiten la creación de aplicaciones más modularizadas y conectadas.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Progressive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 Web Apps (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PWAs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)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Combinan lo mejor de la web y las aplicaciones móviles. Permiten funcionalidades offline, notificaciones y un rendimiento superior.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HTTP/2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Nuevo protocolo para la web que mejora la velocidad y la eficiencia de las conexiones.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DE437B-C679-9D90-38C4-FE01893BF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836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Desafíos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Seguridad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A medida que la web se vuelve más poderosa, también se vuelve un objetivo mayor para los ciberdelincuentes. SSL/TLS, CORS y otros mecanismos de seguridad se vuelven esenciales.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Privacidad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Con el auge de las redes sociales y las aplicaciones en línea, la privacidad de los datos es una preocupación. Regulaciones como el GDPR se implementan.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ABBAB5-1652-F9AF-AC0E-5729ECE53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076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Desafíos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Optimización y rendimiento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La necesidad de cargar rápidamente y ofrecer experiencias fluidas, especialmente en áreas con conexiones lentas o en dispositivos menos potentes.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Desinformación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La web como plataforma para noticias falsas y polarización. Necesidad de herramientas y educación para discernir información.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4B7765-944B-E5EA-A6FE-AE245124F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17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caracterización y arquitecturas.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1.2: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la web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7456601-7031-FC23-F106-50E7D534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697" y="4892070"/>
            <a:ext cx="3864922" cy="1051530"/>
          </a:xfrm>
          <a:prstGeom prst="rect">
            <a:avLst/>
          </a:prstGeom>
          <a:solidFill>
            <a:srgbClr val="FE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 Nicolás H. Rodríguez Uribe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Algunos derechos reservados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Este documento se distribuye bajo la licencia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https://creativecommons.org/licenses/by-sa/4.0/deed.es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9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b="1" dirty="0"/>
              <a:t>Historia temprana</a:t>
            </a:r>
          </a:p>
          <a:p>
            <a:r>
              <a:rPr lang="es-ES" dirty="0"/>
              <a:t>Nacimiento de HTML, CSS y JavaScript</a:t>
            </a:r>
          </a:p>
          <a:p>
            <a:r>
              <a:rPr lang="es-ES" dirty="0"/>
              <a:t>Evolución de la web (1990-2000)</a:t>
            </a:r>
          </a:p>
          <a:p>
            <a:r>
              <a:rPr lang="es-ES" dirty="0"/>
              <a:t>La era de la web 2.0 (2000-2010)</a:t>
            </a:r>
          </a:p>
          <a:p>
            <a:r>
              <a:rPr lang="es-ES" dirty="0"/>
              <a:t>La web moderna (2010-actualidad)</a:t>
            </a:r>
          </a:p>
          <a:p>
            <a:r>
              <a:rPr lang="es-ES" dirty="0"/>
              <a:t>Desafíos</a:t>
            </a:r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05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Historia temprana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1989: Propuesta inicial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Sir Tim Berners-Lee, un científico británico en CERN, propone un sistema para automatizar el intercambio y la consulta de documentos entre científicos.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1990: Nacimiento de la WWW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Se introduce el término "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World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Wide Web". Berners-Lee crea el primer navegador y servidor web en una computadora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NeXT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33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Historia temprana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1991: Primer sitio web y lanzamiento al público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El CERN publica información sobre el proyecto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World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Wide Web, y el primer sitio web es lanzado, explicando qué es la WWW y cómo navegarla.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1992: Expansión y primeros navegadores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Se desarrollan y lanzan navegadores como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ViolaWWW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y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MidasWWW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. La idea de la web comienza a ganar tracción.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84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Nacimiento de HTML, CSS y JavaScript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HTML (1990)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Lenguaje de marcado para estructurar contenido en la web.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CSS (1996)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Introducido para separar el diseño y la presentación de la estructura del documento.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JavaScript (1995)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A pesar de las críticas iniciales, rápidamente se convirtió en un pilar de la web, permitiendo la creación de contenido dinámico.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CB643D-68A0-C332-E1A7-95AFA6A55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90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Evolución de la web (1990-2000)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1993: Mosaic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Lanzado por el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National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Center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for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Supercomputing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Applications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(NCSA), Mosaic es reconocido por popularizar la web gracias a su interfaz gráfica amigable.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1994: Netscape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Navigator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Surgido de los creadores de Mosaic, Netscape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Navigator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se convierte en el navegador líder y es el precursor del nacimiento de JavaScript.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1995: Microsoft lanza Internet Explorer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Esto marca el comienzo de la "guerra de navegadores". Microsoft y Netscape luchan por la supremacía, lo que lleva a rápidas innovaciones (y desviaciones de estándares).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F1B400-D602-661A-37EB-0503DDCB9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23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Evolución de la web (1990-2000)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1996-1999: Estándares y consolidación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La W3C (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World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Wide Web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Consortium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) trabaja en estandarizar HTML, CSS y otros aspectos clave de la web. Internet Explorer se establece como el navegador dominante.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1999: Web 2.0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Aunque el término se populariza más tarde, los conceptos centrales de la Web 2.0, como la participación del usuario y las aplicaciones web, comienzan a emerger en este período.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31FC6F-2A0D-8926-4410-12DF577A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26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La era de la web 2.0 (2000-2010)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Concepto de Web 2.0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Evolución de sitios estáticos a aplicaciones web interactivas.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Redes Sociales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MySpace, luego Facebook y Twitter. Cambian la forma en que nos conectamos y compartimos.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AJAX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Técnica que permite actualizar páginas web sin recargarlas. Gmail es un ejemplo pionero de esta tecnología.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Inicio de la Movilidad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Con el lanzamiento del iPhone en 2007, comienza la necesidad de sitios web optimizados para dispositivos móviles.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9D3B74-AE2A-CA8C-5811-397412EB6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98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La web moderna I (2010-presente)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Diseño responsive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CSS3 y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frameworks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como Bootstrap permiten que los sitios web se adapten a cualquier tamaño de pantalla.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Single Page </a:t>
            </a:r>
            <a:r>
              <a:rPr lang="es-ES" b="1" i="0" dirty="0" err="1">
                <a:solidFill>
                  <a:srgbClr val="374151"/>
                </a:solidFill>
                <a:effectLst/>
                <a:latin typeface="Söhne"/>
              </a:rPr>
              <a:t>Applications</a:t>
            </a:r>
            <a:r>
              <a:rPr lang="es-ES" b="1" i="0" dirty="0">
                <a:solidFill>
                  <a:srgbClr val="374151"/>
                </a:solidFill>
                <a:effectLst/>
                <a:latin typeface="Söhne"/>
              </a:rPr>
              <a:t> (SPA)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: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Frameworks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de JavaScript como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React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, Angular y </a:t>
            </a:r>
            <a:r>
              <a:rPr lang="es-ES" b="0" i="0" dirty="0" err="1">
                <a:solidFill>
                  <a:srgbClr val="374151"/>
                </a:solidFill>
                <a:effectLst/>
                <a:latin typeface="Söhne"/>
              </a:rPr>
              <a:t>Vue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 permiten la creación de aplicaciones web rápidas y fluidas que cargan una sola vez y luego actualizan dinámicamente el contenido.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43C3F1-A33D-7B27-012A-12FD47ADF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41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865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Corbel</vt:lpstr>
      <vt:lpstr>Montserrat</vt:lpstr>
      <vt:lpstr>SFMono-Regular</vt:lpstr>
      <vt:lpstr>Söhne</vt:lpstr>
      <vt:lpstr>Office Theme</vt:lpstr>
      <vt:lpstr>Custom Design</vt:lpstr>
      <vt:lpstr>PowerPoint Presentation</vt:lpstr>
      <vt:lpstr>Índice</vt:lpstr>
      <vt:lpstr>Historia temprana</vt:lpstr>
      <vt:lpstr>Historia temprana</vt:lpstr>
      <vt:lpstr>Nacimiento de HTML, CSS y JavaScript</vt:lpstr>
      <vt:lpstr>Evolución de la web (1990-2000)</vt:lpstr>
      <vt:lpstr>Evolución de la web (1990-2000)</vt:lpstr>
      <vt:lpstr>La era de la web 2.0 (2000-2010)</vt:lpstr>
      <vt:lpstr>La web moderna I (2010-presente)</vt:lpstr>
      <vt:lpstr>La web moderna II (2010-presente)</vt:lpstr>
      <vt:lpstr>Desafíos</vt:lpstr>
      <vt:lpstr>Desafíos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Nicolás Rodríguez Uribe</dc:creator>
  <cp:lastModifiedBy>Nicolás Rodríguez Uribe</cp:lastModifiedBy>
  <cp:revision>1</cp:revision>
  <dcterms:created xsi:type="dcterms:W3CDTF">2023-09-13T15:54:56Z</dcterms:created>
  <dcterms:modified xsi:type="dcterms:W3CDTF">2023-12-15T11:07:38Z</dcterms:modified>
</cp:coreProperties>
</file>