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33"/>
  </p:notesMasterIdLst>
  <p:sldIdLst>
    <p:sldId id="256" r:id="rId3"/>
    <p:sldId id="257" r:id="rId4"/>
    <p:sldId id="262" r:id="rId5"/>
    <p:sldId id="283" r:id="rId6"/>
    <p:sldId id="263" r:id="rId7"/>
    <p:sldId id="284" r:id="rId8"/>
    <p:sldId id="264" r:id="rId9"/>
    <p:sldId id="265" r:id="rId10"/>
    <p:sldId id="285" r:id="rId11"/>
    <p:sldId id="266" r:id="rId12"/>
    <p:sldId id="286" r:id="rId13"/>
    <p:sldId id="270" r:id="rId14"/>
    <p:sldId id="268" r:id="rId15"/>
    <p:sldId id="267" r:id="rId16"/>
    <p:sldId id="287" r:id="rId17"/>
    <p:sldId id="272" r:id="rId18"/>
    <p:sldId id="273" r:id="rId19"/>
    <p:sldId id="269" r:id="rId20"/>
    <p:sldId id="288" r:id="rId21"/>
    <p:sldId id="275" r:id="rId22"/>
    <p:sldId id="289" r:id="rId23"/>
    <p:sldId id="276" r:id="rId24"/>
    <p:sldId id="290" r:id="rId25"/>
    <p:sldId id="279" r:id="rId26"/>
    <p:sldId id="277" r:id="rId27"/>
    <p:sldId id="280" r:id="rId28"/>
    <p:sldId id="281" r:id="rId29"/>
    <p:sldId id="271" r:id="rId30"/>
    <p:sldId id="274" r:id="rId31"/>
    <p:sldId id="282" r:id="rId3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02017B-BF43-4451-A4A2-8C6C931DB0B7}" v="9" dt="2023-12-15T11:02:31.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05" d="100"/>
          <a:sy n="105"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Rodríguez Uribe" userId="743eddab-4d2c-4c93-bdc4-e21608900313" providerId="ADAL" clId="{8BAE2CF8-6DA3-466E-B4D6-9FF1C6261FF1}"/>
    <pc:docChg chg="undo custSel addSld delSld modSld sldOrd">
      <pc:chgData name="Nicolás Rodríguez Uribe" userId="743eddab-4d2c-4c93-bdc4-e21608900313" providerId="ADAL" clId="{8BAE2CF8-6DA3-466E-B4D6-9FF1C6261FF1}" dt="2023-09-22T14:54:13" v="231" actId="20577"/>
      <pc:docMkLst>
        <pc:docMk/>
      </pc:docMkLst>
      <pc:sldChg chg="modSp mod">
        <pc:chgData name="Nicolás Rodríguez Uribe" userId="743eddab-4d2c-4c93-bdc4-e21608900313" providerId="ADAL" clId="{8BAE2CF8-6DA3-466E-B4D6-9FF1C6261FF1}" dt="2023-09-22T14:19:30.372" v="31" actId="20577"/>
        <pc:sldMkLst>
          <pc:docMk/>
          <pc:sldMk cId="0" sldId="256"/>
        </pc:sldMkLst>
        <pc:spChg chg="mod">
          <ac:chgData name="Nicolás Rodríguez Uribe" userId="743eddab-4d2c-4c93-bdc4-e21608900313" providerId="ADAL" clId="{8BAE2CF8-6DA3-466E-B4D6-9FF1C6261FF1}" dt="2023-09-22T14:19:30.372" v="31" actId="20577"/>
          <ac:spMkLst>
            <pc:docMk/>
            <pc:sldMk cId="0" sldId="256"/>
            <ac:spMk id="2" creationId="{11BAE244-2406-09C7-E8D8-EFA74BA239B2}"/>
          </ac:spMkLst>
        </pc:spChg>
      </pc:sldChg>
      <pc:sldChg chg="modSp add del mod">
        <pc:chgData name="Nicolás Rodríguez Uribe" userId="743eddab-4d2c-4c93-bdc4-e21608900313" providerId="ADAL" clId="{8BAE2CF8-6DA3-466E-B4D6-9FF1C6261FF1}" dt="2023-09-22T14:41:04.399" v="113" actId="20577"/>
        <pc:sldMkLst>
          <pc:docMk/>
          <pc:sldMk cId="4158414998" sldId="258"/>
        </pc:sldMkLst>
        <pc:spChg chg="mod">
          <ac:chgData name="Nicolás Rodríguez Uribe" userId="743eddab-4d2c-4c93-bdc4-e21608900313" providerId="ADAL" clId="{8BAE2CF8-6DA3-466E-B4D6-9FF1C6261FF1}" dt="2023-09-22T14:41:04.399" v="113" actId="20577"/>
          <ac:spMkLst>
            <pc:docMk/>
            <pc:sldMk cId="4158414998" sldId="258"/>
            <ac:spMk id="4" creationId="{EC7282F1-25B7-6A2B-F234-CA687E2D4AE7}"/>
          </ac:spMkLst>
        </pc:spChg>
        <pc:spChg chg="mod">
          <ac:chgData name="Nicolás Rodríguez Uribe" userId="743eddab-4d2c-4c93-bdc4-e21608900313" providerId="ADAL" clId="{8BAE2CF8-6DA3-466E-B4D6-9FF1C6261FF1}" dt="2023-09-22T14:39:56.121" v="93" actId="20577"/>
          <ac:spMkLst>
            <pc:docMk/>
            <pc:sldMk cId="4158414998" sldId="258"/>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1547701883" sldId="259"/>
        </pc:sldMkLst>
      </pc:sldChg>
      <pc:sldChg chg="modSp add mod">
        <pc:chgData name="Nicolás Rodríguez Uribe" userId="743eddab-4d2c-4c93-bdc4-e21608900313" providerId="ADAL" clId="{8BAE2CF8-6DA3-466E-B4D6-9FF1C6261FF1}" dt="2023-09-22T14:40:12.905" v="96" actId="20577"/>
        <pc:sldMkLst>
          <pc:docMk/>
          <pc:sldMk cId="2346170297" sldId="259"/>
        </pc:sldMkLst>
        <pc:spChg chg="mod">
          <ac:chgData name="Nicolás Rodríguez Uribe" userId="743eddab-4d2c-4c93-bdc4-e21608900313" providerId="ADAL" clId="{8BAE2CF8-6DA3-466E-B4D6-9FF1C6261FF1}" dt="2023-09-22T14:38:02.854" v="46" actId="20577"/>
          <ac:spMkLst>
            <pc:docMk/>
            <pc:sldMk cId="2346170297" sldId="259"/>
            <ac:spMk id="4" creationId="{EC7282F1-25B7-6A2B-F234-CA687E2D4AE7}"/>
          </ac:spMkLst>
        </pc:spChg>
        <pc:spChg chg="mod">
          <ac:chgData name="Nicolás Rodríguez Uribe" userId="743eddab-4d2c-4c93-bdc4-e21608900313" providerId="ADAL" clId="{8BAE2CF8-6DA3-466E-B4D6-9FF1C6261FF1}" dt="2023-09-22T14:40:12.905" v="96" actId="20577"/>
          <ac:spMkLst>
            <pc:docMk/>
            <pc:sldMk cId="2346170297" sldId="259"/>
            <ac:spMk id="5" creationId="{CA4367EF-420F-8AB9-B445-DF046B536613}"/>
          </ac:spMkLst>
        </pc:spChg>
      </pc:sldChg>
      <pc:sldChg chg="modSp add mod">
        <pc:chgData name="Nicolás Rodríguez Uribe" userId="743eddab-4d2c-4c93-bdc4-e21608900313" providerId="ADAL" clId="{8BAE2CF8-6DA3-466E-B4D6-9FF1C6261FF1}" dt="2023-09-22T14:40:15.374" v="97" actId="20577"/>
        <pc:sldMkLst>
          <pc:docMk/>
          <pc:sldMk cId="592076565" sldId="260"/>
        </pc:sldMkLst>
        <pc:spChg chg="mod">
          <ac:chgData name="Nicolás Rodríguez Uribe" userId="743eddab-4d2c-4c93-bdc4-e21608900313" providerId="ADAL" clId="{8BAE2CF8-6DA3-466E-B4D6-9FF1C6261FF1}" dt="2023-09-22T14:40:15.374" v="97" actId="20577"/>
          <ac:spMkLst>
            <pc:docMk/>
            <pc:sldMk cId="592076565" sldId="260"/>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757820027" sldId="260"/>
        </pc:sldMkLst>
      </pc:sldChg>
      <pc:sldChg chg="add del">
        <pc:chgData name="Nicolás Rodríguez Uribe" userId="743eddab-4d2c-4c93-bdc4-e21608900313" providerId="ADAL" clId="{8BAE2CF8-6DA3-466E-B4D6-9FF1C6261FF1}" dt="2023-09-22T14:19:18.362" v="2" actId="47"/>
        <pc:sldMkLst>
          <pc:docMk/>
          <pc:sldMk cId="2917593691" sldId="261"/>
        </pc:sldMkLst>
      </pc:sldChg>
      <pc:sldChg chg="modSp add mod">
        <pc:chgData name="Nicolás Rodríguez Uribe" userId="743eddab-4d2c-4c93-bdc4-e21608900313" providerId="ADAL" clId="{8BAE2CF8-6DA3-466E-B4D6-9FF1C6261FF1}" dt="2023-09-22T14:41:11.941" v="115"/>
        <pc:sldMkLst>
          <pc:docMk/>
          <pc:sldMk cId="3344836165" sldId="261"/>
        </pc:sldMkLst>
        <pc:spChg chg="mod">
          <ac:chgData name="Nicolás Rodríguez Uribe" userId="743eddab-4d2c-4c93-bdc4-e21608900313" providerId="ADAL" clId="{8BAE2CF8-6DA3-466E-B4D6-9FF1C6261FF1}" dt="2023-09-22T14:41:11.941" v="115"/>
          <ac:spMkLst>
            <pc:docMk/>
            <pc:sldMk cId="3344836165" sldId="261"/>
            <ac:spMk id="4" creationId="{EC7282F1-25B7-6A2B-F234-CA687E2D4AE7}"/>
          </ac:spMkLst>
        </pc:spChg>
        <pc:spChg chg="mod">
          <ac:chgData name="Nicolás Rodríguez Uribe" userId="743eddab-4d2c-4c93-bdc4-e21608900313" providerId="ADAL" clId="{8BAE2CF8-6DA3-466E-B4D6-9FF1C6261FF1}" dt="2023-09-22T14:40:01.456" v="95" actId="20577"/>
          <ac:spMkLst>
            <pc:docMk/>
            <pc:sldMk cId="3344836165" sldId="261"/>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1958732488" sldId="262"/>
        </pc:sldMkLst>
      </pc:sldChg>
      <pc:sldChg chg="modSp add mod ord">
        <pc:chgData name="Nicolás Rodríguez Uribe" userId="743eddab-4d2c-4c93-bdc4-e21608900313" providerId="ADAL" clId="{8BAE2CF8-6DA3-466E-B4D6-9FF1C6261FF1}" dt="2023-09-22T14:54:08.239" v="227" actId="20577"/>
        <pc:sldMkLst>
          <pc:docMk/>
          <pc:sldMk cId="3234330171" sldId="262"/>
        </pc:sldMkLst>
        <pc:spChg chg="mod">
          <ac:chgData name="Nicolás Rodríguez Uribe" userId="743eddab-4d2c-4c93-bdc4-e21608900313" providerId="ADAL" clId="{8BAE2CF8-6DA3-466E-B4D6-9FF1C6261FF1}" dt="2023-09-22T14:54:08.239" v="227" actId="20577"/>
          <ac:spMkLst>
            <pc:docMk/>
            <pc:sldMk cId="3234330171" sldId="262"/>
            <ac:spMk id="4" creationId="{EC7282F1-25B7-6A2B-F234-CA687E2D4AE7}"/>
          </ac:spMkLst>
        </pc:spChg>
        <pc:spChg chg="mod">
          <ac:chgData name="Nicolás Rodríguez Uribe" userId="743eddab-4d2c-4c93-bdc4-e21608900313" providerId="ADAL" clId="{8BAE2CF8-6DA3-466E-B4D6-9FF1C6261FF1}" dt="2023-09-22T14:53:38.368" v="206" actId="20577"/>
          <ac:spMkLst>
            <pc:docMk/>
            <pc:sldMk cId="3234330171" sldId="262"/>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894659187" sldId="263"/>
        </pc:sldMkLst>
      </pc:sldChg>
      <pc:sldChg chg="add">
        <pc:chgData name="Nicolás Rodríguez Uribe" userId="743eddab-4d2c-4c93-bdc4-e21608900313" providerId="ADAL" clId="{8BAE2CF8-6DA3-466E-B4D6-9FF1C6261FF1}" dt="2023-09-22T14:49:26.112" v="153" actId="2890"/>
        <pc:sldMkLst>
          <pc:docMk/>
          <pc:sldMk cId="3021982363" sldId="263"/>
        </pc:sldMkLst>
      </pc:sldChg>
      <pc:sldChg chg="add del">
        <pc:chgData name="Nicolás Rodríguez Uribe" userId="743eddab-4d2c-4c93-bdc4-e21608900313" providerId="ADAL" clId="{8BAE2CF8-6DA3-466E-B4D6-9FF1C6261FF1}" dt="2023-09-22T14:19:18.362" v="2" actId="47"/>
        <pc:sldMkLst>
          <pc:docMk/>
          <pc:sldMk cId="738696890" sldId="264"/>
        </pc:sldMkLst>
      </pc:sldChg>
      <pc:sldChg chg="modSp add mod">
        <pc:chgData name="Nicolás Rodríguez Uribe" userId="743eddab-4d2c-4c93-bdc4-e21608900313" providerId="ADAL" clId="{8BAE2CF8-6DA3-466E-B4D6-9FF1C6261FF1}" dt="2023-09-22T14:50:41.553" v="186"/>
        <pc:sldMkLst>
          <pc:docMk/>
          <pc:sldMk cId="3008267103" sldId="264"/>
        </pc:sldMkLst>
        <pc:spChg chg="mod">
          <ac:chgData name="Nicolás Rodríguez Uribe" userId="743eddab-4d2c-4c93-bdc4-e21608900313" providerId="ADAL" clId="{8BAE2CF8-6DA3-466E-B4D6-9FF1C6261FF1}" dt="2023-09-22T14:50:41.553" v="186"/>
          <ac:spMkLst>
            <pc:docMk/>
            <pc:sldMk cId="3008267103" sldId="264"/>
            <ac:spMk id="4" creationId="{EC7282F1-25B7-6A2B-F234-CA687E2D4AE7}"/>
          </ac:spMkLst>
        </pc:spChg>
        <pc:spChg chg="mod">
          <ac:chgData name="Nicolás Rodríguez Uribe" userId="743eddab-4d2c-4c93-bdc4-e21608900313" providerId="ADAL" clId="{8BAE2CF8-6DA3-466E-B4D6-9FF1C6261FF1}" dt="2023-09-22T14:49:59.275" v="157" actId="6549"/>
          <ac:spMkLst>
            <pc:docMk/>
            <pc:sldMk cId="3008267103" sldId="264"/>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541243249" sldId="265"/>
        </pc:sldMkLst>
      </pc:sldChg>
      <pc:sldChg chg="add">
        <pc:chgData name="Nicolás Rodríguez Uribe" userId="743eddab-4d2c-4c93-bdc4-e21608900313" providerId="ADAL" clId="{8BAE2CF8-6DA3-466E-B4D6-9FF1C6261FF1}" dt="2023-09-22T14:51:26.031" v="187" actId="2890"/>
        <pc:sldMkLst>
          <pc:docMk/>
          <pc:sldMk cId="3459237278" sldId="265"/>
        </pc:sldMkLst>
      </pc:sldChg>
      <pc:sldChg chg="modSp add mod">
        <pc:chgData name="Nicolás Rodríguez Uribe" userId="743eddab-4d2c-4c93-bdc4-e21608900313" providerId="ADAL" clId="{8BAE2CF8-6DA3-466E-B4D6-9FF1C6261FF1}" dt="2023-09-22T14:53:09.339" v="201" actId="20577"/>
        <pc:sldMkLst>
          <pc:docMk/>
          <pc:sldMk cId="3100901251" sldId="266"/>
        </pc:sldMkLst>
        <pc:spChg chg="mod">
          <ac:chgData name="Nicolás Rodríguez Uribe" userId="743eddab-4d2c-4c93-bdc4-e21608900313" providerId="ADAL" clId="{8BAE2CF8-6DA3-466E-B4D6-9FF1C6261FF1}" dt="2023-09-22T14:53:09.339" v="201" actId="20577"/>
          <ac:spMkLst>
            <pc:docMk/>
            <pc:sldMk cId="3100901251" sldId="266"/>
            <ac:spMk id="5" creationId="{CA4367EF-420F-8AB9-B445-DF046B536613}"/>
          </ac:spMkLst>
        </pc:spChg>
      </pc:sldChg>
      <pc:sldChg chg="modSp add mod">
        <pc:chgData name="Nicolás Rodríguez Uribe" userId="743eddab-4d2c-4c93-bdc4-e21608900313" providerId="ADAL" clId="{8BAE2CF8-6DA3-466E-B4D6-9FF1C6261FF1}" dt="2023-09-22T14:54:13" v="231" actId="20577"/>
        <pc:sldMkLst>
          <pc:docMk/>
          <pc:sldMk cId="1752846237" sldId="267"/>
        </pc:sldMkLst>
        <pc:spChg chg="mod">
          <ac:chgData name="Nicolás Rodríguez Uribe" userId="743eddab-4d2c-4c93-bdc4-e21608900313" providerId="ADAL" clId="{8BAE2CF8-6DA3-466E-B4D6-9FF1C6261FF1}" dt="2023-09-22T14:54:13" v="231" actId="20577"/>
          <ac:spMkLst>
            <pc:docMk/>
            <pc:sldMk cId="1752846237" sldId="267"/>
            <ac:spMk id="4" creationId="{EC7282F1-25B7-6A2B-F234-CA687E2D4AE7}"/>
          </ac:spMkLst>
        </pc:spChg>
        <pc:spChg chg="mod">
          <ac:chgData name="Nicolás Rodríguez Uribe" userId="743eddab-4d2c-4c93-bdc4-e21608900313" providerId="ADAL" clId="{8BAE2CF8-6DA3-466E-B4D6-9FF1C6261FF1}" dt="2023-09-22T14:53:45.579" v="208" actId="20577"/>
          <ac:spMkLst>
            <pc:docMk/>
            <pc:sldMk cId="1752846237" sldId="267"/>
            <ac:spMk id="5" creationId="{CA4367EF-420F-8AB9-B445-DF046B536613}"/>
          </ac:spMkLst>
        </pc:spChg>
      </pc:sldChg>
      <pc:sldChg chg="add del">
        <pc:chgData name="Nicolás Rodríguez Uribe" userId="743eddab-4d2c-4c93-bdc4-e21608900313" providerId="ADAL" clId="{8BAE2CF8-6DA3-466E-B4D6-9FF1C6261FF1}" dt="2023-09-22T14:19:18.362" v="2" actId="47"/>
        <pc:sldMkLst>
          <pc:docMk/>
          <pc:sldMk cId="2872420002" sldId="267"/>
        </pc:sldMkLst>
      </pc:sldChg>
      <pc:sldChg chg="add del">
        <pc:chgData name="Nicolás Rodríguez Uribe" userId="743eddab-4d2c-4c93-bdc4-e21608900313" providerId="ADAL" clId="{8BAE2CF8-6DA3-466E-B4D6-9FF1C6261FF1}" dt="2023-09-22T14:19:18.362" v="2" actId="47"/>
        <pc:sldMkLst>
          <pc:docMk/>
          <pc:sldMk cId="3870959680" sldId="268"/>
        </pc:sldMkLst>
      </pc:sldChg>
      <pc:sldChg chg="add del">
        <pc:chgData name="Nicolás Rodríguez Uribe" userId="743eddab-4d2c-4c93-bdc4-e21608900313" providerId="ADAL" clId="{8BAE2CF8-6DA3-466E-B4D6-9FF1C6261FF1}" dt="2023-09-22T14:19:18.362" v="2" actId="47"/>
        <pc:sldMkLst>
          <pc:docMk/>
          <pc:sldMk cId="1935842843" sldId="269"/>
        </pc:sldMkLst>
      </pc:sldChg>
      <pc:sldChg chg="add del">
        <pc:chgData name="Nicolás Rodríguez Uribe" userId="743eddab-4d2c-4c93-bdc4-e21608900313" providerId="ADAL" clId="{8BAE2CF8-6DA3-466E-B4D6-9FF1C6261FF1}" dt="2023-09-22T14:19:18.362" v="2" actId="47"/>
        <pc:sldMkLst>
          <pc:docMk/>
          <pc:sldMk cId="307132690" sldId="270"/>
        </pc:sldMkLst>
      </pc:sldChg>
      <pc:sldChg chg="add del">
        <pc:chgData name="Nicolás Rodríguez Uribe" userId="743eddab-4d2c-4c93-bdc4-e21608900313" providerId="ADAL" clId="{8BAE2CF8-6DA3-466E-B4D6-9FF1C6261FF1}" dt="2023-09-22T14:19:18.362" v="2" actId="47"/>
        <pc:sldMkLst>
          <pc:docMk/>
          <pc:sldMk cId="2347703056" sldId="271"/>
        </pc:sldMkLst>
      </pc:sldChg>
    </pc:docChg>
  </pc:docChgLst>
  <pc:docChgLst>
    <pc:chgData name="Nicolás Rodríguez Uribe" userId="743eddab-4d2c-4c93-bdc4-e21608900313" providerId="ADAL" clId="{0FFB4BEA-ACD8-498B-BCC2-5554D0D1A23A}"/>
    <pc:docChg chg="undo custSel addSld delSld modSld modMainMaster">
      <pc:chgData name="Nicolás Rodríguez Uribe" userId="743eddab-4d2c-4c93-bdc4-e21608900313" providerId="ADAL" clId="{0FFB4BEA-ACD8-498B-BCC2-5554D0D1A23A}" dt="2023-09-26T11:38:02.886" v="167" actId="1076"/>
      <pc:docMkLst>
        <pc:docMk/>
      </pc:docMkLst>
      <pc:sldChg chg="modSp mod">
        <pc:chgData name="Nicolás Rodríguez Uribe" userId="743eddab-4d2c-4c93-bdc4-e21608900313" providerId="ADAL" clId="{0FFB4BEA-ACD8-498B-BCC2-5554D0D1A23A}" dt="2023-09-26T11:36:19.776" v="165" actId="20577"/>
        <pc:sldMkLst>
          <pc:docMk/>
          <pc:sldMk cId="2047059153" sldId="257"/>
        </pc:sldMkLst>
        <pc:spChg chg="mod">
          <ac:chgData name="Nicolás Rodríguez Uribe" userId="743eddab-4d2c-4c93-bdc4-e21608900313" providerId="ADAL" clId="{0FFB4BEA-ACD8-498B-BCC2-5554D0D1A23A}" dt="2023-09-26T11:36:19.776" v="165" actId="20577"/>
          <ac:spMkLst>
            <pc:docMk/>
            <pc:sldMk cId="2047059153" sldId="257"/>
            <ac:spMk id="5" creationId="{CA4367EF-420F-8AB9-B445-DF046B536613}"/>
          </ac:spMkLst>
        </pc:spChg>
      </pc:sldChg>
      <pc:sldChg chg="new del">
        <pc:chgData name="Nicolás Rodríguez Uribe" userId="743eddab-4d2c-4c93-bdc4-e21608900313" providerId="ADAL" clId="{0FFB4BEA-ACD8-498B-BCC2-5554D0D1A23A}" dt="2023-09-26T11:35:33.664" v="89" actId="680"/>
        <pc:sldMkLst>
          <pc:docMk/>
          <pc:sldMk cId="3447543556" sldId="268"/>
        </pc:sldMkLst>
      </pc:sldChg>
      <pc:sldMasterChg chg="modSp mod modSldLayout">
        <pc:chgData name="Nicolás Rodríguez Uribe" userId="743eddab-4d2c-4c93-bdc4-e21608900313" providerId="ADAL" clId="{0FFB4BEA-ACD8-498B-BCC2-5554D0D1A23A}" dt="2023-09-26T11:38:02.886" v="167" actId="1076"/>
        <pc:sldMasterMkLst>
          <pc:docMk/>
          <pc:sldMasterMk cId="2165316136" sldId="2147483665"/>
        </pc:sldMasterMkLst>
        <pc:spChg chg="mod">
          <ac:chgData name="Nicolás Rodríguez Uribe" userId="743eddab-4d2c-4c93-bdc4-e21608900313" providerId="ADAL" clId="{0FFB4BEA-ACD8-498B-BCC2-5554D0D1A23A}" dt="2023-09-26T11:37:30.842" v="166" actId="1076"/>
          <ac:spMkLst>
            <pc:docMk/>
            <pc:sldMasterMk cId="2165316136" sldId="2147483665"/>
            <ac:spMk id="10" creationId="{7833BA16-1187-22BD-EAE7-D38E874AB6EB}"/>
          </ac:spMkLst>
        </pc:spChg>
        <pc:sldLayoutChg chg="modSp mod">
          <pc:chgData name="Nicolás Rodríguez Uribe" userId="743eddab-4d2c-4c93-bdc4-e21608900313" providerId="ADAL" clId="{0FFB4BEA-ACD8-498B-BCC2-5554D0D1A23A}" dt="2023-09-26T11:38:02.886" v="167" actId="1076"/>
          <pc:sldLayoutMkLst>
            <pc:docMk/>
            <pc:sldMasterMk cId="2165316136" sldId="2147483665"/>
            <pc:sldLayoutMk cId="2453200760" sldId="2147483666"/>
          </pc:sldLayoutMkLst>
          <pc:spChg chg="mod">
            <ac:chgData name="Nicolás Rodríguez Uribe" userId="743eddab-4d2c-4c93-bdc4-e21608900313" providerId="ADAL" clId="{0FFB4BEA-ACD8-498B-BCC2-5554D0D1A23A}" dt="2023-09-26T11:38:02.886" v="167" actId="1076"/>
            <ac:spMkLst>
              <pc:docMk/>
              <pc:sldMasterMk cId="2165316136" sldId="2147483665"/>
              <pc:sldLayoutMk cId="2453200760" sldId="2147483666"/>
              <ac:spMk id="2" creationId="{073CDB06-A216-3608-D7C6-BAEAEA19F11B}"/>
            </ac:spMkLst>
          </pc:spChg>
        </pc:sldLayoutChg>
      </pc:sldMasterChg>
    </pc:docChg>
  </pc:docChgLst>
  <pc:docChgLst>
    <pc:chgData name="Nicolás Rodríguez Uribe" userId="743eddab-4d2c-4c93-bdc4-e21608900313" providerId="ADAL" clId="{F587B0DE-9DE0-4A3F-84A3-385E77231ABF}"/>
    <pc:docChg chg="undo custSel addSld delSld modSld delMainMaster modMainMaster">
      <pc:chgData name="Nicolás Rodríguez Uribe" userId="743eddab-4d2c-4c93-bdc4-e21608900313" providerId="ADAL" clId="{F587B0DE-9DE0-4A3F-84A3-385E77231ABF}" dt="2023-09-22T14:00:29.380" v="608" actId="1076"/>
      <pc:docMkLst>
        <pc:docMk/>
      </pc:docMkLst>
      <pc:sldChg chg="addSp delSp modSp add mod">
        <pc:chgData name="Nicolás Rodríguez Uribe" userId="743eddab-4d2c-4c93-bdc4-e21608900313" providerId="ADAL" clId="{F587B0DE-9DE0-4A3F-84A3-385E77231ABF}" dt="2023-09-15T14:36:11.951" v="489" actId="22"/>
        <pc:sldMkLst>
          <pc:docMk/>
          <pc:sldMk cId="0" sldId="256"/>
        </pc:sldMkLst>
        <pc:spChg chg="add mod">
          <ac:chgData name="Nicolás Rodríguez Uribe" userId="743eddab-4d2c-4c93-bdc4-e21608900313" providerId="ADAL" clId="{F587B0DE-9DE0-4A3F-84A3-385E77231ABF}" dt="2023-09-15T14:12:56.294" v="461" actId="1076"/>
          <ac:spMkLst>
            <pc:docMk/>
            <pc:sldMk cId="0" sldId="256"/>
            <ac:spMk id="8" creationId="{EDE3D86E-5564-7827-58E0-3D3BA69429A9}"/>
          </ac:spMkLst>
        </pc:spChg>
        <pc:picChg chg="add del">
          <ac:chgData name="Nicolás Rodríguez Uribe" userId="743eddab-4d2c-4c93-bdc4-e21608900313" providerId="ADAL" clId="{F587B0DE-9DE0-4A3F-84A3-385E77231ABF}" dt="2023-09-15T14:36:11.951" v="489" actId="22"/>
          <ac:picMkLst>
            <pc:docMk/>
            <pc:sldMk cId="0" sldId="256"/>
            <ac:picMk id="5" creationId="{1C1F4FFA-0BFC-8146-04A0-6001F78E9F93}"/>
          </ac:picMkLst>
        </pc:picChg>
        <pc:picChg chg="add del mod">
          <ac:chgData name="Nicolás Rodríguez Uribe" userId="743eddab-4d2c-4c93-bdc4-e21608900313" providerId="ADAL" clId="{F587B0DE-9DE0-4A3F-84A3-385E77231ABF}" dt="2023-09-15T14:11:13.247" v="447" actId="478"/>
          <ac:picMkLst>
            <pc:docMk/>
            <pc:sldMk cId="0" sldId="256"/>
            <ac:picMk id="5" creationId="{A2D55ACD-9BD8-F87E-BB72-7A1EEE05EC3B}"/>
          </ac:picMkLst>
        </pc:picChg>
        <pc:picChg chg="add del mod">
          <ac:chgData name="Nicolás Rodríguez Uribe" userId="743eddab-4d2c-4c93-bdc4-e21608900313" providerId="ADAL" clId="{F587B0DE-9DE0-4A3F-84A3-385E77231ABF}" dt="2023-09-15T14:12:40.095" v="457" actId="478"/>
          <ac:picMkLst>
            <pc:docMk/>
            <pc:sldMk cId="0" sldId="256"/>
            <ac:picMk id="7" creationId="{433EA50F-D344-C3A0-0EE3-CE2122E69096}"/>
          </ac:picMkLst>
        </pc:picChg>
      </pc:sldChg>
      <pc:sldChg chg="modSp mod">
        <pc:chgData name="Nicolás Rodríguez Uribe" userId="743eddab-4d2c-4c93-bdc4-e21608900313" providerId="ADAL" clId="{F587B0DE-9DE0-4A3F-84A3-385E77231ABF}" dt="2023-09-15T13:47:13.170" v="340" actId="20577"/>
        <pc:sldMkLst>
          <pc:docMk/>
          <pc:sldMk cId="2047059153" sldId="257"/>
        </pc:sldMkLst>
        <pc:spChg chg="mod">
          <ac:chgData name="Nicolás Rodríguez Uribe" userId="743eddab-4d2c-4c93-bdc4-e21608900313" providerId="ADAL" clId="{F587B0DE-9DE0-4A3F-84A3-385E77231ABF}" dt="2023-09-15T07:54:23.985" v="116" actId="1076"/>
          <ac:spMkLst>
            <pc:docMk/>
            <pc:sldMk cId="2047059153" sldId="257"/>
            <ac:spMk id="4" creationId="{EC7282F1-25B7-6A2B-F234-CA687E2D4AE7}"/>
          </ac:spMkLst>
        </pc:spChg>
        <pc:spChg chg="mod">
          <ac:chgData name="Nicolás Rodríguez Uribe" userId="743eddab-4d2c-4c93-bdc4-e21608900313" providerId="ADAL" clId="{F587B0DE-9DE0-4A3F-84A3-385E77231ABF}" dt="2023-09-15T13:47:13.170" v="340" actId="20577"/>
          <ac:spMkLst>
            <pc:docMk/>
            <pc:sldMk cId="2047059153" sldId="257"/>
            <ac:spMk id="5" creationId="{CA4367EF-420F-8AB9-B445-DF046B536613}"/>
          </ac:spMkLst>
        </pc:spChg>
      </pc:sldChg>
      <pc:sldChg chg="addSp delSp modSp new mod modClrScheme chgLayout">
        <pc:chgData name="Nicolás Rodríguez Uribe" userId="743eddab-4d2c-4c93-bdc4-e21608900313" providerId="ADAL" clId="{F587B0DE-9DE0-4A3F-84A3-385E77231ABF}" dt="2023-09-13T16:12:02.250" v="48" actId="700"/>
        <pc:sldMkLst>
          <pc:docMk/>
          <pc:sldMk cId="2429013693" sldId="257"/>
        </pc:sldMkLst>
        <pc:spChg chg="del mod ord">
          <ac:chgData name="Nicolás Rodríguez Uribe" userId="743eddab-4d2c-4c93-bdc4-e21608900313" providerId="ADAL" clId="{F587B0DE-9DE0-4A3F-84A3-385E77231ABF}" dt="2023-09-13T16:09:50.243" v="9" actId="700"/>
          <ac:spMkLst>
            <pc:docMk/>
            <pc:sldMk cId="2429013693" sldId="257"/>
            <ac:spMk id="2" creationId="{8D37D2BE-E39A-5EB9-5E7B-327776B2D231}"/>
          </ac:spMkLst>
        </pc:spChg>
        <pc:spChg chg="del mod">
          <ac:chgData name="Nicolás Rodríguez Uribe" userId="743eddab-4d2c-4c93-bdc4-e21608900313" providerId="ADAL" clId="{F587B0DE-9DE0-4A3F-84A3-385E77231ABF}" dt="2023-09-13T16:09:50.243" v="9" actId="700"/>
          <ac:spMkLst>
            <pc:docMk/>
            <pc:sldMk cId="2429013693" sldId="257"/>
            <ac:spMk id="3" creationId="{68ACB923-CBA5-F86D-3DF8-CBF36DBBFF4B}"/>
          </ac:spMkLst>
        </pc:spChg>
        <pc:spChg chg="add mod ord">
          <ac:chgData name="Nicolás Rodríguez Uribe" userId="743eddab-4d2c-4c93-bdc4-e21608900313" providerId="ADAL" clId="{F587B0DE-9DE0-4A3F-84A3-385E77231ABF}" dt="2023-09-13T16:12:02.250" v="48" actId="700"/>
          <ac:spMkLst>
            <pc:docMk/>
            <pc:sldMk cId="2429013693" sldId="257"/>
            <ac:spMk id="4" creationId="{4BF396F5-2454-51BA-C0CA-9872EAB1714F}"/>
          </ac:spMkLst>
        </pc:spChg>
        <pc:spChg chg="add mod">
          <ac:chgData name="Nicolás Rodríguez Uribe" userId="743eddab-4d2c-4c93-bdc4-e21608900313" providerId="ADAL" clId="{F587B0DE-9DE0-4A3F-84A3-385E77231ABF}" dt="2023-09-13T16:12:02.250" v="48" actId="700"/>
          <ac:spMkLst>
            <pc:docMk/>
            <pc:sldMk cId="2429013693" sldId="257"/>
            <ac:spMk id="5" creationId="{D5660FC8-CD51-3AF4-6392-91E096E02D80}"/>
          </ac:spMkLst>
        </pc:spChg>
      </pc:sldChg>
      <pc:sldChg chg="new del">
        <pc:chgData name="Nicolás Rodríguez Uribe" userId="743eddab-4d2c-4c93-bdc4-e21608900313" providerId="ADAL" clId="{F587B0DE-9DE0-4A3F-84A3-385E77231ABF}" dt="2023-09-13T15:56:25.854" v="4" actId="47"/>
        <pc:sldMkLst>
          <pc:docMk/>
          <pc:sldMk cId="2920068442" sldId="257"/>
        </pc:sldMkLst>
      </pc:sldChg>
      <pc:sldChg chg="modSp add mod modClrScheme chgLayout">
        <pc:chgData name="Nicolás Rodríguez Uribe" userId="743eddab-4d2c-4c93-bdc4-e21608900313" providerId="ADAL" clId="{F587B0DE-9DE0-4A3F-84A3-385E77231ABF}" dt="2023-09-13T16:12:24.951" v="51" actId="700"/>
        <pc:sldMkLst>
          <pc:docMk/>
          <pc:sldMk cId="121547262" sldId="258"/>
        </pc:sldMkLst>
        <pc:spChg chg="mod ord">
          <ac:chgData name="Nicolás Rodríguez Uribe" userId="743eddab-4d2c-4c93-bdc4-e21608900313" providerId="ADAL" clId="{F587B0DE-9DE0-4A3F-84A3-385E77231ABF}" dt="2023-09-13T16:12:24.951" v="51" actId="700"/>
          <ac:spMkLst>
            <pc:docMk/>
            <pc:sldMk cId="121547262" sldId="258"/>
            <ac:spMk id="4" creationId="{4BF396F5-2454-51BA-C0CA-9872EAB1714F}"/>
          </ac:spMkLst>
        </pc:spChg>
        <pc:spChg chg="mod">
          <ac:chgData name="Nicolás Rodríguez Uribe" userId="743eddab-4d2c-4c93-bdc4-e21608900313" providerId="ADAL" clId="{F587B0DE-9DE0-4A3F-84A3-385E77231ABF}" dt="2023-09-13T16:12:24.951" v="51" actId="700"/>
          <ac:spMkLst>
            <pc:docMk/>
            <pc:sldMk cId="121547262" sldId="258"/>
            <ac:spMk id="5" creationId="{D5660FC8-CD51-3AF4-6392-91E096E02D80}"/>
          </ac:spMkLst>
        </pc:spChg>
      </pc:sldChg>
      <pc:sldChg chg="add del">
        <pc:chgData name="Nicolás Rodríguez Uribe" userId="743eddab-4d2c-4c93-bdc4-e21608900313" providerId="ADAL" clId="{F587B0DE-9DE0-4A3F-84A3-385E77231ABF}" dt="2023-09-13T16:12:05.020" v="49" actId="47"/>
        <pc:sldMkLst>
          <pc:docMk/>
          <pc:sldMk cId="1666217714" sldId="258"/>
        </pc:sldMkLst>
      </pc:sldChg>
      <pc:sldChg chg="del">
        <pc:chgData name="Nicolás Rodríguez Uribe" userId="743eddab-4d2c-4c93-bdc4-e21608900313" providerId="ADAL" clId="{F587B0DE-9DE0-4A3F-84A3-385E77231ABF}" dt="2023-09-15T07:50:31.251" v="53" actId="47"/>
        <pc:sldMkLst>
          <pc:docMk/>
          <pc:sldMk cId="3748565620" sldId="258"/>
        </pc:sldMkLst>
      </pc:sldChg>
      <pc:sldChg chg="modSp add mod">
        <pc:chgData name="Nicolás Rodríguez Uribe" userId="743eddab-4d2c-4c93-bdc4-e21608900313" providerId="ADAL" clId="{F587B0DE-9DE0-4A3F-84A3-385E77231ABF}" dt="2023-09-15T07:55:37.229" v="139" actId="113"/>
        <pc:sldMkLst>
          <pc:docMk/>
          <pc:sldMk cId="4158414998" sldId="258"/>
        </pc:sldMkLst>
        <pc:spChg chg="mod">
          <ac:chgData name="Nicolás Rodríguez Uribe" userId="743eddab-4d2c-4c93-bdc4-e21608900313" providerId="ADAL" clId="{F587B0DE-9DE0-4A3F-84A3-385E77231ABF}" dt="2023-09-15T07:54:12.306" v="115" actId="1076"/>
          <ac:spMkLst>
            <pc:docMk/>
            <pc:sldMk cId="4158414998" sldId="258"/>
            <ac:spMk id="4" creationId="{EC7282F1-25B7-6A2B-F234-CA687E2D4AE7}"/>
          </ac:spMkLst>
        </pc:spChg>
        <pc:spChg chg="mod">
          <ac:chgData name="Nicolás Rodríguez Uribe" userId="743eddab-4d2c-4c93-bdc4-e21608900313" providerId="ADAL" clId="{F587B0DE-9DE0-4A3F-84A3-385E77231ABF}" dt="2023-09-15T07:55:37.229" v="139" actId="113"/>
          <ac:spMkLst>
            <pc:docMk/>
            <pc:sldMk cId="4158414998" sldId="258"/>
            <ac:spMk id="5" creationId="{CA4367EF-420F-8AB9-B445-DF046B536613}"/>
          </ac:spMkLst>
        </pc:spChg>
      </pc:sldChg>
      <pc:sldChg chg="modSp add mod">
        <pc:chgData name="Nicolás Rodríguez Uribe" userId="743eddab-4d2c-4c93-bdc4-e21608900313" providerId="ADAL" clId="{F587B0DE-9DE0-4A3F-84A3-385E77231ABF}" dt="2023-09-15T07:54:01.738" v="114" actId="1076"/>
        <pc:sldMkLst>
          <pc:docMk/>
          <pc:sldMk cId="1547701883" sldId="259"/>
        </pc:sldMkLst>
        <pc:spChg chg="mod">
          <ac:chgData name="Nicolás Rodríguez Uribe" userId="743eddab-4d2c-4c93-bdc4-e21608900313" providerId="ADAL" clId="{F587B0DE-9DE0-4A3F-84A3-385E77231ABF}" dt="2023-09-15T07:54:01.738" v="114" actId="1076"/>
          <ac:spMkLst>
            <pc:docMk/>
            <pc:sldMk cId="1547701883" sldId="259"/>
            <ac:spMk id="4" creationId="{EC7282F1-25B7-6A2B-F234-CA687E2D4AE7}"/>
          </ac:spMkLst>
        </pc:spChg>
        <pc:spChg chg="mod">
          <ac:chgData name="Nicolás Rodríguez Uribe" userId="743eddab-4d2c-4c93-bdc4-e21608900313" providerId="ADAL" clId="{F587B0DE-9DE0-4A3F-84A3-385E77231ABF}" dt="2023-09-15T07:53:18.693" v="112" actId="20577"/>
          <ac:spMkLst>
            <pc:docMk/>
            <pc:sldMk cId="1547701883" sldId="259"/>
            <ac:spMk id="5" creationId="{CA4367EF-420F-8AB9-B445-DF046B536613}"/>
          </ac:spMkLst>
        </pc:spChg>
      </pc:sldChg>
      <pc:sldChg chg="addSp delSp modSp add mod">
        <pc:chgData name="Nicolás Rodríguez Uribe" userId="743eddab-4d2c-4c93-bdc4-e21608900313" providerId="ADAL" clId="{F587B0DE-9DE0-4A3F-84A3-385E77231ABF}" dt="2023-09-15T08:01:41.156" v="185" actId="6549"/>
        <pc:sldMkLst>
          <pc:docMk/>
          <pc:sldMk cId="757820027" sldId="260"/>
        </pc:sldMkLst>
        <pc:spChg chg="add del">
          <ac:chgData name="Nicolás Rodríguez Uribe" userId="743eddab-4d2c-4c93-bdc4-e21608900313" providerId="ADAL" clId="{F587B0DE-9DE0-4A3F-84A3-385E77231ABF}" dt="2023-09-15T08:00:45.484" v="169"/>
          <ac:spMkLst>
            <pc:docMk/>
            <pc:sldMk cId="757820027" sldId="260"/>
            <ac:spMk id="2" creationId="{5C8F9E84-A32D-5E58-CA62-30D64B99FD22}"/>
          </ac:spMkLst>
        </pc:spChg>
        <pc:spChg chg="add del">
          <ac:chgData name="Nicolás Rodríguez Uribe" userId="743eddab-4d2c-4c93-bdc4-e21608900313" providerId="ADAL" clId="{F587B0DE-9DE0-4A3F-84A3-385E77231ABF}" dt="2023-09-15T08:01:28.769" v="184" actId="478"/>
          <ac:spMkLst>
            <pc:docMk/>
            <pc:sldMk cId="757820027" sldId="260"/>
            <ac:spMk id="3" creationId="{F4C9824B-AF59-9368-951D-8772E248311E}"/>
          </ac:spMkLst>
        </pc:spChg>
        <pc:spChg chg="mod">
          <ac:chgData name="Nicolás Rodríguez Uribe" userId="743eddab-4d2c-4c93-bdc4-e21608900313" providerId="ADAL" clId="{F587B0DE-9DE0-4A3F-84A3-385E77231ABF}" dt="2023-09-15T07:59:31.914" v="148" actId="20577"/>
          <ac:spMkLst>
            <pc:docMk/>
            <pc:sldMk cId="757820027" sldId="260"/>
            <ac:spMk id="4" creationId="{EC7282F1-25B7-6A2B-F234-CA687E2D4AE7}"/>
          </ac:spMkLst>
        </pc:spChg>
        <pc:spChg chg="add del mod">
          <ac:chgData name="Nicolás Rodríguez Uribe" userId="743eddab-4d2c-4c93-bdc4-e21608900313" providerId="ADAL" clId="{F587B0DE-9DE0-4A3F-84A3-385E77231ABF}" dt="2023-09-15T08:01:41.156" v="185" actId="6549"/>
          <ac:spMkLst>
            <pc:docMk/>
            <pc:sldMk cId="757820027" sldId="260"/>
            <ac:spMk id="5" creationId="{CA4367EF-420F-8AB9-B445-DF046B536613}"/>
          </ac:spMkLst>
        </pc:spChg>
        <pc:spChg chg="add del mod">
          <ac:chgData name="Nicolás Rodríguez Uribe" userId="743eddab-4d2c-4c93-bdc4-e21608900313" providerId="ADAL" clId="{F587B0DE-9DE0-4A3F-84A3-385E77231ABF}" dt="2023-09-15T08:01:03.135" v="176" actId="478"/>
          <ac:spMkLst>
            <pc:docMk/>
            <pc:sldMk cId="757820027" sldId="260"/>
            <ac:spMk id="6" creationId="{1AF49522-E91A-F57D-894E-989F034415CA}"/>
          </ac:spMkLst>
        </pc:spChg>
        <pc:spChg chg="add del">
          <ac:chgData name="Nicolás Rodríguez Uribe" userId="743eddab-4d2c-4c93-bdc4-e21608900313" providerId="ADAL" clId="{F587B0DE-9DE0-4A3F-84A3-385E77231ABF}" dt="2023-09-15T08:01:01.202" v="174"/>
          <ac:spMkLst>
            <pc:docMk/>
            <pc:sldMk cId="757820027" sldId="260"/>
            <ac:spMk id="7" creationId="{F038BAF8-53B1-3698-430B-9EE6EFEC06B6}"/>
          </ac:spMkLst>
        </pc:spChg>
      </pc:sldChg>
      <pc:sldChg chg="modSp add del mod">
        <pc:chgData name="Nicolás Rodríguez Uribe" userId="743eddab-4d2c-4c93-bdc4-e21608900313" providerId="ADAL" clId="{F587B0DE-9DE0-4A3F-84A3-385E77231ABF}" dt="2023-09-15T07:53:14.422" v="110" actId="47"/>
        <pc:sldMkLst>
          <pc:docMk/>
          <pc:sldMk cId="1036985382" sldId="260"/>
        </pc:sldMkLst>
        <pc:spChg chg="mod">
          <ac:chgData name="Nicolás Rodríguez Uribe" userId="743eddab-4d2c-4c93-bdc4-e21608900313" providerId="ADAL" clId="{F587B0DE-9DE0-4A3F-84A3-385E77231ABF}" dt="2023-09-15T07:53:01.692" v="109" actId="20577"/>
          <ac:spMkLst>
            <pc:docMk/>
            <pc:sldMk cId="1036985382" sldId="260"/>
            <ac:spMk id="5" creationId="{CA4367EF-420F-8AB9-B445-DF046B536613}"/>
          </ac:spMkLst>
        </pc:spChg>
      </pc:sldChg>
      <pc:sldChg chg="addSp delSp modSp add del mod">
        <pc:chgData name="Nicolás Rodríguez Uribe" userId="743eddab-4d2c-4c93-bdc4-e21608900313" providerId="ADAL" clId="{F587B0DE-9DE0-4A3F-84A3-385E77231ABF}" dt="2023-09-15T08:01:23.123" v="183" actId="47"/>
        <pc:sldMkLst>
          <pc:docMk/>
          <pc:sldMk cId="669837732" sldId="261"/>
        </pc:sldMkLst>
        <pc:spChg chg="add del">
          <ac:chgData name="Nicolás Rodríguez Uribe" userId="743eddab-4d2c-4c93-bdc4-e21608900313" providerId="ADAL" clId="{F587B0DE-9DE0-4A3F-84A3-385E77231ABF}" dt="2023-09-15T08:00:29.203" v="162"/>
          <ac:spMkLst>
            <pc:docMk/>
            <pc:sldMk cId="669837732" sldId="261"/>
            <ac:spMk id="2" creationId="{FF3FFA6E-A686-C22D-3BC9-A7E0717ABB79}"/>
          </ac:spMkLst>
        </pc:spChg>
        <pc:spChg chg="add del">
          <ac:chgData name="Nicolás Rodríguez Uribe" userId="743eddab-4d2c-4c93-bdc4-e21608900313" providerId="ADAL" clId="{F587B0DE-9DE0-4A3F-84A3-385E77231ABF}" dt="2023-09-15T08:00:35.132" v="164"/>
          <ac:spMkLst>
            <pc:docMk/>
            <pc:sldMk cId="669837732" sldId="261"/>
            <ac:spMk id="3" creationId="{FBA67D4D-7244-2F93-43BA-EC2F1E53B6FA}"/>
          </ac:spMkLst>
        </pc:spChg>
        <pc:spChg chg="mod">
          <ac:chgData name="Nicolás Rodríguez Uribe" userId="743eddab-4d2c-4c93-bdc4-e21608900313" providerId="ADAL" clId="{F587B0DE-9DE0-4A3F-84A3-385E77231ABF}" dt="2023-09-15T08:00:24.573" v="160" actId="20577"/>
          <ac:spMkLst>
            <pc:docMk/>
            <pc:sldMk cId="669837732" sldId="261"/>
            <ac:spMk id="4" creationId="{EC7282F1-25B7-6A2B-F234-CA687E2D4AE7}"/>
          </ac:spMkLst>
        </pc:spChg>
        <pc:spChg chg="mod">
          <ac:chgData name="Nicolás Rodríguez Uribe" userId="743eddab-4d2c-4c93-bdc4-e21608900313" providerId="ADAL" clId="{F587B0DE-9DE0-4A3F-84A3-385E77231ABF}" dt="2023-09-15T08:00:40.414" v="165" actId="20577"/>
          <ac:spMkLst>
            <pc:docMk/>
            <pc:sldMk cId="669837732" sldId="261"/>
            <ac:spMk id="5" creationId="{CA4367EF-420F-8AB9-B445-DF046B536613}"/>
          </ac:spMkLst>
        </pc:spChg>
        <pc:spChg chg="add del">
          <ac:chgData name="Nicolás Rodríguez Uribe" userId="743eddab-4d2c-4c93-bdc4-e21608900313" providerId="ADAL" clId="{F587B0DE-9DE0-4A3F-84A3-385E77231ABF}" dt="2023-09-15T08:00:41.963" v="167"/>
          <ac:spMkLst>
            <pc:docMk/>
            <pc:sldMk cId="669837732" sldId="261"/>
            <ac:spMk id="6" creationId="{6B00268E-9FC0-8F35-6F2E-5F3FC70C1A25}"/>
          </ac:spMkLst>
        </pc:spChg>
      </pc:sldChg>
      <pc:sldChg chg="addSp modSp add mod">
        <pc:chgData name="Nicolás Rodríguez Uribe" userId="743eddab-4d2c-4c93-bdc4-e21608900313" providerId="ADAL" clId="{F587B0DE-9DE0-4A3F-84A3-385E77231ABF}" dt="2023-09-15T14:20:43.157" v="487" actId="1076"/>
        <pc:sldMkLst>
          <pc:docMk/>
          <pc:sldMk cId="2917593691" sldId="261"/>
        </pc:sldMkLst>
        <pc:spChg chg="mod">
          <ac:chgData name="Nicolás Rodríguez Uribe" userId="743eddab-4d2c-4c93-bdc4-e21608900313" providerId="ADAL" clId="{F587B0DE-9DE0-4A3F-84A3-385E77231ABF}" dt="2023-09-15T08:02:01.960" v="196" actId="20577"/>
          <ac:spMkLst>
            <pc:docMk/>
            <pc:sldMk cId="2917593691" sldId="261"/>
            <ac:spMk id="4" creationId="{EC7282F1-25B7-6A2B-F234-CA687E2D4AE7}"/>
          </ac:spMkLst>
        </pc:spChg>
        <pc:spChg chg="mod">
          <ac:chgData name="Nicolás Rodríguez Uribe" userId="743eddab-4d2c-4c93-bdc4-e21608900313" providerId="ADAL" clId="{F587B0DE-9DE0-4A3F-84A3-385E77231ABF}" dt="2023-09-15T08:01:58.058" v="188"/>
          <ac:spMkLst>
            <pc:docMk/>
            <pc:sldMk cId="2917593691" sldId="261"/>
            <ac:spMk id="5" creationId="{CA4367EF-420F-8AB9-B445-DF046B536613}"/>
          </ac:spMkLst>
        </pc:spChg>
        <pc:spChg chg="add mod">
          <ac:chgData name="Nicolás Rodríguez Uribe" userId="743eddab-4d2c-4c93-bdc4-e21608900313" providerId="ADAL" clId="{F587B0DE-9DE0-4A3F-84A3-385E77231ABF}" dt="2023-09-15T14:20:43.157" v="487" actId="1076"/>
          <ac:spMkLst>
            <pc:docMk/>
            <pc:sldMk cId="2917593691" sldId="261"/>
            <ac:spMk id="6" creationId="{599B9CBA-C5DE-9B93-7536-09BACF0BF2D4}"/>
          </ac:spMkLst>
        </pc:spChg>
        <pc:picChg chg="add mod ord modCrop">
          <ac:chgData name="Nicolás Rodríguez Uribe" userId="743eddab-4d2c-4c93-bdc4-e21608900313" providerId="ADAL" clId="{F587B0DE-9DE0-4A3F-84A3-385E77231ABF}" dt="2023-09-15T14:20:02.564" v="474" actId="1076"/>
          <ac:picMkLst>
            <pc:docMk/>
            <pc:sldMk cId="2917593691" sldId="261"/>
            <ac:picMk id="3" creationId="{B55E02DA-6D89-550C-213E-137B1DD5B1D3}"/>
          </ac:picMkLst>
        </pc:picChg>
      </pc:sldChg>
      <pc:sldChg chg="addSp modSp add mod">
        <pc:chgData name="Nicolás Rodríguez Uribe" userId="743eddab-4d2c-4c93-bdc4-e21608900313" providerId="ADAL" clId="{F587B0DE-9DE0-4A3F-84A3-385E77231ABF}" dt="2023-09-22T14:00:29.380" v="608" actId="1076"/>
        <pc:sldMkLst>
          <pc:docMk/>
          <pc:sldMk cId="1958732488" sldId="262"/>
        </pc:sldMkLst>
        <pc:spChg chg="add mod">
          <ac:chgData name="Nicolás Rodríguez Uribe" userId="743eddab-4d2c-4c93-bdc4-e21608900313" providerId="ADAL" clId="{F587B0DE-9DE0-4A3F-84A3-385E77231ABF}" dt="2023-09-22T14:00:29.380" v="608" actId="1076"/>
          <ac:spMkLst>
            <pc:docMk/>
            <pc:sldMk cId="1958732488" sldId="262"/>
            <ac:spMk id="2" creationId="{2B6A567E-7715-BD1C-849B-CF713F2ABF28}"/>
          </ac:spMkLst>
        </pc:spChg>
        <pc:spChg chg="mod">
          <ac:chgData name="Nicolás Rodríguez Uribe" userId="743eddab-4d2c-4c93-bdc4-e21608900313" providerId="ADAL" clId="{F587B0DE-9DE0-4A3F-84A3-385E77231ABF}" dt="2023-09-15T08:07:10.185" v="245" actId="20577"/>
          <ac:spMkLst>
            <pc:docMk/>
            <pc:sldMk cId="1958732488" sldId="262"/>
            <ac:spMk id="4" creationId="{EC7282F1-25B7-6A2B-F234-CA687E2D4AE7}"/>
          </ac:spMkLst>
        </pc:spChg>
        <pc:spChg chg="mod">
          <ac:chgData name="Nicolás Rodríguez Uribe" userId="743eddab-4d2c-4c93-bdc4-e21608900313" providerId="ADAL" clId="{F587B0DE-9DE0-4A3F-84A3-385E77231ABF}" dt="2023-09-15T08:06:29.768" v="242" actId="6549"/>
          <ac:spMkLst>
            <pc:docMk/>
            <pc:sldMk cId="1958732488" sldId="262"/>
            <ac:spMk id="5" creationId="{CA4367EF-420F-8AB9-B445-DF046B536613}"/>
          </ac:spMkLst>
        </pc:spChg>
        <pc:picChg chg="add mod">
          <ac:chgData name="Nicolás Rodríguez Uribe" userId="743eddab-4d2c-4c93-bdc4-e21608900313" providerId="ADAL" clId="{F587B0DE-9DE0-4A3F-84A3-385E77231ABF}" dt="2023-09-22T13:59:54.749" v="605" actId="1076"/>
          <ac:picMkLst>
            <pc:docMk/>
            <pc:sldMk cId="1958732488" sldId="262"/>
            <ac:picMk id="1026" creationId="{22249319-7A50-24B1-972E-E7D2BECFA4F4}"/>
          </ac:picMkLst>
        </pc:picChg>
      </pc:sldChg>
      <pc:sldChg chg="modSp add mod">
        <pc:chgData name="Nicolás Rodríguez Uribe" userId="743eddab-4d2c-4c93-bdc4-e21608900313" providerId="ADAL" clId="{F587B0DE-9DE0-4A3F-84A3-385E77231ABF}" dt="2023-09-15T08:07:13.799" v="248" actId="20577"/>
        <pc:sldMkLst>
          <pc:docMk/>
          <pc:sldMk cId="894659187" sldId="263"/>
        </pc:sldMkLst>
        <pc:spChg chg="mod">
          <ac:chgData name="Nicolás Rodríguez Uribe" userId="743eddab-4d2c-4c93-bdc4-e21608900313" providerId="ADAL" clId="{F587B0DE-9DE0-4A3F-84A3-385E77231ABF}" dt="2023-09-15T08:07:13.799" v="248" actId="20577"/>
          <ac:spMkLst>
            <pc:docMk/>
            <pc:sldMk cId="894659187" sldId="263"/>
            <ac:spMk id="4" creationId="{EC7282F1-25B7-6A2B-F234-CA687E2D4AE7}"/>
          </ac:spMkLst>
        </pc:spChg>
        <pc:spChg chg="mod">
          <ac:chgData name="Nicolás Rodríguez Uribe" userId="743eddab-4d2c-4c93-bdc4-e21608900313" providerId="ADAL" clId="{F587B0DE-9DE0-4A3F-84A3-385E77231ABF}" dt="2023-09-15T08:07:03.947" v="243" actId="6549"/>
          <ac:spMkLst>
            <pc:docMk/>
            <pc:sldMk cId="894659187" sldId="263"/>
            <ac:spMk id="5" creationId="{CA4367EF-420F-8AB9-B445-DF046B536613}"/>
          </ac:spMkLst>
        </pc:spChg>
      </pc:sldChg>
      <pc:sldChg chg="modSp add mod">
        <pc:chgData name="Nicolás Rodríguez Uribe" userId="743eddab-4d2c-4c93-bdc4-e21608900313" providerId="ADAL" clId="{F587B0DE-9DE0-4A3F-84A3-385E77231ABF}" dt="2023-09-15T13:44:47.123" v="265" actId="6549"/>
        <pc:sldMkLst>
          <pc:docMk/>
          <pc:sldMk cId="738696890" sldId="264"/>
        </pc:sldMkLst>
        <pc:spChg chg="mod">
          <ac:chgData name="Nicolás Rodríguez Uribe" userId="743eddab-4d2c-4c93-bdc4-e21608900313" providerId="ADAL" clId="{F587B0DE-9DE0-4A3F-84A3-385E77231ABF}" dt="2023-09-15T13:44:33.636" v="262" actId="20577"/>
          <ac:spMkLst>
            <pc:docMk/>
            <pc:sldMk cId="738696890" sldId="264"/>
            <ac:spMk id="4" creationId="{EC7282F1-25B7-6A2B-F234-CA687E2D4AE7}"/>
          </ac:spMkLst>
        </pc:spChg>
        <pc:spChg chg="mod">
          <ac:chgData name="Nicolás Rodríguez Uribe" userId="743eddab-4d2c-4c93-bdc4-e21608900313" providerId="ADAL" clId="{F587B0DE-9DE0-4A3F-84A3-385E77231ABF}" dt="2023-09-15T13:44:47.123" v="265" actId="6549"/>
          <ac:spMkLst>
            <pc:docMk/>
            <pc:sldMk cId="738696890" sldId="264"/>
            <ac:spMk id="5" creationId="{CA4367EF-420F-8AB9-B445-DF046B536613}"/>
          </ac:spMkLst>
        </pc:spChg>
      </pc:sldChg>
      <pc:sldChg chg="addSp delSp modSp add mod">
        <pc:chgData name="Nicolás Rodríguez Uribe" userId="743eddab-4d2c-4c93-bdc4-e21608900313" providerId="ADAL" clId="{F587B0DE-9DE0-4A3F-84A3-385E77231ABF}" dt="2023-09-15T14:14:09.495" v="463" actId="113"/>
        <pc:sldMkLst>
          <pc:docMk/>
          <pc:sldMk cId="541243249" sldId="265"/>
        </pc:sldMkLst>
        <pc:spChg chg="add del">
          <ac:chgData name="Nicolás Rodríguez Uribe" userId="743eddab-4d2c-4c93-bdc4-e21608900313" providerId="ADAL" clId="{F587B0DE-9DE0-4A3F-84A3-385E77231ABF}" dt="2023-09-15T13:46:27.381" v="305"/>
          <ac:spMkLst>
            <pc:docMk/>
            <pc:sldMk cId="541243249" sldId="265"/>
            <ac:spMk id="2" creationId="{5BE7BB8F-6DC5-ED0A-547F-15B85D494EB3}"/>
          </ac:spMkLst>
        </pc:spChg>
        <pc:spChg chg="add del">
          <ac:chgData name="Nicolás Rodríguez Uribe" userId="743eddab-4d2c-4c93-bdc4-e21608900313" providerId="ADAL" clId="{F587B0DE-9DE0-4A3F-84A3-385E77231ABF}" dt="2023-09-15T13:46:32.661" v="311"/>
          <ac:spMkLst>
            <pc:docMk/>
            <pc:sldMk cId="541243249" sldId="265"/>
            <ac:spMk id="3" creationId="{6B84B457-6DD1-1D69-DAEB-16735B95CA90}"/>
          </ac:spMkLst>
        </pc:spChg>
        <pc:spChg chg="mod">
          <ac:chgData name="Nicolás Rodríguez Uribe" userId="743eddab-4d2c-4c93-bdc4-e21608900313" providerId="ADAL" clId="{F587B0DE-9DE0-4A3F-84A3-385E77231ABF}" dt="2023-09-15T13:47:01.770" v="331" actId="20577"/>
          <ac:spMkLst>
            <pc:docMk/>
            <pc:sldMk cId="541243249" sldId="265"/>
            <ac:spMk id="4" creationId="{EC7282F1-25B7-6A2B-F234-CA687E2D4AE7}"/>
          </ac:spMkLst>
        </pc:spChg>
        <pc:spChg chg="mod">
          <ac:chgData name="Nicolás Rodríguez Uribe" userId="743eddab-4d2c-4c93-bdc4-e21608900313" providerId="ADAL" clId="{F587B0DE-9DE0-4A3F-84A3-385E77231ABF}" dt="2023-09-15T14:14:09.495" v="463" actId="113"/>
          <ac:spMkLst>
            <pc:docMk/>
            <pc:sldMk cId="541243249" sldId="265"/>
            <ac:spMk id="5" creationId="{CA4367EF-420F-8AB9-B445-DF046B536613}"/>
          </ac:spMkLst>
        </pc:spChg>
      </pc:sldChg>
      <pc:sldChg chg="add del">
        <pc:chgData name="Nicolás Rodríguez Uribe" userId="743eddab-4d2c-4c93-bdc4-e21608900313" providerId="ADAL" clId="{F587B0DE-9DE0-4A3F-84A3-385E77231ABF}" dt="2023-09-15T14:14:19.028" v="464" actId="47"/>
        <pc:sldMkLst>
          <pc:docMk/>
          <pc:sldMk cId="3492640342" sldId="266"/>
        </pc:sldMkLst>
      </pc:sldChg>
      <pc:sldChg chg="modSp add mod">
        <pc:chgData name="Nicolás Rodríguez Uribe" userId="743eddab-4d2c-4c93-bdc4-e21608900313" providerId="ADAL" clId="{F587B0DE-9DE0-4A3F-84A3-385E77231ABF}" dt="2023-09-15T13:52:17.123" v="383"/>
        <pc:sldMkLst>
          <pc:docMk/>
          <pc:sldMk cId="2872420002" sldId="267"/>
        </pc:sldMkLst>
        <pc:spChg chg="mod">
          <ac:chgData name="Nicolás Rodríguez Uribe" userId="743eddab-4d2c-4c93-bdc4-e21608900313" providerId="ADAL" clId="{F587B0DE-9DE0-4A3F-84A3-385E77231ABF}" dt="2023-09-15T13:50:34.682" v="382" actId="20577"/>
          <ac:spMkLst>
            <pc:docMk/>
            <pc:sldMk cId="2872420002" sldId="267"/>
            <ac:spMk id="4" creationId="{EC7282F1-25B7-6A2B-F234-CA687E2D4AE7}"/>
          </ac:spMkLst>
        </pc:spChg>
        <pc:spChg chg="mod">
          <ac:chgData name="Nicolás Rodríguez Uribe" userId="743eddab-4d2c-4c93-bdc4-e21608900313" providerId="ADAL" clId="{F587B0DE-9DE0-4A3F-84A3-385E77231ABF}" dt="2023-09-15T13:52:17.123" v="383"/>
          <ac:spMkLst>
            <pc:docMk/>
            <pc:sldMk cId="2872420002" sldId="267"/>
            <ac:spMk id="5" creationId="{CA4367EF-420F-8AB9-B445-DF046B536613}"/>
          </ac:spMkLst>
        </pc:spChg>
      </pc:sldChg>
      <pc:sldChg chg="modSp add mod">
        <pc:chgData name="Nicolás Rodríguez Uribe" userId="743eddab-4d2c-4c93-bdc4-e21608900313" providerId="ADAL" clId="{F587B0DE-9DE0-4A3F-84A3-385E77231ABF}" dt="2023-09-15T13:54:13.397" v="436" actId="6549"/>
        <pc:sldMkLst>
          <pc:docMk/>
          <pc:sldMk cId="3870959680" sldId="268"/>
        </pc:sldMkLst>
        <pc:spChg chg="mod">
          <ac:chgData name="Nicolás Rodríguez Uribe" userId="743eddab-4d2c-4c93-bdc4-e21608900313" providerId="ADAL" clId="{F587B0DE-9DE0-4A3F-84A3-385E77231ABF}" dt="2023-09-15T13:54:13.397" v="436" actId="6549"/>
          <ac:spMkLst>
            <pc:docMk/>
            <pc:sldMk cId="3870959680" sldId="268"/>
            <ac:spMk id="4" creationId="{EC7282F1-25B7-6A2B-F234-CA687E2D4AE7}"/>
          </ac:spMkLst>
        </pc:spChg>
        <pc:spChg chg="mod">
          <ac:chgData name="Nicolás Rodríguez Uribe" userId="743eddab-4d2c-4c93-bdc4-e21608900313" providerId="ADAL" clId="{F587B0DE-9DE0-4A3F-84A3-385E77231ABF}" dt="2023-09-15T13:52:59.530" v="403" actId="33524"/>
          <ac:spMkLst>
            <pc:docMk/>
            <pc:sldMk cId="3870959680" sldId="268"/>
            <ac:spMk id="5" creationId="{CA4367EF-420F-8AB9-B445-DF046B536613}"/>
          </ac:spMkLst>
        </pc:spChg>
      </pc:sldChg>
      <pc:sldChg chg="modSp add mod">
        <pc:chgData name="Nicolás Rodríguez Uribe" userId="743eddab-4d2c-4c93-bdc4-e21608900313" providerId="ADAL" clId="{F587B0DE-9DE0-4A3F-84A3-385E77231ABF}" dt="2023-09-15T13:53:29.295" v="414"/>
        <pc:sldMkLst>
          <pc:docMk/>
          <pc:sldMk cId="1935842843" sldId="269"/>
        </pc:sldMkLst>
        <pc:spChg chg="mod">
          <ac:chgData name="Nicolás Rodríguez Uribe" userId="743eddab-4d2c-4c93-bdc4-e21608900313" providerId="ADAL" clId="{F587B0DE-9DE0-4A3F-84A3-385E77231ABF}" dt="2023-09-15T13:53:19.692" v="413" actId="20577"/>
          <ac:spMkLst>
            <pc:docMk/>
            <pc:sldMk cId="1935842843" sldId="269"/>
            <ac:spMk id="4" creationId="{EC7282F1-25B7-6A2B-F234-CA687E2D4AE7}"/>
          </ac:spMkLst>
        </pc:spChg>
        <pc:spChg chg="mod">
          <ac:chgData name="Nicolás Rodríguez Uribe" userId="743eddab-4d2c-4c93-bdc4-e21608900313" providerId="ADAL" clId="{F587B0DE-9DE0-4A3F-84A3-385E77231ABF}" dt="2023-09-15T13:53:29.295" v="414"/>
          <ac:spMkLst>
            <pc:docMk/>
            <pc:sldMk cId="1935842843" sldId="269"/>
            <ac:spMk id="5" creationId="{CA4367EF-420F-8AB9-B445-DF046B536613}"/>
          </ac:spMkLst>
        </pc:spChg>
      </pc:sldChg>
      <pc:sldChg chg="modSp add mod">
        <pc:chgData name="Nicolás Rodríguez Uribe" userId="743eddab-4d2c-4c93-bdc4-e21608900313" providerId="ADAL" clId="{F587B0DE-9DE0-4A3F-84A3-385E77231ABF}" dt="2023-09-15T13:54:23.496" v="437"/>
        <pc:sldMkLst>
          <pc:docMk/>
          <pc:sldMk cId="307132690" sldId="270"/>
        </pc:sldMkLst>
        <pc:spChg chg="mod">
          <ac:chgData name="Nicolás Rodríguez Uribe" userId="743eddab-4d2c-4c93-bdc4-e21608900313" providerId="ADAL" clId="{F587B0DE-9DE0-4A3F-84A3-385E77231ABF}" dt="2023-09-15T13:54:07.202" v="435" actId="20577"/>
          <ac:spMkLst>
            <pc:docMk/>
            <pc:sldMk cId="307132690" sldId="270"/>
            <ac:spMk id="4" creationId="{EC7282F1-25B7-6A2B-F234-CA687E2D4AE7}"/>
          </ac:spMkLst>
        </pc:spChg>
        <pc:spChg chg="mod">
          <ac:chgData name="Nicolás Rodríguez Uribe" userId="743eddab-4d2c-4c93-bdc4-e21608900313" providerId="ADAL" clId="{F587B0DE-9DE0-4A3F-84A3-385E77231ABF}" dt="2023-09-15T13:54:23.496" v="437"/>
          <ac:spMkLst>
            <pc:docMk/>
            <pc:sldMk cId="307132690" sldId="270"/>
            <ac:spMk id="5" creationId="{CA4367EF-420F-8AB9-B445-DF046B536613}"/>
          </ac:spMkLst>
        </pc:spChg>
      </pc:sldChg>
      <pc:sldChg chg="modSp add mod">
        <pc:chgData name="Nicolás Rodríguez Uribe" userId="743eddab-4d2c-4c93-bdc4-e21608900313" providerId="ADAL" clId="{F587B0DE-9DE0-4A3F-84A3-385E77231ABF}" dt="2023-09-15T13:55:05.361" v="444"/>
        <pc:sldMkLst>
          <pc:docMk/>
          <pc:sldMk cId="2347703056" sldId="271"/>
        </pc:sldMkLst>
        <pc:spChg chg="mod">
          <ac:chgData name="Nicolás Rodríguez Uribe" userId="743eddab-4d2c-4c93-bdc4-e21608900313" providerId="ADAL" clId="{F587B0DE-9DE0-4A3F-84A3-385E77231ABF}" dt="2023-09-15T13:55:02.397" v="443" actId="20577"/>
          <ac:spMkLst>
            <pc:docMk/>
            <pc:sldMk cId="2347703056" sldId="271"/>
            <ac:spMk id="4" creationId="{EC7282F1-25B7-6A2B-F234-CA687E2D4AE7}"/>
          </ac:spMkLst>
        </pc:spChg>
        <pc:spChg chg="mod">
          <ac:chgData name="Nicolás Rodríguez Uribe" userId="743eddab-4d2c-4c93-bdc4-e21608900313" providerId="ADAL" clId="{F587B0DE-9DE0-4A3F-84A3-385E77231ABF}" dt="2023-09-15T13:55:05.361" v="444"/>
          <ac:spMkLst>
            <pc:docMk/>
            <pc:sldMk cId="2347703056" sldId="271"/>
            <ac:spMk id="5" creationId="{CA4367EF-420F-8AB9-B445-DF046B536613}"/>
          </ac:spMkLst>
        </pc:spChg>
      </pc:sldChg>
      <pc:sldChg chg="addSp delSp modSp add del mod modShow modNotesTx">
        <pc:chgData name="Nicolás Rodríguez Uribe" userId="743eddab-4d2c-4c93-bdc4-e21608900313" providerId="ADAL" clId="{F587B0DE-9DE0-4A3F-84A3-385E77231ABF}" dt="2023-09-22T13:56:34.896" v="603" actId="47"/>
        <pc:sldMkLst>
          <pc:docMk/>
          <pc:sldMk cId="526095882" sldId="272"/>
        </pc:sldMkLst>
        <pc:spChg chg="add mod">
          <ac:chgData name="Nicolás Rodríguez Uribe" userId="743eddab-4d2c-4c93-bdc4-e21608900313" providerId="ADAL" clId="{F587B0DE-9DE0-4A3F-84A3-385E77231ABF}" dt="2023-09-15T14:37:46.702" v="528" actId="1076"/>
          <ac:spMkLst>
            <pc:docMk/>
            <pc:sldMk cId="526095882" sldId="272"/>
            <ac:spMk id="3" creationId="{24CB5BF0-51B7-6850-6232-5BCCE4EFB201}"/>
          </ac:spMkLst>
        </pc:spChg>
        <pc:spChg chg="mod">
          <ac:chgData name="Nicolás Rodríguez Uribe" userId="743eddab-4d2c-4c93-bdc4-e21608900313" providerId="ADAL" clId="{F587B0DE-9DE0-4A3F-84A3-385E77231ABF}" dt="2023-09-15T14:43:40.902" v="582" actId="20577"/>
          <ac:spMkLst>
            <pc:docMk/>
            <pc:sldMk cId="526095882" sldId="272"/>
            <ac:spMk id="4" creationId="{EC7282F1-25B7-6A2B-F234-CA687E2D4AE7}"/>
          </ac:spMkLst>
        </pc:spChg>
        <pc:spChg chg="del">
          <ac:chgData name="Nicolás Rodríguez Uribe" userId="743eddab-4d2c-4c93-bdc4-e21608900313" providerId="ADAL" clId="{F587B0DE-9DE0-4A3F-84A3-385E77231ABF}" dt="2023-09-15T14:36:54.434" v="491" actId="478"/>
          <ac:spMkLst>
            <pc:docMk/>
            <pc:sldMk cId="526095882" sldId="272"/>
            <ac:spMk id="5" creationId="{CA4367EF-420F-8AB9-B445-DF046B536613}"/>
          </ac:spMkLst>
        </pc:spChg>
        <pc:spChg chg="add mod">
          <ac:chgData name="Nicolás Rodríguez Uribe" userId="743eddab-4d2c-4c93-bdc4-e21608900313" providerId="ADAL" clId="{F587B0DE-9DE0-4A3F-84A3-385E77231ABF}" dt="2023-09-15T14:38:08.128" v="532" actId="6549"/>
          <ac:spMkLst>
            <pc:docMk/>
            <pc:sldMk cId="526095882" sldId="272"/>
            <ac:spMk id="9" creationId="{E941EC08-A6F0-5DFF-9014-7FDE0499CF3B}"/>
          </ac:spMkLst>
        </pc:spChg>
        <pc:spChg chg="add mod">
          <ac:chgData name="Nicolás Rodríguez Uribe" userId="743eddab-4d2c-4c93-bdc4-e21608900313" providerId="ADAL" clId="{F587B0DE-9DE0-4A3F-84A3-385E77231ABF}" dt="2023-09-15T14:43:19.557" v="570" actId="1076"/>
          <ac:spMkLst>
            <pc:docMk/>
            <pc:sldMk cId="526095882" sldId="272"/>
            <ac:spMk id="14" creationId="{65DA9F88-D24D-C5F4-0B60-F5AC281543A8}"/>
          </ac:spMkLst>
        </pc:spChg>
        <pc:spChg chg="add mod">
          <ac:chgData name="Nicolás Rodríguez Uribe" userId="743eddab-4d2c-4c93-bdc4-e21608900313" providerId="ADAL" clId="{F587B0DE-9DE0-4A3F-84A3-385E77231ABF}" dt="2023-09-15T14:44:05.169" v="601" actId="20577"/>
          <ac:spMkLst>
            <pc:docMk/>
            <pc:sldMk cId="526095882" sldId="272"/>
            <ac:spMk id="15" creationId="{8D723851-1111-9456-5F71-0609DE40AB4D}"/>
          </ac:spMkLst>
        </pc:spChg>
        <pc:picChg chg="add mod">
          <ac:chgData name="Nicolás Rodríguez Uribe" userId="743eddab-4d2c-4c93-bdc4-e21608900313" providerId="ADAL" clId="{F587B0DE-9DE0-4A3F-84A3-385E77231ABF}" dt="2023-09-15T14:37:19.149" v="521" actId="1076"/>
          <ac:picMkLst>
            <pc:docMk/>
            <pc:sldMk cId="526095882" sldId="272"/>
            <ac:picMk id="7" creationId="{C2E291CE-901B-C22C-6365-F2EF52D87EBD}"/>
          </ac:picMkLst>
        </pc:picChg>
        <pc:picChg chg="add mod">
          <ac:chgData name="Nicolás Rodríguez Uribe" userId="743eddab-4d2c-4c93-bdc4-e21608900313" providerId="ADAL" clId="{F587B0DE-9DE0-4A3F-84A3-385E77231ABF}" dt="2023-09-15T14:40:47.527" v="538" actId="1076"/>
          <ac:picMkLst>
            <pc:docMk/>
            <pc:sldMk cId="526095882" sldId="272"/>
            <ac:picMk id="11" creationId="{9CB1E6B0-7EBA-17C2-E741-FA9483EDA93D}"/>
          </ac:picMkLst>
        </pc:picChg>
        <pc:picChg chg="add mod">
          <ac:chgData name="Nicolás Rodríguez Uribe" userId="743eddab-4d2c-4c93-bdc4-e21608900313" providerId="ADAL" clId="{F587B0DE-9DE0-4A3F-84A3-385E77231ABF}" dt="2023-09-15T14:42:38.462" v="546" actId="1076"/>
          <ac:picMkLst>
            <pc:docMk/>
            <pc:sldMk cId="526095882" sldId="272"/>
            <ac:picMk id="13" creationId="{A9E30379-C7C4-39E7-21DD-72C6FDCFEC2D}"/>
          </ac:picMkLst>
        </pc:picChg>
      </pc:sldChg>
      <pc:sldMasterChg chg="addSp delSp modSp mod modSldLayout sldLayoutOrd">
        <pc:chgData name="Nicolás Rodríguez Uribe" userId="743eddab-4d2c-4c93-bdc4-e21608900313" providerId="ADAL" clId="{F587B0DE-9DE0-4A3F-84A3-385E77231ABF}" dt="2023-09-13T16:11:13.898" v="46" actId="20578"/>
        <pc:sldMasterMkLst>
          <pc:docMk/>
          <pc:sldMasterMk cId="4111838297" sldId="2147483648"/>
        </pc:sldMasterMkLst>
        <pc:spChg chg="del">
          <ac:chgData name="Nicolás Rodríguez Uribe" userId="743eddab-4d2c-4c93-bdc4-e21608900313" providerId="ADAL" clId="{F587B0DE-9DE0-4A3F-84A3-385E77231ABF}" dt="2023-09-13T15:55:54.906" v="1" actId="478"/>
          <ac:spMkLst>
            <pc:docMk/>
            <pc:sldMasterMk cId="4111838297" sldId="2147483648"/>
            <ac:spMk id="2" creationId="{FFA12173-F78D-2FB2-2BB0-30A610E58D8D}"/>
          </ac:spMkLst>
        </pc:spChg>
        <pc:spChg chg="del">
          <ac:chgData name="Nicolás Rodríguez Uribe" userId="743eddab-4d2c-4c93-bdc4-e21608900313" providerId="ADAL" clId="{F587B0DE-9DE0-4A3F-84A3-385E77231ABF}" dt="2023-09-13T15:55:54.906" v="1" actId="478"/>
          <ac:spMkLst>
            <pc:docMk/>
            <pc:sldMasterMk cId="4111838297" sldId="2147483648"/>
            <ac:spMk id="3" creationId="{C8FE5CF9-5703-2B31-F0F7-810565188DEE}"/>
          </ac:spMkLst>
        </pc:spChg>
        <pc:spChg chg="del">
          <ac:chgData name="Nicolás Rodríguez Uribe" userId="743eddab-4d2c-4c93-bdc4-e21608900313" providerId="ADAL" clId="{F587B0DE-9DE0-4A3F-84A3-385E77231ABF}" dt="2023-09-13T15:55:54.906" v="1" actId="478"/>
          <ac:spMkLst>
            <pc:docMk/>
            <pc:sldMasterMk cId="4111838297" sldId="2147483648"/>
            <ac:spMk id="4" creationId="{4874BDD6-8D7E-F2F8-71AC-4CBA348209FB}"/>
          </ac:spMkLst>
        </pc:spChg>
        <pc:spChg chg="del">
          <ac:chgData name="Nicolás Rodríguez Uribe" userId="743eddab-4d2c-4c93-bdc4-e21608900313" providerId="ADAL" clId="{F587B0DE-9DE0-4A3F-84A3-385E77231ABF}" dt="2023-09-13T15:55:54.906" v="1" actId="478"/>
          <ac:spMkLst>
            <pc:docMk/>
            <pc:sldMasterMk cId="4111838297" sldId="2147483648"/>
            <ac:spMk id="5" creationId="{43CF024D-4B48-FAAE-538A-F3F7AD43BF43}"/>
          </ac:spMkLst>
        </pc:spChg>
        <pc:spChg chg="del">
          <ac:chgData name="Nicolás Rodríguez Uribe" userId="743eddab-4d2c-4c93-bdc4-e21608900313" providerId="ADAL" clId="{F587B0DE-9DE0-4A3F-84A3-385E77231ABF}" dt="2023-09-13T15:55:54.906" v="1" actId="478"/>
          <ac:spMkLst>
            <pc:docMk/>
            <pc:sldMasterMk cId="4111838297" sldId="2147483648"/>
            <ac:spMk id="6" creationId="{BD1874EF-6BE3-694E-1694-9AA0DB94F082}"/>
          </ac:spMkLst>
        </pc:spChg>
        <pc:spChg chg="add mod">
          <ac:chgData name="Nicolás Rodríguez Uribe" userId="743eddab-4d2c-4c93-bdc4-e21608900313" providerId="ADAL" clId="{F587B0DE-9DE0-4A3F-84A3-385E77231ABF}" dt="2023-09-13T15:56:42.870" v="6" actId="14100"/>
          <ac:spMkLst>
            <pc:docMk/>
            <pc:sldMasterMk cId="4111838297" sldId="2147483648"/>
            <ac:spMk id="7" creationId="{A30849E4-1099-6697-4E31-94A70AAD25E3}"/>
          </ac:spMkLst>
        </pc:spChg>
        <pc:spChg chg="add mod">
          <ac:chgData name="Nicolás Rodríguez Uribe" userId="743eddab-4d2c-4c93-bdc4-e21608900313" providerId="ADAL" clId="{F587B0DE-9DE0-4A3F-84A3-385E77231ABF}" dt="2023-09-13T15:56:38.670" v="5" actId="14100"/>
          <ac:spMkLst>
            <pc:docMk/>
            <pc:sldMasterMk cId="4111838297" sldId="2147483648"/>
            <ac:spMk id="8" creationId="{E3C80A5F-50DD-A4E3-3250-3998DCB8EB25}"/>
          </ac:spMkLst>
        </pc:spChg>
        <pc:picChg chg="add mod">
          <ac:chgData name="Nicolás Rodríguez Uribe" userId="743eddab-4d2c-4c93-bdc4-e21608900313" providerId="ADAL" clId="{F587B0DE-9DE0-4A3F-84A3-385E77231ABF}" dt="2023-09-13T15:56:49.567" v="7" actId="1076"/>
          <ac:picMkLst>
            <pc:docMk/>
            <pc:sldMasterMk cId="4111838297" sldId="2147483648"/>
            <ac:picMk id="9" creationId="{0A10D2B2-6AA0-9A2F-0926-113B081EE139}"/>
          </ac:picMkLst>
        </pc:picChg>
        <pc:sldLayoutChg chg="modSp mod ord">
          <pc:chgData name="Nicolás Rodríguez Uribe" userId="743eddab-4d2c-4c93-bdc4-e21608900313" providerId="ADAL" clId="{F587B0DE-9DE0-4A3F-84A3-385E77231ABF}" dt="2023-09-13T16:10:22.508" v="23" actId="20578"/>
          <pc:sldLayoutMkLst>
            <pc:docMk/>
            <pc:sldMasterMk cId="4111838297" sldId="2147483648"/>
            <pc:sldLayoutMk cId="840078123" sldId="2147483663"/>
          </pc:sldLayoutMkLst>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5" creationId="{00000000-0000-0000-0000-000000000000}"/>
            </ac:spMkLst>
          </pc:spChg>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6" creationId="{00000000-0000-0000-0000-000000000000}"/>
            </ac:spMkLst>
          </pc:spChg>
        </pc:sldLayoutChg>
        <pc:sldLayoutChg chg="modSp ord">
          <pc:chgData name="Nicolás Rodríguez Uribe" userId="743eddab-4d2c-4c93-bdc4-e21608900313" providerId="ADAL" clId="{F587B0DE-9DE0-4A3F-84A3-385E77231ABF}" dt="2023-09-13T16:11:13.898" v="46" actId="20578"/>
          <pc:sldLayoutMkLst>
            <pc:docMk/>
            <pc:sldMasterMk cId="4111838297" sldId="2147483648"/>
            <pc:sldLayoutMk cId="1824658982" sldId="2147483664"/>
          </pc:sldLayoutMkLst>
          <pc:spChg chg="mod">
            <ac:chgData name="Nicolás Rodríguez Uribe" userId="743eddab-4d2c-4c93-bdc4-e21608900313" providerId="ADAL" clId="{F587B0DE-9DE0-4A3F-84A3-385E77231ABF}" dt="2023-09-13T16:10:57.139" v="40"/>
            <ac:spMkLst>
              <pc:docMk/>
              <pc:sldMasterMk cId="4111838297" sldId="2147483648"/>
              <pc:sldLayoutMk cId="1824658982" sldId="2147483664"/>
              <ac:spMk id="75" creationId="{00000000-0000-0000-0000-000000000000}"/>
            </ac:spMkLst>
          </pc:spChg>
        </pc:sldLayoutChg>
        <pc:sldLayoutChg chg="modSp">
          <pc:chgData name="Nicolás Rodríguez Uribe" userId="743eddab-4d2c-4c93-bdc4-e21608900313" providerId="ADAL" clId="{F587B0DE-9DE0-4A3F-84A3-385E77231ABF}" dt="2023-09-13T16:11:06.538" v="43"/>
          <pc:sldLayoutMkLst>
            <pc:docMk/>
            <pc:sldMasterMk cId="4111838297" sldId="2147483648"/>
            <pc:sldLayoutMk cId="346563950" sldId="2147483665"/>
          </pc:sldLayoutMkLst>
          <pc:spChg chg="mod">
            <ac:chgData name="Nicolás Rodríguez Uribe" userId="743eddab-4d2c-4c93-bdc4-e21608900313" providerId="ADAL" clId="{F587B0DE-9DE0-4A3F-84A3-385E77231ABF}" dt="2023-09-13T16:11:06.538" v="43"/>
            <ac:spMkLst>
              <pc:docMk/>
              <pc:sldMasterMk cId="4111838297" sldId="2147483648"/>
              <pc:sldLayoutMk cId="346563950" sldId="2147483665"/>
              <ac:spMk id="75" creationId="{00000000-0000-0000-0000-000000000000}"/>
            </ac:spMkLst>
          </pc:spChg>
        </pc:sldLayoutChg>
        <pc:sldLayoutChg chg="modSp">
          <pc:chgData name="Nicolás Rodríguez Uribe" userId="743eddab-4d2c-4c93-bdc4-e21608900313" providerId="ADAL" clId="{F587B0DE-9DE0-4A3F-84A3-385E77231ABF}" dt="2023-09-13T16:11:10.482" v="44"/>
          <pc:sldLayoutMkLst>
            <pc:docMk/>
            <pc:sldMasterMk cId="4111838297" sldId="2147483648"/>
            <pc:sldLayoutMk cId="3074649759" sldId="2147483665"/>
          </pc:sldLayoutMkLst>
          <pc:spChg chg="mod">
            <ac:chgData name="Nicolás Rodríguez Uribe" userId="743eddab-4d2c-4c93-bdc4-e21608900313" providerId="ADAL" clId="{F587B0DE-9DE0-4A3F-84A3-385E77231ABF}" dt="2023-09-13T16:11:10.482" v="44"/>
            <ac:spMkLst>
              <pc:docMk/>
              <pc:sldMasterMk cId="4111838297" sldId="2147483648"/>
              <pc:sldLayoutMk cId="3074649759" sldId="2147483665"/>
              <ac:spMk id="75" creationId="{00000000-0000-0000-0000-000000000000}"/>
            </ac:spMkLst>
          </pc:spChg>
        </pc:sldLayoutChg>
      </pc:sldMasterChg>
      <pc:sldMasterChg chg="del delSldLayout modSldLayout sldLayoutOrd">
        <pc:chgData name="Nicolás Rodríguez Uribe" userId="743eddab-4d2c-4c93-bdc4-e21608900313" providerId="ADAL" clId="{F587B0DE-9DE0-4A3F-84A3-385E77231ABF}" dt="2023-09-13T16:10:46.016" v="39" actId="2696"/>
        <pc:sldMasterMkLst>
          <pc:docMk/>
          <pc:sldMasterMk cId="4180822244" sldId="2147483661"/>
        </pc:sldMasterMkLst>
        <pc:sldLayoutChg chg="del">
          <pc:chgData name="Nicolás Rodríguez Uribe" userId="743eddab-4d2c-4c93-bdc4-e21608900313" providerId="ADAL" clId="{F587B0DE-9DE0-4A3F-84A3-385E77231ABF}" dt="2023-09-13T16:10:45.917" v="28" actId="2696"/>
          <pc:sldLayoutMkLst>
            <pc:docMk/>
            <pc:sldMasterMk cId="4180822244" sldId="2147483661"/>
            <pc:sldLayoutMk cId="1161358903" sldId="2147483662"/>
          </pc:sldLayoutMkLst>
        </pc:sldLayoutChg>
        <pc:sldLayoutChg chg="del ord">
          <pc:chgData name="Nicolás Rodríguez Uribe" userId="743eddab-4d2c-4c93-bdc4-e21608900313" providerId="ADAL" clId="{F587B0DE-9DE0-4A3F-84A3-385E77231ABF}" dt="2023-09-13T16:10:45.928" v="29" actId="2696"/>
          <pc:sldLayoutMkLst>
            <pc:docMk/>
            <pc:sldMasterMk cId="4180822244" sldId="2147483661"/>
            <pc:sldLayoutMk cId="2907105533" sldId="2147483664"/>
          </pc:sldLayoutMkLst>
        </pc:sldLayoutChg>
        <pc:sldLayoutChg chg="del">
          <pc:chgData name="Nicolás Rodríguez Uribe" userId="743eddab-4d2c-4c93-bdc4-e21608900313" providerId="ADAL" clId="{F587B0DE-9DE0-4A3F-84A3-385E77231ABF}" dt="2023-09-13T16:10:45.938" v="30" actId="2696"/>
          <pc:sldLayoutMkLst>
            <pc:docMk/>
            <pc:sldMasterMk cId="4180822244" sldId="2147483661"/>
            <pc:sldLayoutMk cId="4024513528" sldId="2147483665"/>
          </pc:sldLayoutMkLst>
        </pc:sldLayoutChg>
        <pc:sldLayoutChg chg="del">
          <pc:chgData name="Nicolás Rodríguez Uribe" userId="743eddab-4d2c-4c93-bdc4-e21608900313" providerId="ADAL" clId="{F587B0DE-9DE0-4A3F-84A3-385E77231ABF}" dt="2023-09-13T16:10:45.947" v="31" actId="2696"/>
          <pc:sldLayoutMkLst>
            <pc:docMk/>
            <pc:sldMasterMk cId="4180822244" sldId="2147483661"/>
            <pc:sldLayoutMk cId="1123134260" sldId="2147483666"/>
          </pc:sldLayoutMkLst>
        </pc:sldLayoutChg>
        <pc:sldLayoutChg chg="del">
          <pc:chgData name="Nicolás Rodríguez Uribe" userId="743eddab-4d2c-4c93-bdc4-e21608900313" providerId="ADAL" clId="{F587B0DE-9DE0-4A3F-84A3-385E77231ABF}" dt="2023-09-13T16:10:45.958" v="32" actId="2696"/>
          <pc:sldLayoutMkLst>
            <pc:docMk/>
            <pc:sldMasterMk cId="4180822244" sldId="2147483661"/>
            <pc:sldLayoutMk cId="3111790207" sldId="2147483667"/>
          </pc:sldLayoutMkLst>
        </pc:sldLayoutChg>
        <pc:sldLayoutChg chg="del">
          <pc:chgData name="Nicolás Rodríguez Uribe" userId="743eddab-4d2c-4c93-bdc4-e21608900313" providerId="ADAL" clId="{F587B0DE-9DE0-4A3F-84A3-385E77231ABF}" dt="2023-09-13T16:10:45.965" v="33" actId="2696"/>
          <pc:sldLayoutMkLst>
            <pc:docMk/>
            <pc:sldMasterMk cId="4180822244" sldId="2147483661"/>
            <pc:sldLayoutMk cId="2838244089" sldId="2147483668"/>
          </pc:sldLayoutMkLst>
        </pc:sldLayoutChg>
        <pc:sldLayoutChg chg="del">
          <pc:chgData name="Nicolás Rodríguez Uribe" userId="743eddab-4d2c-4c93-bdc4-e21608900313" providerId="ADAL" clId="{F587B0DE-9DE0-4A3F-84A3-385E77231ABF}" dt="2023-09-13T16:10:45.973" v="34" actId="2696"/>
          <pc:sldLayoutMkLst>
            <pc:docMk/>
            <pc:sldMasterMk cId="4180822244" sldId="2147483661"/>
            <pc:sldLayoutMk cId="2838997431" sldId="2147483669"/>
          </pc:sldLayoutMkLst>
        </pc:sldLayoutChg>
        <pc:sldLayoutChg chg="del">
          <pc:chgData name="Nicolás Rodríguez Uribe" userId="743eddab-4d2c-4c93-bdc4-e21608900313" providerId="ADAL" clId="{F587B0DE-9DE0-4A3F-84A3-385E77231ABF}" dt="2023-09-13T16:10:45.984" v="35" actId="2696"/>
          <pc:sldLayoutMkLst>
            <pc:docMk/>
            <pc:sldMasterMk cId="4180822244" sldId="2147483661"/>
            <pc:sldLayoutMk cId="3145926480" sldId="2147483670"/>
          </pc:sldLayoutMkLst>
        </pc:sldLayoutChg>
        <pc:sldLayoutChg chg="del">
          <pc:chgData name="Nicolás Rodríguez Uribe" userId="743eddab-4d2c-4c93-bdc4-e21608900313" providerId="ADAL" clId="{F587B0DE-9DE0-4A3F-84A3-385E77231ABF}" dt="2023-09-13T16:10:45.991" v="36" actId="2696"/>
          <pc:sldLayoutMkLst>
            <pc:docMk/>
            <pc:sldMasterMk cId="4180822244" sldId="2147483661"/>
            <pc:sldLayoutMk cId="2960547077" sldId="2147483671"/>
          </pc:sldLayoutMkLst>
        </pc:sldLayoutChg>
        <pc:sldLayoutChg chg="del">
          <pc:chgData name="Nicolás Rodríguez Uribe" userId="743eddab-4d2c-4c93-bdc4-e21608900313" providerId="ADAL" clId="{F587B0DE-9DE0-4A3F-84A3-385E77231ABF}" dt="2023-09-13T16:10:45.999" v="37" actId="2696"/>
          <pc:sldLayoutMkLst>
            <pc:docMk/>
            <pc:sldMasterMk cId="4180822244" sldId="2147483661"/>
            <pc:sldLayoutMk cId="2334018948" sldId="2147483672"/>
          </pc:sldLayoutMkLst>
        </pc:sldLayoutChg>
        <pc:sldLayoutChg chg="del">
          <pc:chgData name="Nicolás Rodríguez Uribe" userId="743eddab-4d2c-4c93-bdc4-e21608900313" providerId="ADAL" clId="{F587B0DE-9DE0-4A3F-84A3-385E77231ABF}" dt="2023-09-13T16:10:46.006" v="38" actId="2696"/>
          <pc:sldLayoutMkLst>
            <pc:docMk/>
            <pc:sldMasterMk cId="4180822244" sldId="2147483661"/>
            <pc:sldLayoutMk cId="454692734" sldId="2147483673"/>
          </pc:sldLayoutMkLst>
        </pc:sldLayoutChg>
      </pc:sldMasterChg>
      <pc:sldMasterChg chg="mod delSldLayout">
        <pc:chgData name="Nicolás Rodríguez Uribe" userId="743eddab-4d2c-4c93-bdc4-e21608900313" providerId="ADAL" clId="{F587B0DE-9DE0-4A3F-84A3-385E77231ABF}" dt="2023-09-13T16:12:58.286" v="52" actId="6013"/>
        <pc:sldMasterMkLst>
          <pc:docMk/>
          <pc:sldMasterMk cId="952985222" sldId="2147483665"/>
        </pc:sldMasterMkLst>
        <pc:sldLayoutChg chg="del">
          <pc:chgData name="Nicolás Rodríguez Uribe" userId="743eddab-4d2c-4c93-bdc4-e21608900313" providerId="ADAL" clId="{F587B0DE-9DE0-4A3F-84A3-385E77231ABF}" dt="2023-09-13T16:11:50.320" v="47" actId="2696"/>
          <pc:sldLayoutMkLst>
            <pc:docMk/>
            <pc:sldMasterMk cId="952985222" sldId="2147483665"/>
            <pc:sldLayoutMk cId="2963494242" sldId="2147483666"/>
          </pc:sldLayoutMkLst>
        </pc:sldLayoutChg>
      </pc:sldMasterChg>
      <pc:sldMasterChg chg="addSp modSp mod modSldLayout">
        <pc:chgData name="Nicolás Rodríguez Uribe" userId="743eddab-4d2c-4c93-bdc4-e21608900313" providerId="ADAL" clId="{F587B0DE-9DE0-4A3F-84A3-385E77231ABF}" dt="2023-09-15T08:07:57.925" v="249"/>
        <pc:sldMasterMkLst>
          <pc:docMk/>
          <pc:sldMasterMk cId="2165316136" sldId="2147483665"/>
        </pc:sldMasterMkLst>
        <pc:spChg chg="add mod">
          <ac:chgData name="Nicolás Rodríguez Uribe" userId="743eddab-4d2c-4c93-bdc4-e21608900313" providerId="ADAL" clId="{F587B0DE-9DE0-4A3F-84A3-385E77231ABF}" dt="2023-09-15T07:55:09.163" v="137" actId="1036"/>
          <ac:spMkLst>
            <pc:docMk/>
            <pc:sldMasterMk cId="2165316136" sldId="2147483665"/>
            <ac:spMk id="2" creationId="{FBCB3CC0-E4BC-B4E6-51BD-CB7EFB49383B}"/>
          </ac:spMkLst>
        </pc:spChg>
        <pc:sldLayoutChg chg="addSp modSp mod">
          <pc:chgData name="Nicolás Rodríguez Uribe" userId="743eddab-4d2c-4c93-bdc4-e21608900313" providerId="ADAL" clId="{F587B0DE-9DE0-4A3F-84A3-385E77231ABF}" dt="2023-09-15T08:07:57.925" v="249"/>
          <pc:sldLayoutMkLst>
            <pc:docMk/>
            <pc:sldMasterMk cId="2165316136" sldId="2147483665"/>
            <pc:sldLayoutMk cId="2453200760" sldId="2147483666"/>
          </pc:sldLayoutMkLst>
          <pc:spChg chg="add mod">
            <ac:chgData name="Nicolás Rodríguez Uribe" userId="743eddab-4d2c-4c93-bdc4-e21608900313" providerId="ADAL" clId="{F587B0DE-9DE0-4A3F-84A3-385E77231ABF}" dt="2023-09-15T08:07:57.925" v="249"/>
            <ac:spMkLst>
              <pc:docMk/>
              <pc:sldMasterMk cId="2165316136" sldId="2147483665"/>
              <pc:sldLayoutMk cId="2453200760" sldId="2147483666"/>
              <ac:spMk id="2" creationId="{073CDB06-A216-3608-D7C6-BAEAEA19F11B}"/>
            </ac:spMkLst>
          </pc:spChg>
          <pc:spChg chg="mod">
            <ac:chgData name="Nicolás Rodríguez Uribe" userId="743eddab-4d2c-4c93-bdc4-e21608900313" providerId="ADAL" clId="{F587B0DE-9DE0-4A3F-84A3-385E77231ABF}" dt="2023-09-15T07:54:34.104" v="117" actId="1076"/>
            <ac:spMkLst>
              <pc:docMk/>
              <pc:sldMasterMk cId="2165316136" sldId="2147483665"/>
              <pc:sldLayoutMk cId="2453200760" sldId="2147483666"/>
              <ac:spMk id="7" creationId="{CF33EC33-4B36-5544-9724-F18BD3954C96}"/>
            </ac:spMkLst>
          </pc:spChg>
        </pc:sldLayoutChg>
      </pc:sldMasterChg>
    </pc:docChg>
  </pc:docChgLst>
  <pc:docChgLst>
    <pc:chgData name="Nicolás Rodríguez Uribe" userId="743eddab-4d2c-4c93-bdc4-e21608900313" providerId="ADAL" clId="{01580ECA-D00A-42F8-9AD2-BB60EC27F8EA}"/>
    <pc:docChg chg="undo custSel addSld delSld modSld addMainMaster delMainMaster modMainMaster">
      <pc:chgData name="Nicolás Rodríguez Uribe" userId="743eddab-4d2c-4c93-bdc4-e21608900313" providerId="ADAL" clId="{01580ECA-D00A-42F8-9AD2-BB60EC27F8EA}" dt="2023-09-13T17:43:36.103" v="95" actId="20577"/>
      <pc:docMkLst>
        <pc:docMk/>
      </pc:docMkLst>
      <pc:sldChg chg="addSp delSp modSp mod modClrScheme chgLayout">
        <pc:chgData name="Nicolás Rodríguez Uribe" userId="743eddab-4d2c-4c93-bdc4-e21608900313" providerId="ADAL" clId="{01580ECA-D00A-42F8-9AD2-BB60EC27F8EA}" dt="2023-09-13T17:41:55.911" v="88" actId="20577"/>
        <pc:sldMkLst>
          <pc:docMk/>
          <pc:sldMk cId="0" sldId="256"/>
        </pc:sldMkLst>
        <pc:spChg chg="mod">
          <ac:chgData name="Nicolás Rodríguez Uribe" userId="743eddab-4d2c-4c93-bdc4-e21608900313" providerId="ADAL" clId="{01580ECA-D00A-42F8-9AD2-BB60EC27F8EA}" dt="2023-09-13T17:41:55.911" v="88" actId="20577"/>
          <ac:spMkLst>
            <pc:docMk/>
            <pc:sldMk cId="0" sldId="256"/>
            <ac:spMk id="2" creationId="{11BAE244-2406-09C7-E8D8-EFA74BA239B2}"/>
          </ac:spMkLst>
        </pc:spChg>
        <pc:spChg chg="add del mod ord">
          <ac:chgData name="Nicolás Rodríguez Uribe" userId="743eddab-4d2c-4c93-bdc4-e21608900313" providerId="ADAL" clId="{01580ECA-D00A-42F8-9AD2-BB60EC27F8EA}" dt="2023-09-13T17:22:34.206" v="39" actId="700"/>
          <ac:spMkLst>
            <pc:docMk/>
            <pc:sldMk cId="0" sldId="256"/>
            <ac:spMk id="4" creationId="{1906F5EB-62F8-84FD-3FDA-510E85761463}"/>
          </ac:spMkLst>
        </pc:spChg>
        <pc:spChg chg="add del mod ord">
          <ac:chgData name="Nicolás Rodríguez Uribe" userId="743eddab-4d2c-4c93-bdc4-e21608900313" providerId="ADAL" clId="{01580ECA-D00A-42F8-9AD2-BB60EC27F8EA}" dt="2023-09-13T17:22:34.206" v="39" actId="700"/>
          <ac:spMkLst>
            <pc:docMk/>
            <pc:sldMk cId="0" sldId="256"/>
            <ac:spMk id="5" creationId="{DDBF2173-925F-1308-2232-55E62E811B69}"/>
          </ac:spMkLst>
        </pc:spChg>
      </pc:sldChg>
      <pc:sldChg chg="addSp delSp modSp new mod modClrScheme chgLayout">
        <pc:chgData name="Nicolás Rodríguez Uribe" userId="743eddab-4d2c-4c93-bdc4-e21608900313" providerId="ADAL" clId="{01580ECA-D00A-42F8-9AD2-BB60EC27F8EA}" dt="2023-09-13T17:42:36.099" v="93" actId="207"/>
        <pc:sldMkLst>
          <pc:docMk/>
          <pc:sldMk cId="2047059153" sldId="257"/>
        </pc:sldMkLst>
        <pc:spChg chg="del mod ord">
          <ac:chgData name="Nicolás Rodríguez Uribe" userId="743eddab-4d2c-4c93-bdc4-e21608900313" providerId="ADAL" clId="{01580ECA-D00A-42F8-9AD2-BB60EC27F8EA}" dt="2023-09-13T17:22:41.571" v="41" actId="700"/>
          <ac:spMkLst>
            <pc:docMk/>
            <pc:sldMk cId="2047059153" sldId="257"/>
            <ac:spMk id="2" creationId="{B966AA55-E8A5-1406-AAF9-B24A825AD9F0}"/>
          </ac:spMkLst>
        </pc:spChg>
        <pc:spChg chg="del mod ord">
          <ac:chgData name="Nicolás Rodríguez Uribe" userId="743eddab-4d2c-4c93-bdc4-e21608900313" providerId="ADAL" clId="{01580ECA-D00A-42F8-9AD2-BB60EC27F8EA}" dt="2023-09-13T17:22:41.571" v="41" actId="700"/>
          <ac:spMkLst>
            <pc:docMk/>
            <pc:sldMk cId="2047059153" sldId="257"/>
            <ac:spMk id="3" creationId="{0B5B420D-ED32-17EC-26C7-49C73EFA269C}"/>
          </ac:spMkLst>
        </pc:spChg>
        <pc:spChg chg="add mod ord">
          <ac:chgData name="Nicolás Rodríguez Uribe" userId="743eddab-4d2c-4c93-bdc4-e21608900313" providerId="ADAL" clId="{01580ECA-D00A-42F8-9AD2-BB60EC27F8EA}" dt="2023-09-13T17:42:36.099" v="93" actId="207"/>
          <ac:spMkLst>
            <pc:docMk/>
            <pc:sldMk cId="2047059153" sldId="257"/>
            <ac:spMk id="4" creationId="{EC7282F1-25B7-6A2B-F234-CA687E2D4AE7}"/>
          </ac:spMkLst>
        </pc:spChg>
        <pc:spChg chg="add mod ord">
          <ac:chgData name="Nicolás Rodríguez Uribe" userId="743eddab-4d2c-4c93-bdc4-e21608900313" providerId="ADAL" clId="{01580ECA-D00A-42F8-9AD2-BB60EC27F8EA}" dt="2023-09-13T17:42:17.939" v="92" actId="20577"/>
          <ac:spMkLst>
            <pc:docMk/>
            <pc:sldMk cId="2047059153" sldId="257"/>
            <ac:spMk id="5" creationId="{CA4367EF-420F-8AB9-B445-DF046B536613}"/>
          </ac:spMkLst>
        </pc:spChg>
      </pc:sldChg>
      <pc:sldChg chg="addSp delSp modSp del mod chgLayout">
        <pc:chgData name="Nicolás Rodríguez Uribe" userId="743eddab-4d2c-4c93-bdc4-e21608900313" providerId="ADAL" clId="{01580ECA-D00A-42F8-9AD2-BB60EC27F8EA}" dt="2023-09-13T17:19:32.500" v="7" actId="47"/>
        <pc:sldMkLst>
          <pc:docMk/>
          <pc:sldMk cId="2429013693" sldId="257"/>
        </pc:sldMkLst>
        <pc:spChg chg="add del mod">
          <ac:chgData name="Nicolás Rodríguez Uribe" userId="743eddab-4d2c-4c93-bdc4-e21608900313" providerId="ADAL" clId="{01580ECA-D00A-42F8-9AD2-BB60EC27F8EA}" dt="2023-09-13T17:15:05.974" v="1" actId="6264"/>
          <ac:spMkLst>
            <pc:docMk/>
            <pc:sldMk cId="2429013693" sldId="257"/>
            <ac:spMk id="2" creationId="{4FFC4DA9-C4CE-151C-340F-D7C6A4FA7C0C}"/>
          </ac:spMkLst>
        </pc:spChg>
        <pc:spChg chg="add del mod">
          <ac:chgData name="Nicolás Rodríguez Uribe" userId="743eddab-4d2c-4c93-bdc4-e21608900313" providerId="ADAL" clId="{01580ECA-D00A-42F8-9AD2-BB60EC27F8EA}" dt="2023-09-13T17:15:05.974" v="1" actId="6264"/>
          <ac:spMkLst>
            <pc:docMk/>
            <pc:sldMk cId="2429013693" sldId="257"/>
            <ac:spMk id="3" creationId="{89CD7EA2-EFEB-E3E8-5018-CF4016EB9E58}"/>
          </ac:spMkLst>
        </pc:spChg>
        <pc:spChg chg="mod ord">
          <ac:chgData name="Nicolás Rodríguez Uribe" userId="743eddab-4d2c-4c93-bdc4-e21608900313" providerId="ADAL" clId="{01580ECA-D00A-42F8-9AD2-BB60EC27F8EA}" dt="2023-09-13T17:18:32.091" v="6" actId="700"/>
          <ac:spMkLst>
            <pc:docMk/>
            <pc:sldMk cId="2429013693" sldId="257"/>
            <ac:spMk id="4" creationId="{4BF396F5-2454-51BA-C0CA-9872EAB1714F}"/>
          </ac:spMkLst>
        </pc:spChg>
        <pc:spChg chg="mod">
          <ac:chgData name="Nicolás Rodríguez Uribe" userId="743eddab-4d2c-4c93-bdc4-e21608900313" providerId="ADAL" clId="{01580ECA-D00A-42F8-9AD2-BB60EC27F8EA}" dt="2023-09-13T17:18:32.091" v="6" actId="700"/>
          <ac:spMkLst>
            <pc:docMk/>
            <pc:sldMk cId="2429013693" sldId="257"/>
            <ac:spMk id="5" creationId="{D5660FC8-CD51-3AF4-6392-91E096E02D80}"/>
          </ac:spMkLst>
        </pc:spChg>
      </pc:sldChg>
      <pc:sldChg chg="addSp delSp modSp new del mod modClrScheme chgLayout">
        <pc:chgData name="Nicolás Rodríguez Uribe" userId="743eddab-4d2c-4c93-bdc4-e21608900313" providerId="ADAL" clId="{01580ECA-D00A-42F8-9AD2-BB60EC27F8EA}" dt="2023-09-13T17:21:41.546" v="35" actId="47"/>
        <pc:sldMkLst>
          <pc:docMk/>
          <pc:sldMk cId="3691593173" sldId="257"/>
        </pc:sldMkLst>
        <pc:spChg chg="add del mod ord">
          <ac:chgData name="Nicolás Rodríguez Uribe" userId="743eddab-4d2c-4c93-bdc4-e21608900313" providerId="ADAL" clId="{01580ECA-D00A-42F8-9AD2-BB60EC27F8EA}" dt="2023-09-13T17:21:38.132" v="34" actId="700"/>
          <ac:spMkLst>
            <pc:docMk/>
            <pc:sldMk cId="3691593173" sldId="257"/>
            <ac:spMk id="2" creationId="{341629C4-44B3-C655-7F8A-F4E4990FC1DD}"/>
          </ac:spMkLst>
        </pc:spChg>
        <pc:spChg chg="add del mod ord">
          <ac:chgData name="Nicolás Rodríguez Uribe" userId="743eddab-4d2c-4c93-bdc4-e21608900313" providerId="ADAL" clId="{01580ECA-D00A-42F8-9AD2-BB60EC27F8EA}" dt="2023-09-13T17:21:38.132" v="34" actId="700"/>
          <ac:spMkLst>
            <pc:docMk/>
            <pc:sldMk cId="3691593173" sldId="257"/>
            <ac:spMk id="3" creationId="{8DEFE950-D131-7466-0455-FBA2F3B70462}"/>
          </ac:spMkLst>
        </pc:spChg>
        <pc:spChg chg="add del mod ord">
          <ac:chgData name="Nicolás Rodríguez Uribe" userId="743eddab-4d2c-4c93-bdc4-e21608900313" providerId="ADAL" clId="{01580ECA-D00A-42F8-9AD2-BB60EC27F8EA}" dt="2023-09-13T17:21:38.132" v="34" actId="700"/>
          <ac:spMkLst>
            <pc:docMk/>
            <pc:sldMk cId="3691593173" sldId="257"/>
            <ac:spMk id="4" creationId="{78BCE43A-9F1A-153D-9DAC-45D2546EC206}"/>
          </ac:spMkLst>
        </pc:spChg>
        <pc:spChg chg="add del mod ord">
          <ac:chgData name="Nicolás Rodríguez Uribe" userId="743eddab-4d2c-4c93-bdc4-e21608900313" providerId="ADAL" clId="{01580ECA-D00A-42F8-9AD2-BB60EC27F8EA}" dt="2023-09-13T17:21:38.132" v="34" actId="700"/>
          <ac:spMkLst>
            <pc:docMk/>
            <pc:sldMk cId="3691593173" sldId="257"/>
            <ac:spMk id="5" creationId="{65D6C006-6B0E-21B9-C5A0-8CD56F354EE0}"/>
          </ac:spMkLst>
        </pc:spChg>
        <pc:spChg chg="add del mod ord">
          <ac:chgData name="Nicolás Rodríguez Uribe" userId="743eddab-4d2c-4c93-bdc4-e21608900313" providerId="ADAL" clId="{01580ECA-D00A-42F8-9AD2-BB60EC27F8EA}" dt="2023-09-13T17:21:36.400" v="33" actId="700"/>
          <ac:spMkLst>
            <pc:docMk/>
            <pc:sldMk cId="3691593173" sldId="257"/>
            <ac:spMk id="6" creationId="{6DCE001C-A927-EF4A-E2D5-7288BE1D696E}"/>
          </ac:spMkLst>
        </pc:spChg>
        <pc:spChg chg="add del mod ord">
          <ac:chgData name="Nicolás Rodríguez Uribe" userId="743eddab-4d2c-4c93-bdc4-e21608900313" providerId="ADAL" clId="{01580ECA-D00A-42F8-9AD2-BB60EC27F8EA}" dt="2023-09-13T17:21:36.400" v="33" actId="700"/>
          <ac:spMkLst>
            <pc:docMk/>
            <pc:sldMk cId="3691593173" sldId="257"/>
            <ac:spMk id="7" creationId="{0322E1E6-9A79-E091-EB6C-BC502CA74BF6}"/>
          </ac:spMkLst>
        </pc:spChg>
        <pc:spChg chg="add del mod ord">
          <ac:chgData name="Nicolás Rodríguez Uribe" userId="743eddab-4d2c-4c93-bdc4-e21608900313" providerId="ADAL" clId="{01580ECA-D00A-42F8-9AD2-BB60EC27F8EA}" dt="2023-09-13T17:21:36.400" v="33" actId="700"/>
          <ac:spMkLst>
            <pc:docMk/>
            <pc:sldMk cId="3691593173" sldId="257"/>
            <ac:spMk id="8" creationId="{62E05633-7D23-108F-8B8B-F9CADB4FA3D2}"/>
          </ac:spMkLst>
        </pc:spChg>
      </pc:sldChg>
      <pc:sldChg chg="addSp delSp modSp del mod modClrScheme chgLayout">
        <pc:chgData name="Nicolás Rodríguez Uribe" userId="743eddab-4d2c-4c93-bdc4-e21608900313" providerId="ADAL" clId="{01580ECA-D00A-42F8-9AD2-BB60EC27F8EA}" dt="2023-09-13T17:19:33.193" v="8" actId="47"/>
        <pc:sldMkLst>
          <pc:docMk/>
          <pc:sldMk cId="121547262" sldId="258"/>
        </pc:sldMkLst>
        <pc:spChg chg="add del mod">
          <ac:chgData name="Nicolás Rodríguez Uribe" userId="743eddab-4d2c-4c93-bdc4-e21608900313" providerId="ADAL" clId="{01580ECA-D00A-42F8-9AD2-BB60EC27F8EA}" dt="2023-09-13T17:15:09.845" v="2" actId="6264"/>
          <ac:spMkLst>
            <pc:docMk/>
            <pc:sldMk cId="121547262" sldId="258"/>
            <ac:spMk id="2" creationId="{6C62D2E1-EF48-9852-65D0-64D9C5621268}"/>
          </ac:spMkLst>
        </pc:spChg>
        <pc:spChg chg="add del mod">
          <ac:chgData name="Nicolás Rodríguez Uribe" userId="743eddab-4d2c-4c93-bdc4-e21608900313" providerId="ADAL" clId="{01580ECA-D00A-42F8-9AD2-BB60EC27F8EA}" dt="2023-09-13T17:15:09.845" v="2" actId="6264"/>
          <ac:spMkLst>
            <pc:docMk/>
            <pc:sldMk cId="121547262" sldId="258"/>
            <ac:spMk id="3" creationId="{A8E753FA-EA78-7021-8E6E-1757BA8FF2D3}"/>
          </ac:spMkLst>
        </pc:spChg>
        <pc:spChg chg="mod ord">
          <ac:chgData name="Nicolás Rodríguez Uribe" userId="743eddab-4d2c-4c93-bdc4-e21608900313" providerId="ADAL" clId="{01580ECA-D00A-42F8-9AD2-BB60EC27F8EA}" dt="2023-09-13T17:15:56.946" v="4" actId="700"/>
          <ac:spMkLst>
            <pc:docMk/>
            <pc:sldMk cId="121547262" sldId="258"/>
            <ac:spMk id="4" creationId="{4BF396F5-2454-51BA-C0CA-9872EAB1714F}"/>
          </ac:spMkLst>
        </pc:spChg>
        <pc:spChg chg="mod">
          <ac:chgData name="Nicolás Rodríguez Uribe" userId="743eddab-4d2c-4c93-bdc4-e21608900313" providerId="ADAL" clId="{01580ECA-D00A-42F8-9AD2-BB60EC27F8EA}" dt="2023-09-13T17:15:56.946" v="4" actId="700"/>
          <ac:spMkLst>
            <pc:docMk/>
            <pc:sldMk cId="121547262" sldId="258"/>
            <ac:spMk id="5" creationId="{D5660FC8-CD51-3AF4-6392-91E096E02D80}"/>
          </ac:spMkLst>
        </pc:spChg>
      </pc:sldChg>
      <pc:sldChg chg="add del">
        <pc:chgData name="Nicolás Rodríguez Uribe" userId="743eddab-4d2c-4c93-bdc4-e21608900313" providerId="ADAL" clId="{01580ECA-D00A-42F8-9AD2-BB60EC27F8EA}" dt="2023-09-13T17:38:05.384" v="54" actId="47"/>
        <pc:sldMkLst>
          <pc:docMk/>
          <pc:sldMk cId="889461054" sldId="258"/>
        </pc:sldMkLst>
      </pc:sldChg>
      <pc:sldChg chg="modSp add mod">
        <pc:chgData name="Nicolás Rodríguez Uribe" userId="743eddab-4d2c-4c93-bdc4-e21608900313" providerId="ADAL" clId="{01580ECA-D00A-42F8-9AD2-BB60EC27F8EA}" dt="2023-09-13T17:43:36.103" v="95" actId="20577"/>
        <pc:sldMkLst>
          <pc:docMk/>
          <pc:sldMk cId="3748565620" sldId="258"/>
        </pc:sldMkLst>
        <pc:spChg chg="mod">
          <ac:chgData name="Nicolás Rodríguez Uribe" userId="743eddab-4d2c-4c93-bdc4-e21608900313" providerId="ADAL" clId="{01580ECA-D00A-42F8-9AD2-BB60EC27F8EA}" dt="2023-09-13T17:43:36.103" v="95" actId="20577"/>
          <ac:spMkLst>
            <pc:docMk/>
            <pc:sldMk cId="3748565620" sldId="258"/>
            <ac:spMk id="5" creationId="{CA4367EF-420F-8AB9-B445-DF046B536613}"/>
          </ac:spMkLst>
        </pc:spChg>
      </pc:sldChg>
      <pc:sldMasterChg chg="add del addSldLayout delSldLayout">
        <pc:chgData name="Nicolás Rodríguez Uribe" userId="743eddab-4d2c-4c93-bdc4-e21608900313" providerId="ADAL" clId="{01580ECA-D00A-42F8-9AD2-BB60EC27F8EA}" dt="2023-09-13T17:22:34.206" v="39" actId="700"/>
        <pc:sldMasterMkLst>
          <pc:docMk/>
          <pc:sldMasterMk cId="4111838297" sldId="2147483648"/>
        </pc:sldMasterMkLst>
        <pc:sldLayoutChg chg="add del">
          <pc:chgData name="Nicolás Rodríguez Uribe" userId="743eddab-4d2c-4c93-bdc4-e21608900313" providerId="ADAL" clId="{01580ECA-D00A-42F8-9AD2-BB60EC27F8EA}" dt="2023-09-13T17:22:34.206" v="39" actId="700"/>
          <pc:sldLayoutMkLst>
            <pc:docMk/>
            <pc:sldMasterMk cId="4111838297" sldId="2147483648"/>
            <pc:sldLayoutMk cId="1313750060" sldId="214748364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186485352" sldId="214748365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976461694" sldId="2147483651"/>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965118168" sldId="2147483652"/>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603560424" sldId="214748365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100521967" sldId="2147483654"/>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458837503" sldId="2147483655"/>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428237088" sldId="2147483656"/>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097521135" sldId="2147483657"/>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60582380" sldId="2147483658"/>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12977965" sldId="214748365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795714429" sldId="214748366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840078123" sldId="214748366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24658982" sldId="2147483664"/>
          </pc:sldLayoutMkLst>
        </pc:sldLayoutChg>
      </pc:sldMasterChg>
      <pc:sldMasterChg chg="del mod delSldLayout">
        <pc:chgData name="Nicolás Rodríguez Uribe" userId="743eddab-4d2c-4c93-bdc4-e21608900313" providerId="ADAL" clId="{01580ECA-D00A-42F8-9AD2-BB60EC27F8EA}" dt="2023-09-13T17:19:43.644" v="20" actId="2696"/>
        <pc:sldMasterMkLst>
          <pc:docMk/>
          <pc:sldMasterMk cId="952985222" sldId="2147483665"/>
        </pc:sldMasterMkLst>
        <pc:sldLayoutChg chg="del">
          <pc:chgData name="Nicolás Rodríguez Uribe" userId="743eddab-4d2c-4c93-bdc4-e21608900313" providerId="ADAL" clId="{01580ECA-D00A-42F8-9AD2-BB60EC27F8EA}" dt="2023-09-13T17:19:43.616" v="9" actId="2696"/>
          <pc:sldLayoutMkLst>
            <pc:docMk/>
            <pc:sldMasterMk cId="952985222" sldId="2147483665"/>
            <pc:sldLayoutMk cId="4015011171" sldId="2147483667"/>
          </pc:sldLayoutMkLst>
        </pc:sldLayoutChg>
        <pc:sldLayoutChg chg="del">
          <pc:chgData name="Nicolás Rodríguez Uribe" userId="743eddab-4d2c-4c93-bdc4-e21608900313" providerId="ADAL" clId="{01580ECA-D00A-42F8-9AD2-BB60EC27F8EA}" dt="2023-09-13T17:19:43.622" v="10" actId="2696"/>
          <pc:sldLayoutMkLst>
            <pc:docMk/>
            <pc:sldMasterMk cId="952985222" sldId="2147483665"/>
            <pc:sldLayoutMk cId="3956103610" sldId="2147483668"/>
          </pc:sldLayoutMkLst>
        </pc:sldLayoutChg>
        <pc:sldLayoutChg chg="del">
          <pc:chgData name="Nicolás Rodríguez Uribe" userId="743eddab-4d2c-4c93-bdc4-e21608900313" providerId="ADAL" clId="{01580ECA-D00A-42F8-9AD2-BB60EC27F8EA}" dt="2023-09-13T17:19:43.624" v="11" actId="2696"/>
          <pc:sldLayoutMkLst>
            <pc:docMk/>
            <pc:sldMasterMk cId="952985222" sldId="2147483665"/>
            <pc:sldLayoutMk cId="2742649058" sldId="2147483669"/>
          </pc:sldLayoutMkLst>
        </pc:sldLayoutChg>
        <pc:sldLayoutChg chg="del">
          <pc:chgData name="Nicolás Rodríguez Uribe" userId="743eddab-4d2c-4c93-bdc4-e21608900313" providerId="ADAL" clId="{01580ECA-D00A-42F8-9AD2-BB60EC27F8EA}" dt="2023-09-13T17:19:43.627" v="12" actId="2696"/>
          <pc:sldLayoutMkLst>
            <pc:docMk/>
            <pc:sldMasterMk cId="952985222" sldId="2147483665"/>
            <pc:sldLayoutMk cId="3629512399" sldId="2147483670"/>
          </pc:sldLayoutMkLst>
        </pc:sldLayoutChg>
        <pc:sldLayoutChg chg="del">
          <pc:chgData name="Nicolás Rodríguez Uribe" userId="743eddab-4d2c-4c93-bdc4-e21608900313" providerId="ADAL" clId="{01580ECA-D00A-42F8-9AD2-BB60EC27F8EA}" dt="2023-09-13T17:19:43.630" v="13" actId="2696"/>
          <pc:sldLayoutMkLst>
            <pc:docMk/>
            <pc:sldMasterMk cId="952985222" sldId="2147483665"/>
            <pc:sldLayoutMk cId="3382718758" sldId="2147483671"/>
          </pc:sldLayoutMkLst>
        </pc:sldLayoutChg>
        <pc:sldLayoutChg chg="del">
          <pc:chgData name="Nicolás Rodríguez Uribe" userId="743eddab-4d2c-4c93-bdc4-e21608900313" providerId="ADAL" clId="{01580ECA-D00A-42F8-9AD2-BB60EC27F8EA}" dt="2023-09-13T17:19:43.632" v="14" actId="2696"/>
          <pc:sldLayoutMkLst>
            <pc:docMk/>
            <pc:sldMasterMk cId="952985222" sldId="2147483665"/>
            <pc:sldLayoutMk cId="467183263" sldId="2147483672"/>
          </pc:sldLayoutMkLst>
        </pc:sldLayoutChg>
        <pc:sldLayoutChg chg="del">
          <pc:chgData name="Nicolás Rodríguez Uribe" userId="743eddab-4d2c-4c93-bdc4-e21608900313" providerId="ADAL" clId="{01580ECA-D00A-42F8-9AD2-BB60EC27F8EA}" dt="2023-09-13T17:19:43.634" v="15" actId="2696"/>
          <pc:sldLayoutMkLst>
            <pc:docMk/>
            <pc:sldMasterMk cId="952985222" sldId="2147483665"/>
            <pc:sldLayoutMk cId="814354795" sldId="2147483673"/>
          </pc:sldLayoutMkLst>
        </pc:sldLayoutChg>
        <pc:sldLayoutChg chg="del">
          <pc:chgData name="Nicolás Rodríguez Uribe" userId="743eddab-4d2c-4c93-bdc4-e21608900313" providerId="ADAL" clId="{01580ECA-D00A-42F8-9AD2-BB60EC27F8EA}" dt="2023-09-13T17:19:43.637" v="16" actId="2696"/>
          <pc:sldLayoutMkLst>
            <pc:docMk/>
            <pc:sldMasterMk cId="952985222" sldId="2147483665"/>
            <pc:sldLayoutMk cId="597577684" sldId="2147483674"/>
          </pc:sldLayoutMkLst>
        </pc:sldLayoutChg>
        <pc:sldLayoutChg chg="del">
          <pc:chgData name="Nicolás Rodríguez Uribe" userId="743eddab-4d2c-4c93-bdc4-e21608900313" providerId="ADAL" clId="{01580ECA-D00A-42F8-9AD2-BB60EC27F8EA}" dt="2023-09-13T17:19:43.638" v="17" actId="2696"/>
          <pc:sldLayoutMkLst>
            <pc:docMk/>
            <pc:sldMasterMk cId="952985222" sldId="2147483665"/>
            <pc:sldLayoutMk cId="2192042946" sldId="2147483675"/>
          </pc:sldLayoutMkLst>
        </pc:sldLayoutChg>
        <pc:sldLayoutChg chg="del">
          <pc:chgData name="Nicolás Rodríguez Uribe" userId="743eddab-4d2c-4c93-bdc4-e21608900313" providerId="ADAL" clId="{01580ECA-D00A-42F8-9AD2-BB60EC27F8EA}" dt="2023-09-13T17:19:43.641" v="18" actId="2696"/>
          <pc:sldLayoutMkLst>
            <pc:docMk/>
            <pc:sldMasterMk cId="952985222" sldId="2147483665"/>
            <pc:sldLayoutMk cId="2661559023" sldId="2147483676"/>
          </pc:sldLayoutMkLst>
        </pc:sldLayoutChg>
        <pc:sldLayoutChg chg="del">
          <pc:chgData name="Nicolás Rodríguez Uribe" userId="743eddab-4d2c-4c93-bdc4-e21608900313" providerId="ADAL" clId="{01580ECA-D00A-42F8-9AD2-BB60EC27F8EA}" dt="2023-09-13T17:19:43.643" v="19" actId="2696"/>
          <pc:sldLayoutMkLst>
            <pc:docMk/>
            <pc:sldMasterMk cId="952985222" sldId="2147483665"/>
            <pc:sldLayoutMk cId="1594666068" sldId="2147483677"/>
          </pc:sldLayoutMkLst>
        </pc:sldLayoutChg>
      </pc:sldMasterChg>
      <pc:sldMasterChg chg="addSp delSp modSp new mod addSldLayout modSldLayout">
        <pc:chgData name="Nicolás Rodríguez Uribe" userId="743eddab-4d2c-4c93-bdc4-e21608900313" providerId="ADAL" clId="{01580ECA-D00A-42F8-9AD2-BB60EC27F8EA}" dt="2023-09-13T17:40:13.123" v="65" actId="2711"/>
        <pc:sldMasterMkLst>
          <pc:docMk/>
          <pc:sldMasterMk cId="2165316136" sldId="2147483665"/>
        </pc:sldMasterMkLst>
        <pc:spChg chg="del">
          <ac:chgData name="Nicolás Rodríguez Uribe" userId="743eddab-4d2c-4c93-bdc4-e21608900313" providerId="ADAL" clId="{01580ECA-D00A-42F8-9AD2-BB60EC27F8EA}" dt="2023-09-13T17:20:25.038" v="22" actId="478"/>
          <ac:spMkLst>
            <pc:docMk/>
            <pc:sldMasterMk cId="2165316136" sldId="2147483665"/>
            <ac:spMk id="2" creationId="{45FBC821-3855-AD1C-8996-F0D861BD544C}"/>
          </ac:spMkLst>
        </pc:spChg>
        <pc:spChg chg="del">
          <ac:chgData name="Nicolás Rodríguez Uribe" userId="743eddab-4d2c-4c93-bdc4-e21608900313" providerId="ADAL" clId="{01580ECA-D00A-42F8-9AD2-BB60EC27F8EA}" dt="2023-09-13T17:20:25.038" v="22" actId="478"/>
          <ac:spMkLst>
            <pc:docMk/>
            <pc:sldMasterMk cId="2165316136" sldId="2147483665"/>
            <ac:spMk id="3" creationId="{27D87C98-9294-CBD5-08B1-35C198F4BEE2}"/>
          </ac:spMkLst>
        </pc:spChg>
        <pc:spChg chg="del">
          <ac:chgData name="Nicolás Rodríguez Uribe" userId="743eddab-4d2c-4c93-bdc4-e21608900313" providerId="ADAL" clId="{01580ECA-D00A-42F8-9AD2-BB60EC27F8EA}" dt="2023-09-13T17:20:25.038" v="22" actId="478"/>
          <ac:spMkLst>
            <pc:docMk/>
            <pc:sldMasterMk cId="2165316136" sldId="2147483665"/>
            <ac:spMk id="4" creationId="{AD2BE8BF-DFF2-7F56-6604-740443FF84F7}"/>
          </ac:spMkLst>
        </pc:spChg>
        <pc:spChg chg="del">
          <ac:chgData name="Nicolás Rodríguez Uribe" userId="743eddab-4d2c-4c93-bdc4-e21608900313" providerId="ADAL" clId="{01580ECA-D00A-42F8-9AD2-BB60EC27F8EA}" dt="2023-09-13T17:20:25.038" v="22" actId="478"/>
          <ac:spMkLst>
            <pc:docMk/>
            <pc:sldMasterMk cId="2165316136" sldId="2147483665"/>
            <ac:spMk id="5" creationId="{61E84C81-2E11-5552-A6BA-14CC3D9AD4A3}"/>
          </ac:spMkLst>
        </pc:spChg>
        <pc:spChg chg="del">
          <ac:chgData name="Nicolás Rodríguez Uribe" userId="743eddab-4d2c-4c93-bdc4-e21608900313" providerId="ADAL" clId="{01580ECA-D00A-42F8-9AD2-BB60EC27F8EA}" dt="2023-09-13T17:20:25.038" v="22" actId="478"/>
          <ac:spMkLst>
            <pc:docMk/>
            <pc:sldMasterMk cId="2165316136" sldId="2147483665"/>
            <ac:spMk id="6" creationId="{EB5B6B65-4090-22DB-6AF1-042195B58881}"/>
          </ac:spMkLst>
        </pc:spChg>
        <pc:spChg chg="add mod">
          <ac:chgData name="Nicolás Rodríguez Uribe" userId="743eddab-4d2c-4c93-bdc4-e21608900313" providerId="ADAL" clId="{01580ECA-D00A-42F8-9AD2-BB60EC27F8EA}" dt="2023-09-13T17:20:31.381" v="24" actId="14100"/>
          <ac:spMkLst>
            <pc:docMk/>
            <pc:sldMasterMk cId="2165316136" sldId="2147483665"/>
            <ac:spMk id="7" creationId="{2B9908EF-321C-44D3-7683-85AE0E35EE64}"/>
          </ac:spMkLst>
        </pc:spChg>
        <pc:spChg chg="add del">
          <ac:chgData name="Nicolás Rodríguez Uribe" userId="743eddab-4d2c-4c93-bdc4-e21608900313" providerId="ADAL" clId="{01580ECA-D00A-42F8-9AD2-BB60EC27F8EA}" dt="2023-09-13T17:21:02.985" v="26" actId="478"/>
          <ac:spMkLst>
            <pc:docMk/>
            <pc:sldMasterMk cId="2165316136" sldId="2147483665"/>
            <ac:spMk id="9" creationId="{8C02195C-9075-AFF7-2F32-DCB6E031FFCD}"/>
          </ac:spMkLst>
        </pc:spChg>
        <pc:spChg chg="add mod">
          <ac:chgData name="Nicolás Rodríguez Uribe" userId="743eddab-4d2c-4c93-bdc4-e21608900313" providerId="ADAL" clId="{01580ECA-D00A-42F8-9AD2-BB60EC27F8EA}" dt="2023-09-13T17:21:13.321" v="29" actId="1076"/>
          <ac:spMkLst>
            <pc:docMk/>
            <pc:sldMasterMk cId="2165316136" sldId="2147483665"/>
            <ac:spMk id="10" creationId="{7833BA16-1187-22BD-EAE7-D38E874AB6EB}"/>
          </ac:spMkLst>
        </pc:spChg>
        <pc:sldLayoutChg chg="addSp delSp modSp new mod replId">
          <pc:chgData name="Nicolás Rodríguez Uribe" userId="743eddab-4d2c-4c93-bdc4-e21608900313" providerId="ADAL" clId="{01580ECA-D00A-42F8-9AD2-BB60EC27F8EA}" dt="2023-09-13T17:40:13.123" v="65" actId="2711"/>
          <pc:sldLayoutMkLst>
            <pc:docMk/>
            <pc:sldMasterMk cId="2165316136" sldId="2147483665"/>
            <pc:sldLayoutMk cId="2453200760" sldId="2147483666"/>
          </pc:sldLayoutMkLst>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2" creationId="{3DB295CA-5EFF-F6A3-67E6-04BD98A10F2D}"/>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3" creationId="{E02EEA4C-CC1C-189F-BE6B-720185CE76DA}"/>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4" creationId="{7A992FFB-CD9A-25DF-480C-8B265ECD4E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5" creationId="{15F1FA6E-F06B-63D9-03C5-1DDF30539605}"/>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6" creationId="{A5189C66-EFA2-574C-7924-702FFFE87402}"/>
            </ac:spMkLst>
          </pc:spChg>
          <pc:spChg chg="add mod">
            <ac:chgData name="Nicolás Rodríguez Uribe" userId="743eddab-4d2c-4c93-bdc4-e21608900313" providerId="ADAL" clId="{01580ECA-D00A-42F8-9AD2-BB60EC27F8EA}" dt="2023-09-13T17:39:26.216" v="64" actId="2711"/>
            <ac:spMkLst>
              <pc:docMk/>
              <pc:sldMasterMk cId="2165316136" sldId="2147483665"/>
              <pc:sldLayoutMk cId="2453200760" sldId="2147483666"/>
              <ac:spMk id="7" creationId="{CF33EC33-4B36-5544-9724-F18BD3954C96}"/>
            </ac:spMkLst>
          </pc:spChg>
          <pc:spChg chg="add mod">
            <ac:chgData name="Nicolás Rodríguez Uribe" userId="743eddab-4d2c-4c93-bdc4-e21608900313" providerId="ADAL" clId="{01580ECA-D00A-42F8-9AD2-BB60EC27F8EA}" dt="2023-09-13T17:40:13.123" v="65" actId="2711"/>
            <ac:spMkLst>
              <pc:docMk/>
              <pc:sldMasterMk cId="2165316136" sldId="2147483665"/>
              <pc:sldLayoutMk cId="2453200760" sldId="2147483666"/>
              <ac:spMk id="8" creationId="{2D9FF66F-DA14-FCE2-B527-D7226B720291}"/>
            </ac:spMkLst>
          </pc:spChg>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132434063" sldId="2147483667"/>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462391360" sldId="2147483668"/>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014556646" sldId="2147483669"/>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640923493" sldId="2147483670"/>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161455270" sldId="2147483671"/>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950216536" sldId="2147483672"/>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705566753" sldId="2147483673"/>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632575597" sldId="2147483674"/>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796525088" sldId="2147483675"/>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35887912" sldId="2147483676"/>
          </pc:sldLayoutMkLst>
        </pc:sldLayoutChg>
      </pc:sldMasterChg>
    </pc:docChg>
  </pc:docChgLst>
  <pc:docChgLst>
    <pc:chgData name="Nicolás Rodríguez Uribe" userId="743eddab-4d2c-4c93-bdc4-e21608900313" providerId="ADAL" clId="{9A02017B-BF43-4451-A4A2-8C6C931DB0B7}"/>
    <pc:docChg chg="undo custSel addSld delSld modSld sldOrd">
      <pc:chgData name="Nicolás Rodríguez Uribe" userId="743eddab-4d2c-4c93-bdc4-e21608900313" providerId="ADAL" clId="{9A02017B-BF43-4451-A4A2-8C6C931DB0B7}" dt="2023-12-15T11:02:40.015" v="458" actId="113"/>
      <pc:docMkLst>
        <pc:docMk/>
      </pc:docMkLst>
      <pc:sldChg chg="modSp mod">
        <pc:chgData name="Nicolás Rodríguez Uribe" userId="743eddab-4d2c-4c93-bdc4-e21608900313" providerId="ADAL" clId="{9A02017B-BF43-4451-A4A2-8C6C931DB0B7}" dt="2023-09-27T14:47:32.876" v="5" actId="20577"/>
        <pc:sldMkLst>
          <pc:docMk/>
          <pc:sldMk cId="0" sldId="256"/>
        </pc:sldMkLst>
        <pc:spChg chg="mod">
          <ac:chgData name="Nicolás Rodríguez Uribe" userId="743eddab-4d2c-4c93-bdc4-e21608900313" providerId="ADAL" clId="{9A02017B-BF43-4451-A4A2-8C6C931DB0B7}" dt="2023-09-27T14:47:32.876" v="5" actId="20577"/>
          <ac:spMkLst>
            <pc:docMk/>
            <pc:sldMk cId="0" sldId="256"/>
            <ac:spMk id="2" creationId="{11BAE244-2406-09C7-E8D8-EFA74BA239B2}"/>
          </ac:spMkLst>
        </pc:spChg>
      </pc:sldChg>
      <pc:sldChg chg="modSp mod">
        <pc:chgData name="Nicolás Rodríguez Uribe" userId="743eddab-4d2c-4c93-bdc4-e21608900313" providerId="ADAL" clId="{9A02017B-BF43-4451-A4A2-8C6C931DB0B7}" dt="2023-12-15T11:01:12.931" v="437" actId="113"/>
        <pc:sldMkLst>
          <pc:docMk/>
          <pc:sldMk cId="2047059153" sldId="257"/>
        </pc:sldMkLst>
        <pc:spChg chg="mod">
          <ac:chgData name="Nicolás Rodríguez Uribe" userId="743eddab-4d2c-4c93-bdc4-e21608900313" providerId="ADAL" clId="{9A02017B-BF43-4451-A4A2-8C6C931DB0B7}" dt="2023-12-15T11:01:12.931" v="437" actId="113"/>
          <ac:spMkLst>
            <pc:docMk/>
            <pc:sldMk cId="2047059153" sldId="257"/>
            <ac:spMk id="5" creationId="{CA4367EF-420F-8AB9-B445-DF046B536613}"/>
          </ac:spMkLst>
        </pc:spChg>
      </pc:sldChg>
      <pc:sldChg chg="del">
        <pc:chgData name="Nicolás Rodríguez Uribe" userId="743eddab-4d2c-4c93-bdc4-e21608900313" providerId="ADAL" clId="{9A02017B-BF43-4451-A4A2-8C6C931DB0B7}" dt="2023-09-27T14:47:42.569" v="6" actId="47"/>
        <pc:sldMkLst>
          <pc:docMk/>
          <pc:sldMk cId="4158414998" sldId="258"/>
        </pc:sldMkLst>
      </pc:sldChg>
      <pc:sldChg chg="del">
        <pc:chgData name="Nicolás Rodríguez Uribe" userId="743eddab-4d2c-4c93-bdc4-e21608900313" providerId="ADAL" clId="{9A02017B-BF43-4451-A4A2-8C6C931DB0B7}" dt="2023-09-27T14:47:42.569" v="6" actId="47"/>
        <pc:sldMkLst>
          <pc:docMk/>
          <pc:sldMk cId="2346170297" sldId="259"/>
        </pc:sldMkLst>
      </pc:sldChg>
      <pc:sldChg chg="del">
        <pc:chgData name="Nicolás Rodríguez Uribe" userId="743eddab-4d2c-4c93-bdc4-e21608900313" providerId="ADAL" clId="{9A02017B-BF43-4451-A4A2-8C6C931DB0B7}" dt="2023-09-27T14:47:42.569" v="6" actId="47"/>
        <pc:sldMkLst>
          <pc:docMk/>
          <pc:sldMk cId="592076565" sldId="260"/>
        </pc:sldMkLst>
      </pc:sldChg>
      <pc:sldChg chg="del">
        <pc:chgData name="Nicolás Rodríguez Uribe" userId="743eddab-4d2c-4c93-bdc4-e21608900313" providerId="ADAL" clId="{9A02017B-BF43-4451-A4A2-8C6C931DB0B7}" dt="2023-09-27T14:47:42.569" v="6" actId="47"/>
        <pc:sldMkLst>
          <pc:docMk/>
          <pc:sldMk cId="3344836165" sldId="261"/>
        </pc:sldMkLst>
      </pc:sldChg>
      <pc:sldChg chg="addSp modSp mod">
        <pc:chgData name="Nicolás Rodríguez Uribe" userId="743eddab-4d2c-4c93-bdc4-e21608900313" providerId="ADAL" clId="{9A02017B-BF43-4451-A4A2-8C6C931DB0B7}" dt="2023-09-27T14:52:59.750" v="40" actId="1076"/>
        <pc:sldMkLst>
          <pc:docMk/>
          <pc:sldMk cId="3234330171" sldId="262"/>
        </pc:sldMkLst>
        <pc:spChg chg="mod">
          <ac:chgData name="Nicolás Rodríguez Uribe" userId="743eddab-4d2c-4c93-bdc4-e21608900313" providerId="ADAL" clId="{9A02017B-BF43-4451-A4A2-8C6C931DB0B7}" dt="2023-09-27T14:47:52.095" v="19" actId="20577"/>
          <ac:spMkLst>
            <pc:docMk/>
            <pc:sldMk cId="3234330171" sldId="262"/>
            <ac:spMk id="4" creationId="{EC7282F1-25B7-6A2B-F234-CA687E2D4AE7}"/>
          </ac:spMkLst>
        </pc:spChg>
        <pc:spChg chg="mod">
          <ac:chgData name="Nicolás Rodríguez Uribe" userId="743eddab-4d2c-4c93-bdc4-e21608900313" providerId="ADAL" clId="{9A02017B-BF43-4451-A4A2-8C6C931DB0B7}" dt="2023-09-27T14:52:46.829" v="38" actId="14100"/>
          <ac:spMkLst>
            <pc:docMk/>
            <pc:sldMk cId="3234330171" sldId="262"/>
            <ac:spMk id="5" creationId="{CA4367EF-420F-8AB9-B445-DF046B536613}"/>
          </ac:spMkLst>
        </pc:spChg>
        <pc:picChg chg="add mod">
          <ac:chgData name="Nicolás Rodríguez Uribe" userId="743eddab-4d2c-4c93-bdc4-e21608900313" providerId="ADAL" clId="{9A02017B-BF43-4451-A4A2-8C6C931DB0B7}" dt="2023-09-27T14:52:59.750" v="40" actId="1076"/>
          <ac:picMkLst>
            <pc:docMk/>
            <pc:sldMk cId="3234330171" sldId="262"/>
            <ac:picMk id="6" creationId="{D620B1CE-B036-93C1-B192-D13701F10EEE}"/>
          </ac:picMkLst>
        </pc:picChg>
      </pc:sldChg>
      <pc:sldChg chg="addSp delSp modSp add mod">
        <pc:chgData name="Nicolás Rodríguez Uribe" userId="743eddab-4d2c-4c93-bdc4-e21608900313" providerId="ADAL" clId="{9A02017B-BF43-4451-A4A2-8C6C931DB0B7}" dt="2023-09-27T14:58:56.822" v="158" actId="1035"/>
        <pc:sldMkLst>
          <pc:docMk/>
          <pc:sldMk cId="2105838496" sldId="263"/>
        </pc:sldMkLst>
        <pc:spChg chg="add del">
          <ac:chgData name="Nicolás Rodríguez Uribe" userId="743eddab-4d2c-4c93-bdc4-e21608900313" providerId="ADAL" clId="{9A02017B-BF43-4451-A4A2-8C6C931DB0B7}" dt="2023-09-27T14:53:52.254" v="112"/>
          <ac:spMkLst>
            <pc:docMk/>
            <pc:sldMk cId="2105838496" sldId="263"/>
            <ac:spMk id="3" creationId="{75C65E6C-3264-BC81-1026-17603CEFEC3C}"/>
          </ac:spMkLst>
        </pc:spChg>
        <pc:spChg chg="mod">
          <ac:chgData name="Nicolás Rodríguez Uribe" userId="743eddab-4d2c-4c93-bdc4-e21608900313" providerId="ADAL" clId="{9A02017B-BF43-4451-A4A2-8C6C931DB0B7}" dt="2023-09-27T14:53:37.898" v="109" actId="20577"/>
          <ac:spMkLst>
            <pc:docMk/>
            <pc:sldMk cId="2105838496" sldId="263"/>
            <ac:spMk id="4" creationId="{EC7282F1-25B7-6A2B-F234-CA687E2D4AE7}"/>
          </ac:spMkLst>
        </pc:spChg>
        <pc:spChg chg="mod">
          <ac:chgData name="Nicolás Rodríguez Uribe" userId="743eddab-4d2c-4c93-bdc4-e21608900313" providerId="ADAL" clId="{9A02017B-BF43-4451-A4A2-8C6C931DB0B7}" dt="2023-09-27T14:57:27.791" v="130" actId="20577"/>
          <ac:spMkLst>
            <pc:docMk/>
            <pc:sldMk cId="2105838496" sldId="263"/>
            <ac:spMk id="5" creationId="{CA4367EF-420F-8AB9-B445-DF046B536613}"/>
          </ac:spMkLst>
        </pc:spChg>
        <pc:spChg chg="add mod">
          <ac:chgData name="Nicolás Rodríguez Uribe" userId="743eddab-4d2c-4c93-bdc4-e21608900313" providerId="ADAL" clId="{9A02017B-BF43-4451-A4A2-8C6C931DB0B7}" dt="2023-09-27T14:58:56.822" v="158" actId="1035"/>
          <ac:spMkLst>
            <pc:docMk/>
            <pc:sldMk cId="2105838496" sldId="263"/>
            <ac:spMk id="10" creationId="{6AB39DB8-94E1-E859-5C37-39F2ABA14519}"/>
          </ac:spMkLst>
        </pc:spChg>
        <pc:picChg chg="del">
          <ac:chgData name="Nicolás Rodríguez Uribe" userId="743eddab-4d2c-4c93-bdc4-e21608900313" providerId="ADAL" clId="{9A02017B-BF43-4451-A4A2-8C6C931DB0B7}" dt="2023-09-27T14:53:40.323" v="110" actId="478"/>
          <ac:picMkLst>
            <pc:docMk/>
            <pc:sldMk cId="2105838496" sldId="263"/>
            <ac:picMk id="6" creationId="{D620B1CE-B036-93C1-B192-D13701F10EEE}"/>
          </ac:picMkLst>
        </pc:picChg>
        <pc:picChg chg="add mod ord">
          <ac:chgData name="Nicolás Rodríguez Uribe" userId="743eddab-4d2c-4c93-bdc4-e21608900313" providerId="ADAL" clId="{9A02017B-BF43-4451-A4A2-8C6C931DB0B7}" dt="2023-09-27T14:58:51.198" v="149" actId="1076"/>
          <ac:picMkLst>
            <pc:docMk/>
            <pc:sldMk cId="2105838496" sldId="263"/>
            <ac:picMk id="8" creationId="{D4A48C9A-872F-1F0B-B225-F41D59F0C02F}"/>
          </ac:picMkLst>
        </pc:picChg>
      </pc:sldChg>
      <pc:sldChg chg="del">
        <pc:chgData name="Nicolás Rodríguez Uribe" userId="743eddab-4d2c-4c93-bdc4-e21608900313" providerId="ADAL" clId="{9A02017B-BF43-4451-A4A2-8C6C931DB0B7}" dt="2023-09-27T14:47:42.569" v="6" actId="47"/>
        <pc:sldMkLst>
          <pc:docMk/>
          <pc:sldMk cId="3021982363" sldId="263"/>
        </pc:sldMkLst>
      </pc:sldChg>
      <pc:sldChg chg="addSp delSp modSp add mod ord">
        <pc:chgData name="Nicolás Rodríguez Uribe" userId="743eddab-4d2c-4c93-bdc4-e21608900313" providerId="ADAL" clId="{9A02017B-BF43-4451-A4A2-8C6C931DB0B7}" dt="2023-09-27T15:15:43.046" v="208" actId="478"/>
        <pc:sldMkLst>
          <pc:docMk/>
          <pc:sldMk cId="9914376" sldId="264"/>
        </pc:sldMkLst>
        <pc:spChg chg="add del mod">
          <ac:chgData name="Nicolás Rodríguez Uribe" userId="743eddab-4d2c-4c93-bdc4-e21608900313" providerId="ADAL" clId="{9A02017B-BF43-4451-A4A2-8C6C931DB0B7}" dt="2023-09-27T15:14:45.189" v="192" actId="478"/>
          <ac:spMkLst>
            <pc:docMk/>
            <pc:sldMk cId="9914376" sldId="264"/>
            <ac:spMk id="3" creationId="{F705BAEA-B589-6725-95DF-C844B8E1E6FC}"/>
          </ac:spMkLst>
        </pc:spChg>
        <pc:spChg chg="mod">
          <ac:chgData name="Nicolás Rodríguez Uribe" userId="743eddab-4d2c-4c93-bdc4-e21608900313" providerId="ADAL" clId="{9A02017B-BF43-4451-A4A2-8C6C931DB0B7}" dt="2023-09-27T15:01:24.021" v="163" actId="113"/>
          <ac:spMkLst>
            <pc:docMk/>
            <pc:sldMk cId="9914376" sldId="264"/>
            <ac:spMk id="4" creationId="{EC7282F1-25B7-6A2B-F234-CA687E2D4AE7}"/>
          </ac:spMkLst>
        </pc:spChg>
        <pc:spChg chg="mod">
          <ac:chgData name="Nicolás Rodríguez Uribe" userId="743eddab-4d2c-4c93-bdc4-e21608900313" providerId="ADAL" clId="{9A02017B-BF43-4451-A4A2-8C6C931DB0B7}" dt="2023-09-27T15:13:50.246" v="180" actId="14100"/>
          <ac:spMkLst>
            <pc:docMk/>
            <pc:sldMk cId="9914376" sldId="264"/>
            <ac:spMk id="5" creationId="{CA4367EF-420F-8AB9-B445-DF046B536613}"/>
          </ac:spMkLst>
        </pc:spChg>
        <pc:spChg chg="add del">
          <ac:chgData name="Nicolás Rodríguez Uribe" userId="743eddab-4d2c-4c93-bdc4-e21608900313" providerId="ADAL" clId="{9A02017B-BF43-4451-A4A2-8C6C931DB0B7}" dt="2023-09-27T15:14:18.741" v="183"/>
          <ac:spMkLst>
            <pc:docMk/>
            <pc:sldMk cId="9914376" sldId="264"/>
            <ac:spMk id="7" creationId="{421F1F49-3671-9B49-E4B1-8137B24B9662}"/>
          </ac:spMkLst>
        </pc:spChg>
        <pc:spChg chg="add del">
          <ac:chgData name="Nicolás Rodríguez Uribe" userId="743eddab-4d2c-4c93-bdc4-e21608900313" providerId="ADAL" clId="{9A02017B-BF43-4451-A4A2-8C6C931DB0B7}" dt="2023-09-27T15:14:22.238" v="186"/>
          <ac:spMkLst>
            <pc:docMk/>
            <pc:sldMk cId="9914376" sldId="264"/>
            <ac:spMk id="8" creationId="{140C1937-890D-D01E-634F-2C9123D90047}"/>
          </ac:spMkLst>
        </pc:spChg>
        <pc:spChg chg="add del">
          <ac:chgData name="Nicolás Rodríguez Uribe" userId="743eddab-4d2c-4c93-bdc4-e21608900313" providerId="ADAL" clId="{9A02017B-BF43-4451-A4A2-8C6C931DB0B7}" dt="2023-09-27T15:14:34.448" v="189"/>
          <ac:spMkLst>
            <pc:docMk/>
            <pc:sldMk cId="9914376" sldId="264"/>
            <ac:spMk id="9" creationId="{0A6AC017-EEDB-9AB5-014A-97772F0D5C1B}"/>
          </ac:spMkLst>
        </pc:spChg>
        <pc:spChg chg="add del">
          <ac:chgData name="Nicolás Rodríguez Uribe" userId="743eddab-4d2c-4c93-bdc4-e21608900313" providerId="ADAL" clId="{9A02017B-BF43-4451-A4A2-8C6C931DB0B7}" dt="2023-09-27T15:14:43.760" v="191"/>
          <ac:spMkLst>
            <pc:docMk/>
            <pc:sldMk cId="9914376" sldId="264"/>
            <ac:spMk id="10" creationId="{242488AC-5076-2E1A-8058-386956CF0B08}"/>
          </ac:spMkLst>
        </pc:spChg>
        <pc:spChg chg="add mod">
          <ac:chgData name="Nicolás Rodríguez Uribe" userId="743eddab-4d2c-4c93-bdc4-e21608900313" providerId="ADAL" clId="{9A02017B-BF43-4451-A4A2-8C6C931DB0B7}" dt="2023-09-27T15:15:01.321" v="194" actId="6549"/>
          <ac:spMkLst>
            <pc:docMk/>
            <pc:sldMk cId="9914376" sldId="264"/>
            <ac:spMk id="11" creationId="{1D42C92C-9B5C-DEDE-33B5-4A5875D81F0B}"/>
          </ac:spMkLst>
        </pc:spChg>
        <pc:spChg chg="add del mod">
          <ac:chgData name="Nicolás Rodríguez Uribe" userId="743eddab-4d2c-4c93-bdc4-e21608900313" providerId="ADAL" clId="{9A02017B-BF43-4451-A4A2-8C6C931DB0B7}" dt="2023-09-27T15:15:43.046" v="208" actId="478"/>
          <ac:spMkLst>
            <pc:docMk/>
            <pc:sldMk cId="9914376" sldId="264"/>
            <ac:spMk id="12" creationId="{E7586B75-07A4-D693-5C48-D382907A0D51}"/>
          </ac:spMkLst>
        </pc:spChg>
        <pc:spChg chg="add del">
          <ac:chgData name="Nicolás Rodríguez Uribe" userId="743eddab-4d2c-4c93-bdc4-e21608900313" providerId="ADAL" clId="{9A02017B-BF43-4451-A4A2-8C6C931DB0B7}" dt="2023-09-27T15:15:24.233" v="199"/>
          <ac:spMkLst>
            <pc:docMk/>
            <pc:sldMk cId="9914376" sldId="264"/>
            <ac:spMk id="13" creationId="{F79115F7-A2F3-CDEF-BD0D-227EB1438EA0}"/>
          </ac:spMkLst>
        </pc:spChg>
        <pc:picChg chg="del">
          <ac:chgData name="Nicolás Rodríguez Uribe" userId="743eddab-4d2c-4c93-bdc4-e21608900313" providerId="ADAL" clId="{9A02017B-BF43-4451-A4A2-8C6C931DB0B7}" dt="2023-09-27T15:13:45.286" v="179" actId="478"/>
          <ac:picMkLst>
            <pc:docMk/>
            <pc:sldMk cId="9914376" sldId="264"/>
            <ac:picMk id="6" creationId="{D620B1CE-B036-93C1-B192-D13701F10EEE}"/>
          </ac:picMkLst>
        </pc:picChg>
      </pc:sldChg>
      <pc:sldChg chg="del">
        <pc:chgData name="Nicolás Rodríguez Uribe" userId="743eddab-4d2c-4c93-bdc4-e21608900313" providerId="ADAL" clId="{9A02017B-BF43-4451-A4A2-8C6C931DB0B7}" dt="2023-09-27T14:47:42.569" v="6" actId="47"/>
        <pc:sldMkLst>
          <pc:docMk/>
          <pc:sldMk cId="3008267103" sldId="264"/>
        </pc:sldMkLst>
      </pc:sldChg>
      <pc:sldChg chg="addSp delSp modSp add mod ord">
        <pc:chgData name="Nicolás Rodríguez Uribe" userId="743eddab-4d2c-4c93-bdc4-e21608900313" providerId="ADAL" clId="{9A02017B-BF43-4451-A4A2-8C6C931DB0B7}" dt="2023-09-27T15:16:35.902" v="226"/>
        <pc:sldMkLst>
          <pc:docMk/>
          <pc:sldMk cId="2212663362" sldId="265"/>
        </pc:sldMkLst>
        <pc:spChg chg="add del">
          <ac:chgData name="Nicolás Rodríguez Uribe" userId="743eddab-4d2c-4c93-bdc4-e21608900313" providerId="ADAL" clId="{9A02017B-BF43-4451-A4A2-8C6C931DB0B7}" dt="2023-09-27T15:15:56.430" v="213"/>
          <ac:spMkLst>
            <pc:docMk/>
            <pc:sldMk cId="2212663362" sldId="265"/>
            <ac:spMk id="3" creationId="{B2E4E6DC-5E43-51A9-55BF-50C1AA392953}"/>
          </ac:spMkLst>
        </pc:spChg>
        <pc:spChg chg="mod">
          <ac:chgData name="Nicolás Rodríguez Uribe" userId="743eddab-4d2c-4c93-bdc4-e21608900313" providerId="ADAL" clId="{9A02017B-BF43-4451-A4A2-8C6C931DB0B7}" dt="2023-09-27T15:16:14.724" v="220"/>
          <ac:spMkLst>
            <pc:docMk/>
            <pc:sldMk cId="2212663362" sldId="265"/>
            <ac:spMk id="4" creationId="{EC7282F1-25B7-6A2B-F234-CA687E2D4AE7}"/>
          </ac:spMkLst>
        </pc:spChg>
        <pc:spChg chg="add del mod">
          <ac:chgData name="Nicolás Rodríguez Uribe" userId="743eddab-4d2c-4c93-bdc4-e21608900313" providerId="ADAL" clId="{9A02017B-BF43-4451-A4A2-8C6C931DB0B7}" dt="2023-09-27T15:16:35.902" v="226"/>
          <ac:spMkLst>
            <pc:docMk/>
            <pc:sldMk cId="2212663362" sldId="265"/>
            <ac:spMk id="5" creationId="{CA4367EF-420F-8AB9-B445-DF046B536613}"/>
          </ac:spMkLst>
        </pc:spChg>
        <pc:spChg chg="add del mod">
          <ac:chgData name="Nicolás Rodríguez Uribe" userId="743eddab-4d2c-4c93-bdc4-e21608900313" providerId="ADAL" clId="{9A02017B-BF43-4451-A4A2-8C6C931DB0B7}" dt="2023-09-27T15:16:01.850" v="216"/>
          <ac:spMkLst>
            <pc:docMk/>
            <pc:sldMk cId="2212663362" sldId="265"/>
            <ac:spMk id="7" creationId="{0209B014-E774-A572-E6EB-F4119A815AE9}"/>
          </ac:spMkLst>
        </pc:spChg>
        <pc:spChg chg="add del">
          <ac:chgData name="Nicolás Rodríguez Uribe" userId="743eddab-4d2c-4c93-bdc4-e21608900313" providerId="ADAL" clId="{9A02017B-BF43-4451-A4A2-8C6C931DB0B7}" dt="2023-09-27T15:16:33.903" v="224"/>
          <ac:spMkLst>
            <pc:docMk/>
            <pc:sldMk cId="2212663362" sldId="265"/>
            <ac:spMk id="8" creationId="{9581D4F1-9C88-4933-004D-6E08C3F0936E}"/>
          </ac:spMkLst>
        </pc:spChg>
        <pc:picChg chg="del">
          <ac:chgData name="Nicolás Rodríguez Uribe" userId="743eddab-4d2c-4c93-bdc4-e21608900313" providerId="ADAL" clId="{9A02017B-BF43-4451-A4A2-8C6C931DB0B7}" dt="2023-09-27T15:16:08.048" v="219" actId="478"/>
          <ac:picMkLst>
            <pc:docMk/>
            <pc:sldMk cId="2212663362" sldId="265"/>
            <ac:picMk id="6" creationId="{D620B1CE-B036-93C1-B192-D13701F10EEE}"/>
          </ac:picMkLst>
        </pc:picChg>
      </pc:sldChg>
      <pc:sldChg chg="del">
        <pc:chgData name="Nicolás Rodríguez Uribe" userId="743eddab-4d2c-4c93-bdc4-e21608900313" providerId="ADAL" clId="{9A02017B-BF43-4451-A4A2-8C6C931DB0B7}" dt="2023-09-27T14:47:42.569" v="6" actId="47"/>
        <pc:sldMkLst>
          <pc:docMk/>
          <pc:sldMk cId="3459237278" sldId="265"/>
        </pc:sldMkLst>
      </pc:sldChg>
      <pc:sldChg chg="addSp delSp modSp add del mod">
        <pc:chgData name="Nicolás Rodríguez Uribe" userId="743eddab-4d2c-4c93-bdc4-e21608900313" providerId="ADAL" clId="{9A02017B-BF43-4451-A4A2-8C6C931DB0B7}" dt="2023-09-27T15:28:34.854" v="268" actId="2696"/>
        <pc:sldMkLst>
          <pc:docMk/>
          <pc:sldMk cId="1666287858" sldId="266"/>
        </pc:sldMkLst>
        <pc:spChg chg="add del">
          <ac:chgData name="Nicolás Rodríguez Uribe" userId="743eddab-4d2c-4c93-bdc4-e21608900313" providerId="ADAL" clId="{9A02017B-BF43-4451-A4A2-8C6C931DB0B7}" dt="2023-09-27T15:24:33.571" v="229"/>
          <ac:spMkLst>
            <pc:docMk/>
            <pc:sldMk cId="1666287858" sldId="266"/>
            <ac:spMk id="3" creationId="{D36281A9-C805-A8E0-3F1B-F9355EF3D2A6}"/>
          </ac:spMkLst>
        </pc:spChg>
        <pc:spChg chg="mod">
          <ac:chgData name="Nicolás Rodríguez Uribe" userId="743eddab-4d2c-4c93-bdc4-e21608900313" providerId="ADAL" clId="{9A02017B-BF43-4451-A4A2-8C6C931DB0B7}" dt="2023-09-27T15:28:05.869" v="261" actId="20577"/>
          <ac:spMkLst>
            <pc:docMk/>
            <pc:sldMk cId="1666287858" sldId="266"/>
            <ac:spMk id="4" creationId="{EC7282F1-25B7-6A2B-F234-CA687E2D4AE7}"/>
          </ac:spMkLst>
        </pc:spChg>
        <pc:spChg chg="mod">
          <ac:chgData name="Nicolás Rodríguez Uribe" userId="743eddab-4d2c-4c93-bdc4-e21608900313" providerId="ADAL" clId="{9A02017B-BF43-4451-A4A2-8C6C931DB0B7}" dt="2023-09-27T15:28:18.209" v="266" actId="113"/>
          <ac:spMkLst>
            <pc:docMk/>
            <pc:sldMk cId="1666287858" sldId="266"/>
            <ac:spMk id="5" creationId="{CA4367EF-420F-8AB9-B445-DF046B536613}"/>
          </ac:spMkLst>
        </pc:spChg>
      </pc:sldChg>
      <pc:sldChg chg="del">
        <pc:chgData name="Nicolás Rodríguez Uribe" userId="743eddab-4d2c-4c93-bdc4-e21608900313" providerId="ADAL" clId="{9A02017B-BF43-4451-A4A2-8C6C931DB0B7}" dt="2023-09-27T14:47:42.569" v="6" actId="47"/>
        <pc:sldMkLst>
          <pc:docMk/>
          <pc:sldMk cId="3100901251" sldId="266"/>
        </pc:sldMkLst>
      </pc:sldChg>
      <pc:sldChg chg="del">
        <pc:chgData name="Nicolás Rodríguez Uribe" userId="743eddab-4d2c-4c93-bdc4-e21608900313" providerId="ADAL" clId="{9A02017B-BF43-4451-A4A2-8C6C931DB0B7}" dt="2023-09-27T14:47:42.569" v="6" actId="47"/>
        <pc:sldMkLst>
          <pc:docMk/>
          <pc:sldMk cId="1752846237" sldId="267"/>
        </pc:sldMkLst>
      </pc:sldChg>
      <pc:sldChg chg="addSp delSp modSp add mod">
        <pc:chgData name="Nicolás Rodríguez Uribe" userId="743eddab-4d2c-4c93-bdc4-e21608900313" providerId="ADAL" clId="{9A02017B-BF43-4451-A4A2-8C6C931DB0B7}" dt="2023-09-27T15:38:23.548" v="363" actId="20577"/>
        <pc:sldMkLst>
          <pc:docMk/>
          <pc:sldMk cId="2453910422" sldId="267"/>
        </pc:sldMkLst>
        <pc:spChg chg="add del">
          <ac:chgData name="Nicolás Rodríguez Uribe" userId="743eddab-4d2c-4c93-bdc4-e21608900313" providerId="ADAL" clId="{9A02017B-BF43-4451-A4A2-8C6C931DB0B7}" dt="2023-09-27T15:28:41.631" v="271"/>
          <ac:spMkLst>
            <pc:docMk/>
            <pc:sldMk cId="2453910422" sldId="267"/>
            <ac:spMk id="3" creationId="{AC8C342E-909C-9D2D-7F7D-2C9E4B8189A5}"/>
          </ac:spMkLst>
        </pc:spChg>
        <pc:spChg chg="mod">
          <ac:chgData name="Nicolás Rodríguez Uribe" userId="743eddab-4d2c-4c93-bdc4-e21608900313" providerId="ADAL" clId="{9A02017B-BF43-4451-A4A2-8C6C931DB0B7}" dt="2023-09-27T15:38:23.548" v="363" actId="20577"/>
          <ac:spMkLst>
            <pc:docMk/>
            <pc:sldMk cId="2453910422" sldId="267"/>
            <ac:spMk id="4" creationId="{EC7282F1-25B7-6A2B-F234-CA687E2D4AE7}"/>
          </ac:spMkLst>
        </pc:spChg>
        <pc:spChg chg="mod">
          <ac:chgData name="Nicolás Rodríguez Uribe" userId="743eddab-4d2c-4c93-bdc4-e21608900313" providerId="ADAL" clId="{9A02017B-BF43-4451-A4A2-8C6C931DB0B7}" dt="2023-09-27T15:32:30.735" v="337" actId="15"/>
          <ac:spMkLst>
            <pc:docMk/>
            <pc:sldMk cId="2453910422" sldId="267"/>
            <ac:spMk id="5" creationId="{CA4367EF-420F-8AB9-B445-DF046B536613}"/>
          </ac:spMkLst>
        </pc:spChg>
        <pc:spChg chg="add del">
          <ac:chgData name="Nicolás Rodríguez Uribe" userId="743eddab-4d2c-4c93-bdc4-e21608900313" providerId="ADAL" clId="{9A02017B-BF43-4451-A4A2-8C6C931DB0B7}" dt="2023-09-27T15:31:29.569" v="326"/>
          <ac:spMkLst>
            <pc:docMk/>
            <pc:sldMk cId="2453910422" sldId="267"/>
            <ac:spMk id="6" creationId="{875BD580-368A-404D-3AAA-2B43155E7923}"/>
          </ac:spMkLst>
        </pc:spChg>
      </pc:sldChg>
      <pc:sldChg chg="modSp add mod">
        <pc:chgData name="Nicolás Rodríguez Uribe" userId="743eddab-4d2c-4c93-bdc4-e21608900313" providerId="ADAL" clId="{9A02017B-BF43-4451-A4A2-8C6C931DB0B7}" dt="2023-12-15T11:01:54.285" v="447" actId="6549"/>
        <pc:sldMkLst>
          <pc:docMk/>
          <pc:sldMk cId="632018697" sldId="268"/>
        </pc:sldMkLst>
        <pc:spChg chg="mod">
          <ac:chgData name="Nicolás Rodríguez Uribe" userId="743eddab-4d2c-4c93-bdc4-e21608900313" providerId="ADAL" clId="{9A02017B-BF43-4451-A4A2-8C6C931DB0B7}" dt="2023-12-15T11:01:54.285" v="447" actId="6549"/>
          <ac:spMkLst>
            <pc:docMk/>
            <pc:sldMk cId="632018697" sldId="268"/>
            <ac:spMk id="4" creationId="{EC7282F1-25B7-6A2B-F234-CA687E2D4AE7}"/>
          </ac:spMkLst>
        </pc:spChg>
        <pc:spChg chg="mod">
          <ac:chgData name="Nicolás Rodríguez Uribe" userId="743eddab-4d2c-4c93-bdc4-e21608900313" providerId="ADAL" clId="{9A02017B-BF43-4451-A4A2-8C6C931DB0B7}" dt="2023-09-27T15:36:39.038" v="361" actId="6549"/>
          <ac:spMkLst>
            <pc:docMk/>
            <pc:sldMk cId="632018697" sldId="268"/>
            <ac:spMk id="5" creationId="{CA4367EF-420F-8AB9-B445-DF046B536613}"/>
          </ac:spMkLst>
        </pc:spChg>
      </pc:sldChg>
      <pc:sldChg chg="new del">
        <pc:chgData name="Nicolás Rodríguez Uribe" userId="743eddab-4d2c-4c93-bdc4-e21608900313" providerId="ADAL" clId="{9A02017B-BF43-4451-A4A2-8C6C931DB0B7}" dt="2023-09-27T15:38:34.455" v="365" actId="680"/>
        <pc:sldMkLst>
          <pc:docMk/>
          <pc:sldMk cId="1617145530" sldId="269"/>
        </pc:sldMkLst>
      </pc:sldChg>
      <pc:sldChg chg="modSp new del mod">
        <pc:chgData name="Nicolás Rodríguez Uribe" userId="743eddab-4d2c-4c93-bdc4-e21608900313" providerId="ADAL" clId="{9A02017B-BF43-4451-A4A2-8C6C931DB0B7}" dt="2023-09-27T15:38:40.411" v="369" actId="680"/>
        <pc:sldMkLst>
          <pc:docMk/>
          <pc:sldMk cId="3559822062" sldId="269"/>
        </pc:sldMkLst>
        <pc:spChg chg="mod">
          <ac:chgData name="Nicolás Rodríguez Uribe" userId="743eddab-4d2c-4c93-bdc4-e21608900313" providerId="ADAL" clId="{9A02017B-BF43-4451-A4A2-8C6C931DB0B7}" dt="2023-09-27T15:38:39.992" v="368" actId="20577"/>
          <ac:spMkLst>
            <pc:docMk/>
            <pc:sldMk cId="3559822062" sldId="269"/>
            <ac:spMk id="2" creationId="{347865B8-761C-3408-C370-3302DA0ED149}"/>
          </ac:spMkLst>
        </pc:spChg>
      </pc:sldChg>
      <pc:sldChg chg="modSp add mod">
        <pc:chgData name="Nicolás Rodríguez Uribe" userId="743eddab-4d2c-4c93-bdc4-e21608900313" providerId="ADAL" clId="{9A02017B-BF43-4451-A4A2-8C6C931DB0B7}" dt="2023-09-27T15:48:04.380" v="432" actId="20577"/>
        <pc:sldMkLst>
          <pc:docMk/>
          <pc:sldMk cId="3845461353" sldId="269"/>
        </pc:sldMkLst>
        <pc:spChg chg="mod">
          <ac:chgData name="Nicolás Rodríguez Uribe" userId="743eddab-4d2c-4c93-bdc4-e21608900313" providerId="ADAL" clId="{9A02017B-BF43-4451-A4A2-8C6C931DB0B7}" dt="2023-09-27T15:47:48.749" v="389" actId="20577"/>
          <ac:spMkLst>
            <pc:docMk/>
            <pc:sldMk cId="3845461353" sldId="269"/>
            <ac:spMk id="4" creationId="{EC7282F1-25B7-6A2B-F234-CA687E2D4AE7}"/>
          </ac:spMkLst>
        </pc:spChg>
        <pc:spChg chg="mod">
          <ac:chgData name="Nicolás Rodríguez Uribe" userId="743eddab-4d2c-4c93-bdc4-e21608900313" providerId="ADAL" clId="{9A02017B-BF43-4451-A4A2-8C6C931DB0B7}" dt="2023-09-27T15:48:04.380" v="432" actId="20577"/>
          <ac:spMkLst>
            <pc:docMk/>
            <pc:sldMk cId="3845461353" sldId="269"/>
            <ac:spMk id="5" creationId="{CA4367EF-420F-8AB9-B445-DF046B536613}"/>
          </ac:spMkLst>
        </pc:spChg>
      </pc:sldChg>
      <pc:sldChg chg="modSp mod">
        <pc:chgData name="Nicolás Rodríguez Uribe" userId="743eddab-4d2c-4c93-bdc4-e21608900313" providerId="ADAL" clId="{9A02017B-BF43-4451-A4A2-8C6C931DB0B7}" dt="2023-12-15T11:01:51.057" v="446" actId="6549"/>
        <pc:sldMkLst>
          <pc:docMk/>
          <pc:sldMk cId="3450980011" sldId="270"/>
        </pc:sldMkLst>
        <pc:spChg chg="mod">
          <ac:chgData name="Nicolás Rodríguez Uribe" userId="743eddab-4d2c-4c93-bdc4-e21608900313" providerId="ADAL" clId="{9A02017B-BF43-4451-A4A2-8C6C931DB0B7}" dt="2023-12-15T11:01:51.057" v="446" actId="6549"/>
          <ac:spMkLst>
            <pc:docMk/>
            <pc:sldMk cId="3450980011" sldId="270"/>
            <ac:spMk id="4" creationId="{EC7282F1-25B7-6A2B-F234-CA687E2D4AE7}"/>
          </ac:spMkLst>
        </pc:spChg>
      </pc:sldChg>
      <pc:sldChg chg="modSp mod">
        <pc:chgData name="Nicolás Rodríguez Uribe" userId="743eddab-4d2c-4c93-bdc4-e21608900313" providerId="ADAL" clId="{9A02017B-BF43-4451-A4A2-8C6C931DB0B7}" dt="2023-12-15T11:02:06.208" v="450" actId="6549"/>
        <pc:sldMkLst>
          <pc:docMk/>
          <pc:sldMk cId="4048831329" sldId="272"/>
        </pc:sldMkLst>
        <pc:spChg chg="mod">
          <ac:chgData name="Nicolás Rodríguez Uribe" userId="743eddab-4d2c-4c93-bdc4-e21608900313" providerId="ADAL" clId="{9A02017B-BF43-4451-A4A2-8C6C931DB0B7}" dt="2023-12-15T11:02:06.208" v="450" actId="6549"/>
          <ac:spMkLst>
            <pc:docMk/>
            <pc:sldMk cId="4048831329" sldId="272"/>
            <ac:spMk id="4" creationId="{EC7282F1-25B7-6A2B-F234-CA687E2D4AE7}"/>
          </ac:spMkLst>
        </pc:spChg>
      </pc:sldChg>
      <pc:sldChg chg="modSp mod">
        <pc:chgData name="Nicolás Rodríguez Uribe" userId="743eddab-4d2c-4c93-bdc4-e21608900313" providerId="ADAL" clId="{9A02017B-BF43-4451-A4A2-8C6C931DB0B7}" dt="2023-12-15T11:02:09.520" v="452" actId="20577"/>
        <pc:sldMkLst>
          <pc:docMk/>
          <pc:sldMk cId="1432543236" sldId="273"/>
        </pc:sldMkLst>
        <pc:spChg chg="mod">
          <ac:chgData name="Nicolás Rodríguez Uribe" userId="743eddab-4d2c-4c93-bdc4-e21608900313" providerId="ADAL" clId="{9A02017B-BF43-4451-A4A2-8C6C931DB0B7}" dt="2023-12-15T11:02:09.520" v="452" actId="20577"/>
          <ac:spMkLst>
            <pc:docMk/>
            <pc:sldMk cId="1432543236" sldId="273"/>
            <ac:spMk id="4" creationId="{EC7282F1-25B7-6A2B-F234-CA687E2D4AE7}"/>
          </ac:spMkLst>
        </pc:spChg>
      </pc:sldChg>
      <pc:sldChg chg="addSp modSp add ord">
        <pc:chgData name="Nicolás Rodríguez Uribe" userId="743eddab-4d2c-4c93-bdc4-e21608900313" providerId="ADAL" clId="{9A02017B-BF43-4451-A4A2-8C6C931DB0B7}" dt="2023-12-15T10:59:46.436" v="436"/>
        <pc:sldMkLst>
          <pc:docMk/>
          <pc:sldMk cId="3664686908" sldId="282"/>
        </pc:sldMkLst>
        <pc:spChg chg="add mod">
          <ac:chgData name="Nicolás Rodríguez Uribe" userId="743eddab-4d2c-4c93-bdc4-e21608900313" providerId="ADAL" clId="{9A02017B-BF43-4451-A4A2-8C6C931DB0B7}" dt="2023-12-15T10:59:46.436" v="436"/>
          <ac:spMkLst>
            <pc:docMk/>
            <pc:sldMk cId="3664686908" sldId="282"/>
            <ac:spMk id="4" creationId="{99AB7102-CD05-5DC5-E432-08498F93D246}"/>
          </ac:spMkLst>
        </pc:spChg>
      </pc:sldChg>
      <pc:sldChg chg="modSp add mod">
        <pc:chgData name="Nicolás Rodríguez Uribe" userId="743eddab-4d2c-4c93-bdc4-e21608900313" providerId="ADAL" clId="{9A02017B-BF43-4451-A4A2-8C6C931DB0B7}" dt="2023-12-15T11:01:18.263" v="439" actId="113"/>
        <pc:sldMkLst>
          <pc:docMk/>
          <pc:sldMk cId="1975145320" sldId="283"/>
        </pc:sldMkLst>
        <pc:spChg chg="mod">
          <ac:chgData name="Nicolás Rodríguez Uribe" userId="743eddab-4d2c-4c93-bdc4-e21608900313" providerId="ADAL" clId="{9A02017B-BF43-4451-A4A2-8C6C931DB0B7}" dt="2023-12-15T11:01:18.263" v="439" actId="113"/>
          <ac:spMkLst>
            <pc:docMk/>
            <pc:sldMk cId="1975145320" sldId="283"/>
            <ac:spMk id="5" creationId="{CA4367EF-420F-8AB9-B445-DF046B536613}"/>
          </ac:spMkLst>
        </pc:spChg>
      </pc:sldChg>
      <pc:sldChg chg="modSp add mod">
        <pc:chgData name="Nicolás Rodríguez Uribe" userId="743eddab-4d2c-4c93-bdc4-e21608900313" providerId="ADAL" clId="{9A02017B-BF43-4451-A4A2-8C6C931DB0B7}" dt="2023-12-15T11:01:26.720" v="441" actId="113"/>
        <pc:sldMkLst>
          <pc:docMk/>
          <pc:sldMk cId="4131915984" sldId="284"/>
        </pc:sldMkLst>
        <pc:spChg chg="mod">
          <ac:chgData name="Nicolás Rodríguez Uribe" userId="743eddab-4d2c-4c93-bdc4-e21608900313" providerId="ADAL" clId="{9A02017B-BF43-4451-A4A2-8C6C931DB0B7}" dt="2023-12-15T11:01:26.720" v="441" actId="113"/>
          <ac:spMkLst>
            <pc:docMk/>
            <pc:sldMk cId="4131915984" sldId="284"/>
            <ac:spMk id="5" creationId="{CA4367EF-420F-8AB9-B445-DF046B536613}"/>
          </ac:spMkLst>
        </pc:spChg>
      </pc:sldChg>
      <pc:sldChg chg="modSp add mod">
        <pc:chgData name="Nicolás Rodríguez Uribe" userId="743eddab-4d2c-4c93-bdc4-e21608900313" providerId="ADAL" clId="{9A02017B-BF43-4451-A4A2-8C6C931DB0B7}" dt="2023-12-15T11:01:37.627" v="443" actId="113"/>
        <pc:sldMkLst>
          <pc:docMk/>
          <pc:sldMk cId="2593229119" sldId="285"/>
        </pc:sldMkLst>
        <pc:spChg chg="mod">
          <ac:chgData name="Nicolás Rodríguez Uribe" userId="743eddab-4d2c-4c93-bdc4-e21608900313" providerId="ADAL" clId="{9A02017B-BF43-4451-A4A2-8C6C931DB0B7}" dt="2023-12-15T11:01:37.627" v="443" actId="113"/>
          <ac:spMkLst>
            <pc:docMk/>
            <pc:sldMk cId="2593229119" sldId="285"/>
            <ac:spMk id="5" creationId="{CA4367EF-420F-8AB9-B445-DF046B536613}"/>
          </ac:spMkLst>
        </pc:spChg>
      </pc:sldChg>
      <pc:sldChg chg="modSp add mod">
        <pc:chgData name="Nicolás Rodríguez Uribe" userId="743eddab-4d2c-4c93-bdc4-e21608900313" providerId="ADAL" clId="{9A02017B-BF43-4451-A4A2-8C6C931DB0B7}" dt="2023-12-15T11:01:45.986" v="445" actId="113"/>
        <pc:sldMkLst>
          <pc:docMk/>
          <pc:sldMk cId="4205359109" sldId="286"/>
        </pc:sldMkLst>
        <pc:spChg chg="mod">
          <ac:chgData name="Nicolás Rodríguez Uribe" userId="743eddab-4d2c-4c93-bdc4-e21608900313" providerId="ADAL" clId="{9A02017B-BF43-4451-A4A2-8C6C931DB0B7}" dt="2023-12-15T11:01:45.986" v="445" actId="113"/>
          <ac:spMkLst>
            <pc:docMk/>
            <pc:sldMk cId="4205359109" sldId="286"/>
            <ac:spMk id="5" creationId="{CA4367EF-420F-8AB9-B445-DF046B536613}"/>
          </ac:spMkLst>
        </pc:spChg>
      </pc:sldChg>
      <pc:sldChg chg="modSp add mod">
        <pc:chgData name="Nicolás Rodríguez Uribe" userId="743eddab-4d2c-4c93-bdc4-e21608900313" providerId="ADAL" clId="{9A02017B-BF43-4451-A4A2-8C6C931DB0B7}" dt="2023-12-15T11:02:01.710" v="449" actId="113"/>
        <pc:sldMkLst>
          <pc:docMk/>
          <pc:sldMk cId="2435072456" sldId="287"/>
        </pc:sldMkLst>
        <pc:spChg chg="mod">
          <ac:chgData name="Nicolás Rodríguez Uribe" userId="743eddab-4d2c-4c93-bdc4-e21608900313" providerId="ADAL" clId="{9A02017B-BF43-4451-A4A2-8C6C931DB0B7}" dt="2023-12-15T11:02:01.710" v="449" actId="113"/>
          <ac:spMkLst>
            <pc:docMk/>
            <pc:sldMk cId="2435072456" sldId="287"/>
            <ac:spMk id="5" creationId="{CA4367EF-420F-8AB9-B445-DF046B536613}"/>
          </ac:spMkLst>
        </pc:spChg>
      </pc:sldChg>
      <pc:sldChg chg="modSp add mod">
        <pc:chgData name="Nicolás Rodríguez Uribe" userId="743eddab-4d2c-4c93-bdc4-e21608900313" providerId="ADAL" clId="{9A02017B-BF43-4451-A4A2-8C6C931DB0B7}" dt="2023-12-15T11:02:17.439" v="454" actId="113"/>
        <pc:sldMkLst>
          <pc:docMk/>
          <pc:sldMk cId="875530814" sldId="288"/>
        </pc:sldMkLst>
        <pc:spChg chg="mod">
          <ac:chgData name="Nicolás Rodríguez Uribe" userId="743eddab-4d2c-4c93-bdc4-e21608900313" providerId="ADAL" clId="{9A02017B-BF43-4451-A4A2-8C6C931DB0B7}" dt="2023-12-15T11:02:17.439" v="454" actId="113"/>
          <ac:spMkLst>
            <pc:docMk/>
            <pc:sldMk cId="875530814" sldId="288"/>
            <ac:spMk id="5" creationId="{CA4367EF-420F-8AB9-B445-DF046B536613}"/>
          </ac:spMkLst>
        </pc:spChg>
      </pc:sldChg>
      <pc:sldChg chg="modSp add mod">
        <pc:chgData name="Nicolás Rodríguez Uribe" userId="743eddab-4d2c-4c93-bdc4-e21608900313" providerId="ADAL" clId="{9A02017B-BF43-4451-A4A2-8C6C931DB0B7}" dt="2023-12-15T11:02:26.704" v="456" actId="113"/>
        <pc:sldMkLst>
          <pc:docMk/>
          <pc:sldMk cId="1094896605" sldId="289"/>
        </pc:sldMkLst>
        <pc:spChg chg="mod">
          <ac:chgData name="Nicolás Rodríguez Uribe" userId="743eddab-4d2c-4c93-bdc4-e21608900313" providerId="ADAL" clId="{9A02017B-BF43-4451-A4A2-8C6C931DB0B7}" dt="2023-12-15T11:02:26.704" v="456" actId="113"/>
          <ac:spMkLst>
            <pc:docMk/>
            <pc:sldMk cId="1094896605" sldId="289"/>
            <ac:spMk id="5" creationId="{CA4367EF-420F-8AB9-B445-DF046B536613}"/>
          </ac:spMkLst>
        </pc:spChg>
      </pc:sldChg>
      <pc:sldChg chg="modSp add mod">
        <pc:chgData name="Nicolás Rodríguez Uribe" userId="743eddab-4d2c-4c93-bdc4-e21608900313" providerId="ADAL" clId="{9A02017B-BF43-4451-A4A2-8C6C931DB0B7}" dt="2023-12-15T11:02:40.015" v="458" actId="113"/>
        <pc:sldMkLst>
          <pc:docMk/>
          <pc:sldMk cId="1425829736" sldId="290"/>
        </pc:sldMkLst>
        <pc:spChg chg="mod">
          <ac:chgData name="Nicolás Rodríguez Uribe" userId="743eddab-4d2c-4c93-bdc4-e21608900313" providerId="ADAL" clId="{9A02017B-BF43-4451-A4A2-8C6C931DB0B7}" dt="2023-12-15T11:02:40.015" v="458" actId="113"/>
          <ac:spMkLst>
            <pc:docMk/>
            <pc:sldMk cId="1425829736" sldId="290"/>
            <ac:spMk id="5" creationId="{CA4367EF-420F-8AB9-B445-DF046B536613}"/>
          </ac:spMkLst>
        </pc:spChg>
      </pc:sldChg>
    </pc:docChg>
  </pc:docChgLst>
  <pc:docChgLst>
    <pc:chgData name="Nicolás Rodríguez Uribe" userId="743eddab-4d2c-4c93-bdc4-e21608900313" providerId="ADAL" clId="{4D5BA88C-B1CD-4F75-ABC6-7B5F8D517F07}"/>
    <pc:docChg chg="undo custSel addSld delSld modSld sldOrd">
      <pc:chgData name="Nicolás Rodríguez Uribe" userId="743eddab-4d2c-4c93-bdc4-e21608900313" providerId="ADAL" clId="{4D5BA88C-B1CD-4F75-ABC6-7B5F8D517F07}" dt="2023-10-17T11:03:25.357" v="1189" actId="20577"/>
      <pc:docMkLst>
        <pc:docMk/>
      </pc:docMkLst>
      <pc:sldChg chg="modSp mod">
        <pc:chgData name="Nicolás Rodríguez Uribe" userId="743eddab-4d2c-4c93-bdc4-e21608900313" providerId="ADAL" clId="{4D5BA88C-B1CD-4F75-ABC6-7B5F8D517F07}" dt="2023-10-17T11:03:25.357" v="1189" actId="20577"/>
        <pc:sldMkLst>
          <pc:docMk/>
          <pc:sldMk cId="2047059153" sldId="257"/>
        </pc:sldMkLst>
        <pc:spChg chg="mod">
          <ac:chgData name="Nicolás Rodríguez Uribe" userId="743eddab-4d2c-4c93-bdc4-e21608900313" providerId="ADAL" clId="{4D5BA88C-B1CD-4F75-ABC6-7B5F8D517F07}" dt="2023-10-17T11:03:25.357" v="1189" actId="20577"/>
          <ac:spMkLst>
            <pc:docMk/>
            <pc:sldMk cId="2047059153" sldId="257"/>
            <ac:spMk id="5" creationId="{CA4367EF-420F-8AB9-B445-DF046B536613}"/>
          </ac:spMkLst>
        </pc:spChg>
      </pc:sldChg>
      <pc:sldChg chg="modSp mod ord">
        <pc:chgData name="Nicolás Rodríguez Uribe" userId="743eddab-4d2c-4c93-bdc4-e21608900313" providerId="ADAL" clId="{4D5BA88C-B1CD-4F75-ABC6-7B5F8D517F07}" dt="2023-10-17T10:33:04.759" v="944"/>
        <pc:sldMkLst>
          <pc:docMk/>
          <pc:sldMk cId="2453910422" sldId="267"/>
        </pc:sldMkLst>
        <pc:spChg chg="mod">
          <ac:chgData name="Nicolás Rodríguez Uribe" userId="743eddab-4d2c-4c93-bdc4-e21608900313" providerId="ADAL" clId="{4D5BA88C-B1CD-4F75-ABC6-7B5F8D517F07}" dt="2023-10-17T08:01:15.405" v="12" actId="20577"/>
          <ac:spMkLst>
            <pc:docMk/>
            <pc:sldMk cId="2453910422" sldId="267"/>
            <ac:spMk id="4" creationId="{EC7282F1-25B7-6A2B-F234-CA687E2D4AE7}"/>
          </ac:spMkLst>
        </pc:spChg>
        <pc:spChg chg="mod">
          <ac:chgData name="Nicolás Rodríguez Uribe" userId="743eddab-4d2c-4c93-bdc4-e21608900313" providerId="ADAL" clId="{4D5BA88C-B1CD-4F75-ABC6-7B5F8D517F07}" dt="2023-10-17T10:20:12.644" v="942" actId="6549"/>
          <ac:spMkLst>
            <pc:docMk/>
            <pc:sldMk cId="2453910422" sldId="267"/>
            <ac:spMk id="5" creationId="{CA4367EF-420F-8AB9-B445-DF046B536613}"/>
          </ac:spMkLst>
        </pc:spChg>
      </pc:sldChg>
      <pc:sldChg chg="modSp mod">
        <pc:chgData name="Nicolás Rodríguez Uribe" userId="743eddab-4d2c-4c93-bdc4-e21608900313" providerId="ADAL" clId="{4D5BA88C-B1CD-4F75-ABC6-7B5F8D517F07}" dt="2023-10-17T10:34:20.501" v="1002" actId="6549"/>
        <pc:sldMkLst>
          <pc:docMk/>
          <pc:sldMk cId="3845461353" sldId="269"/>
        </pc:sldMkLst>
        <pc:spChg chg="mod">
          <ac:chgData name="Nicolás Rodríguez Uribe" userId="743eddab-4d2c-4c93-bdc4-e21608900313" providerId="ADAL" clId="{4D5BA88C-B1CD-4F75-ABC6-7B5F8D517F07}" dt="2023-10-17T10:34:20.501" v="1002" actId="6549"/>
          <ac:spMkLst>
            <pc:docMk/>
            <pc:sldMk cId="3845461353" sldId="269"/>
            <ac:spMk id="4" creationId="{EC7282F1-25B7-6A2B-F234-CA687E2D4AE7}"/>
          </ac:spMkLst>
        </pc:spChg>
        <pc:spChg chg="mod">
          <ac:chgData name="Nicolás Rodríguez Uribe" userId="743eddab-4d2c-4c93-bdc4-e21608900313" providerId="ADAL" clId="{4D5BA88C-B1CD-4F75-ABC6-7B5F8D517F07}" dt="2023-10-17T10:34:17.521" v="1000" actId="20577"/>
          <ac:spMkLst>
            <pc:docMk/>
            <pc:sldMk cId="3845461353" sldId="269"/>
            <ac:spMk id="5" creationId="{CA4367EF-420F-8AB9-B445-DF046B536613}"/>
          </ac:spMkLst>
        </pc:spChg>
      </pc:sldChg>
      <pc:sldChg chg="new del">
        <pc:chgData name="Nicolás Rodríguez Uribe" userId="743eddab-4d2c-4c93-bdc4-e21608900313" providerId="ADAL" clId="{4D5BA88C-B1CD-4F75-ABC6-7B5F8D517F07}" dt="2023-10-17T08:01:06.233" v="1" actId="680"/>
        <pc:sldMkLst>
          <pc:docMk/>
          <pc:sldMk cId="1908742330" sldId="270"/>
        </pc:sldMkLst>
      </pc:sldChg>
      <pc:sldChg chg="add">
        <pc:chgData name="Nicolás Rodríguez Uribe" userId="743eddab-4d2c-4c93-bdc4-e21608900313" providerId="ADAL" clId="{4D5BA88C-B1CD-4F75-ABC6-7B5F8D517F07}" dt="2023-10-17T08:01:10.581" v="2" actId="2890"/>
        <pc:sldMkLst>
          <pc:docMk/>
          <pc:sldMk cId="3450980011" sldId="270"/>
        </pc:sldMkLst>
      </pc:sldChg>
      <pc:sldChg chg="modSp add mod ord">
        <pc:chgData name="Nicolás Rodríguez Uribe" userId="743eddab-4d2c-4c93-bdc4-e21608900313" providerId="ADAL" clId="{4D5BA88C-B1CD-4F75-ABC6-7B5F8D517F07}" dt="2023-10-17T10:34:36.665" v="1004"/>
        <pc:sldMkLst>
          <pc:docMk/>
          <pc:sldMk cId="1723391738" sldId="271"/>
        </pc:sldMkLst>
        <pc:spChg chg="mod">
          <ac:chgData name="Nicolás Rodríguez Uribe" userId="743eddab-4d2c-4c93-bdc4-e21608900313" providerId="ADAL" clId="{4D5BA88C-B1CD-4F75-ABC6-7B5F8D517F07}" dt="2023-10-17T08:34:21.562" v="103" actId="20577"/>
          <ac:spMkLst>
            <pc:docMk/>
            <pc:sldMk cId="1723391738" sldId="271"/>
            <ac:spMk id="4" creationId="{EC7282F1-25B7-6A2B-F234-CA687E2D4AE7}"/>
          </ac:spMkLst>
        </pc:spChg>
        <pc:spChg chg="mod">
          <ac:chgData name="Nicolás Rodríguez Uribe" userId="743eddab-4d2c-4c93-bdc4-e21608900313" providerId="ADAL" clId="{4D5BA88C-B1CD-4F75-ABC6-7B5F8D517F07}" dt="2023-10-17T08:34:38.517" v="106"/>
          <ac:spMkLst>
            <pc:docMk/>
            <pc:sldMk cId="1723391738" sldId="271"/>
            <ac:spMk id="5" creationId="{CA4367EF-420F-8AB9-B445-DF046B536613}"/>
          </ac:spMkLst>
        </pc:spChg>
      </pc:sldChg>
      <pc:sldChg chg="addSp delSp modSp add mod">
        <pc:chgData name="Nicolás Rodríguez Uribe" userId="743eddab-4d2c-4c93-bdc4-e21608900313" providerId="ADAL" clId="{4D5BA88C-B1CD-4F75-ABC6-7B5F8D517F07}" dt="2023-10-17T10:33:37.985" v="964" actId="20577"/>
        <pc:sldMkLst>
          <pc:docMk/>
          <pc:sldMk cId="4048831329" sldId="272"/>
        </pc:sldMkLst>
        <pc:spChg chg="mod">
          <ac:chgData name="Nicolás Rodríguez Uribe" userId="743eddab-4d2c-4c93-bdc4-e21608900313" providerId="ADAL" clId="{4D5BA88C-B1CD-4F75-ABC6-7B5F8D517F07}" dt="2023-10-17T10:33:22.150" v="946" actId="6549"/>
          <ac:spMkLst>
            <pc:docMk/>
            <pc:sldMk cId="4048831329" sldId="272"/>
            <ac:spMk id="4" creationId="{EC7282F1-25B7-6A2B-F234-CA687E2D4AE7}"/>
          </ac:spMkLst>
        </pc:spChg>
        <pc:spChg chg="mod">
          <ac:chgData name="Nicolás Rodríguez Uribe" userId="743eddab-4d2c-4c93-bdc4-e21608900313" providerId="ADAL" clId="{4D5BA88C-B1CD-4F75-ABC6-7B5F8D517F07}" dt="2023-10-17T10:33:37.985" v="964" actId="20577"/>
          <ac:spMkLst>
            <pc:docMk/>
            <pc:sldMk cId="4048831329" sldId="272"/>
            <ac:spMk id="5" creationId="{CA4367EF-420F-8AB9-B445-DF046B536613}"/>
          </ac:spMkLst>
        </pc:spChg>
        <pc:spChg chg="add del mod">
          <ac:chgData name="Nicolás Rodríguez Uribe" userId="743eddab-4d2c-4c93-bdc4-e21608900313" providerId="ADAL" clId="{4D5BA88C-B1CD-4F75-ABC6-7B5F8D517F07}" dt="2023-10-17T08:46:47.210" v="202" actId="478"/>
          <ac:spMkLst>
            <pc:docMk/>
            <pc:sldMk cId="4048831329" sldId="272"/>
            <ac:spMk id="7" creationId="{3D76406D-2CDB-DC88-07B0-BDDFAE591EBE}"/>
          </ac:spMkLst>
        </pc:spChg>
        <pc:picChg chg="add del mod">
          <ac:chgData name="Nicolás Rodríguez Uribe" userId="743eddab-4d2c-4c93-bdc4-e21608900313" providerId="ADAL" clId="{4D5BA88C-B1CD-4F75-ABC6-7B5F8D517F07}" dt="2023-10-17T08:44:16.227" v="197" actId="478"/>
          <ac:picMkLst>
            <pc:docMk/>
            <pc:sldMk cId="4048831329" sldId="272"/>
            <ac:picMk id="6" creationId="{C370BA01-915E-46CB-8132-0735EF42C01E}"/>
          </ac:picMkLst>
        </pc:picChg>
      </pc:sldChg>
      <pc:sldChg chg="addSp delSp modSp add mod">
        <pc:chgData name="Nicolás Rodríguez Uribe" userId="743eddab-4d2c-4c93-bdc4-e21608900313" providerId="ADAL" clId="{4D5BA88C-B1CD-4F75-ABC6-7B5F8D517F07}" dt="2023-10-17T10:33:48.937" v="966" actId="20577"/>
        <pc:sldMkLst>
          <pc:docMk/>
          <pc:sldMk cId="1432543236" sldId="273"/>
        </pc:sldMkLst>
        <pc:spChg chg="mod">
          <ac:chgData name="Nicolás Rodríguez Uribe" userId="743eddab-4d2c-4c93-bdc4-e21608900313" providerId="ADAL" clId="{4D5BA88C-B1CD-4F75-ABC6-7B5F8D517F07}" dt="2023-10-17T10:33:48.937" v="966" actId="20577"/>
          <ac:spMkLst>
            <pc:docMk/>
            <pc:sldMk cId="1432543236" sldId="273"/>
            <ac:spMk id="4" creationId="{EC7282F1-25B7-6A2B-F234-CA687E2D4AE7}"/>
          </ac:spMkLst>
        </pc:spChg>
        <pc:spChg chg="del">
          <ac:chgData name="Nicolás Rodríguez Uribe" userId="743eddab-4d2c-4c93-bdc4-e21608900313" providerId="ADAL" clId="{4D5BA88C-B1CD-4F75-ABC6-7B5F8D517F07}" dt="2023-10-17T08:46:54.605" v="203" actId="478"/>
          <ac:spMkLst>
            <pc:docMk/>
            <pc:sldMk cId="1432543236" sldId="273"/>
            <ac:spMk id="5" creationId="{CA4367EF-420F-8AB9-B445-DF046B536613}"/>
          </ac:spMkLst>
        </pc:spChg>
        <pc:spChg chg="add del mod">
          <ac:chgData name="Nicolás Rodríguez Uribe" userId="743eddab-4d2c-4c93-bdc4-e21608900313" providerId="ADAL" clId="{4D5BA88C-B1CD-4F75-ABC6-7B5F8D517F07}" dt="2023-10-17T08:47:17.168" v="205" actId="478"/>
          <ac:spMkLst>
            <pc:docMk/>
            <pc:sldMk cId="1432543236" sldId="273"/>
            <ac:spMk id="6" creationId="{24034C70-6C73-FFC5-E962-9A4F37DB8603}"/>
          </ac:spMkLst>
        </pc:spChg>
        <pc:spChg chg="mod">
          <ac:chgData name="Nicolás Rodríguez Uribe" userId="743eddab-4d2c-4c93-bdc4-e21608900313" providerId="ADAL" clId="{4D5BA88C-B1CD-4F75-ABC6-7B5F8D517F07}" dt="2023-10-17T08:47:38.856" v="217" actId="255"/>
          <ac:spMkLst>
            <pc:docMk/>
            <pc:sldMk cId="1432543236" sldId="273"/>
            <ac:spMk id="7" creationId="{3D76406D-2CDB-DC88-07B0-BDDFAE591EBE}"/>
          </ac:spMkLst>
        </pc:spChg>
        <pc:picChg chg="add mod">
          <ac:chgData name="Nicolás Rodríguez Uribe" userId="743eddab-4d2c-4c93-bdc4-e21608900313" providerId="ADAL" clId="{4D5BA88C-B1CD-4F75-ABC6-7B5F8D517F07}" dt="2023-10-17T08:48:13.713" v="220" actId="1076"/>
          <ac:picMkLst>
            <pc:docMk/>
            <pc:sldMk cId="1432543236" sldId="273"/>
            <ac:picMk id="9" creationId="{076DC162-EF27-B369-E4FE-6B86B2181DEE}"/>
          </ac:picMkLst>
        </pc:picChg>
      </pc:sldChg>
      <pc:sldChg chg="modSp add mod ord">
        <pc:chgData name="Nicolás Rodríguez Uribe" userId="743eddab-4d2c-4c93-bdc4-e21608900313" providerId="ADAL" clId="{4D5BA88C-B1CD-4F75-ABC6-7B5F8D517F07}" dt="2023-10-17T10:34:36.665" v="1004"/>
        <pc:sldMkLst>
          <pc:docMk/>
          <pc:sldMk cId="1313975244" sldId="274"/>
        </pc:sldMkLst>
        <pc:spChg chg="mod">
          <ac:chgData name="Nicolás Rodríguez Uribe" userId="743eddab-4d2c-4c93-bdc4-e21608900313" providerId="ADAL" clId="{4D5BA88C-B1CD-4F75-ABC6-7B5F8D517F07}" dt="2023-10-17T08:50:38.119" v="263" actId="20577"/>
          <ac:spMkLst>
            <pc:docMk/>
            <pc:sldMk cId="1313975244" sldId="274"/>
            <ac:spMk id="4" creationId="{EC7282F1-25B7-6A2B-F234-CA687E2D4AE7}"/>
          </ac:spMkLst>
        </pc:spChg>
        <pc:spChg chg="mod">
          <ac:chgData name="Nicolás Rodríguez Uribe" userId="743eddab-4d2c-4c93-bdc4-e21608900313" providerId="ADAL" clId="{4D5BA88C-B1CD-4F75-ABC6-7B5F8D517F07}" dt="2023-10-17T08:51:28.988" v="270" actId="6549"/>
          <ac:spMkLst>
            <pc:docMk/>
            <pc:sldMk cId="1313975244" sldId="274"/>
            <ac:spMk id="5" creationId="{CA4367EF-420F-8AB9-B445-DF046B536613}"/>
          </ac:spMkLst>
        </pc:spChg>
      </pc:sldChg>
      <pc:sldChg chg="new del">
        <pc:chgData name="Nicolás Rodríguez Uribe" userId="743eddab-4d2c-4c93-bdc4-e21608900313" providerId="ADAL" clId="{4D5BA88C-B1CD-4F75-ABC6-7B5F8D517F07}" dt="2023-10-17T09:45:18.675" v="272" actId="680"/>
        <pc:sldMkLst>
          <pc:docMk/>
          <pc:sldMk cId="2035756948" sldId="275"/>
        </pc:sldMkLst>
      </pc:sldChg>
      <pc:sldChg chg="addSp delSp modSp add mod">
        <pc:chgData name="Nicolás Rodríguez Uribe" userId="743eddab-4d2c-4c93-bdc4-e21608900313" providerId="ADAL" clId="{4D5BA88C-B1CD-4F75-ABC6-7B5F8D517F07}" dt="2023-10-17T10:35:32.337" v="1010" actId="20577"/>
        <pc:sldMkLst>
          <pc:docMk/>
          <pc:sldMk cId="2239710814" sldId="275"/>
        </pc:sldMkLst>
        <pc:spChg chg="add del">
          <ac:chgData name="Nicolás Rodríguez Uribe" userId="743eddab-4d2c-4c93-bdc4-e21608900313" providerId="ADAL" clId="{4D5BA88C-B1CD-4F75-ABC6-7B5F8D517F07}" dt="2023-10-17T09:46:15.456" v="302"/>
          <ac:spMkLst>
            <pc:docMk/>
            <pc:sldMk cId="2239710814" sldId="275"/>
            <ac:spMk id="3" creationId="{12578973-3C70-BDDA-215F-EB6F10DE4508}"/>
          </ac:spMkLst>
        </pc:spChg>
        <pc:spChg chg="mod">
          <ac:chgData name="Nicolás Rodríguez Uribe" userId="743eddab-4d2c-4c93-bdc4-e21608900313" providerId="ADAL" clId="{4D5BA88C-B1CD-4F75-ABC6-7B5F8D517F07}" dt="2023-10-17T09:45:32.826" v="296" actId="20577"/>
          <ac:spMkLst>
            <pc:docMk/>
            <pc:sldMk cId="2239710814" sldId="275"/>
            <ac:spMk id="4" creationId="{EC7282F1-25B7-6A2B-F234-CA687E2D4AE7}"/>
          </ac:spMkLst>
        </pc:spChg>
        <pc:spChg chg="mod">
          <ac:chgData name="Nicolás Rodríguez Uribe" userId="743eddab-4d2c-4c93-bdc4-e21608900313" providerId="ADAL" clId="{4D5BA88C-B1CD-4F75-ABC6-7B5F8D517F07}" dt="2023-10-17T10:35:32.337" v="1010" actId="20577"/>
          <ac:spMkLst>
            <pc:docMk/>
            <pc:sldMk cId="2239710814" sldId="275"/>
            <ac:spMk id="5" creationId="{CA4367EF-420F-8AB9-B445-DF046B536613}"/>
          </ac:spMkLst>
        </pc:spChg>
      </pc:sldChg>
      <pc:sldChg chg="modSp add mod">
        <pc:chgData name="Nicolás Rodríguez Uribe" userId="743eddab-4d2c-4c93-bdc4-e21608900313" providerId="ADAL" clId="{4D5BA88C-B1CD-4F75-ABC6-7B5F8D517F07}" dt="2023-10-17T10:03:49.926" v="376" actId="6549"/>
        <pc:sldMkLst>
          <pc:docMk/>
          <pc:sldMk cId="2504581336" sldId="276"/>
        </pc:sldMkLst>
        <pc:spChg chg="mod">
          <ac:chgData name="Nicolás Rodríguez Uribe" userId="743eddab-4d2c-4c93-bdc4-e21608900313" providerId="ADAL" clId="{4D5BA88C-B1CD-4F75-ABC6-7B5F8D517F07}" dt="2023-10-17T09:59:48.567" v="357" actId="20577"/>
          <ac:spMkLst>
            <pc:docMk/>
            <pc:sldMk cId="2504581336" sldId="276"/>
            <ac:spMk id="4" creationId="{EC7282F1-25B7-6A2B-F234-CA687E2D4AE7}"/>
          </ac:spMkLst>
        </pc:spChg>
        <pc:spChg chg="mod">
          <ac:chgData name="Nicolás Rodríguez Uribe" userId="743eddab-4d2c-4c93-bdc4-e21608900313" providerId="ADAL" clId="{4D5BA88C-B1CD-4F75-ABC6-7B5F8D517F07}" dt="2023-10-17T10:03:49.926" v="376" actId="6549"/>
          <ac:spMkLst>
            <pc:docMk/>
            <pc:sldMk cId="2504581336" sldId="276"/>
            <ac:spMk id="5" creationId="{CA4367EF-420F-8AB9-B445-DF046B536613}"/>
          </ac:spMkLst>
        </pc:spChg>
      </pc:sldChg>
      <pc:sldChg chg="modSp add mod">
        <pc:chgData name="Nicolás Rodríguez Uribe" userId="743eddab-4d2c-4c93-bdc4-e21608900313" providerId="ADAL" clId="{4D5BA88C-B1CD-4F75-ABC6-7B5F8D517F07}" dt="2023-10-17T10:07:57.270" v="429" actId="6549"/>
        <pc:sldMkLst>
          <pc:docMk/>
          <pc:sldMk cId="3061893198" sldId="277"/>
        </pc:sldMkLst>
        <pc:spChg chg="mod">
          <ac:chgData name="Nicolás Rodríguez Uribe" userId="743eddab-4d2c-4c93-bdc4-e21608900313" providerId="ADAL" clId="{4D5BA88C-B1CD-4F75-ABC6-7B5F8D517F07}" dt="2023-10-17T10:04:51.834" v="388" actId="20577"/>
          <ac:spMkLst>
            <pc:docMk/>
            <pc:sldMk cId="3061893198" sldId="277"/>
            <ac:spMk id="4" creationId="{EC7282F1-25B7-6A2B-F234-CA687E2D4AE7}"/>
          </ac:spMkLst>
        </pc:spChg>
        <pc:spChg chg="mod">
          <ac:chgData name="Nicolás Rodríguez Uribe" userId="743eddab-4d2c-4c93-bdc4-e21608900313" providerId="ADAL" clId="{4D5BA88C-B1CD-4F75-ABC6-7B5F8D517F07}" dt="2023-10-17T10:07:57.270" v="429" actId="6549"/>
          <ac:spMkLst>
            <pc:docMk/>
            <pc:sldMk cId="3061893198" sldId="277"/>
            <ac:spMk id="5" creationId="{CA4367EF-420F-8AB9-B445-DF046B536613}"/>
          </ac:spMkLst>
        </pc:spChg>
      </pc:sldChg>
      <pc:sldChg chg="add del">
        <pc:chgData name="Nicolás Rodríguez Uribe" userId="743eddab-4d2c-4c93-bdc4-e21608900313" providerId="ADAL" clId="{4D5BA88C-B1CD-4F75-ABC6-7B5F8D517F07}" dt="2023-10-17T10:07:01.880" v="420" actId="47"/>
        <pc:sldMkLst>
          <pc:docMk/>
          <pc:sldMk cId="2525404102" sldId="278"/>
        </pc:sldMkLst>
      </pc:sldChg>
      <pc:sldChg chg="modSp add mod ord">
        <pc:chgData name="Nicolás Rodríguez Uribe" userId="743eddab-4d2c-4c93-bdc4-e21608900313" providerId="ADAL" clId="{4D5BA88C-B1CD-4F75-ABC6-7B5F8D517F07}" dt="2023-10-17T10:07:51.283" v="428"/>
        <pc:sldMkLst>
          <pc:docMk/>
          <pc:sldMk cId="4135971584" sldId="279"/>
        </pc:sldMkLst>
        <pc:spChg chg="mod">
          <ac:chgData name="Nicolás Rodríguez Uribe" userId="743eddab-4d2c-4c93-bdc4-e21608900313" providerId="ADAL" clId="{4D5BA88C-B1CD-4F75-ABC6-7B5F8D517F07}" dt="2023-10-17T10:07:37.816" v="426" actId="6549"/>
          <ac:spMkLst>
            <pc:docMk/>
            <pc:sldMk cId="4135971584" sldId="279"/>
            <ac:spMk id="5" creationId="{CA4367EF-420F-8AB9-B445-DF046B536613}"/>
          </ac:spMkLst>
        </pc:spChg>
      </pc:sldChg>
      <pc:sldChg chg="modSp add mod replId">
        <pc:chgData name="Nicolás Rodríguez Uribe" userId="743eddab-4d2c-4c93-bdc4-e21608900313" providerId="ADAL" clId="{4D5BA88C-B1CD-4F75-ABC6-7B5F8D517F07}" dt="2023-10-17T10:08:38.186" v="435" actId="6549"/>
        <pc:sldMkLst>
          <pc:docMk/>
          <pc:sldMk cId="3389346932" sldId="280"/>
        </pc:sldMkLst>
        <pc:spChg chg="mod">
          <ac:chgData name="Nicolás Rodríguez Uribe" userId="743eddab-4d2c-4c93-bdc4-e21608900313" providerId="ADAL" clId="{4D5BA88C-B1CD-4F75-ABC6-7B5F8D517F07}" dt="2023-10-17T10:08:38.186" v="435" actId="6549"/>
          <ac:spMkLst>
            <pc:docMk/>
            <pc:sldMk cId="3389346932" sldId="280"/>
            <ac:spMk id="5" creationId="{CA4367EF-420F-8AB9-B445-DF046B536613}"/>
          </ac:spMkLst>
        </pc:spChg>
      </pc:sldChg>
      <pc:sldChg chg="modSp add mod">
        <pc:chgData name="Nicolás Rodríguez Uribe" userId="743eddab-4d2c-4c93-bdc4-e21608900313" providerId="ADAL" clId="{4D5BA88C-B1CD-4F75-ABC6-7B5F8D517F07}" dt="2023-10-17T10:37:25.986" v="1111" actId="20577"/>
        <pc:sldMkLst>
          <pc:docMk/>
          <pc:sldMk cId="490868416" sldId="281"/>
        </pc:sldMkLst>
        <pc:spChg chg="mod">
          <ac:chgData name="Nicolás Rodríguez Uribe" userId="743eddab-4d2c-4c93-bdc4-e21608900313" providerId="ADAL" clId="{4D5BA88C-B1CD-4F75-ABC6-7B5F8D517F07}" dt="2023-10-17T10:36:06.739" v="1012" actId="20577"/>
          <ac:spMkLst>
            <pc:docMk/>
            <pc:sldMk cId="490868416" sldId="281"/>
            <ac:spMk id="4" creationId="{EC7282F1-25B7-6A2B-F234-CA687E2D4AE7}"/>
          </ac:spMkLst>
        </pc:spChg>
        <pc:spChg chg="mod">
          <ac:chgData name="Nicolás Rodríguez Uribe" userId="743eddab-4d2c-4c93-bdc4-e21608900313" providerId="ADAL" clId="{4D5BA88C-B1CD-4F75-ABC6-7B5F8D517F07}" dt="2023-10-17T10:37:25.986" v="1111" actId="20577"/>
          <ac:spMkLst>
            <pc:docMk/>
            <pc:sldMk cId="490868416" sldId="281"/>
            <ac:spMk id="5" creationId="{CA4367EF-420F-8AB9-B445-DF046B53661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702EC-E07C-461F-9AE8-5D13CA0BA2CF}" type="datetimeFigureOut">
              <a:rPr lang="es-ES" smtClean="0"/>
              <a:t>15/12/2023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F779-D5B0-4629-AB7B-680D4D369FE4}" type="slidenum">
              <a:rPr lang="es-ES" smtClean="0"/>
              <a:t>‹#›</a:t>
            </a:fld>
            <a:endParaRPr lang="es-ES"/>
          </a:p>
        </p:txBody>
      </p:sp>
    </p:spTree>
    <p:extLst>
      <p:ext uri="{BB962C8B-B14F-4D97-AF65-F5344CB8AC3E}">
        <p14:creationId xmlns:p14="http://schemas.microsoft.com/office/powerpoint/2010/main" val="252476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2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1000" y="-32400"/>
            <a:ext cx="7707240" cy="1045080"/>
          </a:xfrm>
          <a:prstGeom prst="rect">
            <a:avLst/>
          </a:prstGeom>
          <a:noFill/>
          <a:ln w="0">
            <a:noFill/>
          </a:ln>
        </p:spPr>
        <p:txBody>
          <a:bodyPr lIns="0" tIns="0" rIns="0" bIns="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30" b="1" spc="-1">
                <a:solidFill>
                  <a:srgbClr val="C9211E"/>
                </a:solidFill>
                <a:latin typeface="Corbel"/>
              </a:rPr>
              <a:t>Click to edit the title text format</a:t>
            </a:r>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182465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8D0B-7D4B-E666-8770-B405641A4E7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7CB9693F-C037-2ED3-238C-59757025D7B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641DA11E-D207-634F-1812-FA49BA5F3F5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C71BE-8CCC-3FD2-3770-AB54B87D1E8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3B2622D5-36C6-757A-387B-1A255AF6143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5BE50AB4-5925-1D12-BB30-61C87585C37D}"/>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09752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8B80-6FB8-4A7B-9AE7-1A9B8F0E13D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E524144E-F330-8DF6-B188-D57EF5025F4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6D775CD-FF03-06C8-9E6A-DF0AA1944B2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27FD646A-D311-85B8-9B71-706570C1C67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985B12D-256D-B13A-FED2-7BDC044EF16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8605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6CED6-CBDC-6A37-56B8-59DE82781411}"/>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68150ED-655B-9BD2-AB90-6036CBBA3DF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244ED52-E73C-8B75-7148-F8769BC3704E}"/>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1C323D7-281F-1469-F5FF-5CAAF371C6B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1F939D2C-2BCA-A1B3-7BDA-192D772F911F}"/>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1297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266880" y="485640"/>
            <a:ext cx="10972320" cy="666360"/>
          </a:xfrm>
          <a:prstGeom prst="rect">
            <a:avLst/>
          </a:prstGeom>
        </p:spPr>
        <p:txBody>
          <a:bodyPr lIns="0" tIns="0" rIns="0" bIns="0" anchor="ctr">
            <a:noAutofit/>
          </a:bodyPr>
          <a:lstStyle/>
          <a:p>
            <a:endParaRPr lang="en-US" sz="4000" b="0" strike="noStrike" spc="-1">
              <a:solidFill>
                <a:srgbClr val="4C4C4C"/>
              </a:solidFill>
              <a:latin typeface="Arial"/>
            </a:endParaRPr>
          </a:p>
        </p:txBody>
      </p:sp>
      <p:sp>
        <p:nvSpPr>
          <p:cNvPr id="534" name="PlaceHolder 2"/>
          <p:cNvSpPr>
            <a:spLocks noGrp="1"/>
          </p:cNvSpPr>
          <p:nvPr>
            <p:ph type="body"/>
          </p:nvPr>
        </p:nvSpPr>
        <p:spPr>
          <a:xfrm>
            <a:off x="419040" y="1582560"/>
            <a:ext cx="11251680" cy="4589280"/>
          </a:xfrm>
          <a:prstGeom prst="rect">
            <a:avLst/>
          </a:prstGeom>
        </p:spPr>
        <p:txBody>
          <a:bodyPr lIns="0" tIns="0" rIns="0" bIns="0">
            <a:normAutofit/>
          </a:bodyPr>
          <a:lstStyle/>
          <a:p>
            <a:endParaRPr lang="en-US" sz="2800" b="0" strike="noStrike" spc="-1">
              <a:solidFill>
                <a:srgbClr val="4C4C4C"/>
              </a:solidFill>
              <a:latin typeface="Corbel"/>
            </a:endParaRPr>
          </a:p>
        </p:txBody>
      </p:sp>
    </p:spTree>
    <p:extLst>
      <p:ext uri="{BB962C8B-B14F-4D97-AF65-F5344CB8AC3E}">
        <p14:creationId xmlns:p14="http://schemas.microsoft.com/office/powerpoint/2010/main" val="2795714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6880" y="485640"/>
            <a:ext cx="10972320" cy="666360"/>
          </a:xfrm>
          <a:prstGeom prst="rect">
            <a:avLst/>
          </a:prstGeom>
        </p:spPr>
        <p:txBody>
          <a:bodyPr lIns="0" tIns="0" rIns="0" bIns="0" anchor="ctr">
            <a:noAutofit/>
          </a:bodyPr>
          <a:lstStyle>
            <a:lvl1pPr>
              <a:defRPr>
                <a:latin typeface="Corbel" panose="020B0503020204020204" pitchFamily="34" charset="0"/>
              </a:defRPr>
            </a:lvl1pPr>
          </a:lstStyle>
          <a:p>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840078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laceHolder 1">
            <a:extLst>
              <a:ext uri="{FF2B5EF4-FFF2-40B4-BE49-F238E27FC236}">
                <a16:creationId xmlns:a16="http://schemas.microsoft.com/office/drawing/2014/main" id="{CF33EC33-4B36-5544-9724-F18BD3954C96}"/>
              </a:ext>
            </a:extLst>
          </p:cNvPr>
          <p:cNvSpPr>
            <a:spLocks noGrp="1"/>
          </p:cNvSpPr>
          <p:nvPr>
            <p:ph type="title"/>
          </p:nvPr>
        </p:nvSpPr>
        <p:spPr>
          <a:xfrm>
            <a:off x="222287" y="352980"/>
            <a:ext cx="11747425" cy="666360"/>
          </a:xfrm>
          <a:prstGeom prst="rect">
            <a:avLst/>
          </a:prstGeom>
        </p:spPr>
        <p:txBody>
          <a:bodyPr lIns="0" tIns="0" rIns="0" bIns="0" anchor="ctr">
            <a:noAutofit/>
          </a:bodyPr>
          <a:lstStyle>
            <a:lvl1pPr>
              <a:defRPr baseline="0">
                <a:solidFill>
                  <a:srgbClr val="CB0017"/>
                </a:solidFill>
                <a:latin typeface="Söhne"/>
                <a:cs typeface="Times New Roman" panose="02020603050405020304" pitchFamily="18" charset="0"/>
              </a:defRPr>
            </a:lvl1pPr>
          </a:lstStyle>
          <a:p>
            <a:endParaRPr lang="en-US" sz="4000" b="0" strike="noStrike" spc="-1" dirty="0">
              <a:solidFill>
                <a:srgbClr val="4C4C4C"/>
              </a:solidFill>
              <a:latin typeface="Arial"/>
            </a:endParaRPr>
          </a:p>
        </p:txBody>
      </p:sp>
      <p:sp>
        <p:nvSpPr>
          <p:cNvPr id="8" name="PlaceHolder 2">
            <a:extLst>
              <a:ext uri="{FF2B5EF4-FFF2-40B4-BE49-F238E27FC236}">
                <a16:creationId xmlns:a16="http://schemas.microsoft.com/office/drawing/2014/main" id="{2D9FF66F-DA14-FCE2-B527-D7226B720291}"/>
              </a:ext>
            </a:extLst>
          </p:cNvPr>
          <p:cNvSpPr>
            <a:spLocks noGrp="1"/>
          </p:cNvSpPr>
          <p:nvPr>
            <p:ph type="subTitle" idx="10"/>
          </p:nvPr>
        </p:nvSpPr>
        <p:spPr>
          <a:xfrm>
            <a:off x="314280" y="1582560"/>
            <a:ext cx="8438760" cy="4589280"/>
          </a:xfrm>
          <a:prstGeom prst="rect">
            <a:avLst/>
          </a:prstGeom>
        </p:spPr>
        <p:txBody>
          <a:bodyPr lIns="0" tIns="0" rIns="0" bIns="0" anchor="ctr">
            <a:noAutofit/>
          </a:bodyPr>
          <a:lstStyle>
            <a:lvl1pPr>
              <a:buClr>
                <a:srgbClr val="CB0017"/>
              </a:buClr>
              <a:defRPr sz="3600">
                <a:latin typeface="Söhne"/>
                <a:cs typeface="Quire Sans" panose="020B0502040400020003" pitchFamily="34" charset="0"/>
              </a:defRPr>
            </a:lvl1pPr>
          </a:lstStyle>
          <a:p>
            <a:pPr algn="ctr"/>
            <a:endParaRPr lang="es-ES" sz="3200" b="0" strike="noStrike" spc="-1" dirty="0">
              <a:latin typeface="Arial"/>
            </a:endParaRPr>
          </a:p>
        </p:txBody>
      </p:sp>
      <p:sp>
        <p:nvSpPr>
          <p:cNvPr id="2" name="Slide Number Placeholder 5">
            <a:extLst>
              <a:ext uri="{FF2B5EF4-FFF2-40B4-BE49-F238E27FC236}">
                <a16:creationId xmlns:a16="http://schemas.microsoft.com/office/drawing/2014/main" id="{073CDB06-A216-3608-D7C6-BAEAEA19F11B}"/>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45320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5CC8-A8B5-153C-387B-906BCA324C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6D410E74-379E-DFFC-0CD6-7865C3EB330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9B249F8-8CED-49DB-4A36-38A4741A4A6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325BF5B-9580-AADF-8A41-8927D24E86D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C5139A4-7ED7-07BB-F5AD-A8AED068A6AE}"/>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13243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D047-47C2-51D3-4BA2-71DFD9AD5B6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F6CC5E2A-74F2-9775-48CE-783554DA4B3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EF781-E97E-76AB-9533-57F2BAEB5AB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52D81BD4-4894-5A50-FCD2-1D1511A55FD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F9B21FC9-95F2-A4EB-C630-8D27FBFBB501}"/>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462391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31EA-D083-FBBA-E9E7-1B41D0DA8A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253CA69D-261F-5C51-60DD-0F399D537B0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D705E8B0-BDB4-44A9-133D-905D48790E0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BBE53AD7-6A4C-8FA9-4019-7AE639CF552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A5561B42-98D9-06C5-7CA2-2999DF970296}"/>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0757B7-CEF7-1374-D6C1-0F60AD760D6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014556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FCA69-EA6C-DEF3-35CF-A1FEDBAC481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828CCBB7-AD4F-9E69-9350-B6BB6C87FC6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9B408-E54C-C120-351C-ADF62E3DBD3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FFF0F3A9-2703-E2F8-D325-F3C66B39088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5A3AC-4A4A-38DB-3C55-2949F77DF1C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5956D448-7913-48EF-A229-8EF369662BBB}"/>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E12FD8A2-DDC8-0994-DD38-BE6522DB395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FCF6604F-1596-5A14-F4C1-EA5F6824880D}"/>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64092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D1C7-FF8C-6D82-4401-A2FE6BC6FB8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35B3122-0C49-B387-2BCA-F1186DCA2F7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B89A8D1A-6574-5307-649D-385660C0C14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D6FA628D-8D58-A983-234A-DCFC16AD440F}"/>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6A3FA6C5-B9EA-25C7-94B3-D75AD816098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313750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FB29-EE28-1FF6-A336-53F8933BA51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10B5199-96BF-8044-C8D5-70C4BF5E1E8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BFC898AD-B888-296D-76E7-A46DD664E46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D50152C9-DB55-9313-1628-975294379B13}"/>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1455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AFD53-DDB4-0EE7-C123-509F554EF5B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5E85C9E7-B3BD-2ACB-ACE2-0EAAE6C90E4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602038FD-C168-07B7-5987-03463408963A}"/>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950216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F82C-B5DA-DFAE-80E9-CBE4E23E599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D1E6CD57-CF33-646B-8329-499DB74512F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5B822226-BEF8-5683-D7B3-D3363AFCDA4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820B1-D414-675F-F01E-2C8AC7CB90E5}"/>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0BCFFE63-3DEC-49A6-9DFB-790BEE28938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20C837C-F940-108D-7F2C-31C639B0D3C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70556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7A7-3F23-467C-8616-7121B12B3DC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CD91AA2-ADEA-10E8-81DD-881A11CD417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017EA926-0DD8-CF86-2EA4-C346B30FA49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38F60-39E5-F038-7F8F-07CF4D9E0FF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280A2252-DE85-B5CE-51E2-5A329F52596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883DF584-02F0-19E4-2E13-29A4F210930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63257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0820-8AF5-1E62-A046-581DDD2EB9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D7DCB83-EE90-B3E7-A5CD-1F1B07EA4410}"/>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DD6954F-0589-4A6E-CB12-0A23C3D92FC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67099D2-DEEE-0772-FEF5-C93A4E5AE20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6F2CF78-BDE4-E25C-F6BA-FE9C5550146F}"/>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79652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8408B8-C8D0-56C0-7ADE-57053860F4F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D75B0286-59AE-7C4B-9F0D-6CEE2EE4CB6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6189BE8F-27A8-7563-78F6-A303A12BA27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8C8FFC5-0357-FEE2-66E9-CB9473EC189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C661434-0845-A838-1902-F6CA77DF2B8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3588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7145-6311-8478-4FF7-D964F8F3F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0078FBBC-9E14-8DB7-2CA1-835C9896EEDA}"/>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A5429699-8A00-88D9-B1DA-1C194D933A5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65530647-4942-555F-A334-688EAC65B54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4C6270B-76B8-6034-3DA6-878CAE2306C7}"/>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1864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28E6-5315-658B-260B-43AFB7E1D5A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D92F821F-7548-D1D0-F853-863218B5214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F3738-90A6-9CAA-F629-161B12E40DCD}"/>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AB012FF1-B294-B9EB-4BDC-FD0CDA586211}"/>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20663D2-B3E9-FC0E-DC80-D89DCF84612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97646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D7DC-C609-4F62-9402-FA01774D0F2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16C69BD2-6EA3-D38F-2EE6-D0337B75E39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21B930B-821A-DACC-46B1-2C4B44FA997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A330C28-974B-5FBA-39BA-674E4C645D0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63B7E487-BB42-8861-8121-E3DF322A8EF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5A8FB79-FECB-1F4F-1E22-E483A93C2F6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96511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4361-DDC6-5281-819C-051FD5BB8C8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A7902A9B-ED8C-3B5F-61F0-67161A06D16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33908-5FBA-8654-5AAE-F38D704C54A9}"/>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D086522-7A99-52DC-97AE-A3BE58E1117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424D9E-D06B-A8A3-FD52-E4914CE5E01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E2C0DCD-2AFF-20AC-C265-B591B668F75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8BD1596A-33D9-57E1-4016-CB5A7A26270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3CDEBFF1-6E55-CE88-90B0-436882A9308A}"/>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6035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B069-34E6-4EF8-6989-AE89B0E3A43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D340D5A3-F6E9-A050-6D11-23EA05AE6C9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D3D829F4-71C0-1EBC-34DB-DCD844C67CF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7FDF14FC-572B-BFB3-6C75-273644F6E4E2}"/>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10052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AFD6D-4A03-2E52-F752-09F4BA7DCF1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DDBE0D27-AFCE-0129-073A-5A7978420CF7}"/>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FF9C85E6-E347-9B1E-5226-3886003536B3}"/>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45883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AD72-9E19-D0CC-786B-B37166261A4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06F8508C-7E02-B1E3-022C-17723B9DE32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B79F22AD-2331-0D47-84A4-016D608CEE9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6296F-6ED9-4BFB-BDEE-3671C0A815A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1D66C4D4-C338-D94E-D6A0-50E0EE3BD8E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32C79D-78F2-790B-359F-F64B3296BB44}"/>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42823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18 Rectángulo_2">
            <a:extLst>
              <a:ext uri="{FF2B5EF4-FFF2-40B4-BE49-F238E27FC236}">
                <a16:creationId xmlns:a16="http://schemas.microsoft.com/office/drawing/2014/main" id="{A30849E4-1099-6697-4E31-94A70AAD25E3}"/>
              </a:ext>
            </a:extLst>
          </p:cNvPr>
          <p:cNvSpPr/>
          <p:nvPr userDrawn="1"/>
        </p:nvSpPr>
        <p:spPr>
          <a:xfrm>
            <a:off x="-1" y="5949756"/>
            <a:ext cx="12192001" cy="928315"/>
          </a:xfrm>
          <a:prstGeom prst="rect">
            <a:avLst/>
          </a:prstGeom>
          <a:solidFill>
            <a:srgbClr val="000000"/>
          </a:solidFill>
          <a:ln w="50760">
            <a:noFill/>
          </a:ln>
          <a:effectLst>
            <a:outerShdw dist="25560" dir="5400000">
              <a:srgbClr val="000000">
                <a:alpha val="40000"/>
              </a:srgbClr>
            </a:outerShdw>
          </a:effectLst>
        </p:spPr>
        <p:style>
          <a:lnRef idx="0">
            <a:scrgbClr r="0" g="0" b="0"/>
          </a:lnRef>
          <a:fillRef idx="0">
            <a:scrgbClr r="0" g="0" b="0"/>
          </a:fillRef>
          <a:effectRef idx="0">
            <a:scrgbClr r="0" g="0" b="0"/>
          </a:effectRef>
          <a:fontRef idx="minor"/>
        </p:style>
        <p:txBody>
          <a:bodyPr/>
          <a:lstStyle/>
          <a:p>
            <a:endParaRPr lang="es-ES" dirty="0"/>
          </a:p>
        </p:txBody>
      </p:sp>
      <p:sp>
        <p:nvSpPr>
          <p:cNvPr id="8" name="32 Rectángulo">
            <a:extLst>
              <a:ext uri="{FF2B5EF4-FFF2-40B4-BE49-F238E27FC236}">
                <a16:creationId xmlns:a16="http://schemas.microsoft.com/office/drawing/2014/main" id="{E3C80A5F-50DD-A4E3-3250-3998DCB8EB25}"/>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pic>
        <p:nvPicPr>
          <p:cNvPr id="9" name="Graphic 8">
            <a:extLst>
              <a:ext uri="{FF2B5EF4-FFF2-40B4-BE49-F238E27FC236}">
                <a16:creationId xmlns:a16="http://schemas.microsoft.com/office/drawing/2014/main" id="{0A10D2B2-6AA0-9A2F-0926-113B081EE139}"/>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114799" y="5018956"/>
            <a:ext cx="3962400" cy="857250"/>
          </a:xfrm>
          <a:prstGeom prst="rect">
            <a:avLst/>
          </a:prstGeom>
        </p:spPr>
      </p:pic>
    </p:spTree>
    <p:extLst>
      <p:ext uri="{BB962C8B-B14F-4D97-AF65-F5344CB8AC3E}">
        <p14:creationId xmlns:p14="http://schemas.microsoft.com/office/powerpoint/2010/main" val="4111838297"/>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32 Rectángulo">
            <a:extLst>
              <a:ext uri="{FF2B5EF4-FFF2-40B4-BE49-F238E27FC236}">
                <a16:creationId xmlns:a16="http://schemas.microsoft.com/office/drawing/2014/main" id="{2B9908EF-321C-44D3-7683-85AE0E35EE64}"/>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10" name="Slide Number Placeholder 5">
            <a:extLst>
              <a:ext uri="{FF2B5EF4-FFF2-40B4-BE49-F238E27FC236}">
                <a16:creationId xmlns:a16="http://schemas.microsoft.com/office/drawing/2014/main" id="{7833BA16-1187-22BD-EAE7-D38E874AB6EB}"/>
              </a:ext>
            </a:extLst>
          </p:cNvPr>
          <p:cNvSpPr>
            <a:spLocks noGrp="1"/>
          </p:cNvSpPr>
          <p:nvPr>
            <p:ph type="sldNum" sz="quarter" idx="4"/>
          </p:nvPr>
        </p:nvSpPr>
        <p:spPr>
          <a:xfrm>
            <a:off x="11822501" y="6492875"/>
            <a:ext cx="524774" cy="365125"/>
          </a:xfrm>
          <a:prstGeom prst="rect">
            <a:avLst/>
          </a:prstGeom>
        </p:spPr>
        <p:txBody>
          <a:bodyPr/>
          <a:lstStyle/>
          <a:p>
            <a:fld id="{C3C68E28-6A0B-4E0D-A95D-AA2B793B8668}" type="slidenum">
              <a:rPr lang="es-ES" smtClean="0"/>
              <a:t>‹#›</a:t>
            </a:fld>
            <a:endParaRPr lang="es-ES"/>
          </a:p>
        </p:txBody>
      </p:sp>
      <p:sp>
        <p:nvSpPr>
          <p:cNvPr id="2" name="32 Rectángulo">
            <a:extLst>
              <a:ext uri="{FF2B5EF4-FFF2-40B4-BE49-F238E27FC236}">
                <a16:creationId xmlns:a16="http://schemas.microsoft.com/office/drawing/2014/main" id="{FBCB3CC0-E4BC-B4E6-51BD-CB7EFB49383B}"/>
              </a:ext>
            </a:extLst>
          </p:cNvPr>
          <p:cNvSpPr/>
          <p:nvPr userDrawn="1"/>
        </p:nvSpPr>
        <p:spPr>
          <a:xfrm>
            <a:off x="0" y="992658"/>
            <a:ext cx="12191641" cy="45719"/>
          </a:xfrm>
          <a:prstGeom prst="rect">
            <a:avLst/>
          </a:prstGeom>
          <a:solidFill>
            <a:srgbClr val="CB0017"/>
          </a:solidFill>
          <a:ln w="19080">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1653161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hyperlink" Target="https://gestion2.urjc.es/pdi/ver/nicolas.rodriguez" TargetMode="Externa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 </a:t>
            </a:r>
          </a:p>
          <a:p>
            <a:pPr algn="ctr">
              <a:lnSpc>
                <a:spcPct val="100000"/>
              </a:lnSpc>
              <a:spcAft>
                <a:spcPts val="567"/>
              </a:spcAft>
            </a:pPr>
            <a:r>
              <a:rPr lang="es-ES" sz="3600" b="1" spc="-1" dirty="0">
                <a:solidFill>
                  <a:srgbClr val="CB0017"/>
                </a:solidFill>
                <a:latin typeface="Corbel"/>
              </a:rPr>
              <a:t>Introducción a los Sistemas Distribuidos: </a:t>
            </a:r>
          </a:p>
          <a:p>
            <a:pPr algn="ctr">
              <a:lnSpc>
                <a:spcPct val="100000"/>
              </a:lnSpc>
              <a:spcAft>
                <a:spcPts val="567"/>
              </a:spcAft>
            </a:pPr>
            <a:r>
              <a:rPr lang="es-ES" sz="3600" b="1" spc="-1" dirty="0">
                <a:solidFill>
                  <a:srgbClr val="CB0017"/>
                </a:solidFill>
                <a:latin typeface="Corbel"/>
              </a:rPr>
              <a:t>caracterización y arquitecturas.</a:t>
            </a:r>
          </a:p>
          <a:p>
            <a:pPr algn="ctr">
              <a:lnSpc>
                <a:spcPct val="100000"/>
              </a:lnSpc>
              <a:spcAft>
                <a:spcPts val="567"/>
              </a:spcAft>
            </a:pPr>
            <a:r>
              <a:rPr lang="es-ES" sz="3600" b="1" spc="-1" dirty="0">
                <a:solidFill>
                  <a:srgbClr val="CB0017"/>
                </a:solidFill>
                <a:latin typeface="Corbel"/>
              </a:rPr>
              <a:t>Tema 1.3: </a:t>
            </a:r>
          </a:p>
          <a:p>
            <a:pPr algn="ctr">
              <a:lnSpc>
                <a:spcPct val="100000"/>
              </a:lnSpc>
              <a:spcAft>
                <a:spcPts val="567"/>
              </a:spcAft>
            </a:pPr>
            <a:r>
              <a:rPr lang="es-ES" sz="3600" b="1" spc="-1" dirty="0">
                <a:solidFill>
                  <a:srgbClr val="CB0017"/>
                </a:solidFill>
                <a:latin typeface="Corbel"/>
              </a:rPr>
              <a:t>HTML</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Etiquetas comunes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b="1" i="0" dirty="0">
                <a:solidFill>
                  <a:srgbClr val="374151"/>
                </a:solidFill>
                <a:effectLst/>
                <a:latin typeface="Söhne"/>
              </a:rPr>
              <a:t>Encabezados</a:t>
            </a:r>
            <a:r>
              <a:rPr lang="es-ES" b="0" i="0" dirty="0">
                <a:solidFill>
                  <a:srgbClr val="374151"/>
                </a:solidFill>
                <a:effectLst/>
                <a:latin typeface="Söhne"/>
              </a:rPr>
              <a:t> (&lt;h1&gt;, &lt;h2&gt;,... &lt;h6&gt;): </a:t>
            </a:r>
          </a:p>
          <a:p>
            <a:pPr marL="0" indent="0" algn="l">
              <a:buNone/>
            </a:pPr>
            <a:r>
              <a:rPr lang="es-ES" b="0" i="0" dirty="0">
                <a:solidFill>
                  <a:srgbClr val="374151"/>
                </a:solidFill>
                <a:effectLst/>
                <a:latin typeface="Söhne"/>
              </a:rPr>
              <a:t>&lt;h1&gt; es el más importante y &lt;h6&gt; el menos importante.</a:t>
            </a:r>
          </a:p>
          <a:p>
            <a:pPr algn="l">
              <a:buFont typeface="Arial" panose="020B0604020202020204" pitchFamily="34" charset="0"/>
              <a:buChar char="•"/>
            </a:pPr>
            <a:r>
              <a:rPr lang="es-ES" b="1" i="0" dirty="0">
                <a:solidFill>
                  <a:srgbClr val="374151"/>
                </a:solidFill>
                <a:effectLst/>
                <a:latin typeface="Söhne"/>
              </a:rPr>
              <a:t>Párrafos</a:t>
            </a:r>
            <a:r>
              <a:rPr lang="es-ES" b="0" i="0" dirty="0">
                <a:solidFill>
                  <a:srgbClr val="374151"/>
                </a:solidFill>
                <a:effectLst/>
                <a:latin typeface="Söhne"/>
              </a:rPr>
              <a:t> (&lt;p&gt;): Texto regular en el contenido.</a:t>
            </a:r>
          </a:p>
          <a:p>
            <a:pPr algn="l">
              <a:buFont typeface="Arial" panose="020B0604020202020204" pitchFamily="34" charset="0"/>
              <a:buChar char="•"/>
            </a:pPr>
            <a:r>
              <a:rPr lang="es-ES" b="1" i="0" dirty="0">
                <a:solidFill>
                  <a:srgbClr val="374151"/>
                </a:solidFill>
                <a:effectLst/>
                <a:latin typeface="Söhne"/>
              </a:rPr>
              <a:t>Enlaces</a:t>
            </a:r>
            <a:r>
              <a:rPr lang="es-ES" b="0" i="0" dirty="0">
                <a:solidFill>
                  <a:srgbClr val="374151"/>
                </a:solidFill>
                <a:effectLst/>
                <a:latin typeface="Söhne"/>
              </a:rPr>
              <a:t> (&lt;a&gt;): Conectan a otras páginas o recursos.</a:t>
            </a:r>
          </a:p>
          <a:p>
            <a:pPr algn="l">
              <a:buFont typeface="Arial" panose="020B0604020202020204" pitchFamily="34" charset="0"/>
              <a:buChar char="•"/>
            </a:pPr>
            <a:r>
              <a:rPr lang="es-ES" b="1" i="0" dirty="0">
                <a:solidFill>
                  <a:srgbClr val="374151"/>
                </a:solidFill>
                <a:effectLst/>
                <a:latin typeface="Söhne"/>
              </a:rPr>
              <a:t>Imágenes</a:t>
            </a:r>
            <a:r>
              <a:rPr lang="es-ES" b="0" i="0" dirty="0">
                <a:solidFill>
                  <a:srgbClr val="374151"/>
                </a:solidFill>
                <a:effectLst/>
                <a:latin typeface="Söhne"/>
              </a:rPr>
              <a:t> (&lt;</a:t>
            </a:r>
            <a:r>
              <a:rPr lang="es-ES" b="0" i="0" dirty="0" err="1">
                <a:solidFill>
                  <a:srgbClr val="374151"/>
                </a:solidFill>
                <a:effectLst/>
                <a:latin typeface="Söhne"/>
              </a:rPr>
              <a:t>img</a:t>
            </a:r>
            <a:r>
              <a:rPr lang="es-ES" b="0" i="0" dirty="0">
                <a:solidFill>
                  <a:srgbClr val="374151"/>
                </a:solidFill>
                <a:effectLst/>
                <a:latin typeface="Söhne"/>
              </a:rPr>
              <a:t>&gt;): Insertan imágenes en el documento.</a:t>
            </a:r>
          </a:p>
          <a:p>
            <a:pPr algn="l">
              <a:buFont typeface="Arial" panose="020B0604020202020204" pitchFamily="34" charset="0"/>
              <a:buChar char="•"/>
            </a:pPr>
            <a:r>
              <a:rPr lang="es-ES" b="1" i="0" dirty="0">
                <a:solidFill>
                  <a:srgbClr val="374151"/>
                </a:solidFill>
                <a:effectLst/>
                <a:latin typeface="Söhne"/>
              </a:rPr>
              <a:t>Listas</a:t>
            </a:r>
            <a:r>
              <a:rPr lang="es-ES" b="0" i="0" dirty="0">
                <a:solidFill>
                  <a:srgbClr val="374151"/>
                </a:solidFill>
                <a:effectLst/>
                <a:latin typeface="Söhne"/>
              </a:rPr>
              <a:t>: No ordenadas (&lt;</a:t>
            </a:r>
            <a:r>
              <a:rPr lang="es-ES" b="0" i="0" dirty="0" err="1">
                <a:solidFill>
                  <a:srgbClr val="374151"/>
                </a:solidFill>
                <a:effectLst/>
                <a:latin typeface="Söhne"/>
              </a:rPr>
              <a:t>ul</a:t>
            </a:r>
            <a:r>
              <a:rPr lang="es-ES" b="0" i="0" dirty="0">
                <a:solidFill>
                  <a:srgbClr val="374151"/>
                </a:solidFill>
                <a:effectLst/>
                <a:latin typeface="Söhne"/>
              </a:rPr>
              <a:t>&gt;) con &lt;</a:t>
            </a:r>
            <a:r>
              <a:rPr lang="es-ES" b="0" i="0" dirty="0" err="1">
                <a:solidFill>
                  <a:srgbClr val="374151"/>
                </a:solidFill>
                <a:effectLst/>
                <a:latin typeface="Söhne"/>
              </a:rPr>
              <a:t>li</a:t>
            </a:r>
            <a:r>
              <a:rPr lang="es-ES" b="0" i="0" dirty="0">
                <a:solidFill>
                  <a:srgbClr val="374151"/>
                </a:solidFill>
                <a:effectLst/>
                <a:latin typeface="Söhne"/>
              </a:rPr>
              <a:t>&gt; y ordenadas (&lt;</a:t>
            </a:r>
            <a:r>
              <a:rPr lang="es-ES" b="0" i="0" dirty="0" err="1">
                <a:solidFill>
                  <a:srgbClr val="374151"/>
                </a:solidFill>
                <a:effectLst/>
                <a:latin typeface="Söhne"/>
              </a:rPr>
              <a:t>ol</a:t>
            </a:r>
            <a:r>
              <a:rPr lang="es-ES" b="0" i="0" dirty="0">
                <a:solidFill>
                  <a:srgbClr val="374151"/>
                </a:solidFill>
                <a:effectLst/>
                <a:latin typeface="Söhne"/>
              </a:rPr>
              <a:t>&gt;) con &lt;</a:t>
            </a:r>
            <a:r>
              <a:rPr lang="es-ES" b="0" i="0" dirty="0" err="1">
                <a:solidFill>
                  <a:srgbClr val="374151"/>
                </a:solidFill>
                <a:effectLst/>
                <a:latin typeface="Söhne"/>
              </a:rPr>
              <a:t>li</a:t>
            </a:r>
            <a:r>
              <a:rPr lang="es-ES" b="0" i="0" dirty="0">
                <a:solidFill>
                  <a:srgbClr val="374151"/>
                </a:solidFill>
                <a:effectLst/>
                <a:latin typeface="Söhne"/>
              </a:rPr>
              <a:t>&gt;.</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10</a:t>
            </a:fld>
            <a:endParaRPr lang="es-ES"/>
          </a:p>
        </p:txBody>
      </p:sp>
    </p:spTree>
    <p:extLst>
      <p:ext uri="{BB962C8B-B14F-4D97-AF65-F5344CB8AC3E}">
        <p14:creationId xmlns:p14="http://schemas.microsoft.com/office/powerpoint/2010/main" val="1666287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b="1" dirty="0"/>
              <a:t>Atributos</a:t>
            </a:r>
          </a:p>
          <a:p>
            <a:r>
              <a:rPr lang="es-ES"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11</a:t>
            </a:fld>
            <a:endParaRPr lang="es-ES"/>
          </a:p>
        </p:txBody>
      </p:sp>
    </p:spTree>
    <p:extLst>
      <p:ext uri="{BB962C8B-B14F-4D97-AF65-F5344CB8AC3E}">
        <p14:creationId xmlns:p14="http://schemas.microsoft.com/office/powerpoint/2010/main" val="420535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Atributos </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Propiedades que definen características adicionales para un elemento. Sintaxis:</a:t>
            </a:r>
          </a:p>
          <a:p>
            <a:pPr lvl="1"/>
            <a:r>
              <a:rPr lang="es-ES" i="0" dirty="0">
                <a:solidFill>
                  <a:srgbClr val="374151"/>
                </a:solidFill>
                <a:effectLst/>
                <a:latin typeface="Söhne"/>
              </a:rPr>
              <a:t>Se coloca siempre dentro de la etiqueta de inicio.</a:t>
            </a:r>
          </a:p>
          <a:p>
            <a:pPr lvl="1"/>
            <a:r>
              <a:rPr lang="es-ES" i="0" dirty="0">
                <a:solidFill>
                  <a:srgbClr val="374151"/>
                </a:solidFill>
                <a:effectLst/>
                <a:latin typeface="Söhne"/>
              </a:rPr>
              <a:t>Formato: nombre="valor".</a:t>
            </a:r>
          </a:p>
          <a:p>
            <a:pPr algn="l">
              <a:buFont typeface="Arial" panose="020B0604020202020204" pitchFamily="34" charset="0"/>
              <a:buChar char="•"/>
            </a:pPr>
            <a:r>
              <a:rPr lang="es-ES" i="0" dirty="0">
                <a:solidFill>
                  <a:srgbClr val="374151"/>
                </a:solidFill>
                <a:effectLst/>
                <a:latin typeface="Söhne"/>
              </a:rPr>
              <a:t>Atributo </a:t>
            </a:r>
            <a:r>
              <a:rPr lang="es-ES" i="0" dirty="0" err="1">
                <a:solidFill>
                  <a:srgbClr val="374151"/>
                </a:solidFill>
                <a:effectLst/>
                <a:latin typeface="Söhne"/>
              </a:rPr>
              <a:t>class</a:t>
            </a:r>
            <a:r>
              <a:rPr lang="es-ES" i="0" dirty="0">
                <a:solidFill>
                  <a:srgbClr val="374151"/>
                </a:solidFill>
                <a:effectLst/>
                <a:latin typeface="Söhne"/>
              </a:rPr>
              <a:t>: Permite asignar una o más clases a un elemento. Útil para estilizar o seleccionar elementos con CSS o JavaScript.</a:t>
            </a:r>
          </a:p>
          <a:p>
            <a:pPr lvl="1"/>
            <a:r>
              <a:rPr lang="es-ES" i="0" dirty="0">
                <a:solidFill>
                  <a:srgbClr val="374151"/>
                </a:solidFill>
                <a:effectLst/>
                <a:latin typeface="Söhne"/>
              </a:rPr>
              <a:t>Ejemplo: &lt;</a:t>
            </a:r>
            <a:r>
              <a:rPr lang="es-ES" i="0" dirty="0" err="1">
                <a:solidFill>
                  <a:srgbClr val="374151"/>
                </a:solidFill>
                <a:effectLst/>
                <a:latin typeface="Söhne"/>
              </a:rPr>
              <a:t>div</a:t>
            </a:r>
            <a:r>
              <a:rPr lang="es-ES" i="0" dirty="0">
                <a:solidFill>
                  <a:srgbClr val="374151"/>
                </a:solidFill>
                <a:effectLst/>
                <a:latin typeface="Söhne"/>
              </a:rPr>
              <a:t> </a:t>
            </a:r>
            <a:r>
              <a:rPr lang="es-ES" i="0" dirty="0" err="1">
                <a:solidFill>
                  <a:srgbClr val="374151"/>
                </a:solidFill>
                <a:effectLst/>
                <a:latin typeface="Söhne"/>
              </a:rPr>
              <a:t>class</a:t>
            </a:r>
            <a:r>
              <a:rPr lang="es-ES" i="0" dirty="0">
                <a:solidFill>
                  <a:srgbClr val="374151"/>
                </a:solidFill>
                <a:effectLst/>
                <a:latin typeface="Söhne"/>
              </a:rPr>
              <a:t>="contenedor principal"&gt;&lt;/</a:t>
            </a:r>
            <a:r>
              <a:rPr lang="es-ES" i="0" dirty="0" err="1">
                <a:solidFill>
                  <a:srgbClr val="374151"/>
                </a:solidFill>
                <a:effectLst/>
                <a:latin typeface="Söhne"/>
              </a:rPr>
              <a:t>div</a:t>
            </a:r>
            <a:r>
              <a:rPr lang="es-ES" i="0" dirty="0">
                <a:solidFill>
                  <a:srgbClr val="374151"/>
                </a:solidFill>
                <a:effectLst/>
                <a:latin typeface="Söhne"/>
              </a:rPr>
              <a:t>&gt;.</a:t>
            </a:r>
          </a:p>
          <a:p>
            <a:pPr algn="l">
              <a:buFont typeface="Arial" panose="020B0604020202020204" pitchFamily="34" charset="0"/>
              <a:buChar char="•"/>
            </a:pPr>
            <a:r>
              <a:rPr lang="es-ES" i="0" dirty="0">
                <a:solidFill>
                  <a:srgbClr val="374151"/>
                </a:solidFill>
                <a:effectLst/>
                <a:latin typeface="Söhne"/>
              </a:rPr>
              <a:t>Atributo id: Asigna un identificador único a un elemento. Útil para referenciar elementos específicamente.</a:t>
            </a:r>
          </a:p>
          <a:p>
            <a:pPr lvl="1"/>
            <a:r>
              <a:rPr lang="es-ES" i="0" dirty="0">
                <a:solidFill>
                  <a:srgbClr val="374151"/>
                </a:solidFill>
                <a:effectLst/>
                <a:latin typeface="Söhne"/>
              </a:rPr>
              <a:t>Ejemplo: &lt;</a:t>
            </a:r>
            <a:r>
              <a:rPr lang="es-ES" i="0" dirty="0" err="1">
                <a:solidFill>
                  <a:srgbClr val="374151"/>
                </a:solidFill>
                <a:effectLst/>
                <a:latin typeface="Söhne"/>
              </a:rPr>
              <a:t>div</a:t>
            </a:r>
            <a:r>
              <a:rPr lang="es-ES" i="0" dirty="0">
                <a:solidFill>
                  <a:srgbClr val="374151"/>
                </a:solidFill>
                <a:effectLst/>
                <a:latin typeface="Söhne"/>
              </a:rPr>
              <a:t> id="encabezado"&gt;&lt;/</a:t>
            </a:r>
            <a:r>
              <a:rPr lang="es-ES" i="0" dirty="0" err="1">
                <a:solidFill>
                  <a:srgbClr val="374151"/>
                </a:solidFill>
                <a:effectLst/>
                <a:latin typeface="Söhne"/>
              </a:rPr>
              <a:t>div</a:t>
            </a:r>
            <a:r>
              <a:rPr lang="es-ES" i="0" dirty="0">
                <a:solidFill>
                  <a:srgbClr val="374151"/>
                </a:solidFill>
                <a:effectLst/>
                <a:latin typeface="Söhne"/>
              </a:rPr>
              <a:t>&gt;.</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12</a:t>
            </a:fld>
            <a:endParaRPr lang="es-ES"/>
          </a:p>
        </p:txBody>
      </p:sp>
    </p:spTree>
    <p:extLst>
      <p:ext uri="{BB962C8B-B14F-4D97-AF65-F5344CB8AC3E}">
        <p14:creationId xmlns:p14="http://schemas.microsoft.com/office/powerpoint/2010/main" val="345098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Atributos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Atributo </a:t>
            </a:r>
            <a:r>
              <a:rPr lang="es-ES" i="0" dirty="0" err="1">
                <a:solidFill>
                  <a:srgbClr val="374151"/>
                </a:solidFill>
                <a:effectLst/>
                <a:latin typeface="Söhne"/>
              </a:rPr>
              <a:t>src</a:t>
            </a:r>
            <a:r>
              <a:rPr lang="es-ES" i="0" dirty="0">
                <a:solidFill>
                  <a:srgbClr val="374151"/>
                </a:solidFill>
                <a:effectLst/>
                <a:latin typeface="Söhne"/>
              </a:rPr>
              <a:t>: Especifica la fuente o dirección de recursos como imágenes, videos o scripts.</a:t>
            </a:r>
          </a:p>
          <a:p>
            <a:pPr lvl="1"/>
            <a:r>
              <a:rPr lang="es-ES" i="0" dirty="0">
                <a:solidFill>
                  <a:srgbClr val="374151"/>
                </a:solidFill>
                <a:effectLst/>
                <a:latin typeface="Söhne"/>
              </a:rPr>
              <a:t>Ejemplo: &lt;</a:t>
            </a:r>
            <a:r>
              <a:rPr lang="es-ES" i="0" dirty="0" err="1">
                <a:solidFill>
                  <a:srgbClr val="374151"/>
                </a:solidFill>
                <a:effectLst/>
                <a:latin typeface="Söhne"/>
              </a:rPr>
              <a:t>img</a:t>
            </a:r>
            <a:r>
              <a:rPr lang="es-ES" i="0" dirty="0">
                <a:solidFill>
                  <a:srgbClr val="374151"/>
                </a:solidFill>
                <a:effectLst/>
                <a:latin typeface="Söhne"/>
              </a:rPr>
              <a:t> </a:t>
            </a:r>
            <a:r>
              <a:rPr lang="es-ES" i="0" dirty="0" err="1">
                <a:solidFill>
                  <a:srgbClr val="374151"/>
                </a:solidFill>
                <a:effectLst/>
                <a:latin typeface="Söhne"/>
              </a:rPr>
              <a:t>src</a:t>
            </a:r>
            <a:r>
              <a:rPr lang="es-ES" i="0" dirty="0">
                <a:solidFill>
                  <a:srgbClr val="374151"/>
                </a:solidFill>
                <a:effectLst/>
                <a:latin typeface="Söhne"/>
              </a:rPr>
              <a:t>="imagen.jpg"&gt;.</a:t>
            </a:r>
          </a:p>
          <a:p>
            <a:pPr algn="l">
              <a:buFont typeface="Arial" panose="020B0604020202020204" pitchFamily="34" charset="0"/>
              <a:buChar char="•"/>
            </a:pPr>
            <a:r>
              <a:rPr lang="es-ES" i="0" dirty="0">
                <a:solidFill>
                  <a:srgbClr val="374151"/>
                </a:solidFill>
                <a:effectLst/>
                <a:latin typeface="Söhne"/>
              </a:rPr>
              <a:t>Atributo </a:t>
            </a:r>
            <a:r>
              <a:rPr lang="es-ES" i="0" dirty="0" err="1">
                <a:solidFill>
                  <a:srgbClr val="374151"/>
                </a:solidFill>
                <a:effectLst/>
                <a:latin typeface="Söhne"/>
              </a:rPr>
              <a:t>href</a:t>
            </a:r>
            <a:r>
              <a:rPr lang="es-ES" i="0" dirty="0">
                <a:solidFill>
                  <a:srgbClr val="374151"/>
                </a:solidFill>
                <a:effectLst/>
                <a:latin typeface="Söhne"/>
              </a:rPr>
              <a:t>: Indica el destino o URL de un enlace.</a:t>
            </a:r>
          </a:p>
          <a:p>
            <a:pPr lvl="1"/>
            <a:r>
              <a:rPr lang="es-ES" i="0" dirty="0">
                <a:solidFill>
                  <a:srgbClr val="374151"/>
                </a:solidFill>
                <a:effectLst/>
                <a:latin typeface="Söhne"/>
              </a:rPr>
              <a:t>Ejemplo: &lt;a </a:t>
            </a:r>
            <a:r>
              <a:rPr lang="es-ES" i="0" dirty="0" err="1">
                <a:solidFill>
                  <a:srgbClr val="374151"/>
                </a:solidFill>
                <a:effectLst/>
                <a:latin typeface="Söhne"/>
              </a:rPr>
              <a:t>href</a:t>
            </a:r>
            <a:r>
              <a:rPr lang="es-ES" i="0" dirty="0">
                <a:solidFill>
                  <a:srgbClr val="374151"/>
                </a:solidFill>
                <a:effectLst/>
                <a:latin typeface="Söhne"/>
              </a:rPr>
              <a:t>="https://www.ejemplo.com"&gt;Ejemplo&lt;/a&gt;.</a:t>
            </a:r>
          </a:p>
          <a:p>
            <a:pPr algn="l">
              <a:buFont typeface="Arial" panose="020B0604020202020204" pitchFamily="34" charset="0"/>
              <a:buChar char="•"/>
            </a:pPr>
            <a:r>
              <a:rPr lang="es-ES" i="0" dirty="0">
                <a:solidFill>
                  <a:srgbClr val="374151"/>
                </a:solidFill>
                <a:effectLst/>
                <a:latin typeface="Söhne"/>
              </a:rPr>
              <a:t>Atributo </a:t>
            </a:r>
            <a:r>
              <a:rPr lang="es-ES" i="0" dirty="0" err="1">
                <a:solidFill>
                  <a:srgbClr val="374151"/>
                </a:solidFill>
                <a:effectLst/>
                <a:latin typeface="Söhne"/>
              </a:rPr>
              <a:t>alt</a:t>
            </a:r>
            <a:r>
              <a:rPr lang="es-ES" i="0" dirty="0">
                <a:solidFill>
                  <a:srgbClr val="374151"/>
                </a:solidFill>
                <a:effectLst/>
                <a:latin typeface="Söhne"/>
              </a:rPr>
              <a:t>: Proporciona una descripción textual para elementos como imágenes, útil para accesibilidad.</a:t>
            </a:r>
          </a:p>
          <a:p>
            <a:pPr lvl="1"/>
            <a:r>
              <a:rPr lang="es-ES" i="0" dirty="0">
                <a:solidFill>
                  <a:srgbClr val="374151"/>
                </a:solidFill>
                <a:effectLst/>
                <a:latin typeface="Söhne"/>
              </a:rPr>
              <a:t>Ejemplo: &lt;</a:t>
            </a:r>
            <a:r>
              <a:rPr lang="es-ES" i="0" dirty="0" err="1">
                <a:solidFill>
                  <a:srgbClr val="374151"/>
                </a:solidFill>
                <a:effectLst/>
                <a:latin typeface="Söhne"/>
              </a:rPr>
              <a:t>img</a:t>
            </a:r>
            <a:r>
              <a:rPr lang="es-ES" i="0" dirty="0">
                <a:solidFill>
                  <a:srgbClr val="374151"/>
                </a:solidFill>
                <a:effectLst/>
                <a:latin typeface="Söhne"/>
              </a:rPr>
              <a:t> </a:t>
            </a:r>
            <a:r>
              <a:rPr lang="es-ES" i="0" dirty="0" err="1">
                <a:solidFill>
                  <a:srgbClr val="374151"/>
                </a:solidFill>
                <a:effectLst/>
                <a:latin typeface="Söhne"/>
              </a:rPr>
              <a:t>src</a:t>
            </a:r>
            <a:r>
              <a:rPr lang="es-ES" i="0" dirty="0">
                <a:solidFill>
                  <a:srgbClr val="374151"/>
                </a:solidFill>
                <a:effectLst/>
                <a:latin typeface="Söhne"/>
              </a:rPr>
              <a:t>="imagen.jpg" </a:t>
            </a:r>
            <a:r>
              <a:rPr lang="es-ES" i="0" dirty="0" err="1">
                <a:solidFill>
                  <a:srgbClr val="374151"/>
                </a:solidFill>
                <a:effectLst/>
                <a:latin typeface="Söhne"/>
              </a:rPr>
              <a:t>alt</a:t>
            </a:r>
            <a:r>
              <a:rPr lang="es-ES" i="0" dirty="0">
                <a:solidFill>
                  <a:srgbClr val="374151"/>
                </a:solidFill>
                <a:effectLst/>
                <a:latin typeface="Söhne"/>
              </a:rPr>
              <a:t>="Descripción de la imagen"&gt;.</a:t>
            </a:r>
          </a:p>
          <a:p>
            <a:pPr algn="l">
              <a:buFont typeface="Arial" panose="020B0604020202020204" pitchFamily="34" charset="0"/>
              <a:buChar char="•"/>
            </a:pPr>
            <a:r>
              <a:rPr lang="es-ES" i="0" dirty="0">
                <a:solidFill>
                  <a:srgbClr val="374151"/>
                </a:solidFill>
                <a:effectLst/>
                <a:latin typeface="Söhne"/>
              </a:rPr>
              <a:t>Atributos </a:t>
            </a:r>
            <a:r>
              <a:rPr lang="es-ES" i="0" dirty="0" err="1">
                <a:solidFill>
                  <a:srgbClr val="374151"/>
                </a:solidFill>
                <a:effectLst/>
                <a:latin typeface="Söhne"/>
              </a:rPr>
              <a:t>width</a:t>
            </a:r>
            <a:r>
              <a:rPr lang="es-ES" i="0" dirty="0">
                <a:solidFill>
                  <a:srgbClr val="374151"/>
                </a:solidFill>
                <a:effectLst/>
                <a:latin typeface="Söhne"/>
              </a:rPr>
              <a:t> y </a:t>
            </a:r>
            <a:r>
              <a:rPr lang="es-ES" i="0" dirty="0" err="1">
                <a:solidFill>
                  <a:srgbClr val="374151"/>
                </a:solidFill>
                <a:effectLst/>
                <a:latin typeface="Söhne"/>
              </a:rPr>
              <a:t>height</a:t>
            </a:r>
            <a:r>
              <a:rPr lang="es-ES" i="0" dirty="0">
                <a:solidFill>
                  <a:srgbClr val="374151"/>
                </a:solidFill>
                <a:effectLst/>
                <a:latin typeface="Söhne"/>
              </a:rPr>
              <a:t>: Determinan el ancho y alto de elementos como imágenes o </a:t>
            </a:r>
            <a:r>
              <a:rPr lang="es-ES" i="0" dirty="0" err="1">
                <a:solidFill>
                  <a:srgbClr val="374151"/>
                </a:solidFill>
                <a:effectLst/>
                <a:latin typeface="Söhne"/>
              </a:rPr>
              <a:t>iframes</a:t>
            </a:r>
            <a:r>
              <a:rPr lang="es-ES" i="0" dirty="0">
                <a:solidFill>
                  <a:srgbClr val="374151"/>
                </a:solidFill>
                <a:effectLst/>
                <a:latin typeface="Söhne"/>
              </a:rPr>
              <a:t>.</a:t>
            </a:r>
          </a:p>
          <a:p>
            <a:pPr lvl="1"/>
            <a:r>
              <a:rPr lang="es-ES" i="0" dirty="0">
                <a:solidFill>
                  <a:srgbClr val="374151"/>
                </a:solidFill>
                <a:effectLst/>
                <a:latin typeface="Söhne"/>
              </a:rPr>
              <a:t>Ejemplo: &lt;</a:t>
            </a:r>
            <a:r>
              <a:rPr lang="es-ES" i="0" dirty="0" err="1">
                <a:solidFill>
                  <a:srgbClr val="374151"/>
                </a:solidFill>
                <a:effectLst/>
                <a:latin typeface="Söhne"/>
              </a:rPr>
              <a:t>img</a:t>
            </a:r>
            <a:r>
              <a:rPr lang="es-ES" i="0" dirty="0">
                <a:solidFill>
                  <a:srgbClr val="374151"/>
                </a:solidFill>
                <a:effectLst/>
                <a:latin typeface="Söhne"/>
              </a:rPr>
              <a:t> </a:t>
            </a:r>
            <a:r>
              <a:rPr lang="es-ES" i="0" dirty="0" err="1">
                <a:solidFill>
                  <a:srgbClr val="374151"/>
                </a:solidFill>
                <a:effectLst/>
                <a:latin typeface="Söhne"/>
              </a:rPr>
              <a:t>src</a:t>
            </a:r>
            <a:r>
              <a:rPr lang="es-ES" i="0" dirty="0">
                <a:solidFill>
                  <a:srgbClr val="374151"/>
                </a:solidFill>
                <a:effectLst/>
                <a:latin typeface="Söhne"/>
              </a:rPr>
              <a:t>="imagen.jpg" </a:t>
            </a:r>
            <a:r>
              <a:rPr lang="es-ES" i="0" dirty="0" err="1">
                <a:solidFill>
                  <a:srgbClr val="374151"/>
                </a:solidFill>
                <a:effectLst/>
                <a:latin typeface="Söhne"/>
              </a:rPr>
              <a:t>width</a:t>
            </a:r>
            <a:r>
              <a:rPr lang="es-ES" i="0" dirty="0">
                <a:solidFill>
                  <a:srgbClr val="374151"/>
                </a:solidFill>
                <a:effectLst/>
                <a:latin typeface="Söhne"/>
              </a:rPr>
              <a:t>="300" </a:t>
            </a:r>
            <a:r>
              <a:rPr lang="es-ES" i="0" dirty="0" err="1">
                <a:solidFill>
                  <a:srgbClr val="374151"/>
                </a:solidFill>
                <a:effectLst/>
                <a:latin typeface="Söhne"/>
              </a:rPr>
              <a:t>height</a:t>
            </a:r>
            <a:r>
              <a:rPr lang="es-ES" i="0" dirty="0">
                <a:solidFill>
                  <a:srgbClr val="374151"/>
                </a:solidFill>
                <a:effectLst/>
                <a:latin typeface="Söhne"/>
              </a:rPr>
              <a:t>="200"&gt;.</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13</a:t>
            </a:fld>
            <a:endParaRPr lang="es-ES"/>
          </a:p>
        </p:txBody>
      </p:sp>
    </p:spTree>
    <p:extLst>
      <p:ext uri="{BB962C8B-B14F-4D97-AF65-F5344CB8AC3E}">
        <p14:creationId xmlns:p14="http://schemas.microsoft.com/office/powerpoint/2010/main" val="632018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Ejercicios I</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Genera los 6 encabezados con distinto nivel con tus profes favoritos</a:t>
            </a:r>
          </a:p>
          <a:p>
            <a:pPr algn="l">
              <a:buFont typeface="Arial" panose="020B0604020202020204" pitchFamily="34" charset="0"/>
              <a:buChar char="•"/>
            </a:pPr>
            <a:r>
              <a:rPr lang="es-ES" dirty="0">
                <a:solidFill>
                  <a:srgbClr val="374151"/>
                </a:solidFill>
              </a:rPr>
              <a:t>Añade una descripción a cada uno de ellos</a:t>
            </a:r>
          </a:p>
          <a:p>
            <a:pPr algn="l">
              <a:buFont typeface="Arial" panose="020B0604020202020204" pitchFamily="34" charset="0"/>
              <a:buChar char="•"/>
            </a:pPr>
            <a:r>
              <a:rPr lang="es-ES" i="0" dirty="0">
                <a:solidFill>
                  <a:srgbClr val="374151"/>
                </a:solidFill>
                <a:effectLst/>
                <a:latin typeface="Söhne"/>
              </a:rPr>
              <a:t>Añade un enlace a su perfil en la URJC (por ejemplo: </a:t>
            </a:r>
            <a:r>
              <a:rPr lang="es-ES" i="0" dirty="0">
                <a:solidFill>
                  <a:srgbClr val="374151"/>
                </a:solidFill>
                <a:effectLst/>
                <a:latin typeface="Söhne"/>
                <a:hlinkClick r:id="rId2"/>
              </a:rPr>
              <a:t>https://gestion2.urjc.es/pdi/ver/nicolas.rodriguez</a:t>
            </a:r>
            <a:r>
              <a:rPr lang="es-ES" i="0" dirty="0">
                <a:solidFill>
                  <a:srgbClr val="374151"/>
                </a:solidFill>
                <a:effectLst/>
                <a:latin typeface="Söhne"/>
              </a:rPr>
              <a:t>)</a:t>
            </a:r>
          </a:p>
          <a:p>
            <a:pPr algn="l">
              <a:buFont typeface="Arial" panose="020B0604020202020204" pitchFamily="34" charset="0"/>
              <a:buChar char="•"/>
            </a:pPr>
            <a:endParaRPr lang="es-ES" i="0" dirty="0">
              <a:solidFill>
                <a:srgbClr val="374151"/>
              </a:solidFill>
              <a:effectLst/>
              <a:latin typeface="Söhne"/>
            </a:endParaRPr>
          </a:p>
          <a:p>
            <a:pPr algn="l">
              <a:buFont typeface="Arial" panose="020B0604020202020204" pitchFamily="34" charset="0"/>
              <a:buChar char="•"/>
            </a:pPr>
            <a:r>
              <a:rPr lang="es-ES" i="0" dirty="0">
                <a:solidFill>
                  <a:srgbClr val="374151"/>
                </a:solidFill>
                <a:effectLst/>
                <a:latin typeface="Söhne"/>
              </a:rPr>
              <a:t>Genera una lista ordenada con tus 3 Pokémon favoritos.</a:t>
            </a:r>
          </a:p>
          <a:p>
            <a:pPr algn="l">
              <a:buFont typeface="Arial" panose="020B0604020202020204" pitchFamily="34" charset="0"/>
              <a:buChar char="•"/>
            </a:pPr>
            <a:r>
              <a:rPr lang="es-ES" dirty="0">
                <a:solidFill>
                  <a:srgbClr val="374151"/>
                </a:solidFill>
              </a:rPr>
              <a:t>Añade una foto de uno de ellos. La foto tiene que llevar a su ficha en la </a:t>
            </a:r>
            <a:r>
              <a:rPr lang="es-ES" dirty="0" err="1">
                <a:solidFill>
                  <a:srgbClr val="374151"/>
                </a:solidFill>
              </a:rPr>
              <a:t>Pokédex</a:t>
            </a:r>
            <a:endParaRPr lang="es-ES" i="0" dirty="0">
              <a:solidFill>
                <a:srgbClr val="374151"/>
              </a:solidFill>
              <a:effectLst/>
              <a:latin typeface="Söhne"/>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14</a:t>
            </a:fld>
            <a:endParaRPr lang="es-ES"/>
          </a:p>
        </p:txBody>
      </p:sp>
    </p:spTree>
    <p:extLst>
      <p:ext uri="{BB962C8B-B14F-4D97-AF65-F5344CB8AC3E}">
        <p14:creationId xmlns:p14="http://schemas.microsoft.com/office/powerpoint/2010/main" val="245391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b="1"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15</a:t>
            </a:fld>
            <a:endParaRPr lang="es-ES"/>
          </a:p>
        </p:txBody>
      </p:sp>
    </p:spTree>
    <p:extLst>
      <p:ext uri="{BB962C8B-B14F-4D97-AF65-F5344CB8AC3E}">
        <p14:creationId xmlns:p14="http://schemas.microsoft.com/office/powerpoint/2010/main" val="243507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Tablas  </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Sirve para la </a:t>
            </a:r>
            <a:r>
              <a:rPr lang="es-ES" dirty="0">
                <a:solidFill>
                  <a:srgbClr val="374151"/>
                </a:solidFill>
              </a:rPr>
              <a:t>r</a:t>
            </a:r>
            <a:r>
              <a:rPr lang="es-ES" i="0" dirty="0">
                <a:solidFill>
                  <a:srgbClr val="374151"/>
                </a:solidFill>
                <a:effectLst/>
                <a:latin typeface="Söhne"/>
              </a:rPr>
              <a:t>epresentación de datos en formato tabla.</a:t>
            </a:r>
          </a:p>
          <a:p>
            <a:pPr algn="l">
              <a:buFont typeface="Arial" panose="020B0604020202020204" pitchFamily="34" charset="0"/>
              <a:buChar char="•"/>
            </a:pPr>
            <a:r>
              <a:rPr lang="es-ES" i="0" dirty="0">
                <a:solidFill>
                  <a:srgbClr val="374151"/>
                </a:solidFill>
                <a:effectLst/>
                <a:latin typeface="Söhne"/>
              </a:rPr>
              <a:t>Elementos esenciales: &lt;table&gt;, &lt;</a:t>
            </a:r>
            <a:r>
              <a:rPr lang="es-ES" i="0" dirty="0" err="1">
                <a:solidFill>
                  <a:srgbClr val="374151"/>
                </a:solidFill>
                <a:effectLst/>
                <a:latin typeface="Söhne"/>
              </a:rPr>
              <a:t>tr</a:t>
            </a:r>
            <a:r>
              <a:rPr lang="es-ES" i="0" dirty="0">
                <a:solidFill>
                  <a:srgbClr val="374151"/>
                </a:solidFill>
                <a:effectLst/>
                <a:latin typeface="Söhne"/>
              </a:rPr>
              <a:t>&gt;, &lt;</a:t>
            </a:r>
            <a:r>
              <a:rPr lang="es-ES" i="0" dirty="0" err="1">
                <a:solidFill>
                  <a:srgbClr val="374151"/>
                </a:solidFill>
                <a:effectLst/>
                <a:latin typeface="Söhne"/>
              </a:rPr>
              <a:t>td</a:t>
            </a:r>
            <a:r>
              <a:rPr lang="es-ES" i="0" dirty="0">
                <a:solidFill>
                  <a:srgbClr val="374151"/>
                </a:solidFill>
                <a:effectLst/>
                <a:latin typeface="Söhne"/>
              </a:rPr>
              <a:t>&gt;, &lt;</a:t>
            </a:r>
            <a:r>
              <a:rPr lang="es-ES" i="0" dirty="0" err="1">
                <a:solidFill>
                  <a:srgbClr val="374151"/>
                </a:solidFill>
                <a:effectLst/>
                <a:latin typeface="Söhne"/>
              </a:rPr>
              <a:t>th</a:t>
            </a:r>
            <a:r>
              <a:rPr lang="es-ES" i="0" dirty="0">
                <a:solidFill>
                  <a:srgbClr val="374151"/>
                </a:solidFill>
                <a:effectLst/>
                <a:latin typeface="Söhne"/>
              </a:rPr>
              <a:t>&gt;.</a:t>
            </a:r>
          </a:p>
          <a:p>
            <a:pPr algn="l">
              <a:buFont typeface="Arial" panose="020B0604020202020204" pitchFamily="34" charset="0"/>
              <a:buChar char="•"/>
            </a:pPr>
            <a:r>
              <a:rPr lang="es-ES" i="0" dirty="0">
                <a:solidFill>
                  <a:srgbClr val="374151"/>
                </a:solidFill>
                <a:effectLst/>
                <a:latin typeface="Söhne"/>
              </a:rPr>
              <a:t>Además de </a:t>
            </a:r>
            <a:r>
              <a:rPr lang="es-ES" dirty="0">
                <a:solidFill>
                  <a:srgbClr val="374151"/>
                </a:solidFill>
              </a:rPr>
              <a:t>&lt;</a:t>
            </a:r>
            <a:r>
              <a:rPr lang="es-ES" dirty="0" err="1">
                <a:solidFill>
                  <a:srgbClr val="374151"/>
                </a:solidFill>
              </a:rPr>
              <a:t>thead</a:t>
            </a:r>
            <a:r>
              <a:rPr lang="es-ES" dirty="0">
                <a:solidFill>
                  <a:srgbClr val="374151"/>
                </a:solidFill>
              </a:rPr>
              <a:t>&gt;, &lt;</a:t>
            </a:r>
            <a:r>
              <a:rPr lang="es-ES" dirty="0" err="1">
                <a:solidFill>
                  <a:srgbClr val="374151"/>
                </a:solidFill>
              </a:rPr>
              <a:t>tbody</a:t>
            </a:r>
            <a:r>
              <a:rPr lang="es-ES" dirty="0">
                <a:solidFill>
                  <a:srgbClr val="374151"/>
                </a:solidFill>
              </a:rPr>
              <a:t>&gt;, &lt;</a:t>
            </a:r>
            <a:r>
              <a:rPr lang="es-ES" dirty="0" err="1">
                <a:solidFill>
                  <a:srgbClr val="374151"/>
                </a:solidFill>
              </a:rPr>
              <a:t>tfoot</a:t>
            </a:r>
            <a:r>
              <a:rPr lang="es-ES" dirty="0">
                <a:solidFill>
                  <a:srgbClr val="374151"/>
                </a:solidFill>
              </a:rPr>
              <a:t>&gt;</a:t>
            </a:r>
            <a:endParaRPr lang="es-ES" i="0" dirty="0">
              <a:solidFill>
                <a:srgbClr val="374151"/>
              </a:solidFill>
              <a:effectLst/>
              <a:latin typeface="Söhne"/>
            </a:endParaRPr>
          </a:p>
          <a:p>
            <a:pPr algn="l">
              <a:buFont typeface="Arial" panose="020B0604020202020204" pitchFamily="34" charset="0"/>
              <a:buChar char="•"/>
            </a:pPr>
            <a:r>
              <a:rPr lang="es-ES" i="0" dirty="0">
                <a:solidFill>
                  <a:srgbClr val="374151"/>
                </a:solidFill>
                <a:effectLst/>
                <a:latin typeface="Söhne"/>
              </a:rPr>
              <a:t>Atributos adicionales: </a:t>
            </a:r>
            <a:r>
              <a:rPr lang="es-ES" i="0" dirty="0" err="1">
                <a:solidFill>
                  <a:srgbClr val="374151"/>
                </a:solidFill>
                <a:effectLst/>
                <a:latin typeface="Söhne"/>
              </a:rPr>
              <a:t>rowspan</a:t>
            </a:r>
            <a:r>
              <a:rPr lang="es-ES" i="0" dirty="0">
                <a:solidFill>
                  <a:srgbClr val="374151"/>
                </a:solidFill>
                <a:effectLst/>
                <a:latin typeface="Söhne"/>
              </a:rPr>
              <a:t> y </a:t>
            </a:r>
            <a:r>
              <a:rPr lang="es-ES" i="0" dirty="0" err="1">
                <a:solidFill>
                  <a:srgbClr val="374151"/>
                </a:solidFill>
                <a:effectLst/>
                <a:latin typeface="Söhne"/>
              </a:rPr>
              <a:t>colspan</a:t>
            </a:r>
            <a:r>
              <a:rPr lang="es-ES" i="0" dirty="0">
                <a:solidFill>
                  <a:srgbClr val="374151"/>
                </a:solidFill>
                <a:effectLst/>
                <a:latin typeface="Söhne"/>
              </a:rPr>
              <a:t> para combinar celdas.</a:t>
            </a:r>
          </a:p>
          <a:p>
            <a:pPr algn="l">
              <a:buFont typeface="Arial" panose="020B0604020202020204" pitchFamily="34" charset="0"/>
              <a:buChar char="•"/>
            </a:pPr>
            <a:endParaRPr lang="es-ES" i="0" dirty="0">
              <a:solidFill>
                <a:srgbClr val="374151"/>
              </a:solidFill>
              <a:effectLst/>
              <a:latin typeface="Söhne"/>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16</a:t>
            </a:fld>
            <a:endParaRPr lang="es-ES"/>
          </a:p>
        </p:txBody>
      </p:sp>
    </p:spTree>
    <p:extLst>
      <p:ext uri="{BB962C8B-B14F-4D97-AF65-F5344CB8AC3E}">
        <p14:creationId xmlns:p14="http://schemas.microsoft.com/office/powerpoint/2010/main" val="404883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Tablas </a:t>
            </a:r>
            <a:endParaRPr lang="es-ES" dirty="0">
              <a:solidFill>
                <a:srgbClr val="CB0017"/>
              </a:solidFill>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17</a:t>
            </a:fld>
            <a:endParaRPr lang="es-ES"/>
          </a:p>
        </p:txBody>
      </p:sp>
      <p:sp>
        <p:nvSpPr>
          <p:cNvPr id="7" name="Subtitle 4">
            <a:extLst>
              <a:ext uri="{FF2B5EF4-FFF2-40B4-BE49-F238E27FC236}">
                <a16:creationId xmlns:a16="http://schemas.microsoft.com/office/drawing/2014/main" id="{3D76406D-2CDB-DC88-07B0-BDDFAE591EBE}"/>
              </a:ext>
            </a:extLst>
          </p:cNvPr>
          <p:cNvSpPr txBox="1">
            <a:spLocks/>
          </p:cNvSpPr>
          <p:nvPr/>
        </p:nvSpPr>
        <p:spPr>
          <a:xfrm>
            <a:off x="314281" y="1582560"/>
            <a:ext cx="8180496" cy="4589280"/>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0" dirty="0">
                <a:solidFill>
                  <a:srgbClr val="800000"/>
                </a:solidFill>
                <a:effectLst/>
                <a:latin typeface="Consolas" panose="020B0609020204030204" pitchFamily="49" charset="0"/>
              </a:rPr>
              <a:t>&lt;table&gt;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&lt;tr&gt;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a:t>
            </a:r>
            <a:r>
              <a:rPr lang="en-US" sz="3000" b="0" dirty="0" err="1">
                <a:solidFill>
                  <a:srgbClr val="800000"/>
                </a:solidFill>
                <a:effectLst/>
                <a:latin typeface="Consolas" panose="020B0609020204030204" pitchFamily="49" charset="0"/>
              </a:rPr>
              <a:t>th</a:t>
            </a:r>
            <a:r>
              <a:rPr lang="en-US" sz="3000" b="0" dirty="0">
                <a:solidFill>
                  <a:srgbClr val="800000"/>
                </a:solidFill>
                <a:effectLst/>
                <a:latin typeface="Consolas" panose="020B0609020204030204" pitchFamily="49" charset="0"/>
              </a:rPr>
              <a:t>&gt;</a:t>
            </a:r>
            <a:r>
              <a:rPr lang="en-US" sz="3000" b="0" dirty="0" err="1">
                <a:solidFill>
                  <a:srgbClr val="000000"/>
                </a:solidFill>
                <a:effectLst/>
                <a:latin typeface="Consolas" panose="020B0609020204030204" pitchFamily="49" charset="0"/>
              </a:rPr>
              <a:t>Encabezado</a:t>
            </a:r>
            <a:r>
              <a:rPr lang="en-US" sz="3000" b="0" dirty="0">
                <a:solidFill>
                  <a:srgbClr val="000000"/>
                </a:solidFill>
                <a:effectLst/>
                <a:latin typeface="Consolas" panose="020B0609020204030204" pitchFamily="49" charset="0"/>
              </a:rPr>
              <a:t> 1</a:t>
            </a:r>
            <a:r>
              <a:rPr lang="en-US" sz="3000" b="0" dirty="0">
                <a:solidFill>
                  <a:srgbClr val="800000"/>
                </a:solidFill>
                <a:effectLst/>
                <a:latin typeface="Consolas" panose="020B0609020204030204" pitchFamily="49" charset="0"/>
              </a:rPr>
              <a:t>&lt;/</a:t>
            </a:r>
            <a:r>
              <a:rPr lang="en-US" sz="3000" b="0" dirty="0" err="1">
                <a:solidFill>
                  <a:srgbClr val="800000"/>
                </a:solidFill>
                <a:effectLst/>
                <a:latin typeface="Consolas" panose="020B0609020204030204" pitchFamily="49" charset="0"/>
              </a:rPr>
              <a:t>th</a:t>
            </a:r>
            <a:r>
              <a:rPr lang="en-US" sz="3000" b="0" dirty="0">
                <a:solidFill>
                  <a:srgbClr val="800000"/>
                </a:solidFill>
                <a:effectLst/>
                <a:latin typeface="Consolas" panose="020B0609020204030204" pitchFamily="49" charset="0"/>
              </a:rPr>
              <a:t>&gt;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a:t>
            </a:r>
            <a:r>
              <a:rPr lang="en-US" sz="3000" b="0" dirty="0" err="1">
                <a:solidFill>
                  <a:srgbClr val="800000"/>
                </a:solidFill>
                <a:effectLst/>
                <a:latin typeface="Consolas" panose="020B0609020204030204" pitchFamily="49" charset="0"/>
              </a:rPr>
              <a:t>th</a:t>
            </a:r>
            <a:r>
              <a:rPr lang="en-US" sz="3000" b="0" dirty="0">
                <a:solidFill>
                  <a:srgbClr val="800000"/>
                </a:solidFill>
                <a:effectLst/>
                <a:latin typeface="Consolas" panose="020B0609020204030204" pitchFamily="49" charset="0"/>
              </a:rPr>
              <a:t>&gt;</a:t>
            </a:r>
            <a:r>
              <a:rPr lang="en-US" sz="3000" b="0" dirty="0" err="1">
                <a:solidFill>
                  <a:srgbClr val="000000"/>
                </a:solidFill>
                <a:effectLst/>
                <a:latin typeface="Consolas" panose="020B0609020204030204" pitchFamily="49" charset="0"/>
              </a:rPr>
              <a:t>Encabezado</a:t>
            </a:r>
            <a:r>
              <a:rPr lang="en-US" sz="3000" b="0" dirty="0">
                <a:solidFill>
                  <a:srgbClr val="000000"/>
                </a:solidFill>
                <a:effectLst/>
                <a:latin typeface="Consolas" panose="020B0609020204030204" pitchFamily="49" charset="0"/>
              </a:rPr>
              <a:t> 2</a:t>
            </a:r>
            <a:r>
              <a:rPr lang="en-US" sz="3000" b="0" dirty="0">
                <a:solidFill>
                  <a:srgbClr val="800000"/>
                </a:solidFill>
                <a:effectLst/>
                <a:latin typeface="Consolas" panose="020B0609020204030204" pitchFamily="49" charset="0"/>
              </a:rPr>
              <a:t>&lt;/</a:t>
            </a:r>
            <a:r>
              <a:rPr lang="en-US" sz="3000" b="0" dirty="0" err="1">
                <a:solidFill>
                  <a:srgbClr val="800000"/>
                </a:solidFill>
                <a:effectLst/>
                <a:latin typeface="Consolas" panose="020B0609020204030204" pitchFamily="49" charset="0"/>
              </a:rPr>
              <a:t>th</a:t>
            </a:r>
            <a:r>
              <a:rPr lang="en-US" sz="3000" b="0" dirty="0">
                <a:solidFill>
                  <a:srgbClr val="800000"/>
                </a:solidFill>
                <a:effectLst/>
                <a:latin typeface="Consolas" panose="020B0609020204030204" pitchFamily="49" charset="0"/>
              </a:rPr>
              <a:t>&gt;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&lt;/tr&gt;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&lt;tr&gt;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&lt;td&gt;</a:t>
            </a:r>
            <a:r>
              <a:rPr lang="en-US" sz="3000" b="0" dirty="0">
                <a:solidFill>
                  <a:srgbClr val="000000"/>
                </a:solidFill>
                <a:effectLst/>
                <a:latin typeface="Consolas" panose="020B0609020204030204" pitchFamily="49" charset="0"/>
              </a:rPr>
              <a:t>Dato 1</a:t>
            </a:r>
            <a:r>
              <a:rPr lang="en-US" sz="3000" b="0" dirty="0">
                <a:solidFill>
                  <a:srgbClr val="800000"/>
                </a:solidFill>
                <a:effectLst/>
                <a:latin typeface="Consolas" panose="020B0609020204030204" pitchFamily="49" charset="0"/>
              </a:rPr>
              <a:t>&lt;/td&gt;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&lt;td&gt;</a:t>
            </a:r>
            <a:r>
              <a:rPr lang="en-US" sz="3000" b="0" dirty="0">
                <a:solidFill>
                  <a:srgbClr val="000000"/>
                </a:solidFill>
                <a:effectLst/>
                <a:latin typeface="Consolas" panose="020B0609020204030204" pitchFamily="49" charset="0"/>
              </a:rPr>
              <a:t>Dato 2</a:t>
            </a:r>
            <a:r>
              <a:rPr lang="en-US" sz="3000" b="0" dirty="0">
                <a:solidFill>
                  <a:srgbClr val="800000"/>
                </a:solidFill>
                <a:effectLst/>
                <a:latin typeface="Consolas" panose="020B0609020204030204" pitchFamily="49" charset="0"/>
              </a:rPr>
              <a:t>&lt;/td&gt;</a:t>
            </a:r>
            <a:endParaRPr lang="en-US" sz="3000" b="0" dirty="0">
              <a:solidFill>
                <a:srgbClr val="000000"/>
              </a:solidFill>
              <a:effectLst/>
              <a:latin typeface="Consolas" panose="020B0609020204030204" pitchFamily="49" charset="0"/>
            </a:endParaRPr>
          </a:p>
          <a:p>
            <a:pPr marL="0" indent="0">
              <a:buNone/>
            </a:pPr>
            <a:r>
              <a:rPr lang="en-US" sz="3000" b="0" dirty="0">
                <a:solidFill>
                  <a:srgbClr val="000000"/>
                </a:solidFill>
                <a:effectLst/>
                <a:latin typeface="Consolas" panose="020B0609020204030204" pitchFamily="49" charset="0"/>
              </a:rPr>
              <a:t>  </a:t>
            </a:r>
            <a:r>
              <a:rPr lang="en-US" sz="3000" b="0" dirty="0">
                <a:solidFill>
                  <a:srgbClr val="800000"/>
                </a:solidFill>
                <a:effectLst/>
                <a:latin typeface="Consolas" panose="020B0609020204030204" pitchFamily="49" charset="0"/>
              </a:rPr>
              <a:t>&lt;/tr&gt;</a:t>
            </a:r>
            <a:endParaRPr lang="en-US" sz="3000" b="0" dirty="0">
              <a:solidFill>
                <a:srgbClr val="000000"/>
              </a:solidFill>
              <a:effectLst/>
              <a:latin typeface="Consolas" panose="020B0609020204030204" pitchFamily="49" charset="0"/>
            </a:endParaRPr>
          </a:p>
          <a:p>
            <a:pPr marL="0" indent="0">
              <a:buNone/>
            </a:pPr>
            <a:r>
              <a:rPr lang="en-US" sz="3000" b="0" dirty="0">
                <a:solidFill>
                  <a:srgbClr val="800000"/>
                </a:solidFill>
                <a:effectLst/>
                <a:latin typeface="Consolas" panose="020B0609020204030204" pitchFamily="49" charset="0"/>
              </a:rPr>
              <a:t>&lt;/table&gt;</a:t>
            </a:r>
            <a:endParaRPr lang="en-US" sz="3000" b="0" dirty="0">
              <a:solidFill>
                <a:srgbClr val="000000"/>
              </a:solidFill>
              <a:effectLst/>
              <a:latin typeface="Consolas" panose="020B0609020204030204" pitchFamily="49" charset="0"/>
            </a:endParaRPr>
          </a:p>
        </p:txBody>
      </p:sp>
      <p:pic>
        <p:nvPicPr>
          <p:cNvPr id="9" name="Picture 8">
            <a:extLst>
              <a:ext uri="{FF2B5EF4-FFF2-40B4-BE49-F238E27FC236}">
                <a16:creationId xmlns:a16="http://schemas.microsoft.com/office/drawing/2014/main" id="{076DC162-EF27-B369-E4FE-6B86B2181DEE}"/>
              </a:ext>
            </a:extLst>
          </p:cNvPr>
          <p:cNvPicPr>
            <a:picLocks noChangeAspect="1"/>
          </p:cNvPicPr>
          <p:nvPr/>
        </p:nvPicPr>
        <p:blipFill>
          <a:blip r:embed="rId2"/>
          <a:stretch>
            <a:fillRect/>
          </a:stretch>
        </p:blipFill>
        <p:spPr>
          <a:xfrm>
            <a:off x="8199167" y="1582560"/>
            <a:ext cx="2048161" cy="504895"/>
          </a:xfrm>
          <a:prstGeom prst="rect">
            <a:avLst/>
          </a:prstGeom>
        </p:spPr>
      </p:pic>
    </p:spTree>
    <p:extLst>
      <p:ext uri="{BB962C8B-B14F-4D97-AF65-F5344CB8AC3E}">
        <p14:creationId xmlns:p14="http://schemas.microsoft.com/office/powerpoint/2010/main" val="143254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Ejercicios II</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Genera una lista ordenada con tus 3 Pokémon favoritos.</a:t>
            </a:r>
          </a:p>
          <a:p>
            <a:pPr algn="l">
              <a:buFont typeface="Arial" panose="020B0604020202020204" pitchFamily="34" charset="0"/>
              <a:buChar char="•"/>
            </a:pPr>
            <a:r>
              <a:rPr lang="es-ES" dirty="0">
                <a:solidFill>
                  <a:srgbClr val="374151"/>
                </a:solidFill>
              </a:rPr>
              <a:t>Añade una foto de uno de ellos. La foto tiene que llevar a su ficha en la </a:t>
            </a:r>
            <a:r>
              <a:rPr lang="es-ES" dirty="0" err="1">
                <a:solidFill>
                  <a:srgbClr val="374151"/>
                </a:solidFill>
              </a:rPr>
              <a:t>Pokédex</a:t>
            </a:r>
            <a:endParaRPr lang="es-ES" i="0" dirty="0">
              <a:solidFill>
                <a:srgbClr val="374151"/>
              </a:solidFill>
              <a:effectLst/>
              <a:latin typeface="Söhne"/>
            </a:endParaRPr>
          </a:p>
          <a:p>
            <a:pPr algn="l">
              <a:buFont typeface="Arial" panose="020B0604020202020204" pitchFamily="34" charset="0"/>
              <a:buChar char="•"/>
            </a:pPr>
            <a:r>
              <a:rPr lang="es-ES" i="0" dirty="0">
                <a:solidFill>
                  <a:srgbClr val="374151"/>
                </a:solidFill>
                <a:effectLst/>
                <a:latin typeface="Söhne"/>
              </a:rPr>
              <a:t>Todo lo anterior en formato tabla</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18</a:t>
            </a:fld>
            <a:endParaRPr lang="es-ES"/>
          </a:p>
        </p:txBody>
      </p:sp>
    </p:spTree>
    <p:extLst>
      <p:ext uri="{BB962C8B-B14F-4D97-AF65-F5344CB8AC3E}">
        <p14:creationId xmlns:p14="http://schemas.microsoft.com/office/powerpoint/2010/main" val="3845461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dirty="0"/>
              <a:t>Tablas</a:t>
            </a:r>
          </a:p>
          <a:p>
            <a:r>
              <a:rPr lang="es-ES" b="1" dirty="0" err="1"/>
              <a:t>iframe</a:t>
            </a:r>
            <a:r>
              <a:rPr lang="es-ES" b="1"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19</a:t>
            </a:fld>
            <a:endParaRPr lang="es-ES"/>
          </a:p>
        </p:txBody>
      </p:sp>
    </p:spTree>
    <p:extLst>
      <p:ext uri="{BB962C8B-B14F-4D97-AF65-F5344CB8AC3E}">
        <p14:creationId xmlns:p14="http://schemas.microsoft.com/office/powerpoint/2010/main" val="87553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b="1"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a:t>
            </a:fld>
            <a:endParaRPr lang="es-ES"/>
          </a:p>
        </p:txBody>
      </p:sp>
    </p:spTree>
    <p:extLst>
      <p:ext uri="{BB962C8B-B14F-4D97-AF65-F5344CB8AC3E}">
        <p14:creationId xmlns:p14="http://schemas.microsoft.com/office/powerpoint/2010/main" val="204705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err="1">
                <a:effectLst/>
                <a:latin typeface="Söhne"/>
              </a:rPr>
              <a:t>iframe</a:t>
            </a:r>
            <a:r>
              <a:rPr lang="es-ES" i="0" dirty="0">
                <a:effectLst/>
                <a:latin typeface="Söhne"/>
              </a:rPr>
              <a:t> y entidades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iframe</a:t>
            </a:r>
            <a:r>
              <a:rPr lang="es-ES" i="0" dirty="0">
                <a:solidFill>
                  <a:srgbClr val="374151"/>
                </a:solidFill>
                <a:effectLst/>
                <a:latin typeface="Söhne"/>
              </a:rPr>
              <a:t>&gt;: Permite incrustar contenido de otra página, como mapas o videos.</a:t>
            </a:r>
          </a:p>
          <a:p>
            <a:pPr algn="l">
              <a:buFont typeface="Arial" panose="020B0604020202020204" pitchFamily="34" charset="0"/>
              <a:buChar char="•"/>
            </a:pPr>
            <a:endParaRPr lang="es-ES" dirty="0">
              <a:solidFill>
                <a:srgbClr val="374151"/>
              </a:solidFill>
            </a:endParaRPr>
          </a:p>
          <a:p>
            <a:pPr algn="l">
              <a:buFont typeface="Arial" panose="020B0604020202020204" pitchFamily="34" charset="0"/>
              <a:buChar char="•"/>
            </a:pPr>
            <a:r>
              <a:rPr lang="es-ES" i="0" dirty="0">
                <a:solidFill>
                  <a:srgbClr val="374151"/>
                </a:solidFill>
                <a:effectLst/>
                <a:latin typeface="Söhne"/>
              </a:rPr>
              <a:t>Uso principal: Representar caracteres que tienen significado en HTML.</a:t>
            </a:r>
          </a:p>
          <a:p>
            <a:pPr algn="l">
              <a:buFont typeface="Arial" panose="020B0604020202020204" pitchFamily="34" charset="0"/>
              <a:buChar char="•"/>
            </a:pPr>
            <a:r>
              <a:rPr lang="es-ES" i="0" dirty="0">
                <a:solidFill>
                  <a:srgbClr val="374151"/>
                </a:solidFill>
                <a:effectLst/>
                <a:latin typeface="Söhne"/>
              </a:rPr>
              <a:t>Ejemplos comunes: &amp;</a:t>
            </a:r>
            <a:r>
              <a:rPr lang="es-ES" i="0" dirty="0" err="1">
                <a:solidFill>
                  <a:srgbClr val="374151"/>
                </a:solidFill>
                <a:effectLst/>
                <a:latin typeface="Söhne"/>
              </a:rPr>
              <a:t>lt</a:t>
            </a:r>
            <a:r>
              <a:rPr lang="es-ES" i="0" dirty="0">
                <a:solidFill>
                  <a:srgbClr val="374151"/>
                </a:solidFill>
                <a:effectLst/>
                <a:latin typeface="Söhne"/>
              </a:rPr>
              <a:t>; | &amp;</a:t>
            </a:r>
            <a:r>
              <a:rPr lang="es-ES" i="0" dirty="0" err="1">
                <a:solidFill>
                  <a:srgbClr val="374151"/>
                </a:solidFill>
                <a:effectLst/>
                <a:latin typeface="Söhne"/>
              </a:rPr>
              <a:t>gt</a:t>
            </a:r>
            <a:r>
              <a:rPr lang="es-ES" i="0" dirty="0">
                <a:solidFill>
                  <a:srgbClr val="374151"/>
                </a:solidFill>
                <a:effectLst/>
                <a:latin typeface="Söhne"/>
              </a:rPr>
              <a:t>; | &amp;</a:t>
            </a:r>
            <a:r>
              <a:rPr lang="es-ES" i="0" dirty="0" err="1">
                <a:solidFill>
                  <a:srgbClr val="374151"/>
                </a:solidFill>
                <a:effectLst/>
                <a:latin typeface="Söhne"/>
              </a:rPr>
              <a:t>amp</a:t>
            </a:r>
            <a:r>
              <a:rPr lang="es-ES" i="0" dirty="0">
                <a:solidFill>
                  <a:srgbClr val="374151"/>
                </a:solidFill>
                <a:effectLst/>
                <a:latin typeface="Söhne"/>
              </a:rPr>
              <a:t>;.</a:t>
            </a:r>
          </a:p>
          <a:p>
            <a:pPr algn="l">
              <a:buFont typeface="Arial" panose="020B0604020202020204" pitchFamily="34" charset="0"/>
              <a:buChar char="•"/>
            </a:pPr>
            <a:r>
              <a:rPr lang="es-ES" i="0" dirty="0">
                <a:solidFill>
                  <a:srgbClr val="374151"/>
                </a:solidFill>
                <a:effectLst/>
                <a:latin typeface="Söhne"/>
              </a:rPr>
              <a:t>Importancia: Evitar errores de interpretación en el navegador.</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20</a:t>
            </a:fld>
            <a:endParaRPr lang="es-ES"/>
          </a:p>
        </p:txBody>
      </p:sp>
    </p:spTree>
    <p:extLst>
      <p:ext uri="{BB962C8B-B14F-4D97-AF65-F5344CB8AC3E}">
        <p14:creationId xmlns:p14="http://schemas.microsoft.com/office/powerpoint/2010/main" val="223971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dirty="0"/>
              <a:t>Tablas</a:t>
            </a:r>
          </a:p>
          <a:p>
            <a:r>
              <a:rPr lang="es-ES" dirty="0" err="1"/>
              <a:t>iframe</a:t>
            </a:r>
            <a:r>
              <a:rPr lang="es-ES" dirty="0"/>
              <a:t> y entidades</a:t>
            </a:r>
          </a:p>
          <a:p>
            <a:r>
              <a:rPr lang="es-ES" b="1"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21</a:t>
            </a:fld>
            <a:endParaRPr lang="es-ES"/>
          </a:p>
        </p:txBody>
      </p:sp>
    </p:spTree>
    <p:extLst>
      <p:ext uri="{BB962C8B-B14F-4D97-AF65-F5344CB8AC3E}">
        <p14:creationId xmlns:p14="http://schemas.microsoft.com/office/powerpoint/2010/main" val="1094896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Bloques, comentario y salto de línea</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div</a:t>
            </a:r>
            <a:r>
              <a:rPr lang="es-ES" i="0" dirty="0">
                <a:solidFill>
                  <a:srgbClr val="374151"/>
                </a:solidFill>
                <a:effectLst/>
                <a:latin typeface="Söhne"/>
              </a:rPr>
              <a:t>&gt; para bloques y &lt;</a:t>
            </a:r>
            <a:r>
              <a:rPr lang="es-ES" i="0" dirty="0" err="1">
                <a:solidFill>
                  <a:srgbClr val="374151"/>
                </a:solidFill>
                <a:effectLst/>
                <a:latin typeface="Söhne"/>
              </a:rPr>
              <a:t>span</a:t>
            </a:r>
            <a:r>
              <a:rPr lang="es-ES" i="0" dirty="0">
                <a:solidFill>
                  <a:srgbClr val="374151"/>
                </a:solidFill>
                <a:effectLst/>
                <a:latin typeface="Söhne"/>
              </a:rPr>
              <a:t>&gt; para contenido en línea.</a:t>
            </a:r>
          </a:p>
          <a:p>
            <a:pPr algn="l">
              <a:buFont typeface="Arial" panose="020B0604020202020204" pitchFamily="34" charset="0"/>
              <a:buChar char="•"/>
            </a:pPr>
            <a:r>
              <a:rPr lang="es-ES" i="0" dirty="0">
                <a:solidFill>
                  <a:srgbClr val="374151"/>
                </a:solidFill>
                <a:effectLst/>
                <a:latin typeface="Söhne"/>
              </a:rPr>
              <a:t>Versatilidad: Ambas etiquetas se usan comúnmente para aplicar estilos y estructurar contenido.</a:t>
            </a:r>
            <a:endParaRPr lang="es-ES" dirty="0">
              <a:solidFill>
                <a:srgbClr val="374151"/>
              </a:solidFill>
            </a:endParaRPr>
          </a:p>
          <a:p>
            <a:pPr algn="l">
              <a:buFont typeface="Arial" panose="020B0604020202020204" pitchFamily="34" charset="0"/>
              <a:buChar char="•"/>
            </a:pPr>
            <a:r>
              <a:rPr lang="es-ES" i="0" dirty="0">
                <a:solidFill>
                  <a:srgbClr val="374151"/>
                </a:solidFill>
                <a:effectLst/>
                <a:latin typeface="Söhne"/>
              </a:rPr>
              <a:t>&lt;!-- Esto es un comentario --&gt;.</a:t>
            </a:r>
            <a:endParaRPr lang="es-ES" dirty="0">
              <a:solidFill>
                <a:srgbClr val="374151"/>
              </a:solidFill>
            </a:endParaRPr>
          </a:p>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br</a:t>
            </a:r>
            <a:r>
              <a:rPr lang="es-ES" i="0" dirty="0">
                <a:solidFill>
                  <a:srgbClr val="374151"/>
                </a:solidFill>
                <a:effectLst/>
                <a:latin typeface="Söhne"/>
              </a:rPr>
              <a:t>&gt; para saltos de línea y &lt;</a:t>
            </a:r>
            <a:r>
              <a:rPr lang="es-ES" i="0" dirty="0" err="1">
                <a:solidFill>
                  <a:srgbClr val="374151"/>
                </a:solidFill>
                <a:effectLst/>
                <a:latin typeface="Söhne"/>
              </a:rPr>
              <a:t>hr</a:t>
            </a:r>
            <a:r>
              <a:rPr lang="es-ES" i="0" dirty="0">
                <a:solidFill>
                  <a:srgbClr val="374151"/>
                </a:solidFill>
                <a:effectLst/>
                <a:latin typeface="Söhne"/>
              </a:rPr>
              <a:t>&gt; para separación temática.</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22</a:t>
            </a:fld>
            <a:endParaRPr lang="es-ES"/>
          </a:p>
        </p:txBody>
      </p:sp>
    </p:spTree>
    <p:extLst>
      <p:ext uri="{BB962C8B-B14F-4D97-AF65-F5344CB8AC3E}">
        <p14:creationId xmlns:p14="http://schemas.microsoft.com/office/powerpoint/2010/main" val="2504581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dirty="0"/>
              <a:t>Tablas</a:t>
            </a:r>
          </a:p>
          <a:p>
            <a:r>
              <a:rPr lang="es-ES" dirty="0" err="1"/>
              <a:t>iframe</a:t>
            </a:r>
            <a:r>
              <a:rPr lang="es-ES" dirty="0"/>
              <a:t> y entidades</a:t>
            </a:r>
          </a:p>
          <a:p>
            <a:r>
              <a:rPr lang="es-ES" dirty="0"/>
              <a:t>Bloques, comentario y salto de línea</a:t>
            </a:r>
          </a:p>
          <a:p>
            <a:r>
              <a:rPr lang="es-ES" b="1"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23</a:t>
            </a:fld>
            <a:endParaRPr lang="es-ES"/>
          </a:p>
        </p:txBody>
      </p:sp>
    </p:spTree>
    <p:extLst>
      <p:ext uri="{BB962C8B-B14F-4D97-AF65-F5344CB8AC3E}">
        <p14:creationId xmlns:p14="http://schemas.microsoft.com/office/powerpoint/2010/main" val="142582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Formularios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Los formularios en HTML permiten recopilar información del usuario. Se componen de diferentes elementos para permitir la entrada de datos, como campos de texto, áreas de texto, casillas de verificación, botones de opción, listas desplegables y botones, entre otros.</a:t>
            </a:r>
          </a:p>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form</a:t>
            </a:r>
            <a:r>
              <a:rPr lang="es-ES" i="0" dirty="0">
                <a:solidFill>
                  <a:srgbClr val="374151"/>
                </a:solidFill>
                <a:effectLst/>
                <a:latin typeface="Söhne"/>
              </a:rPr>
              <a:t>&gt;: Es el contenedor principal para todos los elementos del formulario. Sus atributos más comunes son:</a:t>
            </a:r>
          </a:p>
          <a:p>
            <a:pPr lvl="1"/>
            <a:r>
              <a:rPr lang="es-ES" i="0" dirty="0" err="1">
                <a:solidFill>
                  <a:srgbClr val="374151"/>
                </a:solidFill>
                <a:effectLst/>
                <a:latin typeface="Söhne"/>
              </a:rPr>
              <a:t>action</a:t>
            </a:r>
            <a:r>
              <a:rPr lang="es-ES" i="0" dirty="0">
                <a:solidFill>
                  <a:srgbClr val="374151"/>
                </a:solidFill>
                <a:effectLst/>
                <a:latin typeface="Söhne"/>
              </a:rPr>
              <a:t>: URL a la que se envían los datos del formulario cuando el usuario lo envía.</a:t>
            </a:r>
          </a:p>
          <a:p>
            <a:pPr lvl="1"/>
            <a:r>
              <a:rPr lang="es-ES" i="0" dirty="0" err="1">
                <a:solidFill>
                  <a:srgbClr val="374151"/>
                </a:solidFill>
                <a:effectLst/>
                <a:latin typeface="Söhne"/>
              </a:rPr>
              <a:t>method</a:t>
            </a:r>
            <a:r>
              <a:rPr lang="es-ES" i="0" dirty="0">
                <a:solidFill>
                  <a:srgbClr val="374151"/>
                </a:solidFill>
                <a:effectLst/>
                <a:latin typeface="Söhne"/>
              </a:rPr>
              <a:t>: Método HTTP utilizado para enviar los datos, comúnmente "GET" (datos adjuntos a la URL) o "POST" (datos en el cuerpo de la solicitud).</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24</a:t>
            </a:fld>
            <a:endParaRPr lang="es-ES"/>
          </a:p>
        </p:txBody>
      </p:sp>
    </p:spTree>
    <p:extLst>
      <p:ext uri="{BB962C8B-B14F-4D97-AF65-F5344CB8AC3E}">
        <p14:creationId xmlns:p14="http://schemas.microsoft.com/office/powerpoint/2010/main" val="4135971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Formularios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&lt;input&gt;: Elemento versátil que puede tener diferentes "tipos" (</a:t>
            </a:r>
            <a:r>
              <a:rPr lang="es-ES" i="0" dirty="0" err="1">
                <a:solidFill>
                  <a:srgbClr val="374151"/>
                </a:solidFill>
                <a:effectLst/>
                <a:latin typeface="Söhne"/>
              </a:rPr>
              <a:t>type</a:t>
            </a:r>
            <a:r>
              <a:rPr lang="es-ES" i="0" dirty="0">
                <a:solidFill>
                  <a:srgbClr val="374151"/>
                </a:solidFill>
                <a:effectLst/>
                <a:latin typeface="Söhne"/>
              </a:rPr>
              <a:t>), como:</a:t>
            </a:r>
          </a:p>
          <a:p>
            <a:pPr lvl="1"/>
            <a:r>
              <a:rPr lang="es-ES" i="0" dirty="0" err="1">
                <a:solidFill>
                  <a:srgbClr val="374151"/>
                </a:solidFill>
                <a:effectLst/>
                <a:latin typeface="Söhne"/>
              </a:rPr>
              <a:t>text</a:t>
            </a:r>
            <a:r>
              <a:rPr lang="es-ES" i="0" dirty="0">
                <a:solidFill>
                  <a:srgbClr val="374151"/>
                </a:solidFill>
                <a:effectLst/>
                <a:latin typeface="Söhne"/>
              </a:rPr>
              <a:t>: Para entrada de texto.</a:t>
            </a:r>
          </a:p>
          <a:p>
            <a:pPr lvl="1"/>
            <a:r>
              <a:rPr lang="es-ES" i="0" dirty="0" err="1">
                <a:solidFill>
                  <a:srgbClr val="374151"/>
                </a:solidFill>
                <a:effectLst/>
                <a:latin typeface="Söhne"/>
              </a:rPr>
              <a:t>password</a:t>
            </a:r>
            <a:r>
              <a:rPr lang="es-ES" i="0" dirty="0">
                <a:solidFill>
                  <a:srgbClr val="374151"/>
                </a:solidFill>
                <a:effectLst/>
                <a:latin typeface="Söhne"/>
              </a:rPr>
              <a:t>: Campo de contraseña.</a:t>
            </a:r>
          </a:p>
          <a:p>
            <a:pPr lvl="1"/>
            <a:r>
              <a:rPr lang="es-ES" i="0" dirty="0">
                <a:solidFill>
                  <a:srgbClr val="374151"/>
                </a:solidFill>
                <a:effectLst/>
                <a:latin typeface="Söhne"/>
              </a:rPr>
              <a:t>radio: Botón de opción.</a:t>
            </a:r>
          </a:p>
          <a:p>
            <a:pPr lvl="1"/>
            <a:r>
              <a:rPr lang="es-ES" i="0" dirty="0" err="1">
                <a:solidFill>
                  <a:srgbClr val="374151"/>
                </a:solidFill>
                <a:effectLst/>
                <a:latin typeface="Söhne"/>
              </a:rPr>
              <a:t>checkbox</a:t>
            </a:r>
            <a:r>
              <a:rPr lang="es-ES" i="0" dirty="0">
                <a:solidFill>
                  <a:srgbClr val="374151"/>
                </a:solidFill>
                <a:effectLst/>
                <a:latin typeface="Söhne"/>
              </a:rPr>
              <a:t>: Casilla de verificación.</a:t>
            </a:r>
          </a:p>
          <a:p>
            <a:pPr lvl="1"/>
            <a:r>
              <a:rPr lang="es-ES" i="0" dirty="0" err="1">
                <a:solidFill>
                  <a:srgbClr val="374151"/>
                </a:solidFill>
                <a:effectLst/>
                <a:latin typeface="Söhne"/>
              </a:rPr>
              <a:t>submit</a:t>
            </a:r>
            <a:r>
              <a:rPr lang="es-ES" i="0" dirty="0">
                <a:solidFill>
                  <a:srgbClr val="374151"/>
                </a:solidFill>
                <a:effectLst/>
                <a:latin typeface="Söhne"/>
              </a:rPr>
              <a:t>: Botón para enviar el formulario.</a:t>
            </a:r>
          </a:p>
          <a:p>
            <a:pPr lvl="1"/>
            <a:r>
              <a:rPr lang="es-ES" i="0" dirty="0">
                <a:solidFill>
                  <a:srgbClr val="374151"/>
                </a:solidFill>
                <a:effectLst/>
                <a:latin typeface="Söhne"/>
              </a:rPr>
              <a:t>file: Para cargar archivos.</a:t>
            </a:r>
          </a:p>
          <a:p>
            <a:pPr lvl="1"/>
            <a:r>
              <a:rPr lang="es-ES" i="0" dirty="0">
                <a:solidFill>
                  <a:srgbClr val="374151"/>
                </a:solidFill>
                <a:effectLst/>
                <a:latin typeface="Söhne"/>
              </a:rPr>
              <a:t>Entre otros</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25</a:t>
            </a:fld>
            <a:endParaRPr lang="es-ES"/>
          </a:p>
        </p:txBody>
      </p:sp>
    </p:spTree>
    <p:extLst>
      <p:ext uri="{BB962C8B-B14F-4D97-AF65-F5344CB8AC3E}">
        <p14:creationId xmlns:p14="http://schemas.microsoft.com/office/powerpoint/2010/main" val="3061893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Formularios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textarea</a:t>
            </a:r>
            <a:r>
              <a:rPr lang="es-ES" i="0" dirty="0">
                <a:solidFill>
                  <a:srgbClr val="374151"/>
                </a:solidFill>
                <a:effectLst/>
                <a:latin typeface="Söhne"/>
              </a:rPr>
              <a:t>&gt;: Para entrada de texto multilínea.</a:t>
            </a:r>
          </a:p>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select</a:t>
            </a:r>
            <a:r>
              <a:rPr lang="es-ES" i="0" dirty="0">
                <a:solidFill>
                  <a:srgbClr val="374151"/>
                </a:solidFill>
                <a:effectLst/>
                <a:latin typeface="Söhne"/>
              </a:rPr>
              <a:t>&gt; y &lt;</a:t>
            </a:r>
            <a:r>
              <a:rPr lang="es-ES" i="0" dirty="0" err="1">
                <a:solidFill>
                  <a:srgbClr val="374151"/>
                </a:solidFill>
                <a:effectLst/>
                <a:latin typeface="Söhne"/>
              </a:rPr>
              <a:t>option</a:t>
            </a:r>
            <a:r>
              <a:rPr lang="es-ES" i="0" dirty="0">
                <a:solidFill>
                  <a:srgbClr val="374151"/>
                </a:solidFill>
                <a:effectLst/>
                <a:latin typeface="Söhne"/>
              </a:rPr>
              <a:t>&gt;: Para listas desplegables. &lt;</a:t>
            </a:r>
            <a:r>
              <a:rPr lang="es-ES" i="0" dirty="0" err="1">
                <a:solidFill>
                  <a:srgbClr val="374151"/>
                </a:solidFill>
                <a:effectLst/>
                <a:latin typeface="Söhne"/>
              </a:rPr>
              <a:t>select</a:t>
            </a:r>
            <a:r>
              <a:rPr lang="es-ES" i="0" dirty="0">
                <a:solidFill>
                  <a:srgbClr val="374151"/>
                </a:solidFill>
                <a:effectLst/>
                <a:latin typeface="Söhne"/>
              </a:rPr>
              <a:t>&gt; es el contenedor y &lt;</a:t>
            </a:r>
            <a:r>
              <a:rPr lang="es-ES" i="0" dirty="0" err="1">
                <a:solidFill>
                  <a:srgbClr val="374151"/>
                </a:solidFill>
                <a:effectLst/>
                <a:latin typeface="Söhne"/>
              </a:rPr>
              <a:t>option</a:t>
            </a:r>
            <a:r>
              <a:rPr lang="es-ES" i="0" dirty="0">
                <a:solidFill>
                  <a:srgbClr val="374151"/>
                </a:solidFill>
                <a:effectLst/>
                <a:latin typeface="Söhne"/>
              </a:rPr>
              <a:t>&gt; representa cada opción en la lista.</a:t>
            </a:r>
          </a:p>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button</a:t>
            </a:r>
            <a:r>
              <a:rPr lang="es-ES" i="0" dirty="0">
                <a:solidFill>
                  <a:srgbClr val="374151"/>
                </a:solidFill>
                <a:effectLst/>
                <a:latin typeface="Söhne"/>
              </a:rPr>
              <a:t>&gt;: Representa un botón y puede tener diferentes roles según el atributo </a:t>
            </a:r>
            <a:r>
              <a:rPr lang="es-ES" i="0" dirty="0" err="1">
                <a:solidFill>
                  <a:srgbClr val="374151"/>
                </a:solidFill>
                <a:effectLst/>
                <a:latin typeface="Söhne"/>
              </a:rPr>
              <a:t>type</a:t>
            </a:r>
            <a:r>
              <a:rPr lang="es-ES" i="0" dirty="0">
                <a:solidFill>
                  <a:srgbClr val="374151"/>
                </a:solidFill>
                <a:effectLst/>
                <a:latin typeface="Söhne"/>
              </a:rPr>
              <a:t>.</a:t>
            </a:r>
          </a:p>
          <a:p>
            <a:pPr algn="l">
              <a:buFont typeface="Arial" panose="020B0604020202020204" pitchFamily="34" charset="0"/>
              <a:buChar char="•"/>
            </a:pPr>
            <a:r>
              <a:rPr lang="es-ES" i="0" dirty="0">
                <a:solidFill>
                  <a:srgbClr val="374151"/>
                </a:solidFill>
                <a:effectLst/>
                <a:latin typeface="Söhne"/>
              </a:rPr>
              <a:t>&lt;</a:t>
            </a:r>
            <a:r>
              <a:rPr lang="es-ES" i="0" dirty="0" err="1">
                <a:solidFill>
                  <a:srgbClr val="374151"/>
                </a:solidFill>
                <a:effectLst/>
                <a:latin typeface="Söhne"/>
              </a:rPr>
              <a:t>label</a:t>
            </a:r>
            <a:r>
              <a:rPr lang="es-ES" i="0" dirty="0">
                <a:solidFill>
                  <a:srgbClr val="374151"/>
                </a:solidFill>
                <a:effectLst/>
                <a:latin typeface="Söhne"/>
              </a:rPr>
              <a:t>&gt;: Proporciona una descripción o etiqueta para un elemento de entrada.</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26</a:t>
            </a:fld>
            <a:endParaRPr lang="es-ES"/>
          </a:p>
        </p:txBody>
      </p:sp>
    </p:spTree>
    <p:extLst>
      <p:ext uri="{BB962C8B-B14F-4D97-AF65-F5344CB8AC3E}">
        <p14:creationId xmlns:p14="http://schemas.microsoft.com/office/powerpoint/2010/main" val="3389346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Ejercicio III</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Genera un formulario con los siguientes campos:</a:t>
            </a:r>
          </a:p>
          <a:p>
            <a:pPr lvl="1"/>
            <a:r>
              <a:rPr lang="es-ES" dirty="0">
                <a:solidFill>
                  <a:srgbClr val="374151"/>
                </a:solidFill>
                <a:latin typeface="Söhne"/>
              </a:rPr>
              <a:t>Nombre</a:t>
            </a:r>
          </a:p>
          <a:p>
            <a:pPr lvl="1"/>
            <a:r>
              <a:rPr lang="es-ES" i="0" dirty="0">
                <a:solidFill>
                  <a:srgbClr val="374151"/>
                </a:solidFill>
                <a:effectLst/>
                <a:latin typeface="Söhne"/>
              </a:rPr>
              <a:t>Contraseña</a:t>
            </a:r>
            <a:endParaRPr lang="es-ES" dirty="0">
              <a:solidFill>
                <a:srgbClr val="374151"/>
              </a:solidFill>
              <a:latin typeface="Söhne"/>
            </a:endParaRPr>
          </a:p>
          <a:p>
            <a:pPr lvl="1"/>
            <a:r>
              <a:rPr lang="es-ES" i="0" dirty="0">
                <a:solidFill>
                  <a:srgbClr val="374151"/>
                </a:solidFill>
                <a:effectLst/>
                <a:latin typeface="Söhne"/>
              </a:rPr>
              <a:t>Pronombre preferido (desplegable)</a:t>
            </a:r>
          </a:p>
          <a:p>
            <a:pPr lvl="1"/>
            <a:r>
              <a:rPr lang="es-ES" dirty="0">
                <a:solidFill>
                  <a:srgbClr val="374151"/>
                </a:solidFill>
                <a:latin typeface="Söhne"/>
              </a:rPr>
              <a:t>Intereses (desplegable)</a:t>
            </a:r>
          </a:p>
          <a:p>
            <a:pPr lvl="1"/>
            <a:r>
              <a:rPr lang="es-ES" i="0" dirty="0">
                <a:solidFill>
                  <a:srgbClr val="374151"/>
                </a:solidFill>
                <a:effectLst/>
                <a:latin typeface="Söhne"/>
              </a:rPr>
              <a:t>Botón </a:t>
            </a:r>
            <a:r>
              <a:rPr lang="es-ES" dirty="0">
                <a:solidFill>
                  <a:srgbClr val="374151"/>
                </a:solidFill>
                <a:latin typeface="Söhne"/>
              </a:rPr>
              <a:t>“Registrar”</a:t>
            </a:r>
          </a:p>
          <a:p>
            <a:r>
              <a:rPr lang="es-ES" i="0" dirty="0">
                <a:solidFill>
                  <a:srgbClr val="374151"/>
                </a:solidFill>
                <a:effectLst/>
              </a:rPr>
              <a:t>Genera un salto de línea</a:t>
            </a:r>
          </a:p>
          <a:p>
            <a:r>
              <a:rPr lang="es-ES" dirty="0">
                <a:solidFill>
                  <a:srgbClr val="374151"/>
                </a:solidFill>
                <a:latin typeface="Söhne"/>
              </a:rPr>
              <a:t>Añade un </a:t>
            </a:r>
            <a:r>
              <a:rPr lang="es-ES" dirty="0" err="1">
                <a:solidFill>
                  <a:srgbClr val="374151"/>
                </a:solidFill>
                <a:latin typeface="Söhne"/>
              </a:rPr>
              <a:t>iframe</a:t>
            </a:r>
            <a:r>
              <a:rPr lang="es-ES" dirty="0">
                <a:solidFill>
                  <a:srgbClr val="374151"/>
                </a:solidFill>
                <a:latin typeface="Söhne"/>
              </a:rPr>
              <a:t> con alg</a:t>
            </a:r>
            <a:r>
              <a:rPr lang="es-ES" dirty="0">
                <a:solidFill>
                  <a:srgbClr val="374151"/>
                </a:solidFill>
              </a:rPr>
              <a:t>ún vídeo de YouTube</a:t>
            </a:r>
            <a:endParaRPr lang="es-ES" i="0" dirty="0">
              <a:solidFill>
                <a:srgbClr val="374151"/>
              </a:solidFill>
              <a:effectLst/>
              <a:latin typeface="Söhne"/>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27</a:t>
            </a:fld>
            <a:endParaRPr lang="es-ES"/>
          </a:p>
        </p:txBody>
      </p:sp>
    </p:spTree>
    <p:extLst>
      <p:ext uri="{BB962C8B-B14F-4D97-AF65-F5344CB8AC3E}">
        <p14:creationId xmlns:p14="http://schemas.microsoft.com/office/powerpoint/2010/main" val="490868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Herramientas de desarrollo</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Inspeccionar elementos: Ver y modificar el HTML en tiempo real.</a:t>
            </a:r>
          </a:p>
          <a:p>
            <a:pPr algn="l">
              <a:buFont typeface="Arial" panose="020B0604020202020204" pitchFamily="34" charset="0"/>
              <a:buChar char="•"/>
            </a:pPr>
            <a:r>
              <a:rPr lang="es-ES" i="0" dirty="0">
                <a:solidFill>
                  <a:srgbClr val="374151"/>
                </a:solidFill>
                <a:effectLst/>
                <a:latin typeface="Söhne"/>
              </a:rPr>
              <a:t>Editar HTML: Cambiar el código directamente desde el navegador.</a:t>
            </a:r>
          </a:p>
          <a:p>
            <a:pPr algn="l">
              <a:buFont typeface="Arial" panose="020B0604020202020204" pitchFamily="34" charset="0"/>
              <a:buChar char="•"/>
            </a:pPr>
            <a:r>
              <a:rPr lang="es-ES" i="0" dirty="0">
                <a:solidFill>
                  <a:srgbClr val="374151"/>
                </a:solidFill>
                <a:effectLst/>
                <a:latin typeface="Söhne"/>
              </a:rPr>
              <a:t>Visualizar estilos y scripts: Acceder a estilos CSS asociados y scripts JavaScript.</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28</a:t>
            </a:fld>
            <a:endParaRPr lang="es-ES"/>
          </a:p>
        </p:txBody>
      </p:sp>
    </p:spTree>
    <p:extLst>
      <p:ext uri="{BB962C8B-B14F-4D97-AF65-F5344CB8AC3E}">
        <p14:creationId xmlns:p14="http://schemas.microsoft.com/office/powerpoint/2010/main" val="1723391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Integración con CSS y JavaScript</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i="0" dirty="0">
                <a:solidFill>
                  <a:srgbClr val="374151"/>
                </a:solidFill>
                <a:effectLst/>
                <a:latin typeface="Söhne"/>
              </a:rPr>
              <a:t>Estilización: Hacer que el HTML se vea atractivo y se comporte de manera adaptativa.</a:t>
            </a:r>
          </a:p>
          <a:p>
            <a:pPr algn="l">
              <a:buFont typeface="Arial" panose="020B0604020202020204" pitchFamily="34" charset="0"/>
              <a:buChar char="•"/>
            </a:pPr>
            <a:r>
              <a:rPr lang="es-ES" i="0" dirty="0">
                <a:solidFill>
                  <a:srgbClr val="374151"/>
                </a:solidFill>
                <a:effectLst/>
                <a:latin typeface="Söhne"/>
              </a:rPr>
              <a:t>Buena práctica: Preferir estilos externos para separar contenido y presentación.</a:t>
            </a:r>
            <a:endParaRPr lang="es-ES" dirty="0">
              <a:solidFill>
                <a:srgbClr val="374151"/>
              </a:solidFill>
            </a:endParaRPr>
          </a:p>
          <a:p>
            <a:pPr algn="l">
              <a:buFont typeface="Arial" panose="020B0604020202020204" pitchFamily="34" charset="0"/>
              <a:buChar char="•"/>
            </a:pPr>
            <a:r>
              <a:rPr lang="es-ES" i="0" dirty="0">
                <a:solidFill>
                  <a:srgbClr val="374151"/>
                </a:solidFill>
                <a:effectLst/>
                <a:latin typeface="Söhne"/>
              </a:rPr>
              <a:t>Interactividad: JavaScript permite que el contenido HTML responda a las acciones del usuario.</a:t>
            </a:r>
          </a:p>
          <a:p>
            <a:pPr algn="l">
              <a:buFont typeface="Arial" panose="020B0604020202020204" pitchFamily="34" charset="0"/>
              <a:buChar char="•"/>
            </a:pPr>
            <a:r>
              <a:rPr lang="es-ES" i="0" dirty="0">
                <a:solidFill>
                  <a:srgbClr val="374151"/>
                </a:solidFill>
                <a:effectLst/>
                <a:latin typeface="Söhne"/>
              </a:rPr>
              <a:t>Eventos: Acciones como </a:t>
            </a:r>
            <a:r>
              <a:rPr lang="es-ES" i="0" dirty="0" err="1">
                <a:solidFill>
                  <a:srgbClr val="374151"/>
                </a:solidFill>
                <a:effectLst/>
                <a:latin typeface="Söhne"/>
              </a:rPr>
              <a:t>onclick</a:t>
            </a:r>
            <a:r>
              <a:rPr lang="es-ES" i="0" dirty="0">
                <a:solidFill>
                  <a:srgbClr val="374151"/>
                </a:solidFill>
                <a:effectLst/>
                <a:latin typeface="Söhne"/>
              </a:rPr>
              <a:t>, </a:t>
            </a:r>
            <a:r>
              <a:rPr lang="es-ES" i="0" dirty="0" err="1">
                <a:solidFill>
                  <a:srgbClr val="374151"/>
                </a:solidFill>
                <a:effectLst/>
                <a:latin typeface="Söhne"/>
              </a:rPr>
              <a:t>onload</a:t>
            </a:r>
            <a:r>
              <a:rPr lang="es-ES" i="0" dirty="0">
                <a:solidFill>
                  <a:srgbClr val="374151"/>
                </a:solidFill>
                <a:effectLst/>
                <a:latin typeface="Söhne"/>
              </a:rPr>
              <a:t> que pueden disparar funciones JavaScript.</a:t>
            </a:r>
          </a:p>
          <a:p>
            <a:pPr algn="l">
              <a:buFont typeface="Arial" panose="020B0604020202020204" pitchFamily="34" charset="0"/>
              <a:buChar char="•"/>
            </a:pPr>
            <a:r>
              <a:rPr lang="es-ES" i="0" dirty="0">
                <a:solidFill>
                  <a:srgbClr val="374151"/>
                </a:solidFill>
                <a:effectLst/>
                <a:latin typeface="Söhne"/>
              </a:rPr>
              <a:t>Manipulación del DOM: Cambiar, agregar o eliminar contenido HTML en tiempo real.</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29</a:t>
            </a:fld>
            <a:endParaRPr lang="es-ES"/>
          </a:p>
        </p:txBody>
      </p:sp>
    </p:spTree>
    <p:extLst>
      <p:ext uri="{BB962C8B-B14F-4D97-AF65-F5344CB8AC3E}">
        <p14:creationId xmlns:p14="http://schemas.microsoft.com/office/powerpoint/2010/main" val="131397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¿Qué es HTML?</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9503975" cy="4589280"/>
          </a:xfrm>
        </p:spPr>
        <p:txBody>
          <a:bodyPr/>
          <a:lstStyle/>
          <a:p>
            <a:pPr algn="l">
              <a:buFont typeface="Arial" panose="020B0604020202020204" pitchFamily="34" charset="0"/>
              <a:buChar char="•"/>
            </a:pPr>
            <a:r>
              <a:rPr lang="es-ES" b="1" i="0" dirty="0" err="1">
                <a:solidFill>
                  <a:srgbClr val="374151"/>
                </a:solidFill>
                <a:effectLst/>
                <a:latin typeface="Söhne"/>
              </a:rPr>
              <a:t>HyperText</a:t>
            </a:r>
            <a:r>
              <a:rPr lang="es-ES" b="1" i="0" dirty="0">
                <a:solidFill>
                  <a:srgbClr val="374151"/>
                </a:solidFill>
                <a:effectLst/>
                <a:latin typeface="Söhne"/>
              </a:rPr>
              <a:t> </a:t>
            </a:r>
            <a:r>
              <a:rPr lang="es-ES" b="1" i="0" dirty="0" err="1">
                <a:solidFill>
                  <a:srgbClr val="374151"/>
                </a:solidFill>
                <a:effectLst/>
                <a:latin typeface="Söhne"/>
              </a:rPr>
              <a:t>Markup</a:t>
            </a:r>
            <a:r>
              <a:rPr lang="es-ES" b="1" i="0" dirty="0">
                <a:solidFill>
                  <a:srgbClr val="374151"/>
                </a:solidFill>
                <a:effectLst/>
                <a:latin typeface="Söhne"/>
              </a:rPr>
              <a:t> </a:t>
            </a:r>
            <a:r>
              <a:rPr lang="es-ES" b="1" i="0" dirty="0" err="1">
                <a:solidFill>
                  <a:srgbClr val="374151"/>
                </a:solidFill>
                <a:effectLst/>
                <a:latin typeface="Söhne"/>
              </a:rPr>
              <a:t>Language</a:t>
            </a:r>
            <a:r>
              <a:rPr lang="es-ES" b="0" i="0" dirty="0">
                <a:solidFill>
                  <a:srgbClr val="374151"/>
                </a:solidFill>
                <a:effectLst/>
                <a:latin typeface="Söhne"/>
              </a:rPr>
              <a:t>: Lenguaje de marcado utilizado para estructurar contenido en la web.</a:t>
            </a:r>
          </a:p>
          <a:p>
            <a:pPr algn="l">
              <a:buFont typeface="Arial" panose="020B0604020202020204" pitchFamily="34" charset="0"/>
              <a:buChar char="•"/>
            </a:pPr>
            <a:r>
              <a:rPr lang="es-ES" b="1" i="0" dirty="0">
                <a:solidFill>
                  <a:srgbClr val="374151"/>
                </a:solidFill>
                <a:effectLst/>
                <a:latin typeface="Söhne"/>
              </a:rPr>
              <a:t>Lenguaje de marcado</a:t>
            </a:r>
            <a:r>
              <a:rPr lang="es-ES" b="0" i="0" dirty="0">
                <a:solidFill>
                  <a:srgbClr val="374151"/>
                </a:solidFill>
                <a:effectLst/>
                <a:latin typeface="Söhne"/>
              </a:rPr>
              <a:t>: Utiliza "etiquetas" para determinar cómo se debe presentar el contenido.</a:t>
            </a:r>
          </a:p>
          <a:p>
            <a:r>
              <a:rPr lang="es-ES" b="0" i="0" dirty="0">
                <a:solidFill>
                  <a:srgbClr val="374151"/>
                </a:solidFill>
                <a:effectLst/>
                <a:latin typeface="Söhne"/>
              </a:rPr>
              <a:t>Todos los sitios web utilizan HTML para presentar su contenido.</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3</a:t>
            </a:fld>
            <a:endParaRPr lang="es-ES"/>
          </a:p>
        </p:txBody>
      </p:sp>
      <p:pic>
        <p:nvPicPr>
          <p:cNvPr id="6" name="Picture 5" descr="A logo of a software developer&#10;&#10;Description automatically generated">
            <a:extLst>
              <a:ext uri="{FF2B5EF4-FFF2-40B4-BE49-F238E27FC236}">
                <a16:creationId xmlns:a16="http://schemas.microsoft.com/office/drawing/2014/main" id="{D620B1CE-B036-93C1-B192-D13701F10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3688" y="1983463"/>
            <a:ext cx="2512574" cy="2512574"/>
          </a:xfrm>
          <a:prstGeom prst="rect">
            <a:avLst/>
          </a:prstGeom>
        </p:spPr>
      </p:pic>
    </p:spTree>
    <p:extLst>
      <p:ext uri="{BB962C8B-B14F-4D97-AF65-F5344CB8AC3E}">
        <p14:creationId xmlns:p14="http://schemas.microsoft.com/office/powerpoint/2010/main" val="3234330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 </a:t>
            </a:r>
          </a:p>
          <a:p>
            <a:pPr algn="ctr">
              <a:lnSpc>
                <a:spcPct val="100000"/>
              </a:lnSpc>
              <a:spcAft>
                <a:spcPts val="567"/>
              </a:spcAft>
            </a:pPr>
            <a:r>
              <a:rPr lang="es-ES" sz="3600" b="1" spc="-1" dirty="0">
                <a:solidFill>
                  <a:srgbClr val="CB0017"/>
                </a:solidFill>
                <a:latin typeface="Corbel"/>
              </a:rPr>
              <a:t>Introducción a los Sistemas Distribuidos: </a:t>
            </a:r>
          </a:p>
          <a:p>
            <a:pPr algn="ctr">
              <a:lnSpc>
                <a:spcPct val="100000"/>
              </a:lnSpc>
              <a:spcAft>
                <a:spcPts val="567"/>
              </a:spcAft>
            </a:pPr>
            <a:r>
              <a:rPr lang="es-ES" sz="3600" b="1" spc="-1" dirty="0">
                <a:solidFill>
                  <a:srgbClr val="CB0017"/>
                </a:solidFill>
                <a:latin typeface="Corbel"/>
              </a:rPr>
              <a:t>caracterización y arquitecturas.</a:t>
            </a:r>
          </a:p>
          <a:p>
            <a:pPr algn="ctr">
              <a:lnSpc>
                <a:spcPct val="100000"/>
              </a:lnSpc>
              <a:spcAft>
                <a:spcPts val="567"/>
              </a:spcAft>
            </a:pPr>
            <a:r>
              <a:rPr lang="es-ES" sz="3600" b="1" spc="-1" dirty="0">
                <a:solidFill>
                  <a:srgbClr val="CB0017"/>
                </a:solidFill>
                <a:latin typeface="Corbel"/>
              </a:rPr>
              <a:t>Tema 1.3: </a:t>
            </a:r>
          </a:p>
          <a:p>
            <a:pPr algn="ctr">
              <a:lnSpc>
                <a:spcPct val="100000"/>
              </a:lnSpc>
              <a:spcAft>
                <a:spcPts val="567"/>
              </a:spcAft>
            </a:pPr>
            <a:r>
              <a:rPr lang="es-ES" sz="3600" b="1" spc="-1" dirty="0">
                <a:solidFill>
                  <a:srgbClr val="CB0017"/>
                </a:solidFill>
                <a:latin typeface="Corbel"/>
              </a:rPr>
              <a:t>HTML</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
        <p:nvSpPr>
          <p:cNvPr id="4" name="Rectangle 1">
            <a:extLst>
              <a:ext uri="{FF2B5EF4-FFF2-40B4-BE49-F238E27FC236}">
                <a16:creationId xmlns:a16="http://schemas.microsoft.com/office/drawing/2014/main" id="{99AB7102-CD05-5DC5-E432-08498F93D246}"/>
              </a:ext>
            </a:extLst>
          </p:cNvPr>
          <p:cNvSpPr>
            <a:spLocks noChangeArrowheads="1"/>
          </p:cNvSpPr>
          <p:nvPr/>
        </p:nvSpPr>
        <p:spPr bwMode="auto">
          <a:xfrm>
            <a:off x="8298697" y="4892070"/>
            <a:ext cx="3864922" cy="1051530"/>
          </a:xfrm>
          <a:prstGeom prst="rect">
            <a:avLst/>
          </a:prstGeom>
          <a:solidFill>
            <a:srgbClr val="FEF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©2023 Autor Nicolás H. Rodríguez Uribe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Algunos derechos reservados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Este documento se distribuye bajo la licencia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“Atribución-</a:t>
            </a:r>
            <a:r>
              <a:rPr kumimoji="0" lang="es-ES" altLang="es-ES" sz="1000" b="0" i="0" u="none" strike="noStrike" cap="none" normalizeH="0" baseline="0" dirty="0" err="1">
                <a:ln>
                  <a:noFill/>
                </a:ln>
                <a:solidFill>
                  <a:srgbClr val="212529"/>
                </a:solidFill>
                <a:effectLst/>
                <a:latin typeface="SFMono-Regular"/>
              </a:rPr>
              <a:t>CompartirIgual</a:t>
            </a:r>
            <a:r>
              <a:rPr kumimoji="0" lang="es-ES" altLang="es-ES" sz="1000" b="0" i="0" u="none" strike="noStrike" cap="none" normalizeH="0" baseline="0" dirty="0">
                <a:ln>
                  <a:noFill/>
                </a:ln>
                <a:solidFill>
                  <a:srgbClr val="212529"/>
                </a:solidFill>
                <a:effectLst/>
                <a:latin typeface="SFMono-Regular"/>
              </a:rPr>
              <a:t> 4.0 Internacional” de Creative </a:t>
            </a:r>
            <a:r>
              <a:rPr kumimoji="0" lang="es-ES" altLang="es-ES" sz="1000" b="0" i="0" u="none" strike="noStrike" cap="none" normalizeH="0" baseline="0" dirty="0" err="1">
                <a:ln>
                  <a:noFill/>
                </a:ln>
                <a:solidFill>
                  <a:srgbClr val="212529"/>
                </a:solidFill>
                <a:effectLst/>
                <a:latin typeface="SFMono-Regular"/>
              </a:rPr>
              <a:t>Commons</a:t>
            </a:r>
            <a:r>
              <a:rPr kumimoji="0" lang="es-ES" altLang="es-ES" sz="1000" b="0" i="0" u="none" strike="noStrike" cap="none" normalizeH="0" baseline="0" dirty="0">
                <a:ln>
                  <a:noFill/>
                </a:ln>
                <a:solidFill>
                  <a:srgbClr val="212529"/>
                </a:solidFill>
                <a:effectLst/>
                <a:latin typeface="SFMono-Regular"/>
              </a:rPr>
              <a:t>, disponible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https://creativecommons.org/licenses/by-sa/4.0/deed.es</a:t>
            </a:r>
            <a:r>
              <a:rPr kumimoji="0" lang="es-ES" altLang="es-ES" sz="800" b="0" i="0" u="none" strike="noStrike" cap="none" normalizeH="0" baseline="0" dirty="0">
                <a:ln>
                  <a:noFill/>
                </a:ln>
                <a:solidFill>
                  <a:schemeClr val="tx1"/>
                </a:solidFill>
                <a:effectLst/>
              </a:rPr>
              <a:t> </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468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b="1" dirty="0"/>
              <a:t>Componentes básicos de HTML</a:t>
            </a:r>
          </a:p>
          <a:p>
            <a:r>
              <a:rPr lang="es-ES" i="0" dirty="0">
                <a:effectLst/>
                <a:latin typeface="Söhne"/>
              </a:rPr>
              <a:t>Estructura básica de un documento HTML</a:t>
            </a:r>
          </a:p>
          <a:p>
            <a:r>
              <a:rPr lang="es-ES" dirty="0"/>
              <a:t>Etiquetas comunes</a:t>
            </a:r>
          </a:p>
          <a:p>
            <a:r>
              <a:rPr lang="es-ES" dirty="0"/>
              <a:t>Atributos</a:t>
            </a:r>
          </a:p>
          <a:p>
            <a:r>
              <a:rPr lang="es-ES"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4</a:t>
            </a:fld>
            <a:endParaRPr lang="es-ES"/>
          </a:p>
        </p:txBody>
      </p:sp>
    </p:spTree>
    <p:extLst>
      <p:ext uri="{BB962C8B-B14F-4D97-AF65-F5344CB8AC3E}">
        <p14:creationId xmlns:p14="http://schemas.microsoft.com/office/powerpoint/2010/main" val="197514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diagram of a diagram&#10;&#10;Description automatically generated">
            <a:extLst>
              <a:ext uri="{FF2B5EF4-FFF2-40B4-BE49-F238E27FC236}">
                <a16:creationId xmlns:a16="http://schemas.microsoft.com/office/drawing/2014/main" id="{D4A48C9A-872F-1F0B-B225-F41D59F0C0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946" y="3923545"/>
            <a:ext cx="8134166" cy="2764037"/>
          </a:xfrm>
          <a:prstGeom prst="rect">
            <a:avLst/>
          </a:prstGeom>
        </p:spPr>
      </p:pic>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Componentes básicos de HTML</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32752" y="1182254"/>
            <a:ext cx="11481123" cy="3511767"/>
          </a:xfrm>
        </p:spPr>
        <p:txBody>
          <a:bodyPr/>
          <a:lstStyle/>
          <a:p>
            <a:pPr algn="l">
              <a:buFont typeface="Arial" panose="020B0604020202020204" pitchFamily="34" charset="0"/>
              <a:buChar char="•"/>
            </a:pPr>
            <a:r>
              <a:rPr lang="es-ES" b="0" i="0" dirty="0">
                <a:solidFill>
                  <a:srgbClr val="374151"/>
                </a:solidFill>
                <a:effectLst/>
                <a:latin typeface="Söhne"/>
              </a:rPr>
              <a:t>Etiquetas (tags): Indican el inicio y el final de un elemento (p.ej., &lt;p&gt;&lt;/p&gt;).</a:t>
            </a:r>
          </a:p>
          <a:p>
            <a:pPr algn="l">
              <a:buFont typeface="Arial" panose="020B0604020202020204" pitchFamily="34" charset="0"/>
              <a:buChar char="•"/>
            </a:pPr>
            <a:r>
              <a:rPr lang="es-ES" b="0" i="0" dirty="0">
                <a:solidFill>
                  <a:srgbClr val="374151"/>
                </a:solidFill>
                <a:effectLst/>
                <a:latin typeface="Söhne"/>
              </a:rPr>
              <a:t>Atributos: Propiedades adicionales de un elemento (p.ej., </a:t>
            </a:r>
            <a:r>
              <a:rPr lang="es-ES" b="0" i="0" dirty="0" err="1">
                <a:solidFill>
                  <a:srgbClr val="374151"/>
                </a:solidFill>
                <a:effectLst/>
                <a:latin typeface="Söhne"/>
              </a:rPr>
              <a:t>href</a:t>
            </a:r>
            <a:r>
              <a:rPr lang="es-ES" b="0" i="0" dirty="0">
                <a:solidFill>
                  <a:srgbClr val="374151"/>
                </a:solidFill>
                <a:effectLst/>
                <a:latin typeface="Söhne"/>
              </a:rPr>
              <a:t> en &lt;a&gt;).</a:t>
            </a:r>
          </a:p>
          <a:p>
            <a:pPr algn="l">
              <a:buFont typeface="Arial" panose="020B0604020202020204" pitchFamily="34" charset="0"/>
              <a:buChar char="•"/>
            </a:pPr>
            <a:r>
              <a:rPr lang="es-ES" b="0" i="0" dirty="0">
                <a:solidFill>
                  <a:srgbClr val="374151"/>
                </a:solidFill>
                <a:effectLst/>
                <a:latin typeface="Söhne"/>
              </a:rPr>
              <a:t>Contenido: Información entre las etiquetas (ej., texto en &lt;p&gt;)</a:t>
            </a: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5</a:t>
            </a:fld>
            <a:endParaRPr lang="es-ES"/>
          </a:p>
        </p:txBody>
      </p:sp>
      <p:sp>
        <p:nvSpPr>
          <p:cNvPr id="10" name="TextBox 9">
            <a:extLst>
              <a:ext uri="{FF2B5EF4-FFF2-40B4-BE49-F238E27FC236}">
                <a16:creationId xmlns:a16="http://schemas.microsoft.com/office/drawing/2014/main" id="{6AB39DB8-94E1-E859-5C37-39F2ABA14519}"/>
              </a:ext>
            </a:extLst>
          </p:cNvPr>
          <p:cNvSpPr txBox="1"/>
          <p:nvPr/>
        </p:nvSpPr>
        <p:spPr>
          <a:xfrm>
            <a:off x="1684503" y="6489139"/>
            <a:ext cx="9464039" cy="369332"/>
          </a:xfrm>
          <a:prstGeom prst="rect">
            <a:avLst/>
          </a:prstGeom>
          <a:noFill/>
        </p:spPr>
        <p:txBody>
          <a:bodyPr wrap="square">
            <a:spAutoFit/>
          </a:bodyPr>
          <a:lstStyle/>
          <a:p>
            <a:r>
              <a:rPr lang="es-ES" dirty="0"/>
              <a:t>Fuente: http://desarrolloweb.dlsi.ua.es/cursos/2011/html5-css3-es/images/html-sintaxis.png</a:t>
            </a:r>
          </a:p>
        </p:txBody>
      </p:sp>
    </p:spTree>
    <p:extLst>
      <p:ext uri="{BB962C8B-B14F-4D97-AF65-F5344CB8AC3E}">
        <p14:creationId xmlns:p14="http://schemas.microsoft.com/office/powerpoint/2010/main" val="210583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b="1" i="0" dirty="0">
                <a:effectLst/>
                <a:latin typeface="Söhne"/>
              </a:rPr>
              <a:t>Estructura básica de un documento HTML</a:t>
            </a:r>
          </a:p>
          <a:p>
            <a:r>
              <a:rPr lang="es-ES" dirty="0"/>
              <a:t>Etiquetas comunes</a:t>
            </a:r>
          </a:p>
          <a:p>
            <a:r>
              <a:rPr lang="es-ES" dirty="0"/>
              <a:t>Atributos</a:t>
            </a:r>
          </a:p>
          <a:p>
            <a:r>
              <a:rPr lang="es-ES"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6</a:t>
            </a:fld>
            <a:endParaRPr lang="es-ES"/>
          </a:p>
        </p:txBody>
      </p:sp>
    </p:spTree>
    <p:extLst>
      <p:ext uri="{BB962C8B-B14F-4D97-AF65-F5344CB8AC3E}">
        <p14:creationId xmlns:p14="http://schemas.microsoft.com/office/powerpoint/2010/main" val="413191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Estructura básica de un documento HTML</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1" y="1582560"/>
            <a:ext cx="8180496" cy="4589280"/>
          </a:xfrm>
        </p:spPr>
        <p:txBody>
          <a:bodyPr/>
          <a:lstStyle/>
          <a:p>
            <a:pPr marL="0" indent="0" algn="l">
              <a:buNone/>
            </a:pP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!DOCTYPE</a:t>
            </a:r>
            <a:r>
              <a:rPr lang="en-US" b="0" i="0" dirty="0">
                <a:solidFill>
                  <a:srgbClr val="FF0000"/>
                </a:solidFill>
                <a:effectLst/>
                <a:latin typeface="Consolas" panose="020B0609020204030204" pitchFamily="49" charset="0"/>
              </a:rPr>
              <a:t> html</a:t>
            </a:r>
            <a:r>
              <a:rPr lang="en-US" b="0" i="0" dirty="0">
                <a:solidFill>
                  <a:srgbClr val="0000CD"/>
                </a:solidFill>
                <a:effectLst/>
                <a:latin typeface="Consolas" panose="020B0609020204030204" pitchFamily="49" charset="0"/>
              </a:rPr>
              <a:t>&gt;</a:t>
            </a:r>
            <a:br>
              <a:rPr lang="en-US" dirty="0"/>
            </a:b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html</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head</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title</a:t>
            </a:r>
            <a:r>
              <a:rPr lang="en-US" b="0" i="0" dirty="0">
                <a:solidFill>
                  <a:srgbClr val="0000CD"/>
                </a:solidFill>
                <a:effectLst/>
                <a:latin typeface="Consolas" panose="020B0609020204030204" pitchFamily="49" charset="0"/>
              </a:rPr>
              <a:t>&gt;</a:t>
            </a:r>
            <a:r>
              <a:rPr lang="en-US" b="0" i="0" dirty="0">
                <a:solidFill>
                  <a:srgbClr val="000000"/>
                </a:solidFill>
                <a:effectLst/>
                <a:latin typeface="Consolas" panose="020B0609020204030204" pitchFamily="49" charset="0"/>
              </a:rPr>
              <a:t>Page Title</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/title</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/head</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body</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h1</a:t>
            </a:r>
            <a:r>
              <a:rPr lang="en-US" b="0" i="0" dirty="0">
                <a:solidFill>
                  <a:srgbClr val="0000CD"/>
                </a:solidFill>
                <a:effectLst/>
                <a:latin typeface="Consolas" panose="020B0609020204030204" pitchFamily="49" charset="0"/>
              </a:rPr>
              <a:t>&gt;</a:t>
            </a:r>
            <a:r>
              <a:rPr lang="en-US" b="0" i="0" dirty="0">
                <a:solidFill>
                  <a:srgbClr val="000000"/>
                </a:solidFill>
                <a:effectLst/>
                <a:latin typeface="Consolas" panose="020B0609020204030204" pitchFamily="49" charset="0"/>
              </a:rPr>
              <a:t>This is a Heading</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/h1</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p</a:t>
            </a:r>
            <a:r>
              <a:rPr lang="en-US" b="0" i="0" dirty="0">
                <a:solidFill>
                  <a:srgbClr val="0000CD"/>
                </a:solidFill>
                <a:effectLst/>
                <a:latin typeface="Consolas" panose="020B0609020204030204" pitchFamily="49" charset="0"/>
              </a:rPr>
              <a:t>&gt;</a:t>
            </a:r>
            <a:r>
              <a:rPr lang="en-US" b="0" i="0" dirty="0">
                <a:solidFill>
                  <a:srgbClr val="000000"/>
                </a:solidFill>
                <a:effectLst/>
                <a:latin typeface="Consolas" panose="020B0609020204030204" pitchFamily="49" charset="0"/>
              </a:rPr>
              <a:t>This is a paragraph.</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/p</a:t>
            </a:r>
            <a:r>
              <a:rPr lang="en-US" b="0" i="0" dirty="0">
                <a:solidFill>
                  <a:srgbClr val="0000CD"/>
                </a:solidFill>
                <a:effectLst/>
                <a:latin typeface="Consolas" panose="020B0609020204030204" pitchFamily="49" charset="0"/>
              </a:rPr>
              <a:t>&gt;</a:t>
            </a:r>
            <a:br>
              <a:rPr lang="en-US" dirty="0"/>
            </a:br>
            <a:r>
              <a:rPr lang="en-US" dirty="0"/>
              <a:t>	</a:t>
            </a: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/body</a:t>
            </a:r>
            <a:r>
              <a:rPr lang="en-US" b="0" i="0" dirty="0">
                <a:solidFill>
                  <a:srgbClr val="0000CD"/>
                </a:solidFill>
                <a:effectLst/>
                <a:latin typeface="Consolas" panose="020B0609020204030204" pitchFamily="49" charset="0"/>
              </a:rPr>
              <a:t>&gt;</a:t>
            </a:r>
            <a:br>
              <a:rPr lang="en-US" dirty="0"/>
            </a:br>
            <a:r>
              <a:rPr lang="en-US" b="0" i="0" dirty="0">
                <a:solidFill>
                  <a:srgbClr val="0000CD"/>
                </a:solidFill>
                <a:effectLst/>
                <a:latin typeface="Consolas" panose="020B0609020204030204" pitchFamily="49" charset="0"/>
              </a:rPr>
              <a:t>&lt;</a:t>
            </a:r>
            <a:r>
              <a:rPr lang="en-US" b="0" i="0" dirty="0">
                <a:solidFill>
                  <a:srgbClr val="A52A2A"/>
                </a:solidFill>
                <a:effectLst/>
                <a:latin typeface="Consolas" panose="020B0609020204030204" pitchFamily="49" charset="0"/>
              </a:rPr>
              <a:t>/html</a:t>
            </a:r>
            <a:r>
              <a:rPr lang="en-US" b="0" i="0" dirty="0">
                <a:solidFill>
                  <a:srgbClr val="0000CD"/>
                </a:solidFill>
                <a:effectLst/>
                <a:latin typeface="Consolas" panose="020B0609020204030204" pitchFamily="49" charset="0"/>
              </a:rPr>
              <a:t>&gt;</a:t>
            </a:r>
            <a:endParaRPr lang="es-ES" b="0" i="0" dirty="0">
              <a:solidFill>
                <a:srgbClr val="374151"/>
              </a:solidFill>
              <a:effectLst/>
              <a:latin typeface="Söhne"/>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7</a:t>
            </a:fld>
            <a:endParaRPr lang="es-ES"/>
          </a:p>
        </p:txBody>
      </p:sp>
      <p:sp>
        <p:nvSpPr>
          <p:cNvPr id="11" name="Subtitle 4">
            <a:extLst>
              <a:ext uri="{FF2B5EF4-FFF2-40B4-BE49-F238E27FC236}">
                <a16:creationId xmlns:a16="http://schemas.microsoft.com/office/drawing/2014/main" id="{1D42C92C-9B5C-DEDE-33B5-4A5875D81F0B}"/>
              </a:ext>
            </a:extLst>
          </p:cNvPr>
          <p:cNvSpPr txBox="1">
            <a:spLocks/>
          </p:cNvSpPr>
          <p:nvPr/>
        </p:nvSpPr>
        <p:spPr>
          <a:xfrm>
            <a:off x="332752" y="1182254"/>
            <a:ext cx="11481123" cy="3511767"/>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Clr>
                <a:srgbClr val="CB0017"/>
              </a:buClr>
              <a:buFont typeface="Arial" panose="020B0604020202020204" pitchFamily="34" charset="0"/>
              <a:buChar char="•"/>
              <a:defRPr sz="3600" kern="1200">
                <a:solidFill>
                  <a:schemeClr val="tx1"/>
                </a:solidFill>
                <a:latin typeface="Söhne"/>
                <a:ea typeface="+mn-ea"/>
                <a:cs typeface="Quire Sans" panose="020B05020404000200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solidFill>
                <a:srgbClr val="374151"/>
              </a:solidFill>
            </a:endParaRPr>
          </a:p>
        </p:txBody>
      </p:sp>
    </p:spTree>
    <p:extLst>
      <p:ext uri="{BB962C8B-B14F-4D97-AF65-F5344CB8AC3E}">
        <p14:creationId xmlns:p14="http://schemas.microsoft.com/office/powerpoint/2010/main" val="991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i="0" dirty="0">
                <a:effectLst/>
                <a:latin typeface="Söhne"/>
              </a:rPr>
              <a:t>Estructura básica de un documento HTML</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80" y="1582560"/>
            <a:ext cx="10768248" cy="4589280"/>
          </a:xfrm>
        </p:spPr>
        <p:txBody>
          <a:bodyPr/>
          <a:lstStyle/>
          <a:p>
            <a:pPr algn="l">
              <a:buFont typeface="Arial" panose="020B0604020202020204" pitchFamily="34" charset="0"/>
              <a:buChar char="•"/>
            </a:pPr>
            <a:r>
              <a:rPr lang="es-ES" b="0" i="0" dirty="0">
                <a:solidFill>
                  <a:srgbClr val="374151"/>
                </a:solidFill>
                <a:effectLst/>
                <a:latin typeface="Söhne"/>
              </a:rPr>
              <a:t>&lt;!DOCTYPE </a:t>
            </a:r>
            <a:r>
              <a:rPr lang="es-ES" b="0" i="0" dirty="0" err="1">
                <a:solidFill>
                  <a:srgbClr val="374151"/>
                </a:solidFill>
                <a:effectLst/>
                <a:latin typeface="Söhne"/>
              </a:rPr>
              <a:t>html</a:t>
            </a:r>
            <a:r>
              <a:rPr lang="es-ES" b="0" i="0" dirty="0">
                <a:solidFill>
                  <a:srgbClr val="374151"/>
                </a:solidFill>
                <a:effectLst/>
                <a:latin typeface="Söhne"/>
              </a:rPr>
              <a:t>&gt;: Declaración del tipo de documento.</a:t>
            </a:r>
          </a:p>
          <a:p>
            <a:pPr algn="l">
              <a:buFont typeface="Arial" panose="020B0604020202020204" pitchFamily="34" charset="0"/>
              <a:buChar char="•"/>
            </a:pPr>
            <a:r>
              <a:rPr lang="es-ES" b="0" i="0" dirty="0">
                <a:solidFill>
                  <a:srgbClr val="374151"/>
                </a:solidFill>
                <a:effectLst/>
                <a:latin typeface="Söhne"/>
              </a:rPr>
              <a:t>&lt;</a:t>
            </a:r>
            <a:r>
              <a:rPr lang="es-ES" b="0" i="0" dirty="0" err="1">
                <a:solidFill>
                  <a:srgbClr val="374151"/>
                </a:solidFill>
                <a:effectLst/>
                <a:latin typeface="Söhne"/>
              </a:rPr>
              <a:t>html</a:t>
            </a:r>
            <a:r>
              <a:rPr lang="es-ES" b="0" i="0" dirty="0">
                <a:solidFill>
                  <a:srgbClr val="374151"/>
                </a:solidFill>
                <a:effectLst/>
                <a:latin typeface="Söhne"/>
              </a:rPr>
              <a:t>&gt;: Raíz del documento.</a:t>
            </a:r>
          </a:p>
          <a:p>
            <a:pPr algn="l">
              <a:buFont typeface="Arial" panose="020B0604020202020204" pitchFamily="34" charset="0"/>
              <a:buChar char="•"/>
            </a:pPr>
            <a:r>
              <a:rPr lang="es-ES" b="0" i="0" dirty="0">
                <a:solidFill>
                  <a:srgbClr val="374151"/>
                </a:solidFill>
                <a:effectLst/>
                <a:latin typeface="Söhne"/>
              </a:rPr>
              <a:t>&lt;head&gt; y &lt;</a:t>
            </a:r>
            <a:r>
              <a:rPr lang="es-ES" b="0" i="0" dirty="0" err="1">
                <a:solidFill>
                  <a:srgbClr val="374151"/>
                </a:solidFill>
                <a:effectLst/>
                <a:latin typeface="Söhne"/>
              </a:rPr>
              <a:t>body</a:t>
            </a:r>
            <a:r>
              <a:rPr lang="es-ES" b="0" i="0" dirty="0">
                <a:solidFill>
                  <a:srgbClr val="374151"/>
                </a:solidFill>
                <a:effectLst/>
                <a:latin typeface="Söhne"/>
              </a:rPr>
              <a:t>&gt;: Secciones principales; &lt;head&gt; contiene metainformación y &lt;</a:t>
            </a:r>
            <a:r>
              <a:rPr lang="es-ES" b="0" i="0" dirty="0" err="1">
                <a:solidFill>
                  <a:srgbClr val="374151"/>
                </a:solidFill>
                <a:effectLst/>
                <a:latin typeface="Söhne"/>
              </a:rPr>
              <a:t>body</a:t>
            </a:r>
            <a:r>
              <a:rPr lang="es-ES" b="0" i="0" dirty="0">
                <a:solidFill>
                  <a:srgbClr val="374151"/>
                </a:solidFill>
                <a:effectLst/>
                <a:latin typeface="Söhne"/>
              </a:rPr>
              <a:t>&gt; el contenido visible.</a:t>
            </a:r>
          </a:p>
          <a:p>
            <a:pPr algn="l">
              <a:buFont typeface="Arial" panose="020B0604020202020204" pitchFamily="34" charset="0"/>
              <a:buChar char="•"/>
            </a:pPr>
            <a:r>
              <a:rPr lang="pt-BR" b="0" i="0" dirty="0">
                <a:solidFill>
                  <a:srgbClr val="374151"/>
                </a:solidFill>
                <a:effectLst/>
                <a:latin typeface="Söhne"/>
              </a:rPr>
              <a:t>Elementos básicos: Como &lt;</a:t>
            </a:r>
            <a:r>
              <a:rPr lang="pt-BR" b="0" i="0" dirty="0" err="1">
                <a:solidFill>
                  <a:srgbClr val="374151"/>
                </a:solidFill>
                <a:effectLst/>
                <a:latin typeface="Söhne"/>
              </a:rPr>
              <a:t>title</a:t>
            </a:r>
            <a:r>
              <a:rPr lang="pt-BR" b="0" i="0" dirty="0">
                <a:solidFill>
                  <a:srgbClr val="374151"/>
                </a:solidFill>
                <a:effectLst/>
                <a:latin typeface="Söhne"/>
              </a:rPr>
              <a:t>&gt;, &lt;meta&gt;, &lt;h1&gt;, &lt;p&gt;.</a:t>
            </a:r>
            <a:endParaRPr lang="es-ES" b="0" i="0" dirty="0">
              <a:solidFill>
                <a:srgbClr val="374151"/>
              </a:solidFill>
              <a:effectLst/>
              <a:latin typeface="Söhne"/>
            </a:endParaRPr>
          </a:p>
        </p:txBody>
      </p:sp>
      <p:sp>
        <p:nvSpPr>
          <p:cNvPr id="2" name="Slide Number Placeholder 1">
            <a:extLst>
              <a:ext uri="{FF2B5EF4-FFF2-40B4-BE49-F238E27FC236}">
                <a16:creationId xmlns:a16="http://schemas.microsoft.com/office/drawing/2014/main" id="{47BDB874-FBA5-7E0E-470E-771FCCDB88F9}"/>
              </a:ext>
            </a:extLst>
          </p:cNvPr>
          <p:cNvSpPr>
            <a:spLocks noGrp="1"/>
          </p:cNvSpPr>
          <p:nvPr>
            <p:ph type="sldNum" sz="quarter" idx="4"/>
          </p:nvPr>
        </p:nvSpPr>
        <p:spPr/>
        <p:txBody>
          <a:bodyPr/>
          <a:lstStyle/>
          <a:p>
            <a:fld id="{C3C68E28-6A0B-4E0D-A95D-AA2B793B8668}" type="slidenum">
              <a:rPr lang="es-ES" smtClean="0"/>
              <a:t>8</a:t>
            </a:fld>
            <a:endParaRPr lang="es-ES"/>
          </a:p>
        </p:txBody>
      </p:sp>
    </p:spTree>
    <p:extLst>
      <p:ext uri="{BB962C8B-B14F-4D97-AF65-F5344CB8AC3E}">
        <p14:creationId xmlns:p14="http://schemas.microsoft.com/office/powerpoint/2010/main" val="221266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¿Qué es HTML?</a:t>
            </a:r>
          </a:p>
          <a:p>
            <a:r>
              <a:rPr lang="es-ES" dirty="0"/>
              <a:t>Componentes básicos de HTML</a:t>
            </a:r>
          </a:p>
          <a:p>
            <a:r>
              <a:rPr lang="es-ES" i="0" dirty="0">
                <a:effectLst/>
                <a:latin typeface="Söhne"/>
              </a:rPr>
              <a:t>Estructura básica de un documento HTML</a:t>
            </a:r>
          </a:p>
          <a:p>
            <a:r>
              <a:rPr lang="es-ES" b="1" dirty="0"/>
              <a:t>Etiquetas comunes</a:t>
            </a:r>
          </a:p>
          <a:p>
            <a:r>
              <a:rPr lang="es-ES" dirty="0"/>
              <a:t>Atributos</a:t>
            </a:r>
          </a:p>
          <a:p>
            <a:r>
              <a:rPr lang="es-ES" dirty="0"/>
              <a:t>Tablas</a:t>
            </a:r>
          </a:p>
          <a:p>
            <a:r>
              <a:rPr lang="es-ES" dirty="0" err="1"/>
              <a:t>iframe</a:t>
            </a:r>
            <a:r>
              <a:rPr lang="es-ES" dirty="0"/>
              <a:t> y entidades</a:t>
            </a:r>
          </a:p>
          <a:p>
            <a:r>
              <a:rPr lang="es-ES" dirty="0"/>
              <a:t>Bloques, comentario y salto de línea</a:t>
            </a:r>
          </a:p>
          <a:p>
            <a:r>
              <a:rPr lang="es-ES" dirty="0"/>
              <a:t>Formularios</a:t>
            </a:r>
          </a:p>
        </p:txBody>
      </p:sp>
      <p:sp>
        <p:nvSpPr>
          <p:cNvPr id="2" name="Slide Number Placeholder 1">
            <a:extLst>
              <a:ext uri="{FF2B5EF4-FFF2-40B4-BE49-F238E27FC236}">
                <a16:creationId xmlns:a16="http://schemas.microsoft.com/office/drawing/2014/main" id="{56826CA4-0FB1-0FF7-6B8B-662E69484069}"/>
              </a:ext>
            </a:extLst>
          </p:cNvPr>
          <p:cNvSpPr>
            <a:spLocks noGrp="1"/>
          </p:cNvSpPr>
          <p:nvPr>
            <p:ph type="sldNum" sz="quarter" idx="4"/>
          </p:nvPr>
        </p:nvSpPr>
        <p:spPr/>
        <p:txBody>
          <a:bodyPr/>
          <a:lstStyle/>
          <a:p>
            <a:fld id="{C3C68E28-6A0B-4E0D-A95D-AA2B793B8668}" type="slidenum">
              <a:rPr lang="es-ES" smtClean="0"/>
              <a:t>9</a:t>
            </a:fld>
            <a:endParaRPr lang="es-ES"/>
          </a:p>
        </p:txBody>
      </p:sp>
    </p:spTree>
    <p:extLst>
      <p:ext uri="{BB962C8B-B14F-4D97-AF65-F5344CB8AC3E}">
        <p14:creationId xmlns:p14="http://schemas.microsoft.com/office/powerpoint/2010/main" val="2593229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1695</Words>
  <Application>Microsoft Office PowerPoint</Application>
  <PresentationFormat>Widescreen</PresentationFormat>
  <Paragraphs>255</Paragraphs>
  <Slides>30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Arial</vt:lpstr>
      <vt:lpstr>Calibri</vt:lpstr>
      <vt:lpstr>Calibri Light</vt:lpstr>
      <vt:lpstr>Consolas</vt:lpstr>
      <vt:lpstr>Corbel</vt:lpstr>
      <vt:lpstr>Montserrat</vt:lpstr>
      <vt:lpstr>SFMono-Regular</vt:lpstr>
      <vt:lpstr>Söhne</vt:lpstr>
      <vt:lpstr>Office Theme</vt:lpstr>
      <vt:lpstr>Custom Design</vt:lpstr>
      <vt:lpstr>PowerPoint Presentation</vt:lpstr>
      <vt:lpstr>Índice</vt:lpstr>
      <vt:lpstr>¿Qué es HTML?</vt:lpstr>
      <vt:lpstr>Índice</vt:lpstr>
      <vt:lpstr>Componentes básicos de HTML</vt:lpstr>
      <vt:lpstr>Índice</vt:lpstr>
      <vt:lpstr>Estructura básica de un documento HTML</vt:lpstr>
      <vt:lpstr>Estructura básica de un documento HTML</vt:lpstr>
      <vt:lpstr>Índice</vt:lpstr>
      <vt:lpstr>Etiquetas comunes</vt:lpstr>
      <vt:lpstr>Índice</vt:lpstr>
      <vt:lpstr>Atributos </vt:lpstr>
      <vt:lpstr>Atributos</vt:lpstr>
      <vt:lpstr>Ejercicios I</vt:lpstr>
      <vt:lpstr>Índice</vt:lpstr>
      <vt:lpstr>Tablas  </vt:lpstr>
      <vt:lpstr>Tablas </vt:lpstr>
      <vt:lpstr>Ejercicios II</vt:lpstr>
      <vt:lpstr>Índice</vt:lpstr>
      <vt:lpstr>iframe y entidades</vt:lpstr>
      <vt:lpstr>Índice</vt:lpstr>
      <vt:lpstr>Bloques, comentario y salto de línea</vt:lpstr>
      <vt:lpstr>Índice</vt:lpstr>
      <vt:lpstr>Formularios</vt:lpstr>
      <vt:lpstr>Formularios</vt:lpstr>
      <vt:lpstr>Formularios</vt:lpstr>
      <vt:lpstr>Ejercicio III</vt:lpstr>
      <vt:lpstr>Herramientas de desarrollo</vt:lpstr>
      <vt:lpstr>Integración con CSS y JavaScript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Nicolás Rodríguez Uribe</dc:creator>
  <cp:lastModifiedBy>Nicolás Rodríguez Uribe</cp:lastModifiedBy>
  <cp:revision>1</cp:revision>
  <dcterms:created xsi:type="dcterms:W3CDTF">2023-09-13T15:54:56Z</dcterms:created>
  <dcterms:modified xsi:type="dcterms:W3CDTF">2023-12-15T11:02:47Z</dcterms:modified>
</cp:coreProperties>
</file>