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24"/>
  </p:notesMasterIdLst>
  <p:sldIdLst>
    <p:sldId id="256" r:id="rId3"/>
    <p:sldId id="257" r:id="rId4"/>
    <p:sldId id="262" r:id="rId5"/>
    <p:sldId id="278" r:id="rId6"/>
    <p:sldId id="264" r:id="rId7"/>
    <p:sldId id="265" r:id="rId8"/>
    <p:sldId id="279" r:id="rId9"/>
    <p:sldId id="268" r:id="rId10"/>
    <p:sldId id="269" r:id="rId11"/>
    <p:sldId id="280" r:id="rId12"/>
    <p:sldId id="272" r:id="rId13"/>
    <p:sldId id="271" r:id="rId14"/>
    <p:sldId id="281" r:id="rId15"/>
    <p:sldId id="267" r:id="rId16"/>
    <p:sldId id="266" r:id="rId17"/>
    <p:sldId id="276" r:id="rId18"/>
    <p:sldId id="274" r:id="rId19"/>
    <p:sldId id="282" r:id="rId20"/>
    <p:sldId id="275" r:id="rId21"/>
    <p:sldId id="273" r:id="rId22"/>
    <p:sldId id="277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CAF2D-BF51-46DB-9E7A-DF5523CE3933}" v="31" dt="2023-12-15T10:59:16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8BAE2CF8-6DA3-466E-B4D6-9FF1C6261FF1}"/>
    <pc:docChg chg="undo custSel addSld delSld modSld sldOrd">
      <pc:chgData name="Nicolás Rodríguez Uribe" userId="743eddab-4d2c-4c93-bdc4-e21608900313" providerId="ADAL" clId="{8BAE2CF8-6DA3-466E-B4D6-9FF1C6261FF1}" dt="2023-09-22T14:54:13" v="231" actId="20577"/>
      <pc:docMkLst>
        <pc:docMk/>
      </pc:docMkLst>
      <pc:sldChg chg="modSp mod">
        <pc:chgData name="Nicolás Rodríguez Uribe" userId="743eddab-4d2c-4c93-bdc4-e21608900313" providerId="ADAL" clId="{8BAE2CF8-6DA3-466E-B4D6-9FF1C6261FF1}" dt="2023-09-22T14:19:30.372" v="31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8BAE2CF8-6DA3-466E-B4D6-9FF1C6261FF1}" dt="2023-09-22T14:19:30.372" v="31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add del mod">
        <pc:chgData name="Nicolás Rodríguez Uribe" userId="743eddab-4d2c-4c93-bdc4-e21608900313" providerId="ADAL" clId="{8BAE2CF8-6DA3-466E-B4D6-9FF1C6261FF1}" dt="2023-09-22T14:41:04.399" v="113" actId="20577"/>
        <pc:sldMkLst>
          <pc:docMk/>
          <pc:sldMk cId="4158414998" sldId="258"/>
        </pc:sldMkLst>
        <pc:spChg chg="mod">
          <ac:chgData name="Nicolás Rodríguez Uribe" userId="743eddab-4d2c-4c93-bdc4-e21608900313" providerId="ADAL" clId="{8BAE2CF8-6DA3-466E-B4D6-9FF1C6261FF1}" dt="2023-09-22T14:41:04.399" v="113" actId="20577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39:56.121" v="93" actId="20577"/>
          <ac:spMkLst>
            <pc:docMk/>
            <pc:sldMk cId="4158414998" sldId="258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8BAE2CF8-6DA3-466E-B4D6-9FF1C6261FF1}" dt="2023-09-22T14:40:12.905" v="96" actId="20577"/>
        <pc:sldMkLst>
          <pc:docMk/>
          <pc:sldMk cId="2346170297" sldId="259"/>
        </pc:sldMkLst>
        <pc:spChg chg="mod">
          <ac:chgData name="Nicolás Rodríguez Uribe" userId="743eddab-4d2c-4c93-bdc4-e21608900313" providerId="ADAL" clId="{8BAE2CF8-6DA3-466E-B4D6-9FF1C6261FF1}" dt="2023-09-22T14:38:02.854" v="46" actId="20577"/>
          <ac:spMkLst>
            <pc:docMk/>
            <pc:sldMk cId="2346170297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12.905" v="96" actId="20577"/>
          <ac:spMkLst>
            <pc:docMk/>
            <pc:sldMk cId="2346170297" sldId="25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40:15.374" v="97" actId="20577"/>
        <pc:sldMkLst>
          <pc:docMk/>
          <pc:sldMk cId="592076565" sldId="260"/>
        </pc:sldMkLst>
        <pc:spChg chg="mod">
          <ac:chgData name="Nicolás Rodríguez Uribe" userId="743eddab-4d2c-4c93-bdc4-e21608900313" providerId="ADAL" clId="{8BAE2CF8-6DA3-466E-B4D6-9FF1C6261FF1}" dt="2023-09-22T14:40:15.374" v="97" actId="20577"/>
          <ac:spMkLst>
            <pc:docMk/>
            <pc:sldMk cId="592076565" sldId="260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57820027" sldId="26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917593691" sldId="261"/>
        </pc:sldMkLst>
      </pc:sldChg>
      <pc:sldChg chg="modSp add mod">
        <pc:chgData name="Nicolás Rodríguez Uribe" userId="743eddab-4d2c-4c93-bdc4-e21608900313" providerId="ADAL" clId="{8BAE2CF8-6DA3-466E-B4D6-9FF1C6261FF1}" dt="2023-09-22T14:41:11.941" v="115"/>
        <pc:sldMkLst>
          <pc:docMk/>
          <pc:sldMk cId="3344836165" sldId="261"/>
        </pc:sldMkLst>
        <pc:spChg chg="mod">
          <ac:chgData name="Nicolás Rodríguez Uribe" userId="743eddab-4d2c-4c93-bdc4-e21608900313" providerId="ADAL" clId="{8BAE2CF8-6DA3-466E-B4D6-9FF1C6261FF1}" dt="2023-09-22T14:41:11.941" v="115"/>
          <ac:spMkLst>
            <pc:docMk/>
            <pc:sldMk cId="334483616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0:01.456" v="95" actId="20577"/>
          <ac:spMkLst>
            <pc:docMk/>
            <pc:sldMk cId="3344836165" sldId="261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58732488" sldId="262"/>
        </pc:sldMkLst>
      </pc:sldChg>
      <pc:sldChg chg="modSp add mod ord">
        <pc:chgData name="Nicolás Rodríguez Uribe" userId="743eddab-4d2c-4c93-bdc4-e21608900313" providerId="ADAL" clId="{8BAE2CF8-6DA3-466E-B4D6-9FF1C6261FF1}" dt="2023-09-22T14:54:08.239" v="227" actId="20577"/>
        <pc:sldMkLst>
          <pc:docMk/>
          <pc:sldMk cId="3234330171" sldId="262"/>
        </pc:sldMkLst>
        <pc:spChg chg="mod">
          <ac:chgData name="Nicolás Rodríguez Uribe" userId="743eddab-4d2c-4c93-bdc4-e21608900313" providerId="ADAL" clId="{8BAE2CF8-6DA3-466E-B4D6-9FF1C6261FF1}" dt="2023-09-22T14:54:08.239" v="227" actId="20577"/>
          <ac:spMkLst>
            <pc:docMk/>
            <pc:sldMk cId="3234330171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38.368" v="206" actId="20577"/>
          <ac:spMkLst>
            <pc:docMk/>
            <pc:sldMk cId="3234330171" sldId="262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894659187" sldId="263"/>
        </pc:sldMkLst>
      </pc:sldChg>
      <pc:sldChg chg="add">
        <pc:chgData name="Nicolás Rodríguez Uribe" userId="743eddab-4d2c-4c93-bdc4-e21608900313" providerId="ADAL" clId="{8BAE2CF8-6DA3-466E-B4D6-9FF1C6261FF1}" dt="2023-09-22T14:49:26.112" v="153" actId="2890"/>
        <pc:sldMkLst>
          <pc:docMk/>
          <pc:sldMk cId="3021982363" sldId="263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8BAE2CF8-6DA3-466E-B4D6-9FF1C6261FF1}" dt="2023-09-22T14:50:41.553" v="186"/>
        <pc:sldMkLst>
          <pc:docMk/>
          <pc:sldMk cId="3008267103" sldId="264"/>
        </pc:sldMkLst>
        <pc:spChg chg="mod">
          <ac:chgData name="Nicolás Rodríguez Uribe" userId="743eddab-4d2c-4c93-bdc4-e21608900313" providerId="ADAL" clId="{8BAE2CF8-6DA3-466E-B4D6-9FF1C6261FF1}" dt="2023-09-22T14:50:41.553" v="186"/>
          <ac:spMkLst>
            <pc:docMk/>
            <pc:sldMk cId="3008267103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49:59.275" v="157" actId="6549"/>
          <ac:spMkLst>
            <pc:docMk/>
            <pc:sldMk cId="3008267103" sldId="264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541243249" sldId="265"/>
        </pc:sldMkLst>
      </pc:sldChg>
      <pc:sldChg chg="add">
        <pc:chgData name="Nicolás Rodríguez Uribe" userId="743eddab-4d2c-4c93-bdc4-e21608900313" providerId="ADAL" clId="{8BAE2CF8-6DA3-466E-B4D6-9FF1C6261FF1}" dt="2023-09-22T14:51:26.031" v="187" actId="2890"/>
        <pc:sldMkLst>
          <pc:docMk/>
          <pc:sldMk cId="3459237278" sldId="265"/>
        </pc:sldMkLst>
      </pc:sldChg>
      <pc:sldChg chg="modSp add mod">
        <pc:chgData name="Nicolás Rodríguez Uribe" userId="743eddab-4d2c-4c93-bdc4-e21608900313" providerId="ADAL" clId="{8BAE2CF8-6DA3-466E-B4D6-9FF1C6261FF1}" dt="2023-09-22T14:53:09.339" v="201" actId="20577"/>
        <pc:sldMkLst>
          <pc:docMk/>
          <pc:sldMk cId="3100901251" sldId="266"/>
        </pc:sldMkLst>
        <pc:spChg chg="mod">
          <ac:chgData name="Nicolás Rodríguez Uribe" userId="743eddab-4d2c-4c93-bdc4-e21608900313" providerId="ADAL" clId="{8BAE2CF8-6DA3-466E-B4D6-9FF1C6261FF1}" dt="2023-09-22T14:53:09.339" v="201" actId="20577"/>
          <ac:spMkLst>
            <pc:docMk/>
            <pc:sldMk cId="3100901251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8BAE2CF8-6DA3-466E-B4D6-9FF1C6261FF1}" dt="2023-09-22T14:54:13" v="231" actId="20577"/>
        <pc:sldMkLst>
          <pc:docMk/>
          <pc:sldMk cId="1752846237" sldId="267"/>
        </pc:sldMkLst>
        <pc:spChg chg="mod">
          <ac:chgData name="Nicolás Rodríguez Uribe" userId="743eddab-4d2c-4c93-bdc4-e21608900313" providerId="ADAL" clId="{8BAE2CF8-6DA3-466E-B4D6-9FF1C6261FF1}" dt="2023-09-22T14:54:13" v="231" actId="20577"/>
          <ac:spMkLst>
            <pc:docMk/>
            <pc:sldMk cId="1752846237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8BAE2CF8-6DA3-466E-B4D6-9FF1C6261FF1}" dt="2023-09-22T14:53:45.579" v="208" actId="20577"/>
          <ac:spMkLst>
            <pc:docMk/>
            <pc:sldMk cId="1752846237" sldId="26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872420002" sldId="267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870959680" sldId="268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1935842843" sldId="269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307132690" sldId="270"/>
        </pc:sldMkLst>
      </pc:sldChg>
      <pc:sldChg chg="add del">
        <pc:chgData name="Nicolás Rodríguez Uribe" userId="743eddab-4d2c-4c93-bdc4-e21608900313" providerId="ADAL" clId="{8BAE2CF8-6DA3-466E-B4D6-9FF1C6261FF1}" dt="2023-09-22T14:19:18.362" v="2" actId="47"/>
        <pc:sldMkLst>
          <pc:docMk/>
          <pc:sldMk cId="2347703056" sldId="271"/>
        </pc:sldMkLst>
      </pc:sldChg>
    </pc:docChg>
  </pc:docChgLst>
  <pc:docChgLst>
    <pc:chgData name="Nicolás Rodríguez Uribe" userId="743eddab-4d2c-4c93-bdc4-e21608900313" providerId="ADAL" clId="{498E123F-B7B2-4804-A392-24F859A658D2}"/>
    <pc:docChg chg="modSld">
      <pc:chgData name="Nicolás Rodríguez Uribe" userId="743eddab-4d2c-4c93-bdc4-e21608900313" providerId="ADAL" clId="{498E123F-B7B2-4804-A392-24F859A658D2}" dt="2023-11-05T19:26:55.404" v="4" actId="20577"/>
      <pc:docMkLst>
        <pc:docMk/>
      </pc:docMkLst>
      <pc:sldChg chg="modSp mod">
        <pc:chgData name="Nicolás Rodríguez Uribe" userId="743eddab-4d2c-4c93-bdc4-e21608900313" providerId="ADAL" clId="{498E123F-B7B2-4804-A392-24F859A658D2}" dt="2023-11-05T19:26:55.404" v="4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498E123F-B7B2-4804-A392-24F859A658D2}" dt="2023-11-05T19:26:55.404" v="4" actId="20577"/>
          <ac:spMkLst>
            <pc:docMk/>
            <pc:sldMk cId="0" sldId="256"/>
            <ac:spMk id="2" creationId="{11BAE244-2406-09C7-E8D8-EFA74BA239B2}"/>
          </ac:spMkLst>
        </pc:spChg>
      </pc:sldChg>
    </pc:docChg>
  </pc:docChgLst>
  <pc:docChgLst>
    <pc:chgData name="Nicolás Rodríguez Uribe" userId="743eddab-4d2c-4c93-bdc4-e21608900313" providerId="ADAL" clId="{0FFB4BEA-ACD8-498B-BCC2-5554D0D1A23A}"/>
    <pc:docChg chg="undo custSel addSld delSld modSld modMainMaster">
      <pc:chgData name="Nicolás Rodríguez Uribe" userId="743eddab-4d2c-4c93-bdc4-e21608900313" providerId="ADAL" clId="{0FFB4BEA-ACD8-498B-BCC2-5554D0D1A23A}" dt="2023-09-26T11:38:02.886" v="167" actId="1076"/>
      <pc:docMkLst>
        <pc:docMk/>
      </pc:docMkLst>
      <pc:sldChg chg="modSp mod">
        <pc:chgData name="Nicolás Rodríguez Uribe" userId="743eddab-4d2c-4c93-bdc4-e21608900313" providerId="ADAL" clId="{0FFB4BEA-ACD8-498B-BCC2-5554D0D1A23A}" dt="2023-09-26T11:36:19.776" v="165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0FFB4BEA-ACD8-498B-BCC2-5554D0D1A23A}" dt="2023-09-26T11:36:19.776" v="165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new del">
        <pc:chgData name="Nicolás Rodríguez Uribe" userId="743eddab-4d2c-4c93-bdc4-e21608900313" providerId="ADAL" clId="{0FFB4BEA-ACD8-498B-BCC2-5554D0D1A23A}" dt="2023-09-26T11:35:33.664" v="89" actId="680"/>
        <pc:sldMkLst>
          <pc:docMk/>
          <pc:sldMk cId="3447543556" sldId="268"/>
        </pc:sldMkLst>
      </pc:sldChg>
      <pc:sldMasterChg chg="modSp mod modSldLayout">
        <pc:chgData name="Nicolás Rodríguez Uribe" userId="743eddab-4d2c-4c93-bdc4-e21608900313" providerId="ADAL" clId="{0FFB4BEA-ACD8-498B-BCC2-5554D0D1A23A}" dt="2023-09-26T11:38:02.886" v="167" actId="1076"/>
        <pc:sldMasterMkLst>
          <pc:docMk/>
          <pc:sldMasterMk cId="2165316136" sldId="2147483665"/>
        </pc:sldMasterMkLst>
        <pc:spChg chg="mod">
          <ac:chgData name="Nicolás Rodríguez Uribe" userId="743eddab-4d2c-4c93-bdc4-e21608900313" providerId="ADAL" clId="{0FFB4BEA-ACD8-498B-BCC2-5554D0D1A23A}" dt="2023-09-26T11:37:30.842" v="166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modSp mod">
          <pc:chgData name="Nicolás Rodríguez Uribe" userId="743eddab-4d2c-4c93-bdc4-e21608900313" providerId="ADAL" clId="{0FFB4BEA-ACD8-498B-BCC2-5554D0D1A23A}" dt="2023-09-26T11:38:02.886" v="167" actId="1076"/>
          <pc:sldLayoutMkLst>
            <pc:docMk/>
            <pc:sldMasterMk cId="2165316136" sldId="2147483665"/>
            <pc:sldLayoutMk cId="2453200760" sldId="2147483666"/>
          </pc:sldLayoutMkLst>
          <pc:spChg chg="mod">
            <ac:chgData name="Nicolás Rodríguez Uribe" userId="743eddab-4d2c-4c93-bdc4-e21608900313" providerId="ADAL" clId="{0FFB4BEA-ACD8-498B-BCC2-5554D0D1A23A}" dt="2023-09-26T11:38:02.886" v="167" actId="1076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</pc:sldLayoutChg>
      </pc:sldMasterChg>
    </pc:docChg>
  </pc:docChgLst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  <pc:docChgLst>
    <pc:chgData name="Nicolás Rodríguez Uribe" userId="743eddab-4d2c-4c93-bdc4-e21608900313" providerId="ADAL" clId="{560CAF2D-BF51-46DB-9E7A-DF5523CE3933}"/>
    <pc:docChg chg="undo custSel addSld delSld modSld sldOrd">
      <pc:chgData name="Nicolás Rodríguez Uribe" userId="743eddab-4d2c-4c93-bdc4-e21608900313" providerId="ADAL" clId="{560CAF2D-BF51-46DB-9E7A-DF5523CE3933}" dt="2023-12-15T10:59:19.185" v="652" actId="113"/>
      <pc:docMkLst>
        <pc:docMk/>
      </pc:docMkLst>
      <pc:sldChg chg="modSp mod">
        <pc:chgData name="Nicolás Rodríguez Uribe" userId="743eddab-4d2c-4c93-bdc4-e21608900313" providerId="ADAL" clId="{560CAF2D-BF51-46DB-9E7A-DF5523CE3933}" dt="2023-12-15T10:58:41.379" v="642" actId="113"/>
        <pc:sldMkLst>
          <pc:docMk/>
          <pc:sldMk cId="2047059153" sldId="257"/>
        </pc:sldMkLst>
        <pc:spChg chg="mod">
          <ac:chgData name="Nicolás Rodríguez Uribe" userId="743eddab-4d2c-4c93-bdc4-e21608900313" providerId="ADAL" clId="{560CAF2D-BF51-46DB-9E7A-DF5523CE3933}" dt="2023-12-15T10:58:41.379" v="642" actId="113"/>
          <ac:spMkLst>
            <pc:docMk/>
            <pc:sldMk cId="2047059153" sldId="25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4158414998" sldId="258"/>
        </pc:sldMkLst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2346170297" sldId="259"/>
        </pc:sldMkLst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592076565" sldId="260"/>
        </pc:sldMkLst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3344836165" sldId="261"/>
        </pc:sldMkLst>
      </pc:sldChg>
      <pc:sldChg chg="addSp modSp add del mod">
        <pc:chgData name="Nicolás Rodríguez Uribe" userId="743eddab-4d2c-4c93-bdc4-e21608900313" providerId="ADAL" clId="{560CAF2D-BF51-46DB-9E7A-DF5523CE3933}" dt="2023-11-15T16:27:48.073" v="635" actId="1076"/>
        <pc:sldMkLst>
          <pc:docMk/>
          <pc:sldMk cId="3234330171" sldId="262"/>
        </pc:sldMkLst>
        <pc:spChg chg="mod">
          <ac:chgData name="Nicolás Rodríguez Uribe" userId="743eddab-4d2c-4c93-bdc4-e21608900313" providerId="ADAL" clId="{560CAF2D-BF51-46DB-9E7A-DF5523CE3933}" dt="2023-11-13T16:17:01.641" v="14" actId="20577"/>
          <ac:spMkLst>
            <pc:docMk/>
            <pc:sldMk cId="3234330171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5:57:20.405" v="528" actId="1076"/>
          <ac:spMkLst>
            <pc:docMk/>
            <pc:sldMk cId="3234330171" sldId="262"/>
            <ac:spMk id="5" creationId="{CA4367EF-420F-8AB9-B445-DF046B536613}"/>
          </ac:spMkLst>
        </pc:spChg>
        <pc:picChg chg="add mod modCrop">
          <ac:chgData name="Nicolás Rodríguez Uribe" userId="743eddab-4d2c-4c93-bdc4-e21608900313" providerId="ADAL" clId="{560CAF2D-BF51-46DB-9E7A-DF5523CE3933}" dt="2023-11-15T16:27:44.313" v="634" actId="1076"/>
          <ac:picMkLst>
            <pc:docMk/>
            <pc:sldMk cId="3234330171" sldId="262"/>
            <ac:picMk id="6" creationId="{6AFE4460-66F4-BA7A-9C94-9F677CF310E5}"/>
          </ac:picMkLst>
        </pc:picChg>
        <pc:picChg chg="add mod">
          <ac:chgData name="Nicolás Rodríguez Uribe" userId="743eddab-4d2c-4c93-bdc4-e21608900313" providerId="ADAL" clId="{560CAF2D-BF51-46DB-9E7A-DF5523CE3933}" dt="2023-11-15T16:27:40.371" v="633" actId="1076"/>
          <ac:picMkLst>
            <pc:docMk/>
            <pc:sldMk cId="3234330171" sldId="262"/>
            <ac:picMk id="8" creationId="{6E89B262-3315-107D-6318-73F7F614058B}"/>
          </ac:picMkLst>
        </pc:picChg>
        <pc:picChg chg="add mod">
          <ac:chgData name="Nicolás Rodríguez Uribe" userId="743eddab-4d2c-4c93-bdc4-e21608900313" providerId="ADAL" clId="{560CAF2D-BF51-46DB-9E7A-DF5523CE3933}" dt="2023-11-15T16:27:48.073" v="635" actId="1076"/>
          <ac:picMkLst>
            <pc:docMk/>
            <pc:sldMk cId="3234330171" sldId="262"/>
            <ac:picMk id="1026" creationId="{D90120DC-7A84-5D6B-0992-F33B948AD762}"/>
          </ac:picMkLst>
        </pc:picChg>
      </pc:sldChg>
      <pc:sldChg chg="addSp delSp modSp add del mod">
        <pc:chgData name="Nicolás Rodríguez Uribe" userId="743eddab-4d2c-4c93-bdc4-e21608900313" providerId="ADAL" clId="{560CAF2D-BF51-46DB-9E7A-DF5523CE3933}" dt="2023-11-15T14:39:02.445" v="82" actId="47"/>
        <pc:sldMkLst>
          <pc:docMk/>
          <pc:sldMk cId="2694837732" sldId="263"/>
        </pc:sldMkLst>
        <pc:spChg chg="add del">
          <ac:chgData name="Nicolás Rodríguez Uribe" userId="743eddab-4d2c-4c93-bdc4-e21608900313" providerId="ADAL" clId="{560CAF2D-BF51-46DB-9E7A-DF5523CE3933}" dt="2023-11-13T16:18:20.871" v="41"/>
          <ac:spMkLst>
            <pc:docMk/>
            <pc:sldMk cId="2694837732" sldId="263"/>
            <ac:spMk id="3" creationId="{FB5CD9BB-BF71-5BA4-8D6C-A49AC557A319}"/>
          </ac:spMkLst>
        </pc:spChg>
        <pc:spChg chg="mod">
          <ac:chgData name="Nicolás Rodríguez Uribe" userId="743eddab-4d2c-4c93-bdc4-e21608900313" providerId="ADAL" clId="{560CAF2D-BF51-46DB-9E7A-DF5523CE3933}" dt="2023-11-13T16:17:57.137" v="39" actId="20577"/>
          <ac:spMkLst>
            <pc:docMk/>
            <pc:sldMk cId="2694837732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3T16:18:23.020" v="43"/>
          <ac:spMkLst>
            <pc:docMk/>
            <pc:sldMk cId="2694837732" sldId="263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3021982363" sldId="263"/>
        </pc:sldMkLst>
      </pc:sldChg>
      <pc:sldChg chg="addSp delSp modSp add mod">
        <pc:chgData name="Nicolás Rodríguez Uribe" userId="743eddab-4d2c-4c93-bdc4-e21608900313" providerId="ADAL" clId="{560CAF2D-BF51-46DB-9E7A-DF5523CE3933}" dt="2023-11-15T15:57:05.203" v="527" actId="1076"/>
        <pc:sldMkLst>
          <pc:docMk/>
          <pc:sldMk cId="378426607" sldId="264"/>
        </pc:sldMkLst>
        <pc:spChg chg="del mod">
          <ac:chgData name="Nicolás Rodríguez Uribe" userId="743eddab-4d2c-4c93-bdc4-e21608900313" providerId="ADAL" clId="{560CAF2D-BF51-46DB-9E7A-DF5523CE3933}" dt="2023-11-15T15:47:49.215" v="469" actId="478"/>
          <ac:spMkLst>
            <pc:docMk/>
            <pc:sldMk cId="378426607" sldId="264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560CAF2D-BF51-46DB-9E7A-DF5523CE3933}" dt="2023-11-15T15:47:57.214" v="470" actId="478"/>
          <ac:spMkLst>
            <pc:docMk/>
            <pc:sldMk cId="378426607" sldId="264"/>
            <ac:spMk id="10" creationId="{DDA94683-94C4-1C36-3DC4-27281A8A2707}"/>
          </ac:spMkLst>
        </pc:spChg>
        <pc:spChg chg="add mod ord">
          <ac:chgData name="Nicolás Rodríguez Uribe" userId="743eddab-4d2c-4c93-bdc4-e21608900313" providerId="ADAL" clId="{560CAF2D-BF51-46DB-9E7A-DF5523CE3933}" dt="2023-11-15T15:55:19.208" v="517" actId="1076"/>
          <ac:spMkLst>
            <pc:docMk/>
            <pc:sldMk cId="378426607" sldId="264"/>
            <ac:spMk id="11" creationId="{30145232-6323-D8FD-8362-A868FA4D0FC9}"/>
          </ac:spMkLst>
        </pc:spChg>
        <pc:spChg chg="add mod">
          <ac:chgData name="Nicolás Rodríguez Uribe" userId="743eddab-4d2c-4c93-bdc4-e21608900313" providerId="ADAL" clId="{560CAF2D-BF51-46DB-9E7A-DF5523CE3933}" dt="2023-11-15T15:55:19.208" v="517" actId="1076"/>
          <ac:spMkLst>
            <pc:docMk/>
            <pc:sldMk cId="378426607" sldId="264"/>
            <ac:spMk id="12" creationId="{71B7DEE4-BABF-63C8-1420-DCF680B4F55A}"/>
          </ac:spMkLst>
        </pc:spChg>
        <pc:spChg chg="add mod">
          <ac:chgData name="Nicolás Rodríguez Uribe" userId="743eddab-4d2c-4c93-bdc4-e21608900313" providerId="ADAL" clId="{560CAF2D-BF51-46DB-9E7A-DF5523CE3933}" dt="2023-11-15T15:55:43.573" v="520" actId="14100"/>
          <ac:spMkLst>
            <pc:docMk/>
            <pc:sldMk cId="378426607" sldId="264"/>
            <ac:spMk id="15" creationId="{8D37DF1E-75C7-71B1-5E37-FBFFDDED40D8}"/>
          </ac:spMkLst>
        </pc:spChg>
        <pc:picChg chg="add mod">
          <ac:chgData name="Nicolás Rodríguez Uribe" userId="743eddab-4d2c-4c93-bdc4-e21608900313" providerId="ADAL" clId="{560CAF2D-BF51-46DB-9E7A-DF5523CE3933}" dt="2023-11-15T15:57:05.203" v="527" actId="1076"/>
          <ac:picMkLst>
            <pc:docMk/>
            <pc:sldMk cId="378426607" sldId="264"/>
            <ac:picMk id="6" creationId="{6B137BFA-1189-8E73-70CA-C308B809715F}"/>
          </ac:picMkLst>
        </pc:picChg>
        <pc:picChg chg="add mod">
          <ac:chgData name="Nicolás Rodríguez Uribe" userId="743eddab-4d2c-4c93-bdc4-e21608900313" providerId="ADAL" clId="{560CAF2D-BF51-46DB-9E7A-DF5523CE3933}" dt="2023-11-15T15:55:30.182" v="519" actId="1076"/>
          <ac:picMkLst>
            <pc:docMk/>
            <pc:sldMk cId="378426607" sldId="264"/>
            <ac:picMk id="8" creationId="{6E82E266-80C8-8CBB-3695-94A7373A86B8}"/>
          </ac:picMkLst>
        </pc:picChg>
        <pc:picChg chg="add mod">
          <ac:chgData name="Nicolás Rodríguez Uribe" userId="743eddab-4d2c-4c93-bdc4-e21608900313" providerId="ADAL" clId="{560CAF2D-BF51-46DB-9E7A-DF5523CE3933}" dt="2023-11-15T15:55:19.208" v="517" actId="1076"/>
          <ac:picMkLst>
            <pc:docMk/>
            <pc:sldMk cId="378426607" sldId="264"/>
            <ac:picMk id="14" creationId="{DB023A05-DFAC-AF42-7168-2A927D4374C3}"/>
          </ac:picMkLst>
        </pc:picChg>
        <pc:picChg chg="add mod modCrop">
          <ac:chgData name="Nicolás Rodríguez Uribe" userId="743eddab-4d2c-4c93-bdc4-e21608900313" providerId="ADAL" clId="{560CAF2D-BF51-46DB-9E7A-DF5523CE3933}" dt="2023-11-15T15:56:56.195" v="526" actId="1076"/>
          <ac:picMkLst>
            <pc:docMk/>
            <pc:sldMk cId="378426607" sldId="264"/>
            <ac:picMk id="17" creationId="{E26CDB26-CC85-24D7-C867-D2191887122C}"/>
          </ac:picMkLst>
        </pc:picChg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3008267103" sldId="264"/>
        </pc:sldMkLst>
      </pc:sldChg>
      <pc:sldChg chg="addSp delSp modSp add mod">
        <pc:chgData name="Nicolás Rodríguez Uribe" userId="743eddab-4d2c-4c93-bdc4-e21608900313" providerId="ADAL" clId="{560CAF2D-BF51-46DB-9E7A-DF5523CE3933}" dt="2023-11-15T16:07:04.345" v="542" actId="11529"/>
        <pc:sldMkLst>
          <pc:docMk/>
          <pc:sldMk cId="2761895471" sldId="265"/>
        </pc:sldMkLst>
        <pc:spChg chg="add del">
          <ac:chgData name="Nicolás Rodríguez Uribe" userId="743eddab-4d2c-4c93-bdc4-e21608900313" providerId="ADAL" clId="{560CAF2D-BF51-46DB-9E7A-DF5523CE3933}" dt="2023-11-15T14:21:13.458" v="47"/>
          <ac:spMkLst>
            <pc:docMk/>
            <pc:sldMk cId="2761895471" sldId="265"/>
            <ac:spMk id="3" creationId="{98A21E0C-B646-13A3-C630-B36D8A171F00}"/>
          </ac:spMkLst>
        </pc:spChg>
        <pc:spChg chg="mod">
          <ac:chgData name="Nicolás Rodríguez Uribe" userId="743eddab-4d2c-4c93-bdc4-e21608900313" providerId="ADAL" clId="{560CAF2D-BF51-46DB-9E7A-DF5523CE3933}" dt="2023-11-15T16:06:05.987" v="536" actId="14100"/>
          <ac:spMkLst>
            <pc:docMk/>
            <pc:sldMk cId="2761895471" sldId="265"/>
            <ac:spMk id="5" creationId="{CA4367EF-420F-8AB9-B445-DF046B536613}"/>
          </ac:spMkLst>
        </pc:spChg>
        <pc:spChg chg="add">
          <ac:chgData name="Nicolás Rodríguez Uribe" userId="743eddab-4d2c-4c93-bdc4-e21608900313" providerId="ADAL" clId="{560CAF2D-BF51-46DB-9E7A-DF5523CE3933}" dt="2023-11-15T16:07:04.345" v="542" actId="11529"/>
          <ac:spMkLst>
            <pc:docMk/>
            <pc:sldMk cId="2761895471" sldId="265"/>
            <ac:spMk id="9" creationId="{AEC748E5-56E1-4E16-AA5E-AC364886054C}"/>
          </ac:spMkLst>
        </pc:spChg>
        <pc:picChg chg="add mod">
          <ac:chgData name="Nicolás Rodríguez Uribe" userId="743eddab-4d2c-4c93-bdc4-e21608900313" providerId="ADAL" clId="{560CAF2D-BF51-46DB-9E7A-DF5523CE3933}" dt="2023-11-15T16:06:23.882" v="538" actId="1076"/>
          <ac:picMkLst>
            <pc:docMk/>
            <pc:sldMk cId="2761895471" sldId="265"/>
            <ac:picMk id="7" creationId="{916F897E-83C1-8C27-739F-4FEB2ABED1EB}"/>
          </ac:picMkLst>
        </pc:picChg>
        <pc:picChg chg="add mod">
          <ac:chgData name="Nicolás Rodríguez Uribe" userId="743eddab-4d2c-4c93-bdc4-e21608900313" providerId="ADAL" clId="{560CAF2D-BF51-46DB-9E7A-DF5523CE3933}" dt="2023-11-15T16:06:45.508" v="541" actId="1076"/>
          <ac:picMkLst>
            <pc:docMk/>
            <pc:sldMk cId="2761895471" sldId="265"/>
            <ac:picMk id="8" creationId="{A7071338-8BA3-1955-28BF-65A8F2C48943}"/>
          </ac:picMkLst>
        </pc:picChg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3459237278" sldId="265"/>
        </pc:sldMkLst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3100901251" sldId="266"/>
        </pc:sldMkLst>
      </pc:sldChg>
      <pc:sldChg chg="modSp add mod ord">
        <pc:chgData name="Nicolás Rodríguez Uribe" userId="743eddab-4d2c-4c93-bdc4-e21608900313" providerId="ADAL" clId="{560CAF2D-BF51-46DB-9E7A-DF5523CE3933}" dt="2023-11-15T14:39:33.959" v="84" actId="108"/>
        <pc:sldMkLst>
          <pc:docMk/>
          <pc:sldMk cId="4040879796" sldId="266"/>
        </pc:sldMkLst>
        <pc:spChg chg="mod">
          <ac:chgData name="Nicolás Rodríguez Uribe" userId="743eddab-4d2c-4c93-bdc4-e21608900313" providerId="ADAL" clId="{560CAF2D-BF51-46DB-9E7A-DF5523CE3933}" dt="2023-11-15T14:24:58.042" v="67" actId="20577"/>
          <ac:spMkLst>
            <pc:docMk/>
            <pc:sldMk cId="4040879796" sldId="26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4:39:33.959" v="84" actId="108"/>
          <ac:spMkLst>
            <pc:docMk/>
            <pc:sldMk cId="4040879796" sldId="266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560CAF2D-BF51-46DB-9E7A-DF5523CE3933}" dt="2023-11-13T16:16:31.795" v="2" actId="47"/>
        <pc:sldMkLst>
          <pc:docMk/>
          <pc:sldMk cId="1752846237" sldId="267"/>
        </pc:sldMkLst>
      </pc:sldChg>
      <pc:sldChg chg="modSp add mod">
        <pc:chgData name="Nicolás Rodríguez Uribe" userId="743eddab-4d2c-4c93-bdc4-e21608900313" providerId="ADAL" clId="{560CAF2D-BF51-46DB-9E7A-DF5523CE3933}" dt="2023-11-15T15:00:50.242" v="260" actId="20577"/>
        <pc:sldMkLst>
          <pc:docMk/>
          <pc:sldMk cId="2824277203" sldId="267"/>
        </pc:sldMkLst>
        <pc:spChg chg="mod">
          <ac:chgData name="Nicolás Rodríguez Uribe" userId="743eddab-4d2c-4c93-bdc4-e21608900313" providerId="ADAL" clId="{560CAF2D-BF51-46DB-9E7A-DF5523CE3933}" dt="2023-11-15T15:00:50.242" v="260" actId="20577"/>
          <ac:spMkLst>
            <pc:docMk/>
            <pc:sldMk cId="2824277203" sldId="267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560CAF2D-BF51-46DB-9E7A-DF5523CE3933}" dt="2023-11-15T14:44:25.003" v="129" actId="20577"/>
        <pc:sldMkLst>
          <pc:docMk/>
          <pc:sldMk cId="3185964360" sldId="268"/>
        </pc:sldMkLst>
        <pc:spChg chg="add del">
          <ac:chgData name="Nicolás Rodríguez Uribe" userId="743eddab-4d2c-4c93-bdc4-e21608900313" providerId="ADAL" clId="{560CAF2D-BF51-46DB-9E7A-DF5523CE3933}" dt="2023-11-15T14:42:13.291" v="87"/>
          <ac:spMkLst>
            <pc:docMk/>
            <pc:sldMk cId="3185964360" sldId="268"/>
            <ac:spMk id="3" creationId="{8E83D240-11F5-F78C-9F71-C329195C12BD}"/>
          </ac:spMkLst>
        </pc:spChg>
        <pc:spChg chg="mod">
          <ac:chgData name="Nicolás Rodríguez Uribe" userId="743eddab-4d2c-4c93-bdc4-e21608900313" providerId="ADAL" clId="{560CAF2D-BF51-46DB-9E7A-DF5523CE3933}" dt="2023-11-15T14:44:25.003" v="129" actId="20577"/>
          <ac:spMkLst>
            <pc:docMk/>
            <pc:sldMk cId="318596436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4:44:10.339" v="113" actId="6549"/>
          <ac:spMkLst>
            <pc:docMk/>
            <pc:sldMk cId="318596436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60CAF2D-BF51-46DB-9E7A-DF5523CE3933}" dt="2023-11-15T14:51:57.578" v="153" actId="20577"/>
        <pc:sldMkLst>
          <pc:docMk/>
          <pc:sldMk cId="3627508577" sldId="269"/>
        </pc:sldMkLst>
        <pc:spChg chg="mod">
          <ac:chgData name="Nicolás Rodríguez Uribe" userId="743eddab-4d2c-4c93-bdc4-e21608900313" providerId="ADAL" clId="{560CAF2D-BF51-46DB-9E7A-DF5523CE3933}" dt="2023-11-15T14:51:57.578" v="153" actId="20577"/>
          <ac:spMkLst>
            <pc:docMk/>
            <pc:sldMk cId="3627508577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4:51:01.640" v="136" actId="15"/>
          <ac:spMkLst>
            <pc:docMk/>
            <pc:sldMk cId="3627508577" sldId="269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560CAF2D-BF51-46DB-9E7A-DF5523CE3933}" dt="2023-11-15T14:55:54.528" v="181" actId="47"/>
        <pc:sldMkLst>
          <pc:docMk/>
          <pc:sldMk cId="1447252475" sldId="270"/>
        </pc:sldMkLst>
        <pc:spChg chg="mod">
          <ac:chgData name="Nicolás Rodríguez Uribe" userId="743eddab-4d2c-4c93-bdc4-e21608900313" providerId="ADAL" clId="{560CAF2D-BF51-46DB-9E7A-DF5523CE3933}" dt="2023-11-15T14:54:48.003" v="169" actId="20577"/>
          <ac:spMkLst>
            <pc:docMk/>
            <pc:sldMk cId="1447252475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4:55:45.860" v="180" actId="6549"/>
          <ac:spMkLst>
            <pc:docMk/>
            <pc:sldMk cId="1447252475" sldId="270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560CAF2D-BF51-46DB-9E7A-DF5523CE3933}" dt="2023-11-15T15:00:30.988" v="258" actId="47"/>
        <pc:sldMkLst>
          <pc:docMk/>
          <pc:sldMk cId="3781290651" sldId="270"/>
        </pc:sldMkLst>
        <pc:spChg chg="mod">
          <ac:chgData name="Nicolás Rodríguez Uribe" userId="743eddab-4d2c-4c93-bdc4-e21608900313" providerId="ADAL" clId="{560CAF2D-BF51-46DB-9E7A-DF5523CE3933}" dt="2023-11-15T14:56:40.498" v="197" actId="20577"/>
          <ac:spMkLst>
            <pc:docMk/>
            <pc:sldMk cId="3781290651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4:58:29.680" v="254" actId="6549"/>
          <ac:spMkLst>
            <pc:docMk/>
            <pc:sldMk cId="3781290651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60CAF2D-BF51-46DB-9E7A-DF5523CE3933}" dt="2023-11-15T14:58:41.962" v="256" actId="6549"/>
        <pc:sldMkLst>
          <pc:docMk/>
          <pc:sldMk cId="2372959048" sldId="271"/>
        </pc:sldMkLst>
        <pc:spChg chg="mod">
          <ac:chgData name="Nicolás Rodríguez Uribe" userId="743eddab-4d2c-4c93-bdc4-e21608900313" providerId="ADAL" clId="{560CAF2D-BF51-46DB-9E7A-DF5523CE3933}" dt="2023-11-15T14:58:41.962" v="256" actId="6549"/>
          <ac:spMkLst>
            <pc:docMk/>
            <pc:sldMk cId="2372959048" sldId="271"/>
            <ac:spMk id="5" creationId="{CA4367EF-420F-8AB9-B445-DF046B536613}"/>
          </ac:spMkLst>
        </pc:spChg>
      </pc:sldChg>
      <pc:sldChg chg="add">
        <pc:chgData name="Nicolás Rodríguez Uribe" userId="743eddab-4d2c-4c93-bdc4-e21608900313" providerId="ADAL" clId="{560CAF2D-BF51-46DB-9E7A-DF5523CE3933}" dt="2023-11-15T14:59:48.785" v="257" actId="2890"/>
        <pc:sldMkLst>
          <pc:docMk/>
          <pc:sldMk cId="1782921325" sldId="272"/>
        </pc:sldMkLst>
      </pc:sldChg>
      <pc:sldChg chg="modSp add mod">
        <pc:chgData name="Nicolás Rodríguez Uribe" userId="743eddab-4d2c-4c93-bdc4-e21608900313" providerId="ADAL" clId="{560CAF2D-BF51-46DB-9E7A-DF5523CE3933}" dt="2023-11-15T15:10:27.652" v="308" actId="6549"/>
        <pc:sldMkLst>
          <pc:docMk/>
          <pc:sldMk cId="1500766098" sldId="273"/>
        </pc:sldMkLst>
        <pc:spChg chg="mod">
          <ac:chgData name="Nicolás Rodríguez Uribe" userId="743eddab-4d2c-4c93-bdc4-e21608900313" providerId="ADAL" clId="{560CAF2D-BF51-46DB-9E7A-DF5523CE3933}" dt="2023-11-15T15:02:14.520" v="271" actId="20577"/>
          <ac:spMkLst>
            <pc:docMk/>
            <pc:sldMk cId="1500766098" sldId="27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5:10:27.652" v="308" actId="6549"/>
          <ac:spMkLst>
            <pc:docMk/>
            <pc:sldMk cId="1500766098" sldId="273"/>
            <ac:spMk id="5" creationId="{CA4367EF-420F-8AB9-B445-DF046B536613}"/>
          </ac:spMkLst>
        </pc:spChg>
      </pc:sldChg>
      <pc:sldChg chg="addSp modSp add mod ord">
        <pc:chgData name="Nicolás Rodríguez Uribe" userId="743eddab-4d2c-4c93-bdc4-e21608900313" providerId="ADAL" clId="{560CAF2D-BF51-46DB-9E7A-DF5523CE3933}" dt="2023-11-15T16:10:35.934" v="588" actId="11529"/>
        <pc:sldMkLst>
          <pc:docMk/>
          <pc:sldMk cId="529513335" sldId="274"/>
        </pc:sldMkLst>
        <pc:spChg chg="mod">
          <ac:chgData name="Nicolás Rodríguez Uribe" userId="743eddab-4d2c-4c93-bdc4-e21608900313" providerId="ADAL" clId="{560CAF2D-BF51-46DB-9E7A-DF5523CE3933}" dt="2023-11-15T16:08:44.403" v="552" actId="20577"/>
          <ac:spMkLst>
            <pc:docMk/>
            <pc:sldMk cId="529513335" sldId="27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560CAF2D-BF51-46DB-9E7A-DF5523CE3933}" dt="2023-11-15T16:10:15.892" v="586" actId="14100"/>
          <ac:spMkLst>
            <pc:docMk/>
            <pc:sldMk cId="529513335" sldId="274"/>
            <ac:spMk id="5" creationId="{CA4367EF-420F-8AB9-B445-DF046B536613}"/>
          </ac:spMkLst>
        </pc:spChg>
        <pc:spChg chg="add">
          <ac:chgData name="Nicolás Rodríguez Uribe" userId="743eddab-4d2c-4c93-bdc4-e21608900313" providerId="ADAL" clId="{560CAF2D-BF51-46DB-9E7A-DF5523CE3933}" dt="2023-11-15T16:10:35.934" v="588" actId="11529"/>
          <ac:spMkLst>
            <pc:docMk/>
            <pc:sldMk cId="529513335" sldId="274"/>
            <ac:spMk id="9" creationId="{B1440FAC-4F3C-32AB-5635-40F0952E5BDB}"/>
          </ac:spMkLst>
        </pc:spChg>
        <pc:picChg chg="add mod">
          <ac:chgData name="Nicolás Rodríguez Uribe" userId="743eddab-4d2c-4c93-bdc4-e21608900313" providerId="ADAL" clId="{560CAF2D-BF51-46DB-9E7A-DF5523CE3933}" dt="2023-11-15T16:09:57.842" v="559" actId="1076"/>
          <ac:picMkLst>
            <pc:docMk/>
            <pc:sldMk cId="529513335" sldId="274"/>
            <ac:picMk id="6" creationId="{96548B2F-A0A6-E3C1-CBFD-1CBEA28ED5DD}"/>
          </ac:picMkLst>
        </pc:picChg>
        <pc:picChg chg="add mod">
          <ac:chgData name="Nicolás Rodríguez Uribe" userId="743eddab-4d2c-4c93-bdc4-e21608900313" providerId="ADAL" clId="{560CAF2D-BF51-46DB-9E7A-DF5523CE3933}" dt="2023-11-15T16:10:19.099" v="587" actId="1076"/>
          <ac:picMkLst>
            <pc:docMk/>
            <pc:sldMk cId="529513335" sldId="274"/>
            <ac:picMk id="8" creationId="{A27D0430-59C1-E2B6-B6E3-7E1825C7245E}"/>
          </ac:picMkLst>
        </pc:picChg>
      </pc:sldChg>
      <pc:sldChg chg="add del">
        <pc:chgData name="Nicolás Rodríguez Uribe" userId="743eddab-4d2c-4c93-bdc4-e21608900313" providerId="ADAL" clId="{560CAF2D-BF51-46DB-9E7A-DF5523CE3933}" dt="2023-11-15T15:55:46.951" v="521" actId="47"/>
        <pc:sldMkLst>
          <pc:docMk/>
          <pc:sldMk cId="1519744403" sldId="275"/>
        </pc:sldMkLst>
      </pc:sldChg>
      <pc:sldChg chg="add">
        <pc:chgData name="Nicolás Rodríguez Uribe" userId="743eddab-4d2c-4c93-bdc4-e21608900313" providerId="ADAL" clId="{560CAF2D-BF51-46DB-9E7A-DF5523CE3933}" dt="2023-11-15T16:08:39.648" v="543" actId="2890"/>
        <pc:sldMkLst>
          <pc:docMk/>
          <pc:sldMk cId="1682498643" sldId="275"/>
        </pc:sldMkLst>
      </pc:sldChg>
      <pc:sldChg chg="add del">
        <pc:chgData name="Nicolás Rodríguez Uribe" userId="743eddab-4d2c-4c93-bdc4-e21608900313" providerId="ADAL" clId="{560CAF2D-BF51-46DB-9E7A-DF5523CE3933}" dt="2023-11-15T15:57:44.166" v="531" actId="47"/>
        <pc:sldMkLst>
          <pc:docMk/>
          <pc:sldMk cId="67922277" sldId="276"/>
        </pc:sldMkLst>
      </pc:sldChg>
      <pc:sldChg chg="new del">
        <pc:chgData name="Nicolás Rodríguez Uribe" userId="743eddab-4d2c-4c93-bdc4-e21608900313" providerId="ADAL" clId="{560CAF2D-BF51-46DB-9E7A-DF5523CE3933}" dt="2023-11-15T16:13:12.972" v="590" actId="47"/>
        <pc:sldMkLst>
          <pc:docMk/>
          <pc:sldMk cId="467708559" sldId="276"/>
        </pc:sldMkLst>
      </pc:sldChg>
      <pc:sldChg chg="addSp modSp add mod">
        <pc:chgData name="Nicolás Rodríguez Uribe" userId="743eddab-4d2c-4c93-bdc4-e21608900313" providerId="ADAL" clId="{560CAF2D-BF51-46DB-9E7A-DF5523CE3933}" dt="2023-11-15T16:14:00.659" v="624" actId="1076"/>
        <pc:sldMkLst>
          <pc:docMk/>
          <pc:sldMk cId="1284475009" sldId="276"/>
        </pc:sldMkLst>
        <pc:spChg chg="mod">
          <ac:chgData name="Nicolás Rodríguez Uribe" userId="743eddab-4d2c-4c93-bdc4-e21608900313" providerId="ADAL" clId="{560CAF2D-BF51-46DB-9E7A-DF5523CE3933}" dt="2023-11-15T16:13:55.676" v="622" actId="14100"/>
          <ac:spMkLst>
            <pc:docMk/>
            <pc:sldMk cId="1284475009" sldId="276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560CAF2D-BF51-46DB-9E7A-DF5523CE3933}" dt="2023-11-15T16:14:00.659" v="624" actId="1076"/>
          <ac:picMkLst>
            <pc:docMk/>
            <pc:sldMk cId="1284475009" sldId="276"/>
            <ac:picMk id="6" creationId="{E8B0F752-A048-01A2-1FF7-4D4B4D85540F}"/>
          </ac:picMkLst>
        </pc:picChg>
      </pc:sldChg>
      <pc:sldChg chg="addSp modSp add ord">
        <pc:chgData name="Nicolás Rodríguez Uribe" userId="743eddab-4d2c-4c93-bdc4-e21608900313" providerId="ADAL" clId="{560CAF2D-BF51-46DB-9E7A-DF5523CE3933}" dt="2023-12-15T10:58:24.835" v="639"/>
        <pc:sldMkLst>
          <pc:docMk/>
          <pc:sldMk cId="479397661" sldId="277"/>
        </pc:sldMkLst>
        <pc:spChg chg="add mod">
          <ac:chgData name="Nicolás Rodríguez Uribe" userId="743eddab-4d2c-4c93-bdc4-e21608900313" providerId="ADAL" clId="{560CAF2D-BF51-46DB-9E7A-DF5523CE3933}" dt="2023-12-15T10:58:24.835" v="639"/>
          <ac:spMkLst>
            <pc:docMk/>
            <pc:sldMk cId="479397661" sldId="277"/>
            <ac:spMk id="4" creationId="{F7F10B62-5FA1-08B4-4C91-4DDB677845A9}"/>
          </ac:spMkLst>
        </pc:spChg>
      </pc:sldChg>
      <pc:sldChg chg="modSp add mod">
        <pc:chgData name="Nicolás Rodríguez Uribe" userId="743eddab-4d2c-4c93-bdc4-e21608900313" providerId="ADAL" clId="{560CAF2D-BF51-46DB-9E7A-DF5523CE3933}" dt="2023-12-15T10:58:48.715" v="644" actId="113"/>
        <pc:sldMkLst>
          <pc:docMk/>
          <pc:sldMk cId="857695415" sldId="278"/>
        </pc:sldMkLst>
        <pc:spChg chg="mod">
          <ac:chgData name="Nicolás Rodríguez Uribe" userId="743eddab-4d2c-4c93-bdc4-e21608900313" providerId="ADAL" clId="{560CAF2D-BF51-46DB-9E7A-DF5523CE3933}" dt="2023-12-15T10:58:48.715" v="644" actId="113"/>
          <ac:spMkLst>
            <pc:docMk/>
            <pc:sldMk cId="857695415" sldId="27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60CAF2D-BF51-46DB-9E7A-DF5523CE3933}" dt="2023-12-15T10:58:56.376" v="646" actId="113"/>
        <pc:sldMkLst>
          <pc:docMk/>
          <pc:sldMk cId="3182490202" sldId="279"/>
        </pc:sldMkLst>
        <pc:spChg chg="mod">
          <ac:chgData name="Nicolás Rodríguez Uribe" userId="743eddab-4d2c-4c93-bdc4-e21608900313" providerId="ADAL" clId="{560CAF2D-BF51-46DB-9E7A-DF5523CE3933}" dt="2023-12-15T10:58:56.376" v="646" actId="113"/>
          <ac:spMkLst>
            <pc:docMk/>
            <pc:sldMk cId="3182490202" sldId="27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60CAF2D-BF51-46DB-9E7A-DF5523CE3933}" dt="2023-12-15T10:59:03.249" v="648" actId="113"/>
        <pc:sldMkLst>
          <pc:docMk/>
          <pc:sldMk cId="1265337317" sldId="280"/>
        </pc:sldMkLst>
        <pc:spChg chg="mod">
          <ac:chgData name="Nicolás Rodríguez Uribe" userId="743eddab-4d2c-4c93-bdc4-e21608900313" providerId="ADAL" clId="{560CAF2D-BF51-46DB-9E7A-DF5523CE3933}" dt="2023-12-15T10:59:03.249" v="648" actId="113"/>
          <ac:spMkLst>
            <pc:docMk/>
            <pc:sldMk cId="1265337317" sldId="28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60CAF2D-BF51-46DB-9E7A-DF5523CE3933}" dt="2023-12-15T10:59:10.198" v="650" actId="113"/>
        <pc:sldMkLst>
          <pc:docMk/>
          <pc:sldMk cId="79557951" sldId="281"/>
        </pc:sldMkLst>
        <pc:spChg chg="mod">
          <ac:chgData name="Nicolás Rodríguez Uribe" userId="743eddab-4d2c-4c93-bdc4-e21608900313" providerId="ADAL" clId="{560CAF2D-BF51-46DB-9E7A-DF5523CE3933}" dt="2023-12-15T10:59:10.198" v="650" actId="113"/>
          <ac:spMkLst>
            <pc:docMk/>
            <pc:sldMk cId="79557951" sldId="28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560CAF2D-BF51-46DB-9E7A-DF5523CE3933}" dt="2023-12-15T10:59:19.185" v="652" actId="113"/>
        <pc:sldMkLst>
          <pc:docMk/>
          <pc:sldMk cId="4086668029" sldId="282"/>
        </pc:sldMkLst>
        <pc:spChg chg="mod">
          <ac:chgData name="Nicolás Rodríguez Uribe" userId="743eddab-4d2c-4c93-bdc4-e21608900313" providerId="ADAL" clId="{560CAF2D-BF51-46DB-9E7A-DF5523CE3933}" dt="2023-12-15T10:59:19.185" v="652" actId="113"/>
          <ac:spMkLst>
            <pc:docMk/>
            <pc:sldMk cId="4086668029" sldId="282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13T17:43:36.103" v="95" actId="20577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13T17:40:13.123" v="65" actId="2711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mod">
          <ac:chgData name="Nicolás Rodríguez Uribe" userId="743eddab-4d2c-4c93-bdc4-e21608900313" providerId="ADAL" clId="{01580ECA-D00A-42F8-9AD2-BB60EC27F8EA}" dt="2023-09-13T17:21:13.321" v="29" actId="1076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13T17:40:13.123" v="65" actId="2711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593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1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64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73CDB06-A216-3608-D7C6-BAEAEA19F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33BA16-1187-22BD-EAE7-D38E874AB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22501" y="6492875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1.4: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CSS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¿Qué es CSS?</a:t>
            </a:r>
          </a:p>
          <a:p>
            <a:r>
              <a:rPr lang="es-ES" dirty="0"/>
              <a:t>¿Cómo se incluye CSS?</a:t>
            </a:r>
          </a:p>
          <a:p>
            <a:r>
              <a:rPr lang="es-ES" dirty="0"/>
              <a:t>Estilo de texto</a:t>
            </a:r>
          </a:p>
          <a:p>
            <a:r>
              <a:rPr lang="es-ES" b="1" dirty="0"/>
              <a:t>Posicionamiento</a:t>
            </a:r>
          </a:p>
          <a:p>
            <a:r>
              <a:rPr lang="es-ES" dirty="0"/>
              <a:t>Modelo de caja</a:t>
            </a:r>
          </a:p>
          <a:p>
            <a:r>
              <a:rPr lang="es-ES" dirty="0" err="1"/>
              <a:t>Frameworks</a:t>
            </a:r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33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Posicionamiento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F0F0F"/>
                </a:solidFill>
              </a:rPr>
              <a:t>CSS ofrece múltiples propiedades para controlar cómo se colocan y organizan los elementos en una página web. Position (define cómo un elemento es posicionado en el documento):</a:t>
            </a:r>
          </a:p>
          <a:p>
            <a:pPr lvl="1"/>
            <a:r>
              <a:rPr lang="es-ES" dirty="0" err="1">
                <a:solidFill>
                  <a:srgbClr val="0F0F0F"/>
                </a:solidFill>
              </a:rPr>
              <a:t>Static</a:t>
            </a:r>
            <a:r>
              <a:rPr lang="es-ES" dirty="0">
                <a:solidFill>
                  <a:srgbClr val="0F0F0F"/>
                </a:solidFill>
              </a:rPr>
              <a:t> (predeterminado): El elemento se coloca según el flujo normal del documento.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relative: El elemento se posiciona relativo a su posición original.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absolute: El elemento se posiciona relativo a su contenedor más cercano posicionado (no </a:t>
            </a:r>
            <a:r>
              <a:rPr lang="es-ES" dirty="0" err="1">
                <a:solidFill>
                  <a:srgbClr val="0F0F0F"/>
                </a:solidFill>
              </a:rPr>
              <a:t>static</a:t>
            </a:r>
            <a:r>
              <a:rPr lang="es-ES" dirty="0">
                <a:solidFill>
                  <a:srgbClr val="0F0F0F"/>
                </a:solidFill>
              </a:rPr>
              <a:t>).</a:t>
            </a:r>
          </a:p>
          <a:p>
            <a:pPr lvl="1"/>
            <a:r>
              <a:rPr lang="es-ES" dirty="0" err="1">
                <a:solidFill>
                  <a:srgbClr val="0F0F0F"/>
                </a:solidFill>
              </a:rPr>
              <a:t>fixed</a:t>
            </a:r>
            <a:r>
              <a:rPr lang="es-ES" dirty="0">
                <a:solidFill>
                  <a:srgbClr val="0F0F0F"/>
                </a:solidFill>
              </a:rPr>
              <a:t>: El elemento se posiciona relativo a la ventana del navegador, permaneciendo fijo durante el desplazamiento.</a:t>
            </a:r>
          </a:p>
          <a:p>
            <a:pPr lvl="1"/>
            <a:r>
              <a:rPr lang="es-ES" dirty="0" err="1">
                <a:solidFill>
                  <a:srgbClr val="0F0F0F"/>
                </a:solidFill>
              </a:rPr>
              <a:t>sticky</a:t>
            </a:r>
            <a:r>
              <a:rPr lang="es-ES" dirty="0">
                <a:solidFill>
                  <a:srgbClr val="0F0F0F"/>
                </a:solidFill>
              </a:rPr>
              <a:t>: Una mezcla entre relative y </a:t>
            </a:r>
            <a:r>
              <a:rPr lang="es-ES" dirty="0" err="1">
                <a:solidFill>
                  <a:srgbClr val="0F0F0F"/>
                </a:solidFill>
              </a:rPr>
              <a:t>fixed</a:t>
            </a:r>
            <a:r>
              <a:rPr lang="es-ES" dirty="0">
                <a:solidFill>
                  <a:srgbClr val="0F0F0F"/>
                </a:solidFill>
              </a:rPr>
              <a:t>; el elemento se "pega" durante el </a:t>
            </a:r>
            <a:r>
              <a:rPr lang="es-ES" dirty="0" err="1">
                <a:solidFill>
                  <a:srgbClr val="0F0F0F"/>
                </a:solidFill>
              </a:rPr>
              <a:t>scroll</a:t>
            </a:r>
            <a:r>
              <a:rPr lang="es-ES" dirty="0">
                <a:solidFill>
                  <a:srgbClr val="0F0F0F"/>
                </a:solidFill>
              </a:rPr>
              <a:t> en un punto específico.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92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Posicionamiento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F0F0F"/>
                </a:solidFill>
              </a:rPr>
              <a:t>top, </a:t>
            </a:r>
            <a:r>
              <a:rPr lang="es-ES" dirty="0" err="1">
                <a:solidFill>
                  <a:srgbClr val="0F0F0F"/>
                </a:solidFill>
              </a:rPr>
              <a:t>right</a:t>
            </a:r>
            <a:r>
              <a:rPr lang="es-ES" dirty="0">
                <a:solidFill>
                  <a:srgbClr val="0F0F0F"/>
                </a:solidFill>
              </a:rPr>
              <a:t>, bottom, </a:t>
            </a:r>
            <a:r>
              <a:rPr lang="es-ES" dirty="0" err="1">
                <a:solidFill>
                  <a:srgbClr val="0F0F0F"/>
                </a:solidFill>
              </a:rPr>
              <a:t>left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Usados para posicionar el elemento cuando se utiliza position: relative, absolute, </a:t>
            </a:r>
            <a:r>
              <a:rPr lang="es-ES" dirty="0" err="1">
                <a:solidFill>
                  <a:srgbClr val="0F0F0F"/>
                </a:solidFill>
              </a:rPr>
              <a:t>fixed</a:t>
            </a:r>
            <a:r>
              <a:rPr lang="es-ES" dirty="0">
                <a:solidFill>
                  <a:srgbClr val="0F0F0F"/>
                </a:solidFill>
              </a:rPr>
              <a:t> o </a:t>
            </a:r>
            <a:r>
              <a:rPr lang="es-ES" dirty="0" err="1">
                <a:solidFill>
                  <a:srgbClr val="0F0F0F"/>
                </a:solidFill>
              </a:rPr>
              <a:t>sticky</a:t>
            </a:r>
            <a:r>
              <a:rPr lang="es-ES" dirty="0">
                <a:solidFill>
                  <a:srgbClr val="0F0F0F"/>
                </a:solidFill>
              </a:rPr>
              <a:t>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Especifican la distancia desde los bordes del contenedor de posicionamiento.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F0F0F"/>
                </a:solidFill>
              </a:rPr>
              <a:t>float</a:t>
            </a:r>
            <a:r>
              <a:rPr lang="es-ES" dirty="0">
                <a:solidFill>
                  <a:srgbClr val="0F0F0F"/>
                </a:solidFill>
              </a:rPr>
              <a:t> y </a:t>
            </a:r>
            <a:r>
              <a:rPr lang="es-ES" dirty="0" err="1">
                <a:solidFill>
                  <a:srgbClr val="0F0F0F"/>
                </a:solidFill>
              </a:rPr>
              <a:t>clear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 err="1">
                <a:solidFill>
                  <a:srgbClr val="0F0F0F"/>
                </a:solidFill>
              </a:rPr>
              <a:t>float</a:t>
            </a:r>
            <a:r>
              <a:rPr lang="es-ES" dirty="0">
                <a:solidFill>
                  <a:srgbClr val="0F0F0F"/>
                </a:solidFill>
              </a:rPr>
              <a:t>: Permite que los elementos floten a la derecha o izquierda, con el contenido fluyendo a su alrededor.</a:t>
            </a:r>
          </a:p>
          <a:p>
            <a:pPr lvl="1"/>
            <a:r>
              <a:rPr lang="es-ES" dirty="0" err="1">
                <a:solidFill>
                  <a:srgbClr val="0F0F0F"/>
                </a:solidFill>
              </a:rPr>
              <a:t>clear</a:t>
            </a:r>
            <a:r>
              <a:rPr lang="es-ES" dirty="0">
                <a:solidFill>
                  <a:srgbClr val="0F0F0F"/>
                </a:solidFill>
              </a:rPr>
              <a:t>: Controla el flujo de elementos flotantes, impidiendo que elementos floten a uno o ambos lados.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95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¿Qué es CSS?</a:t>
            </a:r>
          </a:p>
          <a:p>
            <a:r>
              <a:rPr lang="es-ES" dirty="0"/>
              <a:t>¿Cómo se incluye CSS?</a:t>
            </a:r>
          </a:p>
          <a:p>
            <a:r>
              <a:rPr lang="es-ES" dirty="0"/>
              <a:t>Estilo de texto</a:t>
            </a:r>
          </a:p>
          <a:p>
            <a:r>
              <a:rPr lang="es-ES" dirty="0"/>
              <a:t>Posicionamiento</a:t>
            </a:r>
          </a:p>
          <a:p>
            <a:r>
              <a:rPr lang="es-ES" b="1" dirty="0"/>
              <a:t>Modelo de caja</a:t>
            </a:r>
          </a:p>
          <a:p>
            <a:r>
              <a:rPr lang="es-ES" dirty="0" err="1"/>
              <a:t>Frameworks</a:t>
            </a:r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57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Modelo de caja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r>
              <a:rPr lang="es-ES" dirty="0">
                <a:solidFill>
                  <a:srgbClr val="0F0F0F"/>
                </a:solidFill>
              </a:rPr>
              <a:t>En CSS, cada elemento se representa como una caja rectangular. </a:t>
            </a:r>
          </a:p>
          <a:p>
            <a:r>
              <a:rPr lang="es-ES" dirty="0">
                <a:solidFill>
                  <a:srgbClr val="0F0F0F"/>
                </a:solidFill>
              </a:rPr>
              <a:t>Content (Contenido): Es el área donde se muestra el contenido del elemento, como texto o imágenes. Su tamaño se puede ajustar mediante las propiedades </a:t>
            </a:r>
            <a:r>
              <a:rPr lang="es-ES" dirty="0" err="1">
                <a:solidFill>
                  <a:srgbClr val="0F0F0F"/>
                </a:solidFill>
              </a:rPr>
              <a:t>width</a:t>
            </a:r>
            <a:r>
              <a:rPr lang="es-ES" dirty="0">
                <a:solidFill>
                  <a:srgbClr val="0F0F0F"/>
                </a:solidFill>
              </a:rPr>
              <a:t> y </a:t>
            </a:r>
            <a:r>
              <a:rPr lang="es-ES" dirty="0" err="1">
                <a:solidFill>
                  <a:srgbClr val="0F0F0F"/>
                </a:solidFill>
              </a:rPr>
              <a:t>height</a:t>
            </a:r>
            <a:r>
              <a:rPr lang="es-ES" dirty="0">
                <a:solidFill>
                  <a:srgbClr val="0F0F0F"/>
                </a:solidFill>
              </a:rPr>
              <a:t>.</a:t>
            </a:r>
          </a:p>
          <a:p>
            <a:r>
              <a:rPr lang="es-ES" dirty="0" err="1">
                <a:solidFill>
                  <a:srgbClr val="0F0F0F"/>
                </a:solidFill>
              </a:rPr>
              <a:t>Padding</a:t>
            </a:r>
            <a:r>
              <a:rPr lang="es-ES" dirty="0">
                <a:solidFill>
                  <a:srgbClr val="0F0F0F"/>
                </a:solidFill>
              </a:rPr>
              <a:t>: Espacio entre el contenido y el borde. El </a:t>
            </a:r>
            <a:r>
              <a:rPr lang="es-ES" dirty="0" err="1">
                <a:solidFill>
                  <a:srgbClr val="0F0F0F"/>
                </a:solidFill>
              </a:rPr>
              <a:t>padding</a:t>
            </a:r>
            <a:r>
              <a:rPr lang="es-ES" dirty="0">
                <a:solidFill>
                  <a:srgbClr val="0F0F0F"/>
                </a:solidFill>
              </a:rPr>
              <a:t> aumenta el tamaño total del elemento, pero no el del contenido.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277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Modelo de caja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r>
              <a:rPr lang="es-ES" dirty="0" err="1">
                <a:solidFill>
                  <a:srgbClr val="0F0F0F"/>
                </a:solidFill>
              </a:rPr>
              <a:t>Border</a:t>
            </a:r>
            <a:r>
              <a:rPr lang="es-ES" dirty="0">
                <a:solidFill>
                  <a:srgbClr val="0F0F0F"/>
                </a:solidFill>
              </a:rPr>
              <a:t> (Borde): Rodea el </a:t>
            </a:r>
            <a:r>
              <a:rPr lang="es-ES" dirty="0" err="1">
                <a:solidFill>
                  <a:srgbClr val="0F0F0F"/>
                </a:solidFill>
              </a:rPr>
              <a:t>padding</a:t>
            </a:r>
            <a:r>
              <a:rPr lang="es-ES" dirty="0">
                <a:solidFill>
                  <a:srgbClr val="0F0F0F"/>
                </a:solidFill>
              </a:rPr>
              <a:t> y el contenido. Su grosor también añade al tamaño total del elemento.</a:t>
            </a:r>
          </a:p>
          <a:p>
            <a:r>
              <a:rPr lang="es-ES" dirty="0" err="1">
                <a:solidFill>
                  <a:srgbClr val="0F0F0F"/>
                </a:solidFill>
              </a:rPr>
              <a:t>Margin</a:t>
            </a:r>
            <a:r>
              <a:rPr lang="es-ES" dirty="0">
                <a:solidFill>
                  <a:srgbClr val="0F0F0F"/>
                </a:solidFill>
              </a:rPr>
              <a:t> (Margen): Espacio exterior alrededor del borde. El </a:t>
            </a:r>
            <a:r>
              <a:rPr lang="es-ES" dirty="0" err="1">
                <a:solidFill>
                  <a:srgbClr val="0F0F0F"/>
                </a:solidFill>
              </a:rPr>
              <a:t>margin</a:t>
            </a:r>
            <a:r>
              <a:rPr lang="es-ES" dirty="0">
                <a:solidFill>
                  <a:srgbClr val="0F0F0F"/>
                </a:solidFill>
              </a:rPr>
              <a:t> no afecta el tamaño del elemento en sí, pero sí influye en el espacio que ocupa en la página.</a:t>
            </a:r>
          </a:p>
          <a:p>
            <a:r>
              <a:rPr lang="es-ES" dirty="0">
                <a:solidFill>
                  <a:srgbClr val="0F0F0F"/>
                </a:solidFill>
              </a:rPr>
              <a:t>Esencial para el diseño y la disposición de los elementos en una página web. Afecta al posicionamiento y al espaciado entre elementos.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87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Modelo de caja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1040567"/>
          </a:xfrm>
        </p:spPr>
        <p:txBody>
          <a:bodyPr/>
          <a:lstStyle/>
          <a:p>
            <a:r>
              <a:rPr lang="es-ES" dirty="0">
                <a:solidFill>
                  <a:srgbClr val="0F0F0F"/>
                </a:solidFill>
              </a:rPr>
              <a:t>Chrome – F12 -</a:t>
            </a:r>
            <a:r>
              <a:rPr lang="es-ES" dirty="0" err="1">
                <a:solidFill>
                  <a:srgbClr val="0F0F0F"/>
                </a:solidFill>
              </a:rPr>
              <a:t>Computed</a:t>
            </a:r>
            <a:endParaRPr lang="es-ES" dirty="0">
              <a:solidFill>
                <a:srgbClr val="0F0F0F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16</a:t>
            </a:fld>
            <a:endParaRPr lang="es-E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B0F752-A048-01A2-1FF7-4D4B4D855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210" y="2623127"/>
            <a:ext cx="4869078" cy="35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475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Ejercicio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795419"/>
          </a:xfrm>
        </p:spPr>
        <p:txBody>
          <a:bodyPr/>
          <a:lstStyle/>
          <a:p>
            <a:r>
              <a:rPr lang="es-ES" dirty="0">
                <a:solidFill>
                  <a:srgbClr val="0F0F0F"/>
                </a:solidFill>
              </a:rPr>
              <a:t>Pasar de un diseño a otro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17</a:t>
            </a:fld>
            <a:endParaRPr lang="es-E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548B2F-A0A6-E3C1-CBFD-1CBEA28ED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84850"/>
            <a:ext cx="12192000" cy="18201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7D0430-59C1-E2B6-B6E3-7E1825C72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812" y="2377979"/>
            <a:ext cx="3934374" cy="1371791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B1440FAC-4F3C-32AB-5635-40F0952E5BDB}"/>
              </a:ext>
            </a:extLst>
          </p:cNvPr>
          <p:cNvSpPr/>
          <p:nvPr/>
        </p:nvSpPr>
        <p:spPr>
          <a:xfrm>
            <a:off x="5781964" y="3648364"/>
            <a:ext cx="711200" cy="103648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513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¿Qué es CSS?</a:t>
            </a:r>
          </a:p>
          <a:p>
            <a:r>
              <a:rPr lang="es-ES" dirty="0"/>
              <a:t>¿Cómo se incluye CSS?</a:t>
            </a:r>
          </a:p>
          <a:p>
            <a:r>
              <a:rPr lang="es-ES" dirty="0"/>
              <a:t>Estilo de texto</a:t>
            </a:r>
          </a:p>
          <a:p>
            <a:r>
              <a:rPr lang="es-ES" dirty="0"/>
              <a:t>Posicionamiento</a:t>
            </a:r>
          </a:p>
          <a:p>
            <a:r>
              <a:rPr lang="es-ES" dirty="0"/>
              <a:t>Modelo de caja</a:t>
            </a:r>
          </a:p>
          <a:p>
            <a:r>
              <a:rPr lang="es-ES" b="1" dirty="0" err="1"/>
              <a:t>Frameworks</a:t>
            </a:r>
            <a:endParaRPr lang="es-E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668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 err="1">
                <a:effectLst/>
                <a:latin typeface="Söhne"/>
              </a:rPr>
              <a:t>Frameworks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r>
              <a:rPr lang="es-ES" dirty="0">
                <a:solidFill>
                  <a:srgbClr val="0F0F0F"/>
                </a:solidFill>
              </a:rPr>
              <a:t>Los </a:t>
            </a:r>
            <a:r>
              <a:rPr lang="es-ES" dirty="0" err="1">
                <a:solidFill>
                  <a:srgbClr val="0F0F0F"/>
                </a:solidFill>
              </a:rPr>
              <a:t>frameworks</a:t>
            </a:r>
            <a:r>
              <a:rPr lang="es-ES" dirty="0">
                <a:solidFill>
                  <a:srgbClr val="0F0F0F"/>
                </a:solidFill>
              </a:rPr>
              <a:t> CSS son bibliotecas </a:t>
            </a:r>
            <a:r>
              <a:rPr lang="es-ES" dirty="0" err="1">
                <a:solidFill>
                  <a:srgbClr val="0F0F0F"/>
                </a:solidFill>
              </a:rPr>
              <a:t>pre-escritas</a:t>
            </a:r>
            <a:r>
              <a:rPr lang="es-ES" dirty="0">
                <a:solidFill>
                  <a:srgbClr val="0F0F0F"/>
                </a:solidFill>
              </a:rPr>
              <a:t> de CSS que ayudan a los desarrolladores a construir páginas web de manera eficiente y coherente. Ofrecen un conjunto de estilos predefinidos, componentes y estructuras de diseño que se pueden utilizar para desarrollar rápidamente interfaces de usuario atractivas y responsive.</a:t>
            </a:r>
          </a:p>
          <a:p>
            <a:r>
              <a:rPr lang="es-ES" dirty="0">
                <a:solidFill>
                  <a:srgbClr val="0F0F0F"/>
                </a:solidFill>
              </a:rPr>
              <a:t>Bootstrap: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Uno de los </a:t>
            </a:r>
            <a:r>
              <a:rPr lang="es-ES" dirty="0" err="1">
                <a:solidFill>
                  <a:srgbClr val="0F0F0F"/>
                </a:solidFill>
              </a:rPr>
              <a:t>frameworks</a:t>
            </a:r>
            <a:r>
              <a:rPr lang="es-ES" dirty="0">
                <a:solidFill>
                  <a:srgbClr val="0F0F0F"/>
                </a:solidFill>
              </a:rPr>
              <a:t> más populares y ampliamente utilizados.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Basado en un sistema de </a:t>
            </a:r>
            <a:r>
              <a:rPr lang="es-ES" dirty="0" err="1">
                <a:solidFill>
                  <a:srgbClr val="0F0F0F"/>
                </a:solidFill>
              </a:rPr>
              <a:t>grid</a:t>
            </a:r>
            <a:r>
              <a:rPr lang="es-ES" dirty="0">
                <a:solidFill>
                  <a:srgbClr val="0F0F0F"/>
                </a:solidFill>
              </a:rPr>
              <a:t>, incluye componentes para navegación, formularios, botones, y mucho más.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Fácil de personalizar y altamente responsive.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49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b="1" dirty="0"/>
              <a:t>¿Qué es CSS?</a:t>
            </a:r>
          </a:p>
          <a:p>
            <a:r>
              <a:rPr lang="es-ES" dirty="0"/>
              <a:t>¿Cómo se incluye CSS?</a:t>
            </a:r>
          </a:p>
          <a:p>
            <a:r>
              <a:rPr lang="es-ES" dirty="0"/>
              <a:t>Estilo de texto</a:t>
            </a:r>
          </a:p>
          <a:p>
            <a:r>
              <a:rPr lang="es-ES" dirty="0"/>
              <a:t>Posicionamiento</a:t>
            </a:r>
          </a:p>
          <a:p>
            <a:r>
              <a:rPr lang="es-ES" dirty="0"/>
              <a:t>Modelo de caja</a:t>
            </a:r>
          </a:p>
          <a:p>
            <a:r>
              <a:rPr lang="es-ES" dirty="0" err="1"/>
              <a:t>Frameworks</a:t>
            </a:r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05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 err="1">
                <a:effectLst/>
                <a:latin typeface="Söhne"/>
              </a:rPr>
              <a:t>Frameworks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r>
              <a:rPr lang="es-ES" dirty="0" err="1">
                <a:solidFill>
                  <a:srgbClr val="0F0F0F"/>
                </a:solidFill>
              </a:rPr>
              <a:t>Foundation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Conocido por ser altamente personalizable.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Ofrece un enfoque más profesional y complejo que Bootstrap.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Incluye un sistema de </a:t>
            </a:r>
            <a:r>
              <a:rPr lang="es-ES" dirty="0" err="1">
                <a:solidFill>
                  <a:srgbClr val="0F0F0F"/>
                </a:solidFill>
              </a:rPr>
              <a:t>grid</a:t>
            </a:r>
            <a:r>
              <a:rPr lang="es-ES" dirty="0">
                <a:solidFill>
                  <a:srgbClr val="0F0F0F"/>
                </a:solidFill>
              </a:rPr>
              <a:t> avanzado y componentes móviles-</a:t>
            </a:r>
            <a:r>
              <a:rPr lang="es-ES" dirty="0" err="1">
                <a:solidFill>
                  <a:srgbClr val="0F0F0F"/>
                </a:solidFill>
              </a:rPr>
              <a:t>first</a:t>
            </a:r>
            <a:r>
              <a:rPr lang="es-ES" dirty="0">
                <a:solidFill>
                  <a:srgbClr val="0F0F0F"/>
                </a:solidFill>
              </a:rPr>
              <a:t>.</a:t>
            </a:r>
          </a:p>
          <a:p>
            <a:r>
              <a:rPr lang="es-ES" dirty="0" err="1">
                <a:solidFill>
                  <a:srgbClr val="0F0F0F"/>
                </a:solidFill>
              </a:rPr>
              <a:t>Tailwind</a:t>
            </a:r>
            <a:r>
              <a:rPr lang="es-ES" dirty="0">
                <a:solidFill>
                  <a:srgbClr val="0F0F0F"/>
                </a:solidFill>
              </a:rPr>
              <a:t> CSS: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Ofrece un enfoque más bajo nivel y requiere una curva de aprendizaje más pronunciada.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Altamente personalizable y flexible.</a:t>
            </a:r>
          </a:p>
          <a:p>
            <a:r>
              <a:rPr lang="es-ES" dirty="0" err="1">
                <a:solidFill>
                  <a:srgbClr val="0F0F0F"/>
                </a:solidFill>
              </a:rPr>
              <a:t>Materialize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Basado en Material </a:t>
            </a:r>
            <a:r>
              <a:rPr lang="es-ES" dirty="0" err="1">
                <a:solidFill>
                  <a:srgbClr val="0F0F0F"/>
                </a:solidFill>
              </a:rPr>
              <a:t>Design</a:t>
            </a:r>
            <a:r>
              <a:rPr lang="es-ES" dirty="0">
                <a:solidFill>
                  <a:srgbClr val="0F0F0F"/>
                </a:solidFill>
              </a:rPr>
              <a:t> de Google.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Ofrece una amplia gama de componentes con animaciones y transiciones elegantes.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Fácil de usar y con un diseño estético atractivo.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766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Introducción a los Sistemas Distribuidos: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caracterización y arquitecturas.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1.4: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CSS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F10B62-5FA1-08B4-4C91-4DDB67784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9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¿Qué es CSS?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23251" y="1454544"/>
            <a:ext cx="11490624" cy="184644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CSS (</a:t>
            </a: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Cascading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 Style </a:t>
            </a: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Sheets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) es un lenguaje utilizado para describir la apariencia y formato de un documento escrito en HTML.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FE4460-66F4-BA7A-9C94-9F677CF310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721"/>
          <a:stretch/>
        </p:blipFill>
        <p:spPr>
          <a:xfrm>
            <a:off x="6654458" y="3076111"/>
            <a:ext cx="2781688" cy="37940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89B262-3315-107D-6318-73F7F61405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125" y="3203948"/>
            <a:ext cx="6221459" cy="308275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90120DC-7A84-5D6B-0992-F33B948AD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718" y="2757415"/>
            <a:ext cx="3082751" cy="308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33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¿Qué es CSS?</a:t>
            </a:r>
          </a:p>
          <a:p>
            <a:r>
              <a:rPr lang="es-ES" b="1" dirty="0"/>
              <a:t>¿Cómo se incluye CSS?</a:t>
            </a:r>
          </a:p>
          <a:p>
            <a:r>
              <a:rPr lang="es-ES" dirty="0"/>
              <a:t>Estilo de texto</a:t>
            </a:r>
          </a:p>
          <a:p>
            <a:r>
              <a:rPr lang="es-ES" dirty="0"/>
              <a:t>Posicionamiento</a:t>
            </a:r>
          </a:p>
          <a:p>
            <a:r>
              <a:rPr lang="es-ES" dirty="0"/>
              <a:t>Modelo de caja</a:t>
            </a:r>
          </a:p>
          <a:p>
            <a:r>
              <a:rPr lang="es-ES" dirty="0" err="1"/>
              <a:t>Frameworks</a:t>
            </a:r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69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4">
            <a:extLst>
              <a:ext uri="{FF2B5EF4-FFF2-40B4-BE49-F238E27FC236}">
                <a16:creationId xmlns:a16="http://schemas.microsoft.com/office/drawing/2014/main" id="{30145232-6323-D8FD-8362-A868FA4D0FC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222287" y="1315990"/>
            <a:ext cx="8244504" cy="1648297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Inline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: Directamente en un elemento HTML usando el atributo </a:t>
            </a:r>
            <a:r>
              <a:rPr lang="es-ES" b="0" i="0" dirty="0" err="1">
                <a:solidFill>
                  <a:srgbClr val="0F0F0F"/>
                </a:solidFill>
                <a:effectLst/>
                <a:latin typeface="Söhne"/>
              </a:rPr>
              <a:t>style</a:t>
            </a:r>
            <a:r>
              <a:rPr lang="es-ES" b="0" i="0" dirty="0">
                <a:solidFill>
                  <a:srgbClr val="0F0F0F"/>
                </a:solidFill>
                <a:effectLst/>
                <a:latin typeface="Söhne"/>
              </a:rPr>
              <a:t>.</a:t>
            </a:r>
            <a:endParaRPr lang="es-ES" dirty="0">
              <a:solidFill>
                <a:srgbClr val="0F0F0F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0F0F0F"/>
              </a:solidFill>
              <a:effectLst/>
              <a:latin typeface="Söhn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¿Cómo se incluye CSS?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137BFA-1189-8E73-70CA-C308B8097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060" y="1938492"/>
            <a:ext cx="2772162" cy="39629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82E266-80C8-8CBB-3695-94A7373A8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46" y="2356909"/>
            <a:ext cx="6392167" cy="1038370"/>
          </a:xfrm>
          <a:prstGeom prst="rect">
            <a:avLst/>
          </a:prstGeom>
        </p:spPr>
      </p:pic>
      <p:sp>
        <p:nvSpPr>
          <p:cNvPr id="12" name="Subtitle 4">
            <a:extLst>
              <a:ext uri="{FF2B5EF4-FFF2-40B4-BE49-F238E27FC236}">
                <a16:creationId xmlns:a16="http://schemas.microsoft.com/office/drawing/2014/main" id="{71B7DEE4-BABF-63C8-1420-DCF680B4F55A}"/>
              </a:ext>
            </a:extLst>
          </p:cNvPr>
          <p:cNvSpPr txBox="1">
            <a:spLocks/>
          </p:cNvSpPr>
          <p:nvPr/>
        </p:nvSpPr>
        <p:spPr>
          <a:xfrm>
            <a:off x="222287" y="2728954"/>
            <a:ext cx="8311857" cy="199339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>
                <a:solidFill>
                  <a:srgbClr val="0F0F0F"/>
                </a:solidFill>
              </a:rPr>
              <a:t>Internal</a:t>
            </a:r>
            <a:r>
              <a:rPr lang="es-ES" dirty="0">
                <a:solidFill>
                  <a:srgbClr val="0F0F0F"/>
                </a:solidFill>
              </a:rPr>
              <a:t>: Dentro de la etiqueta &lt;</a:t>
            </a:r>
            <a:r>
              <a:rPr lang="es-ES" dirty="0" err="1">
                <a:solidFill>
                  <a:srgbClr val="0F0F0F"/>
                </a:solidFill>
              </a:rPr>
              <a:t>style</a:t>
            </a:r>
            <a:r>
              <a:rPr lang="es-ES" dirty="0">
                <a:solidFill>
                  <a:srgbClr val="0F0F0F"/>
                </a:solidFill>
              </a:rPr>
              <a:t>&gt; en el &lt;head&gt; del documento HTML.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B023A05-DFAC-AF42-7168-2A927D4374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46" y="4250086"/>
            <a:ext cx="2534004" cy="1086002"/>
          </a:xfrm>
          <a:prstGeom prst="rect">
            <a:avLst/>
          </a:prstGeom>
        </p:spPr>
      </p:pic>
      <p:sp>
        <p:nvSpPr>
          <p:cNvPr id="15" name="Subtitle 4">
            <a:extLst>
              <a:ext uri="{FF2B5EF4-FFF2-40B4-BE49-F238E27FC236}">
                <a16:creationId xmlns:a16="http://schemas.microsoft.com/office/drawing/2014/main" id="{8D37DF1E-75C7-71B1-5E37-FBFFDDED40D8}"/>
              </a:ext>
            </a:extLst>
          </p:cNvPr>
          <p:cNvSpPr txBox="1">
            <a:spLocks/>
          </p:cNvSpPr>
          <p:nvPr/>
        </p:nvSpPr>
        <p:spPr>
          <a:xfrm>
            <a:off x="323251" y="5077297"/>
            <a:ext cx="7860629" cy="164829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B0017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öhne"/>
                <a:ea typeface="+mn-ea"/>
                <a:cs typeface="Quire Sans" panose="020B05020404000200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>
                <a:solidFill>
                  <a:srgbClr val="0F0F0F"/>
                </a:solidFill>
              </a:rPr>
              <a:t>External</a:t>
            </a:r>
            <a:r>
              <a:rPr lang="es-ES" dirty="0">
                <a:solidFill>
                  <a:srgbClr val="0F0F0F"/>
                </a:solidFill>
              </a:rPr>
              <a:t>: Enlazando a una hoja de estilos externa mediante la etiqueta &lt;link&gt;.</a:t>
            </a:r>
            <a:endParaRPr lang="es-ES" dirty="0">
              <a:solidFill>
                <a:srgbClr val="37415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26CDB26-CC85-24D7-C867-D2191887122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4905"/>
          <a:stretch/>
        </p:blipFill>
        <p:spPr>
          <a:xfrm>
            <a:off x="665346" y="6533359"/>
            <a:ext cx="4486901" cy="19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¿Cómo se incluye CSS?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184644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F0F0F"/>
                </a:solidFill>
              </a:rPr>
              <a:t>ID: Estiliza un elemento con un ID específico (</a:t>
            </a:r>
            <a:r>
              <a:rPr lang="es-ES" dirty="0" err="1">
                <a:solidFill>
                  <a:srgbClr val="0F0F0F"/>
                </a:solidFill>
              </a:rPr>
              <a:t>ej</a:t>
            </a:r>
            <a:r>
              <a:rPr lang="es-ES" dirty="0">
                <a:solidFill>
                  <a:srgbClr val="0F0F0F"/>
                </a:solidFill>
              </a:rPr>
              <a:t>: #miID).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F0F0F"/>
                </a:solidFill>
              </a:rPr>
              <a:t>Clase: Estiliza todos los elementos con una clase específica (</a:t>
            </a:r>
            <a:r>
              <a:rPr lang="es-ES" dirty="0" err="1">
                <a:solidFill>
                  <a:srgbClr val="0F0F0F"/>
                </a:solidFill>
              </a:rPr>
              <a:t>ej</a:t>
            </a:r>
            <a:r>
              <a:rPr lang="es-ES" dirty="0">
                <a:solidFill>
                  <a:srgbClr val="0F0F0F"/>
                </a:solidFill>
              </a:rPr>
              <a:t>: .</a:t>
            </a:r>
            <a:r>
              <a:rPr lang="es-ES" dirty="0" err="1">
                <a:solidFill>
                  <a:srgbClr val="0F0F0F"/>
                </a:solidFill>
              </a:rPr>
              <a:t>miClase</a:t>
            </a:r>
            <a:r>
              <a:rPr lang="es-ES" dirty="0">
                <a:solidFill>
                  <a:srgbClr val="0F0F0F"/>
                </a:solidFill>
              </a:rPr>
              <a:t>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6F897E-83C1-8C27-739F-4FEB2ABED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574" y="2895047"/>
            <a:ext cx="2867425" cy="39629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071338-8BA3-1955-28BF-65A8F2C48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052" y="2895046"/>
            <a:ext cx="2772162" cy="3962953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AEC748E5-56E1-4E16-AA5E-AC364886054C}"/>
              </a:ext>
            </a:extLst>
          </p:cNvPr>
          <p:cNvSpPr/>
          <p:nvPr/>
        </p:nvSpPr>
        <p:spPr>
          <a:xfrm>
            <a:off x="5586984" y="4462272"/>
            <a:ext cx="1938528" cy="6766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895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s-ES" dirty="0"/>
              <a:t>¿Qué es CSS?</a:t>
            </a:r>
          </a:p>
          <a:p>
            <a:r>
              <a:rPr lang="es-ES" dirty="0"/>
              <a:t>¿Cómo se incluye CSS?</a:t>
            </a:r>
          </a:p>
          <a:p>
            <a:r>
              <a:rPr lang="es-ES" b="1" dirty="0"/>
              <a:t>Estilo de texto</a:t>
            </a:r>
          </a:p>
          <a:p>
            <a:r>
              <a:rPr lang="es-ES" dirty="0"/>
              <a:t>Posicionamiento</a:t>
            </a:r>
          </a:p>
          <a:p>
            <a:r>
              <a:rPr lang="es-ES" dirty="0"/>
              <a:t>Modelo de caja</a:t>
            </a:r>
          </a:p>
          <a:p>
            <a:r>
              <a:rPr lang="es-ES" dirty="0" err="1"/>
              <a:t>Frameworks</a:t>
            </a:r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826CA4-0FB1-0FF7-6B8B-662E694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49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Estilo del texto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F0F0F"/>
                </a:solidFill>
              </a:rPr>
              <a:t>CSS permite un control detallado sobre el estilo del texto en las páginas web. Estas propiedades afectan cómo se muestra el texto, mejorando la legibilidad y el atractivo visual.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F0F0F"/>
                </a:solidFill>
              </a:rPr>
              <a:t>font-size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Define el tamaño del texto.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Ejemplo: </a:t>
            </a:r>
            <a:r>
              <a:rPr lang="es-ES" dirty="0" err="1">
                <a:solidFill>
                  <a:srgbClr val="0F0F0F"/>
                </a:solidFill>
              </a:rPr>
              <a:t>font-size</a:t>
            </a:r>
            <a:r>
              <a:rPr lang="es-ES" dirty="0">
                <a:solidFill>
                  <a:srgbClr val="0F0F0F"/>
                </a:solidFill>
              </a:rPr>
              <a:t>: 16px; hace que el texto tenga un tamaño de 16 píxeles.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F0F0F"/>
                </a:solidFill>
              </a:rPr>
              <a:t>font-family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Establece la tipografía del texto.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Se pueden especificar varias fuentes, y el navegador utilizará la primera que esté disponible.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Ejemplo: </a:t>
            </a:r>
            <a:r>
              <a:rPr lang="es-ES" dirty="0" err="1">
                <a:solidFill>
                  <a:srgbClr val="0F0F0F"/>
                </a:solidFill>
              </a:rPr>
              <a:t>font-family</a:t>
            </a:r>
            <a:r>
              <a:rPr lang="es-ES" dirty="0">
                <a:solidFill>
                  <a:srgbClr val="0F0F0F"/>
                </a:solidFill>
              </a:rPr>
              <a:t>: Arial, </a:t>
            </a:r>
            <a:r>
              <a:rPr lang="es-ES" dirty="0" err="1">
                <a:solidFill>
                  <a:srgbClr val="0F0F0F"/>
                </a:solidFill>
              </a:rPr>
              <a:t>sans-serif</a:t>
            </a:r>
            <a:r>
              <a:rPr lang="es-ES" dirty="0">
                <a:solidFill>
                  <a:srgbClr val="0F0F0F"/>
                </a:solidFill>
              </a:rPr>
              <a:t>;.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96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i="0" dirty="0">
                <a:effectLst/>
                <a:latin typeface="Söhne"/>
              </a:rPr>
              <a:t>Estilo del texto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490624" cy="458928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F0F0F"/>
                </a:solidFill>
              </a:rPr>
              <a:t>text-align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Alinea el texto dentro de su contenedor.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Valores comunes incluyen </a:t>
            </a:r>
            <a:r>
              <a:rPr lang="es-ES" dirty="0" err="1">
                <a:solidFill>
                  <a:srgbClr val="0F0F0F"/>
                </a:solidFill>
              </a:rPr>
              <a:t>left</a:t>
            </a:r>
            <a:r>
              <a:rPr lang="es-ES" dirty="0">
                <a:solidFill>
                  <a:srgbClr val="0F0F0F"/>
                </a:solidFill>
              </a:rPr>
              <a:t>, </a:t>
            </a:r>
            <a:r>
              <a:rPr lang="es-ES" dirty="0" err="1">
                <a:solidFill>
                  <a:srgbClr val="0F0F0F"/>
                </a:solidFill>
              </a:rPr>
              <a:t>right</a:t>
            </a:r>
            <a:r>
              <a:rPr lang="es-ES" dirty="0">
                <a:solidFill>
                  <a:srgbClr val="0F0F0F"/>
                </a:solidFill>
              </a:rPr>
              <a:t>, center, y </a:t>
            </a:r>
            <a:r>
              <a:rPr lang="es-ES" dirty="0" err="1">
                <a:solidFill>
                  <a:srgbClr val="0F0F0F"/>
                </a:solidFill>
              </a:rPr>
              <a:t>justify</a:t>
            </a:r>
            <a:r>
              <a:rPr lang="es-ES" dirty="0">
                <a:solidFill>
                  <a:srgbClr val="0F0F0F"/>
                </a:solidFill>
              </a:rPr>
              <a:t>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Ejemplo: </a:t>
            </a:r>
            <a:r>
              <a:rPr lang="es-ES" dirty="0" err="1">
                <a:solidFill>
                  <a:srgbClr val="0F0F0F"/>
                </a:solidFill>
              </a:rPr>
              <a:t>text-align</a:t>
            </a:r>
            <a:r>
              <a:rPr lang="es-ES" dirty="0">
                <a:solidFill>
                  <a:srgbClr val="0F0F0F"/>
                </a:solidFill>
              </a:rPr>
              <a:t>: center; alinea el texto al centro.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F0F0F"/>
                </a:solidFill>
              </a:rPr>
              <a:t>color: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Cambia el color del texto.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Puede especificarse con valores HEX, RGB, nombres de colores, etc.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Ejemplo: color: #000000; para texto en color negro.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F0F0F"/>
                </a:solidFill>
              </a:rPr>
              <a:t>line-</a:t>
            </a:r>
            <a:r>
              <a:rPr lang="es-ES" dirty="0" err="1">
                <a:solidFill>
                  <a:srgbClr val="0F0F0F"/>
                </a:solidFill>
              </a:rPr>
              <a:t>height</a:t>
            </a:r>
            <a:r>
              <a:rPr lang="es-ES" dirty="0">
                <a:solidFill>
                  <a:srgbClr val="0F0F0F"/>
                </a:solidFill>
              </a:rPr>
              <a:t>: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Ajusta la altura de línea del texto, afectando el espaciado vertical entre líneas.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Puede mejorar la legibilidad, especialmente en bloques de texto.</a:t>
            </a:r>
          </a:p>
          <a:p>
            <a:pPr lvl="1"/>
            <a:r>
              <a:rPr lang="es-ES" dirty="0">
                <a:solidFill>
                  <a:srgbClr val="0F0F0F"/>
                </a:solidFill>
              </a:rPr>
              <a:t>Ejemplo: line-</a:t>
            </a:r>
            <a:r>
              <a:rPr lang="es-ES" dirty="0" err="1">
                <a:solidFill>
                  <a:srgbClr val="0F0F0F"/>
                </a:solidFill>
              </a:rPr>
              <a:t>height</a:t>
            </a:r>
            <a:r>
              <a:rPr lang="es-ES" dirty="0">
                <a:solidFill>
                  <a:srgbClr val="0F0F0F"/>
                </a:solidFill>
              </a:rPr>
              <a:t>: 1.5; para 1.5 veces el tamaño de la fuente.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BDB874-FBA5-7E0E-470E-771FCCDB8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50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1102</Words>
  <Application>Microsoft Office PowerPoint</Application>
  <PresentationFormat>Widescreen</PresentationFormat>
  <Paragraphs>160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Corbel</vt:lpstr>
      <vt:lpstr>Montserrat</vt:lpstr>
      <vt:lpstr>SFMono-Regular</vt:lpstr>
      <vt:lpstr>Söhne</vt:lpstr>
      <vt:lpstr>Office Theme</vt:lpstr>
      <vt:lpstr>Custom Design</vt:lpstr>
      <vt:lpstr>PowerPoint Presentation</vt:lpstr>
      <vt:lpstr>Índice</vt:lpstr>
      <vt:lpstr>¿Qué es CSS?</vt:lpstr>
      <vt:lpstr>Índice</vt:lpstr>
      <vt:lpstr>¿Cómo se incluye CSS?</vt:lpstr>
      <vt:lpstr>¿Cómo se incluye CSS?</vt:lpstr>
      <vt:lpstr>Índice</vt:lpstr>
      <vt:lpstr>Estilo del texto</vt:lpstr>
      <vt:lpstr>Estilo del texto</vt:lpstr>
      <vt:lpstr>Índice</vt:lpstr>
      <vt:lpstr>Posicionamiento</vt:lpstr>
      <vt:lpstr>Posicionamiento</vt:lpstr>
      <vt:lpstr>Índice</vt:lpstr>
      <vt:lpstr>Modelo de caja</vt:lpstr>
      <vt:lpstr>Modelo de caja</vt:lpstr>
      <vt:lpstr>Modelo de caja</vt:lpstr>
      <vt:lpstr>Ejercicio</vt:lpstr>
      <vt:lpstr>Índice</vt:lpstr>
      <vt:lpstr>Frameworks</vt:lpstr>
      <vt:lpstr>Frameworks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2023-12-15T10:59:29Z</dcterms:modified>
</cp:coreProperties>
</file>