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3"/>
  </p:notesMasterIdLst>
  <p:sldIdLst>
    <p:sldId id="256" r:id="rId3"/>
    <p:sldId id="257" r:id="rId4"/>
    <p:sldId id="262" r:id="rId5"/>
    <p:sldId id="288" r:id="rId6"/>
    <p:sldId id="267" r:id="rId7"/>
    <p:sldId id="268" r:id="rId8"/>
    <p:sldId id="269" r:id="rId9"/>
    <p:sldId id="289" r:id="rId10"/>
    <p:sldId id="270" r:id="rId11"/>
    <p:sldId id="290" r:id="rId12"/>
    <p:sldId id="271" r:id="rId13"/>
    <p:sldId id="291" r:id="rId14"/>
    <p:sldId id="272" r:id="rId15"/>
    <p:sldId id="273" r:id="rId16"/>
    <p:sldId id="292" r:id="rId17"/>
    <p:sldId id="276" r:id="rId18"/>
    <p:sldId id="277" r:id="rId19"/>
    <p:sldId id="293" r:id="rId20"/>
    <p:sldId id="278" r:id="rId21"/>
    <p:sldId id="279" r:id="rId22"/>
    <p:sldId id="294" r:id="rId23"/>
    <p:sldId id="280" r:id="rId24"/>
    <p:sldId id="281" r:id="rId25"/>
    <p:sldId id="282" r:id="rId26"/>
    <p:sldId id="295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151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42D7D-A904-4A14-8DD5-DA14148504FB}" v="10" dt="2023-12-15T10:57:38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09-22T14:54:13" v="231" actId="20577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09-22T14:40:12.905" v="96" actId="20577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09-22T14:38:02.854" v="46" actId="20577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40:15.374" v="97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09-22T14:54:08.239" v="227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09-22T14:54:08.239" v="227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54:13" v="23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09-22T14:54:13" v="23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  <pc:docChgLst>
    <pc:chgData name="Nicolás Rodríguez Uribe" userId="743eddab-4d2c-4c93-bdc4-e21608900313" providerId="ADAL" clId="{28342D7D-A904-4A14-8DD5-DA14148504FB}"/>
    <pc:docChg chg="custSel addSld delSld modSld sldOrd">
      <pc:chgData name="Nicolás Rodríguez Uribe" userId="743eddab-4d2c-4c93-bdc4-e21608900313" providerId="ADAL" clId="{28342D7D-A904-4A14-8DD5-DA14148504FB}" dt="2023-12-15T10:57:40.868" v="88" actId="113"/>
      <pc:docMkLst>
        <pc:docMk/>
      </pc:docMkLst>
      <pc:sldChg chg="modSp mod">
        <pc:chgData name="Nicolás Rodríguez Uribe" userId="743eddab-4d2c-4c93-bdc4-e21608900313" providerId="ADAL" clId="{28342D7D-A904-4A14-8DD5-DA14148504FB}" dt="2023-11-20T11:17:34.572" v="13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28342D7D-A904-4A14-8DD5-DA14148504FB}" dt="2023-11-20T11:17:34.572" v="13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28342D7D-A904-4A14-8DD5-DA14148504FB}" dt="2023-12-15T10:56:02.974" v="36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28342D7D-A904-4A14-8DD5-DA14148504FB}" dt="2023-12-15T10:56:02.974" v="36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addSp modSp mod">
        <pc:chgData name="Nicolás Rodríguez Uribe" userId="743eddab-4d2c-4c93-bdc4-e21608900313" providerId="ADAL" clId="{28342D7D-A904-4A14-8DD5-DA14148504FB}" dt="2023-11-20T11:25:30.394" v="27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28342D7D-A904-4A14-8DD5-DA14148504FB}" dt="2023-11-20T11:23:08.811" v="21" actId="20577"/>
          <ac:spMkLst>
            <pc:docMk/>
            <pc:sldMk cId="3234330171" sldId="262"/>
            <ac:spMk id="5" creationId="{CA4367EF-420F-8AB9-B445-DF046B536613}"/>
          </ac:spMkLst>
        </pc:spChg>
        <pc:picChg chg="add mod modCrop">
          <ac:chgData name="Nicolás Rodríguez Uribe" userId="743eddab-4d2c-4c93-bdc4-e21608900313" providerId="ADAL" clId="{28342D7D-A904-4A14-8DD5-DA14148504FB}" dt="2023-11-20T11:25:30.394" v="27" actId="1076"/>
          <ac:picMkLst>
            <pc:docMk/>
            <pc:sldMk cId="3234330171" sldId="262"/>
            <ac:picMk id="6" creationId="{4CA9EE1C-B88C-F141-C926-B7F9DFA5AA2C}"/>
          </ac:picMkLst>
        </pc:picChg>
      </pc:sldChg>
      <pc:sldChg chg="modSp mod">
        <pc:chgData name="Nicolás Rodríguez Uribe" userId="743eddab-4d2c-4c93-bdc4-e21608900313" providerId="ADAL" clId="{28342D7D-A904-4A14-8DD5-DA14148504FB}" dt="2023-12-15T10:56:28.969" v="73" actId="20577"/>
        <pc:sldMkLst>
          <pc:docMk/>
          <pc:sldMk cId="319892205" sldId="269"/>
        </pc:sldMkLst>
        <pc:spChg chg="mod">
          <ac:chgData name="Nicolás Rodríguez Uribe" userId="743eddab-4d2c-4c93-bdc4-e21608900313" providerId="ADAL" clId="{28342D7D-A904-4A14-8DD5-DA14148504FB}" dt="2023-12-15T10:56:28.969" v="73" actId="20577"/>
          <ac:spMkLst>
            <pc:docMk/>
            <pc:sldMk cId="319892205" sldId="269"/>
            <ac:spMk id="4" creationId="{EC7282F1-25B7-6A2B-F234-CA687E2D4AE7}"/>
          </ac:spMkLst>
        </pc:spChg>
      </pc:sldChg>
      <pc:sldChg chg="addSp modSp add ord">
        <pc:chgData name="Nicolás Rodríguez Uribe" userId="743eddab-4d2c-4c93-bdc4-e21608900313" providerId="ADAL" clId="{28342D7D-A904-4A14-8DD5-DA14148504FB}" dt="2023-12-15T10:55:27.978" v="31"/>
        <pc:sldMkLst>
          <pc:docMk/>
          <pc:sldMk cId="2088519967" sldId="287"/>
        </pc:sldMkLst>
        <pc:spChg chg="add mod">
          <ac:chgData name="Nicolás Rodríguez Uribe" userId="743eddab-4d2c-4c93-bdc4-e21608900313" providerId="ADAL" clId="{28342D7D-A904-4A14-8DD5-DA14148504FB}" dt="2023-12-15T10:55:27.978" v="31"/>
          <ac:spMkLst>
            <pc:docMk/>
            <pc:sldMk cId="2088519967" sldId="287"/>
            <ac:spMk id="4" creationId="{AF70FA36-8407-FB6B-E178-D7BA2A8D526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6:10.724" v="39" actId="20577"/>
        <pc:sldMkLst>
          <pc:docMk/>
          <pc:sldMk cId="480779733" sldId="288"/>
        </pc:sldMkLst>
        <pc:spChg chg="mod">
          <ac:chgData name="Nicolás Rodríguez Uribe" userId="743eddab-4d2c-4c93-bdc4-e21608900313" providerId="ADAL" clId="{28342D7D-A904-4A14-8DD5-DA14148504FB}" dt="2023-12-15T10:56:10.724" v="39" actId="20577"/>
          <ac:spMkLst>
            <pc:docMk/>
            <pc:sldMk cId="480779733" sldId="28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6:44.452" v="76" actId="113"/>
        <pc:sldMkLst>
          <pc:docMk/>
          <pc:sldMk cId="3481544113" sldId="289"/>
        </pc:sldMkLst>
        <pc:spChg chg="mod">
          <ac:chgData name="Nicolás Rodríguez Uribe" userId="743eddab-4d2c-4c93-bdc4-e21608900313" providerId="ADAL" clId="{28342D7D-A904-4A14-8DD5-DA14148504FB}" dt="2023-12-15T10:56:44.452" v="76" actId="113"/>
          <ac:spMkLst>
            <pc:docMk/>
            <pc:sldMk cId="3481544113" sldId="289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28342D7D-A904-4A14-8DD5-DA14148504FB}" dt="2023-12-15T10:56:17.600" v="40" actId="47"/>
        <pc:sldMkLst>
          <pc:docMk/>
          <pc:sldMk cId="3711886527" sldId="289"/>
        </pc:sldMkLst>
      </pc:sldChg>
      <pc:sldChg chg="modSp add mod">
        <pc:chgData name="Nicolás Rodríguez Uribe" userId="743eddab-4d2c-4c93-bdc4-e21608900313" providerId="ADAL" clId="{28342D7D-A904-4A14-8DD5-DA14148504FB}" dt="2023-12-15T10:56:58.513" v="78" actId="113"/>
        <pc:sldMkLst>
          <pc:docMk/>
          <pc:sldMk cId="1651437801" sldId="290"/>
        </pc:sldMkLst>
        <pc:spChg chg="mod">
          <ac:chgData name="Nicolás Rodríguez Uribe" userId="743eddab-4d2c-4c93-bdc4-e21608900313" providerId="ADAL" clId="{28342D7D-A904-4A14-8DD5-DA14148504FB}" dt="2023-12-15T10:56:58.513" v="78" actId="113"/>
          <ac:spMkLst>
            <pc:docMk/>
            <pc:sldMk cId="1651437801" sldId="29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7:06.746" v="80" actId="113"/>
        <pc:sldMkLst>
          <pc:docMk/>
          <pc:sldMk cId="4027886025" sldId="291"/>
        </pc:sldMkLst>
        <pc:spChg chg="mod">
          <ac:chgData name="Nicolás Rodríguez Uribe" userId="743eddab-4d2c-4c93-bdc4-e21608900313" providerId="ADAL" clId="{28342D7D-A904-4A14-8DD5-DA14148504FB}" dt="2023-12-15T10:57:06.746" v="80" actId="113"/>
          <ac:spMkLst>
            <pc:docMk/>
            <pc:sldMk cId="4027886025" sldId="29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7:14.784" v="82" actId="113"/>
        <pc:sldMkLst>
          <pc:docMk/>
          <pc:sldMk cId="1603480215" sldId="292"/>
        </pc:sldMkLst>
        <pc:spChg chg="mod">
          <ac:chgData name="Nicolás Rodríguez Uribe" userId="743eddab-4d2c-4c93-bdc4-e21608900313" providerId="ADAL" clId="{28342D7D-A904-4A14-8DD5-DA14148504FB}" dt="2023-12-15T10:57:14.784" v="82" actId="113"/>
          <ac:spMkLst>
            <pc:docMk/>
            <pc:sldMk cId="1603480215" sldId="29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7:22.024" v="84" actId="113"/>
        <pc:sldMkLst>
          <pc:docMk/>
          <pc:sldMk cId="4059124771" sldId="293"/>
        </pc:sldMkLst>
        <pc:spChg chg="mod">
          <ac:chgData name="Nicolás Rodríguez Uribe" userId="743eddab-4d2c-4c93-bdc4-e21608900313" providerId="ADAL" clId="{28342D7D-A904-4A14-8DD5-DA14148504FB}" dt="2023-12-15T10:57:22.024" v="84" actId="113"/>
          <ac:spMkLst>
            <pc:docMk/>
            <pc:sldMk cId="4059124771" sldId="29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7:32.373" v="86" actId="113"/>
        <pc:sldMkLst>
          <pc:docMk/>
          <pc:sldMk cId="2502312466" sldId="294"/>
        </pc:sldMkLst>
        <pc:spChg chg="mod">
          <ac:chgData name="Nicolás Rodríguez Uribe" userId="743eddab-4d2c-4c93-bdc4-e21608900313" providerId="ADAL" clId="{28342D7D-A904-4A14-8DD5-DA14148504FB}" dt="2023-12-15T10:57:32.373" v="86" actId="113"/>
          <ac:spMkLst>
            <pc:docMk/>
            <pc:sldMk cId="2502312466" sldId="29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28342D7D-A904-4A14-8DD5-DA14148504FB}" dt="2023-12-15T10:57:40.868" v="88" actId="113"/>
        <pc:sldMkLst>
          <pc:docMk/>
          <pc:sldMk cId="3439632268" sldId="295"/>
        </pc:sldMkLst>
        <pc:spChg chg="mod">
          <ac:chgData name="Nicolás Rodríguez Uribe" userId="743eddab-4d2c-4c93-bdc4-e21608900313" providerId="ADAL" clId="{28342D7D-A904-4A14-8DD5-DA14148504FB}" dt="2023-12-15T10:57:40.868" v="88" actId="113"/>
          <ac:spMkLst>
            <pc:docMk/>
            <pc:sldMk cId="3439632268" sldId="295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3100A2E4-5AD3-4E62-892C-17DE4B9E844F}"/>
    <pc:docChg chg="undo custSel addSld delSld modSld sldOrd">
      <pc:chgData name="Nicolás Rodríguez Uribe" userId="743eddab-4d2c-4c93-bdc4-e21608900313" providerId="ADAL" clId="{3100A2E4-5AD3-4E62-892C-17DE4B9E844F}" dt="2023-11-30T20:01:35.339" v="1235" actId="15"/>
      <pc:docMkLst>
        <pc:docMk/>
      </pc:docMkLst>
      <pc:sldChg chg="modSp mod">
        <pc:chgData name="Nicolás Rodríguez Uribe" userId="743eddab-4d2c-4c93-bdc4-e21608900313" providerId="ADAL" clId="{3100A2E4-5AD3-4E62-892C-17DE4B9E844F}" dt="2023-11-30T19:32:20.007" v="1138" actId="255"/>
        <pc:sldMkLst>
          <pc:docMk/>
          <pc:sldMk cId="2047059153" sldId="257"/>
        </pc:sldMkLst>
        <pc:spChg chg="mod">
          <ac:chgData name="Nicolás Rodríguez Uribe" userId="743eddab-4d2c-4c93-bdc4-e21608900313" providerId="ADAL" clId="{3100A2E4-5AD3-4E62-892C-17DE4B9E844F}" dt="2023-11-30T19:32:20.007" v="1138" actId="255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4158414998" sldId="258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2346170297" sldId="259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592076565" sldId="260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344836165" sldId="261"/>
        </pc:sldMkLst>
      </pc:sldChg>
      <pc:sldChg chg="modSp mod">
        <pc:chgData name="Nicolás Rodríguez Uribe" userId="743eddab-4d2c-4c93-bdc4-e21608900313" providerId="ADAL" clId="{3100A2E4-5AD3-4E62-892C-17DE4B9E844F}" dt="2023-11-28T15:48:55.053" v="18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3100A2E4-5AD3-4E62-892C-17DE4B9E844F}" dt="2023-11-28T15:48:55.053" v="18" actId="20577"/>
          <ac:spMkLst>
            <pc:docMk/>
            <pc:sldMk cId="3234330171" sldId="262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21982363" sldId="263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008267103" sldId="264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459237278" sldId="265"/>
        </pc:sldMkLst>
      </pc:sldChg>
      <pc:sldChg chg="del">
        <pc:chgData name="Nicolás Rodríguez Uribe" userId="743eddab-4d2c-4c93-bdc4-e21608900313" providerId="ADAL" clId="{3100A2E4-5AD3-4E62-892C-17DE4B9E844F}" dt="2023-11-28T15:49:45.685" v="50" actId="47"/>
        <pc:sldMkLst>
          <pc:docMk/>
          <pc:sldMk cId="3100901251" sldId="266"/>
        </pc:sldMkLst>
      </pc:sldChg>
      <pc:sldChg chg="modSp mod">
        <pc:chgData name="Nicolás Rodríguez Uribe" userId="743eddab-4d2c-4c93-bdc4-e21608900313" providerId="ADAL" clId="{3100A2E4-5AD3-4E62-892C-17DE4B9E844F}" dt="2023-11-28T15:49:14.329" v="49" actId="113"/>
        <pc:sldMkLst>
          <pc:docMk/>
          <pc:sldMk cId="1752846237" sldId="267"/>
        </pc:sldMkLst>
        <pc:spChg chg="mod">
          <ac:chgData name="Nicolás Rodríguez Uribe" userId="743eddab-4d2c-4c93-bdc4-e21608900313" providerId="ADAL" clId="{3100A2E4-5AD3-4E62-892C-17DE4B9E844F}" dt="2023-11-28T15:49:03.839" v="45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5:49:14.329" v="49" actId="113"/>
          <ac:spMkLst>
            <pc:docMk/>
            <pc:sldMk cId="1752846237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5:49:53.111" v="54"/>
        <pc:sldMkLst>
          <pc:docMk/>
          <pc:sldMk cId="1446267662" sldId="268"/>
        </pc:sldMkLst>
        <pc:spChg chg="mod">
          <ac:chgData name="Nicolás Rodríguez Uribe" userId="743eddab-4d2c-4c93-bdc4-e21608900313" providerId="ADAL" clId="{3100A2E4-5AD3-4E62-892C-17DE4B9E844F}" dt="2023-11-28T15:49:53.111" v="54"/>
          <ac:spMkLst>
            <pc:docMk/>
            <pc:sldMk cId="1446267662" sldId="268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10:01.614" v="172" actId="6549"/>
        <pc:sldMkLst>
          <pc:docMk/>
          <pc:sldMk cId="319892205" sldId="269"/>
        </pc:sldMkLst>
        <pc:spChg chg="add del">
          <ac:chgData name="Nicolás Rodríguez Uribe" userId="743eddab-4d2c-4c93-bdc4-e21608900313" providerId="ADAL" clId="{3100A2E4-5AD3-4E62-892C-17DE4B9E844F}" dt="2023-11-28T15:56:47.610" v="86"/>
          <ac:spMkLst>
            <pc:docMk/>
            <pc:sldMk cId="319892205" sldId="269"/>
            <ac:spMk id="3" creationId="{57C4762E-23E2-6921-35F8-580585B13444}"/>
          </ac:spMkLst>
        </pc:spChg>
        <pc:spChg chg="mod">
          <ac:chgData name="Nicolás Rodríguez Uribe" userId="743eddab-4d2c-4c93-bdc4-e21608900313" providerId="ADAL" clId="{3100A2E4-5AD3-4E62-892C-17DE4B9E844F}" dt="2023-11-28T16:10:01.614" v="172" actId="6549"/>
          <ac:spMkLst>
            <pc:docMk/>
            <pc:sldMk cId="319892205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07:04.189" v="154" actId="20577"/>
          <ac:spMkLst>
            <pc:docMk/>
            <pc:sldMk cId="319892205" sldId="269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28T16:00:47.939" v="97" actId="22"/>
          <ac:spMkLst>
            <pc:docMk/>
            <pc:sldMk cId="319892205" sldId="269"/>
            <ac:spMk id="7" creationId="{1110D00D-ED11-57A1-2902-10E54BBDA4DE}"/>
          </ac:spMkLst>
        </pc:spChg>
        <pc:spChg chg="add del">
          <ac:chgData name="Nicolás Rodríguez Uribe" userId="743eddab-4d2c-4c93-bdc4-e21608900313" providerId="ADAL" clId="{3100A2E4-5AD3-4E62-892C-17DE4B9E844F}" dt="2023-11-28T16:01:18.976" v="99" actId="22"/>
          <ac:spMkLst>
            <pc:docMk/>
            <pc:sldMk cId="319892205" sldId="269"/>
            <ac:spMk id="9" creationId="{1FD08EBE-862F-A180-B5E7-D8E1C7874372}"/>
          </ac:spMkLst>
        </pc:spChg>
        <pc:spChg chg="add del mod">
          <ac:chgData name="Nicolás Rodríguez Uribe" userId="743eddab-4d2c-4c93-bdc4-e21608900313" providerId="ADAL" clId="{3100A2E4-5AD3-4E62-892C-17DE4B9E844F}" dt="2023-11-28T16:02:44.351" v="109" actId="22"/>
          <ac:spMkLst>
            <pc:docMk/>
            <pc:sldMk cId="319892205" sldId="269"/>
            <ac:spMk id="11" creationId="{3964764E-C477-26E5-87F5-5EC76E999509}"/>
          </ac:spMkLst>
        </pc:spChg>
        <pc:spChg chg="add del mod">
          <ac:chgData name="Nicolás Rodríguez Uribe" userId="743eddab-4d2c-4c93-bdc4-e21608900313" providerId="ADAL" clId="{3100A2E4-5AD3-4E62-892C-17DE4B9E844F}" dt="2023-11-28T16:03:10.082" v="115" actId="22"/>
          <ac:spMkLst>
            <pc:docMk/>
            <pc:sldMk cId="319892205" sldId="269"/>
            <ac:spMk id="13" creationId="{66C13A9A-37C7-D010-0397-390050264384}"/>
          </ac:spMkLst>
        </pc:spChg>
        <pc:spChg chg="add del">
          <ac:chgData name="Nicolás Rodríguez Uribe" userId="743eddab-4d2c-4c93-bdc4-e21608900313" providerId="ADAL" clId="{3100A2E4-5AD3-4E62-892C-17DE4B9E844F}" dt="2023-11-28T16:03:31.905" v="117" actId="22"/>
          <ac:spMkLst>
            <pc:docMk/>
            <pc:sldMk cId="319892205" sldId="269"/>
            <ac:spMk id="15" creationId="{26E967AA-EF62-2064-001C-1AC70F38469C}"/>
          </ac:spMkLst>
        </pc:spChg>
        <pc:spChg chg="add mod">
          <ac:chgData name="Nicolás Rodríguez Uribe" userId="743eddab-4d2c-4c93-bdc4-e21608900313" providerId="ADAL" clId="{3100A2E4-5AD3-4E62-892C-17DE4B9E844F}" dt="2023-11-28T16:06:55.924" v="152" actId="1076"/>
          <ac:spMkLst>
            <pc:docMk/>
            <pc:sldMk cId="319892205" sldId="269"/>
            <ac:spMk id="17" creationId="{B8C1467D-BD7F-2C89-2A4D-3DC78DF0D7A1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28T16:20:19.010" v="256" actId="14100"/>
        <pc:sldMkLst>
          <pc:docMk/>
          <pc:sldMk cId="3675828560" sldId="270"/>
        </pc:sldMkLst>
        <pc:spChg chg="mod">
          <ac:chgData name="Nicolás Rodríguez Uribe" userId="743eddab-4d2c-4c93-bdc4-e21608900313" providerId="ADAL" clId="{3100A2E4-5AD3-4E62-892C-17DE4B9E844F}" dt="2023-11-28T16:09:56.822" v="171" actId="20577"/>
          <ac:spMkLst>
            <pc:docMk/>
            <pc:sldMk cId="367582856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13:09.473" v="187" actId="5793"/>
          <ac:spMkLst>
            <pc:docMk/>
            <pc:sldMk cId="3675828560" sldId="270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12:25.937" v="175" actId="22"/>
          <ac:spMkLst>
            <pc:docMk/>
            <pc:sldMk cId="3675828560" sldId="270"/>
            <ac:spMk id="6" creationId="{F41FA0EC-9F9E-52F8-1180-F301302ECF5F}"/>
          </ac:spMkLst>
        </pc:spChg>
        <pc:spChg chg="add del">
          <ac:chgData name="Nicolás Rodríguez Uribe" userId="743eddab-4d2c-4c93-bdc4-e21608900313" providerId="ADAL" clId="{3100A2E4-5AD3-4E62-892C-17DE4B9E844F}" dt="2023-11-28T16:12:28.753" v="177" actId="22"/>
          <ac:spMkLst>
            <pc:docMk/>
            <pc:sldMk cId="3675828560" sldId="270"/>
            <ac:spMk id="8" creationId="{A356D7C4-E264-1DF5-956D-7FCEA25E4B8A}"/>
          </ac:spMkLst>
        </pc:spChg>
        <pc:spChg chg="add del mod">
          <ac:chgData name="Nicolás Rodríguez Uribe" userId="743eddab-4d2c-4c93-bdc4-e21608900313" providerId="ADAL" clId="{3100A2E4-5AD3-4E62-892C-17DE4B9E844F}" dt="2023-11-28T16:14:07.471" v="188" actId="478"/>
          <ac:spMkLst>
            <pc:docMk/>
            <pc:sldMk cId="3675828560" sldId="270"/>
            <ac:spMk id="10" creationId="{456B2DDA-5BC4-0741-0AE5-A1FACC9A26E1}"/>
          </ac:spMkLst>
        </pc:spChg>
        <pc:spChg chg="add mod">
          <ac:chgData name="Nicolás Rodríguez Uribe" userId="743eddab-4d2c-4c93-bdc4-e21608900313" providerId="ADAL" clId="{3100A2E4-5AD3-4E62-892C-17DE4B9E844F}" dt="2023-11-28T16:20:04.438" v="254" actId="20577"/>
          <ac:spMkLst>
            <pc:docMk/>
            <pc:sldMk cId="3675828560" sldId="270"/>
            <ac:spMk id="12" creationId="{2A2E96F3-A9FE-90B3-1202-7F1487775258}"/>
          </ac:spMkLst>
        </pc:spChg>
        <pc:spChg chg="add mod">
          <ac:chgData name="Nicolás Rodríguez Uribe" userId="743eddab-4d2c-4c93-bdc4-e21608900313" providerId="ADAL" clId="{3100A2E4-5AD3-4E62-892C-17DE4B9E844F}" dt="2023-11-28T16:17:43.919" v="233" actId="20577"/>
          <ac:spMkLst>
            <pc:docMk/>
            <pc:sldMk cId="3675828560" sldId="270"/>
            <ac:spMk id="14" creationId="{ECF102BA-C6A8-3ED1-F496-BE36317D013D}"/>
          </ac:spMkLst>
        </pc:spChg>
        <pc:spChg chg="add mod">
          <ac:chgData name="Nicolás Rodríguez Uribe" userId="743eddab-4d2c-4c93-bdc4-e21608900313" providerId="ADAL" clId="{3100A2E4-5AD3-4E62-892C-17DE4B9E844F}" dt="2023-11-28T16:19:56.336" v="252" actId="20577"/>
          <ac:spMkLst>
            <pc:docMk/>
            <pc:sldMk cId="3675828560" sldId="270"/>
            <ac:spMk id="16" creationId="{E03F17F7-EAF4-29EC-82B7-D9EF2FE1FEE8}"/>
          </ac:spMkLst>
        </pc:spChg>
        <pc:spChg chg="del">
          <ac:chgData name="Nicolás Rodríguez Uribe" userId="743eddab-4d2c-4c93-bdc4-e21608900313" providerId="ADAL" clId="{3100A2E4-5AD3-4E62-892C-17DE4B9E844F}" dt="2023-11-28T16:14:08.765" v="189" actId="478"/>
          <ac:spMkLst>
            <pc:docMk/>
            <pc:sldMk cId="3675828560" sldId="270"/>
            <ac:spMk id="17" creationId="{B8C1467D-BD7F-2C89-2A4D-3DC78DF0D7A1}"/>
          </ac:spMkLst>
        </pc:spChg>
        <pc:spChg chg="add mod">
          <ac:chgData name="Nicolás Rodríguez Uribe" userId="743eddab-4d2c-4c93-bdc4-e21608900313" providerId="ADAL" clId="{3100A2E4-5AD3-4E62-892C-17DE4B9E844F}" dt="2023-11-28T16:20:19.010" v="256" actId="14100"/>
          <ac:spMkLst>
            <pc:docMk/>
            <pc:sldMk cId="3675828560" sldId="270"/>
            <ac:spMk id="19" creationId="{07235F1C-60E7-5FCD-06BA-52AEAA89DE1B}"/>
          </ac:spMkLst>
        </pc:spChg>
      </pc:sldChg>
      <pc:sldChg chg="add del">
        <pc:chgData name="Nicolás Rodríguez Uribe" userId="743eddab-4d2c-4c93-bdc4-e21608900313" providerId="ADAL" clId="{3100A2E4-5AD3-4E62-892C-17DE4B9E844F}" dt="2023-11-28T16:25:36.193" v="258" actId="47"/>
        <pc:sldMkLst>
          <pc:docMk/>
          <pc:sldMk cId="3809723451" sldId="271"/>
        </pc:sldMkLst>
      </pc:sldChg>
      <pc:sldChg chg="addSp delSp modSp add mod ord">
        <pc:chgData name="Nicolás Rodríguez Uribe" userId="743eddab-4d2c-4c93-bdc4-e21608900313" providerId="ADAL" clId="{3100A2E4-5AD3-4E62-892C-17DE4B9E844F}" dt="2023-11-30T16:43:59.953" v="353" actId="15"/>
        <pc:sldMkLst>
          <pc:docMk/>
          <pc:sldMk cId="4096980322" sldId="271"/>
        </pc:sldMkLst>
        <pc:spChg chg="add del">
          <ac:chgData name="Nicolás Rodríguez Uribe" userId="743eddab-4d2c-4c93-bdc4-e21608900313" providerId="ADAL" clId="{3100A2E4-5AD3-4E62-892C-17DE4B9E844F}" dt="2023-11-28T16:29:35.080" v="277"/>
          <ac:spMkLst>
            <pc:docMk/>
            <pc:sldMk cId="4096980322" sldId="271"/>
            <ac:spMk id="3" creationId="{BECE0A98-9EDA-3E9B-054A-8E673458DC48}"/>
          </ac:spMkLst>
        </pc:spChg>
        <pc:spChg chg="mod">
          <ac:chgData name="Nicolás Rodríguez Uribe" userId="743eddab-4d2c-4c93-bdc4-e21608900313" providerId="ADAL" clId="{3100A2E4-5AD3-4E62-892C-17DE4B9E844F}" dt="2023-11-28T16:29:04.277" v="275" actId="20577"/>
          <ac:spMkLst>
            <pc:docMk/>
            <pc:sldMk cId="4096980322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3:59.953" v="353" actId="15"/>
          <ac:spMkLst>
            <pc:docMk/>
            <pc:sldMk cId="4096980322" sldId="27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3100A2E4-5AD3-4E62-892C-17DE4B9E844F}" dt="2023-11-28T16:29:41.544" v="280"/>
          <ac:spMkLst>
            <pc:docMk/>
            <pc:sldMk cId="4096980322" sldId="271"/>
            <ac:spMk id="6" creationId="{667DC5B9-C69F-DA00-66DA-CAD7D5E0713C}"/>
          </ac:spMkLst>
        </pc:spChg>
        <pc:spChg chg="add del">
          <ac:chgData name="Nicolás Rodríguez Uribe" userId="743eddab-4d2c-4c93-bdc4-e21608900313" providerId="ADAL" clId="{3100A2E4-5AD3-4E62-892C-17DE4B9E844F}" dt="2023-11-28T16:29:47.441" v="282"/>
          <ac:spMkLst>
            <pc:docMk/>
            <pc:sldMk cId="4096980322" sldId="271"/>
            <ac:spMk id="7" creationId="{7B7D2BD8-16FE-61F3-D58E-A3081CC94766}"/>
          </ac:spMkLst>
        </pc:spChg>
        <pc:spChg chg="del">
          <ac:chgData name="Nicolás Rodríguez Uribe" userId="743eddab-4d2c-4c93-bdc4-e21608900313" providerId="ADAL" clId="{3100A2E4-5AD3-4E62-892C-17DE4B9E844F}" dt="2023-11-28T16:32:14.534" v="294" actId="478"/>
          <ac:spMkLst>
            <pc:docMk/>
            <pc:sldMk cId="4096980322" sldId="271"/>
            <ac:spMk id="17" creationId="{B8C1467D-BD7F-2C89-2A4D-3DC78DF0D7A1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4:44.394" v="322" actId="1076"/>
        <pc:sldMkLst>
          <pc:docMk/>
          <pc:sldMk cId="609313318" sldId="272"/>
        </pc:sldMkLst>
        <pc:spChg chg="mod">
          <ac:chgData name="Nicolás Rodríguez Uribe" userId="743eddab-4d2c-4c93-bdc4-e21608900313" providerId="ADAL" clId="{3100A2E4-5AD3-4E62-892C-17DE4B9E844F}" dt="2023-11-28T16:32:21.926" v="305" actId="20577"/>
          <ac:spMkLst>
            <pc:docMk/>
            <pc:sldMk cId="609313318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28T16:34:44.394" v="322" actId="1076"/>
          <ac:spMkLst>
            <pc:docMk/>
            <pc:sldMk cId="609313318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3100A2E4-5AD3-4E62-892C-17DE4B9E844F}" dt="2023-11-28T16:38:31.592" v="349" actId="6549"/>
        <pc:sldMkLst>
          <pc:docMk/>
          <pc:sldMk cId="2540340194" sldId="273"/>
        </pc:sldMkLst>
        <pc:spChg chg="mod">
          <ac:chgData name="Nicolás Rodríguez Uribe" userId="743eddab-4d2c-4c93-bdc4-e21608900313" providerId="ADAL" clId="{3100A2E4-5AD3-4E62-892C-17DE4B9E844F}" dt="2023-11-28T16:38:31.592" v="349" actId="6549"/>
          <ac:spMkLst>
            <pc:docMk/>
            <pc:sldMk cId="2540340194" sldId="273"/>
            <ac:spMk id="5" creationId="{CA4367EF-420F-8AB9-B445-DF046B536613}"/>
          </ac:spMkLst>
        </pc:spChg>
      </pc:sldChg>
      <pc:sldChg chg="delSp modSp add del mod">
        <pc:chgData name="Nicolás Rodríguez Uribe" userId="743eddab-4d2c-4c93-bdc4-e21608900313" providerId="ADAL" clId="{3100A2E4-5AD3-4E62-892C-17DE4B9E844F}" dt="2023-11-30T17:38:55.781" v="515" actId="47"/>
        <pc:sldMkLst>
          <pc:docMk/>
          <pc:sldMk cId="317505576" sldId="274"/>
        </pc:sldMkLst>
        <pc:spChg chg="mod">
          <ac:chgData name="Nicolás Rodríguez Uribe" userId="743eddab-4d2c-4c93-bdc4-e21608900313" providerId="ADAL" clId="{3100A2E4-5AD3-4E62-892C-17DE4B9E844F}" dt="2023-11-30T16:45:05.249" v="374" actId="20577"/>
          <ac:spMkLst>
            <pc:docMk/>
            <pc:sldMk cId="317505576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6:49:55.170" v="453" actId="20577"/>
          <ac:spMkLst>
            <pc:docMk/>
            <pc:sldMk cId="317505576" sldId="274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6:49:59.207" v="454" actId="478"/>
          <ac:spMkLst>
            <pc:docMk/>
            <pc:sldMk cId="317505576" sldId="274"/>
            <ac:spMk id="17" creationId="{B8C1467D-BD7F-2C89-2A4D-3DC78DF0D7A1}"/>
          </ac:spMkLst>
        </pc:spChg>
      </pc:sldChg>
      <pc:sldChg chg="modSp add del mod">
        <pc:chgData name="Nicolás Rodríguez Uribe" userId="743eddab-4d2c-4c93-bdc4-e21608900313" providerId="ADAL" clId="{3100A2E4-5AD3-4E62-892C-17DE4B9E844F}" dt="2023-11-30T16:44:55.025" v="364" actId="47"/>
        <pc:sldMkLst>
          <pc:docMk/>
          <pc:sldMk cId="1945013854" sldId="274"/>
        </pc:sldMkLst>
        <pc:spChg chg="mod">
          <ac:chgData name="Nicolás Rodríguez Uribe" userId="743eddab-4d2c-4c93-bdc4-e21608900313" providerId="ADAL" clId="{3100A2E4-5AD3-4E62-892C-17DE4B9E844F}" dt="2023-11-30T16:44:22.370" v="363" actId="20577"/>
          <ac:spMkLst>
            <pc:docMk/>
            <pc:sldMk cId="1945013854" sldId="274"/>
            <ac:spMk id="4" creationId="{EC7282F1-25B7-6A2B-F234-CA687E2D4AE7}"/>
          </ac:spMkLst>
        </pc:spChg>
      </pc:sldChg>
      <pc:sldChg chg="addSp delSp modSp add del mod">
        <pc:chgData name="Nicolás Rodríguez Uribe" userId="743eddab-4d2c-4c93-bdc4-e21608900313" providerId="ADAL" clId="{3100A2E4-5AD3-4E62-892C-17DE4B9E844F}" dt="2023-11-30T16:56:45.700" v="478" actId="47"/>
        <pc:sldMkLst>
          <pc:docMk/>
          <pc:sldMk cId="47704893" sldId="275"/>
        </pc:sldMkLst>
        <pc:spChg chg="del">
          <ac:chgData name="Nicolás Rodríguez Uribe" userId="743eddab-4d2c-4c93-bdc4-e21608900313" providerId="ADAL" clId="{3100A2E4-5AD3-4E62-892C-17DE4B9E844F}" dt="2023-11-30T16:50:21.661" v="456" actId="478"/>
          <ac:spMkLst>
            <pc:docMk/>
            <pc:sldMk cId="47704893" sldId="275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6:50:23.920" v="457" actId="478"/>
          <ac:spMkLst>
            <pc:docMk/>
            <pc:sldMk cId="47704893" sldId="275"/>
            <ac:spMk id="6" creationId="{4CBC80DA-7E9E-8838-8BAD-1795C210AE23}"/>
          </ac:spMkLst>
        </pc:spChg>
        <pc:spChg chg="add mod">
          <ac:chgData name="Nicolás Rodríguez Uribe" userId="743eddab-4d2c-4c93-bdc4-e21608900313" providerId="ADAL" clId="{3100A2E4-5AD3-4E62-892C-17DE4B9E844F}" dt="2023-11-30T16:50:58.808" v="463" actId="1076"/>
          <ac:spMkLst>
            <pc:docMk/>
            <pc:sldMk cId="47704893" sldId="275"/>
            <ac:spMk id="8" creationId="{3EA99350-6E55-6C43-383D-8681D0F59A1F}"/>
          </ac:spMkLst>
        </pc:spChg>
        <pc:spChg chg="add mod">
          <ac:chgData name="Nicolás Rodríguez Uribe" userId="743eddab-4d2c-4c93-bdc4-e21608900313" providerId="ADAL" clId="{3100A2E4-5AD3-4E62-892C-17DE4B9E844F}" dt="2023-11-30T16:55:31.479" v="467" actId="1076"/>
          <ac:spMkLst>
            <pc:docMk/>
            <pc:sldMk cId="47704893" sldId="275"/>
            <ac:spMk id="10" creationId="{6A1229C8-4DC1-E56D-1121-190A012EE324}"/>
          </ac:spMkLst>
        </pc:spChg>
      </pc:sldChg>
      <pc:sldChg chg="addSp modSp add mod">
        <pc:chgData name="Nicolás Rodríguez Uribe" userId="743eddab-4d2c-4c93-bdc4-e21608900313" providerId="ADAL" clId="{3100A2E4-5AD3-4E62-892C-17DE4B9E844F}" dt="2023-11-30T17:37:20.099" v="514" actId="1076"/>
        <pc:sldMkLst>
          <pc:docMk/>
          <pc:sldMk cId="102292091" sldId="276"/>
        </pc:sldMkLst>
        <pc:spChg chg="add mod">
          <ac:chgData name="Nicolás Rodríguez Uribe" userId="743eddab-4d2c-4c93-bdc4-e21608900313" providerId="ADAL" clId="{3100A2E4-5AD3-4E62-892C-17DE4B9E844F}" dt="2023-11-30T16:56:24.922" v="474" actId="1076"/>
          <ac:spMkLst>
            <pc:docMk/>
            <pc:sldMk cId="102292091" sldId="276"/>
            <ac:spMk id="3" creationId="{07F5733E-C038-961A-9D6C-930C5872BFC9}"/>
          </ac:spMkLst>
        </pc:spChg>
        <pc:spChg chg="mod">
          <ac:chgData name="Nicolás Rodríguez Uribe" userId="743eddab-4d2c-4c93-bdc4-e21608900313" providerId="ADAL" clId="{3100A2E4-5AD3-4E62-892C-17DE4B9E844F}" dt="2023-11-30T17:36:24.246" v="504"/>
          <ac:spMkLst>
            <pc:docMk/>
            <pc:sldMk cId="102292091" sldId="276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37:14.537" v="513" actId="1076"/>
          <ac:spMkLst>
            <pc:docMk/>
            <pc:sldMk cId="102292091" sldId="276"/>
            <ac:spMk id="6" creationId="{1967AD2B-0254-84CE-9EC1-EE53B3FF7740}"/>
          </ac:spMkLst>
        </pc:spChg>
        <pc:spChg chg="add mod">
          <ac:chgData name="Nicolás Rodríguez Uribe" userId="743eddab-4d2c-4c93-bdc4-e21608900313" providerId="ADAL" clId="{3100A2E4-5AD3-4E62-892C-17DE4B9E844F}" dt="2023-11-30T17:37:20.099" v="514" actId="1076"/>
          <ac:spMkLst>
            <pc:docMk/>
            <pc:sldMk cId="102292091" sldId="276"/>
            <ac:spMk id="8" creationId="{A14A20D8-7FDC-C1EE-D19F-F2166CD6BE90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6:58:11.946" v="501" actId="14100"/>
        <pc:sldMkLst>
          <pc:docMk/>
          <pc:sldMk cId="1266242455" sldId="277"/>
        </pc:sldMkLst>
        <pc:spChg chg="mod">
          <ac:chgData name="Nicolás Rodríguez Uribe" userId="743eddab-4d2c-4c93-bdc4-e21608900313" providerId="ADAL" clId="{3100A2E4-5AD3-4E62-892C-17DE4B9E844F}" dt="2023-11-30T16:57:19.067" v="486" actId="20577"/>
          <ac:spMkLst>
            <pc:docMk/>
            <pc:sldMk cId="1266242455" sldId="277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6:58:11.946" v="501" actId="14100"/>
          <ac:spMkLst>
            <pc:docMk/>
            <pc:sldMk cId="1266242455" sldId="277"/>
            <ac:spMk id="6" creationId="{3DCAA98C-1B4E-8506-DC3F-9CB9F5009AC8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7:43:00.422" v="565" actId="1076"/>
        <pc:sldMkLst>
          <pc:docMk/>
          <pc:sldMk cId="3466171085" sldId="278"/>
        </pc:sldMkLst>
        <pc:spChg chg="mod">
          <ac:chgData name="Nicolás Rodríguez Uribe" userId="743eddab-4d2c-4c93-bdc4-e21608900313" providerId="ADAL" clId="{3100A2E4-5AD3-4E62-892C-17DE4B9E844F}" dt="2023-11-30T17:41:29.080" v="538" actId="6549"/>
          <ac:spMkLst>
            <pc:docMk/>
            <pc:sldMk cId="3466171085" sldId="27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7:41:57.219" v="545" actId="20577"/>
          <ac:spMkLst>
            <pc:docMk/>
            <pc:sldMk cId="3466171085" sldId="278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7:43:00.422" v="565" actId="1076"/>
          <ac:spMkLst>
            <pc:docMk/>
            <pc:sldMk cId="3466171085" sldId="278"/>
            <ac:spMk id="6" creationId="{B43CF532-6301-0DA5-3FAA-110D4FBA8C07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11:54.366" v="661" actId="1076"/>
        <pc:sldMkLst>
          <pc:docMk/>
          <pc:sldMk cId="2027733667" sldId="279"/>
        </pc:sldMkLst>
        <pc:spChg chg="add del">
          <ac:chgData name="Nicolás Rodríguez Uribe" userId="743eddab-4d2c-4c93-bdc4-e21608900313" providerId="ADAL" clId="{3100A2E4-5AD3-4E62-892C-17DE4B9E844F}" dt="2023-11-30T18:00:50.567" v="612"/>
          <ac:spMkLst>
            <pc:docMk/>
            <pc:sldMk cId="2027733667" sldId="279"/>
            <ac:spMk id="3" creationId="{C7A54148-406A-D50F-586C-E649D905DF0B}"/>
          </ac:spMkLst>
        </pc:spChg>
        <pc:spChg chg="mod">
          <ac:chgData name="Nicolás Rodríguez Uribe" userId="743eddab-4d2c-4c93-bdc4-e21608900313" providerId="ADAL" clId="{3100A2E4-5AD3-4E62-892C-17DE4B9E844F}" dt="2023-11-30T17:50:06.573" v="572" actId="20577"/>
          <ac:spMkLst>
            <pc:docMk/>
            <pc:sldMk cId="202773366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10:35.499" v="647"/>
          <ac:spMkLst>
            <pc:docMk/>
            <pc:sldMk cId="2027733667" sldId="279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00:46.842" v="609" actId="478"/>
          <ac:spMkLst>
            <pc:docMk/>
            <pc:sldMk cId="2027733667" sldId="279"/>
            <ac:spMk id="6" creationId="{B43CF532-6301-0DA5-3FAA-110D4FBA8C07}"/>
          </ac:spMkLst>
        </pc:spChg>
        <pc:spChg chg="add mod">
          <ac:chgData name="Nicolás Rodríguez Uribe" userId="743eddab-4d2c-4c93-bdc4-e21608900313" providerId="ADAL" clId="{3100A2E4-5AD3-4E62-892C-17DE4B9E844F}" dt="2023-11-30T18:03:18.214" v="644" actId="14100"/>
          <ac:spMkLst>
            <pc:docMk/>
            <pc:sldMk cId="2027733667" sldId="279"/>
            <ac:spMk id="8" creationId="{D235361A-54DD-615F-896D-346C6D149884}"/>
          </ac:spMkLst>
        </pc:spChg>
        <pc:spChg chg="add mod">
          <ac:chgData name="Nicolás Rodríguez Uribe" userId="743eddab-4d2c-4c93-bdc4-e21608900313" providerId="ADAL" clId="{3100A2E4-5AD3-4E62-892C-17DE4B9E844F}" dt="2023-11-30T18:03:23.355" v="645" actId="1076"/>
          <ac:spMkLst>
            <pc:docMk/>
            <pc:sldMk cId="2027733667" sldId="279"/>
            <ac:spMk id="10" creationId="{CF44419D-28C7-BC8E-1C0D-5C48EE7FE3CC}"/>
          </ac:spMkLst>
        </pc:spChg>
        <pc:spChg chg="add mod">
          <ac:chgData name="Nicolás Rodríguez Uribe" userId="743eddab-4d2c-4c93-bdc4-e21608900313" providerId="ADAL" clId="{3100A2E4-5AD3-4E62-892C-17DE4B9E844F}" dt="2023-11-30T18:10:57.371" v="653" actId="1076"/>
          <ac:spMkLst>
            <pc:docMk/>
            <pc:sldMk cId="2027733667" sldId="279"/>
            <ac:spMk id="12" creationId="{CA478189-9BFE-E898-3C82-4A51523B26A4}"/>
          </ac:spMkLst>
        </pc:spChg>
        <pc:spChg chg="add mod">
          <ac:chgData name="Nicolás Rodríguez Uribe" userId="743eddab-4d2c-4c93-bdc4-e21608900313" providerId="ADAL" clId="{3100A2E4-5AD3-4E62-892C-17DE4B9E844F}" dt="2023-11-30T18:11:54.366" v="661" actId="1076"/>
          <ac:spMkLst>
            <pc:docMk/>
            <pc:sldMk cId="2027733667" sldId="279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1:21.333" v="693" actId="6549"/>
        <pc:sldMkLst>
          <pc:docMk/>
          <pc:sldMk cId="396002484" sldId="280"/>
        </pc:sldMkLst>
        <pc:spChg chg="add del">
          <ac:chgData name="Nicolás Rodríguez Uribe" userId="743eddab-4d2c-4c93-bdc4-e21608900313" providerId="ADAL" clId="{3100A2E4-5AD3-4E62-892C-17DE4B9E844F}" dt="2023-11-30T18:30:33.483" v="679"/>
          <ac:spMkLst>
            <pc:docMk/>
            <pc:sldMk cId="396002484" sldId="280"/>
            <ac:spMk id="3" creationId="{75044731-8CC5-7AF7-2ADA-D8B00BB4220B}"/>
          </ac:spMkLst>
        </pc:spChg>
        <pc:spChg chg="mod">
          <ac:chgData name="Nicolás Rodríguez Uribe" userId="743eddab-4d2c-4c93-bdc4-e21608900313" providerId="ADAL" clId="{3100A2E4-5AD3-4E62-892C-17DE4B9E844F}" dt="2023-11-30T18:29:26.371" v="671" actId="20577"/>
          <ac:spMkLst>
            <pc:docMk/>
            <pc:sldMk cId="396002484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31:21.333" v="693" actId="6549"/>
          <ac:spMkLst>
            <pc:docMk/>
            <pc:sldMk cId="396002484" sldId="280"/>
            <ac:spMk id="5" creationId="{CA4367EF-420F-8AB9-B445-DF046B536613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8" creationId="{D235361A-54DD-615F-896D-346C6D14988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0" creationId="{CF44419D-28C7-BC8E-1C0D-5C48EE7FE3CC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2" creationId="{CA478189-9BFE-E898-3C82-4A51523B26A4}"/>
          </ac:spMkLst>
        </pc:spChg>
        <pc:spChg chg="del">
          <ac:chgData name="Nicolás Rodríguez Uribe" userId="743eddab-4d2c-4c93-bdc4-e21608900313" providerId="ADAL" clId="{3100A2E4-5AD3-4E62-892C-17DE4B9E844F}" dt="2023-11-30T18:29:30.833" v="672" actId="478"/>
          <ac:spMkLst>
            <pc:docMk/>
            <pc:sldMk cId="396002484" sldId="280"/>
            <ac:spMk id="14" creationId="{646E5D69-F712-201B-4B53-E22F6B3C1199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38:11.673" v="743" actId="20577"/>
        <pc:sldMkLst>
          <pc:docMk/>
          <pc:sldMk cId="1533337814" sldId="281"/>
        </pc:sldMkLst>
        <pc:spChg chg="del">
          <ac:chgData name="Nicolás Rodríguez Uribe" userId="743eddab-4d2c-4c93-bdc4-e21608900313" providerId="ADAL" clId="{3100A2E4-5AD3-4E62-892C-17DE4B9E844F}" dt="2023-11-30T18:34:47.076" v="695" actId="478"/>
          <ac:spMkLst>
            <pc:docMk/>
            <pc:sldMk cId="1533337814" sldId="281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3100A2E4-5AD3-4E62-892C-17DE4B9E844F}" dt="2023-11-30T18:34:50.794" v="697" actId="478"/>
          <ac:spMkLst>
            <pc:docMk/>
            <pc:sldMk cId="1533337814" sldId="281"/>
            <ac:spMk id="6" creationId="{FBF4746E-C888-566D-3B75-446062C03931}"/>
          </ac:spMkLst>
        </pc:spChg>
        <pc:spChg chg="add mod">
          <ac:chgData name="Nicolás Rodríguez Uribe" userId="743eddab-4d2c-4c93-bdc4-e21608900313" providerId="ADAL" clId="{3100A2E4-5AD3-4E62-892C-17DE4B9E844F}" dt="2023-11-30T18:36:52.469" v="720" actId="1076"/>
          <ac:spMkLst>
            <pc:docMk/>
            <pc:sldMk cId="1533337814" sldId="281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8:37:19.494" v="728" actId="1076"/>
          <ac:spMkLst>
            <pc:docMk/>
            <pc:sldMk cId="1533337814" sldId="281"/>
            <ac:spMk id="10" creationId="{EAEB080F-E6D9-7CEB-5B77-D6443A753AAB}"/>
          </ac:spMkLst>
        </pc:spChg>
        <pc:spChg chg="add mod">
          <ac:chgData name="Nicolás Rodríguez Uribe" userId="743eddab-4d2c-4c93-bdc4-e21608900313" providerId="ADAL" clId="{3100A2E4-5AD3-4E62-892C-17DE4B9E844F}" dt="2023-11-30T18:38:06.704" v="741" actId="1076"/>
          <ac:spMkLst>
            <pc:docMk/>
            <pc:sldMk cId="1533337814" sldId="281"/>
            <ac:spMk id="12" creationId="{5CE318ED-33EA-3E7D-E537-BB0B6B8F13E6}"/>
          </ac:spMkLst>
        </pc:spChg>
        <pc:spChg chg="add mod">
          <ac:chgData name="Nicolás Rodríguez Uribe" userId="743eddab-4d2c-4c93-bdc4-e21608900313" providerId="ADAL" clId="{3100A2E4-5AD3-4E62-892C-17DE4B9E844F}" dt="2023-11-30T18:37:39.098" v="734" actId="20577"/>
          <ac:spMkLst>
            <pc:docMk/>
            <pc:sldMk cId="1533337814" sldId="281"/>
            <ac:spMk id="13" creationId="{386BB757-6CFC-3A15-94CA-BF72145B6162}"/>
          </ac:spMkLst>
        </pc:spChg>
        <pc:spChg chg="add del mod">
          <ac:chgData name="Nicolás Rodríguez Uribe" userId="743eddab-4d2c-4c93-bdc4-e21608900313" providerId="ADAL" clId="{3100A2E4-5AD3-4E62-892C-17DE4B9E844F}" dt="2023-11-30T18:36:36.045" v="715"/>
          <ac:spMkLst>
            <pc:docMk/>
            <pc:sldMk cId="1533337814" sldId="281"/>
            <ac:spMk id="14" creationId="{88D83499-8882-4A9A-4BC0-19850DF00658}"/>
          </ac:spMkLst>
        </pc:spChg>
        <pc:spChg chg="add del mod">
          <ac:chgData name="Nicolás Rodríguez Uribe" userId="743eddab-4d2c-4c93-bdc4-e21608900313" providerId="ADAL" clId="{3100A2E4-5AD3-4E62-892C-17DE4B9E844F}" dt="2023-11-30T18:36:39.084" v="717"/>
          <ac:spMkLst>
            <pc:docMk/>
            <pc:sldMk cId="1533337814" sldId="281"/>
            <ac:spMk id="15" creationId="{C477FAC1-55BE-A51F-2022-EF8556430327}"/>
          </ac:spMkLst>
        </pc:spChg>
        <pc:spChg chg="add mod">
          <ac:chgData name="Nicolás Rodríguez Uribe" userId="743eddab-4d2c-4c93-bdc4-e21608900313" providerId="ADAL" clId="{3100A2E4-5AD3-4E62-892C-17DE4B9E844F}" dt="2023-11-30T18:37:43.843" v="738" actId="20577"/>
          <ac:spMkLst>
            <pc:docMk/>
            <pc:sldMk cId="1533337814" sldId="281"/>
            <ac:spMk id="16" creationId="{0FB913CD-3AA1-19FB-84A9-98898167C086}"/>
          </ac:spMkLst>
        </pc:spChg>
        <pc:spChg chg="add del">
          <ac:chgData name="Nicolás Rodríguez Uribe" userId="743eddab-4d2c-4c93-bdc4-e21608900313" providerId="ADAL" clId="{3100A2E4-5AD3-4E62-892C-17DE4B9E844F}" dt="2023-11-30T18:37:11.428" v="725"/>
          <ac:spMkLst>
            <pc:docMk/>
            <pc:sldMk cId="1533337814" sldId="281"/>
            <ac:spMk id="17" creationId="{0EFBAC7F-BA0F-F164-295C-5ECCE411E615}"/>
          </ac:spMkLst>
        </pc:spChg>
        <pc:spChg chg="add mod">
          <ac:chgData name="Nicolás Rodríguez Uribe" userId="743eddab-4d2c-4c93-bdc4-e21608900313" providerId="ADAL" clId="{3100A2E4-5AD3-4E62-892C-17DE4B9E844F}" dt="2023-11-30T18:38:11.673" v="743" actId="20577"/>
          <ac:spMkLst>
            <pc:docMk/>
            <pc:sldMk cId="1533337814" sldId="281"/>
            <ac:spMk id="18" creationId="{E0FBD66D-7363-A2EB-D974-4939D25F8BAB}"/>
          </ac:spMkLst>
        </pc:spChg>
      </pc:sldChg>
      <pc:sldChg chg="addSp delSp modSp add mod">
        <pc:chgData name="Nicolás Rodríguez Uribe" userId="743eddab-4d2c-4c93-bdc4-e21608900313" providerId="ADAL" clId="{3100A2E4-5AD3-4E62-892C-17DE4B9E844F}" dt="2023-11-30T18:44:09.794" v="816" actId="20577"/>
        <pc:sldMkLst>
          <pc:docMk/>
          <pc:sldMk cId="2750101200" sldId="282"/>
        </pc:sldMkLst>
        <pc:spChg chg="add del">
          <ac:chgData name="Nicolás Rodríguez Uribe" userId="743eddab-4d2c-4c93-bdc4-e21608900313" providerId="ADAL" clId="{3100A2E4-5AD3-4E62-892C-17DE4B9E844F}" dt="2023-11-30T18:38:28.426" v="746"/>
          <ac:spMkLst>
            <pc:docMk/>
            <pc:sldMk cId="2750101200" sldId="282"/>
            <ac:spMk id="3" creationId="{4473F6C1-EBAE-97C0-FBC0-C16116D8B902}"/>
          </ac:spMkLst>
        </pc:spChg>
        <pc:spChg chg="add mod">
          <ac:chgData name="Nicolás Rodríguez Uribe" userId="743eddab-4d2c-4c93-bdc4-e21608900313" providerId="ADAL" clId="{3100A2E4-5AD3-4E62-892C-17DE4B9E844F}" dt="2023-11-30T18:43:29.802" v="802" actId="20577"/>
          <ac:spMkLst>
            <pc:docMk/>
            <pc:sldMk cId="2750101200" sldId="282"/>
            <ac:spMk id="5" creationId="{791D9A89-B842-73A1-D781-AD8B767EFC3E}"/>
          </ac:spMkLst>
        </pc:spChg>
        <pc:spChg chg="add del">
          <ac:chgData name="Nicolás Rodríguez Uribe" userId="743eddab-4d2c-4c93-bdc4-e21608900313" providerId="ADAL" clId="{3100A2E4-5AD3-4E62-892C-17DE4B9E844F}" dt="2023-11-30T18:43:20.620" v="793"/>
          <ac:spMkLst>
            <pc:docMk/>
            <pc:sldMk cId="2750101200" sldId="282"/>
            <ac:spMk id="6" creationId="{AA179317-35C6-6759-0E35-35C8FBAA16EB}"/>
          </ac:spMkLst>
        </pc:spChg>
        <pc:spChg chg="add mod">
          <ac:chgData name="Nicolás Rodríguez Uribe" userId="743eddab-4d2c-4c93-bdc4-e21608900313" providerId="ADAL" clId="{3100A2E4-5AD3-4E62-892C-17DE4B9E844F}" dt="2023-11-30T18:44:09.794" v="816" actId="20577"/>
          <ac:spMkLst>
            <pc:docMk/>
            <pc:sldMk cId="2750101200" sldId="282"/>
            <ac:spMk id="7" creationId="{FC568F6C-A936-3039-7258-485D4BE8262B}"/>
          </ac:spMkLst>
        </pc:spChg>
        <pc:spChg chg="mod">
          <ac:chgData name="Nicolás Rodríguez Uribe" userId="743eddab-4d2c-4c93-bdc4-e21608900313" providerId="ADAL" clId="{3100A2E4-5AD3-4E62-892C-17DE4B9E844F}" dt="2023-11-30T18:39:29.258" v="772" actId="13926"/>
          <ac:spMkLst>
            <pc:docMk/>
            <pc:sldMk cId="2750101200" sldId="282"/>
            <ac:spMk id="8" creationId="{4B35274D-E949-DEBE-26E8-86EA0B9B5041}"/>
          </ac:spMkLst>
        </pc:spChg>
        <pc:spChg chg="add del">
          <ac:chgData name="Nicolás Rodríguez Uribe" userId="743eddab-4d2c-4c93-bdc4-e21608900313" providerId="ADAL" clId="{3100A2E4-5AD3-4E62-892C-17DE4B9E844F}" dt="2023-11-30T18:44:00.716" v="808"/>
          <ac:spMkLst>
            <pc:docMk/>
            <pc:sldMk cId="2750101200" sldId="282"/>
            <ac:spMk id="9" creationId="{F62AD199-AF32-E30B-D761-1EFD7F4D334F}"/>
          </ac:spMkLst>
        </pc:spChg>
        <pc:spChg chg="mod">
          <ac:chgData name="Nicolás Rodríguez Uribe" userId="743eddab-4d2c-4c93-bdc4-e21608900313" providerId="ADAL" clId="{3100A2E4-5AD3-4E62-892C-17DE4B9E844F}" dt="2023-11-30T18:43:02.490" v="789" actId="1076"/>
          <ac:spMkLst>
            <pc:docMk/>
            <pc:sldMk cId="2750101200" sldId="282"/>
            <ac:spMk id="10" creationId="{EAEB080F-E6D9-7CEB-5B77-D6443A753AAB}"/>
          </ac:spMkLst>
        </pc:spChg>
        <pc:spChg chg="mod">
          <ac:chgData name="Nicolás Rodríguez Uribe" userId="743eddab-4d2c-4c93-bdc4-e21608900313" providerId="ADAL" clId="{3100A2E4-5AD3-4E62-892C-17DE4B9E844F}" dt="2023-11-30T18:43:48.924" v="805" actId="1076"/>
          <ac:spMkLst>
            <pc:docMk/>
            <pc:sldMk cId="2750101200" sldId="282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8:38:36.614" v="758" actId="20577"/>
          <ac:spMkLst>
            <pc:docMk/>
            <pc:sldMk cId="2750101200" sldId="282"/>
            <ac:spMk id="13" creationId="{386BB757-6CFC-3A15-94CA-BF72145B6162}"/>
          </ac:spMkLst>
        </pc:spChg>
        <pc:spChg chg="del mod">
          <ac:chgData name="Nicolás Rodríguez Uribe" userId="743eddab-4d2c-4c93-bdc4-e21608900313" providerId="ADAL" clId="{3100A2E4-5AD3-4E62-892C-17DE4B9E844F}" dt="2023-11-30T18:39:35.395" v="773" actId="478"/>
          <ac:spMkLst>
            <pc:docMk/>
            <pc:sldMk cId="2750101200" sldId="282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8:41:06.045" v="788" actId="478"/>
          <ac:spMkLst>
            <pc:docMk/>
            <pc:sldMk cId="2750101200" sldId="282"/>
            <ac:spMk id="18" creationId="{E0FBD66D-7363-A2EB-D974-4939D25F8BAB}"/>
          </ac:spMkLst>
        </pc:spChg>
      </pc:sldChg>
      <pc:sldChg chg="addSp modSp add mod ord">
        <pc:chgData name="Nicolás Rodríguez Uribe" userId="743eddab-4d2c-4c93-bdc4-e21608900313" providerId="ADAL" clId="{3100A2E4-5AD3-4E62-892C-17DE4B9E844F}" dt="2023-11-30T19:08:29.929" v="913" actId="20577"/>
        <pc:sldMkLst>
          <pc:docMk/>
          <pc:sldMk cId="1587319317" sldId="283"/>
        </pc:sldMkLst>
        <pc:spChg chg="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2" creationId="{000508C4-2A09-31F6-FFCB-F363E3C0E07F}"/>
          </ac:spMkLst>
        </pc:spChg>
        <pc:spChg chg="mod">
          <ac:chgData name="Nicolás Rodríguez Uribe" userId="743eddab-4d2c-4c93-bdc4-e21608900313" providerId="ADAL" clId="{3100A2E4-5AD3-4E62-892C-17DE4B9E844F}" dt="2023-11-30T18:47:39.275" v="826" actId="20577"/>
          <ac:spMkLst>
            <pc:docMk/>
            <pc:sldMk cId="15873193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8:49:44.517" v="835" actId="20577"/>
          <ac:spMkLst>
            <pc:docMk/>
            <pc:sldMk cId="1587319317" sldId="283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3100A2E4-5AD3-4E62-892C-17DE4B9E844F}" dt="2023-11-30T18:56:22.521" v="890" actId="1035"/>
          <ac:spMkLst>
            <pc:docMk/>
            <pc:sldMk cId="1587319317" sldId="283"/>
            <ac:spMk id="6" creationId="{A4528EDF-331C-CB44-105D-6D147F33C076}"/>
          </ac:spMkLst>
        </pc:spChg>
        <pc:spChg chg="add mod">
          <ac:chgData name="Nicolás Rodríguez Uribe" userId="743eddab-4d2c-4c93-bdc4-e21608900313" providerId="ADAL" clId="{3100A2E4-5AD3-4E62-892C-17DE4B9E844F}" dt="2023-11-30T19:08:24.970" v="907" actId="20577"/>
          <ac:spMkLst>
            <pc:docMk/>
            <pc:sldMk cId="1587319317" sldId="283"/>
            <ac:spMk id="7" creationId="{FC13C854-8F4F-710E-33C4-CAEB67F0FFAA}"/>
          </ac:spMkLst>
        </pc:spChg>
        <pc:spChg chg="add mod">
          <ac:chgData name="Nicolás Rodríguez Uribe" userId="743eddab-4d2c-4c93-bdc4-e21608900313" providerId="ADAL" clId="{3100A2E4-5AD3-4E62-892C-17DE4B9E844F}" dt="2023-11-30T19:08:29.929" v="913" actId="20577"/>
          <ac:spMkLst>
            <pc:docMk/>
            <pc:sldMk cId="1587319317" sldId="283"/>
            <ac:spMk id="8" creationId="{99E859B8-568A-CE29-E408-81B3F8ABAD59}"/>
          </ac:spMkLst>
        </pc:spChg>
        <pc:spChg chg="add mod">
          <ac:chgData name="Nicolás Rodríguez Uribe" userId="743eddab-4d2c-4c93-bdc4-e21608900313" providerId="ADAL" clId="{3100A2E4-5AD3-4E62-892C-17DE4B9E844F}" dt="2023-11-30T18:56:29.178" v="891" actId="6549"/>
          <ac:spMkLst>
            <pc:docMk/>
            <pc:sldMk cId="1587319317" sldId="283"/>
            <ac:spMk id="10" creationId="{CAE6ECA3-61EA-62CF-E580-3EF05BA9AEA4}"/>
          </ac:spMkLst>
        </pc:spChg>
      </pc:sldChg>
      <pc:sldChg chg="addSp delSp modSp add mod ord">
        <pc:chgData name="Nicolás Rodríguez Uribe" userId="743eddab-4d2c-4c93-bdc4-e21608900313" providerId="ADAL" clId="{3100A2E4-5AD3-4E62-892C-17DE4B9E844F}" dt="2023-11-30T19:12:42.758" v="968" actId="313"/>
        <pc:sldMkLst>
          <pc:docMk/>
          <pc:sldMk cId="3933284382" sldId="284"/>
        </pc:sldMkLst>
        <pc:spChg chg="mod">
          <ac:chgData name="Nicolás Rodríguez Uribe" userId="743eddab-4d2c-4c93-bdc4-e21608900313" providerId="ADAL" clId="{3100A2E4-5AD3-4E62-892C-17DE4B9E844F}" dt="2023-11-30T18:56:45.413" v="901" actId="20577"/>
          <ac:spMkLst>
            <pc:docMk/>
            <pc:sldMk cId="3933284382" sldId="284"/>
            <ac:spMk id="4" creationId="{EC7282F1-25B7-6A2B-F234-CA687E2D4AE7}"/>
          </ac:spMkLst>
        </pc:spChg>
        <pc:spChg chg="add mod">
          <ac:chgData name="Nicolás Rodríguez Uribe" userId="743eddab-4d2c-4c93-bdc4-e21608900313" providerId="ADAL" clId="{3100A2E4-5AD3-4E62-892C-17DE4B9E844F}" dt="2023-11-30T19:09:59.849" v="939" actId="14100"/>
          <ac:spMkLst>
            <pc:docMk/>
            <pc:sldMk cId="3933284382" sldId="284"/>
            <ac:spMk id="5" creationId="{CAD2F879-A2D0-7643-ECAC-33EBCBF281C5}"/>
          </ac:spMkLst>
        </pc:spChg>
        <pc:spChg chg="add mod">
          <ac:chgData name="Nicolás Rodríguez Uribe" userId="743eddab-4d2c-4c93-bdc4-e21608900313" providerId="ADAL" clId="{3100A2E4-5AD3-4E62-892C-17DE4B9E844F}" dt="2023-11-30T19:10:39.297" v="948" actId="20577"/>
          <ac:spMkLst>
            <pc:docMk/>
            <pc:sldMk cId="3933284382" sldId="284"/>
            <ac:spMk id="6" creationId="{74CDE6F0-F98C-FB48-BE9E-A3819E594A6E}"/>
          </ac:spMkLst>
        </pc:spChg>
        <pc:spChg chg="del mod">
          <ac:chgData name="Nicolás Rodríguez Uribe" userId="743eddab-4d2c-4c93-bdc4-e21608900313" providerId="ADAL" clId="{3100A2E4-5AD3-4E62-892C-17DE4B9E844F}" dt="2023-11-30T19:09:13.976" v="926" actId="478"/>
          <ac:spMkLst>
            <pc:docMk/>
            <pc:sldMk cId="3933284382" sldId="284"/>
            <ac:spMk id="8" creationId="{4B35274D-E949-DEBE-26E8-86EA0B9B5041}"/>
          </ac:spMkLst>
        </pc:spChg>
        <pc:spChg chg="add mod">
          <ac:chgData name="Nicolás Rodríguez Uribe" userId="743eddab-4d2c-4c93-bdc4-e21608900313" providerId="ADAL" clId="{3100A2E4-5AD3-4E62-892C-17DE4B9E844F}" dt="2023-11-30T19:12:42.758" v="968" actId="313"/>
          <ac:spMkLst>
            <pc:docMk/>
            <pc:sldMk cId="3933284382" sldId="284"/>
            <ac:spMk id="9" creationId="{AEBB1878-2394-DCAA-8CC3-033F29E57D49}"/>
          </ac:spMkLst>
        </pc:spChg>
        <pc:spChg chg="del">
          <ac:chgData name="Nicolás Rodríguez Uribe" userId="743eddab-4d2c-4c93-bdc4-e21608900313" providerId="ADAL" clId="{3100A2E4-5AD3-4E62-892C-17DE4B9E844F}" dt="2023-11-30T19:09:09.097" v="923" actId="478"/>
          <ac:spMkLst>
            <pc:docMk/>
            <pc:sldMk cId="3933284382" sldId="284"/>
            <ac:spMk id="10" creationId="{EAEB080F-E6D9-7CEB-5B77-D6443A753AAB}"/>
          </ac:spMkLst>
        </pc:spChg>
        <pc:spChg chg="del">
          <ac:chgData name="Nicolás Rodríguez Uribe" userId="743eddab-4d2c-4c93-bdc4-e21608900313" providerId="ADAL" clId="{3100A2E4-5AD3-4E62-892C-17DE4B9E844F}" dt="2023-11-30T19:09:11.488" v="925" actId="478"/>
          <ac:spMkLst>
            <pc:docMk/>
            <pc:sldMk cId="3933284382" sldId="284"/>
            <ac:spMk id="12" creationId="{5CE318ED-33EA-3E7D-E537-BB0B6B8F13E6}"/>
          </ac:spMkLst>
        </pc:spChg>
        <pc:spChg chg="mod">
          <ac:chgData name="Nicolás Rodríguez Uribe" userId="743eddab-4d2c-4c93-bdc4-e21608900313" providerId="ADAL" clId="{3100A2E4-5AD3-4E62-892C-17DE4B9E844F}" dt="2023-11-30T19:09:38.121" v="935" actId="20577"/>
          <ac:spMkLst>
            <pc:docMk/>
            <pc:sldMk cId="3933284382" sldId="284"/>
            <ac:spMk id="13" creationId="{386BB757-6CFC-3A15-94CA-BF72145B6162}"/>
          </ac:spMkLst>
        </pc:spChg>
        <pc:spChg chg="del">
          <ac:chgData name="Nicolás Rodríguez Uribe" userId="743eddab-4d2c-4c93-bdc4-e21608900313" providerId="ADAL" clId="{3100A2E4-5AD3-4E62-892C-17DE4B9E844F}" dt="2023-11-30T19:09:07.841" v="922" actId="478"/>
          <ac:spMkLst>
            <pc:docMk/>
            <pc:sldMk cId="3933284382" sldId="284"/>
            <ac:spMk id="16" creationId="{0FB913CD-3AA1-19FB-84A9-98898167C086}"/>
          </ac:spMkLst>
        </pc:spChg>
        <pc:spChg chg="del">
          <ac:chgData name="Nicolás Rodríguez Uribe" userId="743eddab-4d2c-4c93-bdc4-e21608900313" providerId="ADAL" clId="{3100A2E4-5AD3-4E62-892C-17DE4B9E844F}" dt="2023-11-30T19:09:10.296" v="924" actId="478"/>
          <ac:spMkLst>
            <pc:docMk/>
            <pc:sldMk cId="3933284382" sldId="284"/>
            <ac:spMk id="18" creationId="{E0FBD66D-7363-A2EB-D974-4939D25F8BAB}"/>
          </ac:spMkLst>
        </pc:spChg>
      </pc:sldChg>
      <pc:sldChg chg="modSp add mod ord">
        <pc:chgData name="Nicolás Rodríguez Uribe" userId="743eddab-4d2c-4c93-bdc4-e21608900313" providerId="ADAL" clId="{3100A2E4-5AD3-4E62-892C-17DE4B9E844F}" dt="2023-11-30T19:43:26.443" v="1209" actId="20577"/>
        <pc:sldMkLst>
          <pc:docMk/>
          <pc:sldMk cId="966457251" sldId="285"/>
        </pc:sldMkLst>
        <pc:spChg chg="mod">
          <ac:chgData name="Nicolás Rodríguez Uribe" userId="743eddab-4d2c-4c93-bdc4-e21608900313" providerId="ADAL" clId="{3100A2E4-5AD3-4E62-892C-17DE4B9E844F}" dt="2023-11-30T19:41:04.754" v="1164" actId="20577"/>
          <ac:spMkLst>
            <pc:docMk/>
            <pc:sldMk cId="966457251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19:43:26.443" v="1209" actId="20577"/>
          <ac:spMkLst>
            <pc:docMk/>
            <pc:sldMk cId="966457251" sldId="28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3100A2E4-5AD3-4E62-892C-17DE4B9E844F}" dt="2023-11-30T19:21:44.897" v="970" actId="47"/>
        <pc:sldMkLst>
          <pc:docMk/>
          <pc:sldMk cId="1862631152" sldId="285"/>
        </pc:sldMkLst>
      </pc:sldChg>
      <pc:sldChg chg="modSp add mod">
        <pc:chgData name="Nicolás Rodríguez Uribe" userId="743eddab-4d2c-4c93-bdc4-e21608900313" providerId="ADAL" clId="{3100A2E4-5AD3-4E62-892C-17DE4B9E844F}" dt="2023-11-30T20:01:35.339" v="1235" actId="15"/>
        <pc:sldMkLst>
          <pc:docMk/>
          <pc:sldMk cId="615424650" sldId="286"/>
        </pc:sldMkLst>
        <pc:spChg chg="mod">
          <ac:chgData name="Nicolás Rodríguez Uribe" userId="743eddab-4d2c-4c93-bdc4-e21608900313" providerId="ADAL" clId="{3100A2E4-5AD3-4E62-892C-17DE4B9E844F}" dt="2023-11-30T19:59:24.835" v="1212" actId="20577"/>
          <ac:spMkLst>
            <pc:docMk/>
            <pc:sldMk cId="615424650" sldId="28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3100A2E4-5AD3-4E62-892C-17DE4B9E844F}" dt="2023-11-30T20:01:35.339" v="1235" actId="15"/>
          <ac:spMkLst>
            <pc:docMk/>
            <pc:sldMk cId="615424650" sldId="286"/>
            <ac:spMk id="5" creationId="{CA4367EF-420F-8AB9-B445-DF046B5366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1.5: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JavaScript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b="1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43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datos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Primitivos: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Number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Representa tanto enteros como flotantes. 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edad = 25;.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String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Cadenas de caracteres, ya sea en comillas simples o dobles. 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nombre = "Alice";.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Boolean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Representa valores de verdad (true o false). 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estaActivo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= true;.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Undefined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Indica una variable que no ha sido asignada. 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resultado;.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Null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Representa una ausencia intencional de cualquier valor de objeto. 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respuesta =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null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;.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Complejos: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Object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: Colecciones de propiedades. </a:t>
            </a:r>
          </a:p>
          <a:p>
            <a:pPr lvl="2"/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persona = {nombre: "Alice", edad: 25};.</a:t>
            </a:r>
          </a:p>
          <a:p>
            <a:pPr lvl="1"/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Array: Lista ordenada de datos. </a:t>
            </a:r>
          </a:p>
          <a:p>
            <a:pPr lvl="2"/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Ejemplo: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numeros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= [1, 2, 3, 4, 5];.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8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b="1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88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Operadores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Aritméticos: Usados con valores numéricos para realizar operaciones matemáticas comunes, como +, -, *, /, y % (módulo).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Asignación: Asignan un valor a una variable. El más simple es =, pero también incluyen operadores compuestos como +=, -=, *=, y /=.</a:t>
            </a:r>
          </a:p>
          <a:p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Comparación: Comparan dos valores y retornan un booleano. Incluyen == (igualdad), === (igualdad estricta), != (desigualdad), !== (desigualdad estricta), &gt;, &lt;, &gt;=, &lt;=.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Lógicos: Utilizados para determinar la lógica entre variables o valores. Incluyen &amp;&amp; (y), || (o), ! (no).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 err="1">
                <a:solidFill>
                  <a:srgbClr val="374151"/>
                </a:solidFill>
                <a:effectLst/>
                <a:latin typeface="Söhne"/>
              </a:rPr>
              <a:t>String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: Concatenación (+)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31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Operadores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2800" i="0" dirty="0">
                <a:solidFill>
                  <a:srgbClr val="374151"/>
                </a:solidFill>
                <a:effectLst/>
                <a:latin typeface="Söhne"/>
              </a:rPr>
              <a:t>La diferencia entre igualdad (==) e igualdad estricta (===) en JavaScript es una distinción importante y es </a:t>
            </a:r>
            <a:r>
              <a:rPr lang="es-ES" sz="2800" i="0">
                <a:solidFill>
                  <a:srgbClr val="374151"/>
                </a:solidFill>
                <a:effectLst/>
                <a:latin typeface="Söhne"/>
              </a:rPr>
              <a:t>fundamental :</a:t>
            </a:r>
            <a:endParaRPr lang="es-ES" sz="28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800" i="0" dirty="0">
                <a:solidFill>
                  <a:srgbClr val="374151"/>
                </a:solidFill>
                <a:effectLst/>
                <a:latin typeface="Söhne"/>
              </a:rPr>
              <a:t>Igualdad (==)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Descripción: La igualdad, o "igualdad abstracta", compara dos valores por su igualdad después de convertir ambos valores a un tipo común.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Conversión de Tipo: Si los dos valores tienen tipos diferentes, JavaScript intenta convertirlos a un tipo común antes de hacer la comparación, lo que se conoce como "coerción de tipo". Ejemplo: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0 == '0' evalúa como true porque el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string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'0' se convierte en el número 0 antes de la comparación.</a:t>
            </a:r>
          </a:p>
          <a:p>
            <a:pPr lvl="2"/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null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==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undefined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también es true ya que ambos se consideran ausencia de valor.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800" i="0" dirty="0">
                <a:solidFill>
                  <a:srgbClr val="374151"/>
                </a:solidFill>
                <a:effectLst/>
                <a:latin typeface="Söhne"/>
              </a:rPr>
              <a:t>Igualdad Estricta (===)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Descripción: La igualdad estricta, o "igualdad de tipo", compara tanto el valor como el tipo de los dos operandos, sin realizar la conversión de tipo.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Sin Conversión de Tipo: Si los dos valores tienen tipos diferentes, la comparación es automáticamente false. Ejemplo: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0 === '0' es false porque aunque el valor numérico es el mismo, los tipos son diferentes (número vs.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string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).</a:t>
            </a:r>
          </a:p>
          <a:p>
            <a:pPr lvl="2"/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null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===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undefined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es false ya que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null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y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undefined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son tipos diferentes.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340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b="1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480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Funciones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L</a:t>
            </a:r>
            <a:r>
              <a:rPr lang="es-ES" b="0" i="0" dirty="0">
                <a:solidFill>
                  <a:srgbClr val="374151"/>
                </a:solidFill>
                <a:effectLst/>
                <a:latin typeface="Söhne"/>
              </a:rPr>
              <a:t>as funciones son fundamentales en JavaScript para organizar y reutilizar código.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Existen las funciones anónimas, que no tienen nombre y generalmente se usan como argumento de otras funciones.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Las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arrow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functions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(introducidas en ES6) tienen una sintaxis más corta para escribir funciones.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5733E-C038-961A-9D6C-930C5872BFC9}"/>
              </a:ext>
            </a:extLst>
          </p:cNvPr>
          <p:cNvSpPr txBox="1"/>
          <p:nvPr/>
        </p:nvSpPr>
        <p:spPr>
          <a:xfrm>
            <a:off x="478319" y="5167807"/>
            <a:ext cx="3689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(nombre)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return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`Hola, ${nombre}!`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}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"Alice"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7AD2B-0254-84CE-9EC1-EE53B3FF7740}"/>
              </a:ext>
            </a:extLst>
          </p:cNvPr>
          <p:cNvSpPr txBox="1"/>
          <p:nvPr/>
        </p:nvSpPr>
        <p:spPr>
          <a:xfrm>
            <a:off x="8501040" y="5167807"/>
            <a:ext cx="2850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const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suma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(a, b) =&gt; a + b;</a:t>
            </a:r>
          </a:p>
          <a:p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suma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5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3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A20D8-7FDC-C1EE-D19F-F2166CD6BE90}"/>
              </a:ext>
            </a:extLst>
          </p:cNvPr>
          <p:cNvSpPr txBox="1"/>
          <p:nvPr/>
        </p:nvSpPr>
        <p:spPr>
          <a:xfrm>
            <a:off x="4242515" y="5167807"/>
            <a:ext cx="41839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</a:p>
          <a:p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click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alert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'¡El botón fue pulsado!'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});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29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Funciones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74151"/>
                </a:solidFill>
              </a:rPr>
              <a:t>Existen también las </a:t>
            </a:r>
            <a:r>
              <a:rPr lang="es-ES" dirty="0" err="1">
                <a:solidFill>
                  <a:srgbClr val="374151"/>
                </a:solidFill>
              </a:rPr>
              <a:t>closures</a:t>
            </a:r>
            <a:r>
              <a:rPr lang="es-ES" dirty="0">
                <a:solidFill>
                  <a:srgbClr val="374151"/>
                </a:solidFill>
              </a:rPr>
              <a:t> </a:t>
            </a:r>
            <a:r>
              <a:rPr lang="es-ES" dirty="0" err="1">
                <a:solidFill>
                  <a:srgbClr val="374151"/>
                </a:solidFill>
              </a:rPr>
              <a:t>functions</a:t>
            </a:r>
            <a:r>
              <a:rPr lang="es-ES" dirty="0">
                <a:solidFill>
                  <a:srgbClr val="374151"/>
                </a:solidFill>
              </a:rPr>
              <a:t>, como funciones que recuerdan el entorno en el que fueron creadas, lo que permite técnicas avanzadas como encapsulación y fabricación de funciones.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CAA98C-1B4E-8506-DC3F-9CB9F5009AC8}"/>
              </a:ext>
            </a:extLst>
          </p:cNvPr>
          <p:cNvSpPr txBox="1"/>
          <p:nvPr/>
        </p:nvSpPr>
        <p:spPr>
          <a:xfrm>
            <a:off x="461772" y="4179132"/>
            <a:ext cx="51800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crearSaludo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(saludo)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return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(nombre)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return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`${saludo}, ${nombre}!`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		}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	}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const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saludoPersonal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crearSaludo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"Hola"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saludoPersonal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"Alice"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));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6624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b="1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124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Objetos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Un objeto es una colección de propiedades, y una propiedad es una asociación entre un nombre (o clave) y un valor.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El valor de una propiedad puede ser una función, en cuyo caso la propiedad es conocida como un método.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3CF532-6301-0DA5-3FAA-110D4FBA8C07}"/>
              </a:ext>
            </a:extLst>
          </p:cNvPr>
          <p:cNvSpPr txBox="1"/>
          <p:nvPr/>
        </p:nvSpPr>
        <p:spPr>
          <a:xfrm>
            <a:off x="489204" y="3977964"/>
            <a:ext cx="70820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persona = { </a:t>
            </a:r>
          </a:p>
          <a:p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	nombre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"Alice"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edad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25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saludar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`Hola, mi nombre es ${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this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.nombre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}`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</a:t>
            </a:r>
            <a:endParaRPr lang="es-ES" dirty="0">
              <a:solidFill>
                <a:srgbClr val="FFFFFF"/>
              </a:solidFill>
              <a:highlight>
                <a:srgbClr val="000000"/>
              </a:highlight>
              <a:latin typeface="Söhne Mono"/>
            </a:endParaRP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}; </a:t>
            </a:r>
          </a:p>
          <a:p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persona.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saludar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(); </a:t>
            </a:r>
            <a:r>
              <a:rPr lang="es-ES" b="0" i="0" dirty="0">
                <a:effectLst/>
                <a:highlight>
                  <a:srgbClr val="000000"/>
                </a:highlight>
                <a:latin typeface="Söhne Mono"/>
              </a:rPr>
              <a:t>// Llamada al método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6617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b="1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Listas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Colección “ordenada” de valores, que pueden ser de cualquier tipo, incluidos otras listas y objetos.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Métodos comunes para manipulación de lista: </a:t>
            </a:r>
            <a:r>
              <a:rPr lang="es-ES" sz="3200" i="0" dirty="0" err="1">
                <a:solidFill>
                  <a:srgbClr val="374151"/>
                </a:solidFill>
                <a:effectLst/>
                <a:latin typeface="Söhne"/>
              </a:rPr>
              <a:t>push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, pop, shift, </a:t>
            </a:r>
            <a:r>
              <a:rPr lang="es-ES" sz="3200" i="0" dirty="0" err="1">
                <a:solidFill>
                  <a:srgbClr val="374151"/>
                </a:solidFill>
                <a:effectLst/>
                <a:latin typeface="Söhne"/>
              </a:rPr>
              <a:t>unshift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s-ES" sz="3200" i="0" dirty="0" err="1">
                <a:solidFill>
                  <a:srgbClr val="374151"/>
                </a:solidFill>
                <a:effectLst/>
                <a:latin typeface="Söhne"/>
              </a:rPr>
              <a:t>map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s-ES" sz="3200" i="0" dirty="0" err="1">
                <a:solidFill>
                  <a:srgbClr val="374151"/>
                </a:solidFill>
                <a:effectLst/>
                <a:latin typeface="Söhne"/>
              </a:rPr>
              <a:t>filter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, reduce.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35361A-54DD-615F-896D-346C6D149884}"/>
              </a:ext>
            </a:extLst>
          </p:cNvPr>
          <p:cNvSpPr txBox="1"/>
          <p:nvPr/>
        </p:nvSpPr>
        <p:spPr>
          <a:xfrm>
            <a:off x="516636" y="3977964"/>
            <a:ext cx="4210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frutas = [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'manzana'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'banana'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'cereza’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]; </a:t>
            </a:r>
          </a:p>
          <a:p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frutas.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push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'naranja’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(frutas); </a:t>
            </a:r>
          </a:p>
          <a:p>
            <a:r>
              <a:rPr lang="es-ES" b="0" i="0" dirty="0">
                <a:effectLst/>
                <a:latin typeface="Söhne Mono"/>
              </a:rPr>
              <a:t>// ['manzana', 'banana', 'cereza', 'naranja']</a:t>
            </a:r>
            <a:endParaRPr lang="es-E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4419D-28C7-BC8E-1C0D-5C48EE7FE3CC}"/>
              </a:ext>
            </a:extLst>
          </p:cNvPr>
          <p:cNvSpPr txBox="1"/>
          <p:nvPr/>
        </p:nvSpPr>
        <p:spPr>
          <a:xfrm>
            <a:off x="516636" y="5414749"/>
            <a:ext cx="42108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[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2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3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4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];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numeros.</a:t>
            </a:r>
            <a:r>
              <a:rPr lang="pt-BR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unshift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1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pt-BR" b="0" i="0" dirty="0">
                <a:effectLst/>
                <a:latin typeface="Söhne Mono"/>
              </a:rPr>
              <a:t>// [1, 2, 3, 4]</a:t>
            </a:r>
            <a:endParaRPr lang="es-E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478189-9BFE-E898-3C82-4A51523B26A4}"/>
              </a:ext>
            </a:extLst>
          </p:cNvPr>
          <p:cNvSpPr txBox="1"/>
          <p:nvPr/>
        </p:nvSpPr>
        <p:spPr>
          <a:xfrm>
            <a:off x="5281424" y="3977964"/>
            <a:ext cx="43662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frutas = [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"manzana"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"banana"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"cereza"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(frutas[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1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]); </a:t>
            </a:r>
          </a:p>
          <a:p>
            <a:r>
              <a:rPr lang="es-ES" b="0" i="0" dirty="0">
                <a:effectLst/>
                <a:latin typeface="Söhne Mono"/>
              </a:rPr>
              <a:t>// Accede al segundo elemento: banana</a:t>
            </a:r>
            <a:endParaRPr lang="es-E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6E5D69-F712-201B-4B53-E22F6B3C1199}"/>
              </a:ext>
            </a:extLst>
          </p:cNvPr>
          <p:cNvSpPr txBox="1"/>
          <p:nvPr/>
        </p:nvSpPr>
        <p:spPr>
          <a:xfrm>
            <a:off x="5281424" y="5414749"/>
            <a:ext cx="50644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[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1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2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3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4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5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]; </a:t>
            </a:r>
          </a:p>
          <a:p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cuadrados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numeros.</a:t>
            </a:r>
            <a:r>
              <a:rPr lang="pt-BR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map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(num =&gt; num * num);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cuadrados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pt-BR" b="0" i="0" dirty="0">
                <a:effectLst/>
                <a:latin typeface="Söhne Mono"/>
              </a:rPr>
              <a:t>// [1, 4, 9, 16, 25]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7733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b="1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312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DOM y BOM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El DOM es una interfaz de programación que representa los documentos HTML y XML, como una estructura de árbol, donde cada nodo es un objeto que representa una parte del documento.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JavaScript puede utilizar el DOM para manipular el contenido, la estructura y el estilo de los documentos web.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</a:rPr>
              <a:t>El BOM es una representación del navegador que incluye objetos para trabajar con todo lo que no forma parte del documento HTML en sí, como </a:t>
            </a:r>
            <a:r>
              <a:rPr lang="es-ES" sz="3200" dirty="0" err="1">
                <a:solidFill>
                  <a:srgbClr val="374151"/>
                </a:solidFill>
              </a:rPr>
              <a:t>window</a:t>
            </a:r>
            <a:r>
              <a:rPr lang="es-ES" sz="3200" dirty="0">
                <a:solidFill>
                  <a:srgbClr val="374151"/>
                </a:solidFill>
              </a:rPr>
              <a:t>, </a:t>
            </a:r>
            <a:r>
              <a:rPr lang="es-ES" sz="3200" dirty="0" err="1">
                <a:solidFill>
                  <a:srgbClr val="374151"/>
                </a:solidFill>
              </a:rPr>
              <a:t>navigator</a:t>
            </a:r>
            <a:r>
              <a:rPr lang="es-ES" sz="3200" dirty="0">
                <a:solidFill>
                  <a:srgbClr val="374151"/>
                </a:solidFill>
              </a:rPr>
              <a:t>, </a:t>
            </a:r>
            <a:r>
              <a:rPr lang="es-ES" sz="3200" dirty="0" err="1">
                <a:solidFill>
                  <a:srgbClr val="374151"/>
                </a:solidFill>
              </a:rPr>
              <a:t>screen</a:t>
            </a:r>
            <a:r>
              <a:rPr lang="es-ES" sz="3200" dirty="0">
                <a:solidFill>
                  <a:srgbClr val="374151"/>
                </a:solidFill>
              </a:rPr>
              <a:t>, </a:t>
            </a:r>
            <a:r>
              <a:rPr lang="es-ES" sz="3200" dirty="0" err="1">
                <a:solidFill>
                  <a:srgbClr val="374151"/>
                </a:solidFill>
              </a:rPr>
              <a:t>location</a:t>
            </a:r>
            <a:r>
              <a:rPr lang="es-ES" sz="3200" dirty="0">
                <a:solidFill>
                  <a:srgbClr val="374151"/>
                </a:solidFill>
              </a:rPr>
              <a:t>, </a:t>
            </a:r>
            <a:r>
              <a:rPr lang="es-ES" sz="3200" dirty="0" err="1">
                <a:solidFill>
                  <a:srgbClr val="374151"/>
                </a:solidFill>
              </a:rPr>
              <a:t>history</a:t>
            </a:r>
            <a:r>
              <a:rPr lang="es-ES" sz="3200" dirty="0">
                <a:solidFill>
                  <a:srgbClr val="374151"/>
                </a:solidFill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El BOM permite interactuar con el navegador, incluyendo manipulación de ventanas, detección de características del navegador y más.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02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DOM y BOM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35274D-E949-DEBE-26E8-86EA0B9B5041}"/>
              </a:ext>
            </a:extLst>
          </p:cNvPr>
          <p:cNvSpPr txBox="1"/>
          <p:nvPr/>
        </p:nvSpPr>
        <p:spPr>
          <a:xfrm>
            <a:off x="323251" y="1939498"/>
            <a:ext cx="76123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Cambiando el contenido de un párrafo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miParrafo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textContent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'Texto actualizado!'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EB080F-E6D9-7CEB-5B77-D6443A753AAB}"/>
              </a:ext>
            </a:extLst>
          </p:cNvPr>
          <p:cNvSpPr txBox="1"/>
          <p:nvPr/>
        </p:nvSpPr>
        <p:spPr>
          <a:xfrm>
            <a:off x="323251" y="3224769"/>
            <a:ext cx="6227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Creando un nuevo elemento y añadiéndolo al DOM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nuevoDiv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createElement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div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nuevoDiv.textContent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'¡Soy un nuevo 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div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!'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.body.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appendChild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nuevoDiv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E318ED-33EA-3E7D-E537-BB0B6B8F13E6}"/>
              </a:ext>
            </a:extLst>
          </p:cNvPr>
          <p:cNvSpPr txBox="1"/>
          <p:nvPr/>
        </p:nvSpPr>
        <p:spPr>
          <a:xfrm>
            <a:off x="323251" y="5044194"/>
            <a:ext cx="6919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Cambiando el color de fondo de un elemento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miDiv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style.backgroundColor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lightblue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386BB757-6CFC-3A15-94CA-BF72145B616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6463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Ejemplo 1: Cambiando el contenido de un elemento</a:t>
            </a: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0FB913CD-3AA1-19FB-84A9-98898167C086}"/>
              </a:ext>
            </a:extLst>
          </p:cNvPr>
          <p:cNvSpPr txBox="1">
            <a:spLocks/>
          </p:cNvSpPr>
          <p:nvPr/>
        </p:nvSpPr>
        <p:spPr>
          <a:xfrm>
            <a:off x="323251" y="2578438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Ejemplo 2: Añadiendo un nuevo elemento</a:t>
            </a: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E0FBD66D-7363-A2EB-D974-4939D25F8BAB}"/>
              </a:ext>
            </a:extLst>
          </p:cNvPr>
          <p:cNvSpPr txBox="1">
            <a:spLocks/>
          </p:cNvSpPr>
          <p:nvPr/>
        </p:nvSpPr>
        <p:spPr>
          <a:xfrm>
            <a:off x="222286" y="4405254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Ejemplo 3: Modificando estilos</a:t>
            </a:r>
          </a:p>
        </p:txBody>
      </p:sp>
    </p:spTree>
    <p:extLst>
      <p:ext uri="{BB962C8B-B14F-4D97-AF65-F5344CB8AC3E}">
        <p14:creationId xmlns:p14="http://schemas.microsoft.com/office/powerpoint/2010/main" val="1533337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DOM y BOM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24</a:t>
            </a:fld>
            <a:endParaRPr lang="es-E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35274D-E949-DEBE-26E8-86EA0B9B5041}"/>
              </a:ext>
            </a:extLst>
          </p:cNvPr>
          <p:cNvSpPr txBox="1"/>
          <p:nvPr/>
        </p:nvSpPr>
        <p:spPr>
          <a:xfrm>
            <a:off x="323251" y="1939498"/>
            <a:ext cx="76123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Añadiendo una clase CSS a un elemento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miElemento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classList.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'mi-clase-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css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effectLst/>
                <a:latin typeface="Söhne Mono"/>
              </a:rPr>
              <a:t>// Quitando una clase CSS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miElemento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classList.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remove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'otra-clase-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css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EB080F-E6D9-7CEB-5B77-D6443A753AAB}"/>
              </a:ext>
            </a:extLst>
          </p:cNvPr>
          <p:cNvSpPr txBox="1"/>
          <p:nvPr/>
        </p:nvSpPr>
        <p:spPr>
          <a:xfrm>
            <a:off x="323251" y="3718174"/>
            <a:ext cx="62270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Añadiendo un evento </a:t>
            </a:r>
            <a:r>
              <a:rPr lang="es-ES" b="0" i="0" dirty="0" err="1">
                <a:effectLst/>
                <a:latin typeface="Söhne Mono"/>
              </a:rPr>
              <a:t>click</a:t>
            </a:r>
            <a:r>
              <a:rPr lang="es-ES" b="0" i="0" dirty="0">
                <a:effectLst/>
                <a:latin typeface="Söhne Mono"/>
              </a:rPr>
              <a:t> a un botón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miBoton.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click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alert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'¡Botón pulsado!’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E318ED-33EA-3E7D-E537-BB0B6B8F13E6}"/>
              </a:ext>
            </a:extLst>
          </p:cNvPr>
          <p:cNvSpPr txBox="1"/>
          <p:nvPr/>
        </p:nvSpPr>
        <p:spPr>
          <a:xfrm>
            <a:off x="323251" y="5706424"/>
            <a:ext cx="6919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effectLst/>
                <a:latin typeface="Söhne Mono"/>
              </a:rPr>
              <a:t>// Obteniendo el valor de un campo de texto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valor =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miCampoTexto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value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(valor);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386BB757-6CFC-3A15-94CA-BF72145B616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6463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Ejemplo 4: Añadiendo y quitando clases CSS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1D9A89-B842-73A1-D781-AD8B767EFC3E}"/>
              </a:ext>
            </a:extLst>
          </p:cNvPr>
          <p:cNvSpPr txBox="1">
            <a:spLocks/>
          </p:cNvSpPr>
          <p:nvPr/>
        </p:nvSpPr>
        <p:spPr>
          <a:xfrm>
            <a:off x="323251" y="3139826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Ejemplo 5: Manejador de eventos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FC568F6C-A936-3039-7258-485D4BE8262B}"/>
              </a:ext>
            </a:extLst>
          </p:cNvPr>
          <p:cNvSpPr txBox="1">
            <a:spLocks/>
          </p:cNvSpPr>
          <p:nvPr/>
        </p:nvSpPr>
        <p:spPr>
          <a:xfrm>
            <a:off x="378125" y="5173471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Ejemplo 6: Obteniendo el valor de un campo de formulario</a:t>
            </a:r>
          </a:p>
        </p:txBody>
      </p:sp>
    </p:spTree>
    <p:extLst>
      <p:ext uri="{BB962C8B-B14F-4D97-AF65-F5344CB8AC3E}">
        <p14:creationId xmlns:p14="http://schemas.microsoft.com/office/powerpoint/2010/main" val="2750101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b="1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632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Eventos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</a:rPr>
              <a:t>L</a:t>
            </a: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os eventos en JavaScript son acciones o sucesos que ocurren en la página web, como clics, pulsaciones de teclas, movimientos del mouse,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JavaScript permite responder a estos eventos mediante el uso de funciones.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dirty="0">
              <a:solidFill>
                <a:srgbClr val="37415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422724"/>
            <a:ext cx="524774" cy="365125"/>
          </a:xfrm>
        </p:spPr>
        <p:txBody>
          <a:bodyPr/>
          <a:lstStyle/>
          <a:p>
            <a:fld id="{C3C68E28-6A0B-4E0D-A95D-AA2B793B8668}" type="slidenum">
              <a:rPr lang="es-ES" smtClean="0"/>
              <a:t>26</a:t>
            </a:fld>
            <a:endParaRPr lang="es-E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528EDF-331C-CB44-105D-6D147F33C076}"/>
              </a:ext>
            </a:extLst>
          </p:cNvPr>
          <p:cNvSpPr txBox="1"/>
          <p:nvPr/>
        </p:nvSpPr>
        <p:spPr>
          <a:xfrm>
            <a:off x="478698" y="4655743"/>
            <a:ext cx="72205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click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'Botón pulsado'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});</a:t>
            </a:r>
            <a:endParaRPr lang="es-ES" dirty="0"/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FC13C854-8F4F-710E-33C4-CAEB67F0FFAA}"/>
              </a:ext>
            </a:extLst>
          </p:cNvPr>
          <p:cNvSpPr txBox="1">
            <a:spLocks/>
          </p:cNvSpPr>
          <p:nvPr/>
        </p:nvSpPr>
        <p:spPr>
          <a:xfrm>
            <a:off x="323251" y="3887172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Evento1: primer argumento es el tipo de evento y el segundo es la función que se ejecuta cuando ocurre el evento.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99E859B8-568A-CE29-E408-81B3F8ABAD59}"/>
              </a:ext>
            </a:extLst>
          </p:cNvPr>
          <p:cNvSpPr txBox="1">
            <a:spLocks/>
          </p:cNvSpPr>
          <p:nvPr/>
        </p:nvSpPr>
        <p:spPr>
          <a:xfrm>
            <a:off x="323251" y="5424314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Evento2: Prevención del comportamiento predeterminado de eventos usando </a:t>
            </a:r>
            <a:r>
              <a:rPr lang="es-ES" sz="3200" dirty="0" err="1">
                <a:solidFill>
                  <a:srgbClr val="374151"/>
                </a:solidFill>
              </a:rPr>
              <a:t>event.preventDefault</a:t>
            </a:r>
            <a:r>
              <a:rPr lang="es-ES" sz="3200" dirty="0">
                <a:solidFill>
                  <a:srgbClr val="374151"/>
                </a:solidFill>
              </a:rPr>
              <a:t>().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6ECA3-61EA-62CF-E580-3EF05BA9AEA4}"/>
              </a:ext>
            </a:extLst>
          </p:cNvPr>
          <p:cNvSpPr txBox="1"/>
          <p:nvPr/>
        </p:nvSpPr>
        <p:spPr>
          <a:xfrm>
            <a:off x="478698" y="6129373"/>
            <a:ext cx="6227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miEnlace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click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event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event.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preventDefault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7319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27</a:t>
            </a:fld>
            <a:endParaRPr lang="es-ES"/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386BB757-6CFC-3A15-94CA-BF72145B6162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6463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Ejemplo 1: Cambiar el estilo de un elemento en un evento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2F879-A2D0-7643-ECAC-33EBCBF281C5}"/>
              </a:ext>
            </a:extLst>
          </p:cNvPr>
          <p:cNvSpPr txBox="1"/>
          <p:nvPr/>
        </p:nvSpPr>
        <p:spPr>
          <a:xfrm>
            <a:off x="493222" y="2027723"/>
            <a:ext cx="77729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mouseover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this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.style.backgroundColor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lightblue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});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miBoton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mouseout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 { </a:t>
            </a:r>
          </a:p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this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.style.backgroundColor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});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4CDE6F0-F98C-FB48-BE9E-A3819E594A6E}"/>
              </a:ext>
            </a:extLst>
          </p:cNvPr>
          <p:cNvSpPr txBox="1">
            <a:spLocks/>
          </p:cNvSpPr>
          <p:nvPr/>
        </p:nvSpPr>
        <p:spPr>
          <a:xfrm>
            <a:off x="323251" y="3306783"/>
            <a:ext cx="11490624" cy="6463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solidFill>
                  <a:srgbClr val="374151"/>
                </a:solidFill>
              </a:rPr>
              <a:t>Ejemplo 2: Validar un formulario antes de enviar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BB1878-2394-DCAA-8CC3-033F29E57D49}"/>
              </a:ext>
            </a:extLst>
          </p:cNvPr>
          <p:cNvSpPr txBox="1"/>
          <p:nvPr/>
        </p:nvSpPr>
        <p:spPr>
          <a:xfrm>
            <a:off x="493222" y="3953114"/>
            <a:ext cx="92177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miFormulario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addEventListener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submit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function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event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campo = </a:t>
            </a:r>
            <a:r>
              <a:rPr lang="es-ES" b="0" i="0" dirty="0" err="1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document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getElementById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 err="1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miCampoTexto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).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value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if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campo.length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&lt;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3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alert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'El texto ingresado es demasiado corto.’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	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event.</a:t>
            </a:r>
            <a:r>
              <a:rPr lang="es-ES" b="0" i="0" dirty="0" err="1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preventDefault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});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33284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Ejercicio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Desarrollar una página web que permita al usuario añadir elementos a una lista y verlos reflejados en tiempo real en la página. Se pide: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Estructura HTML:</a:t>
            </a: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Crea un archivo HTML con un formulario que incluya un campo de texto (input) y un botón (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button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) para añadir elementos a la lista.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Incluye un elemento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ul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vacío donde se añadirán los nuevos elementos de la lista (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li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).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JavaScript para manejar eventos:</a:t>
            </a: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Script que “espere” el evento '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click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' en el botón de añadir.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Cuando se haga clic en el botón, el script deberá leer el valor del campo de texto y añadirlo como un nuevo elemento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li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dentro del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ul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Validación:</a:t>
            </a:r>
            <a:endParaRPr lang="es-ES" sz="3200" i="0" dirty="0">
              <a:solidFill>
                <a:srgbClr val="374151"/>
              </a:solidFill>
              <a:effectLst/>
              <a:latin typeface="Söhne"/>
            </a:endParaRP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Asegúrate de que el campo de texto no esté vacío antes de añadir un elemento a la lista. Si está vacío, muestra una alerta o mensaje de error al usuario.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Limpiar el campo de texto, después de añadir un elemento a la lista, limpia el campo de texto para que esté listo para la siguiente entrada.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457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Ejercicio 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381392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200" i="0" dirty="0">
                <a:solidFill>
                  <a:srgbClr val="374151"/>
                </a:solidFill>
                <a:effectLst/>
                <a:latin typeface="Söhne"/>
              </a:rPr>
              <a:t>Desarrollar una página web que permita al usuario cambiar el tema de color de la página (por ejemplo, de claro a oscuro) utilizando JavaScript y el DOM. Se pide: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Estructura HTML: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Crea un archivo HTML con un botón o interruptor (switch) que el usuario pueda hacer clic para cambiar el tema de color de la página.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Incluye varios elementos en la página, como un encabezado, un párrafo y un área de contenido, para que el cambio de tema sea evidente.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CSS para tema: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Define dos temas de color en tu archivo CSS: uno claro y otro oscuro. Puedes hacerlo definiendo clases que cambien propiedades como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background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-color y color.</a:t>
            </a:r>
          </a:p>
          <a:p>
            <a:pPr lvl="1"/>
            <a:r>
              <a:rPr lang="es-ES" sz="2000" i="0" dirty="0">
                <a:solidFill>
                  <a:srgbClr val="374151"/>
                </a:solidFill>
                <a:effectLst/>
                <a:latin typeface="Söhne"/>
              </a:rPr>
              <a:t>JavaScript para cambiar temas: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Escribe un script que escuche el evento '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click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' en el botón de cambio de tema.</a:t>
            </a:r>
          </a:p>
          <a:p>
            <a:pPr lvl="2"/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Cuando se haga clic en el botón, el script deberá alternar entre las clases de tema claro y oscuro en los elementos relevantes de la página.</a:t>
            </a:r>
            <a:endParaRPr lang="es-ES" sz="120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42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Definición y origen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JavaScript es un lenguaje de programación interpretado, de alto nivel, que se utiliza principalmente para scripts en páginas web.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Fue creado por Brendan 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Eich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en 1995 y </a:t>
            </a:r>
          </a:p>
          <a:p>
            <a:pPr marL="0" indent="0" algn="l">
              <a:buNone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 originalmente se llamaba "Mocha", luego </a:t>
            </a:r>
          </a:p>
          <a:p>
            <a:pPr marL="0" indent="0" algn="l">
              <a:buNone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"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LiveScript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", y finalmente "JavaScript".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A pesar de su nombre, JavaScript no está relacionado con Java y fue desarrollado independientemente.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CA9EE1C-B88C-F141-C926-B7F9DFA5AA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502"/>
          <a:stretch/>
        </p:blipFill>
        <p:spPr>
          <a:xfrm>
            <a:off x="9152993" y="2743552"/>
            <a:ext cx="2724727" cy="240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30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1.5: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JavaScript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70FA36-8407-FB6B-E178-D7BA2A8D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1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b="1" dirty="0"/>
              <a:t>Características principales</a:t>
            </a:r>
            <a:endParaRPr lang="es-ES" sz="3200" dirty="0"/>
          </a:p>
          <a:p>
            <a:r>
              <a:rPr lang="es-ES" sz="3200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77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Características principales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Es un lenguaje de programación dinámico que soporta estilos de programación orientada a objetos, imperativa y funcional.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Se ejecuta principalmente en el navegador, aunque también se puede usar en el servidor (por ejemplo, Node.js).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Es conocido por su capacidad para agregar interactividad a las páginas web, mejorar la experiencia del usuario y crear aplicaciones web modernas.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84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Características principales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JavaScript es uno de los tres lenguajes fundamentales en el desarrollo web, junto con HTML y CSS.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Ha jugado un papel crucial en la evolución de la web, desde páginas estáticas hasta aplicaciones web dinámicas y complejas.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Su popularidad y adopción han crecido enormemente, y ahora es una herramienta indispensable para cualquier desarrollador web.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6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Características principales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5193144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Un script JavaScript típico se compone de declaraciones que se ejecutan de arriba hacia abajo.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Cada declaración suele terminar con un punto y coma (;), aunque este es opcional debido al "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Automatic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Semicolon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Insertion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" en JavaScript.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Declaración de variables:</a:t>
            </a:r>
          </a:p>
          <a:p>
            <a:pPr lvl="1"/>
            <a:r>
              <a:rPr lang="es-ES" dirty="0">
                <a:solidFill>
                  <a:srgbClr val="374151"/>
                </a:solidFill>
                <a:latin typeface="Söhne"/>
              </a:rPr>
              <a:t>P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alabras clave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var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y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const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para la declaración de variables.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var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para variables con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scope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de función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let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para variables con </a:t>
            </a:r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scope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de bloque</a:t>
            </a:r>
          </a:p>
          <a:p>
            <a:pPr lvl="1"/>
            <a:r>
              <a:rPr lang="es-ES" i="0" dirty="0" err="1">
                <a:solidFill>
                  <a:srgbClr val="374151"/>
                </a:solidFill>
                <a:effectLst/>
                <a:latin typeface="Söhne"/>
              </a:rPr>
              <a:t>const</a:t>
            </a:r>
            <a:r>
              <a:rPr lang="es-ES" i="0" dirty="0">
                <a:solidFill>
                  <a:srgbClr val="374151"/>
                </a:solidFill>
                <a:effectLst/>
                <a:latin typeface="Söhne"/>
              </a:rPr>
              <a:t> para valores constantes.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C1467D-BD7F-2C89-2A4D-3DC78DF0D7A1}"/>
              </a:ext>
            </a:extLst>
          </p:cNvPr>
          <p:cNvSpPr txBox="1"/>
          <p:nvPr/>
        </p:nvSpPr>
        <p:spPr>
          <a:xfrm>
            <a:off x="7831500" y="5406890"/>
            <a:ext cx="3031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mensaje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"Hola, mundo!"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</a:t>
            </a:r>
          </a:p>
          <a:p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(mensaje);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989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sz="3200" dirty="0"/>
              <a:t>Definición y origen</a:t>
            </a:r>
          </a:p>
          <a:p>
            <a:r>
              <a:rPr lang="es-ES" sz="3200" dirty="0"/>
              <a:t>Características principales</a:t>
            </a:r>
          </a:p>
          <a:p>
            <a:r>
              <a:rPr lang="es-ES" sz="3200" b="1" dirty="0"/>
              <a:t>Control de flujo</a:t>
            </a:r>
          </a:p>
          <a:p>
            <a:r>
              <a:rPr lang="es-ES" sz="3200" dirty="0"/>
              <a:t>Tipos de datos</a:t>
            </a:r>
          </a:p>
          <a:p>
            <a:r>
              <a:rPr lang="es-ES" sz="3200" dirty="0"/>
              <a:t>Operadores</a:t>
            </a:r>
          </a:p>
          <a:p>
            <a:r>
              <a:rPr lang="es-ES" sz="3200" dirty="0"/>
              <a:t>Funciones</a:t>
            </a:r>
          </a:p>
          <a:p>
            <a:r>
              <a:rPr lang="es-ES" sz="3200" dirty="0"/>
              <a:t>Objetos</a:t>
            </a:r>
          </a:p>
          <a:p>
            <a:r>
              <a:rPr lang="es-ES" sz="3200" dirty="0"/>
              <a:t>DOM y BOM</a:t>
            </a:r>
          </a:p>
          <a:p>
            <a:r>
              <a:rPr lang="es-ES" sz="3200" dirty="0"/>
              <a:t>Eventos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54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Control de flujo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5193144"/>
          </a:xfrm>
        </p:spPr>
        <p:txBody>
          <a:bodyPr/>
          <a:lstStyle/>
          <a:p>
            <a:pPr marL="0" indent="0" algn="l">
              <a:buNone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0508C4-2A09-31F6-FFCB-F363E3C0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E96F3-A9FE-90B3-1202-7F1487775258}"/>
              </a:ext>
            </a:extLst>
          </p:cNvPr>
          <p:cNvSpPr txBox="1"/>
          <p:nvPr/>
        </p:nvSpPr>
        <p:spPr>
          <a:xfrm>
            <a:off x="222287" y="1582560"/>
            <a:ext cx="62270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edad =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20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if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(edad &lt;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18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	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"Eres menor de edad."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else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if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(edad &lt;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60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"Eres adulto."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 </a:t>
            </a:r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else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"Eres adulto mayor."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}</a:t>
            </a:r>
            <a:endParaRPr lang="es-E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102BA-C6A8-3ED1-F496-BE36317D013D}"/>
              </a:ext>
            </a:extLst>
          </p:cNvPr>
          <p:cNvSpPr txBox="1"/>
          <p:nvPr/>
        </p:nvSpPr>
        <p:spPr>
          <a:xfrm>
            <a:off x="4960836" y="1582560"/>
            <a:ext cx="700887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dia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"Martes"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switch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</a:t>
            </a:r>
            <a:r>
              <a:rPr lang="es-ES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dia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"Lunes"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"Inicia la semana de trabajo."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	</a:t>
            </a:r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break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"Martes"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"Miércoles"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"Jueves"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"En medio de la semana laboral."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break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"Viernes"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"Casi es fin de semana!"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break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"Sábado"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case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"Domingo"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"Es fin de semana, a disfrutar!"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</a:p>
          <a:p>
            <a:r>
              <a:rPr lang="es-ES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es-ES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break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default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: </a:t>
            </a:r>
            <a:r>
              <a:rPr lang="es-ES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es-ES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es-ES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"No es un día válido."</a:t>
            </a:r>
            <a:r>
              <a:rPr lang="es-ES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); </a:t>
            </a:r>
            <a:r>
              <a:rPr lang="es-ES" b="0" i="0" dirty="0">
                <a:solidFill>
                  <a:srgbClr val="FFFFFF"/>
                </a:solidFill>
                <a:effectLst/>
                <a:latin typeface="Söhne Mono"/>
              </a:rPr>
              <a:t>}</a:t>
            </a:r>
            <a:endParaRPr lang="es-E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3F17F7-EAF4-29EC-82B7-D9EF2FE1FEE8}"/>
              </a:ext>
            </a:extLst>
          </p:cNvPr>
          <p:cNvSpPr txBox="1"/>
          <p:nvPr/>
        </p:nvSpPr>
        <p:spPr>
          <a:xfrm>
            <a:off x="222287" y="3576940"/>
            <a:ext cx="6227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nombres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= [</a:t>
            </a:r>
            <a:r>
              <a:rPr lang="pt-BR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"Ana"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"Luis"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"Carlos"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, </a:t>
            </a:r>
            <a:r>
              <a:rPr lang="pt-BR" b="0" i="0" dirty="0">
                <a:solidFill>
                  <a:srgbClr val="00A67D"/>
                </a:solidFill>
                <a:effectLst/>
                <a:highlight>
                  <a:srgbClr val="000000"/>
                </a:highlight>
                <a:latin typeface="Söhne Mono"/>
              </a:rPr>
              <a:t>"Marta"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];</a:t>
            </a:r>
          </a:p>
          <a:p>
            <a:r>
              <a:rPr lang="pt-BR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for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</a:t>
            </a:r>
            <a:r>
              <a:rPr lang="pt-BR" b="0" i="0" dirty="0" err="1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i = 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0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i &lt; 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nombres.length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i++) { </a:t>
            </a:r>
          </a:p>
          <a:p>
            <a:r>
              <a:rPr lang="pt-BR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pt-BR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pt-BR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</a:t>
            </a:r>
            <a:r>
              <a:rPr lang="pt-BR" b="0" i="0" dirty="0" err="1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nombres</a:t>
            </a:r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[i]); </a:t>
            </a:r>
          </a:p>
          <a:p>
            <a:r>
              <a:rPr lang="pt-BR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</a:t>
            </a:r>
            <a:endParaRPr lang="es-ES" dirty="0">
              <a:highlight>
                <a:srgbClr val="000000"/>
              </a:highligh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235F1C-60E7-5FCD-06BA-52AEAA89DE1B}"/>
              </a:ext>
            </a:extLst>
          </p:cNvPr>
          <p:cNvSpPr txBox="1"/>
          <p:nvPr/>
        </p:nvSpPr>
        <p:spPr>
          <a:xfrm>
            <a:off x="222287" y="5037822"/>
            <a:ext cx="45737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let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numero = </a:t>
            </a:r>
            <a:r>
              <a:rPr lang="it-IT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8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it-IT" b="0" i="0" dirty="0">
                <a:solidFill>
                  <a:srgbClr val="2E95D3"/>
                </a:solidFill>
                <a:effectLst/>
                <a:highlight>
                  <a:srgbClr val="000000"/>
                </a:highlight>
                <a:latin typeface="Söhne Mono"/>
              </a:rPr>
              <a:t>while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 (numero &gt; </a:t>
            </a:r>
            <a:r>
              <a:rPr lang="it-IT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1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) { </a:t>
            </a:r>
          </a:p>
          <a:p>
            <a:r>
              <a:rPr lang="it-IT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it-IT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console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.</a:t>
            </a:r>
            <a:r>
              <a:rPr lang="it-IT" b="0" i="0" dirty="0">
                <a:solidFill>
                  <a:srgbClr val="F22C3D"/>
                </a:solidFill>
                <a:effectLst/>
                <a:highlight>
                  <a:srgbClr val="000000"/>
                </a:highlight>
                <a:latin typeface="Söhne Mono"/>
              </a:rPr>
              <a:t>log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(numero); </a:t>
            </a:r>
          </a:p>
          <a:p>
            <a:r>
              <a:rPr lang="it-IT" dirty="0">
                <a:solidFill>
                  <a:srgbClr val="FFFFFF"/>
                </a:solidFill>
                <a:highlight>
                  <a:srgbClr val="000000"/>
                </a:highlight>
                <a:latin typeface="Söhne Mono"/>
              </a:rPr>
              <a:t>	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numero = numero / </a:t>
            </a:r>
            <a:r>
              <a:rPr lang="it-IT" b="0" i="0" dirty="0">
                <a:solidFill>
                  <a:srgbClr val="DF3079"/>
                </a:solidFill>
                <a:effectLst/>
                <a:highlight>
                  <a:srgbClr val="000000"/>
                </a:highlight>
                <a:latin typeface="Söhne Mono"/>
              </a:rPr>
              <a:t>2</a:t>
            </a:r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; </a:t>
            </a:r>
          </a:p>
          <a:p>
            <a:r>
              <a:rPr lang="it-IT" b="0" i="0" dirty="0">
                <a:solidFill>
                  <a:srgbClr val="FFFFFF"/>
                </a:solidFill>
                <a:effectLst/>
                <a:highlight>
                  <a:srgbClr val="000000"/>
                </a:highlight>
                <a:latin typeface="Söhne Mono"/>
              </a:rPr>
              <a:t>}</a:t>
            </a:r>
            <a:endParaRPr lang="es-ES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7582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2697</Words>
  <Application>Microsoft Office PowerPoint</Application>
  <PresentationFormat>Widescreen</PresentationFormat>
  <Paragraphs>347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Söhne Mono</vt:lpstr>
      <vt:lpstr>Office Theme</vt:lpstr>
      <vt:lpstr>Custom Design</vt:lpstr>
      <vt:lpstr>PowerPoint Presentation</vt:lpstr>
      <vt:lpstr>Índice</vt:lpstr>
      <vt:lpstr>Definición y origen</vt:lpstr>
      <vt:lpstr>Índice</vt:lpstr>
      <vt:lpstr>Características principales</vt:lpstr>
      <vt:lpstr>Características principales</vt:lpstr>
      <vt:lpstr>Características principales</vt:lpstr>
      <vt:lpstr>Índice</vt:lpstr>
      <vt:lpstr>Control de flujo</vt:lpstr>
      <vt:lpstr>Índice</vt:lpstr>
      <vt:lpstr>Tipos de datos</vt:lpstr>
      <vt:lpstr>Índice</vt:lpstr>
      <vt:lpstr>Operadores</vt:lpstr>
      <vt:lpstr>Operadores</vt:lpstr>
      <vt:lpstr>Índice</vt:lpstr>
      <vt:lpstr>Funciones</vt:lpstr>
      <vt:lpstr>Funciones</vt:lpstr>
      <vt:lpstr>Índice</vt:lpstr>
      <vt:lpstr>Objetos</vt:lpstr>
      <vt:lpstr>Listas</vt:lpstr>
      <vt:lpstr>Índice</vt:lpstr>
      <vt:lpstr>DOM y BOM</vt:lpstr>
      <vt:lpstr>DOM y BOM</vt:lpstr>
      <vt:lpstr>DOM y BOM</vt:lpstr>
      <vt:lpstr>Índice</vt:lpstr>
      <vt:lpstr>Eventos</vt:lpstr>
      <vt:lpstr>Eventos</vt:lpstr>
      <vt:lpstr>Ejercicio 1</vt:lpstr>
      <vt:lpstr>Ejercicio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2023-12-15T10:57:48Z</dcterms:modified>
</cp:coreProperties>
</file>