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64" r:id="rId12"/>
    <p:sldId id="265" r:id="rId13"/>
    <p:sldId id="278" r:id="rId14"/>
    <p:sldId id="266" r:id="rId15"/>
    <p:sldId id="267" r:id="rId16"/>
    <p:sldId id="268" r:id="rId17"/>
    <p:sldId id="270" r:id="rId18"/>
    <p:sldId id="269" r:id="rId19"/>
    <p:sldId id="275" r:id="rId20"/>
    <p:sldId id="279" r:id="rId21"/>
    <p:sldId id="271" r:id="rId22"/>
    <p:sldId id="272" r:id="rId23"/>
    <p:sldId id="273" r:id="rId24"/>
    <p:sldId id="274" r:id="rId25"/>
    <p:sldId id="276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151"/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47884-FE03-411A-9E5E-A854FFB89B16}" v="113" dt="2023-12-15T10:42:04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62B75F58-F14B-4D10-8EEC-EF2E7DD007D6}"/>
    <pc:docChg chg="undo custSel addSld delSld modSld">
      <pc:chgData name="Nicolás Rodríguez Uribe" userId="743eddab-4d2c-4c93-bdc4-e21608900313" providerId="ADAL" clId="{62B75F58-F14B-4D10-8EEC-EF2E7DD007D6}" dt="2023-12-01T15:49:08.661" v="500" actId="255"/>
      <pc:docMkLst>
        <pc:docMk/>
      </pc:docMkLst>
      <pc:sldChg chg="modSp mod">
        <pc:chgData name="Nicolás Rodríguez Uribe" userId="743eddab-4d2c-4c93-bdc4-e21608900313" providerId="ADAL" clId="{62B75F58-F14B-4D10-8EEC-EF2E7DD007D6}" dt="2023-12-01T15:16:30.961" v="24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62B75F58-F14B-4D10-8EEC-EF2E7DD007D6}" dt="2023-12-01T15:16:30.961" v="24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62B75F58-F14B-4D10-8EEC-EF2E7DD007D6}" dt="2023-12-01T15:20:55.200" v="166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62B75F58-F14B-4D10-8EEC-EF2E7DD007D6}" dt="2023-12-01T15:20:55.200" v="166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2B75F58-F14B-4D10-8EEC-EF2E7DD007D6}" dt="2023-12-01T15:23:59.256" v="255" actId="6549"/>
        <pc:sldMkLst>
          <pc:docMk/>
          <pc:sldMk cId="2994788578" sldId="258"/>
        </pc:sldMkLst>
        <pc:spChg chg="mod">
          <ac:chgData name="Nicolás Rodríguez Uribe" userId="743eddab-4d2c-4c93-bdc4-e21608900313" providerId="ADAL" clId="{62B75F58-F14B-4D10-8EEC-EF2E7DD007D6}" dt="2023-12-01T15:22:58.600" v="225" actId="20577"/>
          <ac:spMkLst>
            <pc:docMk/>
            <pc:sldMk cId="299478857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2B75F58-F14B-4D10-8EEC-EF2E7DD007D6}" dt="2023-12-01T15:23:59.256" v="255" actId="6549"/>
          <ac:spMkLst>
            <pc:docMk/>
            <pc:sldMk cId="299478857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2B75F58-F14B-4D10-8EEC-EF2E7DD007D6}" dt="2023-12-01T15:25:20.872" v="302" actId="20577"/>
        <pc:sldMkLst>
          <pc:docMk/>
          <pc:sldMk cId="3378182893" sldId="259"/>
        </pc:sldMkLst>
        <pc:spChg chg="mod">
          <ac:chgData name="Nicolás Rodríguez Uribe" userId="743eddab-4d2c-4c93-bdc4-e21608900313" providerId="ADAL" clId="{62B75F58-F14B-4D10-8EEC-EF2E7DD007D6}" dt="2023-12-01T15:25:20.872" v="302" actId="20577"/>
          <ac:spMkLst>
            <pc:docMk/>
            <pc:sldMk cId="337818289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62B75F58-F14B-4D10-8EEC-EF2E7DD007D6}" dt="2023-12-01T15:49:08.661" v="500" actId="255"/>
        <pc:sldMkLst>
          <pc:docMk/>
          <pc:sldMk cId="3658908775" sldId="260"/>
        </pc:sldMkLst>
        <pc:spChg chg="del mod">
          <ac:chgData name="Nicolás Rodríguez Uribe" userId="743eddab-4d2c-4c93-bdc4-e21608900313" providerId="ADAL" clId="{62B75F58-F14B-4D10-8EEC-EF2E7DD007D6}" dt="2023-12-01T15:31:19.314" v="306" actId="478"/>
          <ac:spMkLst>
            <pc:docMk/>
            <pc:sldMk cId="3658908775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2B75F58-F14B-4D10-8EEC-EF2E7DD007D6}" dt="2023-12-01T15:31:21.744" v="307" actId="478"/>
          <ac:spMkLst>
            <pc:docMk/>
            <pc:sldMk cId="3658908775" sldId="260"/>
            <ac:spMk id="6" creationId="{4B1CC2B0-D4F3-03BA-A699-1E3F8C9ED504}"/>
          </ac:spMkLst>
        </pc:spChg>
        <pc:spChg chg="add mod">
          <ac:chgData name="Nicolás Rodríguez Uribe" userId="743eddab-4d2c-4c93-bdc4-e21608900313" providerId="ADAL" clId="{62B75F58-F14B-4D10-8EEC-EF2E7DD007D6}" dt="2023-12-01T15:32:08.358" v="320" actId="1076"/>
          <ac:spMkLst>
            <pc:docMk/>
            <pc:sldMk cId="3658908775" sldId="260"/>
            <ac:spMk id="8" creationId="{8DB50E41-6511-4BDF-3D6C-01E38897ED37}"/>
          </ac:spMkLst>
        </pc:spChg>
        <pc:spChg chg="add mod">
          <ac:chgData name="Nicolás Rodríguez Uribe" userId="743eddab-4d2c-4c93-bdc4-e21608900313" providerId="ADAL" clId="{62B75F58-F14B-4D10-8EEC-EF2E7DD007D6}" dt="2023-12-01T15:48:11.437" v="478" actId="1076"/>
          <ac:spMkLst>
            <pc:docMk/>
            <pc:sldMk cId="3658908775" sldId="260"/>
            <ac:spMk id="10" creationId="{1B4C42DA-71C1-1F90-B274-6476696F41D1}"/>
          </ac:spMkLst>
        </pc:spChg>
        <pc:spChg chg="add del mod">
          <ac:chgData name="Nicolás Rodríguez Uribe" userId="743eddab-4d2c-4c93-bdc4-e21608900313" providerId="ADAL" clId="{62B75F58-F14B-4D10-8EEC-EF2E7DD007D6}" dt="2023-12-01T15:44:45.142" v="399" actId="21"/>
          <ac:spMkLst>
            <pc:docMk/>
            <pc:sldMk cId="3658908775" sldId="260"/>
            <ac:spMk id="12" creationId="{089BA427-C8C9-1494-6D64-D67100D5C817}"/>
          </ac:spMkLst>
        </pc:spChg>
        <pc:spChg chg="add del mod">
          <ac:chgData name="Nicolás Rodríguez Uribe" userId="743eddab-4d2c-4c93-bdc4-e21608900313" providerId="ADAL" clId="{62B75F58-F14B-4D10-8EEC-EF2E7DD007D6}" dt="2023-12-01T15:46:40.521" v="453"/>
          <ac:spMkLst>
            <pc:docMk/>
            <pc:sldMk cId="3658908775" sldId="260"/>
            <ac:spMk id="13" creationId="{9E51D6D6-B659-AA72-4097-35C95B4FE873}"/>
          </ac:spMkLst>
        </pc:spChg>
        <pc:spChg chg="add mod">
          <ac:chgData name="Nicolás Rodríguez Uribe" userId="743eddab-4d2c-4c93-bdc4-e21608900313" providerId="ADAL" clId="{62B75F58-F14B-4D10-8EEC-EF2E7DD007D6}" dt="2023-12-01T15:49:08.661" v="500" actId="255"/>
          <ac:spMkLst>
            <pc:docMk/>
            <pc:sldMk cId="3658908775" sldId="260"/>
            <ac:spMk id="14" creationId="{C97030C6-E0CC-951A-462B-BE92B4ED1DFB}"/>
          </ac:spMkLst>
        </pc:spChg>
        <pc:spChg chg="add mod">
          <ac:chgData name="Nicolás Rodríguez Uribe" userId="743eddab-4d2c-4c93-bdc4-e21608900313" providerId="ADAL" clId="{62B75F58-F14B-4D10-8EEC-EF2E7DD007D6}" dt="2023-12-01T15:49:04.120" v="499" actId="255"/>
          <ac:spMkLst>
            <pc:docMk/>
            <pc:sldMk cId="3658908775" sldId="260"/>
            <ac:spMk id="15" creationId="{9896F39C-8E69-A1E1-4198-CDE4E6C62EFB}"/>
          </ac:spMkLst>
        </pc:spChg>
      </pc:sldChg>
      <pc:sldChg chg="addSp delSp modSp add mod">
        <pc:chgData name="Nicolás Rodríguez Uribe" userId="743eddab-4d2c-4c93-bdc4-e21608900313" providerId="ADAL" clId="{62B75F58-F14B-4D10-8EEC-EF2E7DD007D6}" dt="2023-12-01T15:46:30.418" v="449" actId="14100"/>
        <pc:sldMkLst>
          <pc:docMk/>
          <pc:sldMk cId="3281800498" sldId="261"/>
        </pc:sldMkLst>
        <pc:spChg chg="add mod">
          <ac:chgData name="Nicolás Rodríguez Uribe" userId="743eddab-4d2c-4c93-bdc4-e21608900313" providerId="ADAL" clId="{62B75F58-F14B-4D10-8EEC-EF2E7DD007D6}" dt="2023-12-01T15:46:30.418" v="449" actId="14100"/>
          <ac:spMkLst>
            <pc:docMk/>
            <pc:sldMk cId="3281800498" sldId="261"/>
            <ac:spMk id="3" creationId="{DFC48373-5AB1-7688-E4A5-5C26712EDF82}"/>
          </ac:spMkLst>
        </pc:spChg>
        <pc:spChg chg="del">
          <ac:chgData name="Nicolás Rodríguez Uribe" userId="743eddab-4d2c-4c93-bdc4-e21608900313" providerId="ADAL" clId="{62B75F58-F14B-4D10-8EEC-EF2E7DD007D6}" dt="2023-12-01T15:44:56.279" v="403" actId="478"/>
          <ac:spMkLst>
            <pc:docMk/>
            <pc:sldMk cId="3281800498" sldId="261"/>
            <ac:spMk id="8" creationId="{8DB50E41-6511-4BDF-3D6C-01E38897ED37}"/>
          </ac:spMkLst>
        </pc:spChg>
        <pc:spChg chg="del">
          <ac:chgData name="Nicolás Rodríguez Uribe" userId="743eddab-4d2c-4c93-bdc4-e21608900313" providerId="ADAL" clId="{62B75F58-F14B-4D10-8EEC-EF2E7DD007D6}" dt="2023-12-01T15:44:54.967" v="402" actId="478"/>
          <ac:spMkLst>
            <pc:docMk/>
            <pc:sldMk cId="3281800498" sldId="261"/>
            <ac:spMk id="10" creationId="{1B4C42DA-71C1-1F90-B274-6476696F41D1}"/>
          </ac:spMkLst>
        </pc:spChg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234330171" sldId="262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752846237" sldId="267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694597447" sldId="268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104465622" sldId="269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214799712" sldId="270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906363641" sldId="271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017476255" sldId="272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196974619" sldId="273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2684973636" sldId="274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4107067475" sldId="275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521125623" sldId="276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591718140" sldId="277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313116019" sldId="278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050283722" sldId="279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209642264" sldId="280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441990904" sldId="281"/>
        </pc:sldMkLst>
      </pc:sldChg>
    </pc:docChg>
  </pc:docChgLst>
  <pc:docChgLst>
    <pc:chgData name="Nicolás Rodríguez Uribe" userId="743eddab-4d2c-4c93-bdc4-e21608900313" providerId="ADAL" clId="{28342D7D-A904-4A14-8DD5-DA14148504FB}"/>
    <pc:docChg chg="modSld">
      <pc:chgData name="Nicolás Rodríguez Uribe" userId="743eddab-4d2c-4c93-bdc4-e21608900313" providerId="ADAL" clId="{28342D7D-A904-4A14-8DD5-DA14148504FB}" dt="2023-11-20T11:25:30.394" v="27" actId="1076"/>
      <pc:docMkLst>
        <pc:docMk/>
      </pc:docMkLst>
      <pc:sldChg chg="modSp mod">
        <pc:chgData name="Nicolás Rodríguez Uribe" userId="743eddab-4d2c-4c93-bdc4-e21608900313" providerId="ADAL" clId="{28342D7D-A904-4A14-8DD5-DA14148504FB}" dt="2023-11-20T11:17:34.572" v="13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28342D7D-A904-4A14-8DD5-DA14148504FB}" dt="2023-11-20T11:17:34.572" v="13" actId="20577"/>
          <ac:spMkLst>
            <pc:docMk/>
            <pc:sldMk cId="0" sldId="256"/>
            <ac:spMk id="2" creationId="{11BAE244-2406-09C7-E8D8-EFA74BA239B2}"/>
          </ac:spMkLst>
        </pc:spChg>
      </pc:sldChg>
      <pc:sldChg chg="addSp modSp mod">
        <pc:chgData name="Nicolás Rodríguez Uribe" userId="743eddab-4d2c-4c93-bdc4-e21608900313" providerId="ADAL" clId="{28342D7D-A904-4A14-8DD5-DA14148504FB}" dt="2023-11-20T11:25:30.394" v="27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28342D7D-A904-4A14-8DD5-DA14148504FB}" dt="2023-11-20T11:23:08.811" v="21" actId="20577"/>
          <ac:spMkLst>
            <pc:docMk/>
            <pc:sldMk cId="3234330171" sldId="262"/>
            <ac:spMk id="5" creationId="{CA4367EF-420F-8AB9-B445-DF046B536613}"/>
          </ac:spMkLst>
        </pc:spChg>
        <pc:picChg chg="add mod modCrop">
          <ac:chgData name="Nicolás Rodríguez Uribe" userId="743eddab-4d2c-4c93-bdc4-e21608900313" providerId="ADAL" clId="{28342D7D-A904-4A14-8DD5-DA14148504FB}" dt="2023-11-20T11:25:30.394" v="27" actId="1076"/>
          <ac:picMkLst>
            <pc:docMk/>
            <pc:sldMk cId="3234330171" sldId="262"/>
            <ac:picMk id="6" creationId="{4CA9EE1C-B88C-F141-C926-B7F9DFA5AA2C}"/>
          </ac:picMkLst>
        </pc:picChg>
      </pc:sldChg>
    </pc:docChg>
  </pc:docChgLst>
  <pc:docChgLst>
    <pc:chgData name="Nicolás Rodríguez Uribe" userId="743eddab-4d2c-4c93-bdc4-e21608900313" providerId="ADAL" clId="{6EE7E4DF-705B-46B5-92E6-7A5FA6B0E560}"/>
    <pc:docChg chg="undo custSel addSld delSld modSld sldOrd">
      <pc:chgData name="Nicolás Rodríguez Uribe" userId="743eddab-4d2c-4c93-bdc4-e21608900313" providerId="ADAL" clId="{6EE7E4DF-705B-46B5-92E6-7A5FA6B0E560}" dt="2023-12-01T12:04:22.381" v="1010" actId="255"/>
      <pc:docMkLst>
        <pc:docMk/>
      </pc:docMkLst>
      <pc:sldChg chg="modSp mod">
        <pc:chgData name="Nicolás Rodríguez Uribe" userId="743eddab-4d2c-4c93-bdc4-e21608900313" providerId="ADAL" clId="{6EE7E4DF-705B-46B5-92E6-7A5FA6B0E560}" dt="2023-12-01T12:03:19.045" v="94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6EE7E4DF-705B-46B5-92E6-7A5FA6B0E560}" dt="2023-12-01T12:03:19.045" v="94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6EE7E4DF-705B-46B5-92E6-7A5FA6B0E560}" dt="2023-12-01T12:04:22.381" v="1010" actId="255"/>
        <pc:sldMkLst>
          <pc:docMk/>
          <pc:sldMk cId="2047059153" sldId="257"/>
        </pc:sldMkLst>
        <pc:spChg chg="mod">
          <ac:chgData name="Nicolás Rodríguez Uribe" userId="743eddab-4d2c-4c93-bdc4-e21608900313" providerId="ADAL" clId="{6EE7E4DF-705B-46B5-92E6-7A5FA6B0E560}" dt="2023-12-01T12:04:22.381" v="1010" actId="255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mod">
        <pc:chgData name="Nicolás Rodríguez Uribe" userId="743eddab-4d2c-4c93-bdc4-e21608900313" providerId="ADAL" clId="{6EE7E4DF-705B-46B5-92E6-7A5FA6B0E560}" dt="2023-12-01T09:37:49.033" v="32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6EE7E4DF-705B-46B5-92E6-7A5FA6B0E560}" dt="2023-12-01T09:37:05.221" v="24" actId="1076"/>
          <ac:spMkLst>
            <pc:docMk/>
            <pc:sldMk cId="3234330171" sldId="262"/>
            <ac:spMk id="5" creationId="{CA4367EF-420F-8AB9-B445-DF046B536613}"/>
          </ac:spMkLst>
        </pc:spChg>
        <pc:picChg chg="del">
          <ac:chgData name="Nicolás Rodríguez Uribe" userId="743eddab-4d2c-4c93-bdc4-e21608900313" providerId="ADAL" clId="{6EE7E4DF-705B-46B5-92E6-7A5FA6B0E560}" dt="2023-12-01T09:35:00.166" v="15" actId="478"/>
          <ac:picMkLst>
            <pc:docMk/>
            <pc:sldMk cId="3234330171" sldId="262"/>
            <ac:picMk id="6" creationId="{4CA9EE1C-B88C-F141-C926-B7F9DFA5AA2C}"/>
          </ac:picMkLst>
        </pc:picChg>
        <pc:picChg chg="add mod">
          <ac:chgData name="Nicolás Rodríguez Uribe" userId="743eddab-4d2c-4c93-bdc4-e21608900313" providerId="ADAL" clId="{6EE7E4DF-705B-46B5-92E6-7A5FA6B0E560}" dt="2023-12-01T09:37:49.033" v="32" actId="1076"/>
          <ac:picMkLst>
            <pc:docMk/>
            <pc:sldMk cId="3234330171" sldId="262"/>
            <ac:picMk id="1026" creationId="{FD6C0D0A-F920-1E21-4E8D-873B84A3DA25}"/>
          </ac:picMkLst>
        </pc:picChg>
      </pc:sldChg>
      <pc:sldChg chg="modSp mod">
        <pc:chgData name="Nicolás Rodríguez Uribe" userId="743eddab-4d2c-4c93-bdc4-e21608900313" providerId="ADAL" clId="{6EE7E4DF-705B-46B5-92E6-7A5FA6B0E560}" dt="2023-12-01T09:48:29.889" v="112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6EE7E4DF-705B-46B5-92E6-7A5FA6B0E560}" dt="2023-12-01T09:48:29.889" v="112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446267662" sldId="268"/>
        </pc:sldMkLst>
      </pc:sldChg>
      <pc:sldChg chg="modSp add mod">
        <pc:chgData name="Nicolás Rodríguez Uribe" userId="743eddab-4d2c-4c93-bdc4-e21608900313" providerId="ADAL" clId="{6EE7E4DF-705B-46B5-92E6-7A5FA6B0E560}" dt="2023-12-01T09:48:39.047" v="113" actId="207"/>
        <pc:sldMkLst>
          <pc:docMk/>
          <pc:sldMk cId="3694597447" sldId="268"/>
        </pc:sldMkLst>
        <pc:spChg chg="mod">
          <ac:chgData name="Nicolás Rodríguez Uribe" userId="743eddab-4d2c-4c93-bdc4-e21608900313" providerId="ADAL" clId="{6EE7E4DF-705B-46B5-92E6-7A5FA6B0E560}" dt="2023-12-01T09:44:50.145" v="90" actId="20577"/>
          <ac:spMkLst>
            <pc:docMk/>
            <pc:sldMk cId="3694597447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09:48:39.047" v="113" actId="207"/>
          <ac:spMkLst>
            <pc:docMk/>
            <pc:sldMk cId="3694597447" sldId="268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19892205" sldId="269"/>
        </pc:sldMkLst>
      </pc:sldChg>
      <pc:sldChg chg="addSp modSp add mod">
        <pc:chgData name="Nicolás Rodríguez Uribe" userId="743eddab-4d2c-4c93-bdc4-e21608900313" providerId="ADAL" clId="{6EE7E4DF-705B-46B5-92E6-7A5FA6B0E560}" dt="2023-12-01T10:07:02.145" v="163" actId="20577"/>
        <pc:sldMkLst>
          <pc:docMk/>
          <pc:sldMk cId="1104465622" sldId="269"/>
        </pc:sldMkLst>
        <pc:spChg chg="mod">
          <ac:chgData name="Nicolás Rodríguez Uribe" userId="743eddab-4d2c-4c93-bdc4-e21608900313" providerId="ADAL" clId="{6EE7E4DF-705B-46B5-92E6-7A5FA6B0E560}" dt="2023-12-01T09:58:27.328" v="117" actId="20577"/>
          <ac:spMkLst>
            <pc:docMk/>
            <pc:sldMk cId="1104465622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0:07:02.145" v="163" actId="20577"/>
          <ac:spMkLst>
            <pc:docMk/>
            <pc:sldMk cId="1104465622" sldId="269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6EE7E4DF-705B-46B5-92E6-7A5FA6B0E560}" dt="2023-12-01T10:03:18.894" v="152" actId="1076"/>
          <ac:spMkLst>
            <pc:docMk/>
            <pc:sldMk cId="1104465622" sldId="269"/>
            <ac:spMk id="6" creationId="{C129BBB7-4260-7D96-95A9-B1AF88AD46E8}"/>
          </ac:spMkLst>
        </pc:spChg>
        <pc:picChg chg="add mod">
          <ac:chgData name="Nicolás Rodríguez Uribe" userId="743eddab-4d2c-4c93-bdc4-e21608900313" providerId="ADAL" clId="{6EE7E4DF-705B-46B5-92E6-7A5FA6B0E560}" dt="2023-12-01T10:06:58.368" v="162" actId="1076"/>
          <ac:picMkLst>
            <pc:docMk/>
            <pc:sldMk cId="1104465622" sldId="269"/>
            <ac:picMk id="2050" creationId="{94510834-F477-3C71-4380-91DE430284B7}"/>
          </ac:picMkLst>
        </pc:picChg>
      </pc:sldChg>
      <pc:sldChg chg="delSp modSp add mod ord">
        <pc:chgData name="Nicolás Rodríguez Uribe" userId="743eddab-4d2c-4c93-bdc4-e21608900313" providerId="ADAL" clId="{6EE7E4DF-705B-46B5-92E6-7A5FA6B0E560}" dt="2023-12-01T10:11:05.798" v="196" actId="20577"/>
        <pc:sldMkLst>
          <pc:docMk/>
          <pc:sldMk cId="1214799712" sldId="270"/>
        </pc:sldMkLst>
        <pc:spChg chg="mod">
          <ac:chgData name="Nicolás Rodríguez Uribe" userId="743eddab-4d2c-4c93-bdc4-e21608900313" providerId="ADAL" clId="{6EE7E4DF-705B-46B5-92E6-7A5FA6B0E560}" dt="2023-12-01T10:11:05.798" v="196" actId="20577"/>
          <ac:spMkLst>
            <pc:docMk/>
            <pc:sldMk cId="1214799712" sldId="27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6EE7E4DF-705B-46B5-92E6-7A5FA6B0E560}" dt="2023-12-01T10:08:05.296" v="165" actId="478"/>
          <ac:spMkLst>
            <pc:docMk/>
            <pc:sldMk cId="1214799712" sldId="270"/>
            <ac:spMk id="6" creationId="{C129BBB7-4260-7D96-95A9-B1AF88AD46E8}"/>
          </ac:spMkLst>
        </pc:spChg>
        <pc:picChg chg="del">
          <ac:chgData name="Nicolás Rodríguez Uribe" userId="743eddab-4d2c-4c93-bdc4-e21608900313" providerId="ADAL" clId="{6EE7E4DF-705B-46B5-92E6-7A5FA6B0E560}" dt="2023-12-01T10:08:08.960" v="166" actId="478"/>
          <ac:picMkLst>
            <pc:docMk/>
            <pc:sldMk cId="1214799712" sldId="270"/>
            <ac:picMk id="2050" creationId="{94510834-F477-3C71-4380-91DE430284B7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675828560" sldId="270"/>
        </pc:sldMkLst>
      </pc:sldChg>
      <pc:sldChg chg="modSp add mod">
        <pc:chgData name="Nicolás Rodríguez Uribe" userId="743eddab-4d2c-4c93-bdc4-e21608900313" providerId="ADAL" clId="{6EE7E4DF-705B-46B5-92E6-7A5FA6B0E560}" dt="2023-12-01T10:10:04.520" v="183" actId="255"/>
        <pc:sldMkLst>
          <pc:docMk/>
          <pc:sldMk cId="3906363641" sldId="271"/>
        </pc:sldMkLst>
        <pc:spChg chg="mod">
          <ac:chgData name="Nicolás Rodríguez Uribe" userId="743eddab-4d2c-4c93-bdc4-e21608900313" providerId="ADAL" clId="{6EE7E4DF-705B-46B5-92E6-7A5FA6B0E560}" dt="2023-12-01T10:10:04.520" v="183" actId="255"/>
          <ac:spMkLst>
            <pc:docMk/>
            <pc:sldMk cId="3906363641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4096980322" sldId="271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609313318" sldId="272"/>
        </pc:sldMkLst>
      </pc:sldChg>
      <pc:sldChg chg="modSp add mod">
        <pc:chgData name="Nicolás Rodríguez Uribe" userId="743eddab-4d2c-4c93-bdc4-e21608900313" providerId="ADAL" clId="{6EE7E4DF-705B-46B5-92E6-7A5FA6B0E560}" dt="2023-12-01T10:24:17.210" v="200" actId="6549"/>
        <pc:sldMkLst>
          <pc:docMk/>
          <pc:sldMk cId="1017476255" sldId="272"/>
        </pc:sldMkLst>
        <pc:spChg chg="mod">
          <ac:chgData name="Nicolás Rodríguez Uribe" userId="743eddab-4d2c-4c93-bdc4-e21608900313" providerId="ADAL" clId="{6EE7E4DF-705B-46B5-92E6-7A5FA6B0E560}" dt="2023-12-01T10:24:17.210" v="200" actId="6549"/>
          <ac:spMkLst>
            <pc:docMk/>
            <pc:sldMk cId="1017476255" sldId="272"/>
            <ac:spMk id="5" creationId="{CA4367EF-420F-8AB9-B445-DF046B536613}"/>
          </ac:spMkLst>
        </pc:spChg>
      </pc:sldChg>
      <pc:sldChg chg="addSp modSp add mod">
        <pc:chgData name="Nicolás Rodríguez Uribe" userId="743eddab-4d2c-4c93-bdc4-e21608900313" providerId="ADAL" clId="{6EE7E4DF-705B-46B5-92E6-7A5FA6B0E560}" dt="2023-12-01T10:27:41.605" v="214" actId="20577"/>
        <pc:sldMkLst>
          <pc:docMk/>
          <pc:sldMk cId="1196974619" sldId="273"/>
        </pc:sldMkLst>
        <pc:spChg chg="mod">
          <ac:chgData name="Nicolás Rodríguez Uribe" userId="743eddab-4d2c-4c93-bdc4-e21608900313" providerId="ADAL" clId="{6EE7E4DF-705B-46B5-92E6-7A5FA6B0E560}" dt="2023-12-01T10:27:41.605" v="214" actId="20577"/>
          <ac:spMkLst>
            <pc:docMk/>
            <pc:sldMk cId="1196974619" sldId="27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6EE7E4DF-705B-46B5-92E6-7A5FA6B0E560}" dt="2023-12-01T10:27:21.654" v="210"/>
          <ac:spMkLst>
            <pc:docMk/>
            <pc:sldMk cId="1196974619" sldId="273"/>
            <ac:spMk id="6" creationId="{A787CED4-86DB-B4E2-643B-FAD419FCB102}"/>
          </ac:spMkLst>
        </pc:spChg>
        <pc:spChg chg="add mod">
          <ac:chgData name="Nicolás Rodríguez Uribe" userId="743eddab-4d2c-4c93-bdc4-e21608900313" providerId="ADAL" clId="{6EE7E4DF-705B-46B5-92E6-7A5FA6B0E560}" dt="2023-12-01T10:27:21.654" v="210"/>
          <ac:spMkLst>
            <pc:docMk/>
            <pc:sldMk cId="1196974619" sldId="273"/>
            <ac:spMk id="7" creationId="{7F0A4AC6-366C-0FA0-08EE-062E2B92A28F}"/>
          </ac:spMkLst>
        </pc:spChg>
        <pc:picChg chg="add mod">
          <ac:chgData name="Nicolás Rodríguez Uribe" userId="743eddab-4d2c-4c93-bdc4-e21608900313" providerId="ADAL" clId="{6EE7E4DF-705B-46B5-92E6-7A5FA6B0E560}" dt="2023-12-01T10:27:34.677" v="212" actId="167"/>
          <ac:picMkLst>
            <pc:docMk/>
            <pc:sldMk cId="1196974619" sldId="273"/>
            <ac:picMk id="3" creationId="{478B8082-F74C-D3F1-FDB5-0E4753F7AAF1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540340194" sldId="273"/>
        </pc:sldMkLst>
      </pc:sldChg>
      <pc:sldChg chg="modSp add mod ord">
        <pc:chgData name="Nicolás Rodríguez Uribe" userId="743eddab-4d2c-4c93-bdc4-e21608900313" providerId="ADAL" clId="{6EE7E4DF-705B-46B5-92E6-7A5FA6B0E560}" dt="2023-12-01T10:37:18.933" v="226" actId="6549"/>
        <pc:sldMkLst>
          <pc:docMk/>
          <pc:sldMk cId="2684973636" sldId="274"/>
        </pc:sldMkLst>
        <pc:spChg chg="mod">
          <ac:chgData name="Nicolás Rodríguez Uribe" userId="743eddab-4d2c-4c93-bdc4-e21608900313" providerId="ADAL" clId="{6EE7E4DF-705B-46B5-92E6-7A5FA6B0E560}" dt="2023-12-01T10:36:12.956" v="222" actId="20577"/>
          <ac:spMkLst>
            <pc:docMk/>
            <pc:sldMk cId="268497363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0:37:18.933" v="226" actId="6549"/>
          <ac:spMkLst>
            <pc:docMk/>
            <pc:sldMk cId="2684973636" sldId="27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EE7E4DF-705B-46B5-92E6-7A5FA6B0E560}" dt="2023-12-01T11:04:11.139" v="243" actId="20577"/>
        <pc:sldMkLst>
          <pc:docMk/>
          <pc:sldMk cId="4107067475" sldId="275"/>
        </pc:sldMkLst>
        <pc:spChg chg="mod">
          <ac:chgData name="Nicolás Rodríguez Uribe" userId="743eddab-4d2c-4c93-bdc4-e21608900313" providerId="ADAL" clId="{6EE7E4DF-705B-46B5-92E6-7A5FA6B0E560}" dt="2023-12-01T11:02:22.131" v="235" actId="20577"/>
          <ac:spMkLst>
            <pc:docMk/>
            <pc:sldMk cId="4107067475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1:04:11.139" v="243" actId="20577"/>
          <ac:spMkLst>
            <pc:docMk/>
            <pc:sldMk cId="4107067475" sldId="27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02292091" sldId="276"/>
        </pc:sldMkLst>
      </pc:sldChg>
      <pc:sldChg chg="modSp add mod">
        <pc:chgData name="Nicolás Rodríguez Uribe" userId="743eddab-4d2c-4c93-bdc4-e21608900313" providerId="ADAL" clId="{6EE7E4DF-705B-46B5-92E6-7A5FA6B0E560}" dt="2023-12-01T11:07:25.625" v="246"/>
        <pc:sldMkLst>
          <pc:docMk/>
          <pc:sldMk cId="521125623" sldId="276"/>
        </pc:sldMkLst>
        <pc:spChg chg="mod">
          <ac:chgData name="Nicolás Rodríguez Uribe" userId="743eddab-4d2c-4c93-bdc4-e21608900313" providerId="ADAL" clId="{6EE7E4DF-705B-46B5-92E6-7A5FA6B0E560}" dt="2023-12-01T11:07:25.625" v="246"/>
          <ac:spMkLst>
            <pc:docMk/>
            <pc:sldMk cId="521125623" sldId="276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266242455" sldId="277"/>
        </pc:sldMkLst>
      </pc:sldChg>
      <pc:sldChg chg="modSp add mod">
        <pc:chgData name="Nicolás Rodríguez Uribe" userId="743eddab-4d2c-4c93-bdc4-e21608900313" providerId="ADAL" clId="{6EE7E4DF-705B-46B5-92E6-7A5FA6B0E560}" dt="2023-12-01T11:09:03.537" v="261" actId="6549"/>
        <pc:sldMkLst>
          <pc:docMk/>
          <pc:sldMk cId="3591718140" sldId="277"/>
        </pc:sldMkLst>
        <pc:spChg chg="mod">
          <ac:chgData name="Nicolás Rodríguez Uribe" userId="743eddab-4d2c-4c93-bdc4-e21608900313" providerId="ADAL" clId="{6EE7E4DF-705B-46B5-92E6-7A5FA6B0E560}" dt="2023-12-01T11:09:03.537" v="261" actId="6549"/>
          <ac:spMkLst>
            <pc:docMk/>
            <pc:sldMk cId="3591718140" sldId="277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6EE7E4DF-705B-46B5-92E6-7A5FA6B0E560}" dt="2023-12-01T11:13:44.169" v="331" actId="1036"/>
        <pc:sldMkLst>
          <pc:docMk/>
          <pc:sldMk cId="3313116019" sldId="278"/>
        </pc:sldMkLst>
        <pc:spChg chg="mod">
          <ac:chgData name="Nicolás Rodríguez Uribe" userId="743eddab-4d2c-4c93-bdc4-e21608900313" providerId="ADAL" clId="{6EE7E4DF-705B-46B5-92E6-7A5FA6B0E560}" dt="2023-12-01T11:09:59.881" v="271" actId="20577"/>
          <ac:spMkLst>
            <pc:docMk/>
            <pc:sldMk cId="3313116019" sldId="278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6EE7E4DF-705B-46B5-92E6-7A5FA6B0E560}" dt="2023-12-01T11:10:02.801" v="272" actId="478"/>
          <ac:spMkLst>
            <pc:docMk/>
            <pc:sldMk cId="3313116019" sldId="278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EE7E4DF-705B-46B5-92E6-7A5FA6B0E560}" dt="2023-12-01T11:10:04.842" v="273" actId="478"/>
          <ac:spMkLst>
            <pc:docMk/>
            <pc:sldMk cId="3313116019" sldId="278"/>
            <ac:spMk id="6" creationId="{18C24E74-46C8-FEF7-DA57-232CEC5F0E4A}"/>
          </ac:spMkLst>
        </pc:spChg>
        <pc:spChg chg="add del mod">
          <ac:chgData name="Nicolás Rodríguez Uribe" userId="743eddab-4d2c-4c93-bdc4-e21608900313" providerId="ADAL" clId="{6EE7E4DF-705B-46B5-92E6-7A5FA6B0E560}" dt="2023-12-01T11:10:46.226" v="278" actId="478"/>
          <ac:spMkLst>
            <pc:docMk/>
            <pc:sldMk cId="3313116019" sldId="278"/>
            <ac:spMk id="8" creationId="{4CF187AC-133C-D7BB-6C10-162E28CDF0FA}"/>
          </ac:spMkLst>
        </pc:spChg>
        <pc:spChg chg="add del">
          <ac:chgData name="Nicolás Rodríguez Uribe" userId="743eddab-4d2c-4c93-bdc4-e21608900313" providerId="ADAL" clId="{6EE7E4DF-705B-46B5-92E6-7A5FA6B0E560}" dt="2023-12-01T11:11:26.102" v="282"/>
          <ac:spMkLst>
            <pc:docMk/>
            <pc:sldMk cId="3313116019" sldId="278"/>
            <ac:spMk id="11" creationId="{EB629CEE-E645-6003-E107-BD117C716987}"/>
          </ac:spMkLst>
        </pc:spChg>
        <pc:spChg chg="add del mod">
          <ac:chgData name="Nicolás Rodríguez Uribe" userId="743eddab-4d2c-4c93-bdc4-e21608900313" providerId="ADAL" clId="{6EE7E4DF-705B-46B5-92E6-7A5FA6B0E560}" dt="2023-12-01T11:12:04.985" v="286" actId="478"/>
          <ac:spMkLst>
            <pc:docMk/>
            <pc:sldMk cId="3313116019" sldId="278"/>
            <ac:spMk id="13" creationId="{3FF8420E-77F4-D89F-047B-826F2610C4AF}"/>
          </ac:spMkLst>
        </pc:spChg>
        <pc:spChg chg="add del">
          <ac:chgData name="Nicolás Rodríguez Uribe" userId="743eddab-4d2c-4c93-bdc4-e21608900313" providerId="ADAL" clId="{6EE7E4DF-705B-46B5-92E6-7A5FA6B0E560}" dt="2023-12-01T11:12:21.209" v="288"/>
          <ac:spMkLst>
            <pc:docMk/>
            <pc:sldMk cId="3313116019" sldId="278"/>
            <ac:spMk id="14" creationId="{20465696-BB0A-FA19-1663-C022543E7E65}"/>
          </ac:spMkLst>
        </pc:spChg>
        <pc:spChg chg="add mod">
          <ac:chgData name="Nicolás Rodríguez Uribe" userId="743eddab-4d2c-4c93-bdc4-e21608900313" providerId="ADAL" clId="{6EE7E4DF-705B-46B5-92E6-7A5FA6B0E560}" dt="2023-12-01T11:13:44.169" v="331" actId="1036"/>
          <ac:spMkLst>
            <pc:docMk/>
            <pc:sldMk cId="3313116019" sldId="278"/>
            <ac:spMk id="15" creationId="{D8F692FD-1DDB-CF41-A6E5-9ECA10E23F4A}"/>
          </ac:spMkLst>
        </pc:spChg>
        <pc:spChg chg="add del">
          <ac:chgData name="Nicolás Rodríguez Uribe" userId="743eddab-4d2c-4c93-bdc4-e21608900313" providerId="ADAL" clId="{6EE7E4DF-705B-46B5-92E6-7A5FA6B0E560}" dt="2023-12-01T11:12:42.227" v="293"/>
          <ac:spMkLst>
            <pc:docMk/>
            <pc:sldMk cId="3313116019" sldId="278"/>
            <ac:spMk id="16" creationId="{EB422748-1298-C4EA-1B8E-3FF348D14AA6}"/>
          </ac:spMkLst>
        </pc:spChg>
        <pc:picChg chg="add mod">
          <ac:chgData name="Nicolás Rodríguez Uribe" userId="743eddab-4d2c-4c93-bdc4-e21608900313" providerId="ADAL" clId="{6EE7E4DF-705B-46B5-92E6-7A5FA6B0E560}" dt="2023-12-01T11:11:06.528" v="280" actId="1076"/>
          <ac:picMkLst>
            <pc:docMk/>
            <pc:sldMk cId="3313116019" sldId="278"/>
            <ac:picMk id="10" creationId="{C6B0D566-D668-1788-E07D-CBB4B5925A2D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466171085" sldId="278"/>
        </pc:sldMkLst>
      </pc:sldChg>
      <pc:sldChg chg="addSp delSp modSp add mod ord">
        <pc:chgData name="Nicolás Rodríguez Uribe" userId="743eddab-4d2c-4c93-bdc4-e21608900313" providerId="ADAL" clId="{6EE7E4DF-705B-46B5-92E6-7A5FA6B0E560}" dt="2023-12-01T11:42:22.336" v="356" actId="14100"/>
        <pc:sldMkLst>
          <pc:docMk/>
          <pc:sldMk cId="1050283722" sldId="279"/>
        </pc:sldMkLst>
        <pc:spChg chg="mod">
          <ac:chgData name="Nicolás Rodríguez Uribe" userId="743eddab-4d2c-4c93-bdc4-e21608900313" providerId="ADAL" clId="{6EE7E4DF-705B-46B5-92E6-7A5FA6B0E560}" dt="2023-12-01T11:41:25.726" v="346" actId="20577"/>
          <ac:spMkLst>
            <pc:docMk/>
            <pc:sldMk cId="1050283722" sldId="279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6EE7E4DF-705B-46B5-92E6-7A5FA6B0E560}" dt="2023-12-01T11:41:10.217" v="335" actId="478"/>
          <ac:spMkLst>
            <pc:docMk/>
            <pc:sldMk cId="1050283722" sldId="27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EE7E4DF-705B-46B5-92E6-7A5FA6B0E560}" dt="2023-12-01T11:41:13.446" v="336" actId="478"/>
          <ac:spMkLst>
            <pc:docMk/>
            <pc:sldMk cId="1050283722" sldId="279"/>
            <ac:spMk id="6" creationId="{FBDC2D7A-28D1-9755-F938-2BA46A1E3F40}"/>
          </ac:spMkLst>
        </pc:spChg>
        <pc:spChg chg="add mod">
          <ac:chgData name="Nicolás Rodríguez Uribe" userId="743eddab-4d2c-4c93-bdc4-e21608900313" providerId="ADAL" clId="{6EE7E4DF-705B-46B5-92E6-7A5FA6B0E560}" dt="2023-12-01T11:42:22.336" v="356" actId="14100"/>
          <ac:spMkLst>
            <pc:docMk/>
            <pc:sldMk cId="1050283722" sldId="279"/>
            <ac:spMk id="12" creationId="{6E56F41F-911F-D889-1917-8A50BD4BAD1E}"/>
          </ac:spMkLst>
        </pc:spChg>
        <pc:picChg chg="add mod">
          <ac:chgData name="Nicolás Rodríguez Uribe" userId="743eddab-4d2c-4c93-bdc4-e21608900313" providerId="ADAL" clId="{6EE7E4DF-705B-46B5-92E6-7A5FA6B0E560}" dt="2023-12-01T11:41:31.269" v="347" actId="1076"/>
          <ac:picMkLst>
            <pc:docMk/>
            <pc:sldMk cId="1050283722" sldId="279"/>
            <ac:picMk id="8" creationId="{DA3C99E3-AFAD-4A41-E039-45F5F6A068A3}"/>
          </ac:picMkLst>
        </pc:picChg>
        <pc:picChg chg="add mod">
          <ac:chgData name="Nicolás Rodríguez Uribe" userId="743eddab-4d2c-4c93-bdc4-e21608900313" providerId="ADAL" clId="{6EE7E4DF-705B-46B5-92E6-7A5FA6B0E560}" dt="2023-12-01T11:42:02.430" v="351" actId="1076"/>
          <ac:picMkLst>
            <pc:docMk/>
            <pc:sldMk cId="1050283722" sldId="279"/>
            <ac:picMk id="10" creationId="{EE4371F4-7B19-4B65-CCFD-77436D620B9C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027733667" sldId="279"/>
        </pc:sldMkLst>
      </pc:sldChg>
      <pc:sldChg chg="addSp delSp modSp add mod">
        <pc:chgData name="Nicolás Rodríguez Uribe" userId="743eddab-4d2c-4c93-bdc4-e21608900313" providerId="ADAL" clId="{6EE7E4DF-705B-46B5-92E6-7A5FA6B0E560}" dt="2023-12-01T11:50:21.694" v="458" actId="20577"/>
        <pc:sldMkLst>
          <pc:docMk/>
          <pc:sldMk cId="209642264" sldId="280"/>
        </pc:sldMkLst>
        <pc:spChg chg="add mod">
          <ac:chgData name="Nicolás Rodríguez Uribe" userId="743eddab-4d2c-4c93-bdc4-e21608900313" providerId="ADAL" clId="{6EE7E4DF-705B-46B5-92E6-7A5FA6B0E560}" dt="2023-12-01T11:50:21.694" v="458" actId="20577"/>
          <ac:spMkLst>
            <pc:docMk/>
            <pc:sldMk cId="209642264" sldId="280"/>
            <ac:spMk id="6" creationId="{662481D0-2071-9CC2-A9D3-34D787D6F961}"/>
          </ac:spMkLst>
        </pc:spChg>
        <pc:spChg chg="del">
          <ac:chgData name="Nicolás Rodríguez Uribe" userId="743eddab-4d2c-4c93-bdc4-e21608900313" providerId="ADAL" clId="{6EE7E4DF-705B-46B5-92E6-7A5FA6B0E560}" dt="2023-12-01T11:49:03.055" v="360" actId="478"/>
          <ac:spMkLst>
            <pc:docMk/>
            <pc:sldMk cId="209642264" sldId="280"/>
            <ac:spMk id="12" creationId="{6E56F41F-911F-D889-1917-8A50BD4BAD1E}"/>
          </ac:spMkLst>
        </pc:spChg>
        <pc:picChg chg="add mod">
          <ac:chgData name="Nicolás Rodríguez Uribe" userId="743eddab-4d2c-4c93-bdc4-e21608900313" providerId="ADAL" clId="{6EE7E4DF-705B-46B5-92E6-7A5FA6B0E560}" dt="2023-12-01T11:49:14.621" v="362" actId="1076"/>
          <ac:picMkLst>
            <pc:docMk/>
            <pc:sldMk cId="209642264" sldId="280"/>
            <ac:picMk id="5" creationId="{E224773F-A7F2-C131-06FD-72F67D8DF75F}"/>
          </ac:picMkLst>
        </pc:picChg>
        <pc:picChg chg="del">
          <ac:chgData name="Nicolás Rodríguez Uribe" userId="743eddab-4d2c-4c93-bdc4-e21608900313" providerId="ADAL" clId="{6EE7E4DF-705B-46B5-92E6-7A5FA6B0E560}" dt="2023-12-01T11:48:59.150" v="358" actId="478"/>
          <ac:picMkLst>
            <pc:docMk/>
            <pc:sldMk cId="209642264" sldId="280"/>
            <ac:picMk id="8" creationId="{DA3C99E3-AFAD-4A41-E039-45F5F6A068A3}"/>
          </ac:picMkLst>
        </pc:picChg>
        <pc:picChg chg="del">
          <ac:chgData name="Nicolás Rodríguez Uribe" userId="743eddab-4d2c-4c93-bdc4-e21608900313" providerId="ADAL" clId="{6EE7E4DF-705B-46B5-92E6-7A5FA6B0E560}" dt="2023-12-01T11:49:00.919" v="359" actId="478"/>
          <ac:picMkLst>
            <pc:docMk/>
            <pc:sldMk cId="209642264" sldId="280"/>
            <ac:picMk id="10" creationId="{EE4371F4-7B19-4B65-CCFD-77436D620B9C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96002484" sldId="280"/>
        </pc:sldMkLst>
      </pc:sldChg>
      <pc:sldChg chg="addSp delSp modSp add mod">
        <pc:chgData name="Nicolás Rodríguez Uribe" userId="743eddab-4d2c-4c93-bdc4-e21608900313" providerId="ADAL" clId="{6EE7E4DF-705B-46B5-92E6-7A5FA6B0E560}" dt="2023-12-01T12:01:59.763" v="926" actId="1076"/>
        <pc:sldMkLst>
          <pc:docMk/>
          <pc:sldMk cId="1441990904" sldId="281"/>
        </pc:sldMkLst>
        <pc:spChg chg="del">
          <ac:chgData name="Nicolás Rodríguez Uribe" userId="743eddab-4d2c-4c93-bdc4-e21608900313" providerId="ADAL" clId="{6EE7E4DF-705B-46B5-92E6-7A5FA6B0E560}" dt="2023-12-01T11:51:12.929" v="461" actId="478"/>
          <ac:spMkLst>
            <pc:docMk/>
            <pc:sldMk cId="1441990904" sldId="281"/>
            <ac:spMk id="6" creationId="{662481D0-2071-9CC2-A9D3-34D787D6F961}"/>
          </ac:spMkLst>
        </pc:spChg>
        <pc:spChg chg="add del mod">
          <ac:chgData name="Nicolás Rodríguez Uribe" userId="743eddab-4d2c-4c93-bdc4-e21608900313" providerId="ADAL" clId="{6EE7E4DF-705B-46B5-92E6-7A5FA6B0E560}" dt="2023-12-01T11:51:15.901" v="462" actId="478"/>
          <ac:spMkLst>
            <pc:docMk/>
            <pc:sldMk cId="1441990904" sldId="281"/>
            <ac:spMk id="7" creationId="{B5AAB9DA-E10E-DE35-8891-34EF00E5E573}"/>
          </ac:spMkLst>
        </pc:spChg>
        <pc:spChg chg="add mod">
          <ac:chgData name="Nicolás Rodríguez Uribe" userId="743eddab-4d2c-4c93-bdc4-e21608900313" providerId="ADAL" clId="{6EE7E4DF-705B-46B5-92E6-7A5FA6B0E560}" dt="2023-12-01T11:57:00.292" v="598" actId="1076"/>
          <ac:spMkLst>
            <pc:docMk/>
            <pc:sldMk cId="1441990904" sldId="281"/>
            <ac:spMk id="9" creationId="{23C5528E-0E18-1634-7256-70536D0B6278}"/>
          </ac:spMkLst>
        </pc:spChg>
        <pc:spChg chg="add mod">
          <ac:chgData name="Nicolás Rodríguez Uribe" userId="743eddab-4d2c-4c93-bdc4-e21608900313" providerId="ADAL" clId="{6EE7E4DF-705B-46B5-92E6-7A5FA6B0E560}" dt="2023-12-01T11:56:13.948" v="595" actId="1076"/>
          <ac:spMkLst>
            <pc:docMk/>
            <pc:sldMk cId="1441990904" sldId="281"/>
            <ac:spMk id="11" creationId="{42162035-C378-0679-1F91-69382E2A7637}"/>
          </ac:spMkLst>
        </pc:spChg>
        <pc:spChg chg="add mod">
          <ac:chgData name="Nicolás Rodríguez Uribe" userId="743eddab-4d2c-4c93-bdc4-e21608900313" providerId="ADAL" clId="{6EE7E4DF-705B-46B5-92E6-7A5FA6B0E560}" dt="2023-12-01T11:56:55.547" v="597" actId="1076"/>
          <ac:spMkLst>
            <pc:docMk/>
            <pc:sldMk cId="1441990904" sldId="281"/>
            <ac:spMk id="12" creationId="{65818CB9-5E6E-6961-E7F6-A0DE693D2963}"/>
          </ac:spMkLst>
        </pc:spChg>
        <pc:spChg chg="add mod">
          <ac:chgData name="Nicolás Rodríguez Uribe" userId="743eddab-4d2c-4c93-bdc4-e21608900313" providerId="ADAL" clId="{6EE7E4DF-705B-46B5-92E6-7A5FA6B0E560}" dt="2023-12-01T11:57:09.364" v="601" actId="1037"/>
          <ac:spMkLst>
            <pc:docMk/>
            <pc:sldMk cId="1441990904" sldId="281"/>
            <ac:spMk id="13" creationId="{8D5F754C-4472-F79D-A023-0D0B359B46C8}"/>
          </ac:spMkLst>
        </pc:spChg>
        <pc:spChg chg="add mod">
          <ac:chgData name="Nicolás Rodríguez Uribe" userId="743eddab-4d2c-4c93-bdc4-e21608900313" providerId="ADAL" clId="{6EE7E4DF-705B-46B5-92E6-7A5FA6B0E560}" dt="2023-12-01T11:59:37.180" v="820" actId="1076"/>
          <ac:spMkLst>
            <pc:docMk/>
            <pc:sldMk cId="1441990904" sldId="281"/>
            <ac:spMk id="14" creationId="{02B9B50D-4163-8C3B-FBBA-27BF92BD7912}"/>
          </ac:spMkLst>
        </pc:spChg>
        <pc:spChg chg="add mod">
          <ac:chgData name="Nicolás Rodríguez Uribe" userId="743eddab-4d2c-4c93-bdc4-e21608900313" providerId="ADAL" clId="{6EE7E4DF-705B-46B5-92E6-7A5FA6B0E560}" dt="2023-12-01T12:01:00.436" v="918" actId="1076"/>
          <ac:spMkLst>
            <pc:docMk/>
            <pc:sldMk cId="1441990904" sldId="281"/>
            <ac:spMk id="15" creationId="{9C0C2E38-400D-908E-5275-41A11AA6C6DF}"/>
          </ac:spMkLst>
        </pc:spChg>
        <pc:spChg chg="add mod">
          <ac:chgData name="Nicolás Rodríguez Uribe" userId="743eddab-4d2c-4c93-bdc4-e21608900313" providerId="ADAL" clId="{6EE7E4DF-705B-46B5-92E6-7A5FA6B0E560}" dt="2023-12-01T12:01:59.763" v="926" actId="1076"/>
          <ac:spMkLst>
            <pc:docMk/>
            <pc:sldMk cId="1441990904" sldId="281"/>
            <ac:spMk id="17" creationId="{FDC1B6FA-6842-8270-B403-35173AD05EC8}"/>
          </ac:spMkLst>
        </pc:spChg>
        <pc:picChg chg="del">
          <ac:chgData name="Nicolás Rodríguez Uribe" userId="743eddab-4d2c-4c93-bdc4-e21608900313" providerId="ADAL" clId="{6EE7E4DF-705B-46B5-92E6-7A5FA6B0E560}" dt="2023-12-01T11:51:10.773" v="460" actId="478"/>
          <ac:picMkLst>
            <pc:docMk/>
            <pc:sldMk cId="1441990904" sldId="281"/>
            <ac:picMk id="5" creationId="{E224773F-A7F2-C131-06FD-72F67D8DF75F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533337814" sldId="281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750101200" sldId="282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587319317" sldId="283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933284382" sldId="284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966457251" sldId="285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615424650" sldId="286"/>
        </pc:sldMkLst>
      </pc:sldChg>
    </pc:docChg>
  </pc:docChgLst>
  <pc:docChgLst>
    <pc:chgData name="Nicolás Rodríguez Uribe" userId="743eddab-4d2c-4c93-bdc4-e21608900313" providerId="ADAL" clId="{FB747884-FE03-411A-9E5E-A854FFB89B16}"/>
    <pc:docChg chg="undo custSel addSld modSld sldOrd">
      <pc:chgData name="Nicolás Rodríguez Uribe" userId="743eddab-4d2c-4c93-bdc4-e21608900313" providerId="ADAL" clId="{FB747884-FE03-411A-9E5E-A854FFB89B16}" dt="2023-12-15T10:42:11.271" v="663" actId="113"/>
      <pc:docMkLst>
        <pc:docMk/>
      </pc:docMkLst>
      <pc:sldChg chg="modSp mod">
        <pc:chgData name="Nicolás Rodríguez Uribe" userId="743eddab-4d2c-4c93-bdc4-e21608900313" providerId="ADAL" clId="{FB747884-FE03-411A-9E5E-A854FFB89B16}" dt="2023-12-15T10:41:29.927" v="654" actId="113"/>
        <pc:sldMkLst>
          <pc:docMk/>
          <pc:sldMk cId="2047059153" sldId="257"/>
        </pc:sldMkLst>
        <pc:spChg chg="mod">
          <ac:chgData name="Nicolás Rodríguez Uribe" userId="743eddab-4d2c-4c93-bdc4-e21608900313" providerId="ADAL" clId="{FB747884-FE03-411A-9E5E-A854FFB89B16}" dt="2023-12-15T10:41:29.927" v="654" actId="113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12:02.706" v="559" actId="20577"/>
        <pc:sldMkLst>
          <pc:docMk/>
          <pc:sldMk cId="3658908775" sldId="260"/>
        </pc:sldMkLst>
        <pc:spChg chg="mod">
          <ac:chgData name="Nicolás Rodríguez Uribe" userId="743eddab-4d2c-4c93-bdc4-e21608900313" providerId="ADAL" clId="{FB747884-FE03-411A-9E5E-A854FFB89B16}" dt="2023-12-04T10:12:02.706" v="559" actId="20577"/>
          <ac:spMkLst>
            <pc:docMk/>
            <pc:sldMk cId="3658908775" sldId="260"/>
            <ac:spMk id="3" creationId="{238E7E25-0A3B-1256-D057-790D36DABE08}"/>
          </ac:spMkLst>
        </pc:spChg>
        <pc:spChg chg="mod ord">
          <ac:chgData name="Nicolás Rodríguez Uribe" userId="743eddab-4d2c-4c93-bdc4-e21608900313" providerId="ADAL" clId="{FB747884-FE03-411A-9E5E-A854FFB89B16}" dt="2023-12-04T10:11:47.855" v="557" actId="1076"/>
          <ac:spMkLst>
            <pc:docMk/>
            <pc:sldMk cId="3658908775" sldId="260"/>
            <ac:spMk id="5" creationId="{DC2763F9-4E47-DADC-BBD7-5E8FA504EC51}"/>
          </ac:spMkLst>
        </pc:spChg>
        <pc:spChg chg="mod ord">
          <ac:chgData name="Nicolás Rodríguez Uribe" userId="743eddab-4d2c-4c93-bdc4-e21608900313" providerId="ADAL" clId="{FB747884-FE03-411A-9E5E-A854FFB89B16}" dt="2023-12-04T10:10:45.830" v="544" actId="1076"/>
          <ac:spMkLst>
            <pc:docMk/>
            <pc:sldMk cId="3658908775" sldId="260"/>
            <ac:spMk id="6" creationId="{FA60AC5E-4821-F11F-8FB0-6E19092123E4}"/>
          </ac:spMkLst>
        </pc:spChg>
        <pc:spChg chg="add mod">
          <ac:chgData name="Nicolás Rodríguez Uribe" userId="743eddab-4d2c-4c93-bdc4-e21608900313" providerId="ADAL" clId="{FB747884-FE03-411A-9E5E-A854FFB89B16}" dt="2023-12-04T10:10:31.894" v="540" actId="1076"/>
          <ac:spMkLst>
            <pc:docMk/>
            <pc:sldMk cId="3658908775" sldId="260"/>
            <ac:spMk id="7" creationId="{DAFFAF57-9811-12CB-89A2-8B8F87E52B72}"/>
          </ac:spMkLst>
        </pc:spChg>
        <pc:spChg chg="del">
          <ac:chgData name="Nicolás Rodríguez Uribe" userId="743eddab-4d2c-4c93-bdc4-e21608900313" providerId="ADAL" clId="{FB747884-FE03-411A-9E5E-A854FFB89B16}" dt="2023-12-04T10:10:56.999" v="546" actId="478"/>
          <ac:spMkLst>
            <pc:docMk/>
            <pc:sldMk cId="3658908775" sldId="260"/>
            <ac:spMk id="8" creationId="{8DB50E41-6511-4BDF-3D6C-01E38897ED37}"/>
          </ac:spMkLst>
        </pc:spChg>
        <pc:spChg chg="add mod">
          <ac:chgData name="Nicolás Rodríguez Uribe" userId="743eddab-4d2c-4c93-bdc4-e21608900313" providerId="ADAL" clId="{FB747884-FE03-411A-9E5E-A854FFB89B16}" dt="2023-12-04T10:11:31.486" v="553" actId="1076"/>
          <ac:spMkLst>
            <pc:docMk/>
            <pc:sldMk cId="3658908775" sldId="260"/>
            <ac:spMk id="9" creationId="{23437148-318C-AB8C-7A56-46683337D7D4}"/>
          </ac:spMkLst>
        </pc:spChg>
        <pc:spChg chg="del">
          <ac:chgData name="Nicolás Rodríguez Uribe" userId="743eddab-4d2c-4c93-bdc4-e21608900313" providerId="ADAL" clId="{FB747884-FE03-411A-9E5E-A854FFB89B16}" dt="2023-12-04T10:10:00.135" v="533" actId="478"/>
          <ac:spMkLst>
            <pc:docMk/>
            <pc:sldMk cId="3658908775" sldId="260"/>
            <ac:spMk id="10" creationId="{1B4C42DA-71C1-1F90-B274-6476696F41D1}"/>
          </ac:spMkLst>
        </pc:spChg>
        <pc:spChg chg="mod">
          <ac:chgData name="Nicolás Rodríguez Uribe" userId="743eddab-4d2c-4c93-bdc4-e21608900313" providerId="ADAL" clId="{FB747884-FE03-411A-9E5E-A854FFB89B16}" dt="2023-12-04T10:11:36.519" v="554" actId="1076"/>
          <ac:spMkLst>
            <pc:docMk/>
            <pc:sldMk cId="3658908775" sldId="260"/>
            <ac:spMk id="14" creationId="{C97030C6-E0CC-951A-462B-BE92B4ED1DFB}"/>
          </ac:spMkLst>
        </pc:spChg>
        <pc:spChg chg="mod">
          <ac:chgData name="Nicolás Rodríguez Uribe" userId="743eddab-4d2c-4c93-bdc4-e21608900313" providerId="ADAL" clId="{FB747884-FE03-411A-9E5E-A854FFB89B16}" dt="2023-12-04T10:10:35.734" v="541" actId="1076"/>
          <ac:spMkLst>
            <pc:docMk/>
            <pc:sldMk cId="3658908775" sldId="260"/>
            <ac:spMk id="15" creationId="{9896F39C-8E69-A1E1-4198-CDE4E6C62EFB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13:43.600" v="590" actId="1076"/>
        <pc:sldMkLst>
          <pc:docMk/>
          <pc:sldMk cId="3281800498" sldId="261"/>
        </pc:sldMkLst>
        <pc:spChg chg="add mod">
          <ac:chgData name="Nicolás Rodríguez Uribe" userId="743eddab-4d2c-4c93-bdc4-e21608900313" providerId="ADAL" clId="{FB747884-FE03-411A-9E5E-A854FFB89B16}" dt="2023-12-04T10:13:34.846" v="589" actId="1076"/>
          <ac:spMkLst>
            <pc:docMk/>
            <pc:sldMk cId="3281800498" sldId="261"/>
            <ac:spMk id="3" creationId="{8C663595-ED34-0E36-17B6-7512C77FDD8E}"/>
          </ac:spMkLst>
        </pc:spChg>
        <pc:spChg chg="add mod">
          <ac:chgData name="Nicolás Rodríguez Uribe" userId="743eddab-4d2c-4c93-bdc4-e21608900313" providerId="ADAL" clId="{FB747884-FE03-411A-9E5E-A854FFB89B16}" dt="2023-12-04T10:13:43.600" v="590" actId="1076"/>
          <ac:spMkLst>
            <pc:docMk/>
            <pc:sldMk cId="3281800498" sldId="261"/>
            <ac:spMk id="5" creationId="{67F81BF3-D04D-5150-01D6-A0B865DDB417}"/>
          </ac:spMkLst>
        </pc:spChg>
        <pc:spChg chg="del">
          <ac:chgData name="Nicolás Rodríguez Uribe" userId="743eddab-4d2c-4c93-bdc4-e21608900313" providerId="ADAL" clId="{FB747884-FE03-411A-9E5E-A854FFB89B16}" dt="2023-12-04T10:12:23.818" v="562" actId="478"/>
          <ac:spMkLst>
            <pc:docMk/>
            <pc:sldMk cId="3281800498" sldId="261"/>
            <ac:spMk id="6" creationId="{8137C7DB-8258-D58E-201B-C22309EFFA22}"/>
          </ac:spMkLst>
        </pc:spChg>
        <pc:spChg chg="mod">
          <ac:chgData name="Nicolás Rodríguez Uribe" userId="743eddab-4d2c-4c93-bdc4-e21608900313" providerId="ADAL" clId="{FB747884-FE03-411A-9E5E-A854FFB89B16}" dt="2023-12-04T10:13:14.742" v="574" actId="1076"/>
          <ac:spMkLst>
            <pc:docMk/>
            <pc:sldMk cId="3281800498" sldId="261"/>
            <ac:spMk id="9" creationId="{C0F2F517-E55E-C6D5-7D83-1D07DDDC1490}"/>
          </ac:spMkLst>
        </pc:spChg>
        <pc:picChg chg="mod">
          <ac:chgData name="Nicolás Rodríguez Uribe" userId="743eddab-4d2c-4c93-bdc4-e21608900313" providerId="ADAL" clId="{FB747884-FE03-411A-9E5E-A854FFB89B16}" dt="2023-12-04T10:13:16.783" v="575" actId="1076"/>
          <ac:picMkLst>
            <pc:docMk/>
            <pc:sldMk cId="3281800498" sldId="261"/>
            <ac:picMk id="8" creationId="{E028C356-CA93-D11C-B2F4-DAD91780E56B}"/>
          </ac:picMkLst>
        </pc:picChg>
      </pc:sldChg>
      <pc:sldChg chg="addSp delSp modSp mod">
        <pc:chgData name="Nicolás Rodríguez Uribe" userId="743eddab-4d2c-4c93-bdc4-e21608900313" providerId="ADAL" clId="{FB747884-FE03-411A-9E5E-A854FFB89B16}" dt="2023-12-04T10:08:24.448" v="532" actId="1076"/>
        <pc:sldMkLst>
          <pc:docMk/>
          <pc:sldMk cId="2540369268" sldId="264"/>
        </pc:sldMkLst>
        <pc:spChg chg="add del">
          <ac:chgData name="Nicolás Rodríguez Uribe" userId="743eddab-4d2c-4c93-bdc4-e21608900313" providerId="ADAL" clId="{FB747884-FE03-411A-9E5E-A854FFB89B16}" dt="2023-12-04T09:59:43.098" v="441"/>
          <ac:spMkLst>
            <pc:docMk/>
            <pc:sldMk cId="2540369268" sldId="264"/>
            <ac:spMk id="6" creationId="{963C473C-EFA9-7263-733F-516E633149BD}"/>
          </ac:spMkLst>
        </pc:spChg>
        <pc:spChg chg="add mod">
          <ac:chgData name="Nicolás Rodríguez Uribe" userId="743eddab-4d2c-4c93-bdc4-e21608900313" providerId="ADAL" clId="{FB747884-FE03-411A-9E5E-A854FFB89B16}" dt="2023-12-04T10:00:43.110" v="454" actId="1076"/>
          <ac:spMkLst>
            <pc:docMk/>
            <pc:sldMk cId="2540369268" sldId="264"/>
            <ac:spMk id="7" creationId="{D8D0DDE6-742D-D5AB-0E94-2FF1C704DD7F}"/>
          </ac:spMkLst>
        </pc:spChg>
        <pc:spChg chg="del">
          <ac:chgData name="Nicolás Rodríguez Uribe" userId="743eddab-4d2c-4c93-bdc4-e21608900313" providerId="ADAL" clId="{FB747884-FE03-411A-9E5E-A854FFB89B16}" dt="2023-12-04T10:00:57.241" v="455" actId="478"/>
          <ac:spMkLst>
            <pc:docMk/>
            <pc:sldMk cId="2540369268" sldId="264"/>
            <ac:spMk id="8" creationId="{07465E77-DC0D-0A53-515C-C0EC19CC59E8}"/>
          </ac:spMkLst>
        </pc:spChg>
        <pc:spChg chg="add del mod">
          <ac:chgData name="Nicolás Rodríguez Uribe" userId="743eddab-4d2c-4c93-bdc4-e21608900313" providerId="ADAL" clId="{FB747884-FE03-411A-9E5E-A854FFB89B16}" dt="2023-12-04T10:02:06.363" v="474"/>
          <ac:spMkLst>
            <pc:docMk/>
            <pc:sldMk cId="2540369268" sldId="264"/>
            <ac:spMk id="10" creationId="{45D183ED-6E15-595D-E5F2-0D74914B113E}"/>
          </ac:spMkLst>
        </pc:spChg>
        <pc:spChg chg="del mod">
          <ac:chgData name="Nicolás Rodríguez Uribe" userId="743eddab-4d2c-4c93-bdc4-e21608900313" providerId="ADAL" clId="{FB747884-FE03-411A-9E5E-A854FFB89B16}" dt="2023-12-04T10:00:07.539" v="445" actId="478"/>
          <ac:spMkLst>
            <pc:docMk/>
            <pc:sldMk cId="2540369268" sldId="264"/>
            <ac:spMk id="11" creationId="{9094E845-A989-FD96-8B40-9D3F0AD4F6BE}"/>
          </ac:spMkLst>
        </pc:spChg>
        <pc:spChg chg="mod">
          <ac:chgData name="Nicolás Rodríguez Uribe" userId="743eddab-4d2c-4c93-bdc4-e21608900313" providerId="ADAL" clId="{FB747884-FE03-411A-9E5E-A854FFB89B16}" dt="2023-12-04T09:53:27.080" v="429" actId="20577"/>
          <ac:spMkLst>
            <pc:docMk/>
            <pc:sldMk cId="2540369268" sldId="264"/>
            <ac:spMk id="12" creationId="{10B6D680-5A04-2D1A-43E8-4B6C39C5ADA6}"/>
          </ac:spMkLst>
        </pc:spChg>
        <pc:spChg chg="mod">
          <ac:chgData name="Nicolás Rodríguez Uribe" userId="743eddab-4d2c-4c93-bdc4-e21608900313" providerId="ADAL" clId="{FB747884-FE03-411A-9E5E-A854FFB89B16}" dt="2023-12-04T10:08:24.448" v="532" actId="1076"/>
          <ac:spMkLst>
            <pc:docMk/>
            <pc:sldMk cId="2540369268" sldId="264"/>
            <ac:spMk id="13" creationId="{AF4A86E6-79D8-4C45-52BE-3EC55C66541C}"/>
          </ac:spMkLst>
        </pc:spChg>
        <pc:spChg chg="add del mod">
          <ac:chgData name="Nicolás Rodríguez Uribe" userId="743eddab-4d2c-4c93-bdc4-e21608900313" providerId="ADAL" clId="{FB747884-FE03-411A-9E5E-A854FFB89B16}" dt="2023-12-04T10:02:04.264" v="470"/>
          <ac:spMkLst>
            <pc:docMk/>
            <pc:sldMk cId="2540369268" sldId="264"/>
            <ac:spMk id="14" creationId="{58639906-3817-F3A4-34B4-C6B1822F74D4}"/>
          </ac:spMkLst>
        </pc:spChg>
        <pc:spChg chg="add mod">
          <ac:chgData name="Nicolás Rodríguez Uribe" userId="743eddab-4d2c-4c93-bdc4-e21608900313" providerId="ADAL" clId="{FB747884-FE03-411A-9E5E-A854FFB89B16}" dt="2023-12-04T10:03:09.126" v="483" actId="1076"/>
          <ac:spMkLst>
            <pc:docMk/>
            <pc:sldMk cId="2540369268" sldId="264"/>
            <ac:spMk id="15" creationId="{7A2E84C4-14B5-BB73-EF61-64BC2C27A848}"/>
          </ac:spMkLst>
        </pc:spChg>
        <pc:spChg chg="add del mod">
          <ac:chgData name="Nicolás Rodríguez Uribe" userId="743eddab-4d2c-4c93-bdc4-e21608900313" providerId="ADAL" clId="{FB747884-FE03-411A-9E5E-A854FFB89B16}" dt="2023-12-04T10:06:38.931" v="511"/>
          <ac:spMkLst>
            <pc:docMk/>
            <pc:sldMk cId="2540369268" sldId="264"/>
            <ac:spMk id="16" creationId="{26CC927D-79DE-1DCD-88FD-2850B13D5411}"/>
          </ac:spMkLst>
        </pc:spChg>
        <pc:picChg chg="add del mod ord">
          <ac:chgData name="Nicolás Rodríguez Uribe" userId="743eddab-4d2c-4c93-bdc4-e21608900313" providerId="ADAL" clId="{FB747884-FE03-411A-9E5E-A854FFB89B16}" dt="2023-12-04T10:06:16.992" v="506" actId="21"/>
          <ac:picMkLst>
            <pc:docMk/>
            <pc:sldMk cId="2540369268" sldId="264"/>
            <ac:picMk id="5" creationId="{93987711-5D4C-73CF-C92E-428768E07054}"/>
          </ac:picMkLst>
        </pc:picChg>
      </pc:sldChg>
      <pc:sldChg chg="addSp delSp modSp mod">
        <pc:chgData name="Nicolás Rodríguez Uribe" userId="743eddab-4d2c-4c93-bdc4-e21608900313" providerId="ADAL" clId="{FB747884-FE03-411A-9E5E-A854FFB89B16}" dt="2023-12-04T10:07:33.408" v="527" actId="1076"/>
        <pc:sldMkLst>
          <pc:docMk/>
          <pc:sldMk cId="3129573607" sldId="265"/>
        </pc:sldMkLst>
        <pc:spChg chg="add mod">
          <ac:chgData name="Nicolás Rodríguez Uribe" userId="743eddab-4d2c-4c93-bdc4-e21608900313" providerId="ADAL" clId="{FB747884-FE03-411A-9E5E-A854FFB89B16}" dt="2023-12-04T10:05:34.271" v="496" actId="1076"/>
          <ac:spMkLst>
            <pc:docMk/>
            <pc:sldMk cId="3129573607" sldId="265"/>
            <ac:spMk id="3" creationId="{B562D074-5F5B-7206-E948-C3C6DBD3E37B}"/>
          </ac:spMkLst>
        </pc:spChg>
        <pc:spChg chg="del">
          <ac:chgData name="Nicolás Rodríguez Uribe" userId="743eddab-4d2c-4c93-bdc4-e21608900313" providerId="ADAL" clId="{FB747884-FE03-411A-9E5E-A854FFB89B16}" dt="2023-12-04T10:04:46.541" v="485" actId="478"/>
          <ac:spMkLst>
            <pc:docMk/>
            <pc:sldMk cId="3129573607" sldId="265"/>
            <ac:spMk id="5" creationId="{30075718-69A7-76EC-2546-A1578E72208D}"/>
          </ac:spMkLst>
        </pc:spChg>
        <pc:spChg chg="add mod">
          <ac:chgData name="Nicolás Rodríguez Uribe" userId="743eddab-4d2c-4c93-bdc4-e21608900313" providerId="ADAL" clId="{FB747884-FE03-411A-9E5E-A854FFB89B16}" dt="2023-12-04T10:07:04.169" v="515" actId="1076"/>
          <ac:spMkLst>
            <pc:docMk/>
            <pc:sldMk cId="3129573607" sldId="265"/>
            <ac:spMk id="7" creationId="{7132DE6E-9EC1-667C-F11B-22724EB9233D}"/>
          </ac:spMkLst>
        </pc:spChg>
        <pc:spChg chg="add mod">
          <ac:chgData name="Nicolás Rodríguez Uribe" userId="743eddab-4d2c-4c93-bdc4-e21608900313" providerId="ADAL" clId="{FB747884-FE03-411A-9E5E-A854FFB89B16}" dt="2023-12-04T10:07:33.408" v="527" actId="1076"/>
          <ac:spMkLst>
            <pc:docMk/>
            <pc:sldMk cId="3129573607" sldId="265"/>
            <ac:spMk id="8" creationId="{C1A0286A-C442-89FA-4E47-10F7DCE7F679}"/>
          </ac:spMkLst>
        </pc:spChg>
        <pc:spChg chg="mod">
          <ac:chgData name="Nicolás Rodríguez Uribe" userId="743eddab-4d2c-4c93-bdc4-e21608900313" providerId="ADAL" clId="{FB747884-FE03-411A-9E5E-A854FFB89B16}" dt="2023-12-04T10:05:37.992" v="497" actId="1076"/>
          <ac:spMkLst>
            <pc:docMk/>
            <pc:sldMk cId="3129573607" sldId="265"/>
            <ac:spMk id="10" creationId="{4AD29349-987F-1BA7-02A9-5A215B862182}"/>
          </ac:spMkLst>
        </pc:spChg>
        <pc:spChg chg="mod">
          <ac:chgData name="Nicolás Rodríguez Uribe" userId="743eddab-4d2c-4c93-bdc4-e21608900313" providerId="ADAL" clId="{FB747884-FE03-411A-9E5E-A854FFB89B16}" dt="2023-12-04T10:06:56.231" v="514" actId="14100"/>
          <ac:spMkLst>
            <pc:docMk/>
            <pc:sldMk cId="3129573607" sldId="265"/>
            <ac:spMk id="13" creationId="{7EAA5D28-BF41-F096-2EBB-9B21EE0EF58F}"/>
          </ac:spMkLst>
        </pc:spChg>
        <pc:spChg chg="del mod">
          <ac:chgData name="Nicolás Rodríguez Uribe" userId="743eddab-4d2c-4c93-bdc4-e21608900313" providerId="ADAL" clId="{FB747884-FE03-411A-9E5E-A854FFB89B16}" dt="2023-12-04T10:06:31.348" v="509" actId="21"/>
          <ac:spMkLst>
            <pc:docMk/>
            <pc:sldMk cId="3129573607" sldId="265"/>
            <ac:spMk id="15" creationId="{70482FA2-E1FE-8FD8-B266-473866CC5B27}"/>
          </ac:spMkLst>
        </pc:spChg>
        <pc:picChg chg="add mod">
          <ac:chgData name="Nicolás Rodríguez Uribe" userId="743eddab-4d2c-4c93-bdc4-e21608900313" providerId="ADAL" clId="{FB747884-FE03-411A-9E5E-A854FFB89B16}" dt="2023-12-04T10:07:29.656" v="526" actId="1076"/>
          <ac:picMkLst>
            <pc:docMk/>
            <pc:sldMk cId="3129573607" sldId="265"/>
            <ac:picMk id="6" creationId="{680EED12-749E-E8C3-FAC0-2A1982421ACA}"/>
          </ac:picMkLst>
        </pc:picChg>
      </pc:sldChg>
      <pc:sldChg chg="addSp delSp modSp mod">
        <pc:chgData name="Nicolás Rodríguez Uribe" userId="743eddab-4d2c-4c93-bdc4-e21608900313" providerId="ADAL" clId="{FB747884-FE03-411A-9E5E-A854FFB89B16}" dt="2023-12-04T10:30:17.116" v="646" actId="21"/>
        <pc:sldMkLst>
          <pc:docMk/>
          <pc:sldMk cId="255293437" sldId="268"/>
        </pc:sldMkLst>
        <pc:spChg chg="add del mod">
          <ac:chgData name="Nicolás Rodríguez Uribe" userId="743eddab-4d2c-4c93-bdc4-e21608900313" providerId="ADAL" clId="{FB747884-FE03-411A-9E5E-A854FFB89B16}" dt="2023-12-04T10:30:02.602" v="643" actId="21"/>
          <ac:spMkLst>
            <pc:docMk/>
            <pc:sldMk cId="255293437" sldId="268"/>
            <ac:spMk id="3" creationId="{CF1E301A-5C21-7E90-EC45-927FF6356BD2}"/>
          </ac:spMkLst>
        </pc:spChg>
        <pc:spChg chg="add mod">
          <ac:chgData name="Nicolás Rodríguez Uribe" userId="743eddab-4d2c-4c93-bdc4-e21608900313" providerId="ADAL" clId="{FB747884-FE03-411A-9E5E-A854FFB89B16}" dt="2023-12-04T10:29:23.581" v="637" actId="1076"/>
          <ac:spMkLst>
            <pc:docMk/>
            <pc:sldMk cId="255293437" sldId="268"/>
            <ac:spMk id="5" creationId="{3C7516A3-B32B-5F60-86BE-95219C70F254}"/>
          </ac:spMkLst>
        </pc:spChg>
        <pc:spChg chg="del mod">
          <ac:chgData name="Nicolás Rodríguez Uribe" userId="743eddab-4d2c-4c93-bdc4-e21608900313" providerId="ADAL" clId="{FB747884-FE03-411A-9E5E-A854FFB89B16}" dt="2023-12-04T10:28:54.006" v="629" actId="478"/>
          <ac:spMkLst>
            <pc:docMk/>
            <pc:sldMk cId="255293437" sldId="268"/>
            <ac:spMk id="8" creationId="{A0FE56BB-8D75-A8F2-D315-9D7668F0FD0F}"/>
          </ac:spMkLst>
        </pc:spChg>
        <pc:spChg chg="del">
          <ac:chgData name="Nicolás Rodríguez Uribe" userId="743eddab-4d2c-4c93-bdc4-e21608900313" providerId="ADAL" clId="{FB747884-FE03-411A-9E5E-A854FFB89B16}" dt="2023-12-04T10:18:32.977" v="591" actId="478"/>
          <ac:spMkLst>
            <pc:docMk/>
            <pc:sldMk cId="255293437" sldId="268"/>
            <ac:spMk id="10" creationId="{E8827A0F-1B04-7737-8DCB-983CAE51FC78}"/>
          </ac:spMkLst>
        </pc:spChg>
        <pc:spChg chg="del">
          <ac:chgData name="Nicolás Rodríguez Uribe" userId="743eddab-4d2c-4c93-bdc4-e21608900313" providerId="ADAL" clId="{FB747884-FE03-411A-9E5E-A854FFB89B16}" dt="2023-12-04T10:30:17.116" v="646" actId="21"/>
          <ac:spMkLst>
            <pc:docMk/>
            <pc:sldMk cId="255293437" sldId="268"/>
            <ac:spMk id="12" creationId="{C314661F-9289-6958-336D-76F2823544BD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27:48.758" v="628" actId="1076"/>
        <pc:sldMkLst>
          <pc:docMk/>
          <pc:sldMk cId="327631439" sldId="269"/>
        </pc:sldMkLst>
        <pc:spChg chg="add mod">
          <ac:chgData name="Nicolás Rodríguez Uribe" userId="743eddab-4d2c-4c93-bdc4-e21608900313" providerId="ADAL" clId="{FB747884-FE03-411A-9E5E-A854FFB89B16}" dt="2023-12-04T10:27:44.389" v="627" actId="1076"/>
          <ac:spMkLst>
            <pc:docMk/>
            <pc:sldMk cId="327631439" sldId="269"/>
            <ac:spMk id="3" creationId="{975D1B4A-573E-E1A5-E1BD-BD812A08C116}"/>
          </ac:spMkLst>
        </pc:spChg>
        <pc:spChg chg="del">
          <ac:chgData name="Nicolás Rodríguez Uribe" userId="743eddab-4d2c-4c93-bdc4-e21608900313" providerId="ADAL" clId="{FB747884-FE03-411A-9E5E-A854FFB89B16}" dt="2023-12-04T10:26:42.119" v="611" actId="478"/>
          <ac:spMkLst>
            <pc:docMk/>
            <pc:sldMk cId="327631439" sldId="269"/>
            <ac:spMk id="5" creationId="{A11D71FC-4075-001D-142C-FF24D416C53E}"/>
          </ac:spMkLst>
        </pc:spChg>
        <pc:spChg chg="mod">
          <ac:chgData name="Nicolás Rodríguez Uribe" userId="743eddab-4d2c-4c93-bdc4-e21608900313" providerId="ADAL" clId="{FB747884-FE03-411A-9E5E-A854FFB89B16}" dt="2023-12-04T10:27:48.758" v="628" actId="1076"/>
          <ac:spMkLst>
            <pc:docMk/>
            <pc:sldMk cId="327631439" sldId="269"/>
            <ac:spMk id="6" creationId="{B6852F6F-D262-1BA9-C15D-B71FBC584DCB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30:28.710" v="649" actId="14100"/>
        <pc:sldMkLst>
          <pc:docMk/>
          <pc:sldMk cId="1676320299" sldId="270"/>
        </pc:sldMkLst>
        <pc:spChg chg="add mod">
          <ac:chgData name="Nicolás Rodríguez Uribe" userId="743eddab-4d2c-4c93-bdc4-e21608900313" providerId="ADAL" clId="{FB747884-FE03-411A-9E5E-A854FFB89B16}" dt="2023-12-04T10:27:13.653" v="621" actId="14100"/>
          <ac:spMkLst>
            <pc:docMk/>
            <pc:sldMk cId="1676320299" sldId="270"/>
            <ac:spMk id="3" creationId="{5CAE1816-A90C-1620-7388-5D7D855E3A0C}"/>
          </ac:spMkLst>
        </pc:spChg>
        <pc:spChg chg="del">
          <ac:chgData name="Nicolás Rodríguez Uribe" userId="743eddab-4d2c-4c93-bdc4-e21608900313" providerId="ADAL" clId="{FB747884-FE03-411A-9E5E-A854FFB89B16}" dt="2023-12-04T10:25:36.342" v="598" actId="478"/>
          <ac:spMkLst>
            <pc:docMk/>
            <pc:sldMk cId="1676320299" sldId="270"/>
            <ac:spMk id="5" creationId="{A11D71FC-4075-001D-142C-FF24D416C53E}"/>
          </ac:spMkLst>
        </pc:spChg>
        <pc:spChg chg="add mod">
          <ac:chgData name="Nicolás Rodríguez Uribe" userId="743eddab-4d2c-4c93-bdc4-e21608900313" providerId="ADAL" clId="{FB747884-FE03-411A-9E5E-A854FFB89B16}" dt="2023-12-04T10:30:13.548" v="645" actId="1076"/>
          <ac:spMkLst>
            <pc:docMk/>
            <pc:sldMk cId="1676320299" sldId="270"/>
            <ac:spMk id="6" creationId="{5B8FE4EA-4950-6A79-31A2-E7BE77AFE6DD}"/>
          </ac:spMkLst>
        </pc:spChg>
        <pc:spChg chg="add mod">
          <ac:chgData name="Nicolás Rodríguez Uribe" userId="743eddab-4d2c-4c93-bdc4-e21608900313" providerId="ADAL" clId="{FB747884-FE03-411A-9E5E-A854FFB89B16}" dt="2023-12-04T10:30:28.710" v="649" actId="14100"/>
          <ac:spMkLst>
            <pc:docMk/>
            <pc:sldMk cId="1676320299" sldId="270"/>
            <ac:spMk id="7" creationId="{EA5D5803-F930-A35A-48C1-F5EF6A8199D8}"/>
          </ac:spMkLst>
        </pc:spChg>
        <pc:spChg chg="mod">
          <ac:chgData name="Nicolás Rodríguez Uribe" userId="743eddab-4d2c-4c93-bdc4-e21608900313" providerId="ADAL" clId="{FB747884-FE03-411A-9E5E-A854FFB89B16}" dt="2023-12-04T10:26:36.582" v="610" actId="1076"/>
          <ac:spMkLst>
            <pc:docMk/>
            <pc:sldMk cId="1676320299" sldId="270"/>
            <ac:spMk id="8" creationId="{E0CDC85E-4394-3506-F48C-79F82CBA25B8}"/>
          </ac:spMkLst>
        </pc:spChg>
      </pc:sldChg>
      <pc:sldChg chg="modSp mod">
        <pc:chgData name="Nicolás Rodríguez Uribe" userId="743eddab-4d2c-4c93-bdc4-e21608900313" providerId="ADAL" clId="{FB747884-FE03-411A-9E5E-A854FFB89B16}" dt="2023-12-04T08:01:50.366" v="50" actId="20577"/>
        <pc:sldMkLst>
          <pc:docMk/>
          <pc:sldMk cId="1996403355" sldId="272"/>
        </pc:sldMkLst>
        <pc:spChg chg="mod">
          <ac:chgData name="Nicolás Rodríguez Uribe" userId="743eddab-4d2c-4c93-bdc4-e21608900313" providerId="ADAL" clId="{FB747884-FE03-411A-9E5E-A854FFB89B16}" dt="2023-12-04T08:01:50.366" v="50" actId="20577"/>
          <ac:spMkLst>
            <pc:docMk/>
            <pc:sldMk cId="1996403355" sldId="272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B747884-FE03-411A-9E5E-A854FFB89B16}" dt="2023-12-04T08:19:13.678" v="256" actId="20577"/>
        <pc:sldMkLst>
          <pc:docMk/>
          <pc:sldMk cId="2003345323" sldId="273"/>
        </pc:sldMkLst>
        <pc:spChg chg="del">
          <ac:chgData name="Nicolás Rodríguez Uribe" userId="743eddab-4d2c-4c93-bdc4-e21608900313" providerId="ADAL" clId="{FB747884-FE03-411A-9E5E-A854FFB89B16}" dt="2023-12-04T08:02:07.497" v="52" actId="478"/>
          <ac:spMkLst>
            <pc:docMk/>
            <pc:sldMk cId="2003345323" sldId="273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B747884-FE03-411A-9E5E-A854FFB89B16}" dt="2023-12-04T08:02:09.366" v="53" actId="478"/>
          <ac:spMkLst>
            <pc:docMk/>
            <pc:sldMk cId="2003345323" sldId="273"/>
            <ac:spMk id="6" creationId="{51904C4C-E82C-BEEB-5895-23613A747783}"/>
          </ac:spMkLst>
        </pc:spChg>
        <pc:spChg chg="add del">
          <ac:chgData name="Nicolás Rodríguez Uribe" userId="743eddab-4d2c-4c93-bdc4-e21608900313" providerId="ADAL" clId="{FB747884-FE03-411A-9E5E-A854FFB89B16}" dt="2023-12-04T08:02:11.549" v="55" actId="22"/>
          <ac:spMkLst>
            <pc:docMk/>
            <pc:sldMk cId="2003345323" sldId="273"/>
            <ac:spMk id="8" creationId="{11FB0EED-7EFD-F720-1648-E119DB5BBAE5}"/>
          </ac:spMkLst>
        </pc:spChg>
        <pc:spChg chg="add mod">
          <ac:chgData name="Nicolás Rodríguez Uribe" userId="743eddab-4d2c-4c93-bdc4-e21608900313" providerId="ADAL" clId="{FB747884-FE03-411A-9E5E-A854FFB89B16}" dt="2023-12-04T08:17:40.035" v="111" actId="14100"/>
          <ac:spMkLst>
            <pc:docMk/>
            <pc:sldMk cId="2003345323" sldId="273"/>
            <ac:spMk id="15" creationId="{D1788BEB-D7CA-E661-51DA-D0072BF0B76B}"/>
          </ac:spMkLst>
        </pc:spChg>
        <pc:spChg chg="add mod">
          <ac:chgData name="Nicolás Rodríguez Uribe" userId="743eddab-4d2c-4c93-bdc4-e21608900313" providerId="ADAL" clId="{FB747884-FE03-411A-9E5E-A854FFB89B16}" dt="2023-12-04T08:18:12.868" v="132" actId="20577"/>
          <ac:spMkLst>
            <pc:docMk/>
            <pc:sldMk cId="2003345323" sldId="273"/>
            <ac:spMk id="16" creationId="{AEFF071C-CBFF-77B3-95B7-9C7B88ED73B8}"/>
          </ac:spMkLst>
        </pc:spChg>
        <pc:spChg chg="add mod">
          <ac:chgData name="Nicolás Rodríguez Uribe" userId="743eddab-4d2c-4c93-bdc4-e21608900313" providerId="ADAL" clId="{FB747884-FE03-411A-9E5E-A854FFB89B16}" dt="2023-12-04T08:19:13.678" v="256" actId="20577"/>
          <ac:spMkLst>
            <pc:docMk/>
            <pc:sldMk cId="2003345323" sldId="273"/>
            <ac:spMk id="17" creationId="{4DB15FE8-1D81-795B-F751-944C106CB7AA}"/>
          </ac:spMkLst>
        </pc:spChg>
        <pc:picChg chg="add mod">
          <ac:chgData name="Nicolás Rodríguez Uribe" userId="743eddab-4d2c-4c93-bdc4-e21608900313" providerId="ADAL" clId="{FB747884-FE03-411A-9E5E-A854FFB89B16}" dt="2023-12-04T08:17:58.245" v="118" actId="1076"/>
          <ac:picMkLst>
            <pc:docMk/>
            <pc:sldMk cId="2003345323" sldId="273"/>
            <ac:picMk id="10" creationId="{EC96CE66-05E3-8720-25DB-945C1D19BCC8}"/>
          </ac:picMkLst>
        </pc:picChg>
        <pc:picChg chg="add mod">
          <ac:chgData name="Nicolás Rodríguez Uribe" userId="743eddab-4d2c-4c93-bdc4-e21608900313" providerId="ADAL" clId="{FB747884-FE03-411A-9E5E-A854FFB89B16}" dt="2023-12-04T08:17:49.110" v="113" actId="1076"/>
          <ac:picMkLst>
            <pc:docMk/>
            <pc:sldMk cId="2003345323" sldId="273"/>
            <ac:picMk id="12" creationId="{761E5064-6AC8-90C0-F8EC-EBB68502C31B}"/>
          </ac:picMkLst>
        </pc:picChg>
        <pc:picChg chg="add mod">
          <ac:chgData name="Nicolás Rodríguez Uribe" userId="743eddab-4d2c-4c93-bdc4-e21608900313" providerId="ADAL" clId="{FB747884-FE03-411A-9E5E-A854FFB89B16}" dt="2023-12-04T08:18:22.125" v="133" actId="1076"/>
          <ac:picMkLst>
            <pc:docMk/>
            <pc:sldMk cId="2003345323" sldId="273"/>
            <ac:picMk id="14" creationId="{33F31D32-3147-8444-F730-932970322E3D}"/>
          </ac:picMkLst>
        </pc:picChg>
      </pc:sldChg>
      <pc:sldChg chg="addSp delSp modSp add mod">
        <pc:chgData name="Nicolás Rodríguez Uribe" userId="743eddab-4d2c-4c93-bdc4-e21608900313" providerId="ADAL" clId="{FB747884-FE03-411A-9E5E-A854FFB89B16}" dt="2023-12-04T08:34:17.205" v="419" actId="1076"/>
        <pc:sldMkLst>
          <pc:docMk/>
          <pc:sldMk cId="3253328068" sldId="274"/>
        </pc:sldMkLst>
        <pc:spChg chg="add mod">
          <ac:chgData name="Nicolás Rodríguez Uribe" userId="743eddab-4d2c-4c93-bdc4-e21608900313" providerId="ADAL" clId="{FB747884-FE03-411A-9E5E-A854FFB89B16}" dt="2023-12-04T08:23:01.652" v="295" actId="20577"/>
          <ac:spMkLst>
            <pc:docMk/>
            <pc:sldMk cId="3253328068" sldId="274"/>
            <ac:spMk id="11" creationId="{4C839B98-6B48-2FEE-10EC-FD871CD34483}"/>
          </ac:spMkLst>
        </pc:spChg>
        <pc:spChg chg="add mod">
          <ac:chgData name="Nicolás Rodríguez Uribe" userId="743eddab-4d2c-4c93-bdc4-e21608900313" providerId="ADAL" clId="{FB747884-FE03-411A-9E5E-A854FFB89B16}" dt="2023-12-04T08:22:58.198" v="293" actId="20577"/>
          <ac:spMkLst>
            <pc:docMk/>
            <pc:sldMk cId="3253328068" sldId="274"/>
            <ac:spMk id="13" creationId="{1A3395F0-43E0-4E87-723E-57D674E1557F}"/>
          </ac:spMkLst>
        </pc:spChg>
        <pc:spChg chg="add mod">
          <ac:chgData name="Nicolás Rodríguez Uribe" userId="743eddab-4d2c-4c93-bdc4-e21608900313" providerId="ADAL" clId="{FB747884-FE03-411A-9E5E-A854FFB89B16}" dt="2023-12-04T08:34:17.205" v="419" actId="1076"/>
          <ac:spMkLst>
            <pc:docMk/>
            <pc:sldMk cId="3253328068" sldId="274"/>
            <ac:spMk id="15" creationId="{CCA1D769-5EFA-CC71-68FB-5501034ECA7A}"/>
          </ac:spMkLst>
        </pc:spChg>
        <pc:spChg chg="add mod">
          <ac:chgData name="Nicolás Rodríguez Uribe" userId="743eddab-4d2c-4c93-bdc4-e21608900313" providerId="ADAL" clId="{FB747884-FE03-411A-9E5E-A854FFB89B16}" dt="2023-12-04T08:34:11.982" v="418" actId="1076"/>
          <ac:spMkLst>
            <pc:docMk/>
            <pc:sldMk cId="3253328068" sldId="274"/>
            <ac:spMk id="17" creationId="{56C740EC-A5A2-FB2C-3DFB-EDF380D96E43}"/>
          </ac:spMkLst>
        </pc:spChg>
        <pc:picChg chg="add mod">
          <ac:chgData name="Nicolás Rodríguez Uribe" userId="743eddab-4d2c-4c93-bdc4-e21608900313" providerId="ADAL" clId="{FB747884-FE03-411A-9E5E-A854FFB89B16}" dt="2023-12-04T08:22:51.166" v="279" actId="1076"/>
          <ac:picMkLst>
            <pc:docMk/>
            <pc:sldMk cId="3253328068" sldId="274"/>
            <ac:picMk id="5" creationId="{7A1068BA-2908-825B-953C-4FB9B32F73D0}"/>
          </ac:picMkLst>
        </pc:picChg>
        <pc:picChg chg="add mod">
          <ac:chgData name="Nicolás Rodríguez Uribe" userId="743eddab-4d2c-4c93-bdc4-e21608900313" providerId="ADAL" clId="{FB747884-FE03-411A-9E5E-A854FFB89B16}" dt="2023-12-04T08:23:55.462" v="380" actId="1076"/>
          <ac:picMkLst>
            <pc:docMk/>
            <pc:sldMk cId="3253328068" sldId="274"/>
            <ac:picMk id="7" creationId="{A51FF4B8-B367-43FC-F06C-B740680820A6}"/>
          </ac:picMkLst>
        </pc:picChg>
        <pc:picChg chg="add mod">
          <ac:chgData name="Nicolás Rodríguez Uribe" userId="743eddab-4d2c-4c93-bdc4-e21608900313" providerId="ADAL" clId="{FB747884-FE03-411A-9E5E-A854FFB89B16}" dt="2023-12-04T08:22:41.934" v="277" actId="1076"/>
          <ac:picMkLst>
            <pc:docMk/>
            <pc:sldMk cId="3253328068" sldId="274"/>
            <ac:picMk id="9" creationId="{1E2EB57E-167D-4E35-6C25-12BC74D5999B}"/>
          </ac:picMkLst>
        </pc:picChg>
        <pc:picChg chg="del">
          <ac:chgData name="Nicolás Rodríguez Uribe" userId="743eddab-4d2c-4c93-bdc4-e21608900313" providerId="ADAL" clId="{FB747884-FE03-411A-9E5E-A854FFB89B16}" dt="2023-12-04T08:14:08.369" v="64" actId="478"/>
          <ac:picMkLst>
            <pc:docMk/>
            <pc:sldMk cId="3253328068" sldId="274"/>
            <ac:picMk id="10" creationId="{EC96CE66-05E3-8720-25DB-945C1D19BCC8}"/>
          </ac:picMkLst>
        </pc:picChg>
        <pc:picChg chg="del">
          <ac:chgData name="Nicolás Rodríguez Uribe" userId="743eddab-4d2c-4c93-bdc4-e21608900313" providerId="ADAL" clId="{FB747884-FE03-411A-9E5E-A854FFB89B16}" dt="2023-12-04T08:14:08.895" v="65" actId="478"/>
          <ac:picMkLst>
            <pc:docMk/>
            <pc:sldMk cId="3253328068" sldId="274"/>
            <ac:picMk id="12" creationId="{761E5064-6AC8-90C0-F8EC-EBB68502C31B}"/>
          </ac:picMkLst>
        </pc:picChg>
        <pc:picChg chg="del">
          <ac:chgData name="Nicolás Rodríguez Uribe" userId="743eddab-4d2c-4c93-bdc4-e21608900313" providerId="ADAL" clId="{FB747884-FE03-411A-9E5E-A854FFB89B16}" dt="2023-12-04T08:14:10.415" v="66" actId="478"/>
          <ac:picMkLst>
            <pc:docMk/>
            <pc:sldMk cId="3253328068" sldId="274"/>
            <ac:picMk id="14" creationId="{33F31D32-3147-8444-F730-932970322E3D}"/>
          </ac:picMkLst>
        </pc:picChg>
      </pc:sldChg>
      <pc:sldChg chg="addSp delSp modSp add mod ord">
        <pc:chgData name="Nicolás Rodríguez Uribe" userId="743eddab-4d2c-4c93-bdc4-e21608900313" providerId="ADAL" clId="{FB747884-FE03-411A-9E5E-A854FFB89B16}" dt="2023-12-04T08:32:22.372" v="410" actId="1076"/>
        <pc:sldMkLst>
          <pc:docMk/>
          <pc:sldMk cId="1607114438" sldId="275"/>
        </pc:sldMkLst>
        <pc:spChg chg="add del">
          <ac:chgData name="Nicolás Rodríguez Uribe" userId="743eddab-4d2c-4c93-bdc4-e21608900313" providerId="ADAL" clId="{FB747884-FE03-411A-9E5E-A854FFB89B16}" dt="2023-12-04T08:31:01.099" v="397"/>
          <ac:spMkLst>
            <pc:docMk/>
            <pc:sldMk cId="1607114438" sldId="275"/>
            <ac:spMk id="3" creationId="{E4FF8DD7-EC17-C8A1-4BA9-ABE1DCCE870A}"/>
          </ac:spMkLst>
        </pc:spChg>
        <pc:spChg chg="mod">
          <ac:chgData name="Nicolás Rodríguez Uribe" userId="743eddab-4d2c-4c93-bdc4-e21608900313" providerId="ADAL" clId="{FB747884-FE03-411A-9E5E-A854FFB89B16}" dt="2023-12-04T08:30:09.788" v="387" actId="20577"/>
          <ac:spMkLst>
            <pc:docMk/>
            <pc:sldMk cId="1607114438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B747884-FE03-411A-9E5E-A854FFB89B16}" dt="2023-12-04T08:31:27.965" v="400" actId="14100"/>
          <ac:spMkLst>
            <pc:docMk/>
            <pc:sldMk cId="1607114438" sldId="275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B747884-FE03-411A-9E5E-A854FFB89B16}" dt="2023-12-04T08:32:22.372" v="410" actId="1076"/>
          <ac:spMkLst>
            <pc:docMk/>
            <pc:sldMk cId="1607114438" sldId="275"/>
            <ac:spMk id="7" creationId="{AF2C2B7F-52AA-7CFB-80A9-F4597400EB51}"/>
          </ac:spMkLst>
        </pc:spChg>
      </pc:sldChg>
      <pc:sldChg chg="addSp modSp add ord">
        <pc:chgData name="Nicolás Rodríguez Uribe" userId="743eddab-4d2c-4c93-bdc4-e21608900313" providerId="ADAL" clId="{FB747884-FE03-411A-9E5E-A854FFB89B16}" dt="2023-12-15T10:41:22.906" v="653"/>
        <pc:sldMkLst>
          <pc:docMk/>
          <pc:sldMk cId="1188098371" sldId="276"/>
        </pc:sldMkLst>
        <pc:spChg chg="add mod">
          <ac:chgData name="Nicolás Rodríguez Uribe" userId="743eddab-4d2c-4c93-bdc4-e21608900313" providerId="ADAL" clId="{FB747884-FE03-411A-9E5E-A854FFB89B16}" dt="2023-12-15T10:41:22.906" v="653"/>
          <ac:spMkLst>
            <pc:docMk/>
            <pc:sldMk cId="1188098371" sldId="276"/>
            <ac:spMk id="4" creationId="{BF485D43-CD3C-1C18-1D1C-5BE2CD5C43C0}"/>
          </ac:spMkLst>
        </pc:spChg>
      </pc:sldChg>
      <pc:sldChg chg="modSp add mod">
        <pc:chgData name="Nicolás Rodríguez Uribe" userId="743eddab-4d2c-4c93-bdc4-e21608900313" providerId="ADAL" clId="{FB747884-FE03-411A-9E5E-A854FFB89B16}" dt="2023-12-15T10:41:43.670" v="657" actId="113"/>
        <pc:sldMkLst>
          <pc:docMk/>
          <pc:sldMk cId="2067251715" sldId="277"/>
        </pc:sldMkLst>
        <pc:spChg chg="mod">
          <ac:chgData name="Nicolás Rodríguez Uribe" userId="743eddab-4d2c-4c93-bdc4-e21608900313" providerId="ADAL" clId="{FB747884-FE03-411A-9E5E-A854FFB89B16}" dt="2023-12-15T10:41:43.670" v="657" actId="113"/>
          <ac:spMkLst>
            <pc:docMk/>
            <pc:sldMk cId="2067251715" sldId="27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B747884-FE03-411A-9E5E-A854FFB89B16}" dt="2023-12-15T10:41:56.694" v="660" actId="113"/>
        <pc:sldMkLst>
          <pc:docMk/>
          <pc:sldMk cId="4037959682" sldId="278"/>
        </pc:sldMkLst>
        <pc:spChg chg="mod">
          <ac:chgData name="Nicolás Rodríguez Uribe" userId="743eddab-4d2c-4c93-bdc4-e21608900313" providerId="ADAL" clId="{FB747884-FE03-411A-9E5E-A854FFB89B16}" dt="2023-12-15T10:41:56.694" v="660" actId="113"/>
          <ac:spMkLst>
            <pc:docMk/>
            <pc:sldMk cId="4037959682" sldId="27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B747884-FE03-411A-9E5E-A854FFB89B16}" dt="2023-12-15T10:42:11.271" v="663" actId="113"/>
        <pc:sldMkLst>
          <pc:docMk/>
          <pc:sldMk cId="1504987616" sldId="279"/>
        </pc:sldMkLst>
        <pc:spChg chg="mod">
          <ac:chgData name="Nicolás Rodríguez Uribe" userId="743eddab-4d2c-4c93-bdc4-e21608900313" providerId="ADAL" clId="{FB747884-FE03-411A-9E5E-A854FFB89B16}" dt="2023-12-15T10:42:11.271" v="663" actId="113"/>
          <ac:spMkLst>
            <pc:docMk/>
            <pc:sldMk cId="1504987616" sldId="279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3100A2E4-5AD3-4E62-892C-17DE4B9E844F}"/>
    <pc:docChg chg="undo custSel addSld delSld modSld sldOrd">
      <pc:chgData name="Nicolás Rodríguez Uribe" userId="743eddab-4d2c-4c93-bdc4-e21608900313" providerId="ADAL" clId="{3100A2E4-5AD3-4E62-892C-17DE4B9E844F}" dt="2023-11-30T20:01:35.339" v="1235" actId="15"/>
      <pc:docMkLst>
        <pc:docMk/>
      </pc:docMkLst>
      <pc:sldChg chg="modSp mod">
        <pc:chgData name="Nicolás Rodríguez Uribe" userId="743eddab-4d2c-4c93-bdc4-e21608900313" providerId="ADAL" clId="{3100A2E4-5AD3-4E62-892C-17DE4B9E844F}" dt="2023-11-30T19:32:20.007" v="1138" actId="255"/>
        <pc:sldMkLst>
          <pc:docMk/>
          <pc:sldMk cId="2047059153" sldId="257"/>
        </pc:sldMkLst>
        <pc:spChg chg="mod">
          <ac:chgData name="Nicolás Rodríguez Uribe" userId="743eddab-4d2c-4c93-bdc4-e21608900313" providerId="ADAL" clId="{3100A2E4-5AD3-4E62-892C-17DE4B9E844F}" dt="2023-11-30T19:32:20.007" v="1138" actId="255"/>
          <ac:spMkLst>
            <pc:docMk/>
            <pc:sldMk cId="2047059153" sldId="25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4158414998" sldId="258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2346170297" sldId="259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592076565" sldId="260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344836165" sldId="261"/>
        </pc:sldMkLst>
      </pc:sldChg>
      <pc:sldChg chg="modSp mod">
        <pc:chgData name="Nicolás Rodríguez Uribe" userId="743eddab-4d2c-4c93-bdc4-e21608900313" providerId="ADAL" clId="{3100A2E4-5AD3-4E62-892C-17DE4B9E844F}" dt="2023-11-28T15:48:55.053" v="18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3100A2E4-5AD3-4E62-892C-17DE4B9E844F}" dt="2023-11-28T15:48:55.053" v="18" actId="20577"/>
          <ac:spMkLst>
            <pc:docMk/>
            <pc:sldMk cId="3234330171" sldId="262"/>
            <ac:spMk id="4" creationId="{EC7282F1-25B7-6A2B-F234-CA687E2D4AE7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21982363" sldId="263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08267103" sldId="264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459237278" sldId="265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100901251" sldId="266"/>
        </pc:sldMkLst>
      </pc:sldChg>
      <pc:sldChg chg="modSp mod">
        <pc:chgData name="Nicolás Rodríguez Uribe" userId="743eddab-4d2c-4c93-bdc4-e21608900313" providerId="ADAL" clId="{3100A2E4-5AD3-4E62-892C-17DE4B9E844F}" dt="2023-11-28T15:49:14.329" v="49" actId="113"/>
        <pc:sldMkLst>
          <pc:docMk/>
          <pc:sldMk cId="1752846237" sldId="267"/>
        </pc:sldMkLst>
        <pc:spChg chg="mod">
          <ac:chgData name="Nicolás Rodríguez Uribe" userId="743eddab-4d2c-4c93-bdc4-e21608900313" providerId="ADAL" clId="{3100A2E4-5AD3-4E62-892C-17DE4B9E844F}" dt="2023-11-28T15:49:03.839" v="45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5:49:14.329" v="49" actId="113"/>
          <ac:spMkLst>
            <pc:docMk/>
            <pc:sldMk cId="1752846237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5:49:53.111" v="54"/>
        <pc:sldMkLst>
          <pc:docMk/>
          <pc:sldMk cId="1446267662" sldId="268"/>
        </pc:sldMkLst>
        <pc:spChg chg="mod">
          <ac:chgData name="Nicolás Rodríguez Uribe" userId="743eddab-4d2c-4c93-bdc4-e21608900313" providerId="ADAL" clId="{3100A2E4-5AD3-4E62-892C-17DE4B9E844F}" dt="2023-11-28T15:49:53.111" v="54"/>
          <ac:spMkLst>
            <pc:docMk/>
            <pc:sldMk cId="1446267662" sldId="268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10:01.614" v="172" actId="6549"/>
        <pc:sldMkLst>
          <pc:docMk/>
          <pc:sldMk cId="319892205" sldId="269"/>
        </pc:sldMkLst>
        <pc:spChg chg="add del">
          <ac:chgData name="Nicolás Rodríguez Uribe" userId="743eddab-4d2c-4c93-bdc4-e21608900313" providerId="ADAL" clId="{3100A2E4-5AD3-4E62-892C-17DE4B9E844F}" dt="2023-11-28T15:56:47.610" v="86"/>
          <ac:spMkLst>
            <pc:docMk/>
            <pc:sldMk cId="319892205" sldId="269"/>
            <ac:spMk id="3" creationId="{57C4762E-23E2-6921-35F8-580585B13444}"/>
          </ac:spMkLst>
        </pc:spChg>
        <pc:spChg chg="mod">
          <ac:chgData name="Nicolás Rodríguez Uribe" userId="743eddab-4d2c-4c93-bdc4-e21608900313" providerId="ADAL" clId="{3100A2E4-5AD3-4E62-892C-17DE4B9E844F}" dt="2023-11-28T16:10:01.614" v="172" actId="6549"/>
          <ac:spMkLst>
            <pc:docMk/>
            <pc:sldMk cId="319892205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07:04.189" v="154" actId="20577"/>
          <ac:spMkLst>
            <pc:docMk/>
            <pc:sldMk cId="319892205" sldId="26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28T16:00:47.939" v="97" actId="22"/>
          <ac:spMkLst>
            <pc:docMk/>
            <pc:sldMk cId="319892205" sldId="269"/>
            <ac:spMk id="7" creationId="{1110D00D-ED11-57A1-2902-10E54BBDA4DE}"/>
          </ac:spMkLst>
        </pc:spChg>
        <pc:spChg chg="add del">
          <ac:chgData name="Nicolás Rodríguez Uribe" userId="743eddab-4d2c-4c93-bdc4-e21608900313" providerId="ADAL" clId="{3100A2E4-5AD3-4E62-892C-17DE4B9E844F}" dt="2023-11-28T16:01:18.976" v="99" actId="22"/>
          <ac:spMkLst>
            <pc:docMk/>
            <pc:sldMk cId="319892205" sldId="269"/>
            <ac:spMk id="9" creationId="{1FD08EBE-862F-A180-B5E7-D8E1C7874372}"/>
          </ac:spMkLst>
        </pc:spChg>
        <pc:spChg chg="add del mod">
          <ac:chgData name="Nicolás Rodríguez Uribe" userId="743eddab-4d2c-4c93-bdc4-e21608900313" providerId="ADAL" clId="{3100A2E4-5AD3-4E62-892C-17DE4B9E844F}" dt="2023-11-28T16:02:44.351" v="109" actId="22"/>
          <ac:spMkLst>
            <pc:docMk/>
            <pc:sldMk cId="319892205" sldId="269"/>
            <ac:spMk id="11" creationId="{3964764E-C477-26E5-87F5-5EC76E999509}"/>
          </ac:spMkLst>
        </pc:spChg>
        <pc:spChg chg="add del mod">
          <ac:chgData name="Nicolás Rodríguez Uribe" userId="743eddab-4d2c-4c93-bdc4-e21608900313" providerId="ADAL" clId="{3100A2E4-5AD3-4E62-892C-17DE4B9E844F}" dt="2023-11-28T16:03:10.082" v="115" actId="22"/>
          <ac:spMkLst>
            <pc:docMk/>
            <pc:sldMk cId="319892205" sldId="269"/>
            <ac:spMk id="13" creationId="{66C13A9A-37C7-D010-0397-390050264384}"/>
          </ac:spMkLst>
        </pc:spChg>
        <pc:spChg chg="add del">
          <ac:chgData name="Nicolás Rodríguez Uribe" userId="743eddab-4d2c-4c93-bdc4-e21608900313" providerId="ADAL" clId="{3100A2E4-5AD3-4E62-892C-17DE4B9E844F}" dt="2023-11-28T16:03:31.905" v="117" actId="22"/>
          <ac:spMkLst>
            <pc:docMk/>
            <pc:sldMk cId="319892205" sldId="269"/>
            <ac:spMk id="15" creationId="{26E967AA-EF62-2064-001C-1AC70F38469C}"/>
          </ac:spMkLst>
        </pc:spChg>
        <pc:spChg chg="add mod">
          <ac:chgData name="Nicolás Rodríguez Uribe" userId="743eddab-4d2c-4c93-bdc4-e21608900313" providerId="ADAL" clId="{3100A2E4-5AD3-4E62-892C-17DE4B9E844F}" dt="2023-11-28T16:06:55.924" v="152" actId="1076"/>
          <ac:spMkLst>
            <pc:docMk/>
            <pc:sldMk cId="319892205" sldId="269"/>
            <ac:spMk id="17" creationId="{B8C1467D-BD7F-2C89-2A4D-3DC78DF0D7A1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20:19.010" v="256" actId="14100"/>
        <pc:sldMkLst>
          <pc:docMk/>
          <pc:sldMk cId="3675828560" sldId="270"/>
        </pc:sldMkLst>
        <pc:spChg chg="mod">
          <ac:chgData name="Nicolás Rodríguez Uribe" userId="743eddab-4d2c-4c93-bdc4-e21608900313" providerId="ADAL" clId="{3100A2E4-5AD3-4E62-892C-17DE4B9E844F}" dt="2023-11-28T16:09:56.822" v="171" actId="20577"/>
          <ac:spMkLst>
            <pc:docMk/>
            <pc:sldMk cId="367582856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13:09.473" v="187" actId="5793"/>
          <ac:spMkLst>
            <pc:docMk/>
            <pc:sldMk cId="3675828560" sldId="270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12:25.937" v="175" actId="22"/>
          <ac:spMkLst>
            <pc:docMk/>
            <pc:sldMk cId="3675828560" sldId="270"/>
            <ac:spMk id="6" creationId="{F41FA0EC-9F9E-52F8-1180-F301302ECF5F}"/>
          </ac:spMkLst>
        </pc:spChg>
        <pc:spChg chg="add del">
          <ac:chgData name="Nicolás Rodríguez Uribe" userId="743eddab-4d2c-4c93-bdc4-e21608900313" providerId="ADAL" clId="{3100A2E4-5AD3-4E62-892C-17DE4B9E844F}" dt="2023-11-28T16:12:28.753" v="177" actId="22"/>
          <ac:spMkLst>
            <pc:docMk/>
            <pc:sldMk cId="3675828560" sldId="270"/>
            <ac:spMk id="8" creationId="{A356D7C4-E264-1DF5-956D-7FCEA25E4B8A}"/>
          </ac:spMkLst>
        </pc:spChg>
        <pc:spChg chg="add del mod">
          <ac:chgData name="Nicolás Rodríguez Uribe" userId="743eddab-4d2c-4c93-bdc4-e21608900313" providerId="ADAL" clId="{3100A2E4-5AD3-4E62-892C-17DE4B9E844F}" dt="2023-11-28T16:14:07.471" v="188" actId="478"/>
          <ac:spMkLst>
            <pc:docMk/>
            <pc:sldMk cId="3675828560" sldId="270"/>
            <ac:spMk id="10" creationId="{456B2DDA-5BC4-0741-0AE5-A1FACC9A26E1}"/>
          </ac:spMkLst>
        </pc:spChg>
        <pc:spChg chg="add mod">
          <ac:chgData name="Nicolás Rodríguez Uribe" userId="743eddab-4d2c-4c93-bdc4-e21608900313" providerId="ADAL" clId="{3100A2E4-5AD3-4E62-892C-17DE4B9E844F}" dt="2023-11-28T16:20:04.438" v="254" actId="20577"/>
          <ac:spMkLst>
            <pc:docMk/>
            <pc:sldMk cId="3675828560" sldId="270"/>
            <ac:spMk id="12" creationId="{2A2E96F3-A9FE-90B3-1202-7F1487775258}"/>
          </ac:spMkLst>
        </pc:spChg>
        <pc:spChg chg="add mod">
          <ac:chgData name="Nicolás Rodríguez Uribe" userId="743eddab-4d2c-4c93-bdc4-e21608900313" providerId="ADAL" clId="{3100A2E4-5AD3-4E62-892C-17DE4B9E844F}" dt="2023-11-28T16:17:43.919" v="233" actId="20577"/>
          <ac:spMkLst>
            <pc:docMk/>
            <pc:sldMk cId="3675828560" sldId="270"/>
            <ac:spMk id="14" creationId="{ECF102BA-C6A8-3ED1-F496-BE36317D013D}"/>
          </ac:spMkLst>
        </pc:spChg>
        <pc:spChg chg="add mod">
          <ac:chgData name="Nicolás Rodríguez Uribe" userId="743eddab-4d2c-4c93-bdc4-e21608900313" providerId="ADAL" clId="{3100A2E4-5AD3-4E62-892C-17DE4B9E844F}" dt="2023-11-28T16:19:56.336" v="252" actId="20577"/>
          <ac:spMkLst>
            <pc:docMk/>
            <pc:sldMk cId="3675828560" sldId="270"/>
            <ac:spMk id="16" creationId="{E03F17F7-EAF4-29EC-82B7-D9EF2FE1FEE8}"/>
          </ac:spMkLst>
        </pc:spChg>
        <pc:spChg chg="del">
          <ac:chgData name="Nicolás Rodríguez Uribe" userId="743eddab-4d2c-4c93-bdc4-e21608900313" providerId="ADAL" clId="{3100A2E4-5AD3-4E62-892C-17DE4B9E844F}" dt="2023-11-28T16:14:08.765" v="189" actId="478"/>
          <ac:spMkLst>
            <pc:docMk/>
            <pc:sldMk cId="3675828560" sldId="270"/>
            <ac:spMk id="17" creationId="{B8C1467D-BD7F-2C89-2A4D-3DC78DF0D7A1}"/>
          </ac:spMkLst>
        </pc:spChg>
        <pc:spChg chg="add mod">
          <ac:chgData name="Nicolás Rodríguez Uribe" userId="743eddab-4d2c-4c93-bdc4-e21608900313" providerId="ADAL" clId="{3100A2E4-5AD3-4E62-892C-17DE4B9E844F}" dt="2023-11-28T16:20:19.010" v="256" actId="14100"/>
          <ac:spMkLst>
            <pc:docMk/>
            <pc:sldMk cId="3675828560" sldId="270"/>
            <ac:spMk id="19" creationId="{07235F1C-60E7-5FCD-06BA-52AEAA89DE1B}"/>
          </ac:spMkLst>
        </pc:spChg>
      </pc:sldChg>
      <pc:sldChg chg="add del">
        <pc:chgData name="Nicolás Rodríguez Uribe" userId="743eddab-4d2c-4c93-bdc4-e21608900313" providerId="ADAL" clId="{3100A2E4-5AD3-4E62-892C-17DE4B9E844F}" dt="2023-11-28T16:25:36.193" v="258" actId="47"/>
        <pc:sldMkLst>
          <pc:docMk/>
          <pc:sldMk cId="3809723451" sldId="271"/>
        </pc:sldMkLst>
      </pc:sldChg>
      <pc:sldChg chg="addSp delSp modSp add mod ord">
        <pc:chgData name="Nicolás Rodríguez Uribe" userId="743eddab-4d2c-4c93-bdc4-e21608900313" providerId="ADAL" clId="{3100A2E4-5AD3-4E62-892C-17DE4B9E844F}" dt="2023-11-30T16:43:59.953" v="353" actId="15"/>
        <pc:sldMkLst>
          <pc:docMk/>
          <pc:sldMk cId="4096980322" sldId="271"/>
        </pc:sldMkLst>
        <pc:spChg chg="add del">
          <ac:chgData name="Nicolás Rodríguez Uribe" userId="743eddab-4d2c-4c93-bdc4-e21608900313" providerId="ADAL" clId="{3100A2E4-5AD3-4E62-892C-17DE4B9E844F}" dt="2023-11-28T16:29:35.080" v="277"/>
          <ac:spMkLst>
            <pc:docMk/>
            <pc:sldMk cId="4096980322" sldId="271"/>
            <ac:spMk id="3" creationId="{BECE0A98-9EDA-3E9B-054A-8E673458DC48}"/>
          </ac:spMkLst>
        </pc:spChg>
        <pc:spChg chg="mod">
          <ac:chgData name="Nicolás Rodríguez Uribe" userId="743eddab-4d2c-4c93-bdc4-e21608900313" providerId="ADAL" clId="{3100A2E4-5AD3-4E62-892C-17DE4B9E844F}" dt="2023-11-28T16:29:04.277" v="275" actId="20577"/>
          <ac:spMkLst>
            <pc:docMk/>
            <pc:sldMk cId="4096980322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3:59.953" v="353" actId="15"/>
          <ac:spMkLst>
            <pc:docMk/>
            <pc:sldMk cId="4096980322" sldId="27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29:41.544" v="280"/>
          <ac:spMkLst>
            <pc:docMk/>
            <pc:sldMk cId="4096980322" sldId="271"/>
            <ac:spMk id="6" creationId="{667DC5B9-C69F-DA00-66DA-CAD7D5E0713C}"/>
          </ac:spMkLst>
        </pc:spChg>
        <pc:spChg chg="add del">
          <ac:chgData name="Nicolás Rodríguez Uribe" userId="743eddab-4d2c-4c93-bdc4-e21608900313" providerId="ADAL" clId="{3100A2E4-5AD3-4E62-892C-17DE4B9E844F}" dt="2023-11-28T16:29:47.441" v="282"/>
          <ac:spMkLst>
            <pc:docMk/>
            <pc:sldMk cId="4096980322" sldId="271"/>
            <ac:spMk id="7" creationId="{7B7D2BD8-16FE-61F3-D58E-A3081CC94766}"/>
          </ac:spMkLst>
        </pc:spChg>
        <pc:spChg chg="del">
          <ac:chgData name="Nicolás Rodríguez Uribe" userId="743eddab-4d2c-4c93-bdc4-e21608900313" providerId="ADAL" clId="{3100A2E4-5AD3-4E62-892C-17DE4B9E844F}" dt="2023-11-28T16:32:14.534" v="294" actId="478"/>
          <ac:spMkLst>
            <pc:docMk/>
            <pc:sldMk cId="4096980322" sldId="271"/>
            <ac:spMk id="17" creationId="{B8C1467D-BD7F-2C89-2A4D-3DC78DF0D7A1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4:44.394" v="322" actId="1076"/>
        <pc:sldMkLst>
          <pc:docMk/>
          <pc:sldMk cId="609313318" sldId="272"/>
        </pc:sldMkLst>
        <pc:spChg chg="mod">
          <ac:chgData name="Nicolás Rodríguez Uribe" userId="743eddab-4d2c-4c93-bdc4-e21608900313" providerId="ADAL" clId="{3100A2E4-5AD3-4E62-892C-17DE4B9E844F}" dt="2023-11-28T16:32:21.926" v="305" actId="20577"/>
          <ac:spMkLst>
            <pc:docMk/>
            <pc:sldMk cId="609313318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34:44.394" v="322" actId="1076"/>
          <ac:spMkLst>
            <pc:docMk/>
            <pc:sldMk cId="609313318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8:31.592" v="349" actId="6549"/>
        <pc:sldMkLst>
          <pc:docMk/>
          <pc:sldMk cId="2540340194" sldId="273"/>
        </pc:sldMkLst>
        <pc:spChg chg="mod">
          <ac:chgData name="Nicolás Rodríguez Uribe" userId="743eddab-4d2c-4c93-bdc4-e21608900313" providerId="ADAL" clId="{3100A2E4-5AD3-4E62-892C-17DE4B9E844F}" dt="2023-11-28T16:38:31.592" v="349" actId="6549"/>
          <ac:spMkLst>
            <pc:docMk/>
            <pc:sldMk cId="2540340194" sldId="273"/>
            <ac:spMk id="5" creationId="{CA4367EF-420F-8AB9-B445-DF046B536613}"/>
          </ac:spMkLst>
        </pc:spChg>
      </pc:sldChg>
      <pc:sldChg chg="delSp modSp add del mod">
        <pc:chgData name="Nicolás Rodríguez Uribe" userId="743eddab-4d2c-4c93-bdc4-e21608900313" providerId="ADAL" clId="{3100A2E4-5AD3-4E62-892C-17DE4B9E844F}" dt="2023-11-30T17:38:55.781" v="515" actId="47"/>
        <pc:sldMkLst>
          <pc:docMk/>
          <pc:sldMk cId="317505576" sldId="274"/>
        </pc:sldMkLst>
        <pc:spChg chg="mod">
          <ac:chgData name="Nicolás Rodríguez Uribe" userId="743eddab-4d2c-4c93-bdc4-e21608900313" providerId="ADAL" clId="{3100A2E4-5AD3-4E62-892C-17DE4B9E844F}" dt="2023-11-30T16:45:05.249" v="374" actId="20577"/>
          <ac:spMkLst>
            <pc:docMk/>
            <pc:sldMk cId="31750557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9:55.170" v="453" actId="20577"/>
          <ac:spMkLst>
            <pc:docMk/>
            <pc:sldMk cId="317505576" sldId="274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6:49:59.207" v="454" actId="478"/>
          <ac:spMkLst>
            <pc:docMk/>
            <pc:sldMk cId="317505576" sldId="274"/>
            <ac:spMk id="17" creationId="{B8C1467D-BD7F-2C89-2A4D-3DC78DF0D7A1}"/>
          </ac:spMkLst>
        </pc:spChg>
      </pc:sldChg>
      <pc:sldChg chg="modSp add del mod">
        <pc:chgData name="Nicolás Rodríguez Uribe" userId="743eddab-4d2c-4c93-bdc4-e21608900313" providerId="ADAL" clId="{3100A2E4-5AD3-4E62-892C-17DE4B9E844F}" dt="2023-11-30T16:44:55.025" v="364" actId="47"/>
        <pc:sldMkLst>
          <pc:docMk/>
          <pc:sldMk cId="1945013854" sldId="274"/>
        </pc:sldMkLst>
        <pc:spChg chg="mod">
          <ac:chgData name="Nicolás Rodríguez Uribe" userId="743eddab-4d2c-4c93-bdc4-e21608900313" providerId="ADAL" clId="{3100A2E4-5AD3-4E62-892C-17DE4B9E844F}" dt="2023-11-30T16:44:22.370" v="363" actId="20577"/>
          <ac:spMkLst>
            <pc:docMk/>
            <pc:sldMk cId="1945013854" sldId="274"/>
            <ac:spMk id="4" creationId="{EC7282F1-25B7-6A2B-F234-CA687E2D4AE7}"/>
          </ac:spMkLst>
        </pc:spChg>
      </pc:sldChg>
      <pc:sldChg chg="addSp delSp modSp add del mod">
        <pc:chgData name="Nicolás Rodríguez Uribe" userId="743eddab-4d2c-4c93-bdc4-e21608900313" providerId="ADAL" clId="{3100A2E4-5AD3-4E62-892C-17DE4B9E844F}" dt="2023-11-30T16:56:45.700" v="478" actId="47"/>
        <pc:sldMkLst>
          <pc:docMk/>
          <pc:sldMk cId="47704893" sldId="275"/>
        </pc:sldMkLst>
        <pc:spChg chg="del">
          <ac:chgData name="Nicolás Rodríguez Uribe" userId="743eddab-4d2c-4c93-bdc4-e21608900313" providerId="ADAL" clId="{3100A2E4-5AD3-4E62-892C-17DE4B9E844F}" dt="2023-11-30T16:50:21.661" v="456" actId="478"/>
          <ac:spMkLst>
            <pc:docMk/>
            <pc:sldMk cId="47704893" sldId="275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6:50:23.920" v="457" actId="478"/>
          <ac:spMkLst>
            <pc:docMk/>
            <pc:sldMk cId="47704893" sldId="275"/>
            <ac:spMk id="6" creationId="{4CBC80DA-7E9E-8838-8BAD-1795C210AE23}"/>
          </ac:spMkLst>
        </pc:spChg>
        <pc:spChg chg="add mod">
          <ac:chgData name="Nicolás Rodríguez Uribe" userId="743eddab-4d2c-4c93-bdc4-e21608900313" providerId="ADAL" clId="{3100A2E4-5AD3-4E62-892C-17DE4B9E844F}" dt="2023-11-30T16:50:58.808" v="463" actId="1076"/>
          <ac:spMkLst>
            <pc:docMk/>
            <pc:sldMk cId="47704893" sldId="275"/>
            <ac:spMk id="8" creationId="{3EA99350-6E55-6C43-383D-8681D0F59A1F}"/>
          </ac:spMkLst>
        </pc:spChg>
        <pc:spChg chg="add mod">
          <ac:chgData name="Nicolás Rodríguez Uribe" userId="743eddab-4d2c-4c93-bdc4-e21608900313" providerId="ADAL" clId="{3100A2E4-5AD3-4E62-892C-17DE4B9E844F}" dt="2023-11-30T16:55:31.479" v="467" actId="1076"/>
          <ac:spMkLst>
            <pc:docMk/>
            <pc:sldMk cId="47704893" sldId="275"/>
            <ac:spMk id="10" creationId="{6A1229C8-4DC1-E56D-1121-190A012EE324}"/>
          </ac:spMkLst>
        </pc:spChg>
      </pc:sldChg>
      <pc:sldChg chg="addSp modSp add mod">
        <pc:chgData name="Nicolás Rodríguez Uribe" userId="743eddab-4d2c-4c93-bdc4-e21608900313" providerId="ADAL" clId="{3100A2E4-5AD3-4E62-892C-17DE4B9E844F}" dt="2023-11-30T17:37:20.099" v="514" actId="1076"/>
        <pc:sldMkLst>
          <pc:docMk/>
          <pc:sldMk cId="102292091" sldId="276"/>
        </pc:sldMkLst>
        <pc:spChg chg="add mod">
          <ac:chgData name="Nicolás Rodríguez Uribe" userId="743eddab-4d2c-4c93-bdc4-e21608900313" providerId="ADAL" clId="{3100A2E4-5AD3-4E62-892C-17DE4B9E844F}" dt="2023-11-30T16:56:24.922" v="474" actId="1076"/>
          <ac:spMkLst>
            <pc:docMk/>
            <pc:sldMk cId="102292091" sldId="276"/>
            <ac:spMk id="3" creationId="{07F5733E-C038-961A-9D6C-930C5872BFC9}"/>
          </ac:spMkLst>
        </pc:spChg>
        <pc:spChg chg="mod">
          <ac:chgData name="Nicolás Rodríguez Uribe" userId="743eddab-4d2c-4c93-bdc4-e21608900313" providerId="ADAL" clId="{3100A2E4-5AD3-4E62-892C-17DE4B9E844F}" dt="2023-11-30T17:36:24.246" v="504"/>
          <ac:spMkLst>
            <pc:docMk/>
            <pc:sldMk cId="102292091" sldId="276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37:14.537" v="513" actId="1076"/>
          <ac:spMkLst>
            <pc:docMk/>
            <pc:sldMk cId="102292091" sldId="276"/>
            <ac:spMk id="6" creationId="{1967AD2B-0254-84CE-9EC1-EE53B3FF7740}"/>
          </ac:spMkLst>
        </pc:spChg>
        <pc:spChg chg="add mod">
          <ac:chgData name="Nicolás Rodríguez Uribe" userId="743eddab-4d2c-4c93-bdc4-e21608900313" providerId="ADAL" clId="{3100A2E4-5AD3-4E62-892C-17DE4B9E844F}" dt="2023-11-30T17:37:20.099" v="514" actId="1076"/>
          <ac:spMkLst>
            <pc:docMk/>
            <pc:sldMk cId="102292091" sldId="276"/>
            <ac:spMk id="8" creationId="{A14A20D8-7FDC-C1EE-D19F-F2166CD6BE90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6:58:11.946" v="501" actId="14100"/>
        <pc:sldMkLst>
          <pc:docMk/>
          <pc:sldMk cId="1266242455" sldId="277"/>
        </pc:sldMkLst>
        <pc:spChg chg="mod">
          <ac:chgData name="Nicolás Rodríguez Uribe" userId="743eddab-4d2c-4c93-bdc4-e21608900313" providerId="ADAL" clId="{3100A2E4-5AD3-4E62-892C-17DE4B9E844F}" dt="2023-11-30T16:57:19.067" v="486" actId="20577"/>
          <ac:spMkLst>
            <pc:docMk/>
            <pc:sldMk cId="1266242455" sldId="277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6:58:11.946" v="501" actId="14100"/>
          <ac:spMkLst>
            <pc:docMk/>
            <pc:sldMk cId="1266242455" sldId="277"/>
            <ac:spMk id="6" creationId="{3DCAA98C-1B4E-8506-DC3F-9CB9F5009AC8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7:43:00.422" v="565" actId="1076"/>
        <pc:sldMkLst>
          <pc:docMk/>
          <pc:sldMk cId="3466171085" sldId="278"/>
        </pc:sldMkLst>
        <pc:spChg chg="mod">
          <ac:chgData name="Nicolás Rodríguez Uribe" userId="743eddab-4d2c-4c93-bdc4-e21608900313" providerId="ADAL" clId="{3100A2E4-5AD3-4E62-892C-17DE4B9E844F}" dt="2023-11-30T17:41:29.080" v="538" actId="6549"/>
          <ac:spMkLst>
            <pc:docMk/>
            <pc:sldMk cId="3466171085" sldId="27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7:41:57.219" v="545" actId="20577"/>
          <ac:spMkLst>
            <pc:docMk/>
            <pc:sldMk cId="3466171085" sldId="278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43:00.422" v="565" actId="1076"/>
          <ac:spMkLst>
            <pc:docMk/>
            <pc:sldMk cId="3466171085" sldId="278"/>
            <ac:spMk id="6" creationId="{B43CF532-6301-0DA5-3FAA-110D4FBA8C07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11:54.366" v="661" actId="1076"/>
        <pc:sldMkLst>
          <pc:docMk/>
          <pc:sldMk cId="2027733667" sldId="279"/>
        </pc:sldMkLst>
        <pc:spChg chg="add del">
          <ac:chgData name="Nicolás Rodríguez Uribe" userId="743eddab-4d2c-4c93-bdc4-e21608900313" providerId="ADAL" clId="{3100A2E4-5AD3-4E62-892C-17DE4B9E844F}" dt="2023-11-30T18:00:50.567" v="612"/>
          <ac:spMkLst>
            <pc:docMk/>
            <pc:sldMk cId="2027733667" sldId="279"/>
            <ac:spMk id="3" creationId="{C7A54148-406A-D50F-586C-E649D905DF0B}"/>
          </ac:spMkLst>
        </pc:spChg>
        <pc:spChg chg="mod">
          <ac:chgData name="Nicolás Rodríguez Uribe" userId="743eddab-4d2c-4c93-bdc4-e21608900313" providerId="ADAL" clId="{3100A2E4-5AD3-4E62-892C-17DE4B9E844F}" dt="2023-11-30T17:50:06.573" v="572" actId="20577"/>
          <ac:spMkLst>
            <pc:docMk/>
            <pc:sldMk cId="202773366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10:35.499" v="647"/>
          <ac:spMkLst>
            <pc:docMk/>
            <pc:sldMk cId="2027733667" sldId="279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00:46.842" v="609" actId="478"/>
          <ac:spMkLst>
            <pc:docMk/>
            <pc:sldMk cId="2027733667" sldId="279"/>
            <ac:spMk id="6" creationId="{B43CF532-6301-0DA5-3FAA-110D4FBA8C07}"/>
          </ac:spMkLst>
        </pc:spChg>
        <pc:spChg chg="add mod">
          <ac:chgData name="Nicolás Rodríguez Uribe" userId="743eddab-4d2c-4c93-bdc4-e21608900313" providerId="ADAL" clId="{3100A2E4-5AD3-4E62-892C-17DE4B9E844F}" dt="2023-11-30T18:03:18.214" v="644" actId="14100"/>
          <ac:spMkLst>
            <pc:docMk/>
            <pc:sldMk cId="2027733667" sldId="279"/>
            <ac:spMk id="8" creationId="{D235361A-54DD-615F-896D-346C6D149884}"/>
          </ac:spMkLst>
        </pc:spChg>
        <pc:spChg chg="add mod">
          <ac:chgData name="Nicolás Rodríguez Uribe" userId="743eddab-4d2c-4c93-bdc4-e21608900313" providerId="ADAL" clId="{3100A2E4-5AD3-4E62-892C-17DE4B9E844F}" dt="2023-11-30T18:03:23.355" v="645" actId="1076"/>
          <ac:spMkLst>
            <pc:docMk/>
            <pc:sldMk cId="2027733667" sldId="279"/>
            <ac:spMk id="10" creationId="{CF44419D-28C7-BC8E-1C0D-5C48EE7FE3CC}"/>
          </ac:spMkLst>
        </pc:spChg>
        <pc:spChg chg="add mod">
          <ac:chgData name="Nicolás Rodríguez Uribe" userId="743eddab-4d2c-4c93-bdc4-e21608900313" providerId="ADAL" clId="{3100A2E4-5AD3-4E62-892C-17DE4B9E844F}" dt="2023-11-30T18:10:57.371" v="653" actId="1076"/>
          <ac:spMkLst>
            <pc:docMk/>
            <pc:sldMk cId="2027733667" sldId="279"/>
            <ac:spMk id="12" creationId="{CA478189-9BFE-E898-3C82-4A51523B26A4}"/>
          </ac:spMkLst>
        </pc:spChg>
        <pc:spChg chg="add mod">
          <ac:chgData name="Nicolás Rodríguez Uribe" userId="743eddab-4d2c-4c93-bdc4-e21608900313" providerId="ADAL" clId="{3100A2E4-5AD3-4E62-892C-17DE4B9E844F}" dt="2023-11-30T18:11:54.366" v="661" actId="1076"/>
          <ac:spMkLst>
            <pc:docMk/>
            <pc:sldMk cId="2027733667" sldId="279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1:21.333" v="693" actId="6549"/>
        <pc:sldMkLst>
          <pc:docMk/>
          <pc:sldMk cId="396002484" sldId="280"/>
        </pc:sldMkLst>
        <pc:spChg chg="add del">
          <ac:chgData name="Nicolás Rodríguez Uribe" userId="743eddab-4d2c-4c93-bdc4-e21608900313" providerId="ADAL" clId="{3100A2E4-5AD3-4E62-892C-17DE4B9E844F}" dt="2023-11-30T18:30:33.483" v="679"/>
          <ac:spMkLst>
            <pc:docMk/>
            <pc:sldMk cId="396002484" sldId="280"/>
            <ac:spMk id="3" creationId="{75044731-8CC5-7AF7-2ADA-D8B00BB4220B}"/>
          </ac:spMkLst>
        </pc:spChg>
        <pc:spChg chg="mod">
          <ac:chgData name="Nicolás Rodríguez Uribe" userId="743eddab-4d2c-4c93-bdc4-e21608900313" providerId="ADAL" clId="{3100A2E4-5AD3-4E62-892C-17DE4B9E844F}" dt="2023-11-30T18:29:26.371" v="671" actId="20577"/>
          <ac:spMkLst>
            <pc:docMk/>
            <pc:sldMk cId="396002484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31:21.333" v="693" actId="6549"/>
          <ac:spMkLst>
            <pc:docMk/>
            <pc:sldMk cId="396002484" sldId="28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8" creationId="{D235361A-54DD-615F-896D-346C6D14988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0" creationId="{CF44419D-28C7-BC8E-1C0D-5C48EE7FE3CC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2" creationId="{CA478189-9BFE-E898-3C82-4A51523B26A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8:11.673" v="743" actId="20577"/>
        <pc:sldMkLst>
          <pc:docMk/>
          <pc:sldMk cId="1533337814" sldId="281"/>
        </pc:sldMkLst>
        <pc:spChg chg="del">
          <ac:chgData name="Nicolás Rodríguez Uribe" userId="743eddab-4d2c-4c93-bdc4-e21608900313" providerId="ADAL" clId="{3100A2E4-5AD3-4E62-892C-17DE4B9E844F}" dt="2023-11-30T18:34:47.076" v="695" actId="478"/>
          <ac:spMkLst>
            <pc:docMk/>
            <pc:sldMk cId="1533337814" sldId="281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8:34:50.794" v="697" actId="478"/>
          <ac:spMkLst>
            <pc:docMk/>
            <pc:sldMk cId="1533337814" sldId="281"/>
            <ac:spMk id="6" creationId="{FBF4746E-C888-566D-3B75-446062C03931}"/>
          </ac:spMkLst>
        </pc:spChg>
        <pc:spChg chg="add mod">
          <ac:chgData name="Nicolás Rodríguez Uribe" userId="743eddab-4d2c-4c93-bdc4-e21608900313" providerId="ADAL" clId="{3100A2E4-5AD3-4E62-892C-17DE4B9E844F}" dt="2023-11-30T18:36:52.469" v="720" actId="1076"/>
          <ac:spMkLst>
            <pc:docMk/>
            <pc:sldMk cId="1533337814" sldId="281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8:37:19.494" v="728" actId="1076"/>
          <ac:spMkLst>
            <pc:docMk/>
            <pc:sldMk cId="1533337814" sldId="281"/>
            <ac:spMk id="10" creationId="{EAEB080F-E6D9-7CEB-5B77-D6443A753AAB}"/>
          </ac:spMkLst>
        </pc:spChg>
        <pc:spChg chg="add mod">
          <ac:chgData name="Nicolás Rodríguez Uribe" userId="743eddab-4d2c-4c93-bdc4-e21608900313" providerId="ADAL" clId="{3100A2E4-5AD3-4E62-892C-17DE4B9E844F}" dt="2023-11-30T18:38:06.704" v="741" actId="1076"/>
          <ac:spMkLst>
            <pc:docMk/>
            <pc:sldMk cId="1533337814" sldId="281"/>
            <ac:spMk id="12" creationId="{5CE318ED-33EA-3E7D-E537-BB0B6B8F13E6}"/>
          </ac:spMkLst>
        </pc:spChg>
        <pc:spChg chg="add mod">
          <ac:chgData name="Nicolás Rodríguez Uribe" userId="743eddab-4d2c-4c93-bdc4-e21608900313" providerId="ADAL" clId="{3100A2E4-5AD3-4E62-892C-17DE4B9E844F}" dt="2023-11-30T18:37:39.098" v="734" actId="20577"/>
          <ac:spMkLst>
            <pc:docMk/>
            <pc:sldMk cId="1533337814" sldId="281"/>
            <ac:spMk id="13" creationId="{386BB757-6CFC-3A15-94CA-BF72145B6162}"/>
          </ac:spMkLst>
        </pc:spChg>
        <pc:spChg chg="add del mod">
          <ac:chgData name="Nicolás Rodríguez Uribe" userId="743eddab-4d2c-4c93-bdc4-e21608900313" providerId="ADAL" clId="{3100A2E4-5AD3-4E62-892C-17DE4B9E844F}" dt="2023-11-30T18:36:36.045" v="715"/>
          <ac:spMkLst>
            <pc:docMk/>
            <pc:sldMk cId="1533337814" sldId="281"/>
            <ac:spMk id="14" creationId="{88D83499-8882-4A9A-4BC0-19850DF00658}"/>
          </ac:spMkLst>
        </pc:spChg>
        <pc:spChg chg="add del mod">
          <ac:chgData name="Nicolás Rodríguez Uribe" userId="743eddab-4d2c-4c93-bdc4-e21608900313" providerId="ADAL" clId="{3100A2E4-5AD3-4E62-892C-17DE4B9E844F}" dt="2023-11-30T18:36:39.084" v="717"/>
          <ac:spMkLst>
            <pc:docMk/>
            <pc:sldMk cId="1533337814" sldId="281"/>
            <ac:spMk id="15" creationId="{C477FAC1-55BE-A51F-2022-EF8556430327}"/>
          </ac:spMkLst>
        </pc:spChg>
        <pc:spChg chg="add mod">
          <ac:chgData name="Nicolás Rodríguez Uribe" userId="743eddab-4d2c-4c93-bdc4-e21608900313" providerId="ADAL" clId="{3100A2E4-5AD3-4E62-892C-17DE4B9E844F}" dt="2023-11-30T18:37:43.843" v="738" actId="20577"/>
          <ac:spMkLst>
            <pc:docMk/>
            <pc:sldMk cId="1533337814" sldId="281"/>
            <ac:spMk id="16" creationId="{0FB913CD-3AA1-19FB-84A9-98898167C086}"/>
          </ac:spMkLst>
        </pc:spChg>
        <pc:spChg chg="add del">
          <ac:chgData name="Nicolás Rodríguez Uribe" userId="743eddab-4d2c-4c93-bdc4-e21608900313" providerId="ADAL" clId="{3100A2E4-5AD3-4E62-892C-17DE4B9E844F}" dt="2023-11-30T18:37:11.428" v="725"/>
          <ac:spMkLst>
            <pc:docMk/>
            <pc:sldMk cId="1533337814" sldId="281"/>
            <ac:spMk id="17" creationId="{0EFBAC7F-BA0F-F164-295C-5ECCE411E615}"/>
          </ac:spMkLst>
        </pc:spChg>
        <pc:spChg chg="add mod">
          <ac:chgData name="Nicolás Rodríguez Uribe" userId="743eddab-4d2c-4c93-bdc4-e21608900313" providerId="ADAL" clId="{3100A2E4-5AD3-4E62-892C-17DE4B9E844F}" dt="2023-11-30T18:38:11.673" v="743" actId="20577"/>
          <ac:spMkLst>
            <pc:docMk/>
            <pc:sldMk cId="1533337814" sldId="281"/>
            <ac:spMk id="18" creationId="{E0FBD66D-7363-A2EB-D974-4939D25F8BAB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44:09.794" v="816" actId="20577"/>
        <pc:sldMkLst>
          <pc:docMk/>
          <pc:sldMk cId="2750101200" sldId="282"/>
        </pc:sldMkLst>
        <pc:spChg chg="add del">
          <ac:chgData name="Nicolás Rodríguez Uribe" userId="743eddab-4d2c-4c93-bdc4-e21608900313" providerId="ADAL" clId="{3100A2E4-5AD3-4E62-892C-17DE4B9E844F}" dt="2023-11-30T18:38:28.426" v="746"/>
          <ac:spMkLst>
            <pc:docMk/>
            <pc:sldMk cId="2750101200" sldId="282"/>
            <ac:spMk id="3" creationId="{4473F6C1-EBAE-97C0-FBC0-C16116D8B902}"/>
          </ac:spMkLst>
        </pc:spChg>
        <pc:spChg chg="add mod">
          <ac:chgData name="Nicolás Rodríguez Uribe" userId="743eddab-4d2c-4c93-bdc4-e21608900313" providerId="ADAL" clId="{3100A2E4-5AD3-4E62-892C-17DE4B9E844F}" dt="2023-11-30T18:43:29.802" v="802" actId="20577"/>
          <ac:spMkLst>
            <pc:docMk/>
            <pc:sldMk cId="2750101200" sldId="282"/>
            <ac:spMk id="5" creationId="{791D9A89-B842-73A1-D781-AD8B767EFC3E}"/>
          </ac:spMkLst>
        </pc:spChg>
        <pc:spChg chg="add del">
          <ac:chgData name="Nicolás Rodríguez Uribe" userId="743eddab-4d2c-4c93-bdc4-e21608900313" providerId="ADAL" clId="{3100A2E4-5AD3-4E62-892C-17DE4B9E844F}" dt="2023-11-30T18:43:20.620" v="793"/>
          <ac:spMkLst>
            <pc:docMk/>
            <pc:sldMk cId="2750101200" sldId="282"/>
            <ac:spMk id="6" creationId="{AA179317-35C6-6759-0E35-35C8FBAA16EB}"/>
          </ac:spMkLst>
        </pc:spChg>
        <pc:spChg chg="add mod">
          <ac:chgData name="Nicolás Rodríguez Uribe" userId="743eddab-4d2c-4c93-bdc4-e21608900313" providerId="ADAL" clId="{3100A2E4-5AD3-4E62-892C-17DE4B9E844F}" dt="2023-11-30T18:44:09.794" v="816" actId="20577"/>
          <ac:spMkLst>
            <pc:docMk/>
            <pc:sldMk cId="2750101200" sldId="282"/>
            <ac:spMk id="7" creationId="{FC568F6C-A936-3039-7258-485D4BE8262B}"/>
          </ac:spMkLst>
        </pc:spChg>
        <pc:spChg chg="mod">
          <ac:chgData name="Nicolás Rodríguez Uribe" userId="743eddab-4d2c-4c93-bdc4-e21608900313" providerId="ADAL" clId="{3100A2E4-5AD3-4E62-892C-17DE4B9E844F}" dt="2023-11-30T18:39:29.258" v="772" actId="13926"/>
          <ac:spMkLst>
            <pc:docMk/>
            <pc:sldMk cId="2750101200" sldId="282"/>
            <ac:spMk id="8" creationId="{4B35274D-E949-DEBE-26E8-86EA0B9B5041}"/>
          </ac:spMkLst>
        </pc:spChg>
        <pc:spChg chg="add del">
          <ac:chgData name="Nicolás Rodríguez Uribe" userId="743eddab-4d2c-4c93-bdc4-e21608900313" providerId="ADAL" clId="{3100A2E4-5AD3-4E62-892C-17DE4B9E844F}" dt="2023-11-30T18:44:00.716" v="808"/>
          <ac:spMkLst>
            <pc:docMk/>
            <pc:sldMk cId="2750101200" sldId="282"/>
            <ac:spMk id="9" creationId="{F62AD199-AF32-E30B-D761-1EFD7F4D334F}"/>
          </ac:spMkLst>
        </pc:spChg>
        <pc:spChg chg="mod">
          <ac:chgData name="Nicolás Rodríguez Uribe" userId="743eddab-4d2c-4c93-bdc4-e21608900313" providerId="ADAL" clId="{3100A2E4-5AD3-4E62-892C-17DE4B9E844F}" dt="2023-11-30T18:43:02.490" v="789" actId="1076"/>
          <ac:spMkLst>
            <pc:docMk/>
            <pc:sldMk cId="2750101200" sldId="282"/>
            <ac:spMk id="10" creationId="{EAEB080F-E6D9-7CEB-5B77-D6443A753AAB}"/>
          </ac:spMkLst>
        </pc:spChg>
        <pc:spChg chg="mod">
          <ac:chgData name="Nicolás Rodríguez Uribe" userId="743eddab-4d2c-4c93-bdc4-e21608900313" providerId="ADAL" clId="{3100A2E4-5AD3-4E62-892C-17DE4B9E844F}" dt="2023-11-30T18:43:48.924" v="805" actId="1076"/>
          <ac:spMkLst>
            <pc:docMk/>
            <pc:sldMk cId="2750101200" sldId="282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8:38:36.614" v="758" actId="20577"/>
          <ac:spMkLst>
            <pc:docMk/>
            <pc:sldMk cId="2750101200" sldId="282"/>
            <ac:spMk id="13" creationId="{386BB757-6CFC-3A15-94CA-BF72145B6162}"/>
          </ac:spMkLst>
        </pc:spChg>
        <pc:spChg chg="del mod">
          <ac:chgData name="Nicolás Rodríguez Uribe" userId="743eddab-4d2c-4c93-bdc4-e21608900313" providerId="ADAL" clId="{3100A2E4-5AD3-4E62-892C-17DE4B9E844F}" dt="2023-11-30T18:39:35.395" v="773" actId="478"/>
          <ac:spMkLst>
            <pc:docMk/>
            <pc:sldMk cId="2750101200" sldId="282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8:41:06.045" v="788" actId="478"/>
          <ac:spMkLst>
            <pc:docMk/>
            <pc:sldMk cId="2750101200" sldId="282"/>
            <ac:spMk id="18" creationId="{E0FBD66D-7363-A2EB-D974-4939D25F8BAB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9:08:29.929" v="913" actId="20577"/>
        <pc:sldMkLst>
          <pc:docMk/>
          <pc:sldMk cId="1587319317" sldId="283"/>
        </pc:sldMkLst>
        <pc:spChg chg="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2" creationId="{000508C4-2A09-31F6-FFCB-F363E3C0E07F}"/>
          </ac:spMkLst>
        </pc:spChg>
        <pc:spChg chg="mod">
          <ac:chgData name="Nicolás Rodríguez Uribe" userId="743eddab-4d2c-4c93-bdc4-e21608900313" providerId="ADAL" clId="{3100A2E4-5AD3-4E62-892C-17DE4B9E844F}" dt="2023-11-30T18:47:39.275" v="826" actId="20577"/>
          <ac:spMkLst>
            <pc:docMk/>
            <pc:sldMk cId="1587319317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49:44.517" v="835" actId="20577"/>
          <ac:spMkLst>
            <pc:docMk/>
            <pc:sldMk cId="1587319317" sldId="28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6" creationId="{A4528EDF-331C-CB44-105D-6D147F33C076}"/>
          </ac:spMkLst>
        </pc:spChg>
        <pc:spChg chg="add mod">
          <ac:chgData name="Nicolás Rodríguez Uribe" userId="743eddab-4d2c-4c93-bdc4-e21608900313" providerId="ADAL" clId="{3100A2E4-5AD3-4E62-892C-17DE4B9E844F}" dt="2023-11-30T19:08:24.970" v="907" actId="20577"/>
          <ac:spMkLst>
            <pc:docMk/>
            <pc:sldMk cId="1587319317" sldId="283"/>
            <ac:spMk id="7" creationId="{FC13C854-8F4F-710E-33C4-CAEB67F0FFAA}"/>
          </ac:spMkLst>
        </pc:spChg>
        <pc:spChg chg="add mod">
          <ac:chgData name="Nicolás Rodríguez Uribe" userId="743eddab-4d2c-4c93-bdc4-e21608900313" providerId="ADAL" clId="{3100A2E4-5AD3-4E62-892C-17DE4B9E844F}" dt="2023-11-30T19:08:29.929" v="913" actId="20577"/>
          <ac:spMkLst>
            <pc:docMk/>
            <pc:sldMk cId="1587319317" sldId="283"/>
            <ac:spMk id="8" creationId="{99E859B8-568A-CE29-E408-81B3F8ABAD59}"/>
          </ac:spMkLst>
        </pc:spChg>
        <pc:spChg chg="add mod">
          <ac:chgData name="Nicolás Rodríguez Uribe" userId="743eddab-4d2c-4c93-bdc4-e21608900313" providerId="ADAL" clId="{3100A2E4-5AD3-4E62-892C-17DE4B9E844F}" dt="2023-11-30T18:56:29.178" v="891" actId="6549"/>
          <ac:spMkLst>
            <pc:docMk/>
            <pc:sldMk cId="1587319317" sldId="283"/>
            <ac:spMk id="10" creationId="{CAE6ECA3-61EA-62CF-E580-3EF05BA9AEA4}"/>
          </ac:spMkLst>
        </pc:spChg>
      </pc:sldChg>
      <pc:sldChg chg="addSp delSp modSp add mod ord">
        <pc:chgData name="Nicolás Rodríguez Uribe" userId="743eddab-4d2c-4c93-bdc4-e21608900313" providerId="ADAL" clId="{3100A2E4-5AD3-4E62-892C-17DE4B9E844F}" dt="2023-11-30T19:12:42.758" v="968" actId="313"/>
        <pc:sldMkLst>
          <pc:docMk/>
          <pc:sldMk cId="3933284382" sldId="284"/>
        </pc:sldMkLst>
        <pc:spChg chg="mod">
          <ac:chgData name="Nicolás Rodríguez Uribe" userId="743eddab-4d2c-4c93-bdc4-e21608900313" providerId="ADAL" clId="{3100A2E4-5AD3-4E62-892C-17DE4B9E844F}" dt="2023-11-30T18:56:45.413" v="901" actId="20577"/>
          <ac:spMkLst>
            <pc:docMk/>
            <pc:sldMk cId="3933284382" sldId="284"/>
            <ac:spMk id="4" creationId="{EC7282F1-25B7-6A2B-F234-CA687E2D4AE7}"/>
          </ac:spMkLst>
        </pc:spChg>
        <pc:spChg chg="add mod">
          <ac:chgData name="Nicolás Rodríguez Uribe" userId="743eddab-4d2c-4c93-bdc4-e21608900313" providerId="ADAL" clId="{3100A2E4-5AD3-4E62-892C-17DE4B9E844F}" dt="2023-11-30T19:09:59.849" v="939" actId="14100"/>
          <ac:spMkLst>
            <pc:docMk/>
            <pc:sldMk cId="3933284382" sldId="284"/>
            <ac:spMk id="5" creationId="{CAD2F879-A2D0-7643-ECAC-33EBCBF281C5}"/>
          </ac:spMkLst>
        </pc:spChg>
        <pc:spChg chg="add mod">
          <ac:chgData name="Nicolás Rodríguez Uribe" userId="743eddab-4d2c-4c93-bdc4-e21608900313" providerId="ADAL" clId="{3100A2E4-5AD3-4E62-892C-17DE4B9E844F}" dt="2023-11-30T19:10:39.297" v="948" actId="20577"/>
          <ac:spMkLst>
            <pc:docMk/>
            <pc:sldMk cId="3933284382" sldId="284"/>
            <ac:spMk id="6" creationId="{74CDE6F0-F98C-FB48-BE9E-A3819E594A6E}"/>
          </ac:spMkLst>
        </pc:spChg>
        <pc:spChg chg="del mod">
          <ac:chgData name="Nicolás Rodríguez Uribe" userId="743eddab-4d2c-4c93-bdc4-e21608900313" providerId="ADAL" clId="{3100A2E4-5AD3-4E62-892C-17DE4B9E844F}" dt="2023-11-30T19:09:13.976" v="926" actId="478"/>
          <ac:spMkLst>
            <pc:docMk/>
            <pc:sldMk cId="3933284382" sldId="284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9:12:42.758" v="968" actId="313"/>
          <ac:spMkLst>
            <pc:docMk/>
            <pc:sldMk cId="3933284382" sldId="284"/>
            <ac:spMk id="9" creationId="{AEBB1878-2394-DCAA-8CC3-033F29E57D49}"/>
          </ac:spMkLst>
        </pc:spChg>
        <pc:spChg chg="del">
          <ac:chgData name="Nicolás Rodríguez Uribe" userId="743eddab-4d2c-4c93-bdc4-e21608900313" providerId="ADAL" clId="{3100A2E4-5AD3-4E62-892C-17DE4B9E844F}" dt="2023-11-30T19:09:09.097" v="923" actId="478"/>
          <ac:spMkLst>
            <pc:docMk/>
            <pc:sldMk cId="3933284382" sldId="284"/>
            <ac:spMk id="10" creationId="{EAEB080F-E6D9-7CEB-5B77-D6443A753AAB}"/>
          </ac:spMkLst>
        </pc:spChg>
        <pc:spChg chg="del">
          <ac:chgData name="Nicolás Rodríguez Uribe" userId="743eddab-4d2c-4c93-bdc4-e21608900313" providerId="ADAL" clId="{3100A2E4-5AD3-4E62-892C-17DE4B9E844F}" dt="2023-11-30T19:09:11.488" v="925" actId="478"/>
          <ac:spMkLst>
            <pc:docMk/>
            <pc:sldMk cId="3933284382" sldId="284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9:09:38.121" v="935" actId="20577"/>
          <ac:spMkLst>
            <pc:docMk/>
            <pc:sldMk cId="3933284382" sldId="284"/>
            <ac:spMk id="13" creationId="{386BB757-6CFC-3A15-94CA-BF72145B6162}"/>
          </ac:spMkLst>
        </pc:spChg>
        <pc:spChg chg="del">
          <ac:chgData name="Nicolás Rodríguez Uribe" userId="743eddab-4d2c-4c93-bdc4-e21608900313" providerId="ADAL" clId="{3100A2E4-5AD3-4E62-892C-17DE4B9E844F}" dt="2023-11-30T19:09:07.841" v="922" actId="478"/>
          <ac:spMkLst>
            <pc:docMk/>
            <pc:sldMk cId="3933284382" sldId="284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9:09:10.296" v="924" actId="478"/>
          <ac:spMkLst>
            <pc:docMk/>
            <pc:sldMk cId="3933284382" sldId="284"/>
            <ac:spMk id="18" creationId="{E0FBD66D-7363-A2EB-D974-4939D25F8BAB}"/>
          </ac:spMkLst>
        </pc:spChg>
      </pc:sldChg>
      <pc:sldChg chg="modSp add mod ord">
        <pc:chgData name="Nicolás Rodríguez Uribe" userId="743eddab-4d2c-4c93-bdc4-e21608900313" providerId="ADAL" clId="{3100A2E4-5AD3-4E62-892C-17DE4B9E844F}" dt="2023-11-30T19:43:26.443" v="1209" actId="20577"/>
        <pc:sldMkLst>
          <pc:docMk/>
          <pc:sldMk cId="966457251" sldId="285"/>
        </pc:sldMkLst>
        <pc:spChg chg="mod">
          <ac:chgData name="Nicolás Rodríguez Uribe" userId="743eddab-4d2c-4c93-bdc4-e21608900313" providerId="ADAL" clId="{3100A2E4-5AD3-4E62-892C-17DE4B9E844F}" dt="2023-11-30T19:41:04.754" v="1164" actId="20577"/>
          <ac:spMkLst>
            <pc:docMk/>
            <pc:sldMk cId="966457251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9:43:26.443" v="1209" actId="20577"/>
          <ac:spMkLst>
            <pc:docMk/>
            <pc:sldMk cId="966457251" sldId="28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3100A2E4-5AD3-4E62-892C-17DE4B9E844F}" dt="2023-11-30T19:21:44.897" v="970" actId="47"/>
        <pc:sldMkLst>
          <pc:docMk/>
          <pc:sldMk cId="1862631152" sldId="285"/>
        </pc:sldMkLst>
      </pc:sldChg>
      <pc:sldChg chg="modSp add mod">
        <pc:chgData name="Nicolás Rodríguez Uribe" userId="743eddab-4d2c-4c93-bdc4-e21608900313" providerId="ADAL" clId="{3100A2E4-5AD3-4E62-892C-17DE4B9E844F}" dt="2023-11-30T20:01:35.339" v="1235" actId="15"/>
        <pc:sldMkLst>
          <pc:docMk/>
          <pc:sldMk cId="615424650" sldId="286"/>
        </pc:sldMkLst>
        <pc:spChg chg="mod">
          <ac:chgData name="Nicolás Rodríguez Uribe" userId="743eddab-4d2c-4c93-bdc4-e21608900313" providerId="ADAL" clId="{3100A2E4-5AD3-4E62-892C-17DE4B9E844F}" dt="2023-11-30T19:59:24.835" v="1212" actId="20577"/>
          <ac:spMkLst>
            <pc:docMk/>
            <pc:sldMk cId="615424650" sldId="28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20:01:35.339" v="1235" actId="15"/>
          <ac:spMkLst>
            <pc:docMk/>
            <pc:sldMk cId="615424650" sldId="286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8BAE2CF8-6DA3-466E-B4D6-9FF1C6261FF1}"/>
    <pc:docChg chg="undo custSel addSld delSld modSld sldOrd">
      <pc:chgData name="Nicolás Rodríguez Uribe" userId="743eddab-4d2c-4c93-bdc4-e21608900313" providerId="ADAL" clId="{8BAE2CF8-6DA3-466E-B4D6-9FF1C6261FF1}" dt="2023-09-22T14:54:13" v="231" actId="20577"/>
      <pc:docMkLst>
        <pc:docMk/>
      </pc:docMkLst>
      <pc:sldChg chg="modSp mod">
        <pc:chgData name="Nicolás Rodríguez Uribe" userId="743eddab-4d2c-4c93-bdc4-e21608900313" providerId="ADAL" clId="{8BAE2CF8-6DA3-466E-B4D6-9FF1C6261FF1}" dt="2023-09-22T14:19:30.372" v="3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8BAE2CF8-6DA3-466E-B4D6-9FF1C6261FF1}" dt="2023-09-22T14:19:30.372" v="3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add del mod">
        <pc:chgData name="Nicolás Rodríguez Uribe" userId="743eddab-4d2c-4c93-bdc4-e21608900313" providerId="ADAL" clId="{8BAE2CF8-6DA3-466E-B4D6-9FF1C6261FF1}" dt="2023-09-22T14:41:04.399" v="113" actId="20577"/>
        <pc:sldMkLst>
          <pc:docMk/>
          <pc:sldMk cId="4158414998" sldId="258"/>
        </pc:sldMkLst>
        <pc:spChg chg="mod">
          <ac:chgData name="Nicolás Rodríguez Uribe" userId="743eddab-4d2c-4c93-bdc4-e21608900313" providerId="ADAL" clId="{8BAE2CF8-6DA3-466E-B4D6-9FF1C6261FF1}" dt="2023-09-22T14:41:04.399" v="113" actId="20577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39:56.121" v="93" actId="20577"/>
          <ac:spMkLst>
            <pc:docMk/>
            <pc:sldMk cId="4158414998" sldId="258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8BAE2CF8-6DA3-466E-B4D6-9FF1C6261FF1}" dt="2023-09-22T14:40:12.905" v="96" actId="20577"/>
        <pc:sldMkLst>
          <pc:docMk/>
          <pc:sldMk cId="2346170297" sldId="259"/>
        </pc:sldMkLst>
        <pc:spChg chg="mod">
          <ac:chgData name="Nicolás Rodríguez Uribe" userId="743eddab-4d2c-4c93-bdc4-e21608900313" providerId="ADAL" clId="{8BAE2CF8-6DA3-466E-B4D6-9FF1C6261FF1}" dt="2023-09-22T14:38:02.854" v="46" actId="20577"/>
          <ac:spMkLst>
            <pc:docMk/>
            <pc:sldMk cId="2346170297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2.905" v="96" actId="20577"/>
          <ac:spMkLst>
            <pc:docMk/>
            <pc:sldMk cId="2346170297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40:15.374" v="97" actId="20577"/>
        <pc:sldMkLst>
          <pc:docMk/>
          <pc:sldMk cId="592076565" sldId="260"/>
        </pc:sldMkLst>
        <pc:spChg chg="mod">
          <ac:chgData name="Nicolás Rodríguez Uribe" userId="743eddab-4d2c-4c93-bdc4-e21608900313" providerId="ADAL" clId="{8BAE2CF8-6DA3-466E-B4D6-9FF1C6261FF1}" dt="2023-09-22T14:40:15.374" v="97" actId="20577"/>
          <ac:spMkLst>
            <pc:docMk/>
            <pc:sldMk cId="592076565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57820027" sldId="26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917593691" sldId="261"/>
        </pc:sldMkLst>
      </pc:sldChg>
      <pc:sldChg chg="modSp add mod">
        <pc:chgData name="Nicolás Rodríguez Uribe" userId="743eddab-4d2c-4c93-bdc4-e21608900313" providerId="ADAL" clId="{8BAE2CF8-6DA3-466E-B4D6-9FF1C6261FF1}" dt="2023-09-22T14:41:11.941" v="115"/>
        <pc:sldMkLst>
          <pc:docMk/>
          <pc:sldMk cId="3344836165" sldId="261"/>
        </pc:sldMkLst>
        <pc:spChg chg="mod">
          <ac:chgData name="Nicolás Rodríguez Uribe" userId="743eddab-4d2c-4c93-bdc4-e21608900313" providerId="ADAL" clId="{8BAE2CF8-6DA3-466E-B4D6-9FF1C6261FF1}" dt="2023-09-22T14:41:11.941" v="115"/>
          <ac:spMkLst>
            <pc:docMk/>
            <pc:sldMk cId="334483616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01.456" v="95" actId="20577"/>
          <ac:spMkLst>
            <pc:docMk/>
            <pc:sldMk cId="3344836165" sldId="261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58732488" sldId="262"/>
        </pc:sldMkLst>
      </pc:sldChg>
      <pc:sldChg chg="modSp add mod ord">
        <pc:chgData name="Nicolás Rodríguez Uribe" userId="743eddab-4d2c-4c93-bdc4-e21608900313" providerId="ADAL" clId="{8BAE2CF8-6DA3-466E-B4D6-9FF1C6261FF1}" dt="2023-09-22T14:54:08.239" v="227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8BAE2CF8-6DA3-466E-B4D6-9FF1C6261FF1}" dt="2023-09-22T14:54:08.239" v="227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38.368" v="206" actId="20577"/>
          <ac:spMkLst>
            <pc:docMk/>
            <pc:sldMk cId="3234330171" sldId="262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894659187" sldId="263"/>
        </pc:sldMkLst>
      </pc:sldChg>
      <pc:sldChg chg="add">
        <pc:chgData name="Nicolás Rodríguez Uribe" userId="743eddab-4d2c-4c93-bdc4-e21608900313" providerId="ADAL" clId="{8BAE2CF8-6DA3-466E-B4D6-9FF1C6261FF1}" dt="2023-09-22T14:49:26.112" v="153" actId="2890"/>
        <pc:sldMkLst>
          <pc:docMk/>
          <pc:sldMk cId="3021982363" sldId="263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8BAE2CF8-6DA3-466E-B4D6-9FF1C6261FF1}" dt="2023-09-22T14:50:41.553" v="186"/>
        <pc:sldMkLst>
          <pc:docMk/>
          <pc:sldMk cId="3008267103" sldId="264"/>
        </pc:sldMkLst>
        <pc:spChg chg="mod">
          <ac:chgData name="Nicolás Rodríguez Uribe" userId="743eddab-4d2c-4c93-bdc4-e21608900313" providerId="ADAL" clId="{8BAE2CF8-6DA3-466E-B4D6-9FF1C6261FF1}" dt="2023-09-22T14:50:41.553" v="186"/>
          <ac:spMkLst>
            <pc:docMk/>
            <pc:sldMk cId="3008267103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9:59.275" v="157" actId="6549"/>
          <ac:spMkLst>
            <pc:docMk/>
            <pc:sldMk cId="3008267103" sldId="264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541243249" sldId="265"/>
        </pc:sldMkLst>
      </pc:sldChg>
      <pc:sldChg chg="add">
        <pc:chgData name="Nicolás Rodríguez Uribe" userId="743eddab-4d2c-4c93-bdc4-e21608900313" providerId="ADAL" clId="{8BAE2CF8-6DA3-466E-B4D6-9FF1C6261FF1}" dt="2023-09-22T14:51:26.031" v="187" actId="2890"/>
        <pc:sldMkLst>
          <pc:docMk/>
          <pc:sldMk cId="3459237278" sldId="265"/>
        </pc:sldMkLst>
      </pc:sldChg>
      <pc:sldChg chg="modSp add mod">
        <pc:chgData name="Nicolás Rodríguez Uribe" userId="743eddab-4d2c-4c93-bdc4-e21608900313" providerId="ADAL" clId="{8BAE2CF8-6DA3-466E-B4D6-9FF1C6261FF1}" dt="2023-09-22T14:53:09.339" v="201" actId="20577"/>
        <pc:sldMkLst>
          <pc:docMk/>
          <pc:sldMk cId="3100901251" sldId="266"/>
        </pc:sldMkLst>
        <pc:spChg chg="mod">
          <ac:chgData name="Nicolás Rodríguez Uribe" userId="743eddab-4d2c-4c93-bdc4-e21608900313" providerId="ADAL" clId="{8BAE2CF8-6DA3-466E-B4D6-9FF1C6261FF1}" dt="2023-09-22T14:53:09.339" v="201" actId="20577"/>
          <ac:spMkLst>
            <pc:docMk/>
            <pc:sldMk cId="3100901251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54:13" v="231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8BAE2CF8-6DA3-466E-B4D6-9FF1C6261FF1}" dt="2023-09-22T14:54:13" v="231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45.579" v="208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872420002" sldId="267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870959680" sldId="268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35842843" sldId="269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07132690" sldId="27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347703056" sldId="271"/>
        </pc:sldMkLst>
      </pc:sld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13T17:43:36.103" v="95" actId="20577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13T17:40:13.123" v="65" actId="2711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mod">
          <ac:chgData name="Nicolás Rodríguez Uribe" userId="743eddab-4d2c-4c93-bdc4-e21608900313" providerId="ADAL" clId="{01580ECA-D00A-42F8-9AD2-BB60EC27F8EA}" dt="2023-09-13T17:21:13.321" v="29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13T17:40:13.123" v="65" actId="2711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  <pc:docChgLst>
    <pc:chgData name="Nicolás Rodríguez Uribe" userId="743eddab-4d2c-4c93-bdc4-e21608900313" providerId="ADAL" clId="{C633A13D-5B16-4155-8ACD-C15F29265F7B}"/>
    <pc:docChg chg="undo custSel addSld modSld sldOrd">
      <pc:chgData name="Nicolás Rodríguez Uribe" userId="743eddab-4d2c-4c93-bdc4-e21608900313" providerId="ADAL" clId="{C633A13D-5B16-4155-8ACD-C15F29265F7B}" dt="2023-12-02T21:35:26.580" v="1888" actId="255"/>
      <pc:docMkLst>
        <pc:docMk/>
      </pc:docMkLst>
      <pc:sldChg chg="addSp modSp mod">
        <pc:chgData name="Nicolás Rodríguez Uribe" userId="743eddab-4d2c-4c93-bdc4-e21608900313" providerId="ADAL" clId="{C633A13D-5B16-4155-8ACD-C15F29265F7B}" dt="2023-12-02T18:37:22.491" v="219" actId="20577"/>
        <pc:sldMkLst>
          <pc:docMk/>
          <pc:sldMk cId="3658908775" sldId="260"/>
        </pc:sldMkLst>
        <pc:spChg chg="add mod">
          <ac:chgData name="Nicolás Rodríguez Uribe" userId="743eddab-4d2c-4c93-bdc4-e21608900313" providerId="ADAL" clId="{C633A13D-5B16-4155-8ACD-C15F29265F7B}" dt="2023-12-02T18:26:57.885" v="177" actId="14100"/>
          <ac:spMkLst>
            <pc:docMk/>
            <pc:sldMk cId="3658908775" sldId="260"/>
            <ac:spMk id="3" creationId="{238E7E25-0A3B-1256-D057-790D36DABE08}"/>
          </ac:spMkLst>
        </pc:spChg>
        <pc:spChg chg="add mod">
          <ac:chgData name="Nicolás Rodríguez Uribe" userId="743eddab-4d2c-4c93-bdc4-e21608900313" providerId="ADAL" clId="{C633A13D-5B16-4155-8ACD-C15F29265F7B}" dt="2023-12-02T18:29:13.532" v="197" actId="692"/>
          <ac:spMkLst>
            <pc:docMk/>
            <pc:sldMk cId="3658908775" sldId="260"/>
            <ac:spMk id="5" creationId="{DC2763F9-4E47-DADC-BBD7-5E8FA504EC51}"/>
          </ac:spMkLst>
        </pc:spChg>
        <pc:spChg chg="add mod">
          <ac:chgData name="Nicolás Rodríguez Uribe" userId="743eddab-4d2c-4c93-bdc4-e21608900313" providerId="ADAL" clId="{C633A13D-5B16-4155-8ACD-C15F29265F7B}" dt="2023-12-02T18:29:21.289" v="199" actId="692"/>
          <ac:spMkLst>
            <pc:docMk/>
            <pc:sldMk cId="3658908775" sldId="260"/>
            <ac:spMk id="6" creationId="{FA60AC5E-4821-F11F-8FB0-6E19092123E4}"/>
          </ac:spMkLst>
        </pc:spChg>
        <pc:spChg chg="mod">
          <ac:chgData name="Nicolás Rodríguez Uribe" userId="743eddab-4d2c-4c93-bdc4-e21608900313" providerId="ADAL" clId="{C633A13D-5B16-4155-8ACD-C15F29265F7B}" dt="2023-12-02T18:29:52.187" v="204" actId="13926"/>
          <ac:spMkLst>
            <pc:docMk/>
            <pc:sldMk cId="3658908775" sldId="260"/>
            <ac:spMk id="8" creationId="{8DB50E41-6511-4BDF-3D6C-01E38897ED37}"/>
          </ac:spMkLst>
        </pc:spChg>
        <pc:spChg chg="mod">
          <ac:chgData name="Nicolás Rodríguez Uribe" userId="743eddab-4d2c-4c93-bdc4-e21608900313" providerId="ADAL" clId="{C633A13D-5B16-4155-8ACD-C15F29265F7B}" dt="2023-12-02T18:37:22.491" v="219" actId="20577"/>
          <ac:spMkLst>
            <pc:docMk/>
            <pc:sldMk cId="3658908775" sldId="260"/>
            <ac:spMk id="10" creationId="{1B4C42DA-71C1-1F90-B274-6476696F41D1}"/>
          </ac:spMkLst>
        </pc:spChg>
      </pc:sldChg>
      <pc:sldChg chg="addSp delSp modSp mod">
        <pc:chgData name="Nicolás Rodríguez Uribe" userId="743eddab-4d2c-4c93-bdc4-e21608900313" providerId="ADAL" clId="{C633A13D-5B16-4155-8ACD-C15F29265F7B}" dt="2023-12-02T18:39:41.222" v="329" actId="1076"/>
        <pc:sldMkLst>
          <pc:docMk/>
          <pc:sldMk cId="3281800498" sldId="261"/>
        </pc:sldMkLst>
        <pc:spChg chg="del">
          <ac:chgData name="Nicolás Rodríguez Uribe" userId="743eddab-4d2c-4c93-bdc4-e21608900313" providerId="ADAL" clId="{C633A13D-5B16-4155-8ACD-C15F29265F7B}" dt="2023-12-02T17:39:17.645" v="0" actId="478"/>
          <ac:spMkLst>
            <pc:docMk/>
            <pc:sldMk cId="3281800498" sldId="261"/>
            <ac:spMk id="3" creationId="{DFC48373-5AB1-7688-E4A5-5C26712EDF82}"/>
          </ac:spMkLst>
        </pc:spChg>
        <pc:spChg chg="add mod">
          <ac:chgData name="Nicolás Rodríguez Uribe" userId="743eddab-4d2c-4c93-bdc4-e21608900313" providerId="ADAL" clId="{C633A13D-5B16-4155-8ACD-C15F29265F7B}" dt="2023-12-02T18:30:37.167" v="216" actId="13926"/>
          <ac:spMkLst>
            <pc:docMk/>
            <pc:sldMk cId="3281800498" sldId="261"/>
            <ac:spMk id="6" creationId="{8137C7DB-8258-D58E-201B-C22309EFFA22}"/>
          </ac:spMkLst>
        </pc:spChg>
        <pc:spChg chg="add mod">
          <ac:chgData name="Nicolás Rodríguez Uribe" userId="743eddab-4d2c-4c93-bdc4-e21608900313" providerId="ADAL" clId="{C633A13D-5B16-4155-8ACD-C15F29265F7B}" dt="2023-12-02T18:39:41.222" v="329" actId="1076"/>
          <ac:spMkLst>
            <pc:docMk/>
            <pc:sldMk cId="3281800498" sldId="261"/>
            <ac:spMk id="9" creationId="{C0F2F517-E55E-C6D5-7D83-1D07DDDC1490}"/>
          </ac:spMkLst>
        </pc:spChg>
        <pc:picChg chg="add mod">
          <ac:chgData name="Nicolás Rodríguez Uribe" userId="743eddab-4d2c-4c93-bdc4-e21608900313" providerId="ADAL" clId="{C633A13D-5B16-4155-8ACD-C15F29265F7B}" dt="2023-12-02T18:38:49.487" v="221" actId="1076"/>
          <ac:picMkLst>
            <pc:docMk/>
            <pc:sldMk cId="3281800498" sldId="261"/>
            <ac:picMk id="8" creationId="{E028C356-CA93-D11C-B2F4-DAD91780E56B}"/>
          </ac:picMkLst>
        </pc:picChg>
      </pc:sldChg>
      <pc:sldChg chg="modSp add mod ord">
        <pc:chgData name="Nicolás Rodríguez Uribe" userId="743eddab-4d2c-4c93-bdc4-e21608900313" providerId="ADAL" clId="{C633A13D-5B16-4155-8ACD-C15F29265F7B}" dt="2023-12-02T18:55:45.422" v="358" actId="115"/>
        <pc:sldMkLst>
          <pc:docMk/>
          <pc:sldMk cId="4118245703" sldId="262"/>
        </pc:sldMkLst>
        <pc:spChg chg="mod">
          <ac:chgData name="Nicolás Rodríguez Uribe" userId="743eddab-4d2c-4c93-bdc4-e21608900313" providerId="ADAL" clId="{C633A13D-5B16-4155-8ACD-C15F29265F7B}" dt="2023-12-02T18:55:32.818" v="356" actId="20577"/>
          <ac:spMkLst>
            <pc:docMk/>
            <pc:sldMk cId="4118245703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18:55:45.422" v="358" actId="115"/>
          <ac:spMkLst>
            <pc:docMk/>
            <pc:sldMk cId="4118245703" sldId="262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19:56:06.907" v="1175" actId="20577"/>
        <pc:sldMkLst>
          <pc:docMk/>
          <pc:sldMk cId="1088411472" sldId="263"/>
        </pc:sldMkLst>
        <pc:spChg chg="add del">
          <ac:chgData name="Nicolás Rodríguez Uribe" userId="743eddab-4d2c-4c93-bdc4-e21608900313" providerId="ADAL" clId="{C633A13D-5B16-4155-8ACD-C15F29265F7B}" dt="2023-12-02T19:53:41.908" v="1125"/>
          <ac:spMkLst>
            <pc:docMk/>
            <pc:sldMk cId="1088411472" sldId="263"/>
            <ac:spMk id="3" creationId="{6DB076C6-5792-454E-55F8-418C1A9A6F30}"/>
          </ac:spMkLst>
        </pc:spChg>
        <pc:spChg chg="mod">
          <ac:chgData name="Nicolás Rodríguez Uribe" userId="743eddab-4d2c-4c93-bdc4-e21608900313" providerId="ADAL" clId="{C633A13D-5B16-4155-8ACD-C15F29265F7B}" dt="2023-12-02T18:56:40.875" v="382" actId="20577"/>
          <ac:spMkLst>
            <pc:docMk/>
            <pc:sldMk cId="1088411472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19:56:06.907" v="1175" actId="20577"/>
          <ac:spMkLst>
            <pc:docMk/>
            <pc:sldMk cId="1088411472" sldId="263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19:25:08.760" v="842" actId="14100"/>
        <pc:sldMkLst>
          <pc:docMk/>
          <pc:sldMk cId="2540369268" sldId="264"/>
        </pc:sldMkLst>
        <pc:spChg chg="mod">
          <ac:chgData name="Nicolás Rodríguez Uribe" userId="743eddab-4d2c-4c93-bdc4-e21608900313" providerId="ADAL" clId="{C633A13D-5B16-4155-8ACD-C15F29265F7B}" dt="2023-12-02T18:56:49.220" v="404" actId="20577"/>
          <ac:spMkLst>
            <pc:docMk/>
            <pc:sldMk cId="2540369268" sldId="264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C633A13D-5B16-4155-8ACD-C15F29265F7B}" dt="2023-12-02T18:56:52.002" v="405" actId="478"/>
          <ac:spMkLst>
            <pc:docMk/>
            <pc:sldMk cId="2540369268" sldId="264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C633A13D-5B16-4155-8ACD-C15F29265F7B}" dt="2023-12-02T18:56:55.276" v="406" actId="478"/>
          <ac:spMkLst>
            <pc:docMk/>
            <pc:sldMk cId="2540369268" sldId="264"/>
            <ac:spMk id="6" creationId="{C5FF8DC9-81A6-AF9F-3E58-77F2F05BC111}"/>
          </ac:spMkLst>
        </pc:spChg>
        <pc:spChg chg="add mod">
          <ac:chgData name="Nicolás Rodríguez Uribe" userId="743eddab-4d2c-4c93-bdc4-e21608900313" providerId="ADAL" clId="{C633A13D-5B16-4155-8ACD-C15F29265F7B}" dt="2023-12-02T19:00:10.806" v="432" actId="1076"/>
          <ac:spMkLst>
            <pc:docMk/>
            <pc:sldMk cId="2540369268" sldId="264"/>
            <ac:spMk id="8" creationId="{07465E77-DC0D-0A53-515C-C0EC19CC59E8}"/>
          </ac:spMkLst>
        </pc:spChg>
        <pc:spChg chg="add mod">
          <ac:chgData name="Nicolás Rodríguez Uribe" userId="743eddab-4d2c-4c93-bdc4-e21608900313" providerId="ADAL" clId="{C633A13D-5B16-4155-8ACD-C15F29265F7B}" dt="2023-12-02T19:00:06.507" v="431" actId="20577"/>
          <ac:spMkLst>
            <pc:docMk/>
            <pc:sldMk cId="2540369268" sldId="264"/>
            <ac:spMk id="9" creationId="{1E95B964-695D-7C25-B4E1-EFB8E1CDA5AA}"/>
          </ac:spMkLst>
        </pc:spChg>
        <pc:spChg chg="add mod">
          <ac:chgData name="Nicolás Rodríguez Uribe" userId="743eddab-4d2c-4c93-bdc4-e21608900313" providerId="ADAL" clId="{C633A13D-5B16-4155-8ACD-C15F29265F7B}" dt="2023-12-02T19:06:50.386" v="517" actId="1076"/>
          <ac:spMkLst>
            <pc:docMk/>
            <pc:sldMk cId="2540369268" sldId="264"/>
            <ac:spMk id="11" creationId="{9094E845-A989-FD96-8B40-9D3F0AD4F6BE}"/>
          </ac:spMkLst>
        </pc:spChg>
        <pc:spChg chg="add mod">
          <ac:chgData name="Nicolás Rodríguez Uribe" userId="743eddab-4d2c-4c93-bdc4-e21608900313" providerId="ADAL" clId="{C633A13D-5B16-4155-8ACD-C15F29265F7B}" dt="2023-12-02T19:07:04.744" v="540" actId="14100"/>
          <ac:spMkLst>
            <pc:docMk/>
            <pc:sldMk cId="2540369268" sldId="264"/>
            <ac:spMk id="12" creationId="{10B6D680-5A04-2D1A-43E8-4B6C39C5ADA6}"/>
          </ac:spMkLst>
        </pc:spChg>
        <pc:spChg chg="add mod">
          <ac:chgData name="Nicolás Rodríguez Uribe" userId="743eddab-4d2c-4c93-bdc4-e21608900313" providerId="ADAL" clId="{C633A13D-5B16-4155-8ACD-C15F29265F7B}" dt="2023-12-02T19:25:08.760" v="842" actId="14100"/>
          <ac:spMkLst>
            <pc:docMk/>
            <pc:sldMk cId="2540369268" sldId="264"/>
            <ac:spMk id="13" creationId="{AF4A86E6-79D8-4C45-52BE-3EC55C66541C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19:51:08.859" v="1123" actId="6549"/>
        <pc:sldMkLst>
          <pc:docMk/>
          <pc:sldMk cId="3129573607" sldId="265"/>
        </pc:sldMkLst>
        <pc:spChg chg="mod">
          <ac:chgData name="Nicolás Rodríguez Uribe" userId="743eddab-4d2c-4c93-bdc4-e21608900313" providerId="ADAL" clId="{C633A13D-5B16-4155-8ACD-C15F29265F7B}" dt="2023-12-02T19:50:48.443" v="1119"/>
          <ac:spMkLst>
            <pc:docMk/>
            <pc:sldMk cId="3129573607" sldId="265"/>
            <ac:spMk id="4" creationId="{EC7282F1-25B7-6A2B-F234-CA687E2D4AE7}"/>
          </ac:spMkLst>
        </pc:spChg>
        <pc:spChg chg="add mod">
          <ac:chgData name="Nicolás Rodríguez Uribe" userId="743eddab-4d2c-4c93-bdc4-e21608900313" providerId="ADAL" clId="{C633A13D-5B16-4155-8ACD-C15F29265F7B}" dt="2023-12-02T19:28:33.986" v="860" actId="1035"/>
          <ac:spMkLst>
            <pc:docMk/>
            <pc:sldMk cId="3129573607" sldId="265"/>
            <ac:spMk id="5" creationId="{30075718-69A7-76EC-2546-A1578E72208D}"/>
          </ac:spMkLst>
        </pc:spChg>
        <pc:spChg chg="add del mod">
          <ac:chgData name="Nicolás Rodríguez Uribe" userId="743eddab-4d2c-4c93-bdc4-e21608900313" providerId="ADAL" clId="{C633A13D-5B16-4155-8ACD-C15F29265F7B}" dt="2023-12-02T19:18:22.553" v="620" actId="478"/>
          <ac:spMkLst>
            <pc:docMk/>
            <pc:sldMk cId="3129573607" sldId="265"/>
            <ac:spMk id="7" creationId="{9E15DA38-742D-B6B9-A52F-6CEA248AFEAC}"/>
          </ac:spMkLst>
        </pc:spChg>
        <pc:spChg chg="del">
          <ac:chgData name="Nicolás Rodríguez Uribe" userId="743eddab-4d2c-4c93-bdc4-e21608900313" providerId="ADAL" clId="{C633A13D-5B16-4155-8ACD-C15F29265F7B}" dt="2023-12-02T19:14:51.471" v="542" actId="478"/>
          <ac:spMkLst>
            <pc:docMk/>
            <pc:sldMk cId="3129573607" sldId="265"/>
            <ac:spMk id="8" creationId="{07465E77-DC0D-0A53-515C-C0EC19CC59E8}"/>
          </ac:spMkLst>
        </pc:spChg>
        <pc:spChg chg="del mod">
          <ac:chgData name="Nicolás Rodríguez Uribe" userId="743eddab-4d2c-4c93-bdc4-e21608900313" providerId="ADAL" clId="{C633A13D-5B16-4155-8ACD-C15F29265F7B}" dt="2023-12-02T19:18:09.380" v="619" actId="478"/>
          <ac:spMkLst>
            <pc:docMk/>
            <pc:sldMk cId="3129573607" sldId="265"/>
            <ac:spMk id="9" creationId="{1E95B964-695D-7C25-B4E1-EFB8E1CDA5AA}"/>
          </ac:spMkLst>
        </pc:spChg>
        <pc:spChg chg="add mod">
          <ac:chgData name="Nicolás Rodríguez Uribe" userId="743eddab-4d2c-4c93-bdc4-e21608900313" providerId="ADAL" clId="{C633A13D-5B16-4155-8ACD-C15F29265F7B}" dt="2023-12-02T19:18:33.410" v="631" actId="20577"/>
          <ac:spMkLst>
            <pc:docMk/>
            <pc:sldMk cId="3129573607" sldId="265"/>
            <ac:spMk id="10" creationId="{4AD29349-987F-1BA7-02A9-5A215B862182}"/>
          </ac:spMkLst>
        </pc:spChg>
        <pc:spChg chg="del">
          <ac:chgData name="Nicolás Rodríguez Uribe" userId="743eddab-4d2c-4c93-bdc4-e21608900313" providerId="ADAL" clId="{C633A13D-5B16-4155-8ACD-C15F29265F7B}" dt="2023-12-02T19:14:58.659" v="544" actId="478"/>
          <ac:spMkLst>
            <pc:docMk/>
            <pc:sldMk cId="3129573607" sldId="265"/>
            <ac:spMk id="11" creationId="{9094E845-A989-FD96-8B40-9D3F0AD4F6BE}"/>
          </ac:spMkLst>
        </pc:spChg>
        <pc:spChg chg="del">
          <ac:chgData name="Nicolás Rodríguez Uribe" userId="743eddab-4d2c-4c93-bdc4-e21608900313" providerId="ADAL" clId="{C633A13D-5B16-4155-8ACD-C15F29265F7B}" dt="2023-12-02T19:14:56.114" v="543" actId="478"/>
          <ac:spMkLst>
            <pc:docMk/>
            <pc:sldMk cId="3129573607" sldId="265"/>
            <ac:spMk id="12" creationId="{10B6D680-5A04-2D1A-43E8-4B6C39C5ADA6}"/>
          </ac:spMkLst>
        </pc:spChg>
        <pc:spChg chg="add mod">
          <ac:chgData name="Nicolás Rodríguez Uribe" userId="743eddab-4d2c-4c93-bdc4-e21608900313" providerId="ADAL" clId="{C633A13D-5B16-4155-8ACD-C15F29265F7B}" dt="2023-12-02T19:49:15.273" v="1117" actId="20577"/>
          <ac:spMkLst>
            <pc:docMk/>
            <pc:sldMk cId="3129573607" sldId="265"/>
            <ac:spMk id="13" creationId="{7EAA5D28-BF41-F096-2EBB-9B21EE0EF58F}"/>
          </ac:spMkLst>
        </pc:spChg>
        <pc:spChg chg="add mod">
          <ac:chgData name="Nicolás Rodríguez Uribe" userId="743eddab-4d2c-4c93-bdc4-e21608900313" providerId="ADAL" clId="{C633A13D-5B16-4155-8ACD-C15F29265F7B}" dt="2023-12-02T19:51:08.859" v="1123" actId="6549"/>
          <ac:spMkLst>
            <pc:docMk/>
            <pc:sldMk cId="3129573607" sldId="265"/>
            <ac:spMk id="15" creationId="{70482FA2-E1FE-8FD8-B266-473866CC5B27}"/>
          </ac:spMkLst>
        </pc:spChg>
      </pc:sldChg>
      <pc:sldChg chg="modSp add mod ord">
        <pc:chgData name="Nicolás Rodríguez Uribe" userId="743eddab-4d2c-4c93-bdc4-e21608900313" providerId="ADAL" clId="{C633A13D-5B16-4155-8ACD-C15F29265F7B}" dt="2023-12-02T19:59:27.404" v="1214"/>
        <pc:sldMkLst>
          <pc:docMk/>
          <pc:sldMk cId="60515321" sldId="266"/>
        </pc:sldMkLst>
        <pc:spChg chg="mod">
          <ac:chgData name="Nicolás Rodríguez Uribe" userId="743eddab-4d2c-4c93-bdc4-e21608900313" providerId="ADAL" clId="{C633A13D-5B16-4155-8ACD-C15F29265F7B}" dt="2023-12-02T19:59:14.069" v="1212" actId="20577"/>
          <ac:spMkLst>
            <pc:docMk/>
            <pc:sldMk cId="60515321" sldId="26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19:58:55.209" v="1185" actId="115"/>
          <ac:spMkLst>
            <pc:docMk/>
            <pc:sldMk cId="60515321" sldId="266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C633A13D-5B16-4155-8ACD-C15F29265F7B}" dt="2023-12-02T20:07:19.059" v="1260" actId="15"/>
        <pc:sldMkLst>
          <pc:docMk/>
          <pc:sldMk cId="610396330" sldId="267"/>
        </pc:sldMkLst>
        <pc:spChg chg="mod">
          <ac:chgData name="Nicolás Rodríguez Uribe" userId="743eddab-4d2c-4c93-bdc4-e21608900313" providerId="ADAL" clId="{C633A13D-5B16-4155-8ACD-C15F29265F7B}" dt="2023-12-02T20:06:15.161" v="1242" actId="20577"/>
          <ac:spMkLst>
            <pc:docMk/>
            <pc:sldMk cId="610396330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20:07:19.059" v="1260" actId="15"/>
          <ac:spMkLst>
            <pc:docMk/>
            <pc:sldMk cId="610396330" sldId="267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21:03:31.817" v="1522" actId="1037"/>
        <pc:sldMkLst>
          <pc:docMk/>
          <pc:sldMk cId="255293437" sldId="268"/>
        </pc:sldMkLst>
        <pc:spChg chg="del">
          <ac:chgData name="Nicolás Rodríguez Uribe" userId="743eddab-4d2c-4c93-bdc4-e21608900313" providerId="ADAL" clId="{C633A13D-5B16-4155-8ACD-C15F29265F7B}" dt="2023-12-02T20:45:34.606" v="1262" actId="478"/>
          <ac:spMkLst>
            <pc:docMk/>
            <pc:sldMk cId="255293437" sldId="268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C633A13D-5B16-4155-8ACD-C15F29265F7B}" dt="2023-12-02T20:45:37.172" v="1263" actId="478"/>
          <ac:spMkLst>
            <pc:docMk/>
            <pc:sldMk cId="255293437" sldId="268"/>
            <ac:spMk id="6" creationId="{3450D03B-DBCC-24B3-0B3F-E0A69EFF2215}"/>
          </ac:spMkLst>
        </pc:spChg>
        <pc:spChg chg="add mod">
          <ac:chgData name="Nicolás Rodríguez Uribe" userId="743eddab-4d2c-4c93-bdc4-e21608900313" providerId="ADAL" clId="{C633A13D-5B16-4155-8ACD-C15F29265F7B}" dt="2023-12-02T20:47:40.750" v="1290" actId="1076"/>
          <ac:spMkLst>
            <pc:docMk/>
            <pc:sldMk cId="255293437" sldId="268"/>
            <ac:spMk id="8" creationId="{A0FE56BB-8D75-A8F2-D315-9D7668F0FD0F}"/>
          </ac:spMkLst>
        </pc:spChg>
        <pc:spChg chg="add mod">
          <ac:chgData name="Nicolás Rodríguez Uribe" userId="743eddab-4d2c-4c93-bdc4-e21608900313" providerId="ADAL" clId="{C633A13D-5B16-4155-8ACD-C15F29265F7B}" dt="2023-12-02T20:57:48.751" v="1398" actId="1076"/>
          <ac:spMkLst>
            <pc:docMk/>
            <pc:sldMk cId="255293437" sldId="268"/>
            <ac:spMk id="10" creationId="{E8827A0F-1B04-7737-8DCB-983CAE51FC78}"/>
          </ac:spMkLst>
        </pc:spChg>
        <pc:spChg chg="add mod">
          <ac:chgData name="Nicolás Rodríguez Uribe" userId="743eddab-4d2c-4c93-bdc4-e21608900313" providerId="ADAL" clId="{C633A13D-5B16-4155-8ACD-C15F29265F7B}" dt="2023-12-02T21:01:04.588" v="1425" actId="14100"/>
          <ac:spMkLst>
            <pc:docMk/>
            <pc:sldMk cId="255293437" sldId="268"/>
            <ac:spMk id="11" creationId="{FBD5375E-8C9F-8AE5-DADE-D769924E3F4B}"/>
          </ac:spMkLst>
        </pc:spChg>
        <pc:spChg chg="add mod">
          <ac:chgData name="Nicolás Rodríguez Uribe" userId="743eddab-4d2c-4c93-bdc4-e21608900313" providerId="ADAL" clId="{C633A13D-5B16-4155-8ACD-C15F29265F7B}" dt="2023-12-02T21:03:31.817" v="1522" actId="1037"/>
          <ac:spMkLst>
            <pc:docMk/>
            <pc:sldMk cId="255293437" sldId="268"/>
            <ac:spMk id="12" creationId="{C314661F-9289-6958-336D-76F2823544BD}"/>
          </ac:spMkLst>
        </pc:spChg>
      </pc:sldChg>
      <pc:sldChg chg="addSp delSp modSp add mod ord">
        <pc:chgData name="Nicolás Rodríguez Uribe" userId="743eddab-4d2c-4c93-bdc4-e21608900313" providerId="ADAL" clId="{C633A13D-5B16-4155-8ACD-C15F29265F7B}" dt="2023-12-02T21:04:18.291" v="1537" actId="1076"/>
        <pc:sldMkLst>
          <pc:docMk/>
          <pc:sldMk cId="327631439" sldId="269"/>
        </pc:sldMkLst>
        <pc:spChg chg="add mod">
          <ac:chgData name="Nicolás Rodríguez Uribe" userId="743eddab-4d2c-4c93-bdc4-e21608900313" providerId="ADAL" clId="{C633A13D-5B16-4155-8ACD-C15F29265F7B}" dt="2023-12-02T20:56:28.239" v="1383" actId="20577"/>
          <ac:spMkLst>
            <pc:docMk/>
            <pc:sldMk cId="327631439" sldId="269"/>
            <ac:spMk id="5" creationId="{A11D71FC-4075-001D-142C-FF24D416C53E}"/>
          </ac:spMkLst>
        </pc:spChg>
        <pc:spChg chg="add mod">
          <ac:chgData name="Nicolás Rodríguez Uribe" userId="743eddab-4d2c-4c93-bdc4-e21608900313" providerId="ADAL" clId="{C633A13D-5B16-4155-8ACD-C15F29265F7B}" dt="2023-12-02T21:04:18.291" v="1537" actId="1076"/>
          <ac:spMkLst>
            <pc:docMk/>
            <pc:sldMk cId="327631439" sldId="269"/>
            <ac:spMk id="6" creationId="{B6852F6F-D262-1BA9-C15D-B71FBC584DCB}"/>
          </ac:spMkLst>
        </pc:spChg>
        <pc:spChg chg="del">
          <ac:chgData name="Nicolás Rodríguez Uribe" userId="743eddab-4d2c-4c93-bdc4-e21608900313" providerId="ADAL" clId="{C633A13D-5B16-4155-8ACD-C15F29265F7B}" dt="2023-12-02T20:49:06.593" v="1292" actId="478"/>
          <ac:spMkLst>
            <pc:docMk/>
            <pc:sldMk cId="327631439" sldId="269"/>
            <ac:spMk id="8" creationId="{A0FE56BB-8D75-A8F2-D315-9D7668F0FD0F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21:04:04.586" v="1535" actId="20577"/>
        <pc:sldMkLst>
          <pc:docMk/>
          <pc:sldMk cId="1676320299" sldId="270"/>
        </pc:sldMkLst>
        <pc:spChg chg="add del mod">
          <ac:chgData name="Nicolás Rodríguez Uribe" userId="743eddab-4d2c-4c93-bdc4-e21608900313" providerId="ADAL" clId="{C633A13D-5B16-4155-8ACD-C15F29265F7B}" dt="2023-12-02T21:03:01.077" v="1446" actId="478"/>
          <ac:spMkLst>
            <pc:docMk/>
            <pc:sldMk cId="1676320299" sldId="270"/>
            <ac:spMk id="3" creationId="{724B78CE-518A-D432-FE9D-BF8DE04806F6}"/>
          </ac:spMkLst>
        </pc:spChg>
        <pc:spChg chg="mod">
          <ac:chgData name="Nicolás Rodríguez Uribe" userId="743eddab-4d2c-4c93-bdc4-e21608900313" providerId="ADAL" clId="{C633A13D-5B16-4155-8ACD-C15F29265F7B}" dt="2023-12-02T21:01:45.053" v="1444" actId="1076"/>
          <ac:spMkLst>
            <pc:docMk/>
            <pc:sldMk cId="1676320299" sldId="270"/>
            <ac:spMk id="5" creationId="{A11D71FC-4075-001D-142C-FF24D416C53E}"/>
          </ac:spMkLst>
        </pc:spChg>
        <pc:spChg chg="add del mod">
          <ac:chgData name="Nicolás Rodríguez Uribe" userId="743eddab-4d2c-4c93-bdc4-e21608900313" providerId="ADAL" clId="{C633A13D-5B16-4155-8ACD-C15F29265F7B}" dt="2023-12-02T21:03:04.131" v="1447" actId="478"/>
          <ac:spMkLst>
            <pc:docMk/>
            <pc:sldMk cId="1676320299" sldId="270"/>
            <ac:spMk id="7" creationId="{69A3CF87-8908-528F-8BAE-FEB93474C937}"/>
          </ac:spMkLst>
        </pc:spChg>
        <pc:spChg chg="add mod">
          <ac:chgData name="Nicolás Rodríguez Uribe" userId="743eddab-4d2c-4c93-bdc4-e21608900313" providerId="ADAL" clId="{C633A13D-5B16-4155-8ACD-C15F29265F7B}" dt="2023-12-02T21:04:04.586" v="1535" actId="20577"/>
          <ac:spMkLst>
            <pc:docMk/>
            <pc:sldMk cId="1676320299" sldId="270"/>
            <ac:spMk id="8" creationId="{E0CDC85E-4394-3506-F48C-79F82CBA25B8}"/>
          </ac:spMkLst>
        </pc:spChg>
      </pc:sldChg>
      <pc:sldChg chg="modSp add mod">
        <pc:chgData name="Nicolás Rodríguez Uribe" userId="743eddab-4d2c-4c93-bdc4-e21608900313" providerId="ADAL" clId="{C633A13D-5B16-4155-8ACD-C15F29265F7B}" dt="2023-12-02T21:35:26.580" v="1888" actId="255"/>
        <pc:sldMkLst>
          <pc:docMk/>
          <pc:sldMk cId="3738706487" sldId="271"/>
        </pc:sldMkLst>
        <pc:spChg chg="mod">
          <ac:chgData name="Nicolás Rodríguez Uribe" userId="743eddab-4d2c-4c93-bdc4-e21608900313" providerId="ADAL" clId="{C633A13D-5B16-4155-8ACD-C15F29265F7B}" dt="2023-12-02T21:26:03.428" v="1568" actId="20577"/>
          <ac:spMkLst>
            <pc:docMk/>
            <pc:sldMk cId="3738706487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21:35:26.580" v="1888" actId="255"/>
          <ac:spMkLst>
            <pc:docMk/>
            <pc:sldMk cId="3738706487" sldId="27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633A13D-5B16-4155-8ACD-C15F29265F7B}" dt="2023-12-02T21:27:45.524" v="1587" actId="15"/>
        <pc:sldMkLst>
          <pc:docMk/>
          <pc:sldMk cId="1996403355" sldId="272"/>
        </pc:sldMkLst>
        <pc:spChg chg="mod">
          <ac:chgData name="Nicolás Rodríguez Uribe" userId="743eddab-4d2c-4c93-bdc4-e21608900313" providerId="ADAL" clId="{C633A13D-5B16-4155-8ACD-C15F29265F7B}" dt="2023-12-02T21:26:09.342" v="1569"/>
          <ac:spMkLst>
            <pc:docMk/>
            <pc:sldMk cId="1996403355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21:27:45.524" v="1587" actId="15"/>
          <ac:spMkLst>
            <pc:docMk/>
            <pc:sldMk cId="1996403355" sldId="272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77D72063-A3F2-4324-98BF-9AEBF5B65969}"/>
    <pc:docChg chg="modSld">
      <pc:chgData name="Nicolás Rodríguez Uribe" userId="743eddab-4d2c-4c93-bdc4-e21608900313" providerId="ADAL" clId="{77D72063-A3F2-4324-98BF-9AEBF5B65969}" dt="2023-12-03T17:58:17.071" v="96" actId="20577"/>
      <pc:docMkLst>
        <pc:docMk/>
      </pc:docMkLst>
      <pc:sldChg chg="modSp mod">
        <pc:chgData name="Nicolás Rodríguez Uribe" userId="743eddab-4d2c-4c93-bdc4-e21608900313" providerId="ADAL" clId="{77D72063-A3F2-4324-98BF-9AEBF5B65969}" dt="2023-12-03T17:58:17.071" v="96" actId="20577"/>
        <pc:sldMkLst>
          <pc:docMk/>
          <pc:sldMk cId="3738706487" sldId="271"/>
        </pc:sldMkLst>
        <pc:spChg chg="mod">
          <ac:chgData name="Nicolás Rodríguez Uribe" userId="743eddab-4d2c-4c93-bdc4-e21608900313" providerId="ADAL" clId="{77D72063-A3F2-4324-98BF-9AEBF5B65969}" dt="2023-12-03T17:58:17.071" v="96" actId="20577"/>
          <ac:spMkLst>
            <pc:docMk/>
            <pc:sldMk cId="3738706487" sldId="271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0FFB4BEA-ACD8-498B-BCC2-5554D0D1A23A}"/>
    <pc:docChg chg="undo custSel addSld delSld modSld modMainMaster">
      <pc:chgData name="Nicolás Rodríguez Uribe" userId="743eddab-4d2c-4c93-bdc4-e21608900313" providerId="ADAL" clId="{0FFB4BEA-ACD8-498B-BCC2-5554D0D1A23A}" dt="2023-09-26T11:38:02.886" v="167" actId="1076"/>
      <pc:docMkLst>
        <pc:docMk/>
      </pc:docMkLst>
      <pc:sldChg chg="modSp mod">
        <pc:chgData name="Nicolás Rodríguez Uribe" userId="743eddab-4d2c-4c93-bdc4-e21608900313" providerId="ADAL" clId="{0FFB4BEA-ACD8-498B-BCC2-5554D0D1A23A}" dt="2023-09-26T11:36:19.776" v="165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0FFB4BEA-ACD8-498B-BCC2-5554D0D1A23A}" dt="2023-09-26T11:36:19.776" v="165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new del">
        <pc:chgData name="Nicolás Rodríguez Uribe" userId="743eddab-4d2c-4c93-bdc4-e21608900313" providerId="ADAL" clId="{0FFB4BEA-ACD8-498B-BCC2-5554D0D1A23A}" dt="2023-09-26T11:35:33.664" v="89" actId="680"/>
        <pc:sldMkLst>
          <pc:docMk/>
          <pc:sldMk cId="3447543556" sldId="268"/>
        </pc:sldMkLst>
      </pc:sldChg>
      <pc:sldMasterChg chg="modSp mod modSldLayout">
        <pc:chgData name="Nicolás Rodríguez Uribe" userId="743eddab-4d2c-4c93-bdc4-e21608900313" providerId="ADAL" clId="{0FFB4BEA-ACD8-498B-BCC2-5554D0D1A23A}" dt="2023-09-26T11:38:02.886" v="167" actId="1076"/>
        <pc:sldMasterMkLst>
          <pc:docMk/>
          <pc:sldMasterMk cId="2165316136" sldId="2147483665"/>
        </pc:sldMasterMkLst>
        <pc:spChg chg="mod">
          <ac:chgData name="Nicolás Rodríguez Uribe" userId="743eddab-4d2c-4c93-bdc4-e21608900313" providerId="ADAL" clId="{0FFB4BEA-ACD8-498B-BCC2-5554D0D1A23A}" dt="2023-09-26T11:37:30.842" v="166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modSp mod">
          <pc:chgData name="Nicolás Rodríguez Uribe" userId="743eddab-4d2c-4c93-bdc4-e21608900313" providerId="ADAL" clId="{0FFB4BEA-ACD8-498B-BCC2-5554D0D1A23A}" dt="2023-09-26T11:38:02.886" v="167" actId="1076"/>
          <pc:sldLayoutMkLst>
            <pc:docMk/>
            <pc:sldMasterMk cId="2165316136" sldId="2147483665"/>
            <pc:sldLayoutMk cId="2453200760" sldId="2147483666"/>
          </pc:sldLayoutMkLst>
          <pc:spChg chg="mod">
            <ac:chgData name="Nicolás Rodríguez Uribe" userId="743eddab-4d2c-4c93-bdc4-e21608900313" providerId="ADAL" clId="{0FFB4BEA-ACD8-498B-BCC2-5554D0D1A23A}" dt="2023-09-26T11:38:02.886" v="167" actId="1076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</pc:sldLayoutChg>
      </pc:sldMaster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73CDB06-A216-3608-D7C6-BAEAEA19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33BA16-1187-22BD-EAE7-D38E874AB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22501" y="6492875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ustache.github.io/mustache.5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2.2: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Spring Web y </a:t>
            </a:r>
            <a:r>
              <a:rPr lang="es-ES" sz="3600" b="1" spc="-1" dirty="0" err="1">
                <a:solidFill>
                  <a:srgbClr val="CB0017"/>
                </a:solidFill>
                <a:latin typeface="Corbel"/>
              </a:rPr>
              <a:t>Mustache</a:t>
            </a:r>
            <a:endParaRPr lang="es-ES" sz="3600" b="1" spc="-1" dirty="0">
              <a:solidFill>
                <a:srgbClr val="CB0017"/>
              </a:solidFill>
              <a:latin typeface="Corbel"/>
            </a:endParaRP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Condicionales y bucles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1E95B964-695D-7C25-B4E1-EFB8E1CDA5AA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7" y="1077550"/>
            <a:ext cx="2350008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Producto.java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10B6D680-5A04-2D1A-43E8-4B6C39C5ADA6}"/>
              </a:ext>
            </a:extLst>
          </p:cNvPr>
          <p:cNvSpPr txBox="1">
            <a:spLocks/>
          </p:cNvSpPr>
          <p:nvPr/>
        </p:nvSpPr>
        <p:spPr>
          <a:xfrm>
            <a:off x="5353087" y="1077550"/>
            <a:ext cx="4123422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ProductoControlador.java</a:t>
            </a: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AF4A86E6-79D8-4C45-52BE-3EC55C66541C}"/>
              </a:ext>
            </a:extLst>
          </p:cNvPr>
          <p:cNvSpPr txBox="1">
            <a:spLocks/>
          </p:cNvSpPr>
          <p:nvPr/>
        </p:nvSpPr>
        <p:spPr>
          <a:xfrm>
            <a:off x="371713" y="3969131"/>
            <a:ext cx="10942537" cy="253588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000" dirty="0"/>
              <a:t>En este caso, en lugar de pasar </a:t>
            </a:r>
          </a:p>
          <a:p>
            <a:pPr marL="0" indent="0">
              <a:buNone/>
            </a:pPr>
            <a:r>
              <a:rPr lang="es-ES" sz="3000" dirty="0"/>
              <a:t>un único elemento, se pasa una lista de ellos, en este caso de Producto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8D0DDE6-742D-D5AB-0E94-2FF1C704D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86" y="1690062"/>
            <a:ext cx="6467201" cy="347787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@Controller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ProductoControlador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@GetMapping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"/productos"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listarProductos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List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&lt;Producto&gt; productos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Arrays.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asList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Producto(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JetBrains Mono"/>
              </a:rPr>
              <a:t>1L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"Producto 1"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JetBrains Mono"/>
              </a:rPr>
              <a:t>10.0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true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    new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Producto(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JetBrains Mono"/>
              </a:rPr>
              <a:t>2L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"Producto 2"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JetBrains Mono"/>
              </a:rPr>
              <a:t>15.0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false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model.addAttribute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"productos"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productos)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"productos"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7A2E84C4-14B5-BB73-EF61-64BC2C27A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86" y="1690062"/>
            <a:ext cx="4700018" cy="255454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Producto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Long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nombre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Double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precio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boolean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disponible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//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Getters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setters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and constructive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6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>
                <a:solidFill>
                  <a:srgbClr val="CB0017"/>
                </a:solidFill>
              </a:rPr>
              <a:t>Condicionales y bucles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4AD29349-987F-1BA7-02A9-5A215B862182}"/>
              </a:ext>
            </a:extLst>
          </p:cNvPr>
          <p:cNvSpPr txBox="1">
            <a:spLocks/>
          </p:cNvSpPr>
          <p:nvPr/>
        </p:nvSpPr>
        <p:spPr>
          <a:xfrm>
            <a:off x="483245" y="915995"/>
            <a:ext cx="8773668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 err="1"/>
              <a:t>src</a:t>
            </a:r>
            <a:r>
              <a:rPr lang="es-ES" sz="3000" dirty="0"/>
              <a:t>/</a:t>
            </a:r>
            <a:r>
              <a:rPr lang="es-ES" sz="3000" dirty="0" err="1"/>
              <a:t>main</a:t>
            </a:r>
            <a:r>
              <a:rPr lang="es-ES" sz="3000" dirty="0"/>
              <a:t>/</a:t>
            </a:r>
            <a:r>
              <a:rPr lang="es-ES" sz="3000" dirty="0" err="1"/>
              <a:t>resources</a:t>
            </a:r>
            <a:r>
              <a:rPr lang="es-ES" sz="3000" dirty="0"/>
              <a:t>/</a:t>
            </a:r>
            <a:r>
              <a:rPr lang="es-ES" sz="3000" dirty="0" err="1"/>
              <a:t>templates</a:t>
            </a:r>
            <a:r>
              <a:rPr lang="es-ES" sz="3000" dirty="0"/>
              <a:t>/</a:t>
            </a:r>
            <a:r>
              <a:rPr lang="es-ES" sz="3000" dirty="0" err="1"/>
              <a:t>productos.mustache</a:t>
            </a:r>
            <a:endParaRPr lang="es-ES" sz="3000" dirty="0"/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7EAA5D28-BF41-F096-2EBB-9B21EE0EF58F}"/>
              </a:ext>
            </a:extLst>
          </p:cNvPr>
          <p:cNvSpPr txBox="1">
            <a:spLocks/>
          </p:cNvSpPr>
          <p:nvPr/>
        </p:nvSpPr>
        <p:spPr>
          <a:xfrm>
            <a:off x="5053636" y="1231099"/>
            <a:ext cx="6916075" cy="247222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{{#productos}} {{/productos}} es una región de </a:t>
            </a:r>
            <a:r>
              <a:rPr lang="es-ES" sz="2000" dirty="0" err="1"/>
              <a:t>Mustache</a:t>
            </a:r>
            <a:r>
              <a:rPr lang="es-ES" sz="2000" dirty="0"/>
              <a:t> que funciona como un bucle. En este caso, nos mostrará todos los elementos en productos.</a:t>
            </a:r>
          </a:p>
          <a:p>
            <a:pPr marL="0" indent="0">
              <a:buNone/>
            </a:pPr>
            <a:r>
              <a:rPr lang="es-ES" sz="2000" dirty="0"/>
              <a:t>{{#disponible}} {{/disponible}} muestra (Disponible) si el valor es True.</a:t>
            </a:r>
          </a:p>
          <a:p>
            <a:pPr marL="0" indent="0">
              <a:buNone/>
            </a:pPr>
            <a:r>
              <a:rPr lang="es-ES" sz="2000" dirty="0"/>
              <a:t>{{^disponible}} es justo al revés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562D074-5F5B-7206-E948-C3C6DBD3E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45" y="1479009"/>
            <a:ext cx="4358857" cy="526297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&lt;!DOCTYPE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html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html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&lt;head&gt; 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title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Listado de Productos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title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 &lt;/head&gt;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body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&lt;h1&gt;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Productos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&lt;/h1&gt;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ul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{{#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productos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li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{{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nombre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 - ${{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precio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{{#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disponible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    (Disponible)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{{/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disponible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{{^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disponible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    (No disponible)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{{/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disponible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li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{{/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productos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ul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body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html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0EED12-749E-E8C3-FAC0-2A1982421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318" y="4536730"/>
            <a:ext cx="4401164" cy="20195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32DE6E-9EC1-667C-F11B-22724EB9233D}"/>
              </a:ext>
            </a:extLst>
          </p:cNvPr>
          <p:cNvSpPr txBox="1"/>
          <p:nvPr/>
        </p:nvSpPr>
        <p:spPr>
          <a:xfrm>
            <a:off x="4971341" y="3545747"/>
            <a:ext cx="6229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https://mustache.github.io/mustache.5.html</a:t>
            </a:r>
            <a:endParaRPr lang="es-ES" dirty="0"/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C1A0286A-C442-89FA-4E47-10F7DCE7F67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149318" y="3991791"/>
            <a:ext cx="2350008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Salida:</a:t>
            </a:r>
          </a:p>
        </p:txBody>
      </p:sp>
    </p:spTree>
    <p:extLst>
      <p:ext uri="{BB962C8B-B14F-4D97-AF65-F5344CB8AC3E}">
        <p14:creationId xmlns:p14="http://schemas.microsoft.com/office/powerpoint/2010/main" val="312957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Formulario web y </a:t>
            </a:r>
            <a:r>
              <a:rPr lang="es-ES" dirty="0" err="1"/>
              <a:t>Mustache</a:t>
            </a:r>
            <a:endParaRPr lang="es-ES" dirty="0"/>
          </a:p>
          <a:p>
            <a:r>
              <a:rPr lang="es-ES" dirty="0"/>
              <a:t>Condicionales y bucles</a:t>
            </a:r>
          </a:p>
          <a:p>
            <a:r>
              <a:rPr lang="es-ES" b="1" dirty="0"/>
              <a:t>Formulario con validación</a:t>
            </a:r>
          </a:p>
          <a:p>
            <a:r>
              <a:rPr lang="es-ES" dirty="0"/>
              <a:t>Operaciones CRUD sobre entidad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5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con validación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pPr algn="l"/>
            <a:r>
              <a:rPr lang="es-ES" i="0" u="sng" dirty="0">
                <a:effectLst/>
                <a:latin typeface="Söhne"/>
              </a:rPr>
              <a:t>Formulario de Contacto con Validación de Lado del Cliente:</a:t>
            </a:r>
            <a:endParaRPr lang="es-ES" u="sng" dirty="0"/>
          </a:p>
          <a:p>
            <a:r>
              <a:rPr lang="es-ES" dirty="0"/>
              <a:t>Crea una plantilla </a:t>
            </a:r>
            <a:r>
              <a:rPr lang="es-ES" dirty="0" err="1"/>
              <a:t>Mustache</a:t>
            </a:r>
            <a:r>
              <a:rPr lang="es-ES" dirty="0"/>
              <a:t> para un formulario de contacto con campos como nombre, correo electrónico y mensaje.</a:t>
            </a:r>
          </a:p>
          <a:p>
            <a:r>
              <a:rPr lang="es-ES" dirty="0"/>
              <a:t>Utiliza </a:t>
            </a:r>
            <a:r>
              <a:rPr lang="es-ES" dirty="0" err="1"/>
              <a:t>Mustache</a:t>
            </a:r>
            <a:r>
              <a:rPr lang="es-ES" dirty="0"/>
              <a:t> para generar mensajes de error o confirmación después de enviar el formulario, basándote en la respuesta del servidor.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1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con validación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 dirty="0"/>
              <a:t>Configuración del Proyecto:</a:t>
            </a:r>
          </a:p>
          <a:p>
            <a:pPr lvl="2"/>
            <a:r>
              <a:rPr lang="es-ES" dirty="0"/>
              <a:t>Crear un proyecto Spring </a:t>
            </a:r>
            <a:r>
              <a:rPr lang="es-ES" dirty="0" err="1"/>
              <a:t>Boot</a:t>
            </a:r>
            <a:r>
              <a:rPr lang="es-ES" dirty="0"/>
              <a:t> con las dependencias de Spring Web y </a:t>
            </a:r>
            <a:r>
              <a:rPr lang="es-ES" dirty="0" err="1"/>
              <a:t>Mustache</a:t>
            </a:r>
            <a:r>
              <a:rPr lang="es-ES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Creación de un Modelo de Mensaje:</a:t>
            </a:r>
          </a:p>
          <a:p>
            <a:pPr lvl="2"/>
            <a:r>
              <a:rPr lang="es-ES" dirty="0"/>
              <a:t>Definir una clase Mensaje para representar los datos del formulario de contacto.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Controlador para el Formulario de Contacto:</a:t>
            </a:r>
          </a:p>
          <a:p>
            <a:pPr lvl="2"/>
            <a:r>
              <a:rPr lang="es-ES" dirty="0"/>
              <a:t>Crear un controlador para manejar las solicitudes GET y POST del formulario de contacto.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Vista </a:t>
            </a:r>
            <a:r>
              <a:rPr lang="es-ES" dirty="0" err="1"/>
              <a:t>Mustache</a:t>
            </a:r>
            <a:r>
              <a:rPr lang="es-ES" dirty="0"/>
              <a:t> para el Formulario de Contacto:</a:t>
            </a:r>
          </a:p>
          <a:p>
            <a:pPr lvl="2"/>
            <a:r>
              <a:rPr lang="es-ES" dirty="0"/>
              <a:t>Diseñar una plantilla </a:t>
            </a:r>
            <a:r>
              <a:rPr lang="es-ES" dirty="0" err="1"/>
              <a:t>Mustache</a:t>
            </a:r>
            <a:r>
              <a:rPr lang="es-ES" dirty="0"/>
              <a:t> para el formulario de contacto y agregar validación de lado del cliente.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396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con validación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FBD5375E-8C9F-8AE5-DADE-D769924E3F4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6" y="1077550"/>
            <a:ext cx="4340477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ContactoControlador.java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7516A3-B32B-5F60-86BE-95219C70F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86" y="1802120"/>
            <a:ext cx="9034272" cy="409342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@Controller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ContactoControlador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@GetMapping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"/contacto"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mostrarFormulario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model.addAttribute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"mensaje"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new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Mensaje())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"contacto"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@PostMapping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"/contacto"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procesarFormulario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(Mensaje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mensaje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System.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out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.println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"El mensaje de:"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+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mensaje.getCorreo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+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 se ha mandado"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model.addAttribute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exito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true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"contacto"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3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con validación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E0CDC85E-4394-3506-F48C-79F82CBA25B8}"/>
              </a:ext>
            </a:extLst>
          </p:cNvPr>
          <p:cNvSpPr txBox="1">
            <a:spLocks/>
          </p:cNvSpPr>
          <p:nvPr/>
        </p:nvSpPr>
        <p:spPr>
          <a:xfrm>
            <a:off x="222287" y="1123807"/>
            <a:ext cx="8773668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 err="1"/>
              <a:t>src</a:t>
            </a:r>
            <a:r>
              <a:rPr lang="es-ES" sz="3000" dirty="0"/>
              <a:t>/</a:t>
            </a:r>
            <a:r>
              <a:rPr lang="es-ES" sz="3000" dirty="0" err="1"/>
              <a:t>main</a:t>
            </a:r>
            <a:r>
              <a:rPr lang="es-ES" sz="3000" dirty="0"/>
              <a:t>/</a:t>
            </a:r>
            <a:r>
              <a:rPr lang="es-ES" sz="3000" dirty="0" err="1"/>
              <a:t>resources</a:t>
            </a:r>
            <a:r>
              <a:rPr lang="es-ES" sz="3000" dirty="0"/>
              <a:t>/</a:t>
            </a:r>
            <a:r>
              <a:rPr lang="es-ES" sz="3000" dirty="0" err="1"/>
              <a:t>templates</a:t>
            </a:r>
            <a:r>
              <a:rPr lang="es-ES" sz="3000" dirty="0"/>
              <a:t>/</a:t>
            </a:r>
            <a:r>
              <a:rPr lang="es-ES" sz="3000" dirty="0" err="1"/>
              <a:t>contacto.mustache</a:t>
            </a:r>
            <a:endParaRPr lang="es-ES" sz="3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CAE1816-A90C-1620-7388-5D7D855E3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87" y="1910023"/>
            <a:ext cx="8510233" cy="4801314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&lt;!DOCTYPE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html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html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&lt;head&gt;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title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Formulario de Contacto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title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&lt;script&gt;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function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validarFormulario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var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nombre = </a:t>
            </a:r>
            <a:r>
              <a:rPr kumimoji="0" lang="es-ES" altLang="es-ES" b="1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document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forms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[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formularioContacto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][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"nombre"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].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value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var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correo = </a:t>
            </a:r>
            <a:r>
              <a:rPr kumimoji="0" lang="es-ES" altLang="es-ES" b="1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document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forms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[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formularioContacto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][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"correo"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].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value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var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contenido = </a:t>
            </a:r>
            <a:r>
              <a:rPr kumimoji="0" lang="es-ES" altLang="es-ES" b="1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document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forms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[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formularioContacto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][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"contenido"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].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value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if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(nombre ===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""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|| correo ===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""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|| contenido ===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alert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"Todos los campos son obligatorios."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false;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true;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&lt;/script&gt;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&lt;/head&gt;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B8FE4EA-4950-6A79-31A2-E7BE77AFE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55" y="1910023"/>
            <a:ext cx="2913151" cy="156966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Mensaje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nombre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correo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contenido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// Constructor,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getters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y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setters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   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A5D5803-F930-A35A-48C1-F5EF6A8199D8}"/>
              </a:ext>
            </a:extLst>
          </p:cNvPr>
          <p:cNvSpPr txBox="1">
            <a:spLocks/>
          </p:cNvSpPr>
          <p:nvPr/>
        </p:nvSpPr>
        <p:spPr>
          <a:xfrm>
            <a:off x="8995956" y="1123807"/>
            <a:ext cx="28179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Mensaje.java</a:t>
            </a:r>
          </a:p>
        </p:txBody>
      </p:sp>
    </p:spTree>
    <p:extLst>
      <p:ext uri="{BB962C8B-B14F-4D97-AF65-F5344CB8AC3E}">
        <p14:creationId xmlns:p14="http://schemas.microsoft.com/office/powerpoint/2010/main" val="1676320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con validación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B6852F6F-D262-1BA9-C15D-B71FBC584DCB}"/>
              </a:ext>
            </a:extLst>
          </p:cNvPr>
          <p:cNvSpPr txBox="1">
            <a:spLocks/>
          </p:cNvSpPr>
          <p:nvPr/>
        </p:nvSpPr>
        <p:spPr>
          <a:xfrm>
            <a:off x="222287" y="1109380"/>
            <a:ext cx="8773668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 err="1"/>
              <a:t>src</a:t>
            </a:r>
            <a:r>
              <a:rPr lang="es-ES" sz="3000" dirty="0"/>
              <a:t>/</a:t>
            </a:r>
            <a:r>
              <a:rPr lang="es-ES" sz="3000" dirty="0" err="1"/>
              <a:t>main</a:t>
            </a:r>
            <a:r>
              <a:rPr lang="es-ES" sz="3000" dirty="0"/>
              <a:t>/</a:t>
            </a:r>
            <a:r>
              <a:rPr lang="es-ES" sz="3000" dirty="0" err="1"/>
              <a:t>resources</a:t>
            </a:r>
            <a:r>
              <a:rPr lang="es-ES" sz="3000" dirty="0"/>
              <a:t>/</a:t>
            </a:r>
            <a:r>
              <a:rPr lang="es-ES" sz="3000" dirty="0" err="1"/>
              <a:t>templates</a:t>
            </a:r>
            <a:r>
              <a:rPr lang="es-ES" sz="3000" dirty="0"/>
              <a:t>/</a:t>
            </a:r>
            <a:r>
              <a:rPr lang="es-ES" sz="3000" dirty="0" err="1"/>
              <a:t>contacto.mustache</a:t>
            </a:r>
            <a:endParaRPr lang="es-ES" sz="3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75D1B4A-573E-E1A5-E1BD-BD812A08C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87" y="1865781"/>
            <a:ext cx="11228487" cy="452431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body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&lt;h1&gt;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Formulario de Contacto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&lt;/h1&gt;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{{#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exito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&lt;p&gt;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Mensaje enviado con éxito.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&lt;/p&gt;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{{/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exito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form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name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formularioContacto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action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="/contacto"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method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="post"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onsubmit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validarFormulario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label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for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="nombre"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Nombre: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label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&lt;input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type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text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"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id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="nombre"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name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="nombre"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label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for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="correo"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Correo electrónico: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label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&lt;input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type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="email"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id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="correo"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name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="correo"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label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for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="contenido"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Mensaje: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label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textarea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id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="contenido"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name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="contenido"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textarea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&lt;input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type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submit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"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value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5C261"/>
                </a:solidFill>
                <a:effectLst/>
                <a:latin typeface="JetBrains Mono"/>
              </a:rPr>
              <a:t>="Enviar"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form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body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html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Nota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3464928"/>
          </a:xfrm>
        </p:spPr>
        <p:txBody>
          <a:bodyPr/>
          <a:lstStyle/>
          <a:p>
            <a:pPr algn="l"/>
            <a:r>
              <a:rPr lang="es-ES" i="0" dirty="0">
                <a:effectLst/>
                <a:latin typeface="Söhne"/>
              </a:rPr>
              <a:t>@PathVariable es una anotación utilizada en Spring. </a:t>
            </a:r>
          </a:p>
          <a:p>
            <a:pPr algn="l"/>
            <a:r>
              <a:rPr lang="es-ES" i="0" dirty="0">
                <a:effectLst/>
                <a:latin typeface="Söhne"/>
              </a:rPr>
              <a:t>Sirve para extraer valores de las variables de ruta (</a:t>
            </a:r>
            <a:r>
              <a:rPr lang="es-ES" i="0" dirty="0" err="1">
                <a:effectLst/>
                <a:latin typeface="Söhne"/>
              </a:rPr>
              <a:t>path</a:t>
            </a:r>
            <a:r>
              <a:rPr lang="es-ES" i="0" dirty="0">
                <a:effectLst/>
                <a:latin typeface="Söhne"/>
              </a:rPr>
              <a:t> variables) de las </a:t>
            </a:r>
            <a:r>
              <a:rPr lang="es-ES" i="0" dirty="0" err="1">
                <a:effectLst/>
                <a:latin typeface="Söhne"/>
              </a:rPr>
              <a:t>URLs</a:t>
            </a:r>
            <a:r>
              <a:rPr lang="es-ES" i="0" dirty="0">
                <a:effectLst/>
                <a:latin typeface="Söhne"/>
              </a:rPr>
              <a:t> en las solicitudes HTTP</a:t>
            </a:r>
          </a:p>
          <a:p>
            <a:pPr algn="l"/>
            <a:r>
              <a:rPr lang="es-ES" dirty="0"/>
              <a:t>Cuando defines una URL en tu controlador, puedes especificar partes de esta URL como variables de ruta. Por ejemplo, en una URL como /productos/{id}, {id} es una variable de ruta. Puedes utilizar @PathVariable para capturar el valor de {id} y usarlo en tu método del controlador.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2C2B7F-52AA-7CFB-80A9-F4597400EB51}"/>
              </a:ext>
            </a:extLst>
          </p:cNvPr>
          <p:cNvSpPr txBox="1"/>
          <p:nvPr/>
        </p:nvSpPr>
        <p:spPr>
          <a:xfrm>
            <a:off x="434340" y="5487253"/>
            <a:ext cx="94411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@GetMapping("/productos/{id}")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public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String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getProducto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(@PathVariable Long id,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Model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model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b="0" i="0" dirty="0">
                <a:effectLst/>
                <a:latin typeface="Söhne Mono"/>
              </a:rPr>
              <a:t>// Aquí, el valor de {id} en la URL se pasa al parámetro 'id' del método.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</a:p>
          <a:p>
            <a:r>
              <a:rPr lang="es-ES" b="0" i="0" dirty="0">
                <a:effectLst/>
                <a:latin typeface="Söhne Mono"/>
              </a:rPr>
              <a:t>// Puedes usar 'id' para, por ejemplo, buscar un producto en una base de datos.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}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0711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Formulario web y </a:t>
            </a:r>
            <a:r>
              <a:rPr lang="es-ES" dirty="0" err="1"/>
              <a:t>Mustache</a:t>
            </a:r>
            <a:endParaRPr lang="es-ES" dirty="0"/>
          </a:p>
          <a:p>
            <a:r>
              <a:rPr lang="es-ES" dirty="0"/>
              <a:t>Condicionales y bucles</a:t>
            </a:r>
          </a:p>
          <a:p>
            <a:r>
              <a:rPr lang="es-ES" dirty="0"/>
              <a:t>Formulario con validación</a:t>
            </a:r>
          </a:p>
          <a:p>
            <a:r>
              <a:rPr lang="es-ES" b="1" dirty="0"/>
              <a:t>Operaciones CRUD sobre entidad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98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b="1" dirty="0"/>
              <a:t>Formulario web y </a:t>
            </a:r>
            <a:r>
              <a:rPr lang="es-ES" b="1" dirty="0" err="1"/>
              <a:t>Mustache</a:t>
            </a:r>
            <a:endParaRPr lang="es-ES" b="1" dirty="0"/>
          </a:p>
          <a:p>
            <a:r>
              <a:rPr lang="es-ES" dirty="0"/>
              <a:t>Condicionales y bucles</a:t>
            </a:r>
          </a:p>
          <a:p>
            <a:r>
              <a:rPr lang="es-ES" dirty="0"/>
              <a:t>Formulario con validación</a:t>
            </a:r>
          </a:p>
          <a:p>
            <a:r>
              <a:rPr lang="es-ES" dirty="0"/>
              <a:t>Operaciones CRUD sobre entidad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Operaciones CRUD sobre entidad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pPr algn="l"/>
            <a:r>
              <a:rPr lang="es-ES" sz="3000" i="0" u="sng" dirty="0">
                <a:effectLst/>
                <a:latin typeface="Söhne"/>
              </a:rPr>
              <a:t>Almacenamiento en Memoria: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Utilizar un mapa para almacenar las Cerveza.</a:t>
            </a:r>
          </a:p>
          <a:p>
            <a:pPr algn="l"/>
            <a:r>
              <a:rPr lang="es-ES" sz="3000" i="0" u="sng" dirty="0">
                <a:effectLst/>
                <a:latin typeface="Söhne"/>
              </a:rPr>
              <a:t>Agregar Cerveza: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Crear un formulario para añadir nuevas Cerveza.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Implementar un método en el controlador para procesar este formulario.</a:t>
            </a:r>
          </a:p>
          <a:p>
            <a:pPr algn="l"/>
            <a:r>
              <a:rPr lang="es-ES" sz="3000" i="0" u="sng" dirty="0">
                <a:effectLst/>
                <a:latin typeface="Söhne"/>
              </a:rPr>
              <a:t>Eliminar Cerveza: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Añadir un botón o enlace en la vista para eliminar Cerveza.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Implementar un método en el controlador para manejar la eliminación.</a:t>
            </a:r>
          </a:p>
          <a:p>
            <a:pPr algn="l"/>
            <a:r>
              <a:rPr lang="es-ES" sz="3000" i="0" u="sng" dirty="0">
                <a:effectLst/>
                <a:latin typeface="Söhne"/>
              </a:rPr>
              <a:t>Modificar Cerveza: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Crear un formulario para modificar Cerveza existentes.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Implementar un método en el controlador para actualizar una Cerveza.</a:t>
            </a:r>
          </a:p>
          <a:p>
            <a:r>
              <a:rPr lang="es-ES" sz="3000" u="sng" dirty="0"/>
              <a:t>Mostrar todas las Cerveza</a:t>
            </a:r>
          </a:p>
          <a:p>
            <a:pPr lvl="1"/>
            <a:r>
              <a:rPr lang="es-ES" sz="2000" dirty="0"/>
              <a:t>Mostrar un listado con todas los Cerveza (solo nombre)</a:t>
            </a:r>
          </a:p>
          <a:p>
            <a:pPr lvl="1"/>
            <a:r>
              <a:rPr lang="es-ES" sz="2000" dirty="0"/>
              <a:t>Mostrar todas las características del Cerveza al hacer </a:t>
            </a:r>
            <a:r>
              <a:rPr lang="es-ES" sz="2000" dirty="0" err="1"/>
              <a:t>click</a:t>
            </a:r>
            <a:r>
              <a:rPr lang="es-ES" sz="2000" dirty="0"/>
              <a:t> sobre una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06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Operaciones CRUD sobre entidad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 dirty="0"/>
              <a:t>Configuración del Proyecto:</a:t>
            </a:r>
          </a:p>
          <a:p>
            <a:pPr lvl="2"/>
            <a:r>
              <a:rPr lang="es-ES" dirty="0"/>
              <a:t>Crear un proyecto Spring </a:t>
            </a:r>
            <a:r>
              <a:rPr lang="es-ES" dirty="0" err="1"/>
              <a:t>Boot</a:t>
            </a:r>
            <a:r>
              <a:rPr lang="es-ES" dirty="0"/>
              <a:t> con las dependencias de Spring Web y </a:t>
            </a:r>
            <a:r>
              <a:rPr lang="es-ES" dirty="0" err="1"/>
              <a:t>Mustache</a:t>
            </a:r>
            <a:r>
              <a:rPr lang="es-ES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Creación del Modelo de Cerveza:</a:t>
            </a:r>
          </a:p>
          <a:p>
            <a:pPr lvl="2"/>
            <a:r>
              <a:rPr lang="es-ES" dirty="0"/>
              <a:t>Definir una clase Cerveza con atributos como id, nombre, tipo y alcohol.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Controlador para Operaciones CRUD de Cerveza:</a:t>
            </a:r>
          </a:p>
          <a:p>
            <a:pPr lvl="2"/>
            <a:r>
              <a:rPr lang="es-ES" dirty="0"/>
              <a:t>Crear un controlador que maneje las operaciones CRUD: listar, agregar, modificar y eliminar Cerveza.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Vistas </a:t>
            </a:r>
            <a:r>
              <a:rPr lang="es-ES" dirty="0" err="1"/>
              <a:t>Mustache</a:t>
            </a:r>
            <a:r>
              <a:rPr lang="es-ES" dirty="0"/>
              <a:t> para Cerveza:</a:t>
            </a:r>
          </a:p>
          <a:p>
            <a:pPr lvl="2"/>
            <a:r>
              <a:rPr lang="es-ES" dirty="0"/>
              <a:t>Diseñar plantillas </a:t>
            </a:r>
            <a:r>
              <a:rPr lang="es-ES" dirty="0" err="1"/>
              <a:t>Mustache</a:t>
            </a:r>
            <a:r>
              <a:rPr lang="es-ES" dirty="0"/>
              <a:t> para mostrar la lista de Cerveza y formularios para agregar y modificar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40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Operaciones CRUD sobre entidad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22</a:t>
            </a:fld>
            <a:endParaRPr lang="es-E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96CE66-05E3-8720-25DB-945C1D19B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86" y="1629101"/>
            <a:ext cx="4496427" cy="22101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1E5064-6AC8-90C0-F8EC-EBB68502C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86" y="3922336"/>
            <a:ext cx="4610743" cy="28483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F31D32-3147-8444-F730-932970322E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1629101"/>
            <a:ext cx="5029902" cy="3181794"/>
          </a:xfrm>
          <a:prstGeom prst="rect">
            <a:avLst/>
          </a:prstGeom>
        </p:spPr>
      </p:pic>
      <p:sp>
        <p:nvSpPr>
          <p:cNvPr id="15" name="Subtitle 4">
            <a:extLst>
              <a:ext uri="{FF2B5EF4-FFF2-40B4-BE49-F238E27FC236}">
                <a16:creationId xmlns:a16="http://schemas.microsoft.com/office/drawing/2014/main" id="{D1788BEB-D7CA-E661-51DA-D0072BF0B76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6" y="1077550"/>
            <a:ext cx="4496427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Listado de cervezas (vacío)</a:t>
            </a:r>
          </a:p>
        </p:txBody>
      </p:sp>
      <p:sp>
        <p:nvSpPr>
          <p:cNvPr id="16" name="Subtitle 4">
            <a:extLst>
              <a:ext uri="{FF2B5EF4-FFF2-40B4-BE49-F238E27FC236}">
                <a16:creationId xmlns:a16="http://schemas.microsoft.com/office/drawing/2014/main" id="{AEFF071C-CBFF-77B3-95B7-9C7B88ED73B8}"/>
              </a:ext>
            </a:extLst>
          </p:cNvPr>
          <p:cNvSpPr txBox="1">
            <a:spLocks/>
          </p:cNvSpPr>
          <p:nvPr/>
        </p:nvSpPr>
        <p:spPr>
          <a:xfrm>
            <a:off x="222285" y="3392730"/>
            <a:ext cx="449642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Listado de cerveza</a:t>
            </a:r>
          </a:p>
        </p:txBody>
      </p:sp>
      <p:sp>
        <p:nvSpPr>
          <p:cNvPr id="17" name="Subtitle 4">
            <a:extLst>
              <a:ext uri="{FF2B5EF4-FFF2-40B4-BE49-F238E27FC236}">
                <a16:creationId xmlns:a16="http://schemas.microsoft.com/office/drawing/2014/main" id="{4DB15FE8-1D81-795B-F751-944C106CB7AA}"/>
              </a:ext>
            </a:extLst>
          </p:cNvPr>
          <p:cNvSpPr txBox="1">
            <a:spLocks/>
          </p:cNvSpPr>
          <p:nvPr/>
        </p:nvSpPr>
        <p:spPr>
          <a:xfrm>
            <a:off x="6095999" y="1077550"/>
            <a:ext cx="449642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Detalles de la cerveza</a:t>
            </a:r>
          </a:p>
        </p:txBody>
      </p:sp>
    </p:spTree>
    <p:extLst>
      <p:ext uri="{BB962C8B-B14F-4D97-AF65-F5344CB8AC3E}">
        <p14:creationId xmlns:p14="http://schemas.microsoft.com/office/powerpoint/2010/main" val="2003345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Operaciones CRUD sobre entidad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23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068BA-2908-825B-953C-4FB9B32F7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730" y="1633531"/>
            <a:ext cx="4848902" cy="30674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1FF4B8-B367-43FC-F06C-B74068082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135" y="4876747"/>
            <a:ext cx="4420217" cy="17147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2EB57E-167D-4E35-6C25-12BC74D59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86" y="1633531"/>
            <a:ext cx="4829849" cy="3153215"/>
          </a:xfrm>
          <a:prstGeom prst="rect">
            <a:avLst/>
          </a:prstGeom>
        </p:spPr>
      </p:pic>
      <p:sp>
        <p:nvSpPr>
          <p:cNvPr id="11" name="Subtitle 4">
            <a:extLst>
              <a:ext uri="{FF2B5EF4-FFF2-40B4-BE49-F238E27FC236}">
                <a16:creationId xmlns:a16="http://schemas.microsoft.com/office/drawing/2014/main" id="{4C839B98-6B48-2FEE-10EC-FD871CD3448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6" y="1077550"/>
            <a:ext cx="4496427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Agregar cerveza</a:t>
            </a: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1A3395F0-43E0-4E87-723E-57D674E1557F}"/>
              </a:ext>
            </a:extLst>
          </p:cNvPr>
          <p:cNvSpPr txBox="1">
            <a:spLocks/>
          </p:cNvSpPr>
          <p:nvPr/>
        </p:nvSpPr>
        <p:spPr>
          <a:xfrm>
            <a:off x="6257730" y="1019340"/>
            <a:ext cx="449642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Editar cerveza</a:t>
            </a:r>
          </a:p>
        </p:txBody>
      </p:sp>
      <p:sp>
        <p:nvSpPr>
          <p:cNvPr id="15" name="Subtitle 4">
            <a:extLst>
              <a:ext uri="{FF2B5EF4-FFF2-40B4-BE49-F238E27FC236}">
                <a16:creationId xmlns:a16="http://schemas.microsoft.com/office/drawing/2014/main" id="{CCA1D769-5EFA-CC71-68FB-5501034ECA7A}"/>
              </a:ext>
            </a:extLst>
          </p:cNvPr>
          <p:cNvSpPr txBox="1">
            <a:spLocks/>
          </p:cNvSpPr>
          <p:nvPr/>
        </p:nvSpPr>
        <p:spPr>
          <a:xfrm>
            <a:off x="222285" y="5405371"/>
            <a:ext cx="449642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Aviso para eliminar cerveza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C740EC-A5A2-FB2C-3DFB-EDF380D96E43}"/>
              </a:ext>
            </a:extLst>
          </p:cNvPr>
          <p:cNvSpPr txBox="1"/>
          <p:nvPr/>
        </p:nvSpPr>
        <p:spPr>
          <a:xfrm>
            <a:off x="73152" y="6351131"/>
            <a:ext cx="115854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&lt;a </a:t>
            </a:r>
            <a:r>
              <a:rPr lang="es-ES" sz="1400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href</a:t>
            </a:r>
            <a:r>
              <a:rPr lang="es-ES" sz="1400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=</a:t>
            </a:r>
            <a:r>
              <a:rPr lang="es-ES" sz="1400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"/cerveza/eliminar/{{</a:t>
            </a:r>
            <a:r>
              <a:rPr lang="es-ES" sz="1400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cerveza.id</a:t>
            </a:r>
            <a:r>
              <a:rPr lang="es-ES" sz="1400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}}"</a:t>
            </a:r>
            <a:r>
              <a:rPr lang="es-ES" sz="1400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sz="1400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onclick</a:t>
            </a:r>
            <a:r>
              <a:rPr lang="es-ES" sz="1400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=</a:t>
            </a:r>
            <a:r>
              <a:rPr lang="es-ES" sz="1400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</a:t>
            </a:r>
            <a:r>
              <a:rPr lang="es-ES" sz="1400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return</a:t>
            </a:r>
            <a:r>
              <a:rPr lang="es-ES" sz="1400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sz="1400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confirm</a:t>
            </a:r>
            <a:r>
              <a:rPr lang="es-ES" sz="1400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('¿Estás seguro de querer eliminar esta cerveza?');"</a:t>
            </a:r>
            <a:r>
              <a:rPr lang="es-ES" sz="1400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&gt;Eliminar Cerveza&lt;/a&gt;</a:t>
            </a:r>
            <a:endParaRPr lang="es-ES" sz="1400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53328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2.2: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Spring Web y </a:t>
            </a:r>
            <a:r>
              <a:rPr lang="es-ES" sz="3600" b="1" spc="-1" dirty="0" err="1">
                <a:solidFill>
                  <a:srgbClr val="CB0017"/>
                </a:solidFill>
                <a:latin typeface="Corbel"/>
              </a:rPr>
              <a:t>Mustache</a:t>
            </a:r>
            <a:endParaRPr lang="es-ES" sz="3600" b="1" spc="-1" dirty="0">
              <a:solidFill>
                <a:srgbClr val="CB0017"/>
              </a:solidFill>
              <a:latin typeface="Corbel"/>
            </a:endParaRP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F485D43-CD3C-1C18-1D1C-5BE2CD5C4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9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web y </a:t>
            </a:r>
            <a:r>
              <a:rPr lang="es-ES" dirty="0" err="1">
                <a:solidFill>
                  <a:srgbClr val="CB0017"/>
                </a:solidFill>
              </a:rPr>
              <a:t>Mustache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r>
              <a:rPr lang="es-ES" u="sng" dirty="0"/>
              <a:t>Página de perfil de usuario básica</a:t>
            </a:r>
          </a:p>
          <a:p>
            <a:r>
              <a:rPr lang="es-ES" dirty="0"/>
              <a:t>Crea una plantilla </a:t>
            </a:r>
            <a:r>
              <a:rPr lang="es-ES" dirty="0" err="1"/>
              <a:t>Mustache</a:t>
            </a:r>
            <a:r>
              <a:rPr lang="es-ES" dirty="0"/>
              <a:t> que muestre información básica de un usuario (como nombre, correo electrónico y una breve biografía).</a:t>
            </a:r>
          </a:p>
          <a:p>
            <a:r>
              <a:rPr lang="es-ES" dirty="0"/>
              <a:t>Pasa un objeto Usuario desde el controlador de Spring </a:t>
            </a:r>
            <a:r>
              <a:rPr lang="es-ES" dirty="0" err="1"/>
              <a:t>Boot</a:t>
            </a:r>
            <a:r>
              <a:rPr lang="es-ES" dirty="0"/>
              <a:t> a la vista </a:t>
            </a:r>
            <a:r>
              <a:rPr lang="es-ES" dirty="0" err="1"/>
              <a:t>Mustache</a:t>
            </a:r>
            <a:r>
              <a:rPr lang="es-ES" dirty="0"/>
              <a:t> y muestra sus propiedades.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78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web y </a:t>
            </a:r>
            <a:r>
              <a:rPr lang="es-ES" dirty="0" err="1">
                <a:solidFill>
                  <a:srgbClr val="CB0017"/>
                </a:solidFill>
              </a:rPr>
              <a:t>Mustache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 dirty="0"/>
              <a:t>Configuración del proyecto:</a:t>
            </a:r>
          </a:p>
          <a:p>
            <a:pPr lvl="2"/>
            <a:r>
              <a:rPr lang="es-ES" dirty="0"/>
              <a:t>Crea un nuevo proyecto Spring </a:t>
            </a:r>
            <a:r>
              <a:rPr lang="es-ES" dirty="0" err="1"/>
              <a:t>Boot</a:t>
            </a:r>
            <a:r>
              <a:rPr lang="es-ES" dirty="0"/>
              <a:t> con las dependencias de Spring Web y </a:t>
            </a:r>
            <a:r>
              <a:rPr lang="es-ES" dirty="0" err="1"/>
              <a:t>Mustache</a:t>
            </a:r>
            <a:r>
              <a:rPr lang="es-ES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Creación del Modelo de usuario:</a:t>
            </a:r>
          </a:p>
          <a:p>
            <a:pPr lvl="2"/>
            <a:r>
              <a:rPr lang="es-ES" dirty="0"/>
              <a:t>Define una clase Usuario con atributos como nombre, correo electrónico y biografía.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Controlador para mostrar el perfil:</a:t>
            </a:r>
          </a:p>
          <a:p>
            <a:pPr lvl="2"/>
            <a:r>
              <a:rPr lang="es-ES" dirty="0"/>
              <a:t>Crea un controlador que pase un objeto Usuario a la vista.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Vista </a:t>
            </a:r>
            <a:r>
              <a:rPr lang="es-ES" dirty="0" err="1"/>
              <a:t>Mustache</a:t>
            </a:r>
            <a:r>
              <a:rPr lang="es-ES" dirty="0"/>
              <a:t> para el perfil de usuario:</a:t>
            </a:r>
          </a:p>
          <a:p>
            <a:pPr lvl="2"/>
            <a:r>
              <a:rPr lang="es-ES" dirty="0"/>
              <a:t>Diseña una plantilla </a:t>
            </a:r>
            <a:r>
              <a:rPr lang="es-ES" dirty="0" err="1"/>
              <a:t>Mustache</a:t>
            </a:r>
            <a:r>
              <a:rPr lang="es-ES" dirty="0"/>
              <a:t> para mostrar la información del usuario.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18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web y </a:t>
            </a:r>
            <a:r>
              <a:rPr lang="es-ES" dirty="0" err="1">
                <a:solidFill>
                  <a:srgbClr val="CB0017"/>
                </a:solidFill>
              </a:rPr>
              <a:t>Mustache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C97030C6-E0CC-951A-462B-BE92B4ED1DF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5468" y="1036286"/>
            <a:ext cx="2350008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Usuario.java</a:t>
            </a:r>
          </a:p>
        </p:txBody>
      </p:sp>
      <p:sp>
        <p:nvSpPr>
          <p:cNvPr id="15" name="Subtitle 4">
            <a:extLst>
              <a:ext uri="{FF2B5EF4-FFF2-40B4-BE49-F238E27FC236}">
                <a16:creationId xmlns:a16="http://schemas.microsoft.com/office/drawing/2014/main" id="{9896F39C-8E69-A1E1-4198-CDE4E6C62EFB}"/>
              </a:ext>
            </a:extLst>
          </p:cNvPr>
          <p:cNvSpPr txBox="1">
            <a:spLocks/>
          </p:cNvSpPr>
          <p:nvPr/>
        </p:nvSpPr>
        <p:spPr>
          <a:xfrm>
            <a:off x="315468" y="3393864"/>
            <a:ext cx="8773668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 err="1"/>
              <a:t>src</a:t>
            </a:r>
            <a:r>
              <a:rPr lang="es-ES" sz="3000" dirty="0"/>
              <a:t>/</a:t>
            </a:r>
            <a:r>
              <a:rPr lang="es-ES" sz="3000" dirty="0" err="1"/>
              <a:t>main</a:t>
            </a:r>
            <a:r>
              <a:rPr lang="es-ES" sz="3000" dirty="0"/>
              <a:t>/</a:t>
            </a:r>
            <a:r>
              <a:rPr lang="es-ES" sz="3000" dirty="0" err="1"/>
              <a:t>resources</a:t>
            </a:r>
            <a:r>
              <a:rPr lang="es-ES" sz="3000" dirty="0"/>
              <a:t>/</a:t>
            </a:r>
            <a:r>
              <a:rPr lang="es-ES" sz="3000" dirty="0" err="1"/>
              <a:t>templates</a:t>
            </a:r>
            <a:r>
              <a:rPr lang="es-ES" sz="3000" dirty="0"/>
              <a:t>/</a:t>
            </a:r>
            <a:r>
              <a:rPr lang="es-ES" sz="3000" dirty="0" err="1"/>
              <a:t>perfil.mustache</a:t>
            </a:r>
            <a:endParaRPr lang="es-ES" sz="3000" dirty="0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238E7E25-0A3B-1256-D057-790D36DABE08}"/>
              </a:ext>
            </a:extLst>
          </p:cNvPr>
          <p:cNvSpPr txBox="1">
            <a:spLocks/>
          </p:cNvSpPr>
          <p:nvPr/>
        </p:nvSpPr>
        <p:spPr>
          <a:xfrm>
            <a:off x="4946904" y="1582560"/>
            <a:ext cx="7022808" cy="158126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000" dirty="0"/>
              <a:t>Los nombres es los atributos en la clase Usuario y los campos a los que accedemos desde </a:t>
            </a:r>
            <a:r>
              <a:rPr lang="es-ES" sz="3000" dirty="0" err="1"/>
              <a:t>Mustache</a:t>
            </a:r>
            <a:r>
              <a:rPr lang="es-ES" sz="3000" dirty="0"/>
              <a:t> tienen que tener el mismo nombre.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AFFAF57-9811-12CB-89A2-8B8F87E52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68" y="3914981"/>
            <a:ext cx="5445480" cy="286232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&lt;!DOCTYPE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BABABA"/>
                </a:solidFill>
                <a:effectLst/>
                <a:latin typeface="JetBrains Mono"/>
              </a:rPr>
              <a:t>html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html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&lt;head&gt; 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title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Perfil de Usuario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title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 &lt;/head&gt;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body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  &lt;h1&gt;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Perfil de {{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usuario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nombre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&lt;/h1&gt;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    &lt;p&gt;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Correo: {{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usuario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correo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&lt;/p&gt;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   &lt;p&gt;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Biografía: {{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usuario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biografia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}}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&lt;/p&gt;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   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body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html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JetBrains Mono"/>
              </a:rPr>
              <a:t>&gt;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60AC5E-4821-F11F-8FB0-6E19092123E4}"/>
              </a:ext>
            </a:extLst>
          </p:cNvPr>
          <p:cNvSpPr/>
          <p:nvPr/>
        </p:nvSpPr>
        <p:spPr>
          <a:xfrm>
            <a:off x="2981592" y="5078954"/>
            <a:ext cx="1224000" cy="109652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3437148-318C-AB8C-7A56-46683337D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68" y="1599391"/>
            <a:ext cx="3581617" cy="193899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 class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Usuario {</a:t>
            </a:r>
            <a:b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nombre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private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correo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private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biografia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// Constructor, getters y setters</a:t>
            </a:r>
            <a:b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</a:b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es-ES" altLang="es-E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2763F9-4E47-DADC-BBD7-5E8FA504EC51}"/>
              </a:ext>
            </a:extLst>
          </p:cNvPr>
          <p:cNvSpPr/>
          <p:nvPr/>
        </p:nvSpPr>
        <p:spPr>
          <a:xfrm>
            <a:off x="1911096" y="1918896"/>
            <a:ext cx="1207008" cy="109652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90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Formulario web y </a:t>
            </a:r>
            <a:r>
              <a:rPr lang="es-ES" dirty="0" err="1">
                <a:solidFill>
                  <a:srgbClr val="CB0017"/>
                </a:solidFill>
              </a:rPr>
              <a:t>Mustache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28C356-CA93-D11C-B2F4-DAD91780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882" y="4132254"/>
            <a:ext cx="3943900" cy="2219635"/>
          </a:xfrm>
          <a:prstGeom prst="rect">
            <a:avLst/>
          </a:prstGeom>
        </p:spPr>
      </p:pic>
      <p:sp>
        <p:nvSpPr>
          <p:cNvPr id="9" name="Subtitle 4">
            <a:extLst>
              <a:ext uri="{FF2B5EF4-FFF2-40B4-BE49-F238E27FC236}">
                <a16:creationId xmlns:a16="http://schemas.microsoft.com/office/drawing/2014/main" id="{C0F2F517-E55E-C6D5-7D83-1D07DDDC1490}"/>
              </a:ext>
            </a:extLst>
          </p:cNvPr>
          <p:cNvSpPr txBox="1">
            <a:spLocks/>
          </p:cNvSpPr>
          <p:nvPr/>
        </p:nvSpPr>
        <p:spPr>
          <a:xfrm>
            <a:off x="222287" y="4770625"/>
            <a:ext cx="7022808" cy="158126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dirty="0"/>
              <a:t>Una vez lanzada la aplicación, si accedemos al localhost:8080/perfil, deberíamos ver algo así: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C663595-ED34-0E36-17B6-7512C77FD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87" y="1587488"/>
            <a:ext cx="6775704" cy="329320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import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org.springframework.stereotype.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Controller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import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org.springframework.ui.Model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import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org.springframework.web.bind.annotation.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GetMapping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@Controller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UsuarioControlador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@GetMapping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"/perfil"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String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perfil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{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    Usuario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usuario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new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Usuario(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"JD"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"juan@example.com"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"DevOps."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model.addAttribute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"usuario"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usuario)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   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"perfil"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F81BF3-D04D-5150-01D6-A0B865DDB417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7" y="1019340"/>
            <a:ext cx="4448556" cy="666360"/>
          </a:xfrm>
        </p:spPr>
        <p:txBody>
          <a:bodyPr/>
          <a:lstStyle/>
          <a:p>
            <a:pPr marL="0" indent="0">
              <a:buNone/>
            </a:pPr>
            <a:r>
              <a:rPr lang="es-ES" sz="3000" dirty="0"/>
              <a:t>UsuarioControlador.java</a:t>
            </a:r>
          </a:p>
        </p:txBody>
      </p:sp>
    </p:spTree>
    <p:extLst>
      <p:ext uri="{BB962C8B-B14F-4D97-AF65-F5344CB8AC3E}">
        <p14:creationId xmlns:p14="http://schemas.microsoft.com/office/powerpoint/2010/main" val="328180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Formulario web y </a:t>
            </a:r>
            <a:r>
              <a:rPr lang="es-ES" dirty="0" err="1"/>
              <a:t>Mustache</a:t>
            </a:r>
            <a:endParaRPr lang="es-ES" dirty="0"/>
          </a:p>
          <a:p>
            <a:r>
              <a:rPr lang="es-ES" b="1" dirty="0"/>
              <a:t>Condicionales y bucles</a:t>
            </a:r>
          </a:p>
          <a:p>
            <a:r>
              <a:rPr lang="es-ES" dirty="0"/>
              <a:t>Formulario con validación</a:t>
            </a:r>
          </a:p>
          <a:p>
            <a:r>
              <a:rPr lang="es-ES" dirty="0"/>
              <a:t>Operaciones CRUD sobre entidad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5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Condicionales y bucles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r>
              <a:rPr lang="es-ES" u="sng" dirty="0"/>
              <a:t>Listado de Productos con Condicionales y Bucles:</a:t>
            </a:r>
          </a:p>
          <a:p>
            <a:endParaRPr lang="es-ES" u="sng" dirty="0"/>
          </a:p>
          <a:p>
            <a:r>
              <a:rPr lang="es-ES" dirty="0"/>
              <a:t>Utiliza </a:t>
            </a:r>
            <a:r>
              <a:rPr lang="es-ES" dirty="0" err="1"/>
              <a:t>Mustache</a:t>
            </a:r>
            <a:r>
              <a:rPr lang="es-ES" dirty="0"/>
              <a:t> para mostrar una lista de productos, cada uno con nombre, precio y disponibilidad (sí/no).</a:t>
            </a:r>
          </a:p>
          <a:p>
            <a:r>
              <a:rPr lang="es-ES" dirty="0"/>
              <a:t>Implementa condicionales en </a:t>
            </a:r>
            <a:r>
              <a:rPr lang="es-ES" dirty="0" err="1"/>
              <a:t>Mustache</a:t>
            </a:r>
            <a:r>
              <a:rPr lang="es-ES" dirty="0"/>
              <a:t> para mostrar un mensaje especial para productos que no estén disponibles.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24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Condicionales y bucles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655432" cy="458928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 dirty="0"/>
              <a:t>Configuración del proyecto:</a:t>
            </a:r>
          </a:p>
          <a:p>
            <a:pPr lvl="2"/>
            <a:r>
              <a:rPr lang="es-ES" dirty="0"/>
              <a:t>Crear un proyecto Spring </a:t>
            </a:r>
            <a:r>
              <a:rPr lang="es-ES" dirty="0" err="1"/>
              <a:t>Boot</a:t>
            </a:r>
            <a:r>
              <a:rPr lang="es-ES" dirty="0"/>
              <a:t> con las dependencias de Spring Web y </a:t>
            </a:r>
            <a:r>
              <a:rPr lang="es-ES" dirty="0" err="1"/>
              <a:t>Mustache</a:t>
            </a:r>
            <a:r>
              <a:rPr lang="es-ES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Creación del Modelo de producto:</a:t>
            </a:r>
          </a:p>
          <a:p>
            <a:pPr lvl="2"/>
            <a:r>
              <a:rPr lang="es-ES" dirty="0"/>
              <a:t>Definir una clase Producto con atributos como id, nombre, precio y un booleano para la disponibilidad.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Controlador para listar productos:</a:t>
            </a:r>
          </a:p>
          <a:p>
            <a:pPr lvl="2"/>
            <a:r>
              <a:rPr lang="es-ES" dirty="0"/>
              <a:t>Crear un controlador con un método que devuelva una lista de productos, incluyendo algunos productos no disponibles.</a:t>
            </a:r>
          </a:p>
          <a:p>
            <a:pPr marL="742950" indent="-742950">
              <a:buFont typeface="+mj-lt"/>
              <a:buAutoNum type="arabicPeriod"/>
            </a:pPr>
            <a:r>
              <a:rPr lang="es-ES" dirty="0"/>
              <a:t>Vista </a:t>
            </a:r>
            <a:r>
              <a:rPr lang="es-ES" dirty="0" err="1"/>
              <a:t>Mustache</a:t>
            </a:r>
            <a:r>
              <a:rPr lang="es-ES" dirty="0"/>
              <a:t> para mostrar productos:</a:t>
            </a:r>
          </a:p>
          <a:p>
            <a:pPr lvl="2"/>
            <a:r>
              <a:rPr lang="es-ES" dirty="0"/>
              <a:t>Diseñar una plantilla </a:t>
            </a:r>
            <a:r>
              <a:rPr lang="es-ES" dirty="0" err="1"/>
              <a:t>Mustache</a:t>
            </a:r>
            <a:r>
              <a:rPr lang="es-ES" dirty="0"/>
              <a:t> para mostrar la lista de productos y usar condicionales para mostrar mensajes para productos no disponibles.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411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2120</Words>
  <Application>Microsoft Office PowerPoint</Application>
  <PresentationFormat>Widescreen</PresentationFormat>
  <Paragraphs>178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JetBrains Mono</vt:lpstr>
      <vt:lpstr>Montserrat</vt:lpstr>
      <vt:lpstr>SFMono-Regular</vt:lpstr>
      <vt:lpstr>Söhne</vt:lpstr>
      <vt:lpstr>Söhne Mono</vt:lpstr>
      <vt:lpstr>Office Theme</vt:lpstr>
      <vt:lpstr>Custom Design</vt:lpstr>
      <vt:lpstr>PowerPoint Presentation</vt:lpstr>
      <vt:lpstr>Índice</vt:lpstr>
      <vt:lpstr>Formulario web y Mustache</vt:lpstr>
      <vt:lpstr>Formulario web y Mustache</vt:lpstr>
      <vt:lpstr>Formulario web y Mustache</vt:lpstr>
      <vt:lpstr>Formulario web y Mustache</vt:lpstr>
      <vt:lpstr>Índice</vt:lpstr>
      <vt:lpstr>Condicionales y bucles</vt:lpstr>
      <vt:lpstr>Condicionales y bucles</vt:lpstr>
      <vt:lpstr>Condicionales y bucles</vt:lpstr>
      <vt:lpstr>Condicionales y bucles</vt:lpstr>
      <vt:lpstr>Índice</vt:lpstr>
      <vt:lpstr>Formulario con validación</vt:lpstr>
      <vt:lpstr>Formulario con validación</vt:lpstr>
      <vt:lpstr>Formulario con validación</vt:lpstr>
      <vt:lpstr>Formulario con validación</vt:lpstr>
      <vt:lpstr>Formulario con validación</vt:lpstr>
      <vt:lpstr>Nota</vt:lpstr>
      <vt:lpstr>Índice</vt:lpstr>
      <vt:lpstr>Operaciones CRUD sobre entidad</vt:lpstr>
      <vt:lpstr>Operaciones CRUD sobre entidad</vt:lpstr>
      <vt:lpstr>Operaciones CRUD sobre entidad</vt:lpstr>
      <vt:lpstr>Operaciones CRUD sobre entidad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2023-12-15T10:42:18Z</dcterms:modified>
</cp:coreProperties>
</file>