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Lst>
  <p:notesMasterIdLst>
    <p:notesMasterId r:id="rId54"/>
  </p:notesMasterIdLst>
  <p:sldIdLst>
    <p:sldId id="256" r:id="rId3"/>
    <p:sldId id="257" r:id="rId4"/>
    <p:sldId id="258" r:id="rId5"/>
    <p:sldId id="259" r:id="rId6"/>
    <p:sldId id="260" r:id="rId7"/>
    <p:sldId id="301" r:id="rId8"/>
    <p:sldId id="261" r:id="rId9"/>
    <p:sldId id="302" r:id="rId10"/>
    <p:sldId id="262" r:id="rId11"/>
    <p:sldId id="264" r:id="rId12"/>
    <p:sldId id="263" r:id="rId13"/>
    <p:sldId id="303" r:id="rId14"/>
    <p:sldId id="265" r:id="rId15"/>
    <p:sldId id="266" r:id="rId16"/>
    <p:sldId id="267" r:id="rId17"/>
    <p:sldId id="268" r:id="rId18"/>
    <p:sldId id="269" r:id="rId19"/>
    <p:sldId id="304" r:id="rId20"/>
    <p:sldId id="270" r:id="rId21"/>
    <p:sldId id="271" r:id="rId22"/>
    <p:sldId id="272" r:id="rId23"/>
    <p:sldId id="305" r:id="rId24"/>
    <p:sldId id="273" r:id="rId25"/>
    <p:sldId id="274" r:id="rId26"/>
    <p:sldId id="275" r:id="rId27"/>
    <p:sldId id="277" r:id="rId28"/>
    <p:sldId id="276" r:id="rId29"/>
    <p:sldId id="278" r:id="rId30"/>
    <p:sldId id="279" r:id="rId31"/>
    <p:sldId id="306" r:id="rId32"/>
    <p:sldId id="280" r:id="rId33"/>
    <p:sldId id="282" r:id="rId34"/>
    <p:sldId id="283" r:id="rId35"/>
    <p:sldId id="284" r:id="rId36"/>
    <p:sldId id="287" r:id="rId37"/>
    <p:sldId id="286" r:id="rId38"/>
    <p:sldId id="285" r:id="rId39"/>
    <p:sldId id="288" r:id="rId40"/>
    <p:sldId id="289" r:id="rId41"/>
    <p:sldId id="290" r:id="rId42"/>
    <p:sldId id="291" r:id="rId43"/>
    <p:sldId id="292" r:id="rId44"/>
    <p:sldId id="293" r:id="rId45"/>
    <p:sldId id="307" r:id="rId46"/>
    <p:sldId id="294" r:id="rId47"/>
    <p:sldId id="295" r:id="rId48"/>
    <p:sldId id="296" r:id="rId49"/>
    <p:sldId id="297" r:id="rId50"/>
    <p:sldId id="298" r:id="rId51"/>
    <p:sldId id="299" r:id="rId52"/>
    <p:sldId id="300" r:id="rId5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4151"/>
    <a:srgbClr val="CB00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BE6E96-39C8-4C80-B2B0-81E1A0ECC2EE}" v="10" dt="2023-12-15T10:40:07.3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4660"/>
  </p:normalViewPr>
  <p:slideViewPr>
    <p:cSldViewPr snapToGrid="0">
      <p:cViewPr varScale="1">
        <p:scale>
          <a:sx n="105" d="100"/>
          <a:sy n="105" d="100"/>
        </p:scale>
        <p:origin x="82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ableStyles" Target="tableStyle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microsoft.com/office/2016/11/relationships/changesInfo" Target="changesInfos/changesInfo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ás Rodríguez Uribe" userId="743eddab-4d2c-4c93-bdc4-e21608900313" providerId="ADAL" clId="{3100A2E4-5AD3-4E62-892C-17DE4B9E844F}"/>
    <pc:docChg chg="undo custSel addSld delSld modSld sldOrd">
      <pc:chgData name="Nicolás Rodríguez Uribe" userId="743eddab-4d2c-4c93-bdc4-e21608900313" providerId="ADAL" clId="{3100A2E4-5AD3-4E62-892C-17DE4B9E844F}" dt="2023-11-30T20:01:35.339" v="1235" actId="15"/>
      <pc:docMkLst>
        <pc:docMk/>
      </pc:docMkLst>
      <pc:sldChg chg="modSp mod">
        <pc:chgData name="Nicolás Rodríguez Uribe" userId="743eddab-4d2c-4c93-bdc4-e21608900313" providerId="ADAL" clId="{3100A2E4-5AD3-4E62-892C-17DE4B9E844F}" dt="2023-11-30T19:32:20.007" v="1138" actId="255"/>
        <pc:sldMkLst>
          <pc:docMk/>
          <pc:sldMk cId="2047059153" sldId="257"/>
        </pc:sldMkLst>
        <pc:spChg chg="mod">
          <ac:chgData name="Nicolás Rodríguez Uribe" userId="743eddab-4d2c-4c93-bdc4-e21608900313" providerId="ADAL" clId="{3100A2E4-5AD3-4E62-892C-17DE4B9E844F}" dt="2023-11-30T19:32:20.007" v="1138" actId="255"/>
          <ac:spMkLst>
            <pc:docMk/>
            <pc:sldMk cId="2047059153" sldId="257"/>
            <ac:spMk id="5" creationId="{CA4367EF-420F-8AB9-B445-DF046B536613}"/>
          </ac:spMkLst>
        </pc:spChg>
      </pc:sldChg>
      <pc:sldChg chg="del">
        <pc:chgData name="Nicolás Rodríguez Uribe" userId="743eddab-4d2c-4c93-bdc4-e21608900313" providerId="ADAL" clId="{3100A2E4-5AD3-4E62-892C-17DE4B9E844F}" dt="2023-11-28T15:49:45.685" v="50" actId="47"/>
        <pc:sldMkLst>
          <pc:docMk/>
          <pc:sldMk cId="4158414998" sldId="258"/>
        </pc:sldMkLst>
      </pc:sldChg>
      <pc:sldChg chg="del">
        <pc:chgData name="Nicolás Rodríguez Uribe" userId="743eddab-4d2c-4c93-bdc4-e21608900313" providerId="ADAL" clId="{3100A2E4-5AD3-4E62-892C-17DE4B9E844F}" dt="2023-11-28T15:49:45.685" v="50" actId="47"/>
        <pc:sldMkLst>
          <pc:docMk/>
          <pc:sldMk cId="2346170297" sldId="259"/>
        </pc:sldMkLst>
      </pc:sldChg>
      <pc:sldChg chg="del">
        <pc:chgData name="Nicolás Rodríguez Uribe" userId="743eddab-4d2c-4c93-bdc4-e21608900313" providerId="ADAL" clId="{3100A2E4-5AD3-4E62-892C-17DE4B9E844F}" dt="2023-11-28T15:49:45.685" v="50" actId="47"/>
        <pc:sldMkLst>
          <pc:docMk/>
          <pc:sldMk cId="592076565" sldId="260"/>
        </pc:sldMkLst>
      </pc:sldChg>
      <pc:sldChg chg="del">
        <pc:chgData name="Nicolás Rodríguez Uribe" userId="743eddab-4d2c-4c93-bdc4-e21608900313" providerId="ADAL" clId="{3100A2E4-5AD3-4E62-892C-17DE4B9E844F}" dt="2023-11-28T15:49:45.685" v="50" actId="47"/>
        <pc:sldMkLst>
          <pc:docMk/>
          <pc:sldMk cId="3344836165" sldId="261"/>
        </pc:sldMkLst>
      </pc:sldChg>
      <pc:sldChg chg="modSp mod">
        <pc:chgData name="Nicolás Rodríguez Uribe" userId="743eddab-4d2c-4c93-bdc4-e21608900313" providerId="ADAL" clId="{3100A2E4-5AD3-4E62-892C-17DE4B9E844F}" dt="2023-11-28T15:48:55.053" v="18" actId="20577"/>
        <pc:sldMkLst>
          <pc:docMk/>
          <pc:sldMk cId="3234330171" sldId="262"/>
        </pc:sldMkLst>
        <pc:spChg chg="mod">
          <ac:chgData name="Nicolás Rodríguez Uribe" userId="743eddab-4d2c-4c93-bdc4-e21608900313" providerId="ADAL" clId="{3100A2E4-5AD3-4E62-892C-17DE4B9E844F}" dt="2023-11-28T15:48:55.053" v="18" actId="20577"/>
          <ac:spMkLst>
            <pc:docMk/>
            <pc:sldMk cId="3234330171" sldId="262"/>
            <ac:spMk id="4" creationId="{EC7282F1-25B7-6A2B-F234-CA687E2D4AE7}"/>
          </ac:spMkLst>
        </pc:spChg>
      </pc:sldChg>
      <pc:sldChg chg="del">
        <pc:chgData name="Nicolás Rodríguez Uribe" userId="743eddab-4d2c-4c93-bdc4-e21608900313" providerId="ADAL" clId="{3100A2E4-5AD3-4E62-892C-17DE4B9E844F}" dt="2023-11-28T15:49:45.685" v="50" actId="47"/>
        <pc:sldMkLst>
          <pc:docMk/>
          <pc:sldMk cId="3021982363" sldId="263"/>
        </pc:sldMkLst>
      </pc:sldChg>
      <pc:sldChg chg="del">
        <pc:chgData name="Nicolás Rodríguez Uribe" userId="743eddab-4d2c-4c93-bdc4-e21608900313" providerId="ADAL" clId="{3100A2E4-5AD3-4E62-892C-17DE4B9E844F}" dt="2023-11-28T15:49:45.685" v="50" actId="47"/>
        <pc:sldMkLst>
          <pc:docMk/>
          <pc:sldMk cId="3008267103" sldId="264"/>
        </pc:sldMkLst>
      </pc:sldChg>
      <pc:sldChg chg="del">
        <pc:chgData name="Nicolás Rodríguez Uribe" userId="743eddab-4d2c-4c93-bdc4-e21608900313" providerId="ADAL" clId="{3100A2E4-5AD3-4E62-892C-17DE4B9E844F}" dt="2023-11-28T15:49:45.685" v="50" actId="47"/>
        <pc:sldMkLst>
          <pc:docMk/>
          <pc:sldMk cId="3459237278" sldId="265"/>
        </pc:sldMkLst>
      </pc:sldChg>
      <pc:sldChg chg="del">
        <pc:chgData name="Nicolás Rodríguez Uribe" userId="743eddab-4d2c-4c93-bdc4-e21608900313" providerId="ADAL" clId="{3100A2E4-5AD3-4E62-892C-17DE4B9E844F}" dt="2023-11-28T15:49:45.685" v="50" actId="47"/>
        <pc:sldMkLst>
          <pc:docMk/>
          <pc:sldMk cId="3100901251" sldId="266"/>
        </pc:sldMkLst>
      </pc:sldChg>
      <pc:sldChg chg="modSp mod">
        <pc:chgData name="Nicolás Rodríguez Uribe" userId="743eddab-4d2c-4c93-bdc4-e21608900313" providerId="ADAL" clId="{3100A2E4-5AD3-4E62-892C-17DE4B9E844F}" dt="2023-11-28T15:49:14.329" v="49" actId="113"/>
        <pc:sldMkLst>
          <pc:docMk/>
          <pc:sldMk cId="1752846237" sldId="267"/>
        </pc:sldMkLst>
        <pc:spChg chg="mod">
          <ac:chgData name="Nicolás Rodríguez Uribe" userId="743eddab-4d2c-4c93-bdc4-e21608900313" providerId="ADAL" clId="{3100A2E4-5AD3-4E62-892C-17DE4B9E844F}" dt="2023-11-28T15:49:03.839" v="45" actId="20577"/>
          <ac:spMkLst>
            <pc:docMk/>
            <pc:sldMk cId="1752846237" sldId="267"/>
            <ac:spMk id="4" creationId="{EC7282F1-25B7-6A2B-F234-CA687E2D4AE7}"/>
          </ac:spMkLst>
        </pc:spChg>
        <pc:spChg chg="mod">
          <ac:chgData name="Nicolás Rodríguez Uribe" userId="743eddab-4d2c-4c93-bdc4-e21608900313" providerId="ADAL" clId="{3100A2E4-5AD3-4E62-892C-17DE4B9E844F}" dt="2023-11-28T15:49:14.329" v="49" actId="113"/>
          <ac:spMkLst>
            <pc:docMk/>
            <pc:sldMk cId="1752846237" sldId="267"/>
            <ac:spMk id="5" creationId="{CA4367EF-420F-8AB9-B445-DF046B536613}"/>
          </ac:spMkLst>
        </pc:spChg>
      </pc:sldChg>
      <pc:sldChg chg="modSp add mod">
        <pc:chgData name="Nicolás Rodríguez Uribe" userId="743eddab-4d2c-4c93-bdc4-e21608900313" providerId="ADAL" clId="{3100A2E4-5AD3-4E62-892C-17DE4B9E844F}" dt="2023-11-28T15:49:53.111" v="54"/>
        <pc:sldMkLst>
          <pc:docMk/>
          <pc:sldMk cId="1446267662" sldId="268"/>
        </pc:sldMkLst>
        <pc:spChg chg="mod">
          <ac:chgData name="Nicolás Rodríguez Uribe" userId="743eddab-4d2c-4c93-bdc4-e21608900313" providerId="ADAL" clId="{3100A2E4-5AD3-4E62-892C-17DE4B9E844F}" dt="2023-11-28T15:49:53.111" v="54"/>
          <ac:spMkLst>
            <pc:docMk/>
            <pc:sldMk cId="1446267662" sldId="268"/>
            <ac:spMk id="5" creationId="{CA4367EF-420F-8AB9-B445-DF046B536613}"/>
          </ac:spMkLst>
        </pc:spChg>
      </pc:sldChg>
      <pc:sldChg chg="addSp delSp modSp add mod">
        <pc:chgData name="Nicolás Rodríguez Uribe" userId="743eddab-4d2c-4c93-bdc4-e21608900313" providerId="ADAL" clId="{3100A2E4-5AD3-4E62-892C-17DE4B9E844F}" dt="2023-11-28T16:10:01.614" v="172" actId="6549"/>
        <pc:sldMkLst>
          <pc:docMk/>
          <pc:sldMk cId="319892205" sldId="269"/>
        </pc:sldMkLst>
        <pc:spChg chg="add del">
          <ac:chgData name="Nicolás Rodríguez Uribe" userId="743eddab-4d2c-4c93-bdc4-e21608900313" providerId="ADAL" clId="{3100A2E4-5AD3-4E62-892C-17DE4B9E844F}" dt="2023-11-28T15:56:47.610" v="86"/>
          <ac:spMkLst>
            <pc:docMk/>
            <pc:sldMk cId="319892205" sldId="269"/>
            <ac:spMk id="3" creationId="{57C4762E-23E2-6921-35F8-580585B13444}"/>
          </ac:spMkLst>
        </pc:spChg>
        <pc:spChg chg="mod">
          <ac:chgData name="Nicolás Rodríguez Uribe" userId="743eddab-4d2c-4c93-bdc4-e21608900313" providerId="ADAL" clId="{3100A2E4-5AD3-4E62-892C-17DE4B9E844F}" dt="2023-11-28T16:10:01.614" v="172" actId="6549"/>
          <ac:spMkLst>
            <pc:docMk/>
            <pc:sldMk cId="319892205" sldId="269"/>
            <ac:spMk id="4" creationId="{EC7282F1-25B7-6A2B-F234-CA687E2D4AE7}"/>
          </ac:spMkLst>
        </pc:spChg>
        <pc:spChg chg="mod">
          <ac:chgData name="Nicolás Rodríguez Uribe" userId="743eddab-4d2c-4c93-bdc4-e21608900313" providerId="ADAL" clId="{3100A2E4-5AD3-4E62-892C-17DE4B9E844F}" dt="2023-11-28T16:07:04.189" v="154" actId="20577"/>
          <ac:spMkLst>
            <pc:docMk/>
            <pc:sldMk cId="319892205" sldId="269"/>
            <ac:spMk id="5" creationId="{CA4367EF-420F-8AB9-B445-DF046B536613}"/>
          </ac:spMkLst>
        </pc:spChg>
        <pc:spChg chg="add del mod">
          <ac:chgData name="Nicolás Rodríguez Uribe" userId="743eddab-4d2c-4c93-bdc4-e21608900313" providerId="ADAL" clId="{3100A2E4-5AD3-4E62-892C-17DE4B9E844F}" dt="2023-11-28T16:00:47.939" v="97" actId="22"/>
          <ac:spMkLst>
            <pc:docMk/>
            <pc:sldMk cId="319892205" sldId="269"/>
            <ac:spMk id="7" creationId="{1110D00D-ED11-57A1-2902-10E54BBDA4DE}"/>
          </ac:spMkLst>
        </pc:spChg>
        <pc:spChg chg="add del">
          <ac:chgData name="Nicolás Rodríguez Uribe" userId="743eddab-4d2c-4c93-bdc4-e21608900313" providerId="ADAL" clId="{3100A2E4-5AD3-4E62-892C-17DE4B9E844F}" dt="2023-11-28T16:01:18.976" v="99" actId="22"/>
          <ac:spMkLst>
            <pc:docMk/>
            <pc:sldMk cId="319892205" sldId="269"/>
            <ac:spMk id="9" creationId="{1FD08EBE-862F-A180-B5E7-D8E1C7874372}"/>
          </ac:spMkLst>
        </pc:spChg>
        <pc:spChg chg="add del mod">
          <ac:chgData name="Nicolás Rodríguez Uribe" userId="743eddab-4d2c-4c93-bdc4-e21608900313" providerId="ADAL" clId="{3100A2E4-5AD3-4E62-892C-17DE4B9E844F}" dt="2023-11-28T16:02:44.351" v="109" actId="22"/>
          <ac:spMkLst>
            <pc:docMk/>
            <pc:sldMk cId="319892205" sldId="269"/>
            <ac:spMk id="11" creationId="{3964764E-C477-26E5-87F5-5EC76E999509}"/>
          </ac:spMkLst>
        </pc:spChg>
        <pc:spChg chg="add del mod">
          <ac:chgData name="Nicolás Rodríguez Uribe" userId="743eddab-4d2c-4c93-bdc4-e21608900313" providerId="ADAL" clId="{3100A2E4-5AD3-4E62-892C-17DE4B9E844F}" dt="2023-11-28T16:03:10.082" v="115" actId="22"/>
          <ac:spMkLst>
            <pc:docMk/>
            <pc:sldMk cId="319892205" sldId="269"/>
            <ac:spMk id="13" creationId="{66C13A9A-37C7-D010-0397-390050264384}"/>
          </ac:spMkLst>
        </pc:spChg>
        <pc:spChg chg="add del">
          <ac:chgData name="Nicolás Rodríguez Uribe" userId="743eddab-4d2c-4c93-bdc4-e21608900313" providerId="ADAL" clId="{3100A2E4-5AD3-4E62-892C-17DE4B9E844F}" dt="2023-11-28T16:03:31.905" v="117" actId="22"/>
          <ac:spMkLst>
            <pc:docMk/>
            <pc:sldMk cId="319892205" sldId="269"/>
            <ac:spMk id="15" creationId="{26E967AA-EF62-2064-001C-1AC70F38469C}"/>
          </ac:spMkLst>
        </pc:spChg>
        <pc:spChg chg="add mod">
          <ac:chgData name="Nicolás Rodríguez Uribe" userId="743eddab-4d2c-4c93-bdc4-e21608900313" providerId="ADAL" clId="{3100A2E4-5AD3-4E62-892C-17DE4B9E844F}" dt="2023-11-28T16:06:55.924" v="152" actId="1076"/>
          <ac:spMkLst>
            <pc:docMk/>
            <pc:sldMk cId="319892205" sldId="269"/>
            <ac:spMk id="17" creationId="{B8C1467D-BD7F-2C89-2A4D-3DC78DF0D7A1}"/>
          </ac:spMkLst>
        </pc:spChg>
      </pc:sldChg>
      <pc:sldChg chg="addSp delSp modSp add mod">
        <pc:chgData name="Nicolás Rodríguez Uribe" userId="743eddab-4d2c-4c93-bdc4-e21608900313" providerId="ADAL" clId="{3100A2E4-5AD3-4E62-892C-17DE4B9E844F}" dt="2023-11-28T16:20:19.010" v="256" actId="14100"/>
        <pc:sldMkLst>
          <pc:docMk/>
          <pc:sldMk cId="3675828560" sldId="270"/>
        </pc:sldMkLst>
        <pc:spChg chg="mod">
          <ac:chgData name="Nicolás Rodríguez Uribe" userId="743eddab-4d2c-4c93-bdc4-e21608900313" providerId="ADAL" clId="{3100A2E4-5AD3-4E62-892C-17DE4B9E844F}" dt="2023-11-28T16:09:56.822" v="171" actId="20577"/>
          <ac:spMkLst>
            <pc:docMk/>
            <pc:sldMk cId="3675828560" sldId="270"/>
            <ac:spMk id="4" creationId="{EC7282F1-25B7-6A2B-F234-CA687E2D4AE7}"/>
          </ac:spMkLst>
        </pc:spChg>
        <pc:spChg chg="mod">
          <ac:chgData name="Nicolás Rodríguez Uribe" userId="743eddab-4d2c-4c93-bdc4-e21608900313" providerId="ADAL" clId="{3100A2E4-5AD3-4E62-892C-17DE4B9E844F}" dt="2023-11-28T16:13:09.473" v="187" actId="5793"/>
          <ac:spMkLst>
            <pc:docMk/>
            <pc:sldMk cId="3675828560" sldId="270"/>
            <ac:spMk id="5" creationId="{CA4367EF-420F-8AB9-B445-DF046B536613}"/>
          </ac:spMkLst>
        </pc:spChg>
        <pc:spChg chg="add del">
          <ac:chgData name="Nicolás Rodríguez Uribe" userId="743eddab-4d2c-4c93-bdc4-e21608900313" providerId="ADAL" clId="{3100A2E4-5AD3-4E62-892C-17DE4B9E844F}" dt="2023-11-28T16:12:25.937" v="175" actId="22"/>
          <ac:spMkLst>
            <pc:docMk/>
            <pc:sldMk cId="3675828560" sldId="270"/>
            <ac:spMk id="6" creationId="{F41FA0EC-9F9E-52F8-1180-F301302ECF5F}"/>
          </ac:spMkLst>
        </pc:spChg>
        <pc:spChg chg="add del">
          <ac:chgData name="Nicolás Rodríguez Uribe" userId="743eddab-4d2c-4c93-bdc4-e21608900313" providerId="ADAL" clId="{3100A2E4-5AD3-4E62-892C-17DE4B9E844F}" dt="2023-11-28T16:12:28.753" v="177" actId="22"/>
          <ac:spMkLst>
            <pc:docMk/>
            <pc:sldMk cId="3675828560" sldId="270"/>
            <ac:spMk id="8" creationId="{A356D7C4-E264-1DF5-956D-7FCEA25E4B8A}"/>
          </ac:spMkLst>
        </pc:spChg>
        <pc:spChg chg="add del mod">
          <ac:chgData name="Nicolás Rodríguez Uribe" userId="743eddab-4d2c-4c93-bdc4-e21608900313" providerId="ADAL" clId="{3100A2E4-5AD3-4E62-892C-17DE4B9E844F}" dt="2023-11-28T16:14:07.471" v="188" actId="478"/>
          <ac:spMkLst>
            <pc:docMk/>
            <pc:sldMk cId="3675828560" sldId="270"/>
            <ac:spMk id="10" creationId="{456B2DDA-5BC4-0741-0AE5-A1FACC9A26E1}"/>
          </ac:spMkLst>
        </pc:spChg>
        <pc:spChg chg="add mod">
          <ac:chgData name="Nicolás Rodríguez Uribe" userId="743eddab-4d2c-4c93-bdc4-e21608900313" providerId="ADAL" clId="{3100A2E4-5AD3-4E62-892C-17DE4B9E844F}" dt="2023-11-28T16:20:04.438" v="254" actId="20577"/>
          <ac:spMkLst>
            <pc:docMk/>
            <pc:sldMk cId="3675828560" sldId="270"/>
            <ac:spMk id="12" creationId="{2A2E96F3-A9FE-90B3-1202-7F1487775258}"/>
          </ac:spMkLst>
        </pc:spChg>
        <pc:spChg chg="add mod">
          <ac:chgData name="Nicolás Rodríguez Uribe" userId="743eddab-4d2c-4c93-bdc4-e21608900313" providerId="ADAL" clId="{3100A2E4-5AD3-4E62-892C-17DE4B9E844F}" dt="2023-11-28T16:17:43.919" v="233" actId="20577"/>
          <ac:spMkLst>
            <pc:docMk/>
            <pc:sldMk cId="3675828560" sldId="270"/>
            <ac:spMk id="14" creationId="{ECF102BA-C6A8-3ED1-F496-BE36317D013D}"/>
          </ac:spMkLst>
        </pc:spChg>
        <pc:spChg chg="add mod">
          <ac:chgData name="Nicolás Rodríguez Uribe" userId="743eddab-4d2c-4c93-bdc4-e21608900313" providerId="ADAL" clId="{3100A2E4-5AD3-4E62-892C-17DE4B9E844F}" dt="2023-11-28T16:19:56.336" v="252" actId="20577"/>
          <ac:spMkLst>
            <pc:docMk/>
            <pc:sldMk cId="3675828560" sldId="270"/>
            <ac:spMk id="16" creationId="{E03F17F7-EAF4-29EC-82B7-D9EF2FE1FEE8}"/>
          </ac:spMkLst>
        </pc:spChg>
        <pc:spChg chg="del">
          <ac:chgData name="Nicolás Rodríguez Uribe" userId="743eddab-4d2c-4c93-bdc4-e21608900313" providerId="ADAL" clId="{3100A2E4-5AD3-4E62-892C-17DE4B9E844F}" dt="2023-11-28T16:14:08.765" v="189" actId="478"/>
          <ac:spMkLst>
            <pc:docMk/>
            <pc:sldMk cId="3675828560" sldId="270"/>
            <ac:spMk id="17" creationId="{B8C1467D-BD7F-2C89-2A4D-3DC78DF0D7A1}"/>
          </ac:spMkLst>
        </pc:spChg>
        <pc:spChg chg="add mod">
          <ac:chgData name="Nicolás Rodríguez Uribe" userId="743eddab-4d2c-4c93-bdc4-e21608900313" providerId="ADAL" clId="{3100A2E4-5AD3-4E62-892C-17DE4B9E844F}" dt="2023-11-28T16:20:19.010" v="256" actId="14100"/>
          <ac:spMkLst>
            <pc:docMk/>
            <pc:sldMk cId="3675828560" sldId="270"/>
            <ac:spMk id="19" creationId="{07235F1C-60E7-5FCD-06BA-52AEAA89DE1B}"/>
          </ac:spMkLst>
        </pc:spChg>
      </pc:sldChg>
      <pc:sldChg chg="add del">
        <pc:chgData name="Nicolás Rodríguez Uribe" userId="743eddab-4d2c-4c93-bdc4-e21608900313" providerId="ADAL" clId="{3100A2E4-5AD3-4E62-892C-17DE4B9E844F}" dt="2023-11-28T16:25:36.193" v="258" actId="47"/>
        <pc:sldMkLst>
          <pc:docMk/>
          <pc:sldMk cId="3809723451" sldId="271"/>
        </pc:sldMkLst>
      </pc:sldChg>
      <pc:sldChg chg="addSp delSp modSp add mod ord">
        <pc:chgData name="Nicolás Rodríguez Uribe" userId="743eddab-4d2c-4c93-bdc4-e21608900313" providerId="ADAL" clId="{3100A2E4-5AD3-4E62-892C-17DE4B9E844F}" dt="2023-11-30T16:43:59.953" v="353" actId="15"/>
        <pc:sldMkLst>
          <pc:docMk/>
          <pc:sldMk cId="4096980322" sldId="271"/>
        </pc:sldMkLst>
        <pc:spChg chg="add del">
          <ac:chgData name="Nicolás Rodríguez Uribe" userId="743eddab-4d2c-4c93-bdc4-e21608900313" providerId="ADAL" clId="{3100A2E4-5AD3-4E62-892C-17DE4B9E844F}" dt="2023-11-28T16:29:35.080" v="277"/>
          <ac:spMkLst>
            <pc:docMk/>
            <pc:sldMk cId="4096980322" sldId="271"/>
            <ac:spMk id="3" creationId="{BECE0A98-9EDA-3E9B-054A-8E673458DC48}"/>
          </ac:spMkLst>
        </pc:spChg>
        <pc:spChg chg="mod">
          <ac:chgData name="Nicolás Rodríguez Uribe" userId="743eddab-4d2c-4c93-bdc4-e21608900313" providerId="ADAL" clId="{3100A2E4-5AD3-4E62-892C-17DE4B9E844F}" dt="2023-11-28T16:29:04.277" v="275" actId="20577"/>
          <ac:spMkLst>
            <pc:docMk/>
            <pc:sldMk cId="4096980322" sldId="271"/>
            <ac:spMk id="4" creationId="{EC7282F1-25B7-6A2B-F234-CA687E2D4AE7}"/>
          </ac:spMkLst>
        </pc:spChg>
        <pc:spChg chg="mod">
          <ac:chgData name="Nicolás Rodríguez Uribe" userId="743eddab-4d2c-4c93-bdc4-e21608900313" providerId="ADAL" clId="{3100A2E4-5AD3-4E62-892C-17DE4B9E844F}" dt="2023-11-30T16:43:59.953" v="353" actId="15"/>
          <ac:spMkLst>
            <pc:docMk/>
            <pc:sldMk cId="4096980322" sldId="271"/>
            <ac:spMk id="5" creationId="{CA4367EF-420F-8AB9-B445-DF046B536613}"/>
          </ac:spMkLst>
        </pc:spChg>
        <pc:spChg chg="add del">
          <ac:chgData name="Nicolás Rodríguez Uribe" userId="743eddab-4d2c-4c93-bdc4-e21608900313" providerId="ADAL" clId="{3100A2E4-5AD3-4E62-892C-17DE4B9E844F}" dt="2023-11-28T16:29:41.544" v="280"/>
          <ac:spMkLst>
            <pc:docMk/>
            <pc:sldMk cId="4096980322" sldId="271"/>
            <ac:spMk id="6" creationId="{667DC5B9-C69F-DA00-66DA-CAD7D5E0713C}"/>
          </ac:spMkLst>
        </pc:spChg>
        <pc:spChg chg="add del">
          <ac:chgData name="Nicolás Rodríguez Uribe" userId="743eddab-4d2c-4c93-bdc4-e21608900313" providerId="ADAL" clId="{3100A2E4-5AD3-4E62-892C-17DE4B9E844F}" dt="2023-11-28T16:29:47.441" v="282"/>
          <ac:spMkLst>
            <pc:docMk/>
            <pc:sldMk cId="4096980322" sldId="271"/>
            <ac:spMk id="7" creationId="{7B7D2BD8-16FE-61F3-D58E-A3081CC94766}"/>
          </ac:spMkLst>
        </pc:spChg>
        <pc:spChg chg="del">
          <ac:chgData name="Nicolás Rodríguez Uribe" userId="743eddab-4d2c-4c93-bdc4-e21608900313" providerId="ADAL" clId="{3100A2E4-5AD3-4E62-892C-17DE4B9E844F}" dt="2023-11-28T16:32:14.534" v="294" actId="478"/>
          <ac:spMkLst>
            <pc:docMk/>
            <pc:sldMk cId="4096980322" sldId="271"/>
            <ac:spMk id="17" creationId="{B8C1467D-BD7F-2C89-2A4D-3DC78DF0D7A1}"/>
          </ac:spMkLst>
        </pc:spChg>
      </pc:sldChg>
      <pc:sldChg chg="modSp add mod">
        <pc:chgData name="Nicolás Rodríguez Uribe" userId="743eddab-4d2c-4c93-bdc4-e21608900313" providerId="ADAL" clId="{3100A2E4-5AD3-4E62-892C-17DE4B9E844F}" dt="2023-11-28T16:34:44.394" v="322" actId="1076"/>
        <pc:sldMkLst>
          <pc:docMk/>
          <pc:sldMk cId="609313318" sldId="272"/>
        </pc:sldMkLst>
        <pc:spChg chg="mod">
          <ac:chgData name="Nicolás Rodríguez Uribe" userId="743eddab-4d2c-4c93-bdc4-e21608900313" providerId="ADAL" clId="{3100A2E4-5AD3-4E62-892C-17DE4B9E844F}" dt="2023-11-28T16:32:21.926" v="305" actId="20577"/>
          <ac:spMkLst>
            <pc:docMk/>
            <pc:sldMk cId="609313318" sldId="272"/>
            <ac:spMk id="4" creationId="{EC7282F1-25B7-6A2B-F234-CA687E2D4AE7}"/>
          </ac:spMkLst>
        </pc:spChg>
        <pc:spChg chg="mod">
          <ac:chgData name="Nicolás Rodríguez Uribe" userId="743eddab-4d2c-4c93-bdc4-e21608900313" providerId="ADAL" clId="{3100A2E4-5AD3-4E62-892C-17DE4B9E844F}" dt="2023-11-28T16:34:44.394" v="322" actId="1076"/>
          <ac:spMkLst>
            <pc:docMk/>
            <pc:sldMk cId="609313318" sldId="272"/>
            <ac:spMk id="5" creationId="{CA4367EF-420F-8AB9-B445-DF046B536613}"/>
          </ac:spMkLst>
        </pc:spChg>
      </pc:sldChg>
      <pc:sldChg chg="modSp add mod">
        <pc:chgData name="Nicolás Rodríguez Uribe" userId="743eddab-4d2c-4c93-bdc4-e21608900313" providerId="ADAL" clId="{3100A2E4-5AD3-4E62-892C-17DE4B9E844F}" dt="2023-11-28T16:38:31.592" v="349" actId="6549"/>
        <pc:sldMkLst>
          <pc:docMk/>
          <pc:sldMk cId="2540340194" sldId="273"/>
        </pc:sldMkLst>
        <pc:spChg chg="mod">
          <ac:chgData name="Nicolás Rodríguez Uribe" userId="743eddab-4d2c-4c93-bdc4-e21608900313" providerId="ADAL" clId="{3100A2E4-5AD3-4E62-892C-17DE4B9E844F}" dt="2023-11-28T16:38:31.592" v="349" actId="6549"/>
          <ac:spMkLst>
            <pc:docMk/>
            <pc:sldMk cId="2540340194" sldId="273"/>
            <ac:spMk id="5" creationId="{CA4367EF-420F-8AB9-B445-DF046B536613}"/>
          </ac:spMkLst>
        </pc:spChg>
      </pc:sldChg>
      <pc:sldChg chg="delSp modSp add del mod">
        <pc:chgData name="Nicolás Rodríguez Uribe" userId="743eddab-4d2c-4c93-bdc4-e21608900313" providerId="ADAL" clId="{3100A2E4-5AD3-4E62-892C-17DE4B9E844F}" dt="2023-11-30T17:38:55.781" v="515" actId="47"/>
        <pc:sldMkLst>
          <pc:docMk/>
          <pc:sldMk cId="317505576" sldId="274"/>
        </pc:sldMkLst>
        <pc:spChg chg="mod">
          <ac:chgData name="Nicolás Rodríguez Uribe" userId="743eddab-4d2c-4c93-bdc4-e21608900313" providerId="ADAL" clId="{3100A2E4-5AD3-4E62-892C-17DE4B9E844F}" dt="2023-11-30T16:45:05.249" v="374" actId="20577"/>
          <ac:spMkLst>
            <pc:docMk/>
            <pc:sldMk cId="317505576" sldId="274"/>
            <ac:spMk id="4" creationId="{EC7282F1-25B7-6A2B-F234-CA687E2D4AE7}"/>
          </ac:spMkLst>
        </pc:spChg>
        <pc:spChg chg="mod">
          <ac:chgData name="Nicolás Rodríguez Uribe" userId="743eddab-4d2c-4c93-bdc4-e21608900313" providerId="ADAL" clId="{3100A2E4-5AD3-4E62-892C-17DE4B9E844F}" dt="2023-11-30T16:49:55.170" v="453" actId="20577"/>
          <ac:spMkLst>
            <pc:docMk/>
            <pc:sldMk cId="317505576" sldId="274"/>
            <ac:spMk id="5" creationId="{CA4367EF-420F-8AB9-B445-DF046B536613}"/>
          </ac:spMkLst>
        </pc:spChg>
        <pc:spChg chg="del">
          <ac:chgData name="Nicolás Rodríguez Uribe" userId="743eddab-4d2c-4c93-bdc4-e21608900313" providerId="ADAL" clId="{3100A2E4-5AD3-4E62-892C-17DE4B9E844F}" dt="2023-11-30T16:49:59.207" v="454" actId="478"/>
          <ac:spMkLst>
            <pc:docMk/>
            <pc:sldMk cId="317505576" sldId="274"/>
            <ac:spMk id="17" creationId="{B8C1467D-BD7F-2C89-2A4D-3DC78DF0D7A1}"/>
          </ac:spMkLst>
        </pc:spChg>
      </pc:sldChg>
      <pc:sldChg chg="modSp add del mod">
        <pc:chgData name="Nicolás Rodríguez Uribe" userId="743eddab-4d2c-4c93-bdc4-e21608900313" providerId="ADAL" clId="{3100A2E4-5AD3-4E62-892C-17DE4B9E844F}" dt="2023-11-30T16:44:55.025" v="364" actId="47"/>
        <pc:sldMkLst>
          <pc:docMk/>
          <pc:sldMk cId="1945013854" sldId="274"/>
        </pc:sldMkLst>
        <pc:spChg chg="mod">
          <ac:chgData name="Nicolás Rodríguez Uribe" userId="743eddab-4d2c-4c93-bdc4-e21608900313" providerId="ADAL" clId="{3100A2E4-5AD3-4E62-892C-17DE4B9E844F}" dt="2023-11-30T16:44:22.370" v="363" actId="20577"/>
          <ac:spMkLst>
            <pc:docMk/>
            <pc:sldMk cId="1945013854" sldId="274"/>
            <ac:spMk id="4" creationId="{EC7282F1-25B7-6A2B-F234-CA687E2D4AE7}"/>
          </ac:spMkLst>
        </pc:spChg>
      </pc:sldChg>
      <pc:sldChg chg="addSp delSp modSp add del mod">
        <pc:chgData name="Nicolás Rodríguez Uribe" userId="743eddab-4d2c-4c93-bdc4-e21608900313" providerId="ADAL" clId="{3100A2E4-5AD3-4E62-892C-17DE4B9E844F}" dt="2023-11-30T16:56:45.700" v="478" actId="47"/>
        <pc:sldMkLst>
          <pc:docMk/>
          <pc:sldMk cId="47704893" sldId="275"/>
        </pc:sldMkLst>
        <pc:spChg chg="del">
          <ac:chgData name="Nicolás Rodríguez Uribe" userId="743eddab-4d2c-4c93-bdc4-e21608900313" providerId="ADAL" clId="{3100A2E4-5AD3-4E62-892C-17DE4B9E844F}" dt="2023-11-30T16:50:21.661" v="456" actId="478"/>
          <ac:spMkLst>
            <pc:docMk/>
            <pc:sldMk cId="47704893" sldId="275"/>
            <ac:spMk id="5" creationId="{CA4367EF-420F-8AB9-B445-DF046B536613}"/>
          </ac:spMkLst>
        </pc:spChg>
        <pc:spChg chg="add del mod">
          <ac:chgData name="Nicolás Rodríguez Uribe" userId="743eddab-4d2c-4c93-bdc4-e21608900313" providerId="ADAL" clId="{3100A2E4-5AD3-4E62-892C-17DE4B9E844F}" dt="2023-11-30T16:50:23.920" v="457" actId="478"/>
          <ac:spMkLst>
            <pc:docMk/>
            <pc:sldMk cId="47704893" sldId="275"/>
            <ac:spMk id="6" creationId="{4CBC80DA-7E9E-8838-8BAD-1795C210AE23}"/>
          </ac:spMkLst>
        </pc:spChg>
        <pc:spChg chg="add mod">
          <ac:chgData name="Nicolás Rodríguez Uribe" userId="743eddab-4d2c-4c93-bdc4-e21608900313" providerId="ADAL" clId="{3100A2E4-5AD3-4E62-892C-17DE4B9E844F}" dt="2023-11-30T16:50:58.808" v="463" actId="1076"/>
          <ac:spMkLst>
            <pc:docMk/>
            <pc:sldMk cId="47704893" sldId="275"/>
            <ac:spMk id="8" creationId="{3EA99350-6E55-6C43-383D-8681D0F59A1F}"/>
          </ac:spMkLst>
        </pc:spChg>
        <pc:spChg chg="add mod">
          <ac:chgData name="Nicolás Rodríguez Uribe" userId="743eddab-4d2c-4c93-bdc4-e21608900313" providerId="ADAL" clId="{3100A2E4-5AD3-4E62-892C-17DE4B9E844F}" dt="2023-11-30T16:55:31.479" v="467" actId="1076"/>
          <ac:spMkLst>
            <pc:docMk/>
            <pc:sldMk cId="47704893" sldId="275"/>
            <ac:spMk id="10" creationId="{6A1229C8-4DC1-E56D-1121-190A012EE324}"/>
          </ac:spMkLst>
        </pc:spChg>
      </pc:sldChg>
      <pc:sldChg chg="addSp modSp add mod">
        <pc:chgData name="Nicolás Rodríguez Uribe" userId="743eddab-4d2c-4c93-bdc4-e21608900313" providerId="ADAL" clId="{3100A2E4-5AD3-4E62-892C-17DE4B9E844F}" dt="2023-11-30T17:37:20.099" v="514" actId="1076"/>
        <pc:sldMkLst>
          <pc:docMk/>
          <pc:sldMk cId="102292091" sldId="276"/>
        </pc:sldMkLst>
        <pc:spChg chg="add mod">
          <ac:chgData name="Nicolás Rodríguez Uribe" userId="743eddab-4d2c-4c93-bdc4-e21608900313" providerId="ADAL" clId="{3100A2E4-5AD3-4E62-892C-17DE4B9E844F}" dt="2023-11-30T16:56:24.922" v="474" actId="1076"/>
          <ac:spMkLst>
            <pc:docMk/>
            <pc:sldMk cId="102292091" sldId="276"/>
            <ac:spMk id="3" creationId="{07F5733E-C038-961A-9D6C-930C5872BFC9}"/>
          </ac:spMkLst>
        </pc:spChg>
        <pc:spChg chg="mod">
          <ac:chgData name="Nicolás Rodríguez Uribe" userId="743eddab-4d2c-4c93-bdc4-e21608900313" providerId="ADAL" clId="{3100A2E4-5AD3-4E62-892C-17DE4B9E844F}" dt="2023-11-30T17:36:24.246" v="504"/>
          <ac:spMkLst>
            <pc:docMk/>
            <pc:sldMk cId="102292091" sldId="276"/>
            <ac:spMk id="5" creationId="{CA4367EF-420F-8AB9-B445-DF046B536613}"/>
          </ac:spMkLst>
        </pc:spChg>
        <pc:spChg chg="add mod">
          <ac:chgData name="Nicolás Rodríguez Uribe" userId="743eddab-4d2c-4c93-bdc4-e21608900313" providerId="ADAL" clId="{3100A2E4-5AD3-4E62-892C-17DE4B9E844F}" dt="2023-11-30T17:37:14.537" v="513" actId="1076"/>
          <ac:spMkLst>
            <pc:docMk/>
            <pc:sldMk cId="102292091" sldId="276"/>
            <ac:spMk id="6" creationId="{1967AD2B-0254-84CE-9EC1-EE53B3FF7740}"/>
          </ac:spMkLst>
        </pc:spChg>
        <pc:spChg chg="add mod">
          <ac:chgData name="Nicolás Rodríguez Uribe" userId="743eddab-4d2c-4c93-bdc4-e21608900313" providerId="ADAL" clId="{3100A2E4-5AD3-4E62-892C-17DE4B9E844F}" dt="2023-11-30T17:37:20.099" v="514" actId="1076"/>
          <ac:spMkLst>
            <pc:docMk/>
            <pc:sldMk cId="102292091" sldId="276"/>
            <ac:spMk id="8" creationId="{A14A20D8-7FDC-C1EE-D19F-F2166CD6BE90}"/>
          </ac:spMkLst>
        </pc:spChg>
      </pc:sldChg>
      <pc:sldChg chg="addSp modSp add mod ord">
        <pc:chgData name="Nicolás Rodríguez Uribe" userId="743eddab-4d2c-4c93-bdc4-e21608900313" providerId="ADAL" clId="{3100A2E4-5AD3-4E62-892C-17DE4B9E844F}" dt="2023-11-30T16:58:11.946" v="501" actId="14100"/>
        <pc:sldMkLst>
          <pc:docMk/>
          <pc:sldMk cId="1266242455" sldId="277"/>
        </pc:sldMkLst>
        <pc:spChg chg="mod">
          <ac:chgData name="Nicolás Rodríguez Uribe" userId="743eddab-4d2c-4c93-bdc4-e21608900313" providerId="ADAL" clId="{3100A2E4-5AD3-4E62-892C-17DE4B9E844F}" dt="2023-11-30T16:57:19.067" v="486" actId="20577"/>
          <ac:spMkLst>
            <pc:docMk/>
            <pc:sldMk cId="1266242455" sldId="277"/>
            <ac:spMk id="5" creationId="{CA4367EF-420F-8AB9-B445-DF046B536613}"/>
          </ac:spMkLst>
        </pc:spChg>
        <pc:spChg chg="add mod">
          <ac:chgData name="Nicolás Rodríguez Uribe" userId="743eddab-4d2c-4c93-bdc4-e21608900313" providerId="ADAL" clId="{3100A2E4-5AD3-4E62-892C-17DE4B9E844F}" dt="2023-11-30T16:58:11.946" v="501" actId="14100"/>
          <ac:spMkLst>
            <pc:docMk/>
            <pc:sldMk cId="1266242455" sldId="277"/>
            <ac:spMk id="6" creationId="{3DCAA98C-1B4E-8506-DC3F-9CB9F5009AC8}"/>
          </ac:spMkLst>
        </pc:spChg>
      </pc:sldChg>
      <pc:sldChg chg="addSp modSp add mod ord">
        <pc:chgData name="Nicolás Rodríguez Uribe" userId="743eddab-4d2c-4c93-bdc4-e21608900313" providerId="ADAL" clId="{3100A2E4-5AD3-4E62-892C-17DE4B9E844F}" dt="2023-11-30T17:43:00.422" v="565" actId="1076"/>
        <pc:sldMkLst>
          <pc:docMk/>
          <pc:sldMk cId="3466171085" sldId="278"/>
        </pc:sldMkLst>
        <pc:spChg chg="mod">
          <ac:chgData name="Nicolás Rodríguez Uribe" userId="743eddab-4d2c-4c93-bdc4-e21608900313" providerId="ADAL" clId="{3100A2E4-5AD3-4E62-892C-17DE4B9E844F}" dt="2023-11-30T17:41:29.080" v="538" actId="6549"/>
          <ac:spMkLst>
            <pc:docMk/>
            <pc:sldMk cId="3466171085" sldId="278"/>
            <ac:spMk id="4" creationId="{EC7282F1-25B7-6A2B-F234-CA687E2D4AE7}"/>
          </ac:spMkLst>
        </pc:spChg>
        <pc:spChg chg="mod">
          <ac:chgData name="Nicolás Rodríguez Uribe" userId="743eddab-4d2c-4c93-bdc4-e21608900313" providerId="ADAL" clId="{3100A2E4-5AD3-4E62-892C-17DE4B9E844F}" dt="2023-11-30T17:41:57.219" v="545" actId="20577"/>
          <ac:spMkLst>
            <pc:docMk/>
            <pc:sldMk cId="3466171085" sldId="278"/>
            <ac:spMk id="5" creationId="{CA4367EF-420F-8AB9-B445-DF046B536613}"/>
          </ac:spMkLst>
        </pc:spChg>
        <pc:spChg chg="add mod">
          <ac:chgData name="Nicolás Rodríguez Uribe" userId="743eddab-4d2c-4c93-bdc4-e21608900313" providerId="ADAL" clId="{3100A2E4-5AD3-4E62-892C-17DE4B9E844F}" dt="2023-11-30T17:43:00.422" v="565" actId="1076"/>
          <ac:spMkLst>
            <pc:docMk/>
            <pc:sldMk cId="3466171085" sldId="278"/>
            <ac:spMk id="6" creationId="{B43CF532-6301-0DA5-3FAA-110D4FBA8C07}"/>
          </ac:spMkLst>
        </pc:spChg>
      </pc:sldChg>
      <pc:sldChg chg="addSp delSp modSp add mod">
        <pc:chgData name="Nicolás Rodríguez Uribe" userId="743eddab-4d2c-4c93-bdc4-e21608900313" providerId="ADAL" clId="{3100A2E4-5AD3-4E62-892C-17DE4B9E844F}" dt="2023-11-30T18:11:54.366" v="661" actId="1076"/>
        <pc:sldMkLst>
          <pc:docMk/>
          <pc:sldMk cId="2027733667" sldId="279"/>
        </pc:sldMkLst>
        <pc:spChg chg="add del">
          <ac:chgData name="Nicolás Rodríguez Uribe" userId="743eddab-4d2c-4c93-bdc4-e21608900313" providerId="ADAL" clId="{3100A2E4-5AD3-4E62-892C-17DE4B9E844F}" dt="2023-11-30T18:00:50.567" v="612"/>
          <ac:spMkLst>
            <pc:docMk/>
            <pc:sldMk cId="2027733667" sldId="279"/>
            <ac:spMk id="3" creationId="{C7A54148-406A-D50F-586C-E649D905DF0B}"/>
          </ac:spMkLst>
        </pc:spChg>
        <pc:spChg chg="mod">
          <ac:chgData name="Nicolás Rodríguez Uribe" userId="743eddab-4d2c-4c93-bdc4-e21608900313" providerId="ADAL" clId="{3100A2E4-5AD3-4E62-892C-17DE4B9E844F}" dt="2023-11-30T17:50:06.573" v="572" actId="20577"/>
          <ac:spMkLst>
            <pc:docMk/>
            <pc:sldMk cId="2027733667" sldId="279"/>
            <ac:spMk id="4" creationId="{EC7282F1-25B7-6A2B-F234-CA687E2D4AE7}"/>
          </ac:spMkLst>
        </pc:spChg>
        <pc:spChg chg="mod">
          <ac:chgData name="Nicolás Rodríguez Uribe" userId="743eddab-4d2c-4c93-bdc4-e21608900313" providerId="ADAL" clId="{3100A2E4-5AD3-4E62-892C-17DE4B9E844F}" dt="2023-11-30T18:10:35.499" v="647"/>
          <ac:spMkLst>
            <pc:docMk/>
            <pc:sldMk cId="2027733667" sldId="279"/>
            <ac:spMk id="5" creationId="{CA4367EF-420F-8AB9-B445-DF046B536613}"/>
          </ac:spMkLst>
        </pc:spChg>
        <pc:spChg chg="del">
          <ac:chgData name="Nicolás Rodríguez Uribe" userId="743eddab-4d2c-4c93-bdc4-e21608900313" providerId="ADAL" clId="{3100A2E4-5AD3-4E62-892C-17DE4B9E844F}" dt="2023-11-30T18:00:46.842" v="609" actId="478"/>
          <ac:spMkLst>
            <pc:docMk/>
            <pc:sldMk cId="2027733667" sldId="279"/>
            <ac:spMk id="6" creationId="{B43CF532-6301-0DA5-3FAA-110D4FBA8C07}"/>
          </ac:spMkLst>
        </pc:spChg>
        <pc:spChg chg="add mod">
          <ac:chgData name="Nicolás Rodríguez Uribe" userId="743eddab-4d2c-4c93-bdc4-e21608900313" providerId="ADAL" clId="{3100A2E4-5AD3-4E62-892C-17DE4B9E844F}" dt="2023-11-30T18:03:18.214" v="644" actId="14100"/>
          <ac:spMkLst>
            <pc:docMk/>
            <pc:sldMk cId="2027733667" sldId="279"/>
            <ac:spMk id="8" creationId="{D235361A-54DD-615F-896D-346C6D149884}"/>
          </ac:spMkLst>
        </pc:spChg>
        <pc:spChg chg="add mod">
          <ac:chgData name="Nicolás Rodríguez Uribe" userId="743eddab-4d2c-4c93-bdc4-e21608900313" providerId="ADAL" clId="{3100A2E4-5AD3-4E62-892C-17DE4B9E844F}" dt="2023-11-30T18:03:23.355" v="645" actId="1076"/>
          <ac:spMkLst>
            <pc:docMk/>
            <pc:sldMk cId="2027733667" sldId="279"/>
            <ac:spMk id="10" creationId="{CF44419D-28C7-BC8E-1C0D-5C48EE7FE3CC}"/>
          </ac:spMkLst>
        </pc:spChg>
        <pc:spChg chg="add mod">
          <ac:chgData name="Nicolás Rodríguez Uribe" userId="743eddab-4d2c-4c93-bdc4-e21608900313" providerId="ADAL" clId="{3100A2E4-5AD3-4E62-892C-17DE4B9E844F}" dt="2023-11-30T18:10:57.371" v="653" actId="1076"/>
          <ac:spMkLst>
            <pc:docMk/>
            <pc:sldMk cId="2027733667" sldId="279"/>
            <ac:spMk id="12" creationId="{CA478189-9BFE-E898-3C82-4A51523B26A4}"/>
          </ac:spMkLst>
        </pc:spChg>
        <pc:spChg chg="add mod">
          <ac:chgData name="Nicolás Rodríguez Uribe" userId="743eddab-4d2c-4c93-bdc4-e21608900313" providerId="ADAL" clId="{3100A2E4-5AD3-4E62-892C-17DE4B9E844F}" dt="2023-11-30T18:11:54.366" v="661" actId="1076"/>
          <ac:spMkLst>
            <pc:docMk/>
            <pc:sldMk cId="2027733667" sldId="279"/>
            <ac:spMk id="14" creationId="{646E5D69-F712-201B-4B53-E22F6B3C1199}"/>
          </ac:spMkLst>
        </pc:spChg>
      </pc:sldChg>
      <pc:sldChg chg="addSp delSp modSp add mod">
        <pc:chgData name="Nicolás Rodríguez Uribe" userId="743eddab-4d2c-4c93-bdc4-e21608900313" providerId="ADAL" clId="{3100A2E4-5AD3-4E62-892C-17DE4B9E844F}" dt="2023-11-30T18:31:21.333" v="693" actId="6549"/>
        <pc:sldMkLst>
          <pc:docMk/>
          <pc:sldMk cId="396002484" sldId="280"/>
        </pc:sldMkLst>
        <pc:spChg chg="add del">
          <ac:chgData name="Nicolás Rodríguez Uribe" userId="743eddab-4d2c-4c93-bdc4-e21608900313" providerId="ADAL" clId="{3100A2E4-5AD3-4E62-892C-17DE4B9E844F}" dt="2023-11-30T18:30:33.483" v="679"/>
          <ac:spMkLst>
            <pc:docMk/>
            <pc:sldMk cId="396002484" sldId="280"/>
            <ac:spMk id="3" creationId="{75044731-8CC5-7AF7-2ADA-D8B00BB4220B}"/>
          </ac:spMkLst>
        </pc:spChg>
        <pc:spChg chg="mod">
          <ac:chgData name="Nicolás Rodríguez Uribe" userId="743eddab-4d2c-4c93-bdc4-e21608900313" providerId="ADAL" clId="{3100A2E4-5AD3-4E62-892C-17DE4B9E844F}" dt="2023-11-30T18:29:26.371" v="671" actId="20577"/>
          <ac:spMkLst>
            <pc:docMk/>
            <pc:sldMk cId="396002484" sldId="280"/>
            <ac:spMk id="4" creationId="{EC7282F1-25B7-6A2B-F234-CA687E2D4AE7}"/>
          </ac:spMkLst>
        </pc:spChg>
        <pc:spChg chg="mod">
          <ac:chgData name="Nicolás Rodríguez Uribe" userId="743eddab-4d2c-4c93-bdc4-e21608900313" providerId="ADAL" clId="{3100A2E4-5AD3-4E62-892C-17DE4B9E844F}" dt="2023-11-30T18:31:21.333" v="693" actId="6549"/>
          <ac:spMkLst>
            <pc:docMk/>
            <pc:sldMk cId="396002484" sldId="280"/>
            <ac:spMk id="5" creationId="{CA4367EF-420F-8AB9-B445-DF046B536613}"/>
          </ac:spMkLst>
        </pc:spChg>
        <pc:spChg chg="del">
          <ac:chgData name="Nicolás Rodríguez Uribe" userId="743eddab-4d2c-4c93-bdc4-e21608900313" providerId="ADAL" clId="{3100A2E4-5AD3-4E62-892C-17DE4B9E844F}" dt="2023-11-30T18:29:30.833" v="672" actId="478"/>
          <ac:spMkLst>
            <pc:docMk/>
            <pc:sldMk cId="396002484" sldId="280"/>
            <ac:spMk id="8" creationId="{D235361A-54DD-615F-896D-346C6D149884}"/>
          </ac:spMkLst>
        </pc:spChg>
        <pc:spChg chg="del">
          <ac:chgData name="Nicolás Rodríguez Uribe" userId="743eddab-4d2c-4c93-bdc4-e21608900313" providerId="ADAL" clId="{3100A2E4-5AD3-4E62-892C-17DE4B9E844F}" dt="2023-11-30T18:29:30.833" v="672" actId="478"/>
          <ac:spMkLst>
            <pc:docMk/>
            <pc:sldMk cId="396002484" sldId="280"/>
            <ac:spMk id="10" creationId="{CF44419D-28C7-BC8E-1C0D-5C48EE7FE3CC}"/>
          </ac:spMkLst>
        </pc:spChg>
        <pc:spChg chg="del">
          <ac:chgData name="Nicolás Rodríguez Uribe" userId="743eddab-4d2c-4c93-bdc4-e21608900313" providerId="ADAL" clId="{3100A2E4-5AD3-4E62-892C-17DE4B9E844F}" dt="2023-11-30T18:29:30.833" v="672" actId="478"/>
          <ac:spMkLst>
            <pc:docMk/>
            <pc:sldMk cId="396002484" sldId="280"/>
            <ac:spMk id="12" creationId="{CA478189-9BFE-E898-3C82-4A51523B26A4}"/>
          </ac:spMkLst>
        </pc:spChg>
        <pc:spChg chg="del">
          <ac:chgData name="Nicolás Rodríguez Uribe" userId="743eddab-4d2c-4c93-bdc4-e21608900313" providerId="ADAL" clId="{3100A2E4-5AD3-4E62-892C-17DE4B9E844F}" dt="2023-11-30T18:29:30.833" v="672" actId="478"/>
          <ac:spMkLst>
            <pc:docMk/>
            <pc:sldMk cId="396002484" sldId="280"/>
            <ac:spMk id="14" creationId="{646E5D69-F712-201B-4B53-E22F6B3C1199}"/>
          </ac:spMkLst>
        </pc:spChg>
      </pc:sldChg>
      <pc:sldChg chg="addSp delSp modSp add mod">
        <pc:chgData name="Nicolás Rodríguez Uribe" userId="743eddab-4d2c-4c93-bdc4-e21608900313" providerId="ADAL" clId="{3100A2E4-5AD3-4E62-892C-17DE4B9E844F}" dt="2023-11-30T18:38:11.673" v="743" actId="20577"/>
        <pc:sldMkLst>
          <pc:docMk/>
          <pc:sldMk cId="1533337814" sldId="281"/>
        </pc:sldMkLst>
        <pc:spChg chg="del">
          <ac:chgData name="Nicolás Rodríguez Uribe" userId="743eddab-4d2c-4c93-bdc4-e21608900313" providerId="ADAL" clId="{3100A2E4-5AD3-4E62-892C-17DE4B9E844F}" dt="2023-11-30T18:34:47.076" v="695" actId="478"/>
          <ac:spMkLst>
            <pc:docMk/>
            <pc:sldMk cId="1533337814" sldId="281"/>
            <ac:spMk id="5" creationId="{CA4367EF-420F-8AB9-B445-DF046B536613}"/>
          </ac:spMkLst>
        </pc:spChg>
        <pc:spChg chg="add del mod">
          <ac:chgData name="Nicolás Rodríguez Uribe" userId="743eddab-4d2c-4c93-bdc4-e21608900313" providerId="ADAL" clId="{3100A2E4-5AD3-4E62-892C-17DE4B9E844F}" dt="2023-11-30T18:34:50.794" v="697" actId="478"/>
          <ac:spMkLst>
            <pc:docMk/>
            <pc:sldMk cId="1533337814" sldId="281"/>
            <ac:spMk id="6" creationId="{FBF4746E-C888-566D-3B75-446062C03931}"/>
          </ac:spMkLst>
        </pc:spChg>
        <pc:spChg chg="add mod">
          <ac:chgData name="Nicolás Rodríguez Uribe" userId="743eddab-4d2c-4c93-bdc4-e21608900313" providerId="ADAL" clId="{3100A2E4-5AD3-4E62-892C-17DE4B9E844F}" dt="2023-11-30T18:36:52.469" v="720" actId="1076"/>
          <ac:spMkLst>
            <pc:docMk/>
            <pc:sldMk cId="1533337814" sldId="281"/>
            <ac:spMk id="8" creationId="{4B35274D-E949-DEBE-26E8-86EA0B9B5041}"/>
          </ac:spMkLst>
        </pc:spChg>
        <pc:spChg chg="add mod">
          <ac:chgData name="Nicolás Rodríguez Uribe" userId="743eddab-4d2c-4c93-bdc4-e21608900313" providerId="ADAL" clId="{3100A2E4-5AD3-4E62-892C-17DE4B9E844F}" dt="2023-11-30T18:37:19.494" v="728" actId="1076"/>
          <ac:spMkLst>
            <pc:docMk/>
            <pc:sldMk cId="1533337814" sldId="281"/>
            <ac:spMk id="10" creationId="{EAEB080F-E6D9-7CEB-5B77-D6443A753AAB}"/>
          </ac:spMkLst>
        </pc:spChg>
        <pc:spChg chg="add mod">
          <ac:chgData name="Nicolás Rodríguez Uribe" userId="743eddab-4d2c-4c93-bdc4-e21608900313" providerId="ADAL" clId="{3100A2E4-5AD3-4E62-892C-17DE4B9E844F}" dt="2023-11-30T18:38:06.704" v="741" actId="1076"/>
          <ac:spMkLst>
            <pc:docMk/>
            <pc:sldMk cId="1533337814" sldId="281"/>
            <ac:spMk id="12" creationId="{5CE318ED-33EA-3E7D-E537-BB0B6B8F13E6}"/>
          </ac:spMkLst>
        </pc:spChg>
        <pc:spChg chg="add mod">
          <ac:chgData name="Nicolás Rodríguez Uribe" userId="743eddab-4d2c-4c93-bdc4-e21608900313" providerId="ADAL" clId="{3100A2E4-5AD3-4E62-892C-17DE4B9E844F}" dt="2023-11-30T18:37:39.098" v="734" actId="20577"/>
          <ac:spMkLst>
            <pc:docMk/>
            <pc:sldMk cId="1533337814" sldId="281"/>
            <ac:spMk id="13" creationId="{386BB757-6CFC-3A15-94CA-BF72145B6162}"/>
          </ac:spMkLst>
        </pc:spChg>
        <pc:spChg chg="add del mod">
          <ac:chgData name="Nicolás Rodríguez Uribe" userId="743eddab-4d2c-4c93-bdc4-e21608900313" providerId="ADAL" clId="{3100A2E4-5AD3-4E62-892C-17DE4B9E844F}" dt="2023-11-30T18:36:36.045" v="715"/>
          <ac:spMkLst>
            <pc:docMk/>
            <pc:sldMk cId="1533337814" sldId="281"/>
            <ac:spMk id="14" creationId="{88D83499-8882-4A9A-4BC0-19850DF00658}"/>
          </ac:spMkLst>
        </pc:spChg>
        <pc:spChg chg="add del mod">
          <ac:chgData name="Nicolás Rodríguez Uribe" userId="743eddab-4d2c-4c93-bdc4-e21608900313" providerId="ADAL" clId="{3100A2E4-5AD3-4E62-892C-17DE4B9E844F}" dt="2023-11-30T18:36:39.084" v="717"/>
          <ac:spMkLst>
            <pc:docMk/>
            <pc:sldMk cId="1533337814" sldId="281"/>
            <ac:spMk id="15" creationId="{C477FAC1-55BE-A51F-2022-EF8556430327}"/>
          </ac:spMkLst>
        </pc:spChg>
        <pc:spChg chg="add mod">
          <ac:chgData name="Nicolás Rodríguez Uribe" userId="743eddab-4d2c-4c93-bdc4-e21608900313" providerId="ADAL" clId="{3100A2E4-5AD3-4E62-892C-17DE4B9E844F}" dt="2023-11-30T18:37:43.843" v="738" actId="20577"/>
          <ac:spMkLst>
            <pc:docMk/>
            <pc:sldMk cId="1533337814" sldId="281"/>
            <ac:spMk id="16" creationId="{0FB913CD-3AA1-19FB-84A9-98898167C086}"/>
          </ac:spMkLst>
        </pc:spChg>
        <pc:spChg chg="add del">
          <ac:chgData name="Nicolás Rodríguez Uribe" userId="743eddab-4d2c-4c93-bdc4-e21608900313" providerId="ADAL" clId="{3100A2E4-5AD3-4E62-892C-17DE4B9E844F}" dt="2023-11-30T18:37:11.428" v="725"/>
          <ac:spMkLst>
            <pc:docMk/>
            <pc:sldMk cId="1533337814" sldId="281"/>
            <ac:spMk id="17" creationId="{0EFBAC7F-BA0F-F164-295C-5ECCE411E615}"/>
          </ac:spMkLst>
        </pc:spChg>
        <pc:spChg chg="add mod">
          <ac:chgData name="Nicolás Rodríguez Uribe" userId="743eddab-4d2c-4c93-bdc4-e21608900313" providerId="ADAL" clId="{3100A2E4-5AD3-4E62-892C-17DE4B9E844F}" dt="2023-11-30T18:38:11.673" v="743" actId="20577"/>
          <ac:spMkLst>
            <pc:docMk/>
            <pc:sldMk cId="1533337814" sldId="281"/>
            <ac:spMk id="18" creationId="{E0FBD66D-7363-A2EB-D974-4939D25F8BAB}"/>
          </ac:spMkLst>
        </pc:spChg>
      </pc:sldChg>
      <pc:sldChg chg="addSp delSp modSp add mod">
        <pc:chgData name="Nicolás Rodríguez Uribe" userId="743eddab-4d2c-4c93-bdc4-e21608900313" providerId="ADAL" clId="{3100A2E4-5AD3-4E62-892C-17DE4B9E844F}" dt="2023-11-30T18:44:09.794" v="816" actId="20577"/>
        <pc:sldMkLst>
          <pc:docMk/>
          <pc:sldMk cId="2750101200" sldId="282"/>
        </pc:sldMkLst>
        <pc:spChg chg="add del">
          <ac:chgData name="Nicolás Rodríguez Uribe" userId="743eddab-4d2c-4c93-bdc4-e21608900313" providerId="ADAL" clId="{3100A2E4-5AD3-4E62-892C-17DE4B9E844F}" dt="2023-11-30T18:38:28.426" v="746"/>
          <ac:spMkLst>
            <pc:docMk/>
            <pc:sldMk cId="2750101200" sldId="282"/>
            <ac:spMk id="3" creationId="{4473F6C1-EBAE-97C0-FBC0-C16116D8B902}"/>
          </ac:spMkLst>
        </pc:spChg>
        <pc:spChg chg="add mod">
          <ac:chgData name="Nicolás Rodríguez Uribe" userId="743eddab-4d2c-4c93-bdc4-e21608900313" providerId="ADAL" clId="{3100A2E4-5AD3-4E62-892C-17DE4B9E844F}" dt="2023-11-30T18:43:29.802" v="802" actId="20577"/>
          <ac:spMkLst>
            <pc:docMk/>
            <pc:sldMk cId="2750101200" sldId="282"/>
            <ac:spMk id="5" creationId="{791D9A89-B842-73A1-D781-AD8B767EFC3E}"/>
          </ac:spMkLst>
        </pc:spChg>
        <pc:spChg chg="add del">
          <ac:chgData name="Nicolás Rodríguez Uribe" userId="743eddab-4d2c-4c93-bdc4-e21608900313" providerId="ADAL" clId="{3100A2E4-5AD3-4E62-892C-17DE4B9E844F}" dt="2023-11-30T18:43:20.620" v="793"/>
          <ac:spMkLst>
            <pc:docMk/>
            <pc:sldMk cId="2750101200" sldId="282"/>
            <ac:spMk id="6" creationId="{AA179317-35C6-6759-0E35-35C8FBAA16EB}"/>
          </ac:spMkLst>
        </pc:spChg>
        <pc:spChg chg="add mod">
          <ac:chgData name="Nicolás Rodríguez Uribe" userId="743eddab-4d2c-4c93-bdc4-e21608900313" providerId="ADAL" clId="{3100A2E4-5AD3-4E62-892C-17DE4B9E844F}" dt="2023-11-30T18:44:09.794" v="816" actId="20577"/>
          <ac:spMkLst>
            <pc:docMk/>
            <pc:sldMk cId="2750101200" sldId="282"/>
            <ac:spMk id="7" creationId="{FC568F6C-A936-3039-7258-485D4BE8262B}"/>
          </ac:spMkLst>
        </pc:spChg>
        <pc:spChg chg="mod">
          <ac:chgData name="Nicolás Rodríguez Uribe" userId="743eddab-4d2c-4c93-bdc4-e21608900313" providerId="ADAL" clId="{3100A2E4-5AD3-4E62-892C-17DE4B9E844F}" dt="2023-11-30T18:39:29.258" v="772" actId="13926"/>
          <ac:spMkLst>
            <pc:docMk/>
            <pc:sldMk cId="2750101200" sldId="282"/>
            <ac:spMk id="8" creationId="{4B35274D-E949-DEBE-26E8-86EA0B9B5041}"/>
          </ac:spMkLst>
        </pc:spChg>
        <pc:spChg chg="add del">
          <ac:chgData name="Nicolás Rodríguez Uribe" userId="743eddab-4d2c-4c93-bdc4-e21608900313" providerId="ADAL" clId="{3100A2E4-5AD3-4E62-892C-17DE4B9E844F}" dt="2023-11-30T18:44:00.716" v="808"/>
          <ac:spMkLst>
            <pc:docMk/>
            <pc:sldMk cId="2750101200" sldId="282"/>
            <ac:spMk id="9" creationId="{F62AD199-AF32-E30B-D761-1EFD7F4D334F}"/>
          </ac:spMkLst>
        </pc:spChg>
        <pc:spChg chg="mod">
          <ac:chgData name="Nicolás Rodríguez Uribe" userId="743eddab-4d2c-4c93-bdc4-e21608900313" providerId="ADAL" clId="{3100A2E4-5AD3-4E62-892C-17DE4B9E844F}" dt="2023-11-30T18:43:02.490" v="789" actId="1076"/>
          <ac:spMkLst>
            <pc:docMk/>
            <pc:sldMk cId="2750101200" sldId="282"/>
            <ac:spMk id="10" creationId="{EAEB080F-E6D9-7CEB-5B77-D6443A753AAB}"/>
          </ac:spMkLst>
        </pc:spChg>
        <pc:spChg chg="mod">
          <ac:chgData name="Nicolás Rodríguez Uribe" userId="743eddab-4d2c-4c93-bdc4-e21608900313" providerId="ADAL" clId="{3100A2E4-5AD3-4E62-892C-17DE4B9E844F}" dt="2023-11-30T18:43:48.924" v="805" actId="1076"/>
          <ac:spMkLst>
            <pc:docMk/>
            <pc:sldMk cId="2750101200" sldId="282"/>
            <ac:spMk id="12" creationId="{5CE318ED-33EA-3E7D-E537-BB0B6B8F13E6}"/>
          </ac:spMkLst>
        </pc:spChg>
        <pc:spChg chg="mod">
          <ac:chgData name="Nicolás Rodríguez Uribe" userId="743eddab-4d2c-4c93-bdc4-e21608900313" providerId="ADAL" clId="{3100A2E4-5AD3-4E62-892C-17DE4B9E844F}" dt="2023-11-30T18:38:36.614" v="758" actId="20577"/>
          <ac:spMkLst>
            <pc:docMk/>
            <pc:sldMk cId="2750101200" sldId="282"/>
            <ac:spMk id="13" creationId="{386BB757-6CFC-3A15-94CA-BF72145B6162}"/>
          </ac:spMkLst>
        </pc:spChg>
        <pc:spChg chg="del mod">
          <ac:chgData name="Nicolás Rodríguez Uribe" userId="743eddab-4d2c-4c93-bdc4-e21608900313" providerId="ADAL" clId="{3100A2E4-5AD3-4E62-892C-17DE4B9E844F}" dt="2023-11-30T18:39:35.395" v="773" actId="478"/>
          <ac:spMkLst>
            <pc:docMk/>
            <pc:sldMk cId="2750101200" sldId="282"/>
            <ac:spMk id="16" creationId="{0FB913CD-3AA1-19FB-84A9-98898167C086}"/>
          </ac:spMkLst>
        </pc:spChg>
        <pc:spChg chg="del">
          <ac:chgData name="Nicolás Rodríguez Uribe" userId="743eddab-4d2c-4c93-bdc4-e21608900313" providerId="ADAL" clId="{3100A2E4-5AD3-4E62-892C-17DE4B9E844F}" dt="2023-11-30T18:41:06.045" v="788" actId="478"/>
          <ac:spMkLst>
            <pc:docMk/>
            <pc:sldMk cId="2750101200" sldId="282"/>
            <ac:spMk id="18" creationId="{E0FBD66D-7363-A2EB-D974-4939D25F8BAB}"/>
          </ac:spMkLst>
        </pc:spChg>
      </pc:sldChg>
      <pc:sldChg chg="addSp modSp add mod ord">
        <pc:chgData name="Nicolás Rodríguez Uribe" userId="743eddab-4d2c-4c93-bdc4-e21608900313" providerId="ADAL" clId="{3100A2E4-5AD3-4E62-892C-17DE4B9E844F}" dt="2023-11-30T19:08:29.929" v="913" actId="20577"/>
        <pc:sldMkLst>
          <pc:docMk/>
          <pc:sldMk cId="1587319317" sldId="283"/>
        </pc:sldMkLst>
        <pc:spChg chg="mod">
          <ac:chgData name="Nicolás Rodríguez Uribe" userId="743eddab-4d2c-4c93-bdc4-e21608900313" providerId="ADAL" clId="{3100A2E4-5AD3-4E62-892C-17DE4B9E844F}" dt="2023-11-30T18:56:22.521" v="890" actId="1035"/>
          <ac:spMkLst>
            <pc:docMk/>
            <pc:sldMk cId="1587319317" sldId="283"/>
            <ac:spMk id="2" creationId="{000508C4-2A09-31F6-FFCB-F363E3C0E07F}"/>
          </ac:spMkLst>
        </pc:spChg>
        <pc:spChg chg="mod">
          <ac:chgData name="Nicolás Rodríguez Uribe" userId="743eddab-4d2c-4c93-bdc4-e21608900313" providerId="ADAL" clId="{3100A2E4-5AD3-4E62-892C-17DE4B9E844F}" dt="2023-11-30T18:47:39.275" v="826" actId="20577"/>
          <ac:spMkLst>
            <pc:docMk/>
            <pc:sldMk cId="1587319317" sldId="283"/>
            <ac:spMk id="4" creationId="{EC7282F1-25B7-6A2B-F234-CA687E2D4AE7}"/>
          </ac:spMkLst>
        </pc:spChg>
        <pc:spChg chg="mod">
          <ac:chgData name="Nicolás Rodríguez Uribe" userId="743eddab-4d2c-4c93-bdc4-e21608900313" providerId="ADAL" clId="{3100A2E4-5AD3-4E62-892C-17DE4B9E844F}" dt="2023-11-30T18:49:44.517" v="835" actId="20577"/>
          <ac:spMkLst>
            <pc:docMk/>
            <pc:sldMk cId="1587319317" sldId="283"/>
            <ac:spMk id="5" creationId="{CA4367EF-420F-8AB9-B445-DF046B536613}"/>
          </ac:spMkLst>
        </pc:spChg>
        <pc:spChg chg="add mod">
          <ac:chgData name="Nicolás Rodríguez Uribe" userId="743eddab-4d2c-4c93-bdc4-e21608900313" providerId="ADAL" clId="{3100A2E4-5AD3-4E62-892C-17DE4B9E844F}" dt="2023-11-30T18:56:22.521" v="890" actId="1035"/>
          <ac:spMkLst>
            <pc:docMk/>
            <pc:sldMk cId="1587319317" sldId="283"/>
            <ac:spMk id="6" creationId="{A4528EDF-331C-CB44-105D-6D147F33C076}"/>
          </ac:spMkLst>
        </pc:spChg>
        <pc:spChg chg="add mod">
          <ac:chgData name="Nicolás Rodríguez Uribe" userId="743eddab-4d2c-4c93-bdc4-e21608900313" providerId="ADAL" clId="{3100A2E4-5AD3-4E62-892C-17DE4B9E844F}" dt="2023-11-30T19:08:24.970" v="907" actId="20577"/>
          <ac:spMkLst>
            <pc:docMk/>
            <pc:sldMk cId="1587319317" sldId="283"/>
            <ac:spMk id="7" creationId="{FC13C854-8F4F-710E-33C4-CAEB67F0FFAA}"/>
          </ac:spMkLst>
        </pc:spChg>
        <pc:spChg chg="add mod">
          <ac:chgData name="Nicolás Rodríguez Uribe" userId="743eddab-4d2c-4c93-bdc4-e21608900313" providerId="ADAL" clId="{3100A2E4-5AD3-4E62-892C-17DE4B9E844F}" dt="2023-11-30T19:08:29.929" v="913" actId="20577"/>
          <ac:spMkLst>
            <pc:docMk/>
            <pc:sldMk cId="1587319317" sldId="283"/>
            <ac:spMk id="8" creationId="{99E859B8-568A-CE29-E408-81B3F8ABAD59}"/>
          </ac:spMkLst>
        </pc:spChg>
        <pc:spChg chg="add mod">
          <ac:chgData name="Nicolás Rodríguez Uribe" userId="743eddab-4d2c-4c93-bdc4-e21608900313" providerId="ADAL" clId="{3100A2E4-5AD3-4E62-892C-17DE4B9E844F}" dt="2023-11-30T18:56:29.178" v="891" actId="6549"/>
          <ac:spMkLst>
            <pc:docMk/>
            <pc:sldMk cId="1587319317" sldId="283"/>
            <ac:spMk id="10" creationId="{CAE6ECA3-61EA-62CF-E580-3EF05BA9AEA4}"/>
          </ac:spMkLst>
        </pc:spChg>
      </pc:sldChg>
      <pc:sldChg chg="addSp delSp modSp add mod ord">
        <pc:chgData name="Nicolás Rodríguez Uribe" userId="743eddab-4d2c-4c93-bdc4-e21608900313" providerId="ADAL" clId="{3100A2E4-5AD3-4E62-892C-17DE4B9E844F}" dt="2023-11-30T19:12:42.758" v="968" actId="313"/>
        <pc:sldMkLst>
          <pc:docMk/>
          <pc:sldMk cId="3933284382" sldId="284"/>
        </pc:sldMkLst>
        <pc:spChg chg="mod">
          <ac:chgData name="Nicolás Rodríguez Uribe" userId="743eddab-4d2c-4c93-bdc4-e21608900313" providerId="ADAL" clId="{3100A2E4-5AD3-4E62-892C-17DE4B9E844F}" dt="2023-11-30T18:56:45.413" v="901" actId="20577"/>
          <ac:spMkLst>
            <pc:docMk/>
            <pc:sldMk cId="3933284382" sldId="284"/>
            <ac:spMk id="4" creationId="{EC7282F1-25B7-6A2B-F234-CA687E2D4AE7}"/>
          </ac:spMkLst>
        </pc:spChg>
        <pc:spChg chg="add mod">
          <ac:chgData name="Nicolás Rodríguez Uribe" userId="743eddab-4d2c-4c93-bdc4-e21608900313" providerId="ADAL" clId="{3100A2E4-5AD3-4E62-892C-17DE4B9E844F}" dt="2023-11-30T19:09:59.849" v="939" actId="14100"/>
          <ac:spMkLst>
            <pc:docMk/>
            <pc:sldMk cId="3933284382" sldId="284"/>
            <ac:spMk id="5" creationId="{CAD2F879-A2D0-7643-ECAC-33EBCBF281C5}"/>
          </ac:spMkLst>
        </pc:spChg>
        <pc:spChg chg="add mod">
          <ac:chgData name="Nicolás Rodríguez Uribe" userId="743eddab-4d2c-4c93-bdc4-e21608900313" providerId="ADAL" clId="{3100A2E4-5AD3-4E62-892C-17DE4B9E844F}" dt="2023-11-30T19:10:39.297" v="948" actId="20577"/>
          <ac:spMkLst>
            <pc:docMk/>
            <pc:sldMk cId="3933284382" sldId="284"/>
            <ac:spMk id="6" creationId="{74CDE6F0-F98C-FB48-BE9E-A3819E594A6E}"/>
          </ac:spMkLst>
        </pc:spChg>
        <pc:spChg chg="del mod">
          <ac:chgData name="Nicolás Rodríguez Uribe" userId="743eddab-4d2c-4c93-bdc4-e21608900313" providerId="ADAL" clId="{3100A2E4-5AD3-4E62-892C-17DE4B9E844F}" dt="2023-11-30T19:09:13.976" v="926" actId="478"/>
          <ac:spMkLst>
            <pc:docMk/>
            <pc:sldMk cId="3933284382" sldId="284"/>
            <ac:spMk id="8" creationId="{4B35274D-E949-DEBE-26E8-86EA0B9B5041}"/>
          </ac:spMkLst>
        </pc:spChg>
        <pc:spChg chg="add mod">
          <ac:chgData name="Nicolás Rodríguez Uribe" userId="743eddab-4d2c-4c93-bdc4-e21608900313" providerId="ADAL" clId="{3100A2E4-5AD3-4E62-892C-17DE4B9E844F}" dt="2023-11-30T19:12:42.758" v="968" actId="313"/>
          <ac:spMkLst>
            <pc:docMk/>
            <pc:sldMk cId="3933284382" sldId="284"/>
            <ac:spMk id="9" creationId="{AEBB1878-2394-DCAA-8CC3-033F29E57D49}"/>
          </ac:spMkLst>
        </pc:spChg>
        <pc:spChg chg="del">
          <ac:chgData name="Nicolás Rodríguez Uribe" userId="743eddab-4d2c-4c93-bdc4-e21608900313" providerId="ADAL" clId="{3100A2E4-5AD3-4E62-892C-17DE4B9E844F}" dt="2023-11-30T19:09:09.097" v="923" actId="478"/>
          <ac:spMkLst>
            <pc:docMk/>
            <pc:sldMk cId="3933284382" sldId="284"/>
            <ac:spMk id="10" creationId="{EAEB080F-E6D9-7CEB-5B77-D6443A753AAB}"/>
          </ac:spMkLst>
        </pc:spChg>
        <pc:spChg chg="del">
          <ac:chgData name="Nicolás Rodríguez Uribe" userId="743eddab-4d2c-4c93-bdc4-e21608900313" providerId="ADAL" clId="{3100A2E4-5AD3-4E62-892C-17DE4B9E844F}" dt="2023-11-30T19:09:11.488" v="925" actId="478"/>
          <ac:spMkLst>
            <pc:docMk/>
            <pc:sldMk cId="3933284382" sldId="284"/>
            <ac:spMk id="12" creationId="{5CE318ED-33EA-3E7D-E537-BB0B6B8F13E6}"/>
          </ac:spMkLst>
        </pc:spChg>
        <pc:spChg chg="mod">
          <ac:chgData name="Nicolás Rodríguez Uribe" userId="743eddab-4d2c-4c93-bdc4-e21608900313" providerId="ADAL" clId="{3100A2E4-5AD3-4E62-892C-17DE4B9E844F}" dt="2023-11-30T19:09:38.121" v="935" actId="20577"/>
          <ac:spMkLst>
            <pc:docMk/>
            <pc:sldMk cId="3933284382" sldId="284"/>
            <ac:spMk id="13" creationId="{386BB757-6CFC-3A15-94CA-BF72145B6162}"/>
          </ac:spMkLst>
        </pc:spChg>
        <pc:spChg chg="del">
          <ac:chgData name="Nicolás Rodríguez Uribe" userId="743eddab-4d2c-4c93-bdc4-e21608900313" providerId="ADAL" clId="{3100A2E4-5AD3-4E62-892C-17DE4B9E844F}" dt="2023-11-30T19:09:07.841" v="922" actId="478"/>
          <ac:spMkLst>
            <pc:docMk/>
            <pc:sldMk cId="3933284382" sldId="284"/>
            <ac:spMk id="16" creationId="{0FB913CD-3AA1-19FB-84A9-98898167C086}"/>
          </ac:spMkLst>
        </pc:spChg>
        <pc:spChg chg="del">
          <ac:chgData name="Nicolás Rodríguez Uribe" userId="743eddab-4d2c-4c93-bdc4-e21608900313" providerId="ADAL" clId="{3100A2E4-5AD3-4E62-892C-17DE4B9E844F}" dt="2023-11-30T19:09:10.296" v="924" actId="478"/>
          <ac:spMkLst>
            <pc:docMk/>
            <pc:sldMk cId="3933284382" sldId="284"/>
            <ac:spMk id="18" creationId="{E0FBD66D-7363-A2EB-D974-4939D25F8BAB}"/>
          </ac:spMkLst>
        </pc:spChg>
      </pc:sldChg>
      <pc:sldChg chg="modSp add mod ord">
        <pc:chgData name="Nicolás Rodríguez Uribe" userId="743eddab-4d2c-4c93-bdc4-e21608900313" providerId="ADAL" clId="{3100A2E4-5AD3-4E62-892C-17DE4B9E844F}" dt="2023-11-30T19:43:26.443" v="1209" actId="20577"/>
        <pc:sldMkLst>
          <pc:docMk/>
          <pc:sldMk cId="966457251" sldId="285"/>
        </pc:sldMkLst>
        <pc:spChg chg="mod">
          <ac:chgData name="Nicolás Rodríguez Uribe" userId="743eddab-4d2c-4c93-bdc4-e21608900313" providerId="ADAL" clId="{3100A2E4-5AD3-4E62-892C-17DE4B9E844F}" dt="2023-11-30T19:41:04.754" v="1164" actId="20577"/>
          <ac:spMkLst>
            <pc:docMk/>
            <pc:sldMk cId="966457251" sldId="285"/>
            <ac:spMk id="4" creationId="{EC7282F1-25B7-6A2B-F234-CA687E2D4AE7}"/>
          </ac:spMkLst>
        </pc:spChg>
        <pc:spChg chg="mod">
          <ac:chgData name="Nicolás Rodríguez Uribe" userId="743eddab-4d2c-4c93-bdc4-e21608900313" providerId="ADAL" clId="{3100A2E4-5AD3-4E62-892C-17DE4B9E844F}" dt="2023-11-30T19:43:26.443" v="1209" actId="20577"/>
          <ac:spMkLst>
            <pc:docMk/>
            <pc:sldMk cId="966457251" sldId="285"/>
            <ac:spMk id="5" creationId="{CA4367EF-420F-8AB9-B445-DF046B536613}"/>
          </ac:spMkLst>
        </pc:spChg>
      </pc:sldChg>
      <pc:sldChg chg="add del">
        <pc:chgData name="Nicolás Rodríguez Uribe" userId="743eddab-4d2c-4c93-bdc4-e21608900313" providerId="ADAL" clId="{3100A2E4-5AD3-4E62-892C-17DE4B9E844F}" dt="2023-11-30T19:21:44.897" v="970" actId="47"/>
        <pc:sldMkLst>
          <pc:docMk/>
          <pc:sldMk cId="1862631152" sldId="285"/>
        </pc:sldMkLst>
      </pc:sldChg>
      <pc:sldChg chg="modSp add mod">
        <pc:chgData name="Nicolás Rodríguez Uribe" userId="743eddab-4d2c-4c93-bdc4-e21608900313" providerId="ADAL" clId="{3100A2E4-5AD3-4E62-892C-17DE4B9E844F}" dt="2023-11-30T20:01:35.339" v="1235" actId="15"/>
        <pc:sldMkLst>
          <pc:docMk/>
          <pc:sldMk cId="615424650" sldId="286"/>
        </pc:sldMkLst>
        <pc:spChg chg="mod">
          <ac:chgData name="Nicolás Rodríguez Uribe" userId="743eddab-4d2c-4c93-bdc4-e21608900313" providerId="ADAL" clId="{3100A2E4-5AD3-4E62-892C-17DE4B9E844F}" dt="2023-11-30T19:59:24.835" v="1212" actId="20577"/>
          <ac:spMkLst>
            <pc:docMk/>
            <pc:sldMk cId="615424650" sldId="286"/>
            <ac:spMk id="4" creationId="{EC7282F1-25B7-6A2B-F234-CA687E2D4AE7}"/>
          </ac:spMkLst>
        </pc:spChg>
        <pc:spChg chg="mod">
          <ac:chgData name="Nicolás Rodríguez Uribe" userId="743eddab-4d2c-4c93-bdc4-e21608900313" providerId="ADAL" clId="{3100A2E4-5AD3-4E62-892C-17DE4B9E844F}" dt="2023-11-30T20:01:35.339" v="1235" actId="15"/>
          <ac:spMkLst>
            <pc:docMk/>
            <pc:sldMk cId="615424650" sldId="286"/>
            <ac:spMk id="5" creationId="{CA4367EF-420F-8AB9-B445-DF046B536613}"/>
          </ac:spMkLst>
        </pc:spChg>
      </pc:sldChg>
    </pc:docChg>
  </pc:docChgLst>
  <pc:docChgLst>
    <pc:chgData name="Nicolás Rodríguez Uribe" userId="743eddab-4d2c-4c93-bdc4-e21608900313" providerId="ADAL" clId="{28342D7D-A904-4A14-8DD5-DA14148504FB}"/>
    <pc:docChg chg="modSld">
      <pc:chgData name="Nicolás Rodríguez Uribe" userId="743eddab-4d2c-4c93-bdc4-e21608900313" providerId="ADAL" clId="{28342D7D-A904-4A14-8DD5-DA14148504FB}" dt="2023-11-20T11:25:30.394" v="27" actId="1076"/>
      <pc:docMkLst>
        <pc:docMk/>
      </pc:docMkLst>
      <pc:sldChg chg="modSp mod">
        <pc:chgData name="Nicolás Rodríguez Uribe" userId="743eddab-4d2c-4c93-bdc4-e21608900313" providerId="ADAL" clId="{28342D7D-A904-4A14-8DD5-DA14148504FB}" dt="2023-11-20T11:17:34.572" v="13" actId="20577"/>
        <pc:sldMkLst>
          <pc:docMk/>
          <pc:sldMk cId="0" sldId="256"/>
        </pc:sldMkLst>
        <pc:spChg chg="mod">
          <ac:chgData name="Nicolás Rodríguez Uribe" userId="743eddab-4d2c-4c93-bdc4-e21608900313" providerId="ADAL" clId="{28342D7D-A904-4A14-8DD5-DA14148504FB}" dt="2023-11-20T11:17:34.572" v="13" actId="20577"/>
          <ac:spMkLst>
            <pc:docMk/>
            <pc:sldMk cId="0" sldId="256"/>
            <ac:spMk id="2" creationId="{11BAE244-2406-09C7-E8D8-EFA74BA239B2}"/>
          </ac:spMkLst>
        </pc:spChg>
      </pc:sldChg>
      <pc:sldChg chg="addSp modSp mod">
        <pc:chgData name="Nicolás Rodríguez Uribe" userId="743eddab-4d2c-4c93-bdc4-e21608900313" providerId="ADAL" clId="{28342D7D-A904-4A14-8DD5-DA14148504FB}" dt="2023-11-20T11:25:30.394" v="27" actId="1076"/>
        <pc:sldMkLst>
          <pc:docMk/>
          <pc:sldMk cId="3234330171" sldId="262"/>
        </pc:sldMkLst>
        <pc:spChg chg="mod">
          <ac:chgData name="Nicolás Rodríguez Uribe" userId="743eddab-4d2c-4c93-bdc4-e21608900313" providerId="ADAL" clId="{28342D7D-A904-4A14-8DD5-DA14148504FB}" dt="2023-11-20T11:23:08.811" v="21" actId="20577"/>
          <ac:spMkLst>
            <pc:docMk/>
            <pc:sldMk cId="3234330171" sldId="262"/>
            <ac:spMk id="5" creationId="{CA4367EF-420F-8AB9-B445-DF046B536613}"/>
          </ac:spMkLst>
        </pc:spChg>
        <pc:picChg chg="add mod modCrop">
          <ac:chgData name="Nicolás Rodríguez Uribe" userId="743eddab-4d2c-4c93-bdc4-e21608900313" providerId="ADAL" clId="{28342D7D-A904-4A14-8DD5-DA14148504FB}" dt="2023-11-20T11:25:30.394" v="27" actId="1076"/>
          <ac:picMkLst>
            <pc:docMk/>
            <pc:sldMk cId="3234330171" sldId="262"/>
            <ac:picMk id="6" creationId="{4CA9EE1C-B88C-F141-C926-B7F9DFA5AA2C}"/>
          </ac:picMkLst>
        </pc:picChg>
      </pc:sldChg>
    </pc:docChg>
  </pc:docChgLst>
  <pc:docChgLst>
    <pc:chgData name="Nicolás Rodríguez Uribe" userId="743eddab-4d2c-4c93-bdc4-e21608900313" providerId="ADAL" clId="{C633A13D-5B16-4155-8ACD-C15F29265F7B}"/>
    <pc:docChg chg="undo custSel addSld modSld sldOrd">
      <pc:chgData name="Nicolás Rodríguez Uribe" userId="743eddab-4d2c-4c93-bdc4-e21608900313" providerId="ADAL" clId="{C633A13D-5B16-4155-8ACD-C15F29265F7B}" dt="2023-12-02T21:35:26.580" v="1888" actId="255"/>
      <pc:docMkLst>
        <pc:docMk/>
      </pc:docMkLst>
      <pc:sldChg chg="addSp modSp mod">
        <pc:chgData name="Nicolás Rodríguez Uribe" userId="743eddab-4d2c-4c93-bdc4-e21608900313" providerId="ADAL" clId="{C633A13D-5B16-4155-8ACD-C15F29265F7B}" dt="2023-12-02T18:37:22.491" v="219" actId="20577"/>
        <pc:sldMkLst>
          <pc:docMk/>
          <pc:sldMk cId="3658908775" sldId="260"/>
        </pc:sldMkLst>
        <pc:spChg chg="add mod">
          <ac:chgData name="Nicolás Rodríguez Uribe" userId="743eddab-4d2c-4c93-bdc4-e21608900313" providerId="ADAL" clId="{C633A13D-5B16-4155-8ACD-C15F29265F7B}" dt="2023-12-02T18:26:57.885" v="177" actId="14100"/>
          <ac:spMkLst>
            <pc:docMk/>
            <pc:sldMk cId="3658908775" sldId="260"/>
            <ac:spMk id="3" creationId="{238E7E25-0A3B-1256-D057-790D36DABE08}"/>
          </ac:spMkLst>
        </pc:spChg>
        <pc:spChg chg="add mod">
          <ac:chgData name="Nicolás Rodríguez Uribe" userId="743eddab-4d2c-4c93-bdc4-e21608900313" providerId="ADAL" clId="{C633A13D-5B16-4155-8ACD-C15F29265F7B}" dt="2023-12-02T18:29:13.532" v="197" actId="692"/>
          <ac:spMkLst>
            <pc:docMk/>
            <pc:sldMk cId="3658908775" sldId="260"/>
            <ac:spMk id="5" creationId="{DC2763F9-4E47-DADC-BBD7-5E8FA504EC51}"/>
          </ac:spMkLst>
        </pc:spChg>
        <pc:spChg chg="add mod">
          <ac:chgData name="Nicolás Rodríguez Uribe" userId="743eddab-4d2c-4c93-bdc4-e21608900313" providerId="ADAL" clId="{C633A13D-5B16-4155-8ACD-C15F29265F7B}" dt="2023-12-02T18:29:21.289" v="199" actId="692"/>
          <ac:spMkLst>
            <pc:docMk/>
            <pc:sldMk cId="3658908775" sldId="260"/>
            <ac:spMk id="6" creationId="{FA60AC5E-4821-F11F-8FB0-6E19092123E4}"/>
          </ac:spMkLst>
        </pc:spChg>
        <pc:spChg chg="mod">
          <ac:chgData name="Nicolás Rodríguez Uribe" userId="743eddab-4d2c-4c93-bdc4-e21608900313" providerId="ADAL" clId="{C633A13D-5B16-4155-8ACD-C15F29265F7B}" dt="2023-12-02T18:29:52.187" v="204" actId="13926"/>
          <ac:spMkLst>
            <pc:docMk/>
            <pc:sldMk cId="3658908775" sldId="260"/>
            <ac:spMk id="8" creationId="{8DB50E41-6511-4BDF-3D6C-01E38897ED37}"/>
          </ac:spMkLst>
        </pc:spChg>
        <pc:spChg chg="mod">
          <ac:chgData name="Nicolás Rodríguez Uribe" userId="743eddab-4d2c-4c93-bdc4-e21608900313" providerId="ADAL" clId="{C633A13D-5B16-4155-8ACD-C15F29265F7B}" dt="2023-12-02T18:37:22.491" v="219" actId="20577"/>
          <ac:spMkLst>
            <pc:docMk/>
            <pc:sldMk cId="3658908775" sldId="260"/>
            <ac:spMk id="10" creationId="{1B4C42DA-71C1-1F90-B274-6476696F41D1}"/>
          </ac:spMkLst>
        </pc:spChg>
      </pc:sldChg>
      <pc:sldChg chg="addSp delSp modSp mod">
        <pc:chgData name="Nicolás Rodríguez Uribe" userId="743eddab-4d2c-4c93-bdc4-e21608900313" providerId="ADAL" clId="{C633A13D-5B16-4155-8ACD-C15F29265F7B}" dt="2023-12-02T18:39:41.222" v="329" actId="1076"/>
        <pc:sldMkLst>
          <pc:docMk/>
          <pc:sldMk cId="3281800498" sldId="261"/>
        </pc:sldMkLst>
        <pc:spChg chg="del">
          <ac:chgData name="Nicolás Rodríguez Uribe" userId="743eddab-4d2c-4c93-bdc4-e21608900313" providerId="ADAL" clId="{C633A13D-5B16-4155-8ACD-C15F29265F7B}" dt="2023-12-02T17:39:17.645" v="0" actId="478"/>
          <ac:spMkLst>
            <pc:docMk/>
            <pc:sldMk cId="3281800498" sldId="261"/>
            <ac:spMk id="3" creationId="{DFC48373-5AB1-7688-E4A5-5C26712EDF82}"/>
          </ac:spMkLst>
        </pc:spChg>
        <pc:spChg chg="add mod">
          <ac:chgData name="Nicolás Rodríguez Uribe" userId="743eddab-4d2c-4c93-bdc4-e21608900313" providerId="ADAL" clId="{C633A13D-5B16-4155-8ACD-C15F29265F7B}" dt="2023-12-02T18:30:37.167" v="216" actId="13926"/>
          <ac:spMkLst>
            <pc:docMk/>
            <pc:sldMk cId="3281800498" sldId="261"/>
            <ac:spMk id="6" creationId="{8137C7DB-8258-D58E-201B-C22309EFFA22}"/>
          </ac:spMkLst>
        </pc:spChg>
        <pc:spChg chg="add mod">
          <ac:chgData name="Nicolás Rodríguez Uribe" userId="743eddab-4d2c-4c93-bdc4-e21608900313" providerId="ADAL" clId="{C633A13D-5B16-4155-8ACD-C15F29265F7B}" dt="2023-12-02T18:39:41.222" v="329" actId="1076"/>
          <ac:spMkLst>
            <pc:docMk/>
            <pc:sldMk cId="3281800498" sldId="261"/>
            <ac:spMk id="9" creationId="{C0F2F517-E55E-C6D5-7D83-1D07DDDC1490}"/>
          </ac:spMkLst>
        </pc:spChg>
        <pc:picChg chg="add mod">
          <ac:chgData name="Nicolás Rodríguez Uribe" userId="743eddab-4d2c-4c93-bdc4-e21608900313" providerId="ADAL" clId="{C633A13D-5B16-4155-8ACD-C15F29265F7B}" dt="2023-12-02T18:38:49.487" v="221" actId="1076"/>
          <ac:picMkLst>
            <pc:docMk/>
            <pc:sldMk cId="3281800498" sldId="261"/>
            <ac:picMk id="8" creationId="{E028C356-CA93-D11C-B2F4-DAD91780E56B}"/>
          </ac:picMkLst>
        </pc:picChg>
      </pc:sldChg>
      <pc:sldChg chg="modSp add mod ord">
        <pc:chgData name="Nicolás Rodríguez Uribe" userId="743eddab-4d2c-4c93-bdc4-e21608900313" providerId="ADAL" clId="{C633A13D-5B16-4155-8ACD-C15F29265F7B}" dt="2023-12-02T18:55:45.422" v="358" actId="115"/>
        <pc:sldMkLst>
          <pc:docMk/>
          <pc:sldMk cId="4118245703" sldId="262"/>
        </pc:sldMkLst>
        <pc:spChg chg="mod">
          <ac:chgData name="Nicolás Rodríguez Uribe" userId="743eddab-4d2c-4c93-bdc4-e21608900313" providerId="ADAL" clId="{C633A13D-5B16-4155-8ACD-C15F29265F7B}" dt="2023-12-02T18:55:32.818" v="356" actId="20577"/>
          <ac:spMkLst>
            <pc:docMk/>
            <pc:sldMk cId="4118245703" sldId="262"/>
            <ac:spMk id="4" creationId="{EC7282F1-25B7-6A2B-F234-CA687E2D4AE7}"/>
          </ac:spMkLst>
        </pc:spChg>
        <pc:spChg chg="mod">
          <ac:chgData name="Nicolás Rodríguez Uribe" userId="743eddab-4d2c-4c93-bdc4-e21608900313" providerId="ADAL" clId="{C633A13D-5B16-4155-8ACD-C15F29265F7B}" dt="2023-12-02T18:55:45.422" v="358" actId="115"/>
          <ac:spMkLst>
            <pc:docMk/>
            <pc:sldMk cId="4118245703" sldId="262"/>
            <ac:spMk id="5" creationId="{CA4367EF-420F-8AB9-B445-DF046B536613}"/>
          </ac:spMkLst>
        </pc:spChg>
      </pc:sldChg>
      <pc:sldChg chg="addSp delSp modSp add mod">
        <pc:chgData name="Nicolás Rodríguez Uribe" userId="743eddab-4d2c-4c93-bdc4-e21608900313" providerId="ADAL" clId="{C633A13D-5B16-4155-8ACD-C15F29265F7B}" dt="2023-12-02T19:56:06.907" v="1175" actId="20577"/>
        <pc:sldMkLst>
          <pc:docMk/>
          <pc:sldMk cId="1088411472" sldId="263"/>
        </pc:sldMkLst>
        <pc:spChg chg="add del">
          <ac:chgData name="Nicolás Rodríguez Uribe" userId="743eddab-4d2c-4c93-bdc4-e21608900313" providerId="ADAL" clId="{C633A13D-5B16-4155-8ACD-C15F29265F7B}" dt="2023-12-02T19:53:41.908" v="1125"/>
          <ac:spMkLst>
            <pc:docMk/>
            <pc:sldMk cId="1088411472" sldId="263"/>
            <ac:spMk id="3" creationId="{6DB076C6-5792-454E-55F8-418C1A9A6F30}"/>
          </ac:spMkLst>
        </pc:spChg>
        <pc:spChg chg="mod">
          <ac:chgData name="Nicolás Rodríguez Uribe" userId="743eddab-4d2c-4c93-bdc4-e21608900313" providerId="ADAL" clId="{C633A13D-5B16-4155-8ACD-C15F29265F7B}" dt="2023-12-02T18:56:40.875" v="382" actId="20577"/>
          <ac:spMkLst>
            <pc:docMk/>
            <pc:sldMk cId="1088411472" sldId="263"/>
            <ac:spMk id="4" creationId="{EC7282F1-25B7-6A2B-F234-CA687E2D4AE7}"/>
          </ac:spMkLst>
        </pc:spChg>
        <pc:spChg chg="mod">
          <ac:chgData name="Nicolás Rodríguez Uribe" userId="743eddab-4d2c-4c93-bdc4-e21608900313" providerId="ADAL" clId="{C633A13D-5B16-4155-8ACD-C15F29265F7B}" dt="2023-12-02T19:56:06.907" v="1175" actId="20577"/>
          <ac:spMkLst>
            <pc:docMk/>
            <pc:sldMk cId="1088411472" sldId="263"/>
            <ac:spMk id="5" creationId="{CA4367EF-420F-8AB9-B445-DF046B536613}"/>
          </ac:spMkLst>
        </pc:spChg>
      </pc:sldChg>
      <pc:sldChg chg="addSp delSp modSp add mod">
        <pc:chgData name="Nicolás Rodríguez Uribe" userId="743eddab-4d2c-4c93-bdc4-e21608900313" providerId="ADAL" clId="{C633A13D-5B16-4155-8ACD-C15F29265F7B}" dt="2023-12-02T19:25:08.760" v="842" actId="14100"/>
        <pc:sldMkLst>
          <pc:docMk/>
          <pc:sldMk cId="2540369268" sldId="264"/>
        </pc:sldMkLst>
        <pc:spChg chg="mod">
          <ac:chgData name="Nicolás Rodríguez Uribe" userId="743eddab-4d2c-4c93-bdc4-e21608900313" providerId="ADAL" clId="{C633A13D-5B16-4155-8ACD-C15F29265F7B}" dt="2023-12-02T18:56:49.220" v="404" actId="20577"/>
          <ac:spMkLst>
            <pc:docMk/>
            <pc:sldMk cId="2540369268" sldId="264"/>
            <ac:spMk id="4" creationId="{EC7282F1-25B7-6A2B-F234-CA687E2D4AE7}"/>
          </ac:spMkLst>
        </pc:spChg>
        <pc:spChg chg="del">
          <ac:chgData name="Nicolás Rodríguez Uribe" userId="743eddab-4d2c-4c93-bdc4-e21608900313" providerId="ADAL" clId="{C633A13D-5B16-4155-8ACD-C15F29265F7B}" dt="2023-12-02T18:56:52.002" v="405" actId="478"/>
          <ac:spMkLst>
            <pc:docMk/>
            <pc:sldMk cId="2540369268" sldId="264"/>
            <ac:spMk id="5" creationId="{CA4367EF-420F-8AB9-B445-DF046B536613}"/>
          </ac:spMkLst>
        </pc:spChg>
        <pc:spChg chg="add del mod">
          <ac:chgData name="Nicolás Rodríguez Uribe" userId="743eddab-4d2c-4c93-bdc4-e21608900313" providerId="ADAL" clId="{C633A13D-5B16-4155-8ACD-C15F29265F7B}" dt="2023-12-02T18:56:55.276" v="406" actId="478"/>
          <ac:spMkLst>
            <pc:docMk/>
            <pc:sldMk cId="2540369268" sldId="264"/>
            <ac:spMk id="6" creationId="{C5FF8DC9-81A6-AF9F-3E58-77F2F05BC111}"/>
          </ac:spMkLst>
        </pc:spChg>
        <pc:spChg chg="add mod">
          <ac:chgData name="Nicolás Rodríguez Uribe" userId="743eddab-4d2c-4c93-bdc4-e21608900313" providerId="ADAL" clId="{C633A13D-5B16-4155-8ACD-C15F29265F7B}" dt="2023-12-02T19:00:10.806" v="432" actId="1076"/>
          <ac:spMkLst>
            <pc:docMk/>
            <pc:sldMk cId="2540369268" sldId="264"/>
            <ac:spMk id="8" creationId="{07465E77-DC0D-0A53-515C-C0EC19CC59E8}"/>
          </ac:spMkLst>
        </pc:spChg>
        <pc:spChg chg="add mod">
          <ac:chgData name="Nicolás Rodríguez Uribe" userId="743eddab-4d2c-4c93-bdc4-e21608900313" providerId="ADAL" clId="{C633A13D-5B16-4155-8ACD-C15F29265F7B}" dt="2023-12-02T19:00:06.507" v="431" actId="20577"/>
          <ac:spMkLst>
            <pc:docMk/>
            <pc:sldMk cId="2540369268" sldId="264"/>
            <ac:spMk id="9" creationId="{1E95B964-695D-7C25-B4E1-EFB8E1CDA5AA}"/>
          </ac:spMkLst>
        </pc:spChg>
        <pc:spChg chg="add mod">
          <ac:chgData name="Nicolás Rodríguez Uribe" userId="743eddab-4d2c-4c93-bdc4-e21608900313" providerId="ADAL" clId="{C633A13D-5B16-4155-8ACD-C15F29265F7B}" dt="2023-12-02T19:06:50.386" v="517" actId="1076"/>
          <ac:spMkLst>
            <pc:docMk/>
            <pc:sldMk cId="2540369268" sldId="264"/>
            <ac:spMk id="11" creationId="{9094E845-A989-FD96-8B40-9D3F0AD4F6BE}"/>
          </ac:spMkLst>
        </pc:spChg>
        <pc:spChg chg="add mod">
          <ac:chgData name="Nicolás Rodríguez Uribe" userId="743eddab-4d2c-4c93-bdc4-e21608900313" providerId="ADAL" clId="{C633A13D-5B16-4155-8ACD-C15F29265F7B}" dt="2023-12-02T19:07:04.744" v="540" actId="14100"/>
          <ac:spMkLst>
            <pc:docMk/>
            <pc:sldMk cId="2540369268" sldId="264"/>
            <ac:spMk id="12" creationId="{10B6D680-5A04-2D1A-43E8-4B6C39C5ADA6}"/>
          </ac:spMkLst>
        </pc:spChg>
        <pc:spChg chg="add mod">
          <ac:chgData name="Nicolás Rodríguez Uribe" userId="743eddab-4d2c-4c93-bdc4-e21608900313" providerId="ADAL" clId="{C633A13D-5B16-4155-8ACD-C15F29265F7B}" dt="2023-12-02T19:25:08.760" v="842" actId="14100"/>
          <ac:spMkLst>
            <pc:docMk/>
            <pc:sldMk cId="2540369268" sldId="264"/>
            <ac:spMk id="13" creationId="{AF4A86E6-79D8-4C45-52BE-3EC55C66541C}"/>
          </ac:spMkLst>
        </pc:spChg>
      </pc:sldChg>
      <pc:sldChg chg="addSp delSp modSp add mod">
        <pc:chgData name="Nicolás Rodríguez Uribe" userId="743eddab-4d2c-4c93-bdc4-e21608900313" providerId="ADAL" clId="{C633A13D-5B16-4155-8ACD-C15F29265F7B}" dt="2023-12-02T19:51:08.859" v="1123" actId="6549"/>
        <pc:sldMkLst>
          <pc:docMk/>
          <pc:sldMk cId="3129573607" sldId="265"/>
        </pc:sldMkLst>
        <pc:spChg chg="mod">
          <ac:chgData name="Nicolás Rodríguez Uribe" userId="743eddab-4d2c-4c93-bdc4-e21608900313" providerId="ADAL" clId="{C633A13D-5B16-4155-8ACD-C15F29265F7B}" dt="2023-12-02T19:50:48.443" v="1119"/>
          <ac:spMkLst>
            <pc:docMk/>
            <pc:sldMk cId="3129573607" sldId="265"/>
            <ac:spMk id="4" creationId="{EC7282F1-25B7-6A2B-F234-CA687E2D4AE7}"/>
          </ac:spMkLst>
        </pc:spChg>
        <pc:spChg chg="add mod">
          <ac:chgData name="Nicolás Rodríguez Uribe" userId="743eddab-4d2c-4c93-bdc4-e21608900313" providerId="ADAL" clId="{C633A13D-5B16-4155-8ACD-C15F29265F7B}" dt="2023-12-02T19:28:33.986" v="860" actId="1035"/>
          <ac:spMkLst>
            <pc:docMk/>
            <pc:sldMk cId="3129573607" sldId="265"/>
            <ac:spMk id="5" creationId="{30075718-69A7-76EC-2546-A1578E72208D}"/>
          </ac:spMkLst>
        </pc:spChg>
        <pc:spChg chg="add del mod">
          <ac:chgData name="Nicolás Rodríguez Uribe" userId="743eddab-4d2c-4c93-bdc4-e21608900313" providerId="ADAL" clId="{C633A13D-5B16-4155-8ACD-C15F29265F7B}" dt="2023-12-02T19:18:22.553" v="620" actId="478"/>
          <ac:spMkLst>
            <pc:docMk/>
            <pc:sldMk cId="3129573607" sldId="265"/>
            <ac:spMk id="7" creationId="{9E15DA38-742D-B6B9-A52F-6CEA248AFEAC}"/>
          </ac:spMkLst>
        </pc:spChg>
        <pc:spChg chg="del">
          <ac:chgData name="Nicolás Rodríguez Uribe" userId="743eddab-4d2c-4c93-bdc4-e21608900313" providerId="ADAL" clId="{C633A13D-5B16-4155-8ACD-C15F29265F7B}" dt="2023-12-02T19:14:51.471" v="542" actId="478"/>
          <ac:spMkLst>
            <pc:docMk/>
            <pc:sldMk cId="3129573607" sldId="265"/>
            <ac:spMk id="8" creationId="{07465E77-DC0D-0A53-515C-C0EC19CC59E8}"/>
          </ac:spMkLst>
        </pc:spChg>
        <pc:spChg chg="del mod">
          <ac:chgData name="Nicolás Rodríguez Uribe" userId="743eddab-4d2c-4c93-bdc4-e21608900313" providerId="ADAL" clId="{C633A13D-5B16-4155-8ACD-C15F29265F7B}" dt="2023-12-02T19:18:09.380" v="619" actId="478"/>
          <ac:spMkLst>
            <pc:docMk/>
            <pc:sldMk cId="3129573607" sldId="265"/>
            <ac:spMk id="9" creationId="{1E95B964-695D-7C25-B4E1-EFB8E1CDA5AA}"/>
          </ac:spMkLst>
        </pc:spChg>
        <pc:spChg chg="add mod">
          <ac:chgData name="Nicolás Rodríguez Uribe" userId="743eddab-4d2c-4c93-bdc4-e21608900313" providerId="ADAL" clId="{C633A13D-5B16-4155-8ACD-C15F29265F7B}" dt="2023-12-02T19:18:33.410" v="631" actId="20577"/>
          <ac:spMkLst>
            <pc:docMk/>
            <pc:sldMk cId="3129573607" sldId="265"/>
            <ac:spMk id="10" creationId="{4AD29349-987F-1BA7-02A9-5A215B862182}"/>
          </ac:spMkLst>
        </pc:spChg>
        <pc:spChg chg="del">
          <ac:chgData name="Nicolás Rodríguez Uribe" userId="743eddab-4d2c-4c93-bdc4-e21608900313" providerId="ADAL" clId="{C633A13D-5B16-4155-8ACD-C15F29265F7B}" dt="2023-12-02T19:14:58.659" v="544" actId="478"/>
          <ac:spMkLst>
            <pc:docMk/>
            <pc:sldMk cId="3129573607" sldId="265"/>
            <ac:spMk id="11" creationId="{9094E845-A989-FD96-8B40-9D3F0AD4F6BE}"/>
          </ac:spMkLst>
        </pc:spChg>
        <pc:spChg chg="del">
          <ac:chgData name="Nicolás Rodríguez Uribe" userId="743eddab-4d2c-4c93-bdc4-e21608900313" providerId="ADAL" clId="{C633A13D-5B16-4155-8ACD-C15F29265F7B}" dt="2023-12-02T19:14:56.114" v="543" actId="478"/>
          <ac:spMkLst>
            <pc:docMk/>
            <pc:sldMk cId="3129573607" sldId="265"/>
            <ac:spMk id="12" creationId="{10B6D680-5A04-2D1A-43E8-4B6C39C5ADA6}"/>
          </ac:spMkLst>
        </pc:spChg>
        <pc:spChg chg="add mod">
          <ac:chgData name="Nicolás Rodríguez Uribe" userId="743eddab-4d2c-4c93-bdc4-e21608900313" providerId="ADAL" clId="{C633A13D-5B16-4155-8ACD-C15F29265F7B}" dt="2023-12-02T19:49:15.273" v="1117" actId="20577"/>
          <ac:spMkLst>
            <pc:docMk/>
            <pc:sldMk cId="3129573607" sldId="265"/>
            <ac:spMk id="13" creationId="{7EAA5D28-BF41-F096-2EBB-9B21EE0EF58F}"/>
          </ac:spMkLst>
        </pc:spChg>
        <pc:spChg chg="add mod">
          <ac:chgData name="Nicolás Rodríguez Uribe" userId="743eddab-4d2c-4c93-bdc4-e21608900313" providerId="ADAL" clId="{C633A13D-5B16-4155-8ACD-C15F29265F7B}" dt="2023-12-02T19:51:08.859" v="1123" actId="6549"/>
          <ac:spMkLst>
            <pc:docMk/>
            <pc:sldMk cId="3129573607" sldId="265"/>
            <ac:spMk id="15" creationId="{70482FA2-E1FE-8FD8-B266-473866CC5B27}"/>
          </ac:spMkLst>
        </pc:spChg>
      </pc:sldChg>
      <pc:sldChg chg="modSp add mod ord">
        <pc:chgData name="Nicolás Rodríguez Uribe" userId="743eddab-4d2c-4c93-bdc4-e21608900313" providerId="ADAL" clId="{C633A13D-5B16-4155-8ACD-C15F29265F7B}" dt="2023-12-02T19:59:27.404" v="1214"/>
        <pc:sldMkLst>
          <pc:docMk/>
          <pc:sldMk cId="60515321" sldId="266"/>
        </pc:sldMkLst>
        <pc:spChg chg="mod">
          <ac:chgData name="Nicolás Rodríguez Uribe" userId="743eddab-4d2c-4c93-bdc4-e21608900313" providerId="ADAL" clId="{C633A13D-5B16-4155-8ACD-C15F29265F7B}" dt="2023-12-02T19:59:14.069" v="1212" actId="20577"/>
          <ac:spMkLst>
            <pc:docMk/>
            <pc:sldMk cId="60515321" sldId="266"/>
            <ac:spMk id="4" creationId="{EC7282F1-25B7-6A2B-F234-CA687E2D4AE7}"/>
          </ac:spMkLst>
        </pc:spChg>
        <pc:spChg chg="mod">
          <ac:chgData name="Nicolás Rodríguez Uribe" userId="743eddab-4d2c-4c93-bdc4-e21608900313" providerId="ADAL" clId="{C633A13D-5B16-4155-8ACD-C15F29265F7B}" dt="2023-12-02T19:58:55.209" v="1185" actId="115"/>
          <ac:spMkLst>
            <pc:docMk/>
            <pc:sldMk cId="60515321" sldId="266"/>
            <ac:spMk id="5" creationId="{CA4367EF-420F-8AB9-B445-DF046B536613}"/>
          </ac:spMkLst>
        </pc:spChg>
      </pc:sldChg>
      <pc:sldChg chg="modSp add mod ord">
        <pc:chgData name="Nicolás Rodríguez Uribe" userId="743eddab-4d2c-4c93-bdc4-e21608900313" providerId="ADAL" clId="{C633A13D-5B16-4155-8ACD-C15F29265F7B}" dt="2023-12-02T20:07:19.059" v="1260" actId="15"/>
        <pc:sldMkLst>
          <pc:docMk/>
          <pc:sldMk cId="610396330" sldId="267"/>
        </pc:sldMkLst>
        <pc:spChg chg="mod">
          <ac:chgData name="Nicolás Rodríguez Uribe" userId="743eddab-4d2c-4c93-bdc4-e21608900313" providerId="ADAL" clId="{C633A13D-5B16-4155-8ACD-C15F29265F7B}" dt="2023-12-02T20:06:15.161" v="1242" actId="20577"/>
          <ac:spMkLst>
            <pc:docMk/>
            <pc:sldMk cId="610396330" sldId="267"/>
            <ac:spMk id="4" creationId="{EC7282F1-25B7-6A2B-F234-CA687E2D4AE7}"/>
          </ac:spMkLst>
        </pc:spChg>
        <pc:spChg chg="mod">
          <ac:chgData name="Nicolás Rodríguez Uribe" userId="743eddab-4d2c-4c93-bdc4-e21608900313" providerId="ADAL" clId="{C633A13D-5B16-4155-8ACD-C15F29265F7B}" dt="2023-12-02T20:07:19.059" v="1260" actId="15"/>
          <ac:spMkLst>
            <pc:docMk/>
            <pc:sldMk cId="610396330" sldId="267"/>
            <ac:spMk id="5" creationId="{CA4367EF-420F-8AB9-B445-DF046B536613}"/>
          </ac:spMkLst>
        </pc:spChg>
      </pc:sldChg>
      <pc:sldChg chg="addSp delSp modSp add mod">
        <pc:chgData name="Nicolás Rodríguez Uribe" userId="743eddab-4d2c-4c93-bdc4-e21608900313" providerId="ADAL" clId="{C633A13D-5B16-4155-8ACD-C15F29265F7B}" dt="2023-12-02T21:03:31.817" v="1522" actId="1037"/>
        <pc:sldMkLst>
          <pc:docMk/>
          <pc:sldMk cId="255293437" sldId="268"/>
        </pc:sldMkLst>
        <pc:spChg chg="del">
          <ac:chgData name="Nicolás Rodríguez Uribe" userId="743eddab-4d2c-4c93-bdc4-e21608900313" providerId="ADAL" clId="{C633A13D-5B16-4155-8ACD-C15F29265F7B}" dt="2023-12-02T20:45:34.606" v="1262" actId="478"/>
          <ac:spMkLst>
            <pc:docMk/>
            <pc:sldMk cId="255293437" sldId="268"/>
            <ac:spMk id="5" creationId="{CA4367EF-420F-8AB9-B445-DF046B536613}"/>
          </ac:spMkLst>
        </pc:spChg>
        <pc:spChg chg="add del mod">
          <ac:chgData name="Nicolás Rodríguez Uribe" userId="743eddab-4d2c-4c93-bdc4-e21608900313" providerId="ADAL" clId="{C633A13D-5B16-4155-8ACD-C15F29265F7B}" dt="2023-12-02T20:45:37.172" v="1263" actId="478"/>
          <ac:spMkLst>
            <pc:docMk/>
            <pc:sldMk cId="255293437" sldId="268"/>
            <ac:spMk id="6" creationId="{3450D03B-DBCC-24B3-0B3F-E0A69EFF2215}"/>
          </ac:spMkLst>
        </pc:spChg>
        <pc:spChg chg="add mod">
          <ac:chgData name="Nicolás Rodríguez Uribe" userId="743eddab-4d2c-4c93-bdc4-e21608900313" providerId="ADAL" clId="{C633A13D-5B16-4155-8ACD-C15F29265F7B}" dt="2023-12-02T20:47:40.750" v="1290" actId="1076"/>
          <ac:spMkLst>
            <pc:docMk/>
            <pc:sldMk cId="255293437" sldId="268"/>
            <ac:spMk id="8" creationId="{A0FE56BB-8D75-A8F2-D315-9D7668F0FD0F}"/>
          </ac:spMkLst>
        </pc:spChg>
        <pc:spChg chg="add mod">
          <ac:chgData name="Nicolás Rodríguez Uribe" userId="743eddab-4d2c-4c93-bdc4-e21608900313" providerId="ADAL" clId="{C633A13D-5B16-4155-8ACD-C15F29265F7B}" dt="2023-12-02T20:57:48.751" v="1398" actId="1076"/>
          <ac:spMkLst>
            <pc:docMk/>
            <pc:sldMk cId="255293437" sldId="268"/>
            <ac:spMk id="10" creationId="{E8827A0F-1B04-7737-8DCB-983CAE51FC78}"/>
          </ac:spMkLst>
        </pc:spChg>
        <pc:spChg chg="add mod">
          <ac:chgData name="Nicolás Rodríguez Uribe" userId="743eddab-4d2c-4c93-bdc4-e21608900313" providerId="ADAL" clId="{C633A13D-5B16-4155-8ACD-C15F29265F7B}" dt="2023-12-02T21:01:04.588" v="1425" actId="14100"/>
          <ac:spMkLst>
            <pc:docMk/>
            <pc:sldMk cId="255293437" sldId="268"/>
            <ac:spMk id="11" creationId="{FBD5375E-8C9F-8AE5-DADE-D769924E3F4B}"/>
          </ac:spMkLst>
        </pc:spChg>
        <pc:spChg chg="add mod">
          <ac:chgData name="Nicolás Rodríguez Uribe" userId="743eddab-4d2c-4c93-bdc4-e21608900313" providerId="ADAL" clId="{C633A13D-5B16-4155-8ACD-C15F29265F7B}" dt="2023-12-02T21:03:31.817" v="1522" actId="1037"/>
          <ac:spMkLst>
            <pc:docMk/>
            <pc:sldMk cId="255293437" sldId="268"/>
            <ac:spMk id="12" creationId="{C314661F-9289-6958-336D-76F2823544BD}"/>
          </ac:spMkLst>
        </pc:spChg>
      </pc:sldChg>
      <pc:sldChg chg="addSp delSp modSp add mod ord">
        <pc:chgData name="Nicolás Rodríguez Uribe" userId="743eddab-4d2c-4c93-bdc4-e21608900313" providerId="ADAL" clId="{C633A13D-5B16-4155-8ACD-C15F29265F7B}" dt="2023-12-02T21:04:18.291" v="1537" actId="1076"/>
        <pc:sldMkLst>
          <pc:docMk/>
          <pc:sldMk cId="327631439" sldId="269"/>
        </pc:sldMkLst>
        <pc:spChg chg="add mod">
          <ac:chgData name="Nicolás Rodríguez Uribe" userId="743eddab-4d2c-4c93-bdc4-e21608900313" providerId="ADAL" clId="{C633A13D-5B16-4155-8ACD-C15F29265F7B}" dt="2023-12-02T20:56:28.239" v="1383" actId="20577"/>
          <ac:spMkLst>
            <pc:docMk/>
            <pc:sldMk cId="327631439" sldId="269"/>
            <ac:spMk id="5" creationId="{A11D71FC-4075-001D-142C-FF24D416C53E}"/>
          </ac:spMkLst>
        </pc:spChg>
        <pc:spChg chg="add mod">
          <ac:chgData name="Nicolás Rodríguez Uribe" userId="743eddab-4d2c-4c93-bdc4-e21608900313" providerId="ADAL" clId="{C633A13D-5B16-4155-8ACD-C15F29265F7B}" dt="2023-12-02T21:04:18.291" v="1537" actId="1076"/>
          <ac:spMkLst>
            <pc:docMk/>
            <pc:sldMk cId="327631439" sldId="269"/>
            <ac:spMk id="6" creationId="{B6852F6F-D262-1BA9-C15D-B71FBC584DCB}"/>
          </ac:spMkLst>
        </pc:spChg>
        <pc:spChg chg="del">
          <ac:chgData name="Nicolás Rodríguez Uribe" userId="743eddab-4d2c-4c93-bdc4-e21608900313" providerId="ADAL" clId="{C633A13D-5B16-4155-8ACD-C15F29265F7B}" dt="2023-12-02T20:49:06.593" v="1292" actId="478"/>
          <ac:spMkLst>
            <pc:docMk/>
            <pc:sldMk cId="327631439" sldId="269"/>
            <ac:spMk id="8" creationId="{A0FE56BB-8D75-A8F2-D315-9D7668F0FD0F}"/>
          </ac:spMkLst>
        </pc:spChg>
      </pc:sldChg>
      <pc:sldChg chg="addSp delSp modSp add mod">
        <pc:chgData name="Nicolás Rodríguez Uribe" userId="743eddab-4d2c-4c93-bdc4-e21608900313" providerId="ADAL" clId="{C633A13D-5B16-4155-8ACD-C15F29265F7B}" dt="2023-12-02T21:04:04.586" v="1535" actId="20577"/>
        <pc:sldMkLst>
          <pc:docMk/>
          <pc:sldMk cId="1676320299" sldId="270"/>
        </pc:sldMkLst>
        <pc:spChg chg="add del mod">
          <ac:chgData name="Nicolás Rodríguez Uribe" userId="743eddab-4d2c-4c93-bdc4-e21608900313" providerId="ADAL" clId="{C633A13D-5B16-4155-8ACD-C15F29265F7B}" dt="2023-12-02T21:03:01.077" v="1446" actId="478"/>
          <ac:spMkLst>
            <pc:docMk/>
            <pc:sldMk cId="1676320299" sldId="270"/>
            <ac:spMk id="3" creationId="{724B78CE-518A-D432-FE9D-BF8DE04806F6}"/>
          </ac:spMkLst>
        </pc:spChg>
        <pc:spChg chg="mod">
          <ac:chgData name="Nicolás Rodríguez Uribe" userId="743eddab-4d2c-4c93-bdc4-e21608900313" providerId="ADAL" clId="{C633A13D-5B16-4155-8ACD-C15F29265F7B}" dt="2023-12-02T21:01:45.053" v="1444" actId="1076"/>
          <ac:spMkLst>
            <pc:docMk/>
            <pc:sldMk cId="1676320299" sldId="270"/>
            <ac:spMk id="5" creationId="{A11D71FC-4075-001D-142C-FF24D416C53E}"/>
          </ac:spMkLst>
        </pc:spChg>
        <pc:spChg chg="add del mod">
          <ac:chgData name="Nicolás Rodríguez Uribe" userId="743eddab-4d2c-4c93-bdc4-e21608900313" providerId="ADAL" clId="{C633A13D-5B16-4155-8ACD-C15F29265F7B}" dt="2023-12-02T21:03:04.131" v="1447" actId="478"/>
          <ac:spMkLst>
            <pc:docMk/>
            <pc:sldMk cId="1676320299" sldId="270"/>
            <ac:spMk id="7" creationId="{69A3CF87-8908-528F-8BAE-FEB93474C937}"/>
          </ac:spMkLst>
        </pc:spChg>
        <pc:spChg chg="add mod">
          <ac:chgData name="Nicolás Rodríguez Uribe" userId="743eddab-4d2c-4c93-bdc4-e21608900313" providerId="ADAL" clId="{C633A13D-5B16-4155-8ACD-C15F29265F7B}" dt="2023-12-02T21:04:04.586" v="1535" actId="20577"/>
          <ac:spMkLst>
            <pc:docMk/>
            <pc:sldMk cId="1676320299" sldId="270"/>
            <ac:spMk id="8" creationId="{E0CDC85E-4394-3506-F48C-79F82CBA25B8}"/>
          </ac:spMkLst>
        </pc:spChg>
      </pc:sldChg>
      <pc:sldChg chg="modSp add mod">
        <pc:chgData name="Nicolás Rodríguez Uribe" userId="743eddab-4d2c-4c93-bdc4-e21608900313" providerId="ADAL" clId="{C633A13D-5B16-4155-8ACD-C15F29265F7B}" dt="2023-12-02T21:35:26.580" v="1888" actId="255"/>
        <pc:sldMkLst>
          <pc:docMk/>
          <pc:sldMk cId="3738706487" sldId="271"/>
        </pc:sldMkLst>
        <pc:spChg chg="mod">
          <ac:chgData name="Nicolás Rodríguez Uribe" userId="743eddab-4d2c-4c93-bdc4-e21608900313" providerId="ADAL" clId="{C633A13D-5B16-4155-8ACD-C15F29265F7B}" dt="2023-12-02T21:26:03.428" v="1568" actId="20577"/>
          <ac:spMkLst>
            <pc:docMk/>
            <pc:sldMk cId="3738706487" sldId="271"/>
            <ac:spMk id="4" creationId="{EC7282F1-25B7-6A2B-F234-CA687E2D4AE7}"/>
          </ac:spMkLst>
        </pc:spChg>
        <pc:spChg chg="mod">
          <ac:chgData name="Nicolás Rodríguez Uribe" userId="743eddab-4d2c-4c93-bdc4-e21608900313" providerId="ADAL" clId="{C633A13D-5B16-4155-8ACD-C15F29265F7B}" dt="2023-12-02T21:35:26.580" v="1888" actId="255"/>
          <ac:spMkLst>
            <pc:docMk/>
            <pc:sldMk cId="3738706487" sldId="271"/>
            <ac:spMk id="5" creationId="{CA4367EF-420F-8AB9-B445-DF046B536613}"/>
          </ac:spMkLst>
        </pc:spChg>
      </pc:sldChg>
      <pc:sldChg chg="modSp add mod">
        <pc:chgData name="Nicolás Rodríguez Uribe" userId="743eddab-4d2c-4c93-bdc4-e21608900313" providerId="ADAL" clId="{C633A13D-5B16-4155-8ACD-C15F29265F7B}" dt="2023-12-02T21:27:45.524" v="1587" actId="15"/>
        <pc:sldMkLst>
          <pc:docMk/>
          <pc:sldMk cId="1996403355" sldId="272"/>
        </pc:sldMkLst>
        <pc:spChg chg="mod">
          <ac:chgData name="Nicolás Rodríguez Uribe" userId="743eddab-4d2c-4c93-bdc4-e21608900313" providerId="ADAL" clId="{C633A13D-5B16-4155-8ACD-C15F29265F7B}" dt="2023-12-02T21:26:09.342" v="1569"/>
          <ac:spMkLst>
            <pc:docMk/>
            <pc:sldMk cId="1996403355" sldId="272"/>
            <ac:spMk id="4" creationId="{EC7282F1-25B7-6A2B-F234-CA687E2D4AE7}"/>
          </ac:spMkLst>
        </pc:spChg>
        <pc:spChg chg="mod">
          <ac:chgData name="Nicolás Rodríguez Uribe" userId="743eddab-4d2c-4c93-bdc4-e21608900313" providerId="ADAL" clId="{C633A13D-5B16-4155-8ACD-C15F29265F7B}" dt="2023-12-02T21:27:45.524" v="1587" actId="15"/>
          <ac:spMkLst>
            <pc:docMk/>
            <pc:sldMk cId="1996403355" sldId="272"/>
            <ac:spMk id="5" creationId="{CA4367EF-420F-8AB9-B445-DF046B536613}"/>
          </ac:spMkLst>
        </pc:spChg>
      </pc:sldChg>
    </pc:docChg>
  </pc:docChgLst>
  <pc:docChgLst>
    <pc:chgData name="Nicolás Rodríguez Uribe" userId="743eddab-4d2c-4c93-bdc4-e21608900313" providerId="ADAL" clId="{62B75F58-F14B-4D10-8EEC-EF2E7DD007D6}"/>
    <pc:docChg chg="undo custSel addSld delSld modSld">
      <pc:chgData name="Nicolás Rodríguez Uribe" userId="743eddab-4d2c-4c93-bdc4-e21608900313" providerId="ADAL" clId="{62B75F58-F14B-4D10-8EEC-EF2E7DD007D6}" dt="2023-12-01T15:49:08.661" v="500" actId="255"/>
      <pc:docMkLst>
        <pc:docMk/>
      </pc:docMkLst>
      <pc:sldChg chg="modSp mod">
        <pc:chgData name="Nicolás Rodríguez Uribe" userId="743eddab-4d2c-4c93-bdc4-e21608900313" providerId="ADAL" clId="{62B75F58-F14B-4D10-8EEC-EF2E7DD007D6}" dt="2023-12-01T15:16:30.961" v="24" actId="20577"/>
        <pc:sldMkLst>
          <pc:docMk/>
          <pc:sldMk cId="0" sldId="256"/>
        </pc:sldMkLst>
        <pc:spChg chg="mod">
          <ac:chgData name="Nicolás Rodríguez Uribe" userId="743eddab-4d2c-4c93-bdc4-e21608900313" providerId="ADAL" clId="{62B75F58-F14B-4D10-8EEC-EF2E7DD007D6}" dt="2023-12-01T15:16:30.961" v="24" actId="20577"/>
          <ac:spMkLst>
            <pc:docMk/>
            <pc:sldMk cId="0" sldId="256"/>
            <ac:spMk id="2" creationId="{11BAE244-2406-09C7-E8D8-EFA74BA239B2}"/>
          </ac:spMkLst>
        </pc:spChg>
      </pc:sldChg>
      <pc:sldChg chg="modSp mod">
        <pc:chgData name="Nicolás Rodríguez Uribe" userId="743eddab-4d2c-4c93-bdc4-e21608900313" providerId="ADAL" clId="{62B75F58-F14B-4D10-8EEC-EF2E7DD007D6}" dt="2023-12-01T15:20:55.200" v="166" actId="20577"/>
        <pc:sldMkLst>
          <pc:docMk/>
          <pc:sldMk cId="2047059153" sldId="257"/>
        </pc:sldMkLst>
        <pc:spChg chg="mod">
          <ac:chgData name="Nicolás Rodríguez Uribe" userId="743eddab-4d2c-4c93-bdc4-e21608900313" providerId="ADAL" clId="{62B75F58-F14B-4D10-8EEC-EF2E7DD007D6}" dt="2023-12-01T15:20:55.200" v="166" actId="20577"/>
          <ac:spMkLst>
            <pc:docMk/>
            <pc:sldMk cId="2047059153" sldId="257"/>
            <ac:spMk id="5" creationId="{CA4367EF-420F-8AB9-B445-DF046B536613}"/>
          </ac:spMkLst>
        </pc:spChg>
      </pc:sldChg>
      <pc:sldChg chg="modSp add mod">
        <pc:chgData name="Nicolás Rodríguez Uribe" userId="743eddab-4d2c-4c93-bdc4-e21608900313" providerId="ADAL" clId="{62B75F58-F14B-4D10-8EEC-EF2E7DD007D6}" dt="2023-12-01T15:23:59.256" v="255" actId="6549"/>
        <pc:sldMkLst>
          <pc:docMk/>
          <pc:sldMk cId="2994788578" sldId="258"/>
        </pc:sldMkLst>
        <pc:spChg chg="mod">
          <ac:chgData name="Nicolás Rodríguez Uribe" userId="743eddab-4d2c-4c93-bdc4-e21608900313" providerId="ADAL" clId="{62B75F58-F14B-4D10-8EEC-EF2E7DD007D6}" dt="2023-12-01T15:22:58.600" v="225" actId="20577"/>
          <ac:spMkLst>
            <pc:docMk/>
            <pc:sldMk cId="2994788578" sldId="258"/>
            <ac:spMk id="4" creationId="{EC7282F1-25B7-6A2B-F234-CA687E2D4AE7}"/>
          </ac:spMkLst>
        </pc:spChg>
        <pc:spChg chg="mod">
          <ac:chgData name="Nicolás Rodríguez Uribe" userId="743eddab-4d2c-4c93-bdc4-e21608900313" providerId="ADAL" clId="{62B75F58-F14B-4D10-8EEC-EF2E7DD007D6}" dt="2023-12-01T15:23:59.256" v="255" actId="6549"/>
          <ac:spMkLst>
            <pc:docMk/>
            <pc:sldMk cId="2994788578" sldId="258"/>
            <ac:spMk id="5" creationId="{CA4367EF-420F-8AB9-B445-DF046B536613}"/>
          </ac:spMkLst>
        </pc:spChg>
      </pc:sldChg>
      <pc:sldChg chg="modSp add mod">
        <pc:chgData name="Nicolás Rodríguez Uribe" userId="743eddab-4d2c-4c93-bdc4-e21608900313" providerId="ADAL" clId="{62B75F58-F14B-4D10-8EEC-EF2E7DD007D6}" dt="2023-12-01T15:25:20.872" v="302" actId="20577"/>
        <pc:sldMkLst>
          <pc:docMk/>
          <pc:sldMk cId="3378182893" sldId="259"/>
        </pc:sldMkLst>
        <pc:spChg chg="mod">
          <ac:chgData name="Nicolás Rodríguez Uribe" userId="743eddab-4d2c-4c93-bdc4-e21608900313" providerId="ADAL" clId="{62B75F58-F14B-4D10-8EEC-EF2E7DD007D6}" dt="2023-12-01T15:25:20.872" v="302" actId="20577"/>
          <ac:spMkLst>
            <pc:docMk/>
            <pc:sldMk cId="3378182893" sldId="259"/>
            <ac:spMk id="5" creationId="{CA4367EF-420F-8AB9-B445-DF046B536613}"/>
          </ac:spMkLst>
        </pc:spChg>
      </pc:sldChg>
      <pc:sldChg chg="addSp delSp modSp add mod">
        <pc:chgData name="Nicolás Rodríguez Uribe" userId="743eddab-4d2c-4c93-bdc4-e21608900313" providerId="ADAL" clId="{62B75F58-F14B-4D10-8EEC-EF2E7DD007D6}" dt="2023-12-01T15:49:08.661" v="500" actId="255"/>
        <pc:sldMkLst>
          <pc:docMk/>
          <pc:sldMk cId="3658908775" sldId="260"/>
        </pc:sldMkLst>
        <pc:spChg chg="del mod">
          <ac:chgData name="Nicolás Rodríguez Uribe" userId="743eddab-4d2c-4c93-bdc4-e21608900313" providerId="ADAL" clId="{62B75F58-F14B-4D10-8EEC-EF2E7DD007D6}" dt="2023-12-01T15:31:19.314" v="306" actId="478"/>
          <ac:spMkLst>
            <pc:docMk/>
            <pc:sldMk cId="3658908775" sldId="260"/>
            <ac:spMk id="5" creationId="{CA4367EF-420F-8AB9-B445-DF046B536613}"/>
          </ac:spMkLst>
        </pc:spChg>
        <pc:spChg chg="add del mod">
          <ac:chgData name="Nicolás Rodríguez Uribe" userId="743eddab-4d2c-4c93-bdc4-e21608900313" providerId="ADAL" clId="{62B75F58-F14B-4D10-8EEC-EF2E7DD007D6}" dt="2023-12-01T15:31:21.744" v="307" actId="478"/>
          <ac:spMkLst>
            <pc:docMk/>
            <pc:sldMk cId="3658908775" sldId="260"/>
            <ac:spMk id="6" creationId="{4B1CC2B0-D4F3-03BA-A699-1E3F8C9ED504}"/>
          </ac:spMkLst>
        </pc:spChg>
        <pc:spChg chg="add mod">
          <ac:chgData name="Nicolás Rodríguez Uribe" userId="743eddab-4d2c-4c93-bdc4-e21608900313" providerId="ADAL" clId="{62B75F58-F14B-4D10-8EEC-EF2E7DD007D6}" dt="2023-12-01T15:32:08.358" v="320" actId="1076"/>
          <ac:spMkLst>
            <pc:docMk/>
            <pc:sldMk cId="3658908775" sldId="260"/>
            <ac:spMk id="8" creationId="{8DB50E41-6511-4BDF-3D6C-01E38897ED37}"/>
          </ac:spMkLst>
        </pc:spChg>
        <pc:spChg chg="add mod">
          <ac:chgData name="Nicolás Rodríguez Uribe" userId="743eddab-4d2c-4c93-bdc4-e21608900313" providerId="ADAL" clId="{62B75F58-F14B-4D10-8EEC-EF2E7DD007D6}" dt="2023-12-01T15:48:11.437" v="478" actId="1076"/>
          <ac:spMkLst>
            <pc:docMk/>
            <pc:sldMk cId="3658908775" sldId="260"/>
            <ac:spMk id="10" creationId="{1B4C42DA-71C1-1F90-B274-6476696F41D1}"/>
          </ac:spMkLst>
        </pc:spChg>
        <pc:spChg chg="add del mod">
          <ac:chgData name="Nicolás Rodríguez Uribe" userId="743eddab-4d2c-4c93-bdc4-e21608900313" providerId="ADAL" clId="{62B75F58-F14B-4D10-8EEC-EF2E7DD007D6}" dt="2023-12-01T15:44:45.142" v="399" actId="21"/>
          <ac:spMkLst>
            <pc:docMk/>
            <pc:sldMk cId="3658908775" sldId="260"/>
            <ac:spMk id="12" creationId="{089BA427-C8C9-1494-6D64-D67100D5C817}"/>
          </ac:spMkLst>
        </pc:spChg>
        <pc:spChg chg="add del mod">
          <ac:chgData name="Nicolás Rodríguez Uribe" userId="743eddab-4d2c-4c93-bdc4-e21608900313" providerId="ADAL" clId="{62B75F58-F14B-4D10-8EEC-EF2E7DD007D6}" dt="2023-12-01T15:46:40.521" v="453"/>
          <ac:spMkLst>
            <pc:docMk/>
            <pc:sldMk cId="3658908775" sldId="260"/>
            <ac:spMk id="13" creationId="{9E51D6D6-B659-AA72-4097-35C95B4FE873}"/>
          </ac:spMkLst>
        </pc:spChg>
        <pc:spChg chg="add mod">
          <ac:chgData name="Nicolás Rodríguez Uribe" userId="743eddab-4d2c-4c93-bdc4-e21608900313" providerId="ADAL" clId="{62B75F58-F14B-4D10-8EEC-EF2E7DD007D6}" dt="2023-12-01T15:49:08.661" v="500" actId="255"/>
          <ac:spMkLst>
            <pc:docMk/>
            <pc:sldMk cId="3658908775" sldId="260"/>
            <ac:spMk id="14" creationId="{C97030C6-E0CC-951A-462B-BE92B4ED1DFB}"/>
          </ac:spMkLst>
        </pc:spChg>
        <pc:spChg chg="add mod">
          <ac:chgData name="Nicolás Rodríguez Uribe" userId="743eddab-4d2c-4c93-bdc4-e21608900313" providerId="ADAL" clId="{62B75F58-F14B-4D10-8EEC-EF2E7DD007D6}" dt="2023-12-01T15:49:04.120" v="499" actId="255"/>
          <ac:spMkLst>
            <pc:docMk/>
            <pc:sldMk cId="3658908775" sldId="260"/>
            <ac:spMk id="15" creationId="{9896F39C-8E69-A1E1-4198-CDE4E6C62EFB}"/>
          </ac:spMkLst>
        </pc:spChg>
      </pc:sldChg>
      <pc:sldChg chg="addSp delSp modSp add mod">
        <pc:chgData name="Nicolás Rodríguez Uribe" userId="743eddab-4d2c-4c93-bdc4-e21608900313" providerId="ADAL" clId="{62B75F58-F14B-4D10-8EEC-EF2E7DD007D6}" dt="2023-12-01T15:46:30.418" v="449" actId="14100"/>
        <pc:sldMkLst>
          <pc:docMk/>
          <pc:sldMk cId="3281800498" sldId="261"/>
        </pc:sldMkLst>
        <pc:spChg chg="add mod">
          <ac:chgData name="Nicolás Rodríguez Uribe" userId="743eddab-4d2c-4c93-bdc4-e21608900313" providerId="ADAL" clId="{62B75F58-F14B-4D10-8EEC-EF2E7DD007D6}" dt="2023-12-01T15:46:30.418" v="449" actId="14100"/>
          <ac:spMkLst>
            <pc:docMk/>
            <pc:sldMk cId="3281800498" sldId="261"/>
            <ac:spMk id="3" creationId="{DFC48373-5AB1-7688-E4A5-5C26712EDF82}"/>
          </ac:spMkLst>
        </pc:spChg>
        <pc:spChg chg="del">
          <ac:chgData name="Nicolás Rodríguez Uribe" userId="743eddab-4d2c-4c93-bdc4-e21608900313" providerId="ADAL" clId="{62B75F58-F14B-4D10-8EEC-EF2E7DD007D6}" dt="2023-12-01T15:44:56.279" v="403" actId="478"/>
          <ac:spMkLst>
            <pc:docMk/>
            <pc:sldMk cId="3281800498" sldId="261"/>
            <ac:spMk id="8" creationId="{8DB50E41-6511-4BDF-3D6C-01E38897ED37}"/>
          </ac:spMkLst>
        </pc:spChg>
        <pc:spChg chg="del">
          <ac:chgData name="Nicolás Rodríguez Uribe" userId="743eddab-4d2c-4c93-bdc4-e21608900313" providerId="ADAL" clId="{62B75F58-F14B-4D10-8EEC-EF2E7DD007D6}" dt="2023-12-01T15:44:54.967" v="402" actId="478"/>
          <ac:spMkLst>
            <pc:docMk/>
            <pc:sldMk cId="3281800498" sldId="261"/>
            <ac:spMk id="10" creationId="{1B4C42DA-71C1-1F90-B274-6476696F41D1}"/>
          </ac:spMkLst>
        </pc:spChg>
      </pc:sldChg>
      <pc:sldChg chg="del">
        <pc:chgData name="Nicolás Rodríguez Uribe" userId="743eddab-4d2c-4c93-bdc4-e21608900313" providerId="ADAL" clId="{62B75F58-F14B-4D10-8EEC-EF2E7DD007D6}" dt="2023-12-01T15:21:04.131" v="167" actId="47"/>
        <pc:sldMkLst>
          <pc:docMk/>
          <pc:sldMk cId="3234330171" sldId="262"/>
        </pc:sldMkLst>
      </pc:sldChg>
      <pc:sldChg chg="del">
        <pc:chgData name="Nicolás Rodríguez Uribe" userId="743eddab-4d2c-4c93-bdc4-e21608900313" providerId="ADAL" clId="{62B75F58-F14B-4D10-8EEC-EF2E7DD007D6}" dt="2023-12-01T15:21:04.131" v="167" actId="47"/>
        <pc:sldMkLst>
          <pc:docMk/>
          <pc:sldMk cId="1752846237" sldId="267"/>
        </pc:sldMkLst>
      </pc:sldChg>
      <pc:sldChg chg="del">
        <pc:chgData name="Nicolás Rodríguez Uribe" userId="743eddab-4d2c-4c93-bdc4-e21608900313" providerId="ADAL" clId="{62B75F58-F14B-4D10-8EEC-EF2E7DD007D6}" dt="2023-12-01T15:21:04.131" v="167" actId="47"/>
        <pc:sldMkLst>
          <pc:docMk/>
          <pc:sldMk cId="3694597447" sldId="268"/>
        </pc:sldMkLst>
      </pc:sldChg>
      <pc:sldChg chg="del">
        <pc:chgData name="Nicolás Rodríguez Uribe" userId="743eddab-4d2c-4c93-bdc4-e21608900313" providerId="ADAL" clId="{62B75F58-F14B-4D10-8EEC-EF2E7DD007D6}" dt="2023-12-01T15:21:04.131" v="167" actId="47"/>
        <pc:sldMkLst>
          <pc:docMk/>
          <pc:sldMk cId="1104465622" sldId="269"/>
        </pc:sldMkLst>
      </pc:sldChg>
      <pc:sldChg chg="del">
        <pc:chgData name="Nicolás Rodríguez Uribe" userId="743eddab-4d2c-4c93-bdc4-e21608900313" providerId="ADAL" clId="{62B75F58-F14B-4D10-8EEC-EF2E7DD007D6}" dt="2023-12-01T15:21:04.131" v="167" actId="47"/>
        <pc:sldMkLst>
          <pc:docMk/>
          <pc:sldMk cId="1214799712" sldId="270"/>
        </pc:sldMkLst>
      </pc:sldChg>
      <pc:sldChg chg="del">
        <pc:chgData name="Nicolás Rodríguez Uribe" userId="743eddab-4d2c-4c93-bdc4-e21608900313" providerId="ADAL" clId="{62B75F58-F14B-4D10-8EEC-EF2E7DD007D6}" dt="2023-12-01T15:21:04.131" v="167" actId="47"/>
        <pc:sldMkLst>
          <pc:docMk/>
          <pc:sldMk cId="3906363641" sldId="271"/>
        </pc:sldMkLst>
      </pc:sldChg>
      <pc:sldChg chg="del">
        <pc:chgData name="Nicolás Rodríguez Uribe" userId="743eddab-4d2c-4c93-bdc4-e21608900313" providerId="ADAL" clId="{62B75F58-F14B-4D10-8EEC-EF2E7DD007D6}" dt="2023-12-01T15:21:04.131" v="167" actId="47"/>
        <pc:sldMkLst>
          <pc:docMk/>
          <pc:sldMk cId="1017476255" sldId="272"/>
        </pc:sldMkLst>
      </pc:sldChg>
      <pc:sldChg chg="del">
        <pc:chgData name="Nicolás Rodríguez Uribe" userId="743eddab-4d2c-4c93-bdc4-e21608900313" providerId="ADAL" clId="{62B75F58-F14B-4D10-8EEC-EF2E7DD007D6}" dt="2023-12-01T15:21:04.131" v="167" actId="47"/>
        <pc:sldMkLst>
          <pc:docMk/>
          <pc:sldMk cId="1196974619" sldId="273"/>
        </pc:sldMkLst>
      </pc:sldChg>
      <pc:sldChg chg="del">
        <pc:chgData name="Nicolás Rodríguez Uribe" userId="743eddab-4d2c-4c93-bdc4-e21608900313" providerId="ADAL" clId="{62B75F58-F14B-4D10-8EEC-EF2E7DD007D6}" dt="2023-12-01T15:21:04.131" v="167" actId="47"/>
        <pc:sldMkLst>
          <pc:docMk/>
          <pc:sldMk cId="2684973636" sldId="274"/>
        </pc:sldMkLst>
      </pc:sldChg>
      <pc:sldChg chg="del">
        <pc:chgData name="Nicolás Rodríguez Uribe" userId="743eddab-4d2c-4c93-bdc4-e21608900313" providerId="ADAL" clId="{62B75F58-F14B-4D10-8EEC-EF2E7DD007D6}" dt="2023-12-01T15:21:04.131" v="167" actId="47"/>
        <pc:sldMkLst>
          <pc:docMk/>
          <pc:sldMk cId="4107067475" sldId="275"/>
        </pc:sldMkLst>
      </pc:sldChg>
      <pc:sldChg chg="del">
        <pc:chgData name="Nicolás Rodríguez Uribe" userId="743eddab-4d2c-4c93-bdc4-e21608900313" providerId="ADAL" clId="{62B75F58-F14B-4D10-8EEC-EF2E7DD007D6}" dt="2023-12-01T15:21:04.131" v="167" actId="47"/>
        <pc:sldMkLst>
          <pc:docMk/>
          <pc:sldMk cId="521125623" sldId="276"/>
        </pc:sldMkLst>
      </pc:sldChg>
      <pc:sldChg chg="del">
        <pc:chgData name="Nicolás Rodríguez Uribe" userId="743eddab-4d2c-4c93-bdc4-e21608900313" providerId="ADAL" clId="{62B75F58-F14B-4D10-8EEC-EF2E7DD007D6}" dt="2023-12-01T15:21:04.131" v="167" actId="47"/>
        <pc:sldMkLst>
          <pc:docMk/>
          <pc:sldMk cId="3591718140" sldId="277"/>
        </pc:sldMkLst>
      </pc:sldChg>
      <pc:sldChg chg="del">
        <pc:chgData name="Nicolás Rodríguez Uribe" userId="743eddab-4d2c-4c93-bdc4-e21608900313" providerId="ADAL" clId="{62B75F58-F14B-4D10-8EEC-EF2E7DD007D6}" dt="2023-12-01T15:21:04.131" v="167" actId="47"/>
        <pc:sldMkLst>
          <pc:docMk/>
          <pc:sldMk cId="3313116019" sldId="278"/>
        </pc:sldMkLst>
      </pc:sldChg>
      <pc:sldChg chg="del">
        <pc:chgData name="Nicolás Rodríguez Uribe" userId="743eddab-4d2c-4c93-bdc4-e21608900313" providerId="ADAL" clId="{62B75F58-F14B-4D10-8EEC-EF2E7DD007D6}" dt="2023-12-01T15:21:04.131" v="167" actId="47"/>
        <pc:sldMkLst>
          <pc:docMk/>
          <pc:sldMk cId="1050283722" sldId="279"/>
        </pc:sldMkLst>
      </pc:sldChg>
      <pc:sldChg chg="del">
        <pc:chgData name="Nicolás Rodríguez Uribe" userId="743eddab-4d2c-4c93-bdc4-e21608900313" providerId="ADAL" clId="{62B75F58-F14B-4D10-8EEC-EF2E7DD007D6}" dt="2023-12-01T15:21:04.131" v="167" actId="47"/>
        <pc:sldMkLst>
          <pc:docMk/>
          <pc:sldMk cId="209642264" sldId="280"/>
        </pc:sldMkLst>
      </pc:sldChg>
      <pc:sldChg chg="del">
        <pc:chgData name="Nicolás Rodríguez Uribe" userId="743eddab-4d2c-4c93-bdc4-e21608900313" providerId="ADAL" clId="{62B75F58-F14B-4D10-8EEC-EF2E7DD007D6}" dt="2023-12-01T15:21:04.131" v="167" actId="47"/>
        <pc:sldMkLst>
          <pc:docMk/>
          <pc:sldMk cId="1441990904" sldId="281"/>
        </pc:sldMkLst>
      </pc:sldChg>
    </pc:docChg>
  </pc:docChgLst>
  <pc:docChgLst>
    <pc:chgData name="Nicolás Rodríguez Uribe" userId="743eddab-4d2c-4c93-bdc4-e21608900313" providerId="ADAL" clId="{65A83F6B-90CE-45D4-B1C8-D62107860E98}"/>
    <pc:docChg chg="undo custSel addSld delSld modSld sldOrd">
      <pc:chgData name="Nicolás Rodríguez Uribe" userId="743eddab-4d2c-4c93-bdc4-e21608900313" providerId="ADAL" clId="{65A83F6B-90CE-45D4-B1C8-D62107860E98}" dt="2023-12-06T10:06:28.851" v="3649"/>
      <pc:docMkLst>
        <pc:docMk/>
      </pc:docMkLst>
      <pc:sldChg chg="modSp mod">
        <pc:chgData name="Nicolás Rodríguez Uribe" userId="743eddab-4d2c-4c93-bdc4-e21608900313" providerId="ADAL" clId="{65A83F6B-90CE-45D4-B1C8-D62107860E98}" dt="2023-12-05T08:29:21.610" v="10" actId="20577"/>
        <pc:sldMkLst>
          <pc:docMk/>
          <pc:sldMk cId="0" sldId="256"/>
        </pc:sldMkLst>
        <pc:spChg chg="mod">
          <ac:chgData name="Nicolás Rodríguez Uribe" userId="743eddab-4d2c-4c93-bdc4-e21608900313" providerId="ADAL" clId="{65A83F6B-90CE-45D4-B1C8-D62107860E98}" dt="2023-12-05T08:29:21.610" v="10" actId="20577"/>
          <ac:spMkLst>
            <pc:docMk/>
            <pc:sldMk cId="0" sldId="256"/>
            <ac:spMk id="2" creationId="{11BAE244-2406-09C7-E8D8-EFA74BA239B2}"/>
          </ac:spMkLst>
        </pc:spChg>
      </pc:sldChg>
      <pc:sldChg chg="modSp mod">
        <pc:chgData name="Nicolás Rodríguez Uribe" userId="743eddab-4d2c-4c93-bdc4-e21608900313" providerId="ADAL" clId="{65A83F6B-90CE-45D4-B1C8-D62107860E98}" dt="2023-12-06T10:06:02.087" v="3645" actId="20577"/>
        <pc:sldMkLst>
          <pc:docMk/>
          <pc:sldMk cId="2047059153" sldId="257"/>
        </pc:sldMkLst>
        <pc:spChg chg="mod">
          <ac:chgData name="Nicolás Rodríguez Uribe" userId="743eddab-4d2c-4c93-bdc4-e21608900313" providerId="ADAL" clId="{65A83F6B-90CE-45D4-B1C8-D62107860E98}" dt="2023-12-06T10:06:02.087" v="3645" actId="20577"/>
          <ac:spMkLst>
            <pc:docMk/>
            <pc:sldMk cId="2047059153" sldId="257"/>
            <ac:spMk id="5" creationId="{CA4367EF-420F-8AB9-B445-DF046B536613}"/>
          </ac:spMkLst>
        </pc:spChg>
      </pc:sldChg>
      <pc:sldChg chg="del">
        <pc:chgData name="Nicolás Rodríguez Uribe" userId="743eddab-4d2c-4c93-bdc4-e21608900313" providerId="ADAL" clId="{65A83F6B-90CE-45D4-B1C8-D62107860E98}" dt="2023-12-05T08:29:14.548" v="0" actId="47"/>
        <pc:sldMkLst>
          <pc:docMk/>
          <pc:sldMk cId="2994788578" sldId="258"/>
        </pc:sldMkLst>
      </pc:sldChg>
      <pc:sldChg chg="modSp add mod">
        <pc:chgData name="Nicolás Rodríguez Uribe" userId="743eddab-4d2c-4c93-bdc4-e21608900313" providerId="ADAL" clId="{65A83F6B-90CE-45D4-B1C8-D62107860E98}" dt="2023-12-05T08:32:43.446" v="64" actId="20577"/>
        <pc:sldMkLst>
          <pc:docMk/>
          <pc:sldMk cId="3147619429" sldId="258"/>
        </pc:sldMkLst>
        <pc:spChg chg="mod">
          <ac:chgData name="Nicolás Rodríguez Uribe" userId="743eddab-4d2c-4c93-bdc4-e21608900313" providerId="ADAL" clId="{65A83F6B-90CE-45D4-B1C8-D62107860E98}" dt="2023-12-05T08:32:43.446" v="64" actId="20577"/>
          <ac:spMkLst>
            <pc:docMk/>
            <pc:sldMk cId="3147619429" sldId="258"/>
            <ac:spMk id="4" creationId="{EC7282F1-25B7-6A2B-F234-CA687E2D4AE7}"/>
          </ac:spMkLst>
        </pc:spChg>
        <pc:spChg chg="mod">
          <ac:chgData name="Nicolás Rodríguez Uribe" userId="743eddab-4d2c-4c93-bdc4-e21608900313" providerId="ADAL" clId="{65A83F6B-90CE-45D4-B1C8-D62107860E98}" dt="2023-12-05T08:31:19.153" v="21"/>
          <ac:spMkLst>
            <pc:docMk/>
            <pc:sldMk cId="3147619429" sldId="258"/>
            <ac:spMk id="5" creationId="{CA4367EF-420F-8AB9-B445-DF046B536613}"/>
          </ac:spMkLst>
        </pc:spChg>
      </pc:sldChg>
      <pc:sldChg chg="modSp add mod">
        <pc:chgData name="Nicolás Rodríguez Uribe" userId="743eddab-4d2c-4c93-bdc4-e21608900313" providerId="ADAL" clId="{65A83F6B-90CE-45D4-B1C8-D62107860E98}" dt="2023-12-05T08:34:20.787" v="123" actId="20577"/>
        <pc:sldMkLst>
          <pc:docMk/>
          <pc:sldMk cId="1799643594" sldId="259"/>
        </pc:sldMkLst>
        <pc:spChg chg="mod">
          <ac:chgData name="Nicolás Rodríguez Uribe" userId="743eddab-4d2c-4c93-bdc4-e21608900313" providerId="ADAL" clId="{65A83F6B-90CE-45D4-B1C8-D62107860E98}" dt="2023-12-05T08:33:04.725" v="112" actId="20577"/>
          <ac:spMkLst>
            <pc:docMk/>
            <pc:sldMk cId="1799643594" sldId="259"/>
            <ac:spMk id="4" creationId="{EC7282F1-25B7-6A2B-F234-CA687E2D4AE7}"/>
          </ac:spMkLst>
        </pc:spChg>
        <pc:spChg chg="mod">
          <ac:chgData name="Nicolás Rodríguez Uribe" userId="743eddab-4d2c-4c93-bdc4-e21608900313" providerId="ADAL" clId="{65A83F6B-90CE-45D4-B1C8-D62107860E98}" dt="2023-12-05T08:34:20.787" v="123" actId="20577"/>
          <ac:spMkLst>
            <pc:docMk/>
            <pc:sldMk cId="1799643594" sldId="259"/>
            <ac:spMk id="5" creationId="{CA4367EF-420F-8AB9-B445-DF046B536613}"/>
          </ac:spMkLst>
        </pc:spChg>
      </pc:sldChg>
      <pc:sldChg chg="del">
        <pc:chgData name="Nicolás Rodríguez Uribe" userId="743eddab-4d2c-4c93-bdc4-e21608900313" providerId="ADAL" clId="{65A83F6B-90CE-45D4-B1C8-D62107860E98}" dt="2023-12-05T08:29:14.548" v="0" actId="47"/>
        <pc:sldMkLst>
          <pc:docMk/>
          <pc:sldMk cId="3378182893" sldId="259"/>
        </pc:sldMkLst>
      </pc:sldChg>
      <pc:sldChg chg="modSp add mod">
        <pc:chgData name="Nicolás Rodríguez Uribe" userId="743eddab-4d2c-4c93-bdc4-e21608900313" providerId="ADAL" clId="{65A83F6B-90CE-45D4-B1C8-D62107860E98}" dt="2023-12-05T08:37:51.135" v="149" actId="20577"/>
        <pc:sldMkLst>
          <pc:docMk/>
          <pc:sldMk cId="2682778330" sldId="260"/>
        </pc:sldMkLst>
        <pc:spChg chg="mod">
          <ac:chgData name="Nicolás Rodríguez Uribe" userId="743eddab-4d2c-4c93-bdc4-e21608900313" providerId="ADAL" clId="{65A83F6B-90CE-45D4-B1C8-D62107860E98}" dt="2023-12-05T08:35:48.538" v="132" actId="20577"/>
          <ac:spMkLst>
            <pc:docMk/>
            <pc:sldMk cId="2682778330" sldId="260"/>
            <ac:spMk id="4" creationId="{EC7282F1-25B7-6A2B-F234-CA687E2D4AE7}"/>
          </ac:spMkLst>
        </pc:spChg>
        <pc:spChg chg="mod">
          <ac:chgData name="Nicolás Rodríguez Uribe" userId="743eddab-4d2c-4c93-bdc4-e21608900313" providerId="ADAL" clId="{65A83F6B-90CE-45D4-B1C8-D62107860E98}" dt="2023-12-05T08:37:51.135" v="149" actId="20577"/>
          <ac:spMkLst>
            <pc:docMk/>
            <pc:sldMk cId="2682778330" sldId="260"/>
            <ac:spMk id="5" creationId="{CA4367EF-420F-8AB9-B445-DF046B536613}"/>
          </ac:spMkLst>
        </pc:spChg>
      </pc:sldChg>
      <pc:sldChg chg="del">
        <pc:chgData name="Nicolás Rodríguez Uribe" userId="743eddab-4d2c-4c93-bdc4-e21608900313" providerId="ADAL" clId="{65A83F6B-90CE-45D4-B1C8-D62107860E98}" dt="2023-12-05T08:29:14.548" v="0" actId="47"/>
        <pc:sldMkLst>
          <pc:docMk/>
          <pc:sldMk cId="3658908775" sldId="260"/>
        </pc:sldMkLst>
      </pc:sldChg>
      <pc:sldChg chg="modSp add mod">
        <pc:chgData name="Nicolás Rodríguez Uribe" userId="743eddab-4d2c-4c93-bdc4-e21608900313" providerId="ADAL" clId="{65A83F6B-90CE-45D4-B1C8-D62107860E98}" dt="2023-12-05T08:42:51.965" v="183" actId="6549"/>
        <pc:sldMkLst>
          <pc:docMk/>
          <pc:sldMk cId="929627777" sldId="261"/>
        </pc:sldMkLst>
        <pc:spChg chg="mod">
          <ac:chgData name="Nicolás Rodríguez Uribe" userId="743eddab-4d2c-4c93-bdc4-e21608900313" providerId="ADAL" clId="{65A83F6B-90CE-45D4-B1C8-D62107860E98}" dt="2023-12-05T08:42:51.965" v="183" actId="6549"/>
          <ac:spMkLst>
            <pc:docMk/>
            <pc:sldMk cId="929627777" sldId="261"/>
            <ac:spMk id="4" creationId="{EC7282F1-25B7-6A2B-F234-CA687E2D4AE7}"/>
          </ac:spMkLst>
        </pc:spChg>
        <pc:spChg chg="mod">
          <ac:chgData name="Nicolás Rodríguez Uribe" userId="743eddab-4d2c-4c93-bdc4-e21608900313" providerId="ADAL" clId="{65A83F6B-90CE-45D4-B1C8-D62107860E98}" dt="2023-12-05T08:42:36.041" v="173" actId="15"/>
          <ac:spMkLst>
            <pc:docMk/>
            <pc:sldMk cId="929627777" sldId="261"/>
            <ac:spMk id="5" creationId="{CA4367EF-420F-8AB9-B445-DF046B536613}"/>
          </ac:spMkLst>
        </pc:spChg>
      </pc:sldChg>
      <pc:sldChg chg="del">
        <pc:chgData name="Nicolás Rodríguez Uribe" userId="743eddab-4d2c-4c93-bdc4-e21608900313" providerId="ADAL" clId="{65A83F6B-90CE-45D4-B1C8-D62107860E98}" dt="2023-12-05T08:29:14.548" v="0" actId="47"/>
        <pc:sldMkLst>
          <pc:docMk/>
          <pc:sldMk cId="3281800498" sldId="261"/>
        </pc:sldMkLst>
      </pc:sldChg>
      <pc:sldChg chg="modSp add mod">
        <pc:chgData name="Nicolás Rodríguez Uribe" userId="743eddab-4d2c-4c93-bdc4-e21608900313" providerId="ADAL" clId="{65A83F6B-90CE-45D4-B1C8-D62107860E98}" dt="2023-12-05T08:47:08.686" v="249" actId="20577"/>
        <pc:sldMkLst>
          <pc:docMk/>
          <pc:sldMk cId="2776228371" sldId="262"/>
        </pc:sldMkLst>
        <pc:spChg chg="mod">
          <ac:chgData name="Nicolás Rodríguez Uribe" userId="743eddab-4d2c-4c93-bdc4-e21608900313" providerId="ADAL" clId="{65A83F6B-90CE-45D4-B1C8-D62107860E98}" dt="2023-12-05T08:44:16.913" v="198" actId="20577"/>
          <ac:spMkLst>
            <pc:docMk/>
            <pc:sldMk cId="2776228371" sldId="262"/>
            <ac:spMk id="4" creationId="{EC7282F1-25B7-6A2B-F234-CA687E2D4AE7}"/>
          </ac:spMkLst>
        </pc:spChg>
        <pc:spChg chg="mod">
          <ac:chgData name="Nicolás Rodríguez Uribe" userId="743eddab-4d2c-4c93-bdc4-e21608900313" providerId="ADAL" clId="{65A83F6B-90CE-45D4-B1C8-D62107860E98}" dt="2023-12-05T08:47:08.686" v="249" actId="20577"/>
          <ac:spMkLst>
            <pc:docMk/>
            <pc:sldMk cId="2776228371" sldId="262"/>
            <ac:spMk id="5" creationId="{CA4367EF-420F-8AB9-B445-DF046B536613}"/>
          </ac:spMkLst>
        </pc:spChg>
      </pc:sldChg>
      <pc:sldChg chg="del">
        <pc:chgData name="Nicolás Rodríguez Uribe" userId="743eddab-4d2c-4c93-bdc4-e21608900313" providerId="ADAL" clId="{65A83F6B-90CE-45D4-B1C8-D62107860E98}" dt="2023-12-05T08:29:14.548" v="0" actId="47"/>
        <pc:sldMkLst>
          <pc:docMk/>
          <pc:sldMk cId="4118245703" sldId="262"/>
        </pc:sldMkLst>
      </pc:sldChg>
      <pc:sldChg chg="modSp add mod ord">
        <pc:chgData name="Nicolás Rodríguez Uribe" userId="743eddab-4d2c-4c93-bdc4-e21608900313" providerId="ADAL" clId="{65A83F6B-90CE-45D4-B1C8-D62107860E98}" dt="2023-12-05T08:48:32.215" v="266" actId="20577"/>
        <pc:sldMkLst>
          <pc:docMk/>
          <pc:sldMk cId="516353571" sldId="263"/>
        </pc:sldMkLst>
        <pc:spChg chg="mod">
          <ac:chgData name="Nicolás Rodríguez Uribe" userId="743eddab-4d2c-4c93-bdc4-e21608900313" providerId="ADAL" clId="{65A83F6B-90CE-45D4-B1C8-D62107860E98}" dt="2023-12-05T08:48:32.215" v="266" actId="20577"/>
          <ac:spMkLst>
            <pc:docMk/>
            <pc:sldMk cId="516353571" sldId="263"/>
            <ac:spMk id="5" creationId="{CA4367EF-420F-8AB9-B445-DF046B536613}"/>
          </ac:spMkLst>
        </pc:spChg>
      </pc:sldChg>
      <pc:sldChg chg="del">
        <pc:chgData name="Nicolás Rodríguez Uribe" userId="743eddab-4d2c-4c93-bdc4-e21608900313" providerId="ADAL" clId="{65A83F6B-90CE-45D4-B1C8-D62107860E98}" dt="2023-12-05T08:29:14.548" v="0" actId="47"/>
        <pc:sldMkLst>
          <pc:docMk/>
          <pc:sldMk cId="1088411472" sldId="263"/>
        </pc:sldMkLst>
      </pc:sldChg>
      <pc:sldChg chg="del">
        <pc:chgData name="Nicolás Rodríguez Uribe" userId="743eddab-4d2c-4c93-bdc4-e21608900313" providerId="ADAL" clId="{65A83F6B-90CE-45D4-B1C8-D62107860E98}" dt="2023-12-05T08:29:14.548" v="0" actId="47"/>
        <pc:sldMkLst>
          <pc:docMk/>
          <pc:sldMk cId="2540369268" sldId="264"/>
        </pc:sldMkLst>
      </pc:sldChg>
      <pc:sldChg chg="modSp add mod">
        <pc:chgData name="Nicolás Rodríguez Uribe" userId="743eddab-4d2c-4c93-bdc4-e21608900313" providerId="ADAL" clId="{65A83F6B-90CE-45D4-B1C8-D62107860E98}" dt="2023-12-05T08:47:37.015" v="260" actId="20577"/>
        <pc:sldMkLst>
          <pc:docMk/>
          <pc:sldMk cId="2582349378" sldId="264"/>
        </pc:sldMkLst>
        <pc:spChg chg="mod">
          <ac:chgData name="Nicolás Rodríguez Uribe" userId="743eddab-4d2c-4c93-bdc4-e21608900313" providerId="ADAL" clId="{65A83F6B-90CE-45D4-B1C8-D62107860E98}" dt="2023-12-05T08:47:37.015" v="260" actId="20577"/>
          <ac:spMkLst>
            <pc:docMk/>
            <pc:sldMk cId="2582349378" sldId="264"/>
            <ac:spMk id="5" creationId="{CA4367EF-420F-8AB9-B445-DF046B536613}"/>
          </ac:spMkLst>
        </pc:spChg>
      </pc:sldChg>
      <pc:sldChg chg="del">
        <pc:chgData name="Nicolás Rodríguez Uribe" userId="743eddab-4d2c-4c93-bdc4-e21608900313" providerId="ADAL" clId="{65A83F6B-90CE-45D4-B1C8-D62107860E98}" dt="2023-12-05T08:29:14.548" v="0" actId="47"/>
        <pc:sldMkLst>
          <pc:docMk/>
          <pc:sldMk cId="3129573607" sldId="265"/>
        </pc:sldMkLst>
      </pc:sldChg>
      <pc:sldChg chg="modSp add mod">
        <pc:chgData name="Nicolás Rodríguez Uribe" userId="743eddab-4d2c-4c93-bdc4-e21608900313" providerId="ADAL" clId="{65A83F6B-90CE-45D4-B1C8-D62107860E98}" dt="2023-12-05T08:53:52.116" v="295" actId="15"/>
        <pc:sldMkLst>
          <pc:docMk/>
          <pc:sldMk cId="4231975895" sldId="265"/>
        </pc:sldMkLst>
        <pc:spChg chg="mod">
          <ac:chgData name="Nicolás Rodríguez Uribe" userId="743eddab-4d2c-4c93-bdc4-e21608900313" providerId="ADAL" clId="{65A83F6B-90CE-45D4-B1C8-D62107860E98}" dt="2023-12-05T08:52:22.394" v="279" actId="20577"/>
          <ac:spMkLst>
            <pc:docMk/>
            <pc:sldMk cId="4231975895" sldId="265"/>
            <ac:spMk id="4" creationId="{EC7282F1-25B7-6A2B-F234-CA687E2D4AE7}"/>
          </ac:spMkLst>
        </pc:spChg>
        <pc:spChg chg="mod">
          <ac:chgData name="Nicolás Rodríguez Uribe" userId="743eddab-4d2c-4c93-bdc4-e21608900313" providerId="ADAL" clId="{65A83F6B-90CE-45D4-B1C8-D62107860E98}" dt="2023-12-05T08:53:52.116" v="295" actId="15"/>
          <ac:spMkLst>
            <pc:docMk/>
            <pc:sldMk cId="4231975895" sldId="265"/>
            <ac:spMk id="5" creationId="{CA4367EF-420F-8AB9-B445-DF046B536613}"/>
          </ac:spMkLst>
        </pc:spChg>
      </pc:sldChg>
      <pc:sldChg chg="del">
        <pc:chgData name="Nicolás Rodríguez Uribe" userId="743eddab-4d2c-4c93-bdc4-e21608900313" providerId="ADAL" clId="{65A83F6B-90CE-45D4-B1C8-D62107860E98}" dt="2023-12-05T08:29:14.548" v="0" actId="47"/>
        <pc:sldMkLst>
          <pc:docMk/>
          <pc:sldMk cId="60515321" sldId="266"/>
        </pc:sldMkLst>
      </pc:sldChg>
      <pc:sldChg chg="modSp add mod">
        <pc:chgData name="Nicolás Rodríguez Uribe" userId="743eddab-4d2c-4c93-bdc4-e21608900313" providerId="ADAL" clId="{65A83F6B-90CE-45D4-B1C8-D62107860E98}" dt="2023-12-05T08:54:32.290" v="305" actId="15"/>
        <pc:sldMkLst>
          <pc:docMk/>
          <pc:sldMk cId="1282783385" sldId="266"/>
        </pc:sldMkLst>
        <pc:spChg chg="mod">
          <ac:chgData name="Nicolás Rodríguez Uribe" userId="743eddab-4d2c-4c93-bdc4-e21608900313" providerId="ADAL" clId="{65A83F6B-90CE-45D4-B1C8-D62107860E98}" dt="2023-12-05T08:54:32.290" v="305" actId="15"/>
          <ac:spMkLst>
            <pc:docMk/>
            <pc:sldMk cId="1282783385" sldId="266"/>
            <ac:spMk id="5" creationId="{CA4367EF-420F-8AB9-B445-DF046B536613}"/>
          </ac:spMkLst>
        </pc:spChg>
      </pc:sldChg>
      <pc:sldChg chg="del">
        <pc:chgData name="Nicolás Rodríguez Uribe" userId="743eddab-4d2c-4c93-bdc4-e21608900313" providerId="ADAL" clId="{65A83F6B-90CE-45D4-B1C8-D62107860E98}" dt="2023-12-05T08:29:14.548" v="0" actId="47"/>
        <pc:sldMkLst>
          <pc:docMk/>
          <pc:sldMk cId="610396330" sldId="267"/>
        </pc:sldMkLst>
      </pc:sldChg>
      <pc:sldChg chg="modSp add mod">
        <pc:chgData name="Nicolás Rodríguez Uribe" userId="743eddab-4d2c-4c93-bdc4-e21608900313" providerId="ADAL" clId="{65A83F6B-90CE-45D4-B1C8-D62107860E98}" dt="2023-12-05T08:55:08.401" v="312" actId="15"/>
        <pc:sldMkLst>
          <pc:docMk/>
          <pc:sldMk cId="2794691744" sldId="267"/>
        </pc:sldMkLst>
        <pc:spChg chg="mod">
          <ac:chgData name="Nicolás Rodríguez Uribe" userId="743eddab-4d2c-4c93-bdc4-e21608900313" providerId="ADAL" clId="{65A83F6B-90CE-45D4-B1C8-D62107860E98}" dt="2023-12-05T08:55:08.401" v="312" actId="15"/>
          <ac:spMkLst>
            <pc:docMk/>
            <pc:sldMk cId="2794691744" sldId="267"/>
            <ac:spMk id="5" creationId="{CA4367EF-420F-8AB9-B445-DF046B536613}"/>
          </ac:spMkLst>
        </pc:spChg>
      </pc:sldChg>
      <pc:sldChg chg="modSp add mod">
        <pc:chgData name="Nicolás Rodríguez Uribe" userId="743eddab-4d2c-4c93-bdc4-e21608900313" providerId="ADAL" clId="{65A83F6B-90CE-45D4-B1C8-D62107860E98}" dt="2023-12-05T08:55:55.397" v="319" actId="15"/>
        <pc:sldMkLst>
          <pc:docMk/>
          <pc:sldMk cId="254865577" sldId="268"/>
        </pc:sldMkLst>
        <pc:spChg chg="mod">
          <ac:chgData name="Nicolás Rodríguez Uribe" userId="743eddab-4d2c-4c93-bdc4-e21608900313" providerId="ADAL" clId="{65A83F6B-90CE-45D4-B1C8-D62107860E98}" dt="2023-12-05T08:55:55.397" v="319" actId="15"/>
          <ac:spMkLst>
            <pc:docMk/>
            <pc:sldMk cId="254865577" sldId="268"/>
            <ac:spMk id="5" creationId="{CA4367EF-420F-8AB9-B445-DF046B536613}"/>
          </ac:spMkLst>
        </pc:spChg>
      </pc:sldChg>
      <pc:sldChg chg="del">
        <pc:chgData name="Nicolás Rodríguez Uribe" userId="743eddab-4d2c-4c93-bdc4-e21608900313" providerId="ADAL" clId="{65A83F6B-90CE-45D4-B1C8-D62107860E98}" dt="2023-12-05T08:29:14.548" v="0" actId="47"/>
        <pc:sldMkLst>
          <pc:docMk/>
          <pc:sldMk cId="255293437" sldId="268"/>
        </pc:sldMkLst>
      </pc:sldChg>
      <pc:sldChg chg="del">
        <pc:chgData name="Nicolás Rodríguez Uribe" userId="743eddab-4d2c-4c93-bdc4-e21608900313" providerId="ADAL" clId="{65A83F6B-90CE-45D4-B1C8-D62107860E98}" dt="2023-12-05T08:29:14.548" v="0" actId="47"/>
        <pc:sldMkLst>
          <pc:docMk/>
          <pc:sldMk cId="327631439" sldId="269"/>
        </pc:sldMkLst>
      </pc:sldChg>
      <pc:sldChg chg="modSp add mod">
        <pc:chgData name="Nicolás Rodríguez Uribe" userId="743eddab-4d2c-4c93-bdc4-e21608900313" providerId="ADAL" clId="{65A83F6B-90CE-45D4-B1C8-D62107860E98}" dt="2023-12-05T08:56:35.702" v="326" actId="15"/>
        <pc:sldMkLst>
          <pc:docMk/>
          <pc:sldMk cId="1518520480" sldId="269"/>
        </pc:sldMkLst>
        <pc:spChg chg="mod">
          <ac:chgData name="Nicolás Rodríguez Uribe" userId="743eddab-4d2c-4c93-bdc4-e21608900313" providerId="ADAL" clId="{65A83F6B-90CE-45D4-B1C8-D62107860E98}" dt="2023-12-05T08:56:35.702" v="326" actId="15"/>
          <ac:spMkLst>
            <pc:docMk/>
            <pc:sldMk cId="1518520480" sldId="269"/>
            <ac:spMk id="5" creationId="{CA4367EF-420F-8AB9-B445-DF046B536613}"/>
          </ac:spMkLst>
        </pc:spChg>
      </pc:sldChg>
      <pc:sldChg chg="del">
        <pc:chgData name="Nicolás Rodríguez Uribe" userId="743eddab-4d2c-4c93-bdc4-e21608900313" providerId="ADAL" clId="{65A83F6B-90CE-45D4-B1C8-D62107860E98}" dt="2023-12-05T08:29:14.548" v="0" actId="47"/>
        <pc:sldMkLst>
          <pc:docMk/>
          <pc:sldMk cId="1676320299" sldId="270"/>
        </pc:sldMkLst>
      </pc:sldChg>
      <pc:sldChg chg="modSp add mod">
        <pc:chgData name="Nicolás Rodríguez Uribe" userId="743eddab-4d2c-4c93-bdc4-e21608900313" providerId="ADAL" clId="{65A83F6B-90CE-45D4-B1C8-D62107860E98}" dt="2023-12-05T09:01:58.990" v="371" actId="6549"/>
        <pc:sldMkLst>
          <pc:docMk/>
          <pc:sldMk cId="2386848172" sldId="270"/>
        </pc:sldMkLst>
        <pc:spChg chg="mod">
          <ac:chgData name="Nicolás Rodríguez Uribe" userId="743eddab-4d2c-4c93-bdc4-e21608900313" providerId="ADAL" clId="{65A83F6B-90CE-45D4-B1C8-D62107860E98}" dt="2023-12-05T09:01:09.791" v="360" actId="20577"/>
          <ac:spMkLst>
            <pc:docMk/>
            <pc:sldMk cId="2386848172" sldId="270"/>
            <ac:spMk id="4" creationId="{EC7282F1-25B7-6A2B-F234-CA687E2D4AE7}"/>
          </ac:spMkLst>
        </pc:spChg>
        <pc:spChg chg="mod">
          <ac:chgData name="Nicolás Rodríguez Uribe" userId="743eddab-4d2c-4c93-bdc4-e21608900313" providerId="ADAL" clId="{65A83F6B-90CE-45D4-B1C8-D62107860E98}" dt="2023-12-05T09:01:58.990" v="371" actId="6549"/>
          <ac:spMkLst>
            <pc:docMk/>
            <pc:sldMk cId="2386848172" sldId="270"/>
            <ac:spMk id="5" creationId="{CA4367EF-420F-8AB9-B445-DF046B536613}"/>
          </ac:spMkLst>
        </pc:spChg>
      </pc:sldChg>
      <pc:sldChg chg="del">
        <pc:chgData name="Nicolás Rodríguez Uribe" userId="743eddab-4d2c-4c93-bdc4-e21608900313" providerId="ADAL" clId="{65A83F6B-90CE-45D4-B1C8-D62107860E98}" dt="2023-12-05T08:29:14.548" v="0" actId="47"/>
        <pc:sldMkLst>
          <pc:docMk/>
          <pc:sldMk cId="3738706487" sldId="271"/>
        </pc:sldMkLst>
      </pc:sldChg>
      <pc:sldChg chg="modSp add mod">
        <pc:chgData name="Nicolás Rodríguez Uribe" userId="743eddab-4d2c-4c93-bdc4-e21608900313" providerId="ADAL" clId="{65A83F6B-90CE-45D4-B1C8-D62107860E98}" dt="2023-12-05T09:03:14.414" v="387" actId="15"/>
        <pc:sldMkLst>
          <pc:docMk/>
          <pc:sldMk cId="4001216757" sldId="271"/>
        </pc:sldMkLst>
        <pc:spChg chg="mod">
          <ac:chgData name="Nicolás Rodríguez Uribe" userId="743eddab-4d2c-4c93-bdc4-e21608900313" providerId="ADAL" clId="{65A83F6B-90CE-45D4-B1C8-D62107860E98}" dt="2023-12-05T09:03:14.414" v="387" actId="15"/>
          <ac:spMkLst>
            <pc:docMk/>
            <pc:sldMk cId="4001216757" sldId="271"/>
            <ac:spMk id="5" creationId="{CA4367EF-420F-8AB9-B445-DF046B536613}"/>
          </ac:spMkLst>
        </pc:spChg>
      </pc:sldChg>
      <pc:sldChg chg="del">
        <pc:chgData name="Nicolás Rodríguez Uribe" userId="743eddab-4d2c-4c93-bdc4-e21608900313" providerId="ADAL" clId="{65A83F6B-90CE-45D4-B1C8-D62107860E98}" dt="2023-12-05T08:29:14.548" v="0" actId="47"/>
        <pc:sldMkLst>
          <pc:docMk/>
          <pc:sldMk cId="1996403355" sldId="272"/>
        </pc:sldMkLst>
      </pc:sldChg>
      <pc:sldChg chg="modSp add mod">
        <pc:chgData name="Nicolás Rodríguez Uribe" userId="743eddab-4d2c-4c93-bdc4-e21608900313" providerId="ADAL" clId="{65A83F6B-90CE-45D4-B1C8-D62107860E98}" dt="2023-12-05T09:03:59.769" v="407" actId="20577"/>
        <pc:sldMkLst>
          <pc:docMk/>
          <pc:sldMk cId="2565356964" sldId="272"/>
        </pc:sldMkLst>
        <pc:spChg chg="mod">
          <ac:chgData name="Nicolás Rodríguez Uribe" userId="743eddab-4d2c-4c93-bdc4-e21608900313" providerId="ADAL" clId="{65A83F6B-90CE-45D4-B1C8-D62107860E98}" dt="2023-12-05T09:03:59.769" v="407" actId="20577"/>
          <ac:spMkLst>
            <pc:docMk/>
            <pc:sldMk cId="2565356964" sldId="272"/>
            <ac:spMk id="5" creationId="{CA4367EF-420F-8AB9-B445-DF046B536613}"/>
          </ac:spMkLst>
        </pc:spChg>
      </pc:sldChg>
      <pc:sldChg chg="modSp add mod">
        <pc:chgData name="Nicolás Rodríguez Uribe" userId="743eddab-4d2c-4c93-bdc4-e21608900313" providerId="ADAL" clId="{65A83F6B-90CE-45D4-B1C8-D62107860E98}" dt="2023-12-05T09:08:34.011" v="480" actId="20577"/>
        <pc:sldMkLst>
          <pc:docMk/>
          <pc:sldMk cId="1090172455" sldId="273"/>
        </pc:sldMkLst>
        <pc:spChg chg="mod">
          <ac:chgData name="Nicolás Rodríguez Uribe" userId="743eddab-4d2c-4c93-bdc4-e21608900313" providerId="ADAL" clId="{65A83F6B-90CE-45D4-B1C8-D62107860E98}" dt="2023-12-05T09:08:34.011" v="480" actId="20577"/>
          <ac:spMkLst>
            <pc:docMk/>
            <pc:sldMk cId="1090172455" sldId="273"/>
            <ac:spMk id="4" creationId="{EC7282F1-25B7-6A2B-F234-CA687E2D4AE7}"/>
          </ac:spMkLst>
        </pc:spChg>
        <pc:spChg chg="mod">
          <ac:chgData name="Nicolás Rodríguez Uribe" userId="743eddab-4d2c-4c93-bdc4-e21608900313" providerId="ADAL" clId="{65A83F6B-90CE-45D4-B1C8-D62107860E98}" dt="2023-12-05T09:07:16.092" v="447" actId="20577"/>
          <ac:spMkLst>
            <pc:docMk/>
            <pc:sldMk cId="1090172455" sldId="273"/>
            <ac:spMk id="5" creationId="{CA4367EF-420F-8AB9-B445-DF046B536613}"/>
          </ac:spMkLst>
        </pc:spChg>
      </pc:sldChg>
      <pc:sldChg chg="del">
        <pc:chgData name="Nicolás Rodríguez Uribe" userId="743eddab-4d2c-4c93-bdc4-e21608900313" providerId="ADAL" clId="{65A83F6B-90CE-45D4-B1C8-D62107860E98}" dt="2023-12-05T08:29:14.548" v="0" actId="47"/>
        <pc:sldMkLst>
          <pc:docMk/>
          <pc:sldMk cId="2003345323" sldId="273"/>
        </pc:sldMkLst>
      </pc:sldChg>
      <pc:sldChg chg="modSp add mod">
        <pc:chgData name="Nicolás Rodríguez Uribe" userId="743eddab-4d2c-4c93-bdc4-e21608900313" providerId="ADAL" clId="{65A83F6B-90CE-45D4-B1C8-D62107860E98}" dt="2023-12-05T09:08:40.662" v="481"/>
        <pc:sldMkLst>
          <pc:docMk/>
          <pc:sldMk cId="1404823793" sldId="274"/>
        </pc:sldMkLst>
        <pc:spChg chg="mod">
          <ac:chgData name="Nicolás Rodríguez Uribe" userId="743eddab-4d2c-4c93-bdc4-e21608900313" providerId="ADAL" clId="{65A83F6B-90CE-45D4-B1C8-D62107860E98}" dt="2023-12-05T09:08:40.662" v="481"/>
          <ac:spMkLst>
            <pc:docMk/>
            <pc:sldMk cId="1404823793" sldId="274"/>
            <ac:spMk id="4" creationId="{EC7282F1-25B7-6A2B-F234-CA687E2D4AE7}"/>
          </ac:spMkLst>
        </pc:spChg>
        <pc:spChg chg="mod">
          <ac:chgData name="Nicolás Rodríguez Uribe" userId="743eddab-4d2c-4c93-bdc4-e21608900313" providerId="ADAL" clId="{65A83F6B-90CE-45D4-B1C8-D62107860E98}" dt="2023-12-05T09:07:42.437" v="449" actId="20577"/>
          <ac:spMkLst>
            <pc:docMk/>
            <pc:sldMk cId="1404823793" sldId="274"/>
            <ac:spMk id="5" creationId="{CA4367EF-420F-8AB9-B445-DF046B536613}"/>
          </ac:spMkLst>
        </pc:spChg>
      </pc:sldChg>
      <pc:sldChg chg="del">
        <pc:chgData name="Nicolás Rodríguez Uribe" userId="743eddab-4d2c-4c93-bdc4-e21608900313" providerId="ADAL" clId="{65A83F6B-90CE-45D4-B1C8-D62107860E98}" dt="2023-12-05T08:29:14.548" v="0" actId="47"/>
        <pc:sldMkLst>
          <pc:docMk/>
          <pc:sldMk cId="3253328068" sldId="274"/>
        </pc:sldMkLst>
      </pc:sldChg>
      <pc:sldChg chg="del">
        <pc:chgData name="Nicolás Rodríguez Uribe" userId="743eddab-4d2c-4c93-bdc4-e21608900313" providerId="ADAL" clId="{65A83F6B-90CE-45D4-B1C8-D62107860E98}" dt="2023-12-05T08:29:14.548" v="0" actId="47"/>
        <pc:sldMkLst>
          <pc:docMk/>
          <pc:sldMk cId="1607114438" sldId="275"/>
        </pc:sldMkLst>
      </pc:sldChg>
      <pc:sldChg chg="modSp add mod">
        <pc:chgData name="Nicolás Rodríguez Uribe" userId="743eddab-4d2c-4c93-bdc4-e21608900313" providerId="ADAL" clId="{65A83F6B-90CE-45D4-B1C8-D62107860E98}" dt="2023-12-05T09:09:20.153" v="494" actId="6549"/>
        <pc:sldMkLst>
          <pc:docMk/>
          <pc:sldMk cId="3177594532" sldId="275"/>
        </pc:sldMkLst>
        <pc:spChg chg="mod">
          <ac:chgData name="Nicolás Rodríguez Uribe" userId="743eddab-4d2c-4c93-bdc4-e21608900313" providerId="ADAL" clId="{65A83F6B-90CE-45D4-B1C8-D62107860E98}" dt="2023-12-05T09:08:55.274" v="485" actId="20577"/>
          <ac:spMkLst>
            <pc:docMk/>
            <pc:sldMk cId="3177594532" sldId="275"/>
            <ac:spMk id="4" creationId="{EC7282F1-25B7-6A2B-F234-CA687E2D4AE7}"/>
          </ac:spMkLst>
        </pc:spChg>
        <pc:spChg chg="mod">
          <ac:chgData name="Nicolás Rodríguez Uribe" userId="743eddab-4d2c-4c93-bdc4-e21608900313" providerId="ADAL" clId="{65A83F6B-90CE-45D4-B1C8-D62107860E98}" dt="2023-12-05T09:09:20.153" v="494" actId="6549"/>
          <ac:spMkLst>
            <pc:docMk/>
            <pc:sldMk cId="3177594532" sldId="275"/>
            <ac:spMk id="5" creationId="{CA4367EF-420F-8AB9-B445-DF046B536613}"/>
          </ac:spMkLst>
        </pc:spChg>
      </pc:sldChg>
      <pc:sldChg chg="modSp add mod ord">
        <pc:chgData name="Nicolás Rodríguez Uribe" userId="743eddab-4d2c-4c93-bdc4-e21608900313" providerId="ADAL" clId="{65A83F6B-90CE-45D4-B1C8-D62107860E98}" dt="2023-12-05T09:12:18.085" v="550" actId="20577"/>
        <pc:sldMkLst>
          <pc:docMk/>
          <pc:sldMk cId="3476493026" sldId="276"/>
        </pc:sldMkLst>
        <pc:spChg chg="mod">
          <ac:chgData name="Nicolás Rodríguez Uribe" userId="743eddab-4d2c-4c93-bdc4-e21608900313" providerId="ADAL" clId="{65A83F6B-90CE-45D4-B1C8-D62107860E98}" dt="2023-12-05T09:10:14.945" v="516" actId="20577"/>
          <ac:spMkLst>
            <pc:docMk/>
            <pc:sldMk cId="3476493026" sldId="276"/>
            <ac:spMk id="4" creationId="{EC7282F1-25B7-6A2B-F234-CA687E2D4AE7}"/>
          </ac:spMkLst>
        </pc:spChg>
        <pc:spChg chg="mod">
          <ac:chgData name="Nicolás Rodríguez Uribe" userId="743eddab-4d2c-4c93-bdc4-e21608900313" providerId="ADAL" clId="{65A83F6B-90CE-45D4-B1C8-D62107860E98}" dt="2023-12-05T09:12:18.085" v="550" actId="20577"/>
          <ac:spMkLst>
            <pc:docMk/>
            <pc:sldMk cId="3476493026" sldId="276"/>
            <ac:spMk id="5" creationId="{CA4367EF-420F-8AB9-B445-DF046B536613}"/>
          </ac:spMkLst>
        </pc:spChg>
      </pc:sldChg>
      <pc:sldChg chg="modSp add mod">
        <pc:chgData name="Nicolás Rodríguez Uribe" userId="743eddab-4d2c-4c93-bdc4-e21608900313" providerId="ADAL" clId="{65A83F6B-90CE-45D4-B1C8-D62107860E98}" dt="2023-12-05T09:11:13.546" v="535" actId="6549"/>
        <pc:sldMkLst>
          <pc:docMk/>
          <pc:sldMk cId="1410138860" sldId="277"/>
        </pc:sldMkLst>
        <pc:spChg chg="mod">
          <ac:chgData name="Nicolás Rodríguez Uribe" userId="743eddab-4d2c-4c93-bdc4-e21608900313" providerId="ADAL" clId="{65A83F6B-90CE-45D4-B1C8-D62107860E98}" dt="2023-12-05T09:11:13.546" v="535" actId="6549"/>
          <ac:spMkLst>
            <pc:docMk/>
            <pc:sldMk cId="1410138860" sldId="277"/>
            <ac:spMk id="5" creationId="{CA4367EF-420F-8AB9-B445-DF046B536613}"/>
          </ac:spMkLst>
        </pc:spChg>
      </pc:sldChg>
      <pc:sldChg chg="addSp delSp modSp add mod">
        <pc:chgData name="Nicolás Rodríguez Uribe" userId="743eddab-4d2c-4c93-bdc4-e21608900313" providerId="ADAL" clId="{65A83F6B-90CE-45D4-B1C8-D62107860E98}" dt="2023-12-05T09:26:45.706" v="718" actId="1076"/>
        <pc:sldMkLst>
          <pc:docMk/>
          <pc:sldMk cId="846927115" sldId="278"/>
        </pc:sldMkLst>
        <pc:spChg chg="mod">
          <ac:chgData name="Nicolás Rodríguez Uribe" userId="743eddab-4d2c-4c93-bdc4-e21608900313" providerId="ADAL" clId="{65A83F6B-90CE-45D4-B1C8-D62107860E98}" dt="2023-12-05T09:23:49.202" v="567" actId="20577"/>
          <ac:spMkLst>
            <pc:docMk/>
            <pc:sldMk cId="846927115" sldId="278"/>
            <ac:spMk id="4" creationId="{EC7282F1-25B7-6A2B-F234-CA687E2D4AE7}"/>
          </ac:spMkLst>
        </pc:spChg>
        <pc:spChg chg="del mod">
          <ac:chgData name="Nicolás Rodríguez Uribe" userId="743eddab-4d2c-4c93-bdc4-e21608900313" providerId="ADAL" clId="{65A83F6B-90CE-45D4-B1C8-D62107860E98}" dt="2023-12-05T09:14:12.229" v="553" actId="478"/>
          <ac:spMkLst>
            <pc:docMk/>
            <pc:sldMk cId="846927115" sldId="278"/>
            <ac:spMk id="5" creationId="{CA4367EF-420F-8AB9-B445-DF046B536613}"/>
          </ac:spMkLst>
        </pc:spChg>
        <pc:spChg chg="add del">
          <ac:chgData name="Nicolás Rodríguez Uribe" userId="743eddab-4d2c-4c93-bdc4-e21608900313" providerId="ADAL" clId="{65A83F6B-90CE-45D4-B1C8-D62107860E98}" dt="2023-12-05T09:14:36.745" v="557" actId="478"/>
          <ac:spMkLst>
            <pc:docMk/>
            <pc:sldMk cId="846927115" sldId="278"/>
            <ac:spMk id="6" creationId="{B2548C35-F0CB-AC04-7C6B-D2EB8479D975}"/>
          </ac:spMkLst>
        </pc:spChg>
        <pc:spChg chg="add del">
          <ac:chgData name="Nicolás Rodríguez Uribe" userId="743eddab-4d2c-4c93-bdc4-e21608900313" providerId="ADAL" clId="{65A83F6B-90CE-45D4-B1C8-D62107860E98}" dt="2023-12-05T09:14:33.757" v="556" actId="478"/>
          <ac:spMkLst>
            <pc:docMk/>
            <pc:sldMk cId="846927115" sldId="278"/>
            <ac:spMk id="8" creationId="{0B2EB436-72C2-6A4B-4323-5CF7412D8DE9}"/>
          </ac:spMkLst>
        </pc:spChg>
        <pc:spChg chg="add mod">
          <ac:chgData name="Nicolás Rodríguez Uribe" userId="743eddab-4d2c-4c93-bdc4-e21608900313" providerId="ADAL" clId="{65A83F6B-90CE-45D4-B1C8-D62107860E98}" dt="2023-12-05T09:25:58.192" v="672" actId="20577"/>
          <ac:spMkLst>
            <pc:docMk/>
            <pc:sldMk cId="846927115" sldId="278"/>
            <ac:spMk id="9" creationId="{27C528AD-2594-CDD2-A7D6-21E8988ABA40}"/>
          </ac:spMkLst>
        </pc:spChg>
        <pc:spChg chg="add mod">
          <ac:chgData name="Nicolás Rodríguez Uribe" userId="743eddab-4d2c-4c93-bdc4-e21608900313" providerId="ADAL" clId="{65A83F6B-90CE-45D4-B1C8-D62107860E98}" dt="2023-12-05T09:26:45.706" v="718" actId="1076"/>
          <ac:spMkLst>
            <pc:docMk/>
            <pc:sldMk cId="846927115" sldId="278"/>
            <ac:spMk id="10" creationId="{B150AB2F-93E0-B110-400B-20BF91150EF5}"/>
          </ac:spMkLst>
        </pc:spChg>
      </pc:sldChg>
      <pc:sldChg chg="addSp modSp add mod ord">
        <pc:chgData name="Nicolás Rodríguez Uribe" userId="743eddab-4d2c-4c93-bdc4-e21608900313" providerId="ADAL" clId="{65A83F6B-90CE-45D4-B1C8-D62107860E98}" dt="2023-12-05T10:16:09.151" v="882" actId="1076"/>
        <pc:sldMkLst>
          <pc:docMk/>
          <pc:sldMk cId="1661791961" sldId="279"/>
        </pc:sldMkLst>
        <pc:spChg chg="add mod">
          <ac:chgData name="Nicolás Rodríguez Uribe" userId="743eddab-4d2c-4c93-bdc4-e21608900313" providerId="ADAL" clId="{65A83F6B-90CE-45D4-B1C8-D62107860E98}" dt="2023-12-05T10:14:20.967" v="844" actId="1076"/>
          <ac:spMkLst>
            <pc:docMk/>
            <pc:sldMk cId="1661791961" sldId="279"/>
            <ac:spMk id="3" creationId="{6E7497A7-08CF-0226-A1AC-C41C5F18771C}"/>
          </ac:spMkLst>
        </pc:spChg>
        <pc:spChg chg="mod">
          <ac:chgData name="Nicolás Rodríguez Uribe" userId="743eddab-4d2c-4c93-bdc4-e21608900313" providerId="ADAL" clId="{65A83F6B-90CE-45D4-B1C8-D62107860E98}" dt="2023-12-05T10:12:47.090" v="730" actId="20577"/>
          <ac:spMkLst>
            <pc:docMk/>
            <pc:sldMk cId="1661791961" sldId="279"/>
            <ac:spMk id="4" creationId="{EC7282F1-25B7-6A2B-F234-CA687E2D4AE7}"/>
          </ac:spMkLst>
        </pc:spChg>
        <pc:spChg chg="mod">
          <ac:chgData name="Nicolás Rodríguez Uribe" userId="743eddab-4d2c-4c93-bdc4-e21608900313" providerId="ADAL" clId="{65A83F6B-90CE-45D4-B1C8-D62107860E98}" dt="2023-12-05T10:13:23.033" v="821" actId="14100"/>
          <ac:spMkLst>
            <pc:docMk/>
            <pc:sldMk cId="1661791961" sldId="279"/>
            <ac:spMk id="5" creationId="{CA4367EF-420F-8AB9-B445-DF046B536613}"/>
          </ac:spMkLst>
        </pc:spChg>
        <pc:spChg chg="add mod">
          <ac:chgData name="Nicolás Rodríguez Uribe" userId="743eddab-4d2c-4c93-bdc4-e21608900313" providerId="ADAL" clId="{65A83F6B-90CE-45D4-B1C8-D62107860E98}" dt="2023-12-05T10:15:53.327" v="871" actId="14100"/>
          <ac:spMkLst>
            <pc:docMk/>
            <pc:sldMk cId="1661791961" sldId="279"/>
            <ac:spMk id="8" creationId="{D2B81157-31D7-844B-FCFD-31CD9E2F6874}"/>
          </ac:spMkLst>
        </pc:spChg>
        <pc:spChg chg="add mod">
          <ac:chgData name="Nicolás Rodríguez Uribe" userId="743eddab-4d2c-4c93-bdc4-e21608900313" providerId="ADAL" clId="{65A83F6B-90CE-45D4-B1C8-D62107860E98}" dt="2023-12-05T10:16:03.487" v="880" actId="20577"/>
          <ac:spMkLst>
            <pc:docMk/>
            <pc:sldMk cId="1661791961" sldId="279"/>
            <ac:spMk id="9" creationId="{A54C9218-4FAC-0C83-AE10-680FB04DF2D1}"/>
          </ac:spMkLst>
        </pc:spChg>
        <pc:picChg chg="add mod">
          <ac:chgData name="Nicolás Rodríguez Uribe" userId="743eddab-4d2c-4c93-bdc4-e21608900313" providerId="ADAL" clId="{65A83F6B-90CE-45D4-B1C8-D62107860E98}" dt="2023-12-05T10:16:09.151" v="882" actId="1076"/>
          <ac:picMkLst>
            <pc:docMk/>
            <pc:sldMk cId="1661791961" sldId="279"/>
            <ac:picMk id="7" creationId="{83159AEB-E96D-D66B-94B8-1BCC2055A928}"/>
          </ac:picMkLst>
        </pc:picChg>
      </pc:sldChg>
      <pc:sldChg chg="add del">
        <pc:chgData name="Nicolás Rodríguez Uribe" userId="743eddab-4d2c-4c93-bdc4-e21608900313" providerId="ADAL" clId="{65A83F6B-90CE-45D4-B1C8-D62107860E98}" dt="2023-12-05T10:05:45.472" v="720" actId="47"/>
        <pc:sldMkLst>
          <pc:docMk/>
          <pc:sldMk cId="3668319536" sldId="279"/>
        </pc:sldMkLst>
      </pc:sldChg>
      <pc:sldChg chg="delSp modSp add mod">
        <pc:chgData name="Nicolás Rodríguez Uribe" userId="743eddab-4d2c-4c93-bdc4-e21608900313" providerId="ADAL" clId="{65A83F6B-90CE-45D4-B1C8-D62107860E98}" dt="2023-12-05T10:19:09.883" v="914" actId="20577"/>
        <pc:sldMkLst>
          <pc:docMk/>
          <pc:sldMk cId="637635168" sldId="280"/>
        </pc:sldMkLst>
        <pc:spChg chg="del">
          <ac:chgData name="Nicolás Rodríguez Uribe" userId="743eddab-4d2c-4c93-bdc4-e21608900313" providerId="ADAL" clId="{65A83F6B-90CE-45D4-B1C8-D62107860E98}" dt="2023-12-05T10:17:37.224" v="891" actId="478"/>
          <ac:spMkLst>
            <pc:docMk/>
            <pc:sldMk cId="637635168" sldId="280"/>
            <ac:spMk id="3" creationId="{6E7497A7-08CF-0226-A1AC-C41C5F18771C}"/>
          </ac:spMkLst>
        </pc:spChg>
        <pc:spChg chg="mod">
          <ac:chgData name="Nicolás Rodríguez Uribe" userId="743eddab-4d2c-4c93-bdc4-e21608900313" providerId="ADAL" clId="{65A83F6B-90CE-45D4-B1C8-D62107860E98}" dt="2023-12-05T10:19:09.883" v="914" actId="20577"/>
          <ac:spMkLst>
            <pc:docMk/>
            <pc:sldMk cId="637635168" sldId="280"/>
            <ac:spMk id="4" creationId="{EC7282F1-25B7-6A2B-F234-CA687E2D4AE7}"/>
          </ac:spMkLst>
        </pc:spChg>
        <pc:spChg chg="mod">
          <ac:chgData name="Nicolás Rodríguez Uribe" userId="743eddab-4d2c-4c93-bdc4-e21608900313" providerId="ADAL" clId="{65A83F6B-90CE-45D4-B1C8-D62107860E98}" dt="2023-12-05T10:18:59.085" v="907" actId="20577"/>
          <ac:spMkLst>
            <pc:docMk/>
            <pc:sldMk cId="637635168" sldId="280"/>
            <ac:spMk id="5" creationId="{CA4367EF-420F-8AB9-B445-DF046B536613}"/>
          </ac:spMkLst>
        </pc:spChg>
        <pc:spChg chg="del">
          <ac:chgData name="Nicolás Rodríguez Uribe" userId="743eddab-4d2c-4c93-bdc4-e21608900313" providerId="ADAL" clId="{65A83F6B-90CE-45D4-B1C8-D62107860E98}" dt="2023-12-05T10:17:38.989" v="893" actId="478"/>
          <ac:spMkLst>
            <pc:docMk/>
            <pc:sldMk cId="637635168" sldId="280"/>
            <ac:spMk id="8" creationId="{D2B81157-31D7-844B-FCFD-31CD9E2F6874}"/>
          </ac:spMkLst>
        </pc:spChg>
        <pc:spChg chg="del">
          <ac:chgData name="Nicolás Rodríguez Uribe" userId="743eddab-4d2c-4c93-bdc4-e21608900313" providerId="ADAL" clId="{65A83F6B-90CE-45D4-B1C8-D62107860E98}" dt="2023-12-05T10:17:40.723" v="894" actId="478"/>
          <ac:spMkLst>
            <pc:docMk/>
            <pc:sldMk cId="637635168" sldId="280"/>
            <ac:spMk id="9" creationId="{A54C9218-4FAC-0C83-AE10-680FB04DF2D1}"/>
          </ac:spMkLst>
        </pc:spChg>
        <pc:picChg chg="del">
          <ac:chgData name="Nicolás Rodríguez Uribe" userId="743eddab-4d2c-4c93-bdc4-e21608900313" providerId="ADAL" clId="{65A83F6B-90CE-45D4-B1C8-D62107860E98}" dt="2023-12-05T10:17:37.602" v="892" actId="478"/>
          <ac:picMkLst>
            <pc:docMk/>
            <pc:sldMk cId="637635168" sldId="280"/>
            <ac:picMk id="7" creationId="{83159AEB-E96D-D66B-94B8-1BCC2055A928}"/>
          </ac:picMkLst>
        </pc:picChg>
      </pc:sldChg>
      <pc:sldChg chg="addSp delSp modSp add mod">
        <pc:chgData name="Nicolás Rodríguez Uribe" userId="743eddab-4d2c-4c93-bdc4-e21608900313" providerId="ADAL" clId="{65A83F6B-90CE-45D4-B1C8-D62107860E98}" dt="2023-12-06T10:06:21.997" v="3646"/>
        <pc:sldMkLst>
          <pc:docMk/>
          <pc:sldMk cId="3923355729" sldId="281"/>
        </pc:sldMkLst>
        <pc:spChg chg="mod">
          <ac:chgData name="Nicolás Rodríguez Uribe" userId="743eddab-4d2c-4c93-bdc4-e21608900313" providerId="ADAL" clId="{65A83F6B-90CE-45D4-B1C8-D62107860E98}" dt="2023-12-06T10:06:21.997" v="3646"/>
          <ac:spMkLst>
            <pc:docMk/>
            <pc:sldMk cId="3923355729" sldId="281"/>
            <ac:spMk id="4" creationId="{EC7282F1-25B7-6A2B-F234-CA687E2D4AE7}"/>
          </ac:spMkLst>
        </pc:spChg>
        <pc:spChg chg="mod">
          <ac:chgData name="Nicolás Rodríguez Uribe" userId="743eddab-4d2c-4c93-bdc4-e21608900313" providerId="ADAL" clId="{65A83F6B-90CE-45D4-B1C8-D62107860E98}" dt="2023-12-05T10:21:24.508" v="941" actId="6549"/>
          <ac:spMkLst>
            <pc:docMk/>
            <pc:sldMk cId="3923355729" sldId="281"/>
            <ac:spMk id="5" creationId="{CA4367EF-420F-8AB9-B445-DF046B536613}"/>
          </ac:spMkLst>
        </pc:spChg>
        <pc:picChg chg="add del mod">
          <ac:chgData name="Nicolás Rodríguez Uribe" userId="743eddab-4d2c-4c93-bdc4-e21608900313" providerId="ADAL" clId="{65A83F6B-90CE-45D4-B1C8-D62107860E98}" dt="2023-12-05T10:21:21.389" v="939" actId="22"/>
          <ac:picMkLst>
            <pc:docMk/>
            <pc:sldMk cId="3923355729" sldId="281"/>
            <ac:picMk id="6" creationId="{C70993C8-5331-FEF4-549D-B1D8C2E30188}"/>
          </ac:picMkLst>
        </pc:picChg>
      </pc:sldChg>
      <pc:sldChg chg="modSp add mod">
        <pc:chgData name="Nicolás Rodríguez Uribe" userId="743eddab-4d2c-4c93-bdc4-e21608900313" providerId="ADAL" clId="{65A83F6B-90CE-45D4-B1C8-D62107860E98}" dt="2023-12-06T10:06:23.893" v="3647"/>
        <pc:sldMkLst>
          <pc:docMk/>
          <pc:sldMk cId="2270563091" sldId="282"/>
        </pc:sldMkLst>
        <pc:spChg chg="mod">
          <ac:chgData name="Nicolás Rodríguez Uribe" userId="743eddab-4d2c-4c93-bdc4-e21608900313" providerId="ADAL" clId="{65A83F6B-90CE-45D4-B1C8-D62107860E98}" dt="2023-12-06T10:06:23.893" v="3647"/>
          <ac:spMkLst>
            <pc:docMk/>
            <pc:sldMk cId="2270563091" sldId="282"/>
            <ac:spMk id="4" creationId="{EC7282F1-25B7-6A2B-F234-CA687E2D4AE7}"/>
          </ac:spMkLst>
        </pc:spChg>
      </pc:sldChg>
      <pc:sldChg chg="addSp delSp modSp add mod">
        <pc:chgData name="Nicolás Rodríguez Uribe" userId="743eddab-4d2c-4c93-bdc4-e21608900313" providerId="ADAL" clId="{65A83F6B-90CE-45D4-B1C8-D62107860E98}" dt="2023-12-06T10:06:26.211" v="3648"/>
        <pc:sldMkLst>
          <pc:docMk/>
          <pc:sldMk cId="530335950" sldId="283"/>
        </pc:sldMkLst>
        <pc:spChg chg="mod">
          <ac:chgData name="Nicolás Rodríguez Uribe" userId="743eddab-4d2c-4c93-bdc4-e21608900313" providerId="ADAL" clId="{65A83F6B-90CE-45D4-B1C8-D62107860E98}" dt="2023-12-06T10:06:26.211" v="3648"/>
          <ac:spMkLst>
            <pc:docMk/>
            <pc:sldMk cId="530335950" sldId="283"/>
            <ac:spMk id="4" creationId="{EC7282F1-25B7-6A2B-F234-CA687E2D4AE7}"/>
          </ac:spMkLst>
        </pc:spChg>
        <pc:spChg chg="del">
          <ac:chgData name="Nicolás Rodríguez Uribe" userId="743eddab-4d2c-4c93-bdc4-e21608900313" providerId="ADAL" clId="{65A83F6B-90CE-45D4-B1C8-D62107860E98}" dt="2023-12-05T11:05:22.099" v="944" actId="478"/>
          <ac:spMkLst>
            <pc:docMk/>
            <pc:sldMk cId="530335950" sldId="283"/>
            <ac:spMk id="5" creationId="{CA4367EF-420F-8AB9-B445-DF046B536613}"/>
          </ac:spMkLst>
        </pc:spChg>
        <pc:spChg chg="add del mod">
          <ac:chgData name="Nicolás Rodríguez Uribe" userId="743eddab-4d2c-4c93-bdc4-e21608900313" providerId="ADAL" clId="{65A83F6B-90CE-45D4-B1C8-D62107860E98}" dt="2023-12-05T11:05:23.818" v="945" actId="478"/>
          <ac:spMkLst>
            <pc:docMk/>
            <pc:sldMk cId="530335950" sldId="283"/>
            <ac:spMk id="6" creationId="{D022126A-1A7F-AC6C-8583-B6CA8DDDEA4B}"/>
          </ac:spMkLst>
        </pc:spChg>
        <pc:spChg chg="add mod">
          <ac:chgData name="Nicolás Rodríguez Uribe" userId="743eddab-4d2c-4c93-bdc4-e21608900313" providerId="ADAL" clId="{65A83F6B-90CE-45D4-B1C8-D62107860E98}" dt="2023-12-05T11:06:32.959" v="975" actId="313"/>
          <ac:spMkLst>
            <pc:docMk/>
            <pc:sldMk cId="530335950" sldId="283"/>
            <ac:spMk id="13" creationId="{1ED9DDBC-B7C9-76E1-8845-A72559D78814}"/>
          </ac:spMkLst>
        </pc:spChg>
        <pc:spChg chg="add mod">
          <ac:chgData name="Nicolás Rodríguez Uribe" userId="743eddab-4d2c-4c93-bdc4-e21608900313" providerId="ADAL" clId="{65A83F6B-90CE-45D4-B1C8-D62107860E98}" dt="2023-12-05T11:08:03.359" v="991" actId="20577"/>
          <ac:spMkLst>
            <pc:docMk/>
            <pc:sldMk cId="530335950" sldId="283"/>
            <ac:spMk id="14" creationId="{7D481F04-0B77-78FB-01E4-26FFBAE9415D}"/>
          </ac:spMkLst>
        </pc:spChg>
        <pc:spChg chg="add mod">
          <ac:chgData name="Nicolás Rodríguez Uribe" userId="743eddab-4d2c-4c93-bdc4-e21608900313" providerId="ADAL" clId="{65A83F6B-90CE-45D4-B1C8-D62107860E98}" dt="2023-12-05T11:09:07.763" v="1027" actId="20577"/>
          <ac:spMkLst>
            <pc:docMk/>
            <pc:sldMk cId="530335950" sldId="283"/>
            <ac:spMk id="15" creationId="{0401A052-BF4D-4514-AD61-F1B9E1801668}"/>
          </ac:spMkLst>
        </pc:spChg>
        <pc:spChg chg="add mod">
          <ac:chgData name="Nicolás Rodríguez Uribe" userId="743eddab-4d2c-4c93-bdc4-e21608900313" providerId="ADAL" clId="{65A83F6B-90CE-45D4-B1C8-D62107860E98}" dt="2023-12-05T11:16:32.460" v="1322" actId="1076"/>
          <ac:spMkLst>
            <pc:docMk/>
            <pc:sldMk cId="530335950" sldId="283"/>
            <ac:spMk id="16" creationId="{040B7820-DA83-4E74-C711-47F833F644BA}"/>
          </ac:spMkLst>
        </pc:spChg>
        <pc:spChg chg="add mod">
          <ac:chgData name="Nicolás Rodríguez Uribe" userId="743eddab-4d2c-4c93-bdc4-e21608900313" providerId="ADAL" clId="{65A83F6B-90CE-45D4-B1C8-D62107860E98}" dt="2023-12-05T11:16:39.348" v="1325" actId="1076"/>
          <ac:spMkLst>
            <pc:docMk/>
            <pc:sldMk cId="530335950" sldId="283"/>
            <ac:spMk id="17" creationId="{45118DEB-AB23-F1DF-6AC6-B2B565CECADA}"/>
          </ac:spMkLst>
        </pc:spChg>
        <pc:spChg chg="add mod">
          <ac:chgData name="Nicolás Rodríguez Uribe" userId="743eddab-4d2c-4c93-bdc4-e21608900313" providerId="ADAL" clId="{65A83F6B-90CE-45D4-B1C8-D62107860E98}" dt="2023-12-05T11:16:51.819" v="1328" actId="14100"/>
          <ac:spMkLst>
            <pc:docMk/>
            <pc:sldMk cId="530335950" sldId="283"/>
            <ac:spMk id="18" creationId="{770FA998-BFE5-7230-5B44-3E73804E946D}"/>
          </ac:spMkLst>
        </pc:spChg>
        <pc:spChg chg="add mod">
          <ac:chgData name="Nicolás Rodríguez Uribe" userId="743eddab-4d2c-4c93-bdc4-e21608900313" providerId="ADAL" clId="{65A83F6B-90CE-45D4-B1C8-D62107860E98}" dt="2023-12-05T11:16:59.754" v="1331" actId="14100"/>
          <ac:spMkLst>
            <pc:docMk/>
            <pc:sldMk cId="530335950" sldId="283"/>
            <ac:spMk id="19" creationId="{23D1C8E9-BFD8-592D-A220-2B22F618E4A1}"/>
          </ac:spMkLst>
        </pc:spChg>
        <pc:picChg chg="add mod">
          <ac:chgData name="Nicolás Rodríguez Uribe" userId="743eddab-4d2c-4c93-bdc4-e21608900313" providerId="ADAL" clId="{65A83F6B-90CE-45D4-B1C8-D62107860E98}" dt="2023-12-05T11:07:40.301" v="980" actId="1076"/>
          <ac:picMkLst>
            <pc:docMk/>
            <pc:sldMk cId="530335950" sldId="283"/>
            <ac:picMk id="8" creationId="{6B5C9248-6A63-2FBA-027C-337140E56AD1}"/>
          </ac:picMkLst>
        </pc:picChg>
        <pc:picChg chg="add mod">
          <ac:chgData name="Nicolás Rodríguez Uribe" userId="743eddab-4d2c-4c93-bdc4-e21608900313" providerId="ADAL" clId="{65A83F6B-90CE-45D4-B1C8-D62107860E98}" dt="2023-12-05T11:07:35.271" v="977" actId="1076"/>
          <ac:picMkLst>
            <pc:docMk/>
            <pc:sldMk cId="530335950" sldId="283"/>
            <ac:picMk id="10" creationId="{7E85CC17-9F49-6C87-D036-0B40E943FE31}"/>
          </ac:picMkLst>
        </pc:picChg>
        <pc:picChg chg="add mod">
          <ac:chgData name="Nicolás Rodríguez Uribe" userId="743eddab-4d2c-4c93-bdc4-e21608900313" providerId="ADAL" clId="{65A83F6B-90CE-45D4-B1C8-D62107860E98}" dt="2023-12-05T11:07:32.382" v="976" actId="1076"/>
          <ac:picMkLst>
            <pc:docMk/>
            <pc:sldMk cId="530335950" sldId="283"/>
            <ac:picMk id="12" creationId="{91C523C1-DA79-2EAF-D259-08B525D4D19D}"/>
          </ac:picMkLst>
        </pc:picChg>
      </pc:sldChg>
      <pc:sldChg chg="addSp delSp modSp add mod">
        <pc:chgData name="Nicolás Rodríguez Uribe" userId="743eddab-4d2c-4c93-bdc4-e21608900313" providerId="ADAL" clId="{65A83F6B-90CE-45D4-B1C8-D62107860E98}" dt="2023-12-06T10:06:28.851" v="3649"/>
        <pc:sldMkLst>
          <pc:docMk/>
          <pc:sldMk cId="1249993237" sldId="284"/>
        </pc:sldMkLst>
        <pc:spChg chg="mod">
          <ac:chgData name="Nicolás Rodríguez Uribe" userId="743eddab-4d2c-4c93-bdc4-e21608900313" providerId="ADAL" clId="{65A83F6B-90CE-45D4-B1C8-D62107860E98}" dt="2023-12-06T10:06:28.851" v="3649"/>
          <ac:spMkLst>
            <pc:docMk/>
            <pc:sldMk cId="1249993237" sldId="284"/>
            <ac:spMk id="4" creationId="{EC7282F1-25B7-6A2B-F234-CA687E2D4AE7}"/>
          </ac:spMkLst>
        </pc:spChg>
        <pc:spChg chg="add mod">
          <ac:chgData name="Nicolás Rodríguez Uribe" userId="743eddab-4d2c-4c93-bdc4-e21608900313" providerId="ADAL" clId="{65A83F6B-90CE-45D4-B1C8-D62107860E98}" dt="2023-12-05T11:12:49.533" v="1047" actId="14100"/>
          <ac:spMkLst>
            <pc:docMk/>
            <pc:sldMk cId="1249993237" sldId="284"/>
            <ac:spMk id="7" creationId="{D454C991-9BFD-C583-454C-A9F7C5861F84}"/>
          </ac:spMkLst>
        </pc:spChg>
        <pc:spChg chg="add mod">
          <ac:chgData name="Nicolás Rodríguez Uribe" userId="743eddab-4d2c-4c93-bdc4-e21608900313" providerId="ADAL" clId="{65A83F6B-90CE-45D4-B1C8-D62107860E98}" dt="2023-12-05T11:12:37.882" v="1045" actId="1076"/>
          <ac:spMkLst>
            <pc:docMk/>
            <pc:sldMk cId="1249993237" sldId="284"/>
            <ac:spMk id="9" creationId="{FE9BB766-57E8-F078-4F5C-7988C02E5F59}"/>
          </ac:spMkLst>
        </pc:spChg>
        <pc:spChg chg="add mod">
          <ac:chgData name="Nicolás Rodríguez Uribe" userId="743eddab-4d2c-4c93-bdc4-e21608900313" providerId="ADAL" clId="{65A83F6B-90CE-45D4-B1C8-D62107860E98}" dt="2023-12-05T11:16:10.734" v="1320" actId="1076"/>
          <ac:spMkLst>
            <pc:docMk/>
            <pc:sldMk cId="1249993237" sldId="284"/>
            <ac:spMk id="11" creationId="{0726B6CC-F4C0-A1AA-99C5-51CBCFCCA71B}"/>
          </ac:spMkLst>
        </pc:spChg>
        <pc:spChg chg="del mod">
          <ac:chgData name="Nicolás Rodríguez Uribe" userId="743eddab-4d2c-4c93-bdc4-e21608900313" providerId="ADAL" clId="{65A83F6B-90CE-45D4-B1C8-D62107860E98}" dt="2023-12-05T11:11:18.665" v="1035" actId="478"/>
          <ac:spMkLst>
            <pc:docMk/>
            <pc:sldMk cId="1249993237" sldId="284"/>
            <ac:spMk id="13" creationId="{1ED9DDBC-B7C9-76E1-8845-A72559D78814}"/>
          </ac:spMkLst>
        </pc:spChg>
        <pc:spChg chg="del">
          <ac:chgData name="Nicolás Rodríguez Uribe" userId="743eddab-4d2c-4c93-bdc4-e21608900313" providerId="ADAL" clId="{65A83F6B-90CE-45D4-B1C8-D62107860E98}" dt="2023-12-05T11:11:16.670" v="1033" actId="478"/>
          <ac:spMkLst>
            <pc:docMk/>
            <pc:sldMk cId="1249993237" sldId="284"/>
            <ac:spMk id="14" creationId="{7D481F04-0B77-78FB-01E4-26FFBAE9415D}"/>
          </ac:spMkLst>
        </pc:spChg>
        <pc:spChg chg="del">
          <ac:chgData name="Nicolás Rodríguez Uribe" userId="743eddab-4d2c-4c93-bdc4-e21608900313" providerId="ADAL" clId="{65A83F6B-90CE-45D4-B1C8-D62107860E98}" dt="2023-12-05T11:11:14.746" v="1032" actId="478"/>
          <ac:spMkLst>
            <pc:docMk/>
            <pc:sldMk cId="1249993237" sldId="284"/>
            <ac:spMk id="15" creationId="{0401A052-BF4D-4514-AD61-F1B9E1801668}"/>
          </ac:spMkLst>
        </pc:spChg>
        <pc:spChg chg="add mod">
          <ac:chgData name="Nicolás Rodríguez Uribe" userId="743eddab-4d2c-4c93-bdc4-e21608900313" providerId="ADAL" clId="{65A83F6B-90CE-45D4-B1C8-D62107860E98}" dt="2023-12-05T11:15:40.490" v="1319" actId="14100"/>
          <ac:spMkLst>
            <pc:docMk/>
            <pc:sldMk cId="1249993237" sldId="284"/>
            <ac:spMk id="16" creationId="{F4C31767-486E-D29C-10A9-DD71195E63E2}"/>
          </ac:spMkLst>
        </pc:spChg>
        <pc:picChg chg="add mod">
          <ac:chgData name="Nicolás Rodríguez Uribe" userId="743eddab-4d2c-4c93-bdc4-e21608900313" providerId="ADAL" clId="{65A83F6B-90CE-45D4-B1C8-D62107860E98}" dt="2023-12-05T11:11:34.910" v="1039" actId="1076"/>
          <ac:picMkLst>
            <pc:docMk/>
            <pc:sldMk cId="1249993237" sldId="284"/>
            <ac:picMk id="5" creationId="{5AA2A8D1-29CC-7E84-6EA7-E5D7BB3A0EDD}"/>
          </ac:picMkLst>
        </pc:picChg>
        <pc:picChg chg="del">
          <ac:chgData name="Nicolás Rodríguez Uribe" userId="743eddab-4d2c-4c93-bdc4-e21608900313" providerId="ADAL" clId="{65A83F6B-90CE-45D4-B1C8-D62107860E98}" dt="2023-12-05T11:11:12.369" v="1029" actId="478"/>
          <ac:picMkLst>
            <pc:docMk/>
            <pc:sldMk cId="1249993237" sldId="284"/>
            <ac:picMk id="8" creationId="{6B5C9248-6A63-2FBA-027C-337140E56AD1}"/>
          </ac:picMkLst>
        </pc:picChg>
        <pc:picChg chg="del">
          <ac:chgData name="Nicolás Rodríguez Uribe" userId="743eddab-4d2c-4c93-bdc4-e21608900313" providerId="ADAL" clId="{65A83F6B-90CE-45D4-B1C8-D62107860E98}" dt="2023-12-05T11:11:13.461" v="1031" actId="478"/>
          <ac:picMkLst>
            <pc:docMk/>
            <pc:sldMk cId="1249993237" sldId="284"/>
            <ac:picMk id="10" creationId="{7E85CC17-9F49-6C87-D036-0B40E943FE31}"/>
          </ac:picMkLst>
        </pc:picChg>
        <pc:picChg chg="del">
          <ac:chgData name="Nicolás Rodríguez Uribe" userId="743eddab-4d2c-4c93-bdc4-e21608900313" providerId="ADAL" clId="{65A83F6B-90CE-45D4-B1C8-D62107860E98}" dt="2023-12-05T11:11:12.875" v="1030" actId="478"/>
          <ac:picMkLst>
            <pc:docMk/>
            <pc:sldMk cId="1249993237" sldId="284"/>
            <ac:picMk id="12" creationId="{91C523C1-DA79-2EAF-D259-08B525D4D19D}"/>
          </ac:picMkLst>
        </pc:picChg>
      </pc:sldChg>
      <pc:sldChg chg="addSp delSp modSp add mod ord">
        <pc:chgData name="Nicolás Rodríguez Uribe" userId="743eddab-4d2c-4c93-bdc4-e21608900313" providerId="ADAL" clId="{65A83F6B-90CE-45D4-B1C8-D62107860E98}" dt="2023-12-05T12:03:14.453" v="2137" actId="14100"/>
        <pc:sldMkLst>
          <pc:docMk/>
          <pc:sldMk cId="1510648475" sldId="285"/>
        </pc:sldMkLst>
        <pc:spChg chg="del">
          <ac:chgData name="Nicolás Rodríguez Uribe" userId="743eddab-4d2c-4c93-bdc4-e21608900313" providerId="ADAL" clId="{65A83F6B-90CE-45D4-B1C8-D62107860E98}" dt="2023-12-05T11:41:28.864" v="1351" actId="478"/>
          <ac:spMkLst>
            <pc:docMk/>
            <pc:sldMk cId="1510648475" sldId="285"/>
            <ac:spMk id="3" creationId="{6E7497A7-08CF-0226-A1AC-C41C5F18771C}"/>
          </ac:spMkLst>
        </pc:spChg>
        <pc:spChg chg="mod">
          <ac:chgData name="Nicolás Rodríguez Uribe" userId="743eddab-4d2c-4c93-bdc4-e21608900313" providerId="ADAL" clId="{65A83F6B-90CE-45D4-B1C8-D62107860E98}" dt="2023-12-05T12:03:14.453" v="2137" actId="14100"/>
          <ac:spMkLst>
            <pc:docMk/>
            <pc:sldMk cId="1510648475" sldId="285"/>
            <ac:spMk id="5" creationId="{CA4367EF-420F-8AB9-B445-DF046B536613}"/>
          </ac:spMkLst>
        </pc:spChg>
        <pc:spChg chg="add del mod">
          <ac:chgData name="Nicolás Rodríguez Uribe" userId="743eddab-4d2c-4c93-bdc4-e21608900313" providerId="ADAL" clId="{65A83F6B-90CE-45D4-B1C8-D62107860E98}" dt="2023-12-05T11:39:02.109" v="1340"/>
          <ac:spMkLst>
            <pc:docMk/>
            <pc:sldMk cId="1510648475" sldId="285"/>
            <ac:spMk id="6" creationId="{77D2CD86-33D5-0E9C-F211-9E1ADB6E4FF5}"/>
          </ac:spMkLst>
        </pc:spChg>
        <pc:spChg chg="del">
          <ac:chgData name="Nicolás Rodríguez Uribe" userId="743eddab-4d2c-4c93-bdc4-e21608900313" providerId="ADAL" clId="{65A83F6B-90CE-45D4-B1C8-D62107860E98}" dt="2023-12-05T11:41:31.151" v="1352" actId="478"/>
          <ac:spMkLst>
            <pc:docMk/>
            <pc:sldMk cId="1510648475" sldId="285"/>
            <ac:spMk id="8" creationId="{D2B81157-31D7-844B-FCFD-31CD9E2F6874}"/>
          </ac:spMkLst>
        </pc:spChg>
        <pc:spChg chg="del">
          <ac:chgData name="Nicolás Rodríguez Uribe" userId="743eddab-4d2c-4c93-bdc4-e21608900313" providerId="ADAL" clId="{65A83F6B-90CE-45D4-B1C8-D62107860E98}" dt="2023-12-05T11:39:09.541" v="1342" actId="478"/>
          <ac:spMkLst>
            <pc:docMk/>
            <pc:sldMk cId="1510648475" sldId="285"/>
            <ac:spMk id="9" creationId="{A54C9218-4FAC-0C83-AE10-680FB04DF2D1}"/>
          </ac:spMkLst>
        </pc:spChg>
        <pc:spChg chg="add del mod">
          <ac:chgData name="Nicolás Rodríguez Uribe" userId="743eddab-4d2c-4c93-bdc4-e21608900313" providerId="ADAL" clId="{65A83F6B-90CE-45D4-B1C8-D62107860E98}" dt="2023-12-05T11:49:23.713" v="1795" actId="478"/>
          <ac:spMkLst>
            <pc:docMk/>
            <pc:sldMk cId="1510648475" sldId="285"/>
            <ac:spMk id="10" creationId="{808AC351-0E6B-8A8A-6679-8D7A4343B181}"/>
          </ac:spMkLst>
        </pc:spChg>
        <pc:spChg chg="add mod">
          <ac:chgData name="Nicolás Rodríguez Uribe" userId="743eddab-4d2c-4c93-bdc4-e21608900313" providerId="ADAL" clId="{65A83F6B-90CE-45D4-B1C8-D62107860E98}" dt="2023-12-05T11:58:43.805" v="1930"/>
          <ac:spMkLst>
            <pc:docMk/>
            <pc:sldMk cId="1510648475" sldId="285"/>
            <ac:spMk id="13" creationId="{FB2C0BA8-81FE-7EEA-924D-BDB878D30FFD}"/>
          </ac:spMkLst>
        </pc:spChg>
        <pc:picChg chg="del">
          <ac:chgData name="Nicolás Rodríguez Uribe" userId="743eddab-4d2c-4c93-bdc4-e21608900313" providerId="ADAL" clId="{65A83F6B-90CE-45D4-B1C8-D62107860E98}" dt="2023-12-05T11:39:08.001" v="1341" actId="478"/>
          <ac:picMkLst>
            <pc:docMk/>
            <pc:sldMk cId="1510648475" sldId="285"/>
            <ac:picMk id="7" creationId="{83159AEB-E96D-D66B-94B8-1BCC2055A928}"/>
          </ac:picMkLst>
        </pc:picChg>
        <pc:picChg chg="add mod">
          <ac:chgData name="Nicolás Rodríguez Uribe" userId="743eddab-4d2c-4c93-bdc4-e21608900313" providerId="ADAL" clId="{65A83F6B-90CE-45D4-B1C8-D62107860E98}" dt="2023-12-05T11:58:47.849" v="1931" actId="1076"/>
          <ac:picMkLst>
            <pc:docMk/>
            <pc:sldMk cId="1510648475" sldId="285"/>
            <ac:picMk id="12" creationId="{C7ACB24B-2A2D-D9D5-3F6D-EA66FAEE6C58}"/>
          </ac:picMkLst>
        </pc:picChg>
      </pc:sldChg>
      <pc:sldChg chg="add del">
        <pc:chgData name="Nicolás Rodríguez Uribe" userId="743eddab-4d2c-4c93-bdc4-e21608900313" providerId="ADAL" clId="{65A83F6B-90CE-45D4-B1C8-D62107860E98}" dt="2023-12-05T11:36:56.102" v="1333" actId="47"/>
        <pc:sldMkLst>
          <pc:docMk/>
          <pc:sldMk cId="2698302364" sldId="285"/>
        </pc:sldMkLst>
      </pc:sldChg>
      <pc:sldChg chg="addSp delSp modSp add mod">
        <pc:chgData name="Nicolás Rodríguez Uribe" userId="743eddab-4d2c-4c93-bdc4-e21608900313" providerId="ADAL" clId="{65A83F6B-90CE-45D4-B1C8-D62107860E98}" dt="2023-12-05T11:59:39.516" v="1967" actId="14100"/>
        <pc:sldMkLst>
          <pc:docMk/>
          <pc:sldMk cId="1613014892" sldId="286"/>
        </pc:sldMkLst>
        <pc:spChg chg="add del mod">
          <ac:chgData name="Nicolás Rodríguez Uribe" userId="743eddab-4d2c-4c93-bdc4-e21608900313" providerId="ADAL" clId="{65A83F6B-90CE-45D4-B1C8-D62107860E98}" dt="2023-12-05T11:51:30.355" v="1796" actId="478"/>
          <ac:spMkLst>
            <pc:docMk/>
            <pc:sldMk cId="1613014892" sldId="286"/>
            <ac:spMk id="3" creationId="{C84739A6-83F9-FF75-F3D2-3D9418696EEE}"/>
          </ac:spMkLst>
        </pc:spChg>
        <pc:spChg chg="mod">
          <ac:chgData name="Nicolás Rodríguez Uribe" userId="743eddab-4d2c-4c93-bdc4-e21608900313" providerId="ADAL" clId="{65A83F6B-90CE-45D4-B1C8-D62107860E98}" dt="2023-12-05T11:59:06.818" v="1934" actId="1076"/>
          <ac:spMkLst>
            <pc:docMk/>
            <pc:sldMk cId="1613014892" sldId="286"/>
            <ac:spMk id="5" creationId="{CA4367EF-420F-8AB9-B445-DF046B536613}"/>
          </ac:spMkLst>
        </pc:spChg>
        <pc:spChg chg="add mod">
          <ac:chgData name="Nicolás Rodríguez Uribe" userId="743eddab-4d2c-4c93-bdc4-e21608900313" providerId="ADAL" clId="{65A83F6B-90CE-45D4-B1C8-D62107860E98}" dt="2023-12-05T11:59:21.426" v="1937" actId="1076"/>
          <ac:spMkLst>
            <pc:docMk/>
            <pc:sldMk cId="1613014892" sldId="286"/>
            <ac:spMk id="6" creationId="{3B8ACBC4-F391-1891-DE0D-39C3DEAD01FC}"/>
          </ac:spMkLst>
        </pc:spChg>
        <pc:spChg chg="add mod">
          <ac:chgData name="Nicolás Rodríguez Uribe" userId="743eddab-4d2c-4c93-bdc4-e21608900313" providerId="ADAL" clId="{65A83F6B-90CE-45D4-B1C8-D62107860E98}" dt="2023-12-05T11:59:21.426" v="1937" actId="1076"/>
          <ac:spMkLst>
            <pc:docMk/>
            <pc:sldMk cId="1613014892" sldId="286"/>
            <ac:spMk id="7" creationId="{B9E5E634-7E6F-256B-5512-B9D111AADAC9}"/>
          </ac:spMkLst>
        </pc:spChg>
        <pc:spChg chg="add mod">
          <ac:chgData name="Nicolás Rodríguez Uribe" userId="743eddab-4d2c-4c93-bdc4-e21608900313" providerId="ADAL" clId="{65A83F6B-90CE-45D4-B1C8-D62107860E98}" dt="2023-12-05T11:59:21.426" v="1937" actId="1076"/>
          <ac:spMkLst>
            <pc:docMk/>
            <pc:sldMk cId="1613014892" sldId="286"/>
            <ac:spMk id="8" creationId="{C6624CF9-C119-856B-6802-AF8366EC9C6F}"/>
          </ac:spMkLst>
        </pc:spChg>
        <pc:spChg chg="add del mod">
          <ac:chgData name="Nicolás Rodríguez Uribe" userId="743eddab-4d2c-4c93-bdc4-e21608900313" providerId="ADAL" clId="{65A83F6B-90CE-45D4-B1C8-D62107860E98}" dt="2023-12-05T11:55:45.884" v="1815" actId="478"/>
          <ac:spMkLst>
            <pc:docMk/>
            <pc:sldMk cId="1613014892" sldId="286"/>
            <ac:spMk id="9" creationId="{3BB5CA00-4DBB-8A53-7BD1-1C447BB46A8E}"/>
          </ac:spMkLst>
        </pc:spChg>
        <pc:spChg chg="del">
          <ac:chgData name="Nicolás Rodríguez Uribe" userId="743eddab-4d2c-4c93-bdc4-e21608900313" providerId="ADAL" clId="{65A83F6B-90CE-45D4-B1C8-D62107860E98}" dt="2023-12-05T11:44:04.856" v="1522" actId="478"/>
          <ac:spMkLst>
            <pc:docMk/>
            <pc:sldMk cId="1613014892" sldId="286"/>
            <ac:spMk id="10" creationId="{808AC351-0E6B-8A8A-6679-8D7A4343B181}"/>
          </ac:spMkLst>
        </pc:spChg>
        <pc:spChg chg="add mod">
          <ac:chgData name="Nicolás Rodríguez Uribe" userId="743eddab-4d2c-4c93-bdc4-e21608900313" providerId="ADAL" clId="{65A83F6B-90CE-45D4-B1C8-D62107860E98}" dt="2023-12-05T11:59:21.426" v="1937" actId="1076"/>
          <ac:spMkLst>
            <pc:docMk/>
            <pc:sldMk cId="1613014892" sldId="286"/>
            <ac:spMk id="11" creationId="{FA9EF22A-44DC-3B0D-FC3D-DCCF4AB53B5C}"/>
          </ac:spMkLst>
        </pc:spChg>
        <pc:spChg chg="add mod">
          <ac:chgData name="Nicolás Rodríguez Uribe" userId="743eddab-4d2c-4c93-bdc4-e21608900313" providerId="ADAL" clId="{65A83F6B-90CE-45D4-B1C8-D62107860E98}" dt="2023-12-05T11:59:39.516" v="1967" actId="14100"/>
          <ac:spMkLst>
            <pc:docMk/>
            <pc:sldMk cId="1613014892" sldId="286"/>
            <ac:spMk id="12" creationId="{D96C07E0-0F46-E644-5547-2558FF522757}"/>
          </ac:spMkLst>
        </pc:spChg>
      </pc:sldChg>
      <pc:sldChg chg="modSp add ord">
        <pc:chgData name="Nicolás Rodríguez Uribe" userId="743eddab-4d2c-4c93-bdc4-e21608900313" providerId="ADAL" clId="{65A83F6B-90CE-45D4-B1C8-D62107860E98}" dt="2023-12-05T11:49:21.033" v="1794"/>
        <pc:sldMkLst>
          <pc:docMk/>
          <pc:sldMk cId="2839606652" sldId="287"/>
        </pc:sldMkLst>
        <pc:spChg chg="mod">
          <ac:chgData name="Nicolás Rodríguez Uribe" userId="743eddab-4d2c-4c93-bdc4-e21608900313" providerId="ADAL" clId="{65A83F6B-90CE-45D4-B1C8-D62107860E98}" dt="2023-12-05T11:49:16.195" v="1790" actId="1076"/>
          <ac:spMkLst>
            <pc:docMk/>
            <pc:sldMk cId="2839606652" sldId="287"/>
            <ac:spMk id="10" creationId="{808AC351-0E6B-8A8A-6679-8D7A4343B181}"/>
          </ac:spMkLst>
        </pc:spChg>
      </pc:sldChg>
      <pc:sldChg chg="addSp delSp modSp add mod">
        <pc:chgData name="Nicolás Rodríguez Uribe" userId="743eddab-4d2c-4c93-bdc4-e21608900313" providerId="ADAL" clId="{65A83F6B-90CE-45D4-B1C8-D62107860E98}" dt="2023-12-05T12:04:49.397" v="2160" actId="1076"/>
        <pc:sldMkLst>
          <pc:docMk/>
          <pc:sldMk cId="2723781638" sldId="288"/>
        </pc:sldMkLst>
        <pc:spChg chg="del mod">
          <ac:chgData name="Nicolás Rodríguez Uribe" userId="743eddab-4d2c-4c93-bdc4-e21608900313" providerId="ADAL" clId="{65A83F6B-90CE-45D4-B1C8-D62107860E98}" dt="2023-12-05T12:04:31.030" v="2154" actId="478"/>
          <ac:spMkLst>
            <pc:docMk/>
            <pc:sldMk cId="2723781638" sldId="288"/>
            <ac:spMk id="5" creationId="{CA4367EF-420F-8AB9-B445-DF046B536613}"/>
          </ac:spMkLst>
        </pc:spChg>
        <pc:spChg chg="add del mod">
          <ac:chgData name="Nicolás Rodríguez Uribe" userId="743eddab-4d2c-4c93-bdc4-e21608900313" providerId="ADAL" clId="{65A83F6B-90CE-45D4-B1C8-D62107860E98}" dt="2023-12-05T12:04:33.477" v="2155" actId="478"/>
          <ac:spMkLst>
            <pc:docMk/>
            <pc:sldMk cId="2723781638" sldId="288"/>
            <ac:spMk id="8" creationId="{1A35A60E-B91F-C7C6-1DEB-D67EB4AEA6F0}"/>
          </ac:spMkLst>
        </pc:spChg>
        <pc:spChg chg="add mod">
          <ac:chgData name="Nicolás Rodríguez Uribe" userId="743eddab-4d2c-4c93-bdc4-e21608900313" providerId="ADAL" clId="{65A83F6B-90CE-45D4-B1C8-D62107860E98}" dt="2023-12-05T12:04:45.412" v="2159" actId="1076"/>
          <ac:spMkLst>
            <pc:docMk/>
            <pc:sldMk cId="2723781638" sldId="288"/>
            <ac:spMk id="11" creationId="{6F192B7C-6FF1-51A2-F329-336FB581F9CA}"/>
          </ac:spMkLst>
        </pc:spChg>
        <pc:spChg chg="mod">
          <ac:chgData name="Nicolás Rodríguez Uribe" userId="743eddab-4d2c-4c93-bdc4-e21608900313" providerId="ADAL" clId="{65A83F6B-90CE-45D4-B1C8-D62107860E98}" dt="2023-12-05T12:04:08.473" v="2153" actId="20577"/>
          <ac:spMkLst>
            <pc:docMk/>
            <pc:sldMk cId="2723781638" sldId="288"/>
            <ac:spMk id="13" creationId="{FB2C0BA8-81FE-7EEA-924D-BDB878D30FFD}"/>
          </ac:spMkLst>
        </pc:spChg>
        <pc:picChg chg="add mod">
          <ac:chgData name="Nicolás Rodríguez Uribe" userId="743eddab-4d2c-4c93-bdc4-e21608900313" providerId="ADAL" clId="{65A83F6B-90CE-45D4-B1C8-D62107860E98}" dt="2023-12-05T12:04:01.799" v="2142" actId="1076"/>
          <ac:picMkLst>
            <pc:docMk/>
            <pc:sldMk cId="2723781638" sldId="288"/>
            <ac:picMk id="6" creationId="{0908ABBD-C7F2-75E1-42AF-E6A2B53DA55D}"/>
          </ac:picMkLst>
        </pc:picChg>
        <pc:picChg chg="add mod">
          <ac:chgData name="Nicolás Rodríguez Uribe" userId="743eddab-4d2c-4c93-bdc4-e21608900313" providerId="ADAL" clId="{65A83F6B-90CE-45D4-B1C8-D62107860E98}" dt="2023-12-05T12:04:49.397" v="2160" actId="1076"/>
          <ac:picMkLst>
            <pc:docMk/>
            <pc:sldMk cId="2723781638" sldId="288"/>
            <ac:picMk id="10" creationId="{D6A0A32D-2082-FB7E-76E8-44CC5EDFFC12}"/>
          </ac:picMkLst>
        </pc:picChg>
        <pc:picChg chg="del">
          <ac:chgData name="Nicolás Rodríguez Uribe" userId="743eddab-4d2c-4c93-bdc4-e21608900313" providerId="ADAL" clId="{65A83F6B-90CE-45D4-B1C8-D62107860E98}" dt="2023-12-05T12:03:53.624" v="2140" actId="478"/>
          <ac:picMkLst>
            <pc:docMk/>
            <pc:sldMk cId="2723781638" sldId="288"/>
            <ac:picMk id="12" creationId="{C7ACB24B-2A2D-D9D5-3F6D-EA66FAEE6C58}"/>
          </ac:picMkLst>
        </pc:picChg>
      </pc:sldChg>
      <pc:sldChg chg="addSp delSp modSp add mod">
        <pc:chgData name="Nicolás Rodríguez Uribe" userId="743eddab-4d2c-4c93-bdc4-e21608900313" providerId="ADAL" clId="{65A83F6B-90CE-45D4-B1C8-D62107860E98}" dt="2023-12-05T12:50:34.872" v="2501" actId="478"/>
        <pc:sldMkLst>
          <pc:docMk/>
          <pc:sldMk cId="1141569609" sldId="289"/>
        </pc:sldMkLst>
        <pc:spChg chg="mod">
          <ac:chgData name="Nicolás Rodríguez Uribe" userId="743eddab-4d2c-4c93-bdc4-e21608900313" providerId="ADAL" clId="{65A83F6B-90CE-45D4-B1C8-D62107860E98}" dt="2023-12-05T12:44:46.877" v="2375" actId="20577"/>
          <ac:spMkLst>
            <pc:docMk/>
            <pc:sldMk cId="1141569609" sldId="289"/>
            <ac:spMk id="4" creationId="{EC7282F1-25B7-6A2B-F234-CA687E2D4AE7}"/>
          </ac:spMkLst>
        </pc:spChg>
        <pc:spChg chg="mod">
          <ac:chgData name="Nicolás Rodríguez Uribe" userId="743eddab-4d2c-4c93-bdc4-e21608900313" providerId="ADAL" clId="{65A83F6B-90CE-45D4-B1C8-D62107860E98}" dt="2023-12-05T12:49:35.774" v="2498" actId="6549"/>
          <ac:spMkLst>
            <pc:docMk/>
            <pc:sldMk cId="1141569609" sldId="289"/>
            <ac:spMk id="5" creationId="{CA4367EF-420F-8AB9-B445-DF046B536613}"/>
          </ac:spMkLst>
        </pc:spChg>
        <pc:spChg chg="add del mod">
          <ac:chgData name="Nicolás Rodríguez Uribe" userId="743eddab-4d2c-4c93-bdc4-e21608900313" providerId="ADAL" clId="{65A83F6B-90CE-45D4-B1C8-D62107860E98}" dt="2023-12-05T12:50:34.872" v="2501" actId="478"/>
          <ac:spMkLst>
            <pc:docMk/>
            <pc:sldMk cId="1141569609" sldId="289"/>
            <ac:spMk id="6" creationId="{ED375DC9-FDE3-8543-62B4-008365A146E4}"/>
          </ac:spMkLst>
        </pc:spChg>
        <pc:spChg chg="del">
          <ac:chgData name="Nicolás Rodríguez Uribe" userId="743eddab-4d2c-4c93-bdc4-e21608900313" providerId="ADAL" clId="{65A83F6B-90CE-45D4-B1C8-D62107860E98}" dt="2023-12-05T12:32:38.544" v="2176" actId="478"/>
          <ac:spMkLst>
            <pc:docMk/>
            <pc:sldMk cId="1141569609" sldId="289"/>
            <ac:spMk id="10" creationId="{808AC351-0E6B-8A8A-6679-8D7A4343B181}"/>
          </ac:spMkLst>
        </pc:spChg>
      </pc:sldChg>
      <pc:sldChg chg="add del">
        <pc:chgData name="Nicolás Rodríguez Uribe" userId="743eddab-4d2c-4c93-bdc4-e21608900313" providerId="ADAL" clId="{65A83F6B-90CE-45D4-B1C8-D62107860E98}" dt="2023-12-05T12:31:47.948" v="2162" actId="47"/>
        <pc:sldMkLst>
          <pc:docMk/>
          <pc:sldMk cId="3711030250" sldId="289"/>
        </pc:sldMkLst>
      </pc:sldChg>
      <pc:sldChg chg="modSp add mod">
        <pc:chgData name="Nicolás Rodríguez Uribe" userId="743eddab-4d2c-4c93-bdc4-e21608900313" providerId="ADAL" clId="{65A83F6B-90CE-45D4-B1C8-D62107860E98}" dt="2023-12-05T12:48:13.809" v="2487" actId="20577"/>
        <pc:sldMkLst>
          <pc:docMk/>
          <pc:sldMk cId="1317473436" sldId="290"/>
        </pc:sldMkLst>
        <pc:spChg chg="mod">
          <ac:chgData name="Nicolás Rodríguez Uribe" userId="743eddab-4d2c-4c93-bdc4-e21608900313" providerId="ADAL" clId="{65A83F6B-90CE-45D4-B1C8-D62107860E98}" dt="2023-12-05T12:44:49.614" v="2376" actId="20577"/>
          <ac:spMkLst>
            <pc:docMk/>
            <pc:sldMk cId="1317473436" sldId="290"/>
            <ac:spMk id="4" creationId="{EC7282F1-25B7-6A2B-F234-CA687E2D4AE7}"/>
          </ac:spMkLst>
        </pc:spChg>
        <pc:spChg chg="mod">
          <ac:chgData name="Nicolás Rodríguez Uribe" userId="743eddab-4d2c-4c93-bdc4-e21608900313" providerId="ADAL" clId="{65A83F6B-90CE-45D4-B1C8-D62107860E98}" dt="2023-12-05T12:48:13.809" v="2487" actId="20577"/>
          <ac:spMkLst>
            <pc:docMk/>
            <pc:sldMk cId="1317473436" sldId="290"/>
            <ac:spMk id="5" creationId="{CA4367EF-420F-8AB9-B445-DF046B536613}"/>
          </ac:spMkLst>
        </pc:spChg>
      </pc:sldChg>
      <pc:sldChg chg="modSp add mod">
        <pc:chgData name="Nicolás Rodríguez Uribe" userId="743eddab-4d2c-4c93-bdc4-e21608900313" providerId="ADAL" clId="{65A83F6B-90CE-45D4-B1C8-D62107860E98}" dt="2023-12-05T12:48:22.149" v="2493" actId="20577"/>
        <pc:sldMkLst>
          <pc:docMk/>
          <pc:sldMk cId="3609755225" sldId="291"/>
        </pc:sldMkLst>
        <pc:spChg chg="mod">
          <ac:chgData name="Nicolás Rodríguez Uribe" userId="743eddab-4d2c-4c93-bdc4-e21608900313" providerId="ADAL" clId="{65A83F6B-90CE-45D4-B1C8-D62107860E98}" dt="2023-12-05T12:45:15.942" v="2380" actId="6549"/>
          <ac:spMkLst>
            <pc:docMk/>
            <pc:sldMk cId="3609755225" sldId="291"/>
            <ac:spMk id="4" creationId="{EC7282F1-25B7-6A2B-F234-CA687E2D4AE7}"/>
          </ac:spMkLst>
        </pc:spChg>
        <pc:spChg chg="mod">
          <ac:chgData name="Nicolás Rodríguez Uribe" userId="743eddab-4d2c-4c93-bdc4-e21608900313" providerId="ADAL" clId="{65A83F6B-90CE-45D4-B1C8-D62107860E98}" dt="2023-12-05T12:48:22.149" v="2493" actId="20577"/>
          <ac:spMkLst>
            <pc:docMk/>
            <pc:sldMk cId="3609755225" sldId="291"/>
            <ac:spMk id="5" creationId="{CA4367EF-420F-8AB9-B445-DF046B536613}"/>
          </ac:spMkLst>
        </pc:spChg>
      </pc:sldChg>
      <pc:sldChg chg="addSp delSp modSp add mod">
        <pc:chgData name="Nicolás Rodríguez Uribe" userId="743eddab-4d2c-4c93-bdc4-e21608900313" providerId="ADAL" clId="{65A83F6B-90CE-45D4-B1C8-D62107860E98}" dt="2023-12-05T14:07:53.750" v="2520" actId="20577"/>
        <pc:sldMkLst>
          <pc:docMk/>
          <pc:sldMk cId="3475964713" sldId="292"/>
        </pc:sldMkLst>
        <pc:spChg chg="add del">
          <ac:chgData name="Nicolás Rodríguez Uribe" userId="743eddab-4d2c-4c93-bdc4-e21608900313" providerId="ADAL" clId="{65A83F6B-90CE-45D4-B1C8-D62107860E98}" dt="2023-12-05T12:45:38.147" v="2383"/>
          <ac:spMkLst>
            <pc:docMk/>
            <pc:sldMk cId="3475964713" sldId="292"/>
            <ac:spMk id="3" creationId="{C869B6D2-8320-749E-8261-3F2165B36FAF}"/>
          </ac:spMkLst>
        </pc:spChg>
        <pc:spChg chg="mod">
          <ac:chgData name="Nicolás Rodríguez Uribe" userId="743eddab-4d2c-4c93-bdc4-e21608900313" providerId="ADAL" clId="{65A83F6B-90CE-45D4-B1C8-D62107860E98}" dt="2023-12-05T14:07:53.750" v="2520" actId="20577"/>
          <ac:spMkLst>
            <pc:docMk/>
            <pc:sldMk cId="3475964713" sldId="292"/>
            <ac:spMk id="5" creationId="{CA4367EF-420F-8AB9-B445-DF046B536613}"/>
          </ac:spMkLst>
        </pc:spChg>
      </pc:sldChg>
      <pc:sldChg chg="addSp delSp modSp add mod">
        <pc:chgData name="Nicolás Rodríguez Uribe" userId="743eddab-4d2c-4c93-bdc4-e21608900313" providerId="ADAL" clId="{65A83F6B-90CE-45D4-B1C8-D62107860E98}" dt="2023-12-06T08:46:13.399" v="2611" actId="20577"/>
        <pc:sldMkLst>
          <pc:docMk/>
          <pc:sldMk cId="1194558395" sldId="293"/>
        </pc:sldMkLst>
        <pc:spChg chg="add mod">
          <ac:chgData name="Nicolás Rodríguez Uribe" userId="743eddab-4d2c-4c93-bdc4-e21608900313" providerId="ADAL" clId="{65A83F6B-90CE-45D4-B1C8-D62107860E98}" dt="2023-12-06T08:45:51.073" v="2568" actId="1076"/>
          <ac:spMkLst>
            <pc:docMk/>
            <pc:sldMk cId="1194558395" sldId="293"/>
            <ac:spMk id="3" creationId="{E9D9E170-061A-1D08-4DB5-BA7F786D38DE}"/>
          </ac:spMkLst>
        </pc:spChg>
        <pc:spChg chg="add mod">
          <ac:chgData name="Nicolás Rodríguez Uribe" userId="743eddab-4d2c-4c93-bdc4-e21608900313" providerId="ADAL" clId="{65A83F6B-90CE-45D4-B1C8-D62107860E98}" dt="2023-12-06T08:45:35.929" v="2566" actId="1076"/>
          <ac:spMkLst>
            <pc:docMk/>
            <pc:sldMk cId="1194558395" sldId="293"/>
            <ac:spMk id="5" creationId="{09A9499B-9EAC-B5ED-C45A-E7BB54A76CC1}"/>
          </ac:spMkLst>
        </pc:spChg>
        <pc:spChg chg="del">
          <ac:chgData name="Nicolás Rodríguez Uribe" userId="743eddab-4d2c-4c93-bdc4-e21608900313" providerId="ADAL" clId="{65A83F6B-90CE-45D4-B1C8-D62107860E98}" dt="2023-12-05T21:20:04.601" v="2521" actId="478"/>
          <ac:spMkLst>
            <pc:docMk/>
            <pc:sldMk cId="1194558395" sldId="293"/>
            <ac:spMk id="5" creationId="{CA4367EF-420F-8AB9-B445-DF046B536613}"/>
          </ac:spMkLst>
        </pc:spChg>
        <pc:spChg chg="add del mod">
          <ac:chgData name="Nicolás Rodríguez Uribe" userId="743eddab-4d2c-4c93-bdc4-e21608900313" providerId="ADAL" clId="{65A83F6B-90CE-45D4-B1C8-D62107860E98}" dt="2023-12-05T21:20:07.719" v="2522" actId="478"/>
          <ac:spMkLst>
            <pc:docMk/>
            <pc:sldMk cId="1194558395" sldId="293"/>
            <ac:spMk id="6" creationId="{0741EB35-D3E3-73A6-2CC6-5F083E2DED3C}"/>
          </ac:spMkLst>
        </pc:spChg>
        <pc:spChg chg="add mod">
          <ac:chgData name="Nicolás Rodríguez Uribe" userId="743eddab-4d2c-4c93-bdc4-e21608900313" providerId="ADAL" clId="{65A83F6B-90CE-45D4-B1C8-D62107860E98}" dt="2023-12-06T08:46:13.399" v="2611" actId="20577"/>
          <ac:spMkLst>
            <pc:docMk/>
            <pc:sldMk cId="1194558395" sldId="293"/>
            <ac:spMk id="6" creationId="{DFD240E6-19D2-FA30-EDDB-3F63D9D85499}"/>
          </ac:spMkLst>
        </pc:spChg>
        <pc:picChg chg="add mod">
          <ac:chgData name="Nicolás Rodríguez Uribe" userId="743eddab-4d2c-4c93-bdc4-e21608900313" providerId="ADAL" clId="{65A83F6B-90CE-45D4-B1C8-D62107860E98}" dt="2023-12-06T08:45:53.197" v="2569" actId="1076"/>
          <ac:picMkLst>
            <pc:docMk/>
            <pc:sldMk cId="1194558395" sldId="293"/>
            <ac:picMk id="8" creationId="{510CFD1C-E943-9785-BE7A-17308AFD7E8C}"/>
          </ac:picMkLst>
        </pc:picChg>
      </pc:sldChg>
      <pc:sldChg chg="modSp add mod ord">
        <pc:chgData name="Nicolás Rodríguez Uribe" userId="743eddab-4d2c-4c93-bdc4-e21608900313" providerId="ADAL" clId="{65A83F6B-90CE-45D4-B1C8-D62107860E98}" dt="2023-12-06T09:43:27.832" v="2685" actId="20577"/>
        <pc:sldMkLst>
          <pc:docMk/>
          <pc:sldMk cId="2997515614" sldId="294"/>
        </pc:sldMkLst>
        <pc:spChg chg="mod">
          <ac:chgData name="Nicolás Rodríguez Uribe" userId="743eddab-4d2c-4c93-bdc4-e21608900313" providerId="ADAL" clId="{65A83F6B-90CE-45D4-B1C8-D62107860E98}" dt="2023-12-06T09:41:37.687" v="2641" actId="20577"/>
          <ac:spMkLst>
            <pc:docMk/>
            <pc:sldMk cId="2997515614" sldId="294"/>
            <ac:spMk id="4" creationId="{EC7282F1-25B7-6A2B-F234-CA687E2D4AE7}"/>
          </ac:spMkLst>
        </pc:spChg>
        <pc:spChg chg="mod">
          <ac:chgData name="Nicolás Rodríguez Uribe" userId="743eddab-4d2c-4c93-bdc4-e21608900313" providerId="ADAL" clId="{65A83F6B-90CE-45D4-B1C8-D62107860E98}" dt="2023-12-06T09:43:27.832" v="2685" actId="20577"/>
          <ac:spMkLst>
            <pc:docMk/>
            <pc:sldMk cId="2997515614" sldId="294"/>
            <ac:spMk id="5" creationId="{CA4367EF-420F-8AB9-B445-DF046B536613}"/>
          </ac:spMkLst>
        </pc:spChg>
      </pc:sldChg>
      <pc:sldChg chg="add del">
        <pc:chgData name="Nicolás Rodríguez Uribe" userId="743eddab-4d2c-4c93-bdc4-e21608900313" providerId="ADAL" clId="{65A83F6B-90CE-45D4-B1C8-D62107860E98}" dt="2023-12-05T13:11:04.994" v="2504" actId="47"/>
        <pc:sldMkLst>
          <pc:docMk/>
          <pc:sldMk cId="4039576463" sldId="294"/>
        </pc:sldMkLst>
      </pc:sldChg>
      <pc:sldChg chg="modSp add mod">
        <pc:chgData name="Nicolás Rodríguez Uribe" userId="743eddab-4d2c-4c93-bdc4-e21608900313" providerId="ADAL" clId="{65A83F6B-90CE-45D4-B1C8-D62107860E98}" dt="2023-12-06T09:44:45.328" v="2696" actId="6549"/>
        <pc:sldMkLst>
          <pc:docMk/>
          <pc:sldMk cId="1344007722" sldId="295"/>
        </pc:sldMkLst>
        <pc:spChg chg="mod">
          <ac:chgData name="Nicolás Rodríguez Uribe" userId="743eddab-4d2c-4c93-bdc4-e21608900313" providerId="ADAL" clId="{65A83F6B-90CE-45D4-B1C8-D62107860E98}" dt="2023-12-06T09:44:45.328" v="2696" actId="6549"/>
          <ac:spMkLst>
            <pc:docMk/>
            <pc:sldMk cId="1344007722" sldId="295"/>
            <ac:spMk id="5" creationId="{CA4367EF-420F-8AB9-B445-DF046B536613}"/>
          </ac:spMkLst>
        </pc:spChg>
      </pc:sldChg>
      <pc:sldChg chg="modSp add mod">
        <pc:chgData name="Nicolás Rodríguez Uribe" userId="743eddab-4d2c-4c93-bdc4-e21608900313" providerId="ADAL" clId="{65A83F6B-90CE-45D4-B1C8-D62107860E98}" dt="2023-12-06T09:45:30.760" v="2704" actId="6549"/>
        <pc:sldMkLst>
          <pc:docMk/>
          <pc:sldMk cId="438450295" sldId="296"/>
        </pc:sldMkLst>
        <pc:spChg chg="mod">
          <ac:chgData name="Nicolás Rodríguez Uribe" userId="743eddab-4d2c-4c93-bdc4-e21608900313" providerId="ADAL" clId="{65A83F6B-90CE-45D4-B1C8-D62107860E98}" dt="2023-12-06T09:45:30.760" v="2704" actId="6549"/>
          <ac:spMkLst>
            <pc:docMk/>
            <pc:sldMk cId="438450295" sldId="296"/>
            <ac:spMk id="5" creationId="{CA4367EF-420F-8AB9-B445-DF046B536613}"/>
          </ac:spMkLst>
        </pc:spChg>
      </pc:sldChg>
      <pc:sldChg chg="modSp add mod">
        <pc:chgData name="Nicolás Rodríguez Uribe" userId="743eddab-4d2c-4c93-bdc4-e21608900313" providerId="ADAL" clId="{65A83F6B-90CE-45D4-B1C8-D62107860E98}" dt="2023-12-06T09:49:31.104" v="3236" actId="6549"/>
        <pc:sldMkLst>
          <pc:docMk/>
          <pc:sldMk cId="1557981990" sldId="297"/>
        </pc:sldMkLst>
        <pc:spChg chg="mod">
          <ac:chgData name="Nicolás Rodríguez Uribe" userId="743eddab-4d2c-4c93-bdc4-e21608900313" providerId="ADAL" clId="{65A83F6B-90CE-45D4-B1C8-D62107860E98}" dt="2023-12-06T09:46:00.815" v="2714" actId="20577"/>
          <ac:spMkLst>
            <pc:docMk/>
            <pc:sldMk cId="1557981990" sldId="297"/>
            <ac:spMk id="4" creationId="{EC7282F1-25B7-6A2B-F234-CA687E2D4AE7}"/>
          </ac:spMkLst>
        </pc:spChg>
        <pc:spChg chg="mod">
          <ac:chgData name="Nicolás Rodríguez Uribe" userId="743eddab-4d2c-4c93-bdc4-e21608900313" providerId="ADAL" clId="{65A83F6B-90CE-45D4-B1C8-D62107860E98}" dt="2023-12-06T09:49:31.104" v="3236" actId="6549"/>
          <ac:spMkLst>
            <pc:docMk/>
            <pc:sldMk cId="1557981990" sldId="297"/>
            <ac:spMk id="5" creationId="{CA4367EF-420F-8AB9-B445-DF046B536613}"/>
          </ac:spMkLst>
        </pc:spChg>
      </pc:sldChg>
      <pc:sldChg chg="addSp delSp modSp add mod">
        <pc:chgData name="Nicolás Rodríguez Uribe" userId="743eddab-4d2c-4c93-bdc4-e21608900313" providerId="ADAL" clId="{65A83F6B-90CE-45D4-B1C8-D62107860E98}" dt="2023-12-06T09:52:39.807" v="3285" actId="20577"/>
        <pc:sldMkLst>
          <pc:docMk/>
          <pc:sldMk cId="1371532434" sldId="298"/>
        </pc:sldMkLst>
        <pc:spChg chg="del mod">
          <ac:chgData name="Nicolás Rodríguez Uribe" userId="743eddab-4d2c-4c93-bdc4-e21608900313" providerId="ADAL" clId="{65A83F6B-90CE-45D4-B1C8-D62107860E98}" dt="2023-12-06T09:49:49.430" v="3239" actId="478"/>
          <ac:spMkLst>
            <pc:docMk/>
            <pc:sldMk cId="1371532434" sldId="298"/>
            <ac:spMk id="5" creationId="{CA4367EF-420F-8AB9-B445-DF046B536613}"/>
          </ac:spMkLst>
        </pc:spChg>
        <pc:spChg chg="add del mod">
          <ac:chgData name="Nicolás Rodríguez Uribe" userId="743eddab-4d2c-4c93-bdc4-e21608900313" providerId="ADAL" clId="{65A83F6B-90CE-45D4-B1C8-D62107860E98}" dt="2023-12-06T09:49:52.272" v="3240" actId="478"/>
          <ac:spMkLst>
            <pc:docMk/>
            <pc:sldMk cId="1371532434" sldId="298"/>
            <ac:spMk id="6" creationId="{1D44F00D-6C4D-9533-5137-8D00AB148281}"/>
          </ac:spMkLst>
        </pc:spChg>
        <pc:spChg chg="add mod">
          <ac:chgData name="Nicolás Rodríguez Uribe" userId="743eddab-4d2c-4c93-bdc4-e21608900313" providerId="ADAL" clId="{65A83F6B-90CE-45D4-B1C8-D62107860E98}" dt="2023-12-06T09:52:22.227" v="3270" actId="1076"/>
          <ac:spMkLst>
            <pc:docMk/>
            <pc:sldMk cId="1371532434" sldId="298"/>
            <ac:spMk id="7" creationId="{C8EE475B-41B5-9FCB-42D3-72B4C84F6091}"/>
          </ac:spMkLst>
        </pc:spChg>
        <pc:spChg chg="add mod">
          <ac:chgData name="Nicolás Rodríguez Uribe" userId="743eddab-4d2c-4c93-bdc4-e21608900313" providerId="ADAL" clId="{65A83F6B-90CE-45D4-B1C8-D62107860E98}" dt="2023-12-06T09:51:20.016" v="3267" actId="20577"/>
          <ac:spMkLst>
            <pc:docMk/>
            <pc:sldMk cId="1371532434" sldId="298"/>
            <ac:spMk id="8" creationId="{960C4B78-89AB-5283-3940-7AAE4287DA7B}"/>
          </ac:spMkLst>
        </pc:spChg>
        <pc:spChg chg="add mod">
          <ac:chgData name="Nicolás Rodríguez Uribe" userId="743eddab-4d2c-4c93-bdc4-e21608900313" providerId="ADAL" clId="{65A83F6B-90CE-45D4-B1C8-D62107860E98}" dt="2023-12-06T09:52:39.807" v="3285" actId="20577"/>
          <ac:spMkLst>
            <pc:docMk/>
            <pc:sldMk cId="1371532434" sldId="298"/>
            <ac:spMk id="11" creationId="{2F1802FF-4E3A-CE17-A50E-AB70793471F2}"/>
          </ac:spMkLst>
        </pc:spChg>
        <pc:picChg chg="add mod">
          <ac:chgData name="Nicolás Rodríguez Uribe" userId="743eddab-4d2c-4c93-bdc4-e21608900313" providerId="ADAL" clId="{65A83F6B-90CE-45D4-B1C8-D62107860E98}" dt="2023-12-06T09:52:25.705" v="3271" actId="1076"/>
          <ac:picMkLst>
            <pc:docMk/>
            <pc:sldMk cId="1371532434" sldId="298"/>
            <ac:picMk id="10" creationId="{740924AC-5CB3-8819-82B4-41D756CE38EF}"/>
          </ac:picMkLst>
        </pc:picChg>
      </pc:sldChg>
      <pc:sldChg chg="addSp delSp modSp add mod">
        <pc:chgData name="Nicolás Rodríguez Uribe" userId="743eddab-4d2c-4c93-bdc4-e21608900313" providerId="ADAL" clId="{65A83F6B-90CE-45D4-B1C8-D62107860E98}" dt="2023-12-06T09:58:49.311" v="3557" actId="20577"/>
        <pc:sldMkLst>
          <pc:docMk/>
          <pc:sldMk cId="2855059957" sldId="299"/>
        </pc:sldMkLst>
        <pc:spChg chg="add mod">
          <ac:chgData name="Nicolás Rodríguez Uribe" userId="743eddab-4d2c-4c93-bdc4-e21608900313" providerId="ADAL" clId="{65A83F6B-90CE-45D4-B1C8-D62107860E98}" dt="2023-12-06T09:56:00.579" v="3298" actId="1076"/>
          <ac:spMkLst>
            <pc:docMk/>
            <pc:sldMk cId="2855059957" sldId="299"/>
            <ac:spMk id="3" creationId="{B7E62D5C-896F-BB6F-5E3C-A1B9EA2B6711}"/>
          </ac:spMkLst>
        </pc:spChg>
        <pc:spChg chg="add mod">
          <ac:chgData name="Nicolás Rodríguez Uribe" userId="743eddab-4d2c-4c93-bdc4-e21608900313" providerId="ADAL" clId="{65A83F6B-90CE-45D4-B1C8-D62107860E98}" dt="2023-12-06T09:58:49.311" v="3557" actId="20577"/>
          <ac:spMkLst>
            <pc:docMk/>
            <pc:sldMk cId="2855059957" sldId="299"/>
            <ac:spMk id="5" creationId="{ED8C2649-4357-6617-F80C-BC508532980F}"/>
          </ac:spMkLst>
        </pc:spChg>
        <pc:spChg chg="del">
          <ac:chgData name="Nicolás Rodríguez Uribe" userId="743eddab-4d2c-4c93-bdc4-e21608900313" providerId="ADAL" clId="{65A83F6B-90CE-45D4-B1C8-D62107860E98}" dt="2023-12-06T09:55:28.778" v="3287" actId="478"/>
          <ac:spMkLst>
            <pc:docMk/>
            <pc:sldMk cId="2855059957" sldId="299"/>
            <ac:spMk id="7" creationId="{C8EE475B-41B5-9FCB-42D3-72B4C84F6091}"/>
          </ac:spMkLst>
        </pc:spChg>
        <pc:spChg chg="mod">
          <ac:chgData name="Nicolás Rodríguez Uribe" userId="743eddab-4d2c-4c93-bdc4-e21608900313" providerId="ADAL" clId="{65A83F6B-90CE-45D4-B1C8-D62107860E98}" dt="2023-12-06T09:56:13.510" v="3326" actId="14100"/>
          <ac:spMkLst>
            <pc:docMk/>
            <pc:sldMk cId="2855059957" sldId="299"/>
            <ac:spMk id="8" creationId="{960C4B78-89AB-5283-3940-7AAE4287DA7B}"/>
          </ac:spMkLst>
        </pc:spChg>
        <pc:spChg chg="del">
          <ac:chgData name="Nicolás Rodríguez Uribe" userId="743eddab-4d2c-4c93-bdc4-e21608900313" providerId="ADAL" clId="{65A83F6B-90CE-45D4-B1C8-D62107860E98}" dt="2023-12-06T09:55:31.463" v="3289" actId="478"/>
          <ac:spMkLst>
            <pc:docMk/>
            <pc:sldMk cId="2855059957" sldId="299"/>
            <ac:spMk id="11" creationId="{2F1802FF-4E3A-CE17-A50E-AB70793471F2}"/>
          </ac:spMkLst>
        </pc:spChg>
        <pc:picChg chg="del">
          <ac:chgData name="Nicolás Rodríguez Uribe" userId="743eddab-4d2c-4c93-bdc4-e21608900313" providerId="ADAL" clId="{65A83F6B-90CE-45D4-B1C8-D62107860E98}" dt="2023-12-06T09:55:30.130" v="3288" actId="478"/>
          <ac:picMkLst>
            <pc:docMk/>
            <pc:sldMk cId="2855059957" sldId="299"/>
            <ac:picMk id="10" creationId="{740924AC-5CB3-8819-82B4-41D756CE38EF}"/>
          </ac:picMkLst>
        </pc:picChg>
      </pc:sldChg>
    </pc:docChg>
  </pc:docChgLst>
  <pc:docChgLst>
    <pc:chgData name="Nicolás Rodríguez Uribe" userId="743eddab-4d2c-4c93-bdc4-e21608900313" providerId="ADAL" clId="{8BAE2CF8-6DA3-466E-B4D6-9FF1C6261FF1}"/>
    <pc:docChg chg="undo custSel addSld delSld modSld sldOrd">
      <pc:chgData name="Nicolás Rodríguez Uribe" userId="743eddab-4d2c-4c93-bdc4-e21608900313" providerId="ADAL" clId="{8BAE2CF8-6DA3-466E-B4D6-9FF1C6261FF1}" dt="2023-09-22T14:54:13" v="231" actId="20577"/>
      <pc:docMkLst>
        <pc:docMk/>
      </pc:docMkLst>
      <pc:sldChg chg="modSp mod">
        <pc:chgData name="Nicolás Rodríguez Uribe" userId="743eddab-4d2c-4c93-bdc4-e21608900313" providerId="ADAL" clId="{8BAE2CF8-6DA3-466E-B4D6-9FF1C6261FF1}" dt="2023-09-22T14:19:30.372" v="31" actId="20577"/>
        <pc:sldMkLst>
          <pc:docMk/>
          <pc:sldMk cId="0" sldId="256"/>
        </pc:sldMkLst>
        <pc:spChg chg="mod">
          <ac:chgData name="Nicolás Rodríguez Uribe" userId="743eddab-4d2c-4c93-bdc4-e21608900313" providerId="ADAL" clId="{8BAE2CF8-6DA3-466E-B4D6-9FF1C6261FF1}" dt="2023-09-22T14:19:30.372" v="31" actId="20577"/>
          <ac:spMkLst>
            <pc:docMk/>
            <pc:sldMk cId="0" sldId="256"/>
            <ac:spMk id="2" creationId="{11BAE244-2406-09C7-E8D8-EFA74BA239B2}"/>
          </ac:spMkLst>
        </pc:spChg>
      </pc:sldChg>
      <pc:sldChg chg="modSp add del mod">
        <pc:chgData name="Nicolás Rodríguez Uribe" userId="743eddab-4d2c-4c93-bdc4-e21608900313" providerId="ADAL" clId="{8BAE2CF8-6DA3-466E-B4D6-9FF1C6261FF1}" dt="2023-09-22T14:41:04.399" v="113" actId="20577"/>
        <pc:sldMkLst>
          <pc:docMk/>
          <pc:sldMk cId="4158414998" sldId="258"/>
        </pc:sldMkLst>
        <pc:spChg chg="mod">
          <ac:chgData name="Nicolás Rodríguez Uribe" userId="743eddab-4d2c-4c93-bdc4-e21608900313" providerId="ADAL" clId="{8BAE2CF8-6DA3-466E-B4D6-9FF1C6261FF1}" dt="2023-09-22T14:41:04.399" v="113" actId="20577"/>
          <ac:spMkLst>
            <pc:docMk/>
            <pc:sldMk cId="4158414998" sldId="258"/>
            <ac:spMk id="4" creationId="{EC7282F1-25B7-6A2B-F234-CA687E2D4AE7}"/>
          </ac:spMkLst>
        </pc:spChg>
        <pc:spChg chg="mod">
          <ac:chgData name="Nicolás Rodríguez Uribe" userId="743eddab-4d2c-4c93-bdc4-e21608900313" providerId="ADAL" clId="{8BAE2CF8-6DA3-466E-B4D6-9FF1C6261FF1}" dt="2023-09-22T14:39:56.121" v="93" actId="20577"/>
          <ac:spMkLst>
            <pc:docMk/>
            <pc:sldMk cId="4158414998" sldId="258"/>
            <ac:spMk id="5" creationId="{CA4367EF-420F-8AB9-B445-DF046B536613}"/>
          </ac:spMkLst>
        </pc:spChg>
      </pc:sldChg>
      <pc:sldChg chg="add del">
        <pc:chgData name="Nicolás Rodríguez Uribe" userId="743eddab-4d2c-4c93-bdc4-e21608900313" providerId="ADAL" clId="{8BAE2CF8-6DA3-466E-B4D6-9FF1C6261FF1}" dt="2023-09-22T14:19:18.362" v="2" actId="47"/>
        <pc:sldMkLst>
          <pc:docMk/>
          <pc:sldMk cId="1547701883" sldId="259"/>
        </pc:sldMkLst>
      </pc:sldChg>
      <pc:sldChg chg="modSp add mod">
        <pc:chgData name="Nicolás Rodríguez Uribe" userId="743eddab-4d2c-4c93-bdc4-e21608900313" providerId="ADAL" clId="{8BAE2CF8-6DA3-466E-B4D6-9FF1C6261FF1}" dt="2023-09-22T14:40:12.905" v="96" actId="20577"/>
        <pc:sldMkLst>
          <pc:docMk/>
          <pc:sldMk cId="2346170297" sldId="259"/>
        </pc:sldMkLst>
        <pc:spChg chg="mod">
          <ac:chgData name="Nicolás Rodríguez Uribe" userId="743eddab-4d2c-4c93-bdc4-e21608900313" providerId="ADAL" clId="{8BAE2CF8-6DA3-466E-B4D6-9FF1C6261FF1}" dt="2023-09-22T14:38:02.854" v="46" actId="20577"/>
          <ac:spMkLst>
            <pc:docMk/>
            <pc:sldMk cId="2346170297" sldId="259"/>
            <ac:spMk id="4" creationId="{EC7282F1-25B7-6A2B-F234-CA687E2D4AE7}"/>
          </ac:spMkLst>
        </pc:spChg>
        <pc:spChg chg="mod">
          <ac:chgData name="Nicolás Rodríguez Uribe" userId="743eddab-4d2c-4c93-bdc4-e21608900313" providerId="ADAL" clId="{8BAE2CF8-6DA3-466E-B4D6-9FF1C6261FF1}" dt="2023-09-22T14:40:12.905" v="96" actId="20577"/>
          <ac:spMkLst>
            <pc:docMk/>
            <pc:sldMk cId="2346170297" sldId="259"/>
            <ac:spMk id="5" creationId="{CA4367EF-420F-8AB9-B445-DF046B536613}"/>
          </ac:spMkLst>
        </pc:spChg>
      </pc:sldChg>
      <pc:sldChg chg="modSp add mod">
        <pc:chgData name="Nicolás Rodríguez Uribe" userId="743eddab-4d2c-4c93-bdc4-e21608900313" providerId="ADAL" clId="{8BAE2CF8-6DA3-466E-B4D6-9FF1C6261FF1}" dt="2023-09-22T14:40:15.374" v="97" actId="20577"/>
        <pc:sldMkLst>
          <pc:docMk/>
          <pc:sldMk cId="592076565" sldId="260"/>
        </pc:sldMkLst>
        <pc:spChg chg="mod">
          <ac:chgData name="Nicolás Rodríguez Uribe" userId="743eddab-4d2c-4c93-bdc4-e21608900313" providerId="ADAL" clId="{8BAE2CF8-6DA3-466E-B4D6-9FF1C6261FF1}" dt="2023-09-22T14:40:15.374" v="97" actId="20577"/>
          <ac:spMkLst>
            <pc:docMk/>
            <pc:sldMk cId="592076565" sldId="260"/>
            <ac:spMk id="5" creationId="{CA4367EF-420F-8AB9-B445-DF046B536613}"/>
          </ac:spMkLst>
        </pc:spChg>
      </pc:sldChg>
      <pc:sldChg chg="add del">
        <pc:chgData name="Nicolás Rodríguez Uribe" userId="743eddab-4d2c-4c93-bdc4-e21608900313" providerId="ADAL" clId="{8BAE2CF8-6DA3-466E-B4D6-9FF1C6261FF1}" dt="2023-09-22T14:19:18.362" v="2" actId="47"/>
        <pc:sldMkLst>
          <pc:docMk/>
          <pc:sldMk cId="757820027" sldId="260"/>
        </pc:sldMkLst>
      </pc:sldChg>
      <pc:sldChg chg="add del">
        <pc:chgData name="Nicolás Rodríguez Uribe" userId="743eddab-4d2c-4c93-bdc4-e21608900313" providerId="ADAL" clId="{8BAE2CF8-6DA3-466E-B4D6-9FF1C6261FF1}" dt="2023-09-22T14:19:18.362" v="2" actId="47"/>
        <pc:sldMkLst>
          <pc:docMk/>
          <pc:sldMk cId="2917593691" sldId="261"/>
        </pc:sldMkLst>
      </pc:sldChg>
      <pc:sldChg chg="modSp add mod">
        <pc:chgData name="Nicolás Rodríguez Uribe" userId="743eddab-4d2c-4c93-bdc4-e21608900313" providerId="ADAL" clId="{8BAE2CF8-6DA3-466E-B4D6-9FF1C6261FF1}" dt="2023-09-22T14:41:11.941" v="115"/>
        <pc:sldMkLst>
          <pc:docMk/>
          <pc:sldMk cId="3344836165" sldId="261"/>
        </pc:sldMkLst>
        <pc:spChg chg="mod">
          <ac:chgData name="Nicolás Rodríguez Uribe" userId="743eddab-4d2c-4c93-bdc4-e21608900313" providerId="ADAL" clId="{8BAE2CF8-6DA3-466E-B4D6-9FF1C6261FF1}" dt="2023-09-22T14:41:11.941" v="115"/>
          <ac:spMkLst>
            <pc:docMk/>
            <pc:sldMk cId="3344836165" sldId="261"/>
            <ac:spMk id="4" creationId="{EC7282F1-25B7-6A2B-F234-CA687E2D4AE7}"/>
          </ac:spMkLst>
        </pc:spChg>
        <pc:spChg chg="mod">
          <ac:chgData name="Nicolás Rodríguez Uribe" userId="743eddab-4d2c-4c93-bdc4-e21608900313" providerId="ADAL" clId="{8BAE2CF8-6DA3-466E-B4D6-9FF1C6261FF1}" dt="2023-09-22T14:40:01.456" v="95" actId="20577"/>
          <ac:spMkLst>
            <pc:docMk/>
            <pc:sldMk cId="3344836165" sldId="261"/>
            <ac:spMk id="5" creationId="{CA4367EF-420F-8AB9-B445-DF046B536613}"/>
          </ac:spMkLst>
        </pc:spChg>
      </pc:sldChg>
      <pc:sldChg chg="add del">
        <pc:chgData name="Nicolás Rodríguez Uribe" userId="743eddab-4d2c-4c93-bdc4-e21608900313" providerId="ADAL" clId="{8BAE2CF8-6DA3-466E-B4D6-9FF1C6261FF1}" dt="2023-09-22T14:19:18.362" v="2" actId="47"/>
        <pc:sldMkLst>
          <pc:docMk/>
          <pc:sldMk cId="1958732488" sldId="262"/>
        </pc:sldMkLst>
      </pc:sldChg>
      <pc:sldChg chg="modSp add mod ord">
        <pc:chgData name="Nicolás Rodríguez Uribe" userId="743eddab-4d2c-4c93-bdc4-e21608900313" providerId="ADAL" clId="{8BAE2CF8-6DA3-466E-B4D6-9FF1C6261FF1}" dt="2023-09-22T14:54:08.239" v="227" actId="20577"/>
        <pc:sldMkLst>
          <pc:docMk/>
          <pc:sldMk cId="3234330171" sldId="262"/>
        </pc:sldMkLst>
        <pc:spChg chg="mod">
          <ac:chgData name="Nicolás Rodríguez Uribe" userId="743eddab-4d2c-4c93-bdc4-e21608900313" providerId="ADAL" clId="{8BAE2CF8-6DA3-466E-B4D6-9FF1C6261FF1}" dt="2023-09-22T14:54:08.239" v="227" actId="20577"/>
          <ac:spMkLst>
            <pc:docMk/>
            <pc:sldMk cId="3234330171" sldId="262"/>
            <ac:spMk id="4" creationId="{EC7282F1-25B7-6A2B-F234-CA687E2D4AE7}"/>
          </ac:spMkLst>
        </pc:spChg>
        <pc:spChg chg="mod">
          <ac:chgData name="Nicolás Rodríguez Uribe" userId="743eddab-4d2c-4c93-bdc4-e21608900313" providerId="ADAL" clId="{8BAE2CF8-6DA3-466E-B4D6-9FF1C6261FF1}" dt="2023-09-22T14:53:38.368" v="206" actId="20577"/>
          <ac:spMkLst>
            <pc:docMk/>
            <pc:sldMk cId="3234330171" sldId="262"/>
            <ac:spMk id="5" creationId="{CA4367EF-420F-8AB9-B445-DF046B536613}"/>
          </ac:spMkLst>
        </pc:spChg>
      </pc:sldChg>
      <pc:sldChg chg="add del">
        <pc:chgData name="Nicolás Rodríguez Uribe" userId="743eddab-4d2c-4c93-bdc4-e21608900313" providerId="ADAL" clId="{8BAE2CF8-6DA3-466E-B4D6-9FF1C6261FF1}" dt="2023-09-22T14:19:18.362" v="2" actId="47"/>
        <pc:sldMkLst>
          <pc:docMk/>
          <pc:sldMk cId="894659187" sldId="263"/>
        </pc:sldMkLst>
      </pc:sldChg>
      <pc:sldChg chg="add">
        <pc:chgData name="Nicolás Rodríguez Uribe" userId="743eddab-4d2c-4c93-bdc4-e21608900313" providerId="ADAL" clId="{8BAE2CF8-6DA3-466E-B4D6-9FF1C6261FF1}" dt="2023-09-22T14:49:26.112" v="153" actId="2890"/>
        <pc:sldMkLst>
          <pc:docMk/>
          <pc:sldMk cId="3021982363" sldId="263"/>
        </pc:sldMkLst>
      </pc:sldChg>
      <pc:sldChg chg="add del">
        <pc:chgData name="Nicolás Rodríguez Uribe" userId="743eddab-4d2c-4c93-bdc4-e21608900313" providerId="ADAL" clId="{8BAE2CF8-6DA3-466E-B4D6-9FF1C6261FF1}" dt="2023-09-22T14:19:18.362" v="2" actId="47"/>
        <pc:sldMkLst>
          <pc:docMk/>
          <pc:sldMk cId="738696890" sldId="264"/>
        </pc:sldMkLst>
      </pc:sldChg>
      <pc:sldChg chg="modSp add mod">
        <pc:chgData name="Nicolás Rodríguez Uribe" userId="743eddab-4d2c-4c93-bdc4-e21608900313" providerId="ADAL" clId="{8BAE2CF8-6DA3-466E-B4D6-9FF1C6261FF1}" dt="2023-09-22T14:50:41.553" v="186"/>
        <pc:sldMkLst>
          <pc:docMk/>
          <pc:sldMk cId="3008267103" sldId="264"/>
        </pc:sldMkLst>
        <pc:spChg chg="mod">
          <ac:chgData name="Nicolás Rodríguez Uribe" userId="743eddab-4d2c-4c93-bdc4-e21608900313" providerId="ADAL" clId="{8BAE2CF8-6DA3-466E-B4D6-9FF1C6261FF1}" dt="2023-09-22T14:50:41.553" v="186"/>
          <ac:spMkLst>
            <pc:docMk/>
            <pc:sldMk cId="3008267103" sldId="264"/>
            <ac:spMk id="4" creationId="{EC7282F1-25B7-6A2B-F234-CA687E2D4AE7}"/>
          </ac:spMkLst>
        </pc:spChg>
        <pc:spChg chg="mod">
          <ac:chgData name="Nicolás Rodríguez Uribe" userId="743eddab-4d2c-4c93-bdc4-e21608900313" providerId="ADAL" clId="{8BAE2CF8-6DA3-466E-B4D6-9FF1C6261FF1}" dt="2023-09-22T14:49:59.275" v="157" actId="6549"/>
          <ac:spMkLst>
            <pc:docMk/>
            <pc:sldMk cId="3008267103" sldId="264"/>
            <ac:spMk id="5" creationId="{CA4367EF-420F-8AB9-B445-DF046B536613}"/>
          </ac:spMkLst>
        </pc:spChg>
      </pc:sldChg>
      <pc:sldChg chg="add del">
        <pc:chgData name="Nicolás Rodríguez Uribe" userId="743eddab-4d2c-4c93-bdc4-e21608900313" providerId="ADAL" clId="{8BAE2CF8-6DA3-466E-B4D6-9FF1C6261FF1}" dt="2023-09-22T14:19:18.362" v="2" actId="47"/>
        <pc:sldMkLst>
          <pc:docMk/>
          <pc:sldMk cId="541243249" sldId="265"/>
        </pc:sldMkLst>
      </pc:sldChg>
      <pc:sldChg chg="add">
        <pc:chgData name="Nicolás Rodríguez Uribe" userId="743eddab-4d2c-4c93-bdc4-e21608900313" providerId="ADAL" clId="{8BAE2CF8-6DA3-466E-B4D6-9FF1C6261FF1}" dt="2023-09-22T14:51:26.031" v="187" actId="2890"/>
        <pc:sldMkLst>
          <pc:docMk/>
          <pc:sldMk cId="3459237278" sldId="265"/>
        </pc:sldMkLst>
      </pc:sldChg>
      <pc:sldChg chg="modSp add mod">
        <pc:chgData name="Nicolás Rodríguez Uribe" userId="743eddab-4d2c-4c93-bdc4-e21608900313" providerId="ADAL" clId="{8BAE2CF8-6DA3-466E-B4D6-9FF1C6261FF1}" dt="2023-09-22T14:53:09.339" v="201" actId="20577"/>
        <pc:sldMkLst>
          <pc:docMk/>
          <pc:sldMk cId="3100901251" sldId="266"/>
        </pc:sldMkLst>
        <pc:spChg chg="mod">
          <ac:chgData name="Nicolás Rodríguez Uribe" userId="743eddab-4d2c-4c93-bdc4-e21608900313" providerId="ADAL" clId="{8BAE2CF8-6DA3-466E-B4D6-9FF1C6261FF1}" dt="2023-09-22T14:53:09.339" v="201" actId="20577"/>
          <ac:spMkLst>
            <pc:docMk/>
            <pc:sldMk cId="3100901251" sldId="266"/>
            <ac:spMk id="5" creationId="{CA4367EF-420F-8AB9-B445-DF046B536613}"/>
          </ac:spMkLst>
        </pc:spChg>
      </pc:sldChg>
      <pc:sldChg chg="modSp add mod">
        <pc:chgData name="Nicolás Rodríguez Uribe" userId="743eddab-4d2c-4c93-bdc4-e21608900313" providerId="ADAL" clId="{8BAE2CF8-6DA3-466E-B4D6-9FF1C6261FF1}" dt="2023-09-22T14:54:13" v="231" actId="20577"/>
        <pc:sldMkLst>
          <pc:docMk/>
          <pc:sldMk cId="1752846237" sldId="267"/>
        </pc:sldMkLst>
        <pc:spChg chg="mod">
          <ac:chgData name="Nicolás Rodríguez Uribe" userId="743eddab-4d2c-4c93-bdc4-e21608900313" providerId="ADAL" clId="{8BAE2CF8-6DA3-466E-B4D6-9FF1C6261FF1}" dt="2023-09-22T14:54:13" v="231" actId="20577"/>
          <ac:spMkLst>
            <pc:docMk/>
            <pc:sldMk cId="1752846237" sldId="267"/>
            <ac:spMk id="4" creationId="{EC7282F1-25B7-6A2B-F234-CA687E2D4AE7}"/>
          </ac:spMkLst>
        </pc:spChg>
        <pc:spChg chg="mod">
          <ac:chgData name="Nicolás Rodríguez Uribe" userId="743eddab-4d2c-4c93-bdc4-e21608900313" providerId="ADAL" clId="{8BAE2CF8-6DA3-466E-B4D6-9FF1C6261FF1}" dt="2023-09-22T14:53:45.579" v="208" actId="20577"/>
          <ac:spMkLst>
            <pc:docMk/>
            <pc:sldMk cId="1752846237" sldId="267"/>
            <ac:spMk id="5" creationId="{CA4367EF-420F-8AB9-B445-DF046B536613}"/>
          </ac:spMkLst>
        </pc:spChg>
      </pc:sldChg>
      <pc:sldChg chg="add del">
        <pc:chgData name="Nicolás Rodríguez Uribe" userId="743eddab-4d2c-4c93-bdc4-e21608900313" providerId="ADAL" clId="{8BAE2CF8-6DA3-466E-B4D6-9FF1C6261FF1}" dt="2023-09-22T14:19:18.362" v="2" actId="47"/>
        <pc:sldMkLst>
          <pc:docMk/>
          <pc:sldMk cId="2872420002" sldId="267"/>
        </pc:sldMkLst>
      </pc:sldChg>
      <pc:sldChg chg="add del">
        <pc:chgData name="Nicolás Rodríguez Uribe" userId="743eddab-4d2c-4c93-bdc4-e21608900313" providerId="ADAL" clId="{8BAE2CF8-6DA3-466E-B4D6-9FF1C6261FF1}" dt="2023-09-22T14:19:18.362" v="2" actId="47"/>
        <pc:sldMkLst>
          <pc:docMk/>
          <pc:sldMk cId="3870959680" sldId="268"/>
        </pc:sldMkLst>
      </pc:sldChg>
      <pc:sldChg chg="add del">
        <pc:chgData name="Nicolás Rodríguez Uribe" userId="743eddab-4d2c-4c93-bdc4-e21608900313" providerId="ADAL" clId="{8BAE2CF8-6DA3-466E-B4D6-9FF1C6261FF1}" dt="2023-09-22T14:19:18.362" v="2" actId="47"/>
        <pc:sldMkLst>
          <pc:docMk/>
          <pc:sldMk cId="1935842843" sldId="269"/>
        </pc:sldMkLst>
      </pc:sldChg>
      <pc:sldChg chg="add del">
        <pc:chgData name="Nicolás Rodríguez Uribe" userId="743eddab-4d2c-4c93-bdc4-e21608900313" providerId="ADAL" clId="{8BAE2CF8-6DA3-466E-B4D6-9FF1C6261FF1}" dt="2023-09-22T14:19:18.362" v="2" actId="47"/>
        <pc:sldMkLst>
          <pc:docMk/>
          <pc:sldMk cId="307132690" sldId="270"/>
        </pc:sldMkLst>
      </pc:sldChg>
      <pc:sldChg chg="add del">
        <pc:chgData name="Nicolás Rodríguez Uribe" userId="743eddab-4d2c-4c93-bdc4-e21608900313" providerId="ADAL" clId="{8BAE2CF8-6DA3-466E-B4D6-9FF1C6261FF1}" dt="2023-09-22T14:19:18.362" v="2" actId="47"/>
        <pc:sldMkLst>
          <pc:docMk/>
          <pc:sldMk cId="2347703056" sldId="271"/>
        </pc:sldMkLst>
      </pc:sldChg>
    </pc:docChg>
  </pc:docChgLst>
  <pc:docChgLst>
    <pc:chgData name="Nicolás Rodríguez Uribe" userId="743eddab-4d2c-4c93-bdc4-e21608900313" providerId="ADAL" clId="{6EE7E4DF-705B-46B5-92E6-7A5FA6B0E560}"/>
    <pc:docChg chg="undo custSel addSld delSld modSld sldOrd">
      <pc:chgData name="Nicolás Rodríguez Uribe" userId="743eddab-4d2c-4c93-bdc4-e21608900313" providerId="ADAL" clId="{6EE7E4DF-705B-46B5-92E6-7A5FA6B0E560}" dt="2023-12-01T12:04:22.381" v="1010" actId="255"/>
      <pc:docMkLst>
        <pc:docMk/>
      </pc:docMkLst>
      <pc:sldChg chg="modSp mod">
        <pc:chgData name="Nicolás Rodríguez Uribe" userId="743eddab-4d2c-4c93-bdc4-e21608900313" providerId="ADAL" clId="{6EE7E4DF-705B-46B5-92E6-7A5FA6B0E560}" dt="2023-12-01T12:03:19.045" v="941" actId="20577"/>
        <pc:sldMkLst>
          <pc:docMk/>
          <pc:sldMk cId="0" sldId="256"/>
        </pc:sldMkLst>
        <pc:spChg chg="mod">
          <ac:chgData name="Nicolás Rodríguez Uribe" userId="743eddab-4d2c-4c93-bdc4-e21608900313" providerId="ADAL" clId="{6EE7E4DF-705B-46B5-92E6-7A5FA6B0E560}" dt="2023-12-01T12:03:19.045" v="941" actId="20577"/>
          <ac:spMkLst>
            <pc:docMk/>
            <pc:sldMk cId="0" sldId="256"/>
            <ac:spMk id="2" creationId="{11BAE244-2406-09C7-E8D8-EFA74BA239B2}"/>
          </ac:spMkLst>
        </pc:spChg>
      </pc:sldChg>
      <pc:sldChg chg="modSp mod">
        <pc:chgData name="Nicolás Rodríguez Uribe" userId="743eddab-4d2c-4c93-bdc4-e21608900313" providerId="ADAL" clId="{6EE7E4DF-705B-46B5-92E6-7A5FA6B0E560}" dt="2023-12-01T12:04:22.381" v="1010" actId="255"/>
        <pc:sldMkLst>
          <pc:docMk/>
          <pc:sldMk cId="2047059153" sldId="257"/>
        </pc:sldMkLst>
        <pc:spChg chg="mod">
          <ac:chgData name="Nicolás Rodríguez Uribe" userId="743eddab-4d2c-4c93-bdc4-e21608900313" providerId="ADAL" clId="{6EE7E4DF-705B-46B5-92E6-7A5FA6B0E560}" dt="2023-12-01T12:04:22.381" v="1010" actId="255"/>
          <ac:spMkLst>
            <pc:docMk/>
            <pc:sldMk cId="2047059153" sldId="257"/>
            <ac:spMk id="5" creationId="{CA4367EF-420F-8AB9-B445-DF046B536613}"/>
          </ac:spMkLst>
        </pc:spChg>
      </pc:sldChg>
      <pc:sldChg chg="addSp delSp modSp mod">
        <pc:chgData name="Nicolás Rodríguez Uribe" userId="743eddab-4d2c-4c93-bdc4-e21608900313" providerId="ADAL" clId="{6EE7E4DF-705B-46B5-92E6-7A5FA6B0E560}" dt="2023-12-01T09:37:49.033" v="32" actId="1076"/>
        <pc:sldMkLst>
          <pc:docMk/>
          <pc:sldMk cId="3234330171" sldId="262"/>
        </pc:sldMkLst>
        <pc:spChg chg="mod">
          <ac:chgData name="Nicolás Rodríguez Uribe" userId="743eddab-4d2c-4c93-bdc4-e21608900313" providerId="ADAL" clId="{6EE7E4DF-705B-46B5-92E6-7A5FA6B0E560}" dt="2023-12-01T09:37:05.221" v="24" actId="1076"/>
          <ac:spMkLst>
            <pc:docMk/>
            <pc:sldMk cId="3234330171" sldId="262"/>
            <ac:spMk id="5" creationId="{CA4367EF-420F-8AB9-B445-DF046B536613}"/>
          </ac:spMkLst>
        </pc:spChg>
        <pc:picChg chg="del">
          <ac:chgData name="Nicolás Rodríguez Uribe" userId="743eddab-4d2c-4c93-bdc4-e21608900313" providerId="ADAL" clId="{6EE7E4DF-705B-46B5-92E6-7A5FA6B0E560}" dt="2023-12-01T09:35:00.166" v="15" actId="478"/>
          <ac:picMkLst>
            <pc:docMk/>
            <pc:sldMk cId="3234330171" sldId="262"/>
            <ac:picMk id="6" creationId="{4CA9EE1C-B88C-F141-C926-B7F9DFA5AA2C}"/>
          </ac:picMkLst>
        </pc:picChg>
        <pc:picChg chg="add mod">
          <ac:chgData name="Nicolás Rodríguez Uribe" userId="743eddab-4d2c-4c93-bdc4-e21608900313" providerId="ADAL" clId="{6EE7E4DF-705B-46B5-92E6-7A5FA6B0E560}" dt="2023-12-01T09:37:49.033" v="32" actId="1076"/>
          <ac:picMkLst>
            <pc:docMk/>
            <pc:sldMk cId="3234330171" sldId="262"/>
            <ac:picMk id="1026" creationId="{FD6C0D0A-F920-1E21-4E8D-873B84A3DA25}"/>
          </ac:picMkLst>
        </pc:picChg>
      </pc:sldChg>
      <pc:sldChg chg="modSp mod">
        <pc:chgData name="Nicolás Rodríguez Uribe" userId="743eddab-4d2c-4c93-bdc4-e21608900313" providerId="ADAL" clId="{6EE7E4DF-705B-46B5-92E6-7A5FA6B0E560}" dt="2023-12-01T09:48:29.889" v="112" actId="20577"/>
        <pc:sldMkLst>
          <pc:docMk/>
          <pc:sldMk cId="1752846237" sldId="267"/>
        </pc:sldMkLst>
        <pc:spChg chg="mod">
          <ac:chgData name="Nicolás Rodríguez Uribe" userId="743eddab-4d2c-4c93-bdc4-e21608900313" providerId="ADAL" clId="{6EE7E4DF-705B-46B5-92E6-7A5FA6B0E560}" dt="2023-12-01T09:48:29.889" v="112" actId="20577"/>
          <ac:spMkLst>
            <pc:docMk/>
            <pc:sldMk cId="1752846237" sldId="267"/>
            <ac:spMk id="5" creationId="{CA4367EF-420F-8AB9-B445-DF046B536613}"/>
          </ac:spMkLst>
        </pc:spChg>
      </pc:sldChg>
      <pc:sldChg chg="del">
        <pc:chgData name="Nicolás Rodríguez Uribe" userId="743eddab-4d2c-4c93-bdc4-e21608900313" providerId="ADAL" clId="{6EE7E4DF-705B-46B5-92E6-7A5FA6B0E560}" dt="2023-12-01T09:32:48.319" v="14" actId="47"/>
        <pc:sldMkLst>
          <pc:docMk/>
          <pc:sldMk cId="1446267662" sldId="268"/>
        </pc:sldMkLst>
      </pc:sldChg>
      <pc:sldChg chg="modSp add mod">
        <pc:chgData name="Nicolás Rodríguez Uribe" userId="743eddab-4d2c-4c93-bdc4-e21608900313" providerId="ADAL" clId="{6EE7E4DF-705B-46B5-92E6-7A5FA6B0E560}" dt="2023-12-01T09:48:39.047" v="113" actId="207"/>
        <pc:sldMkLst>
          <pc:docMk/>
          <pc:sldMk cId="3694597447" sldId="268"/>
        </pc:sldMkLst>
        <pc:spChg chg="mod">
          <ac:chgData name="Nicolás Rodríguez Uribe" userId="743eddab-4d2c-4c93-bdc4-e21608900313" providerId="ADAL" clId="{6EE7E4DF-705B-46B5-92E6-7A5FA6B0E560}" dt="2023-12-01T09:44:50.145" v="90" actId="20577"/>
          <ac:spMkLst>
            <pc:docMk/>
            <pc:sldMk cId="3694597447" sldId="268"/>
            <ac:spMk id="4" creationId="{EC7282F1-25B7-6A2B-F234-CA687E2D4AE7}"/>
          </ac:spMkLst>
        </pc:spChg>
        <pc:spChg chg="mod">
          <ac:chgData name="Nicolás Rodríguez Uribe" userId="743eddab-4d2c-4c93-bdc4-e21608900313" providerId="ADAL" clId="{6EE7E4DF-705B-46B5-92E6-7A5FA6B0E560}" dt="2023-12-01T09:48:39.047" v="113" actId="207"/>
          <ac:spMkLst>
            <pc:docMk/>
            <pc:sldMk cId="3694597447" sldId="268"/>
            <ac:spMk id="5" creationId="{CA4367EF-420F-8AB9-B445-DF046B536613}"/>
          </ac:spMkLst>
        </pc:spChg>
      </pc:sldChg>
      <pc:sldChg chg="del">
        <pc:chgData name="Nicolás Rodríguez Uribe" userId="743eddab-4d2c-4c93-bdc4-e21608900313" providerId="ADAL" clId="{6EE7E4DF-705B-46B5-92E6-7A5FA6B0E560}" dt="2023-12-01T09:32:48.319" v="14" actId="47"/>
        <pc:sldMkLst>
          <pc:docMk/>
          <pc:sldMk cId="319892205" sldId="269"/>
        </pc:sldMkLst>
      </pc:sldChg>
      <pc:sldChg chg="addSp modSp add mod">
        <pc:chgData name="Nicolás Rodríguez Uribe" userId="743eddab-4d2c-4c93-bdc4-e21608900313" providerId="ADAL" clId="{6EE7E4DF-705B-46B5-92E6-7A5FA6B0E560}" dt="2023-12-01T10:07:02.145" v="163" actId="20577"/>
        <pc:sldMkLst>
          <pc:docMk/>
          <pc:sldMk cId="1104465622" sldId="269"/>
        </pc:sldMkLst>
        <pc:spChg chg="mod">
          <ac:chgData name="Nicolás Rodríguez Uribe" userId="743eddab-4d2c-4c93-bdc4-e21608900313" providerId="ADAL" clId="{6EE7E4DF-705B-46B5-92E6-7A5FA6B0E560}" dt="2023-12-01T09:58:27.328" v="117" actId="20577"/>
          <ac:spMkLst>
            <pc:docMk/>
            <pc:sldMk cId="1104465622" sldId="269"/>
            <ac:spMk id="4" creationId="{EC7282F1-25B7-6A2B-F234-CA687E2D4AE7}"/>
          </ac:spMkLst>
        </pc:spChg>
        <pc:spChg chg="mod">
          <ac:chgData name="Nicolás Rodríguez Uribe" userId="743eddab-4d2c-4c93-bdc4-e21608900313" providerId="ADAL" clId="{6EE7E4DF-705B-46B5-92E6-7A5FA6B0E560}" dt="2023-12-01T10:07:02.145" v="163" actId="20577"/>
          <ac:spMkLst>
            <pc:docMk/>
            <pc:sldMk cId="1104465622" sldId="269"/>
            <ac:spMk id="5" creationId="{CA4367EF-420F-8AB9-B445-DF046B536613}"/>
          </ac:spMkLst>
        </pc:spChg>
        <pc:spChg chg="add mod">
          <ac:chgData name="Nicolás Rodríguez Uribe" userId="743eddab-4d2c-4c93-bdc4-e21608900313" providerId="ADAL" clId="{6EE7E4DF-705B-46B5-92E6-7A5FA6B0E560}" dt="2023-12-01T10:03:18.894" v="152" actId="1076"/>
          <ac:spMkLst>
            <pc:docMk/>
            <pc:sldMk cId="1104465622" sldId="269"/>
            <ac:spMk id="6" creationId="{C129BBB7-4260-7D96-95A9-B1AF88AD46E8}"/>
          </ac:spMkLst>
        </pc:spChg>
        <pc:picChg chg="add mod">
          <ac:chgData name="Nicolás Rodríguez Uribe" userId="743eddab-4d2c-4c93-bdc4-e21608900313" providerId="ADAL" clId="{6EE7E4DF-705B-46B5-92E6-7A5FA6B0E560}" dt="2023-12-01T10:06:58.368" v="162" actId="1076"/>
          <ac:picMkLst>
            <pc:docMk/>
            <pc:sldMk cId="1104465622" sldId="269"/>
            <ac:picMk id="2050" creationId="{94510834-F477-3C71-4380-91DE430284B7}"/>
          </ac:picMkLst>
        </pc:picChg>
      </pc:sldChg>
      <pc:sldChg chg="delSp modSp add mod ord">
        <pc:chgData name="Nicolás Rodríguez Uribe" userId="743eddab-4d2c-4c93-bdc4-e21608900313" providerId="ADAL" clId="{6EE7E4DF-705B-46B5-92E6-7A5FA6B0E560}" dt="2023-12-01T10:11:05.798" v="196" actId="20577"/>
        <pc:sldMkLst>
          <pc:docMk/>
          <pc:sldMk cId="1214799712" sldId="270"/>
        </pc:sldMkLst>
        <pc:spChg chg="mod">
          <ac:chgData name="Nicolás Rodríguez Uribe" userId="743eddab-4d2c-4c93-bdc4-e21608900313" providerId="ADAL" clId="{6EE7E4DF-705B-46B5-92E6-7A5FA6B0E560}" dt="2023-12-01T10:11:05.798" v="196" actId="20577"/>
          <ac:spMkLst>
            <pc:docMk/>
            <pc:sldMk cId="1214799712" sldId="270"/>
            <ac:spMk id="5" creationId="{CA4367EF-420F-8AB9-B445-DF046B536613}"/>
          </ac:spMkLst>
        </pc:spChg>
        <pc:spChg chg="del">
          <ac:chgData name="Nicolás Rodríguez Uribe" userId="743eddab-4d2c-4c93-bdc4-e21608900313" providerId="ADAL" clId="{6EE7E4DF-705B-46B5-92E6-7A5FA6B0E560}" dt="2023-12-01T10:08:05.296" v="165" actId="478"/>
          <ac:spMkLst>
            <pc:docMk/>
            <pc:sldMk cId="1214799712" sldId="270"/>
            <ac:spMk id="6" creationId="{C129BBB7-4260-7D96-95A9-B1AF88AD46E8}"/>
          </ac:spMkLst>
        </pc:spChg>
        <pc:picChg chg="del">
          <ac:chgData name="Nicolás Rodríguez Uribe" userId="743eddab-4d2c-4c93-bdc4-e21608900313" providerId="ADAL" clId="{6EE7E4DF-705B-46B5-92E6-7A5FA6B0E560}" dt="2023-12-01T10:08:08.960" v="166" actId="478"/>
          <ac:picMkLst>
            <pc:docMk/>
            <pc:sldMk cId="1214799712" sldId="270"/>
            <ac:picMk id="2050" creationId="{94510834-F477-3C71-4380-91DE430284B7}"/>
          </ac:picMkLst>
        </pc:picChg>
      </pc:sldChg>
      <pc:sldChg chg="del">
        <pc:chgData name="Nicolás Rodríguez Uribe" userId="743eddab-4d2c-4c93-bdc4-e21608900313" providerId="ADAL" clId="{6EE7E4DF-705B-46B5-92E6-7A5FA6B0E560}" dt="2023-12-01T09:32:48.319" v="14" actId="47"/>
        <pc:sldMkLst>
          <pc:docMk/>
          <pc:sldMk cId="3675828560" sldId="270"/>
        </pc:sldMkLst>
      </pc:sldChg>
      <pc:sldChg chg="modSp add mod">
        <pc:chgData name="Nicolás Rodríguez Uribe" userId="743eddab-4d2c-4c93-bdc4-e21608900313" providerId="ADAL" clId="{6EE7E4DF-705B-46B5-92E6-7A5FA6B0E560}" dt="2023-12-01T10:10:04.520" v="183" actId="255"/>
        <pc:sldMkLst>
          <pc:docMk/>
          <pc:sldMk cId="3906363641" sldId="271"/>
        </pc:sldMkLst>
        <pc:spChg chg="mod">
          <ac:chgData name="Nicolás Rodríguez Uribe" userId="743eddab-4d2c-4c93-bdc4-e21608900313" providerId="ADAL" clId="{6EE7E4DF-705B-46B5-92E6-7A5FA6B0E560}" dt="2023-12-01T10:10:04.520" v="183" actId="255"/>
          <ac:spMkLst>
            <pc:docMk/>
            <pc:sldMk cId="3906363641" sldId="271"/>
            <ac:spMk id="5" creationId="{CA4367EF-420F-8AB9-B445-DF046B536613}"/>
          </ac:spMkLst>
        </pc:spChg>
      </pc:sldChg>
      <pc:sldChg chg="del">
        <pc:chgData name="Nicolás Rodríguez Uribe" userId="743eddab-4d2c-4c93-bdc4-e21608900313" providerId="ADAL" clId="{6EE7E4DF-705B-46B5-92E6-7A5FA6B0E560}" dt="2023-12-01T09:32:48.319" v="14" actId="47"/>
        <pc:sldMkLst>
          <pc:docMk/>
          <pc:sldMk cId="4096980322" sldId="271"/>
        </pc:sldMkLst>
      </pc:sldChg>
      <pc:sldChg chg="del">
        <pc:chgData name="Nicolás Rodríguez Uribe" userId="743eddab-4d2c-4c93-bdc4-e21608900313" providerId="ADAL" clId="{6EE7E4DF-705B-46B5-92E6-7A5FA6B0E560}" dt="2023-12-01T09:32:48.319" v="14" actId="47"/>
        <pc:sldMkLst>
          <pc:docMk/>
          <pc:sldMk cId="609313318" sldId="272"/>
        </pc:sldMkLst>
      </pc:sldChg>
      <pc:sldChg chg="modSp add mod">
        <pc:chgData name="Nicolás Rodríguez Uribe" userId="743eddab-4d2c-4c93-bdc4-e21608900313" providerId="ADAL" clId="{6EE7E4DF-705B-46B5-92E6-7A5FA6B0E560}" dt="2023-12-01T10:24:17.210" v="200" actId="6549"/>
        <pc:sldMkLst>
          <pc:docMk/>
          <pc:sldMk cId="1017476255" sldId="272"/>
        </pc:sldMkLst>
        <pc:spChg chg="mod">
          <ac:chgData name="Nicolás Rodríguez Uribe" userId="743eddab-4d2c-4c93-bdc4-e21608900313" providerId="ADAL" clId="{6EE7E4DF-705B-46B5-92E6-7A5FA6B0E560}" dt="2023-12-01T10:24:17.210" v="200" actId="6549"/>
          <ac:spMkLst>
            <pc:docMk/>
            <pc:sldMk cId="1017476255" sldId="272"/>
            <ac:spMk id="5" creationId="{CA4367EF-420F-8AB9-B445-DF046B536613}"/>
          </ac:spMkLst>
        </pc:spChg>
      </pc:sldChg>
      <pc:sldChg chg="addSp modSp add mod">
        <pc:chgData name="Nicolás Rodríguez Uribe" userId="743eddab-4d2c-4c93-bdc4-e21608900313" providerId="ADAL" clId="{6EE7E4DF-705B-46B5-92E6-7A5FA6B0E560}" dt="2023-12-01T10:27:41.605" v="214" actId="20577"/>
        <pc:sldMkLst>
          <pc:docMk/>
          <pc:sldMk cId="1196974619" sldId="273"/>
        </pc:sldMkLst>
        <pc:spChg chg="mod">
          <ac:chgData name="Nicolás Rodríguez Uribe" userId="743eddab-4d2c-4c93-bdc4-e21608900313" providerId="ADAL" clId="{6EE7E4DF-705B-46B5-92E6-7A5FA6B0E560}" dt="2023-12-01T10:27:41.605" v="214" actId="20577"/>
          <ac:spMkLst>
            <pc:docMk/>
            <pc:sldMk cId="1196974619" sldId="273"/>
            <ac:spMk id="5" creationId="{CA4367EF-420F-8AB9-B445-DF046B536613}"/>
          </ac:spMkLst>
        </pc:spChg>
        <pc:spChg chg="add mod">
          <ac:chgData name="Nicolás Rodríguez Uribe" userId="743eddab-4d2c-4c93-bdc4-e21608900313" providerId="ADAL" clId="{6EE7E4DF-705B-46B5-92E6-7A5FA6B0E560}" dt="2023-12-01T10:27:21.654" v="210"/>
          <ac:spMkLst>
            <pc:docMk/>
            <pc:sldMk cId="1196974619" sldId="273"/>
            <ac:spMk id="6" creationId="{A787CED4-86DB-B4E2-643B-FAD419FCB102}"/>
          </ac:spMkLst>
        </pc:spChg>
        <pc:spChg chg="add mod">
          <ac:chgData name="Nicolás Rodríguez Uribe" userId="743eddab-4d2c-4c93-bdc4-e21608900313" providerId="ADAL" clId="{6EE7E4DF-705B-46B5-92E6-7A5FA6B0E560}" dt="2023-12-01T10:27:21.654" v="210"/>
          <ac:spMkLst>
            <pc:docMk/>
            <pc:sldMk cId="1196974619" sldId="273"/>
            <ac:spMk id="7" creationId="{7F0A4AC6-366C-0FA0-08EE-062E2B92A28F}"/>
          </ac:spMkLst>
        </pc:spChg>
        <pc:picChg chg="add mod">
          <ac:chgData name="Nicolás Rodríguez Uribe" userId="743eddab-4d2c-4c93-bdc4-e21608900313" providerId="ADAL" clId="{6EE7E4DF-705B-46B5-92E6-7A5FA6B0E560}" dt="2023-12-01T10:27:34.677" v="212" actId="167"/>
          <ac:picMkLst>
            <pc:docMk/>
            <pc:sldMk cId="1196974619" sldId="273"/>
            <ac:picMk id="3" creationId="{478B8082-F74C-D3F1-FDB5-0E4753F7AAF1}"/>
          </ac:picMkLst>
        </pc:picChg>
      </pc:sldChg>
      <pc:sldChg chg="del">
        <pc:chgData name="Nicolás Rodríguez Uribe" userId="743eddab-4d2c-4c93-bdc4-e21608900313" providerId="ADAL" clId="{6EE7E4DF-705B-46B5-92E6-7A5FA6B0E560}" dt="2023-12-01T09:32:48.319" v="14" actId="47"/>
        <pc:sldMkLst>
          <pc:docMk/>
          <pc:sldMk cId="2540340194" sldId="273"/>
        </pc:sldMkLst>
      </pc:sldChg>
      <pc:sldChg chg="modSp add mod ord">
        <pc:chgData name="Nicolás Rodríguez Uribe" userId="743eddab-4d2c-4c93-bdc4-e21608900313" providerId="ADAL" clId="{6EE7E4DF-705B-46B5-92E6-7A5FA6B0E560}" dt="2023-12-01T10:37:18.933" v="226" actId="6549"/>
        <pc:sldMkLst>
          <pc:docMk/>
          <pc:sldMk cId="2684973636" sldId="274"/>
        </pc:sldMkLst>
        <pc:spChg chg="mod">
          <ac:chgData name="Nicolás Rodríguez Uribe" userId="743eddab-4d2c-4c93-bdc4-e21608900313" providerId="ADAL" clId="{6EE7E4DF-705B-46B5-92E6-7A5FA6B0E560}" dt="2023-12-01T10:36:12.956" v="222" actId="20577"/>
          <ac:spMkLst>
            <pc:docMk/>
            <pc:sldMk cId="2684973636" sldId="274"/>
            <ac:spMk id="4" creationId="{EC7282F1-25B7-6A2B-F234-CA687E2D4AE7}"/>
          </ac:spMkLst>
        </pc:spChg>
        <pc:spChg chg="mod">
          <ac:chgData name="Nicolás Rodríguez Uribe" userId="743eddab-4d2c-4c93-bdc4-e21608900313" providerId="ADAL" clId="{6EE7E4DF-705B-46B5-92E6-7A5FA6B0E560}" dt="2023-12-01T10:37:18.933" v="226" actId="6549"/>
          <ac:spMkLst>
            <pc:docMk/>
            <pc:sldMk cId="2684973636" sldId="274"/>
            <ac:spMk id="5" creationId="{CA4367EF-420F-8AB9-B445-DF046B536613}"/>
          </ac:spMkLst>
        </pc:spChg>
      </pc:sldChg>
      <pc:sldChg chg="modSp add mod">
        <pc:chgData name="Nicolás Rodríguez Uribe" userId="743eddab-4d2c-4c93-bdc4-e21608900313" providerId="ADAL" clId="{6EE7E4DF-705B-46B5-92E6-7A5FA6B0E560}" dt="2023-12-01T11:04:11.139" v="243" actId="20577"/>
        <pc:sldMkLst>
          <pc:docMk/>
          <pc:sldMk cId="4107067475" sldId="275"/>
        </pc:sldMkLst>
        <pc:spChg chg="mod">
          <ac:chgData name="Nicolás Rodríguez Uribe" userId="743eddab-4d2c-4c93-bdc4-e21608900313" providerId="ADAL" clId="{6EE7E4DF-705B-46B5-92E6-7A5FA6B0E560}" dt="2023-12-01T11:02:22.131" v="235" actId="20577"/>
          <ac:spMkLst>
            <pc:docMk/>
            <pc:sldMk cId="4107067475" sldId="275"/>
            <ac:spMk id="4" creationId="{EC7282F1-25B7-6A2B-F234-CA687E2D4AE7}"/>
          </ac:spMkLst>
        </pc:spChg>
        <pc:spChg chg="mod">
          <ac:chgData name="Nicolás Rodríguez Uribe" userId="743eddab-4d2c-4c93-bdc4-e21608900313" providerId="ADAL" clId="{6EE7E4DF-705B-46B5-92E6-7A5FA6B0E560}" dt="2023-12-01T11:04:11.139" v="243" actId="20577"/>
          <ac:spMkLst>
            <pc:docMk/>
            <pc:sldMk cId="4107067475" sldId="275"/>
            <ac:spMk id="5" creationId="{CA4367EF-420F-8AB9-B445-DF046B536613}"/>
          </ac:spMkLst>
        </pc:spChg>
      </pc:sldChg>
      <pc:sldChg chg="del">
        <pc:chgData name="Nicolás Rodríguez Uribe" userId="743eddab-4d2c-4c93-bdc4-e21608900313" providerId="ADAL" clId="{6EE7E4DF-705B-46B5-92E6-7A5FA6B0E560}" dt="2023-12-01T09:32:48.319" v="14" actId="47"/>
        <pc:sldMkLst>
          <pc:docMk/>
          <pc:sldMk cId="102292091" sldId="276"/>
        </pc:sldMkLst>
      </pc:sldChg>
      <pc:sldChg chg="modSp add mod">
        <pc:chgData name="Nicolás Rodríguez Uribe" userId="743eddab-4d2c-4c93-bdc4-e21608900313" providerId="ADAL" clId="{6EE7E4DF-705B-46B5-92E6-7A5FA6B0E560}" dt="2023-12-01T11:07:25.625" v="246"/>
        <pc:sldMkLst>
          <pc:docMk/>
          <pc:sldMk cId="521125623" sldId="276"/>
        </pc:sldMkLst>
        <pc:spChg chg="mod">
          <ac:chgData name="Nicolás Rodríguez Uribe" userId="743eddab-4d2c-4c93-bdc4-e21608900313" providerId="ADAL" clId="{6EE7E4DF-705B-46B5-92E6-7A5FA6B0E560}" dt="2023-12-01T11:07:25.625" v="246"/>
          <ac:spMkLst>
            <pc:docMk/>
            <pc:sldMk cId="521125623" sldId="276"/>
            <ac:spMk id="5" creationId="{CA4367EF-420F-8AB9-B445-DF046B536613}"/>
          </ac:spMkLst>
        </pc:spChg>
      </pc:sldChg>
      <pc:sldChg chg="del">
        <pc:chgData name="Nicolás Rodríguez Uribe" userId="743eddab-4d2c-4c93-bdc4-e21608900313" providerId="ADAL" clId="{6EE7E4DF-705B-46B5-92E6-7A5FA6B0E560}" dt="2023-12-01T09:32:48.319" v="14" actId="47"/>
        <pc:sldMkLst>
          <pc:docMk/>
          <pc:sldMk cId="1266242455" sldId="277"/>
        </pc:sldMkLst>
      </pc:sldChg>
      <pc:sldChg chg="modSp add mod">
        <pc:chgData name="Nicolás Rodríguez Uribe" userId="743eddab-4d2c-4c93-bdc4-e21608900313" providerId="ADAL" clId="{6EE7E4DF-705B-46B5-92E6-7A5FA6B0E560}" dt="2023-12-01T11:09:03.537" v="261" actId="6549"/>
        <pc:sldMkLst>
          <pc:docMk/>
          <pc:sldMk cId="3591718140" sldId="277"/>
        </pc:sldMkLst>
        <pc:spChg chg="mod">
          <ac:chgData name="Nicolás Rodríguez Uribe" userId="743eddab-4d2c-4c93-bdc4-e21608900313" providerId="ADAL" clId="{6EE7E4DF-705B-46B5-92E6-7A5FA6B0E560}" dt="2023-12-01T11:09:03.537" v="261" actId="6549"/>
          <ac:spMkLst>
            <pc:docMk/>
            <pc:sldMk cId="3591718140" sldId="277"/>
            <ac:spMk id="5" creationId="{CA4367EF-420F-8AB9-B445-DF046B536613}"/>
          </ac:spMkLst>
        </pc:spChg>
      </pc:sldChg>
      <pc:sldChg chg="addSp delSp modSp add mod">
        <pc:chgData name="Nicolás Rodríguez Uribe" userId="743eddab-4d2c-4c93-bdc4-e21608900313" providerId="ADAL" clId="{6EE7E4DF-705B-46B5-92E6-7A5FA6B0E560}" dt="2023-12-01T11:13:44.169" v="331" actId="1036"/>
        <pc:sldMkLst>
          <pc:docMk/>
          <pc:sldMk cId="3313116019" sldId="278"/>
        </pc:sldMkLst>
        <pc:spChg chg="mod">
          <ac:chgData name="Nicolás Rodríguez Uribe" userId="743eddab-4d2c-4c93-bdc4-e21608900313" providerId="ADAL" clId="{6EE7E4DF-705B-46B5-92E6-7A5FA6B0E560}" dt="2023-12-01T11:09:59.881" v="271" actId="20577"/>
          <ac:spMkLst>
            <pc:docMk/>
            <pc:sldMk cId="3313116019" sldId="278"/>
            <ac:spMk id="4" creationId="{EC7282F1-25B7-6A2B-F234-CA687E2D4AE7}"/>
          </ac:spMkLst>
        </pc:spChg>
        <pc:spChg chg="del">
          <ac:chgData name="Nicolás Rodríguez Uribe" userId="743eddab-4d2c-4c93-bdc4-e21608900313" providerId="ADAL" clId="{6EE7E4DF-705B-46B5-92E6-7A5FA6B0E560}" dt="2023-12-01T11:10:02.801" v="272" actId="478"/>
          <ac:spMkLst>
            <pc:docMk/>
            <pc:sldMk cId="3313116019" sldId="278"/>
            <ac:spMk id="5" creationId="{CA4367EF-420F-8AB9-B445-DF046B536613}"/>
          </ac:spMkLst>
        </pc:spChg>
        <pc:spChg chg="add del mod">
          <ac:chgData name="Nicolás Rodríguez Uribe" userId="743eddab-4d2c-4c93-bdc4-e21608900313" providerId="ADAL" clId="{6EE7E4DF-705B-46B5-92E6-7A5FA6B0E560}" dt="2023-12-01T11:10:04.842" v="273" actId="478"/>
          <ac:spMkLst>
            <pc:docMk/>
            <pc:sldMk cId="3313116019" sldId="278"/>
            <ac:spMk id="6" creationId="{18C24E74-46C8-FEF7-DA57-232CEC5F0E4A}"/>
          </ac:spMkLst>
        </pc:spChg>
        <pc:spChg chg="add del mod">
          <ac:chgData name="Nicolás Rodríguez Uribe" userId="743eddab-4d2c-4c93-bdc4-e21608900313" providerId="ADAL" clId="{6EE7E4DF-705B-46B5-92E6-7A5FA6B0E560}" dt="2023-12-01T11:10:46.226" v="278" actId="478"/>
          <ac:spMkLst>
            <pc:docMk/>
            <pc:sldMk cId="3313116019" sldId="278"/>
            <ac:spMk id="8" creationId="{4CF187AC-133C-D7BB-6C10-162E28CDF0FA}"/>
          </ac:spMkLst>
        </pc:spChg>
        <pc:spChg chg="add del">
          <ac:chgData name="Nicolás Rodríguez Uribe" userId="743eddab-4d2c-4c93-bdc4-e21608900313" providerId="ADAL" clId="{6EE7E4DF-705B-46B5-92E6-7A5FA6B0E560}" dt="2023-12-01T11:11:26.102" v="282"/>
          <ac:spMkLst>
            <pc:docMk/>
            <pc:sldMk cId="3313116019" sldId="278"/>
            <ac:spMk id="11" creationId="{EB629CEE-E645-6003-E107-BD117C716987}"/>
          </ac:spMkLst>
        </pc:spChg>
        <pc:spChg chg="add del mod">
          <ac:chgData name="Nicolás Rodríguez Uribe" userId="743eddab-4d2c-4c93-bdc4-e21608900313" providerId="ADAL" clId="{6EE7E4DF-705B-46B5-92E6-7A5FA6B0E560}" dt="2023-12-01T11:12:04.985" v="286" actId="478"/>
          <ac:spMkLst>
            <pc:docMk/>
            <pc:sldMk cId="3313116019" sldId="278"/>
            <ac:spMk id="13" creationId="{3FF8420E-77F4-D89F-047B-826F2610C4AF}"/>
          </ac:spMkLst>
        </pc:spChg>
        <pc:spChg chg="add del">
          <ac:chgData name="Nicolás Rodríguez Uribe" userId="743eddab-4d2c-4c93-bdc4-e21608900313" providerId="ADAL" clId="{6EE7E4DF-705B-46B5-92E6-7A5FA6B0E560}" dt="2023-12-01T11:12:21.209" v="288"/>
          <ac:spMkLst>
            <pc:docMk/>
            <pc:sldMk cId="3313116019" sldId="278"/>
            <ac:spMk id="14" creationId="{20465696-BB0A-FA19-1663-C022543E7E65}"/>
          </ac:spMkLst>
        </pc:spChg>
        <pc:spChg chg="add mod">
          <ac:chgData name="Nicolás Rodríguez Uribe" userId="743eddab-4d2c-4c93-bdc4-e21608900313" providerId="ADAL" clId="{6EE7E4DF-705B-46B5-92E6-7A5FA6B0E560}" dt="2023-12-01T11:13:44.169" v="331" actId="1036"/>
          <ac:spMkLst>
            <pc:docMk/>
            <pc:sldMk cId="3313116019" sldId="278"/>
            <ac:spMk id="15" creationId="{D8F692FD-1DDB-CF41-A6E5-9ECA10E23F4A}"/>
          </ac:spMkLst>
        </pc:spChg>
        <pc:spChg chg="add del">
          <ac:chgData name="Nicolás Rodríguez Uribe" userId="743eddab-4d2c-4c93-bdc4-e21608900313" providerId="ADAL" clId="{6EE7E4DF-705B-46B5-92E6-7A5FA6B0E560}" dt="2023-12-01T11:12:42.227" v="293"/>
          <ac:spMkLst>
            <pc:docMk/>
            <pc:sldMk cId="3313116019" sldId="278"/>
            <ac:spMk id="16" creationId="{EB422748-1298-C4EA-1B8E-3FF348D14AA6}"/>
          </ac:spMkLst>
        </pc:spChg>
        <pc:picChg chg="add mod">
          <ac:chgData name="Nicolás Rodríguez Uribe" userId="743eddab-4d2c-4c93-bdc4-e21608900313" providerId="ADAL" clId="{6EE7E4DF-705B-46B5-92E6-7A5FA6B0E560}" dt="2023-12-01T11:11:06.528" v="280" actId="1076"/>
          <ac:picMkLst>
            <pc:docMk/>
            <pc:sldMk cId="3313116019" sldId="278"/>
            <ac:picMk id="10" creationId="{C6B0D566-D668-1788-E07D-CBB4B5925A2D}"/>
          </ac:picMkLst>
        </pc:picChg>
      </pc:sldChg>
      <pc:sldChg chg="del">
        <pc:chgData name="Nicolás Rodríguez Uribe" userId="743eddab-4d2c-4c93-bdc4-e21608900313" providerId="ADAL" clId="{6EE7E4DF-705B-46B5-92E6-7A5FA6B0E560}" dt="2023-12-01T09:32:48.319" v="14" actId="47"/>
        <pc:sldMkLst>
          <pc:docMk/>
          <pc:sldMk cId="3466171085" sldId="278"/>
        </pc:sldMkLst>
      </pc:sldChg>
      <pc:sldChg chg="addSp delSp modSp add mod ord">
        <pc:chgData name="Nicolás Rodríguez Uribe" userId="743eddab-4d2c-4c93-bdc4-e21608900313" providerId="ADAL" clId="{6EE7E4DF-705B-46B5-92E6-7A5FA6B0E560}" dt="2023-12-01T11:42:22.336" v="356" actId="14100"/>
        <pc:sldMkLst>
          <pc:docMk/>
          <pc:sldMk cId="1050283722" sldId="279"/>
        </pc:sldMkLst>
        <pc:spChg chg="mod">
          <ac:chgData name="Nicolás Rodríguez Uribe" userId="743eddab-4d2c-4c93-bdc4-e21608900313" providerId="ADAL" clId="{6EE7E4DF-705B-46B5-92E6-7A5FA6B0E560}" dt="2023-12-01T11:41:25.726" v="346" actId="20577"/>
          <ac:spMkLst>
            <pc:docMk/>
            <pc:sldMk cId="1050283722" sldId="279"/>
            <ac:spMk id="4" creationId="{EC7282F1-25B7-6A2B-F234-CA687E2D4AE7}"/>
          </ac:spMkLst>
        </pc:spChg>
        <pc:spChg chg="del">
          <ac:chgData name="Nicolás Rodríguez Uribe" userId="743eddab-4d2c-4c93-bdc4-e21608900313" providerId="ADAL" clId="{6EE7E4DF-705B-46B5-92E6-7A5FA6B0E560}" dt="2023-12-01T11:41:10.217" v="335" actId="478"/>
          <ac:spMkLst>
            <pc:docMk/>
            <pc:sldMk cId="1050283722" sldId="279"/>
            <ac:spMk id="5" creationId="{CA4367EF-420F-8AB9-B445-DF046B536613}"/>
          </ac:spMkLst>
        </pc:spChg>
        <pc:spChg chg="add del mod">
          <ac:chgData name="Nicolás Rodríguez Uribe" userId="743eddab-4d2c-4c93-bdc4-e21608900313" providerId="ADAL" clId="{6EE7E4DF-705B-46B5-92E6-7A5FA6B0E560}" dt="2023-12-01T11:41:13.446" v="336" actId="478"/>
          <ac:spMkLst>
            <pc:docMk/>
            <pc:sldMk cId="1050283722" sldId="279"/>
            <ac:spMk id="6" creationId="{FBDC2D7A-28D1-9755-F938-2BA46A1E3F40}"/>
          </ac:spMkLst>
        </pc:spChg>
        <pc:spChg chg="add mod">
          <ac:chgData name="Nicolás Rodríguez Uribe" userId="743eddab-4d2c-4c93-bdc4-e21608900313" providerId="ADAL" clId="{6EE7E4DF-705B-46B5-92E6-7A5FA6B0E560}" dt="2023-12-01T11:42:22.336" v="356" actId="14100"/>
          <ac:spMkLst>
            <pc:docMk/>
            <pc:sldMk cId="1050283722" sldId="279"/>
            <ac:spMk id="12" creationId="{6E56F41F-911F-D889-1917-8A50BD4BAD1E}"/>
          </ac:spMkLst>
        </pc:spChg>
        <pc:picChg chg="add mod">
          <ac:chgData name="Nicolás Rodríguez Uribe" userId="743eddab-4d2c-4c93-bdc4-e21608900313" providerId="ADAL" clId="{6EE7E4DF-705B-46B5-92E6-7A5FA6B0E560}" dt="2023-12-01T11:41:31.269" v="347" actId="1076"/>
          <ac:picMkLst>
            <pc:docMk/>
            <pc:sldMk cId="1050283722" sldId="279"/>
            <ac:picMk id="8" creationId="{DA3C99E3-AFAD-4A41-E039-45F5F6A068A3}"/>
          </ac:picMkLst>
        </pc:picChg>
        <pc:picChg chg="add mod">
          <ac:chgData name="Nicolás Rodríguez Uribe" userId="743eddab-4d2c-4c93-bdc4-e21608900313" providerId="ADAL" clId="{6EE7E4DF-705B-46B5-92E6-7A5FA6B0E560}" dt="2023-12-01T11:42:02.430" v="351" actId="1076"/>
          <ac:picMkLst>
            <pc:docMk/>
            <pc:sldMk cId="1050283722" sldId="279"/>
            <ac:picMk id="10" creationId="{EE4371F4-7B19-4B65-CCFD-77436D620B9C}"/>
          </ac:picMkLst>
        </pc:picChg>
      </pc:sldChg>
      <pc:sldChg chg="del">
        <pc:chgData name="Nicolás Rodríguez Uribe" userId="743eddab-4d2c-4c93-bdc4-e21608900313" providerId="ADAL" clId="{6EE7E4DF-705B-46B5-92E6-7A5FA6B0E560}" dt="2023-12-01T09:32:48.319" v="14" actId="47"/>
        <pc:sldMkLst>
          <pc:docMk/>
          <pc:sldMk cId="2027733667" sldId="279"/>
        </pc:sldMkLst>
      </pc:sldChg>
      <pc:sldChg chg="addSp delSp modSp add mod">
        <pc:chgData name="Nicolás Rodríguez Uribe" userId="743eddab-4d2c-4c93-bdc4-e21608900313" providerId="ADAL" clId="{6EE7E4DF-705B-46B5-92E6-7A5FA6B0E560}" dt="2023-12-01T11:50:21.694" v="458" actId="20577"/>
        <pc:sldMkLst>
          <pc:docMk/>
          <pc:sldMk cId="209642264" sldId="280"/>
        </pc:sldMkLst>
        <pc:spChg chg="add mod">
          <ac:chgData name="Nicolás Rodríguez Uribe" userId="743eddab-4d2c-4c93-bdc4-e21608900313" providerId="ADAL" clId="{6EE7E4DF-705B-46B5-92E6-7A5FA6B0E560}" dt="2023-12-01T11:50:21.694" v="458" actId="20577"/>
          <ac:spMkLst>
            <pc:docMk/>
            <pc:sldMk cId="209642264" sldId="280"/>
            <ac:spMk id="6" creationId="{662481D0-2071-9CC2-A9D3-34D787D6F961}"/>
          </ac:spMkLst>
        </pc:spChg>
        <pc:spChg chg="del">
          <ac:chgData name="Nicolás Rodríguez Uribe" userId="743eddab-4d2c-4c93-bdc4-e21608900313" providerId="ADAL" clId="{6EE7E4DF-705B-46B5-92E6-7A5FA6B0E560}" dt="2023-12-01T11:49:03.055" v="360" actId="478"/>
          <ac:spMkLst>
            <pc:docMk/>
            <pc:sldMk cId="209642264" sldId="280"/>
            <ac:spMk id="12" creationId="{6E56F41F-911F-D889-1917-8A50BD4BAD1E}"/>
          </ac:spMkLst>
        </pc:spChg>
        <pc:picChg chg="add mod">
          <ac:chgData name="Nicolás Rodríguez Uribe" userId="743eddab-4d2c-4c93-bdc4-e21608900313" providerId="ADAL" clId="{6EE7E4DF-705B-46B5-92E6-7A5FA6B0E560}" dt="2023-12-01T11:49:14.621" v="362" actId="1076"/>
          <ac:picMkLst>
            <pc:docMk/>
            <pc:sldMk cId="209642264" sldId="280"/>
            <ac:picMk id="5" creationId="{E224773F-A7F2-C131-06FD-72F67D8DF75F}"/>
          </ac:picMkLst>
        </pc:picChg>
        <pc:picChg chg="del">
          <ac:chgData name="Nicolás Rodríguez Uribe" userId="743eddab-4d2c-4c93-bdc4-e21608900313" providerId="ADAL" clId="{6EE7E4DF-705B-46B5-92E6-7A5FA6B0E560}" dt="2023-12-01T11:48:59.150" v="358" actId="478"/>
          <ac:picMkLst>
            <pc:docMk/>
            <pc:sldMk cId="209642264" sldId="280"/>
            <ac:picMk id="8" creationId="{DA3C99E3-AFAD-4A41-E039-45F5F6A068A3}"/>
          </ac:picMkLst>
        </pc:picChg>
        <pc:picChg chg="del">
          <ac:chgData name="Nicolás Rodríguez Uribe" userId="743eddab-4d2c-4c93-bdc4-e21608900313" providerId="ADAL" clId="{6EE7E4DF-705B-46B5-92E6-7A5FA6B0E560}" dt="2023-12-01T11:49:00.919" v="359" actId="478"/>
          <ac:picMkLst>
            <pc:docMk/>
            <pc:sldMk cId="209642264" sldId="280"/>
            <ac:picMk id="10" creationId="{EE4371F4-7B19-4B65-CCFD-77436D620B9C}"/>
          </ac:picMkLst>
        </pc:picChg>
      </pc:sldChg>
      <pc:sldChg chg="del">
        <pc:chgData name="Nicolás Rodríguez Uribe" userId="743eddab-4d2c-4c93-bdc4-e21608900313" providerId="ADAL" clId="{6EE7E4DF-705B-46B5-92E6-7A5FA6B0E560}" dt="2023-12-01T09:32:48.319" v="14" actId="47"/>
        <pc:sldMkLst>
          <pc:docMk/>
          <pc:sldMk cId="396002484" sldId="280"/>
        </pc:sldMkLst>
      </pc:sldChg>
      <pc:sldChg chg="addSp delSp modSp add mod">
        <pc:chgData name="Nicolás Rodríguez Uribe" userId="743eddab-4d2c-4c93-bdc4-e21608900313" providerId="ADAL" clId="{6EE7E4DF-705B-46B5-92E6-7A5FA6B0E560}" dt="2023-12-01T12:01:59.763" v="926" actId="1076"/>
        <pc:sldMkLst>
          <pc:docMk/>
          <pc:sldMk cId="1441990904" sldId="281"/>
        </pc:sldMkLst>
        <pc:spChg chg="del">
          <ac:chgData name="Nicolás Rodríguez Uribe" userId="743eddab-4d2c-4c93-bdc4-e21608900313" providerId="ADAL" clId="{6EE7E4DF-705B-46B5-92E6-7A5FA6B0E560}" dt="2023-12-01T11:51:12.929" v="461" actId="478"/>
          <ac:spMkLst>
            <pc:docMk/>
            <pc:sldMk cId="1441990904" sldId="281"/>
            <ac:spMk id="6" creationId="{662481D0-2071-9CC2-A9D3-34D787D6F961}"/>
          </ac:spMkLst>
        </pc:spChg>
        <pc:spChg chg="add del mod">
          <ac:chgData name="Nicolás Rodríguez Uribe" userId="743eddab-4d2c-4c93-bdc4-e21608900313" providerId="ADAL" clId="{6EE7E4DF-705B-46B5-92E6-7A5FA6B0E560}" dt="2023-12-01T11:51:15.901" v="462" actId="478"/>
          <ac:spMkLst>
            <pc:docMk/>
            <pc:sldMk cId="1441990904" sldId="281"/>
            <ac:spMk id="7" creationId="{B5AAB9DA-E10E-DE35-8891-34EF00E5E573}"/>
          </ac:spMkLst>
        </pc:spChg>
        <pc:spChg chg="add mod">
          <ac:chgData name="Nicolás Rodríguez Uribe" userId="743eddab-4d2c-4c93-bdc4-e21608900313" providerId="ADAL" clId="{6EE7E4DF-705B-46B5-92E6-7A5FA6B0E560}" dt="2023-12-01T11:57:00.292" v="598" actId="1076"/>
          <ac:spMkLst>
            <pc:docMk/>
            <pc:sldMk cId="1441990904" sldId="281"/>
            <ac:spMk id="9" creationId="{23C5528E-0E18-1634-7256-70536D0B6278}"/>
          </ac:spMkLst>
        </pc:spChg>
        <pc:spChg chg="add mod">
          <ac:chgData name="Nicolás Rodríguez Uribe" userId="743eddab-4d2c-4c93-bdc4-e21608900313" providerId="ADAL" clId="{6EE7E4DF-705B-46B5-92E6-7A5FA6B0E560}" dt="2023-12-01T11:56:13.948" v="595" actId="1076"/>
          <ac:spMkLst>
            <pc:docMk/>
            <pc:sldMk cId="1441990904" sldId="281"/>
            <ac:spMk id="11" creationId="{42162035-C378-0679-1F91-69382E2A7637}"/>
          </ac:spMkLst>
        </pc:spChg>
        <pc:spChg chg="add mod">
          <ac:chgData name="Nicolás Rodríguez Uribe" userId="743eddab-4d2c-4c93-bdc4-e21608900313" providerId="ADAL" clId="{6EE7E4DF-705B-46B5-92E6-7A5FA6B0E560}" dt="2023-12-01T11:56:55.547" v="597" actId="1076"/>
          <ac:spMkLst>
            <pc:docMk/>
            <pc:sldMk cId="1441990904" sldId="281"/>
            <ac:spMk id="12" creationId="{65818CB9-5E6E-6961-E7F6-A0DE693D2963}"/>
          </ac:spMkLst>
        </pc:spChg>
        <pc:spChg chg="add mod">
          <ac:chgData name="Nicolás Rodríguez Uribe" userId="743eddab-4d2c-4c93-bdc4-e21608900313" providerId="ADAL" clId="{6EE7E4DF-705B-46B5-92E6-7A5FA6B0E560}" dt="2023-12-01T11:57:09.364" v="601" actId="1037"/>
          <ac:spMkLst>
            <pc:docMk/>
            <pc:sldMk cId="1441990904" sldId="281"/>
            <ac:spMk id="13" creationId="{8D5F754C-4472-F79D-A023-0D0B359B46C8}"/>
          </ac:spMkLst>
        </pc:spChg>
        <pc:spChg chg="add mod">
          <ac:chgData name="Nicolás Rodríguez Uribe" userId="743eddab-4d2c-4c93-bdc4-e21608900313" providerId="ADAL" clId="{6EE7E4DF-705B-46B5-92E6-7A5FA6B0E560}" dt="2023-12-01T11:59:37.180" v="820" actId="1076"/>
          <ac:spMkLst>
            <pc:docMk/>
            <pc:sldMk cId="1441990904" sldId="281"/>
            <ac:spMk id="14" creationId="{02B9B50D-4163-8C3B-FBBA-27BF92BD7912}"/>
          </ac:spMkLst>
        </pc:spChg>
        <pc:spChg chg="add mod">
          <ac:chgData name="Nicolás Rodríguez Uribe" userId="743eddab-4d2c-4c93-bdc4-e21608900313" providerId="ADAL" clId="{6EE7E4DF-705B-46B5-92E6-7A5FA6B0E560}" dt="2023-12-01T12:01:00.436" v="918" actId="1076"/>
          <ac:spMkLst>
            <pc:docMk/>
            <pc:sldMk cId="1441990904" sldId="281"/>
            <ac:spMk id="15" creationId="{9C0C2E38-400D-908E-5275-41A11AA6C6DF}"/>
          </ac:spMkLst>
        </pc:spChg>
        <pc:spChg chg="add mod">
          <ac:chgData name="Nicolás Rodríguez Uribe" userId="743eddab-4d2c-4c93-bdc4-e21608900313" providerId="ADAL" clId="{6EE7E4DF-705B-46B5-92E6-7A5FA6B0E560}" dt="2023-12-01T12:01:59.763" v="926" actId="1076"/>
          <ac:spMkLst>
            <pc:docMk/>
            <pc:sldMk cId="1441990904" sldId="281"/>
            <ac:spMk id="17" creationId="{FDC1B6FA-6842-8270-B403-35173AD05EC8}"/>
          </ac:spMkLst>
        </pc:spChg>
        <pc:picChg chg="del">
          <ac:chgData name="Nicolás Rodríguez Uribe" userId="743eddab-4d2c-4c93-bdc4-e21608900313" providerId="ADAL" clId="{6EE7E4DF-705B-46B5-92E6-7A5FA6B0E560}" dt="2023-12-01T11:51:10.773" v="460" actId="478"/>
          <ac:picMkLst>
            <pc:docMk/>
            <pc:sldMk cId="1441990904" sldId="281"/>
            <ac:picMk id="5" creationId="{E224773F-A7F2-C131-06FD-72F67D8DF75F}"/>
          </ac:picMkLst>
        </pc:picChg>
      </pc:sldChg>
      <pc:sldChg chg="del">
        <pc:chgData name="Nicolás Rodríguez Uribe" userId="743eddab-4d2c-4c93-bdc4-e21608900313" providerId="ADAL" clId="{6EE7E4DF-705B-46B5-92E6-7A5FA6B0E560}" dt="2023-12-01T09:32:48.319" v="14" actId="47"/>
        <pc:sldMkLst>
          <pc:docMk/>
          <pc:sldMk cId="1533337814" sldId="281"/>
        </pc:sldMkLst>
      </pc:sldChg>
      <pc:sldChg chg="del">
        <pc:chgData name="Nicolás Rodríguez Uribe" userId="743eddab-4d2c-4c93-bdc4-e21608900313" providerId="ADAL" clId="{6EE7E4DF-705B-46B5-92E6-7A5FA6B0E560}" dt="2023-12-01T09:32:48.319" v="14" actId="47"/>
        <pc:sldMkLst>
          <pc:docMk/>
          <pc:sldMk cId="2750101200" sldId="282"/>
        </pc:sldMkLst>
      </pc:sldChg>
      <pc:sldChg chg="del">
        <pc:chgData name="Nicolás Rodríguez Uribe" userId="743eddab-4d2c-4c93-bdc4-e21608900313" providerId="ADAL" clId="{6EE7E4DF-705B-46B5-92E6-7A5FA6B0E560}" dt="2023-12-01T09:32:48.319" v="14" actId="47"/>
        <pc:sldMkLst>
          <pc:docMk/>
          <pc:sldMk cId="1587319317" sldId="283"/>
        </pc:sldMkLst>
      </pc:sldChg>
      <pc:sldChg chg="del">
        <pc:chgData name="Nicolás Rodríguez Uribe" userId="743eddab-4d2c-4c93-bdc4-e21608900313" providerId="ADAL" clId="{6EE7E4DF-705B-46B5-92E6-7A5FA6B0E560}" dt="2023-12-01T09:32:48.319" v="14" actId="47"/>
        <pc:sldMkLst>
          <pc:docMk/>
          <pc:sldMk cId="3933284382" sldId="284"/>
        </pc:sldMkLst>
      </pc:sldChg>
      <pc:sldChg chg="del">
        <pc:chgData name="Nicolás Rodríguez Uribe" userId="743eddab-4d2c-4c93-bdc4-e21608900313" providerId="ADAL" clId="{6EE7E4DF-705B-46B5-92E6-7A5FA6B0E560}" dt="2023-12-01T09:32:48.319" v="14" actId="47"/>
        <pc:sldMkLst>
          <pc:docMk/>
          <pc:sldMk cId="966457251" sldId="285"/>
        </pc:sldMkLst>
      </pc:sldChg>
      <pc:sldChg chg="del">
        <pc:chgData name="Nicolás Rodríguez Uribe" userId="743eddab-4d2c-4c93-bdc4-e21608900313" providerId="ADAL" clId="{6EE7E4DF-705B-46B5-92E6-7A5FA6B0E560}" dt="2023-12-01T09:32:48.319" v="14" actId="47"/>
        <pc:sldMkLst>
          <pc:docMk/>
          <pc:sldMk cId="615424650" sldId="286"/>
        </pc:sldMkLst>
      </pc:sldChg>
    </pc:docChg>
  </pc:docChgLst>
  <pc:docChgLst>
    <pc:chgData name="Nicolás Rodríguez Uribe" userId="743eddab-4d2c-4c93-bdc4-e21608900313" providerId="ADAL" clId="{42BE6E96-39C8-4C80-B2B0-81E1A0ECC2EE}"/>
    <pc:docChg chg="addSld delSld modSld sldOrd">
      <pc:chgData name="Nicolás Rodríguez Uribe" userId="743eddab-4d2c-4c93-bdc4-e21608900313" providerId="ADAL" clId="{42BE6E96-39C8-4C80-B2B0-81E1A0ECC2EE}" dt="2023-12-15T10:40:17.221" v="28" actId="113"/>
      <pc:docMkLst>
        <pc:docMk/>
      </pc:docMkLst>
      <pc:sldChg chg="modSp mod">
        <pc:chgData name="Nicolás Rodríguez Uribe" userId="743eddab-4d2c-4c93-bdc4-e21608900313" providerId="ADAL" clId="{42BE6E96-39C8-4C80-B2B0-81E1A0ECC2EE}" dt="2023-12-15T10:38:08.876" v="4" actId="113"/>
        <pc:sldMkLst>
          <pc:docMk/>
          <pc:sldMk cId="2047059153" sldId="257"/>
        </pc:sldMkLst>
        <pc:spChg chg="mod">
          <ac:chgData name="Nicolás Rodríguez Uribe" userId="743eddab-4d2c-4c93-bdc4-e21608900313" providerId="ADAL" clId="{42BE6E96-39C8-4C80-B2B0-81E1A0ECC2EE}" dt="2023-12-15T10:38:08.876" v="4" actId="113"/>
          <ac:spMkLst>
            <pc:docMk/>
            <pc:sldMk cId="2047059153" sldId="257"/>
            <ac:spMk id="5" creationId="{CA4367EF-420F-8AB9-B445-DF046B536613}"/>
          </ac:spMkLst>
        </pc:spChg>
      </pc:sldChg>
      <pc:sldChg chg="addSp delSp modSp">
        <pc:chgData name="Nicolás Rodríguez Uribe" userId="743eddab-4d2c-4c93-bdc4-e21608900313" providerId="ADAL" clId="{42BE6E96-39C8-4C80-B2B0-81E1A0ECC2EE}" dt="2023-12-15T10:38:27.611" v="6"/>
        <pc:sldMkLst>
          <pc:docMk/>
          <pc:sldMk cId="2682778330" sldId="260"/>
        </pc:sldMkLst>
        <pc:spChg chg="add del mod">
          <ac:chgData name="Nicolás Rodríguez Uribe" userId="743eddab-4d2c-4c93-bdc4-e21608900313" providerId="ADAL" clId="{42BE6E96-39C8-4C80-B2B0-81E1A0ECC2EE}" dt="2023-12-15T10:38:27.611" v="6"/>
          <ac:spMkLst>
            <pc:docMk/>
            <pc:sldMk cId="2682778330" sldId="260"/>
            <ac:spMk id="3" creationId="{FC6BD98F-A97F-A3FA-A7DF-F577E3D90D3D}"/>
          </ac:spMkLst>
        </pc:spChg>
      </pc:sldChg>
      <pc:sldChg chg="del">
        <pc:chgData name="Nicolás Rodríguez Uribe" userId="743eddab-4d2c-4c93-bdc4-e21608900313" providerId="ADAL" clId="{42BE6E96-39C8-4C80-B2B0-81E1A0ECC2EE}" dt="2023-12-15T10:39:51.369" v="25" actId="47"/>
        <pc:sldMkLst>
          <pc:docMk/>
          <pc:sldMk cId="3923355729" sldId="281"/>
        </pc:sldMkLst>
      </pc:sldChg>
      <pc:sldChg chg="addSp modSp add ord">
        <pc:chgData name="Nicolás Rodríguez Uribe" userId="743eddab-4d2c-4c93-bdc4-e21608900313" providerId="ADAL" clId="{42BE6E96-39C8-4C80-B2B0-81E1A0ECC2EE}" dt="2023-12-15T10:38:01.106" v="3"/>
        <pc:sldMkLst>
          <pc:docMk/>
          <pc:sldMk cId="813160403" sldId="300"/>
        </pc:sldMkLst>
        <pc:spChg chg="add mod">
          <ac:chgData name="Nicolás Rodríguez Uribe" userId="743eddab-4d2c-4c93-bdc4-e21608900313" providerId="ADAL" clId="{42BE6E96-39C8-4C80-B2B0-81E1A0ECC2EE}" dt="2023-12-15T10:38:01.106" v="3"/>
          <ac:spMkLst>
            <pc:docMk/>
            <pc:sldMk cId="813160403" sldId="300"/>
            <ac:spMk id="4" creationId="{1759C292-CBCC-4348-69D5-490C9AE9399F}"/>
          </ac:spMkLst>
        </pc:spChg>
      </pc:sldChg>
      <pc:sldChg chg="modSp add mod">
        <pc:chgData name="Nicolás Rodríguez Uribe" userId="743eddab-4d2c-4c93-bdc4-e21608900313" providerId="ADAL" clId="{42BE6E96-39C8-4C80-B2B0-81E1A0ECC2EE}" dt="2023-12-15T10:38:37.154" v="9" actId="113"/>
        <pc:sldMkLst>
          <pc:docMk/>
          <pc:sldMk cId="780221050" sldId="301"/>
        </pc:sldMkLst>
        <pc:spChg chg="mod">
          <ac:chgData name="Nicolás Rodríguez Uribe" userId="743eddab-4d2c-4c93-bdc4-e21608900313" providerId="ADAL" clId="{42BE6E96-39C8-4C80-B2B0-81E1A0ECC2EE}" dt="2023-12-15T10:38:37.154" v="9" actId="113"/>
          <ac:spMkLst>
            <pc:docMk/>
            <pc:sldMk cId="780221050" sldId="301"/>
            <ac:spMk id="5" creationId="{CA4367EF-420F-8AB9-B445-DF046B536613}"/>
          </ac:spMkLst>
        </pc:spChg>
      </pc:sldChg>
      <pc:sldChg chg="modSp add mod">
        <pc:chgData name="Nicolás Rodríguez Uribe" userId="743eddab-4d2c-4c93-bdc4-e21608900313" providerId="ADAL" clId="{42BE6E96-39C8-4C80-B2B0-81E1A0ECC2EE}" dt="2023-12-15T10:38:53.103" v="12" actId="113"/>
        <pc:sldMkLst>
          <pc:docMk/>
          <pc:sldMk cId="2727342892" sldId="302"/>
        </pc:sldMkLst>
        <pc:spChg chg="mod">
          <ac:chgData name="Nicolás Rodríguez Uribe" userId="743eddab-4d2c-4c93-bdc4-e21608900313" providerId="ADAL" clId="{42BE6E96-39C8-4C80-B2B0-81E1A0ECC2EE}" dt="2023-12-15T10:38:53.103" v="12" actId="113"/>
          <ac:spMkLst>
            <pc:docMk/>
            <pc:sldMk cId="2727342892" sldId="302"/>
            <ac:spMk id="5" creationId="{CA4367EF-420F-8AB9-B445-DF046B536613}"/>
          </ac:spMkLst>
        </pc:spChg>
      </pc:sldChg>
      <pc:sldChg chg="modSp add mod">
        <pc:chgData name="Nicolás Rodríguez Uribe" userId="743eddab-4d2c-4c93-bdc4-e21608900313" providerId="ADAL" clId="{42BE6E96-39C8-4C80-B2B0-81E1A0ECC2EE}" dt="2023-12-15T10:39:04.431" v="15" actId="113"/>
        <pc:sldMkLst>
          <pc:docMk/>
          <pc:sldMk cId="1593642248" sldId="303"/>
        </pc:sldMkLst>
        <pc:spChg chg="mod">
          <ac:chgData name="Nicolás Rodríguez Uribe" userId="743eddab-4d2c-4c93-bdc4-e21608900313" providerId="ADAL" clId="{42BE6E96-39C8-4C80-B2B0-81E1A0ECC2EE}" dt="2023-12-15T10:39:04.431" v="15" actId="113"/>
          <ac:spMkLst>
            <pc:docMk/>
            <pc:sldMk cId="1593642248" sldId="303"/>
            <ac:spMk id="5" creationId="{CA4367EF-420F-8AB9-B445-DF046B536613}"/>
          </ac:spMkLst>
        </pc:spChg>
      </pc:sldChg>
      <pc:sldChg chg="modSp add mod">
        <pc:chgData name="Nicolás Rodríguez Uribe" userId="743eddab-4d2c-4c93-bdc4-e21608900313" providerId="ADAL" clId="{42BE6E96-39C8-4C80-B2B0-81E1A0ECC2EE}" dt="2023-12-15T10:39:19.661" v="18" actId="113"/>
        <pc:sldMkLst>
          <pc:docMk/>
          <pc:sldMk cId="3706335800" sldId="304"/>
        </pc:sldMkLst>
        <pc:spChg chg="mod">
          <ac:chgData name="Nicolás Rodríguez Uribe" userId="743eddab-4d2c-4c93-bdc4-e21608900313" providerId="ADAL" clId="{42BE6E96-39C8-4C80-B2B0-81E1A0ECC2EE}" dt="2023-12-15T10:39:19.661" v="18" actId="113"/>
          <ac:spMkLst>
            <pc:docMk/>
            <pc:sldMk cId="3706335800" sldId="304"/>
            <ac:spMk id="5" creationId="{CA4367EF-420F-8AB9-B445-DF046B536613}"/>
          </ac:spMkLst>
        </pc:spChg>
      </pc:sldChg>
      <pc:sldChg chg="modSp add mod">
        <pc:chgData name="Nicolás Rodríguez Uribe" userId="743eddab-4d2c-4c93-bdc4-e21608900313" providerId="ADAL" clId="{42BE6E96-39C8-4C80-B2B0-81E1A0ECC2EE}" dt="2023-12-15T10:39:31.062" v="21" actId="113"/>
        <pc:sldMkLst>
          <pc:docMk/>
          <pc:sldMk cId="1844238367" sldId="305"/>
        </pc:sldMkLst>
        <pc:spChg chg="mod">
          <ac:chgData name="Nicolás Rodríguez Uribe" userId="743eddab-4d2c-4c93-bdc4-e21608900313" providerId="ADAL" clId="{42BE6E96-39C8-4C80-B2B0-81E1A0ECC2EE}" dt="2023-12-15T10:39:31.062" v="21" actId="113"/>
          <ac:spMkLst>
            <pc:docMk/>
            <pc:sldMk cId="1844238367" sldId="305"/>
            <ac:spMk id="5" creationId="{CA4367EF-420F-8AB9-B445-DF046B536613}"/>
          </ac:spMkLst>
        </pc:spChg>
      </pc:sldChg>
      <pc:sldChg chg="modSp add mod">
        <pc:chgData name="Nicolás Rodríguez Uribe" userId="743eddab-4d2c-4c93-bdc4-e21608900313" providerId="ADAL" clId="{42BE6E96-39C8-4C80-B2B0-81E1A0ECC2EE}" dt="2023-12-15T10:39:44.909" v="24" actId="113"/>
        <pc:sldMkLst>
          <pc:docMk/>
          <pc:sldMk cId="3672398579" sldId="306"/>
        </pc:sldMkLst>
        <pc:spChg chg="mod">
          <ac:chgData name="Nicolás Rodríguez Uribe" userId="743eddab-4d2c-4c93-bdc4-e21608900313" providerId="ADAL" clId="{42BE6E96-39C8-4C80-B2B0-81E1A0ECC2EE}" dt="2023-12-15T10:39:44.909" v="24" actId="113"/>
          <ac:spMkLst>
            <pc:docMk/>
            <pc:sldMk cId="3672398579" sldId="306"/>
            <ac:spMk id="5" creationId="{CA4367EF-420F-8AB9-B445-DF046B536613}"/>
          </ac:spMkLst>
        </pc:spChg>
      </pc:sldChg>
      <pc:sldChg chg="modSp add mod">
        <pc:chgData name="Nicolás Rodríguez Uribe" userId="743eddab-4d2c-4c93-bdc4-e21608900313" providerId="ADAL" clId="{42BE6E96-39C8-4C80-B2B0-81E1A0ECC2EE}" dt="2023-12-15T10:40:17.221" v="28" actId="113"/>
        <pc:sldMkLst>
          <pc:docMk/>
          <pc:sldMk cId="3448192394" sldId="307"/>
        </pc:sldMkLst>
        <pc:spChg chg="mod">
          <ac:chgData name="Nicolás Rodríguez Uribe" userId="743eddab-4d2c-4c93-bdc4-e21608900313" providerId="ADAL" clId="{42BE6E96-39C8-4C80-B2B0-81E1A0ECC2EE}" dt="2023-12-15T10:40:17.221" v="28" actId="113"/>
          <ac:spMkLst>
            <pc:docMk/>
            <pc:sldMk cId="3448192394" sldId="307"/>
            <ac:spMk id="5" creationId="{CA4367EF-420F-8AB9-B445-DF046B536613}"/>
          </ac:spMkLst>
        </pc:spChg>
      </pc:sldChg>
    </pc:docChg>
  </pc:docChgLst>
  <pc:docChgLst>
    <pc:chgData name="Nicolás Rodríguez Uribe" userId="743eddab-4d2c-4c93-bdc4-e21608900313" providerId="ADAL" clId="{77D72063-A3F2-4324-98BF-9AEBF5B65969}"/>
    <pc:docChg chg="modSld">
      <pc:chgData name="Nicolás Rodríguez Uribe" userId="743eddab-4d2c-4c93-bdc4-e21608900313" providerId="ADAL" clId="{77D72063-A3F2-4324-98BF-9AEBF5B65969}" dt="2023-12-03T17:58:17.071" v="96" actId="20577"/>
      <pc:docMkLst>
        <pc:docMk/>
      </pc:docMkLst>
      <pc:sldChg chg="modSp mod">
        <pc:chgData name="Nicolás Rodríguez Uribe" userId="743eddab-4d2c-4c93-bdc4-e21608900313" providerId="ADAL" clId="{77D72063-A3F2-4324-98BF-9AEBF5B65969}" dt="2023-12-03T17:58:17.071" v="96" actId="20577"/>
        <pc:sldMkLst>
          <pc:docMk/>
          <pc:sldMk cId="3738706487" sldId="271"/>
        </pc:sldMkLst>
        <pc:spChg chg="mod">
          <ac:chgData name="Nicolás Rodríguez Uribe" userId="743eddab-4d2c-4c93-bdc4-e21608900313" providerId="ADAL" clId="{77D72063-A3F2-4324-98BF-9AEBF5B65969}" dt="2023-12-03T17:58:17.071" v="96" actId="20577"/>
          <ac:spMkLst>
            <pc:docMk/>
            <pc:sldMk cId="3738706487" sldId="271"/>
            <ac:spMk id="5" creationId="{CA4367EF-420F-8AB9-B445-DF046B536613}"/>
          </ac:spMkLst>
        </pc:spChg>
      </pc:sldChg>
    </pc:docChg>
  </pc:docChgLst>
  <pc:docChgLst>
    <pc:chgData name="Nicolás Rodríguez Uribe" userId="743eddab-4d2c-4c93-bdc4-e21608900313" providerId="ADAL" clId="{01580ECA-D00A-42F8-9AD2-BB60EC27F8EA}"/>
    <pc:docChg chg="undo custSel addSld delSld modSld addMainMaster delMainMaster modMainMaster">
      <pc:chgData name="Nicolás Rodríguez Uribe" userId="743eddab-4d2c-4c93-bdc4-e21608900313" providerId="ADAL" clId="{01580ECA-D00A-42F8-9AD2-BB60EC27F8EA}" dt="2023-09-13T17:43:36.103" v="95" actId="20577"/>
      <pc:docMkLst>
        <pc:docMk/>
      </pc:docMkLst>
      <pc:sldChg chg="addSp delSp modSp mod modClrScheme chgLayout">
        <pc:chgData name="Nicolás Rodríguez Uribe" userId="743eddab-4d2c-4c93-bdc4-e21608900313" providerId="ADAL" clId="{01580ECA-D00A-42F8-9AD2-BB60EC27F8EA}" dt="2023-09-13T17:41:55.911" v="88" actId="20577"/>
        <pc:sldMkLst>
          <pc:docMk/>
          <pc:sldMk cId="0" sldId="256"/>
        </pc:sldMkLst>
        <pc:spChg chg="mod">
          <ac:chgData name="Nicolás Rodríguez Uribe" userId="743eddab-4d2c-4c93-bdc4-e21608900313" providerId="ADAL" clId="{01580ECA-D00A-42F8-9AD2-BB60EC27F8EA}" dt="2023-09-13T17:41:55.911" v="88" actId="20577"/>
          <ac:spMkLst>
            <pc:docMk/>
            <pc:sldMk cId="0" sldId="256"/>
            <ac:spMk id="2" creationId="{11BAE244-2406-09C7-E8D8-EFA74BA239B2}"/>
          </ac:spMkLst>
        </pc:spChg>
        <pc:spChg chg="add del mod ord">
          <ac:chgData name="Nicolás Rodríguez Uribe" userId="743eddab-4d2c-4c93-bdc4-e21608900313" providerId="ADAL" clId="{01580ECA-D00A-42F8-9AD2-BB60EC27F8EA}" dt="2023-09-13T17:22:34.206" v="39" actId="700"/>
          <ac:spMkLst>
            <pc:docMk/>
            <pc:sldMk cId="0" sldId="256"/>
            <ac:spMk id="4" creationId="{1906F5EB-62F8-84FD-3FDA-510E85761463}"/>
          </ac:spMkLst>
        </pc:spChg>
        <pc:spChg chg="add del mod ord">
          <ac:chgData name="Nicolás Rodríguez Uribe" userId="743eddab-4d2c-4c93-bdc4-e21608900313" providerId="ADAL" clId="{01580ECA-D00A-42F8-9AD2-BB60EC27F8EA}" dt="2023-09-13T17:22:34.206" v="39" actId="700"/>
          <ac:spMkLst>
            <pc:docMk/>
            <pc:sldMk cId="0" sldId="256"/>
            <ac:spMk id="5" creationId="{DDBF2173-925F-1308-2232-55E62E811B69}"/>
          </ac:spMkLst>
        </pc:spChg>
      </pc:sldChg>
      <pc:sldChg chg="addSp delSp modSp new mod modClrScheme chgLayout">
        <pc:chgData name="Nicolás Rodríguez Uribe" userId="743eddab-4d2c-4c93-bdc4-e21608900313" providerId="ADAL" clId="{01580ECA-D00A-42F8-9AD2-BB60EC27F8EA}" dt="2023-09-13T17:42:36.099" v="93" actId="207"/>
        <pc:sldMkLst>
          <pc:docMk/>
          <pc:sldMk cId="2047059153" sldId="257"/>
        </pc:sldMkLst>
        <pc:spChg chg="del mod ord">
          <ac:chgData name="Nicolás Rodríguez Uribe" userId="743eddab-4d2c-4c93-bdc4-e21608900313" providerId="ADAL" clId="{01580ECA-D00A-42F8-9AD2-BB60EC27F8EA}" dt="2023-09-13T17:22:41.571" v="41" actId="700"/>
          <ac:spMkLst>
            <pc:docMk/>
            <pc:sldMk cId="2047059153" sldId="257"/>
            <ac:spMk id="2" creationId="{B966AA55-E8A5-1406-AAF9-B24A825AD9F0}"/>
          </ac:spMkLst>
        </pc:spChg>
        <pc:spChg chg="del mod ord">
          <ac:chgData name="Nicolás Rodríguez Uribe" userId="743eddab-4d2c-4c93-bdc4-e21608900313" providerId="ADAL" clId="{01580ECA-D00A-42F8-9AD2-BB60EC27F8EA}" dt="2023-09-13T17:22:41.571" v="41" actId="700"/>
          <ac:spMkLst>
            <pc:docMk/>
            <pc:sldMk cId="2047059153" sldId="257"/>
            <ac:spMk id="3" creationId="{0B5B420D-ED32-17EC-26C7-49C73EFA269C}"/>
          </ac:spMkLst>
        </pc:spChg>
        <pc:spChg chg="add mod ord">
          <ac:chgData name="Nicolás Rodríguez Uribe" userId="743eddab-4d2c-4c93-bdc4-e21608900313" providerId="ADAL" clId="{01580ECA-D00A-42F8-9AD2-BB60EC27F8EA}" dt="2023-09-13T17:42:36.099" v="93" actId="207"/>
          <ac:spMkLst>
            <pc:docMk/>
            <pc:sldMk cId="2047059153" sldId="257"/>
            <ac:spMk id="4" creationId="{EC7282F1-25B7-6A2B-F234-CA687E2D4AE7}"/>
          </ac:spMkLst>
        </pc:spChg>
        <pc:spChg chg="add mod ord">
          <ac:chgData name="Nicolás Rodríguez Uribe" userId="743eddab-4d2c-4c93-bdc4-e21608900313" providerId="ADAL" clId="{01580ECA-D00A-42F8-9AD2-BB60EC27F8EA}" dt="2023-09-13T17:42:17.939" v="92" actId="20577"/>
          <ac:spMkLst>
            <pc:docMk/>
            <pc:sldMk cId="2047059153" sldId="257"/>
            <ac:spMk id="5" creationId="{CA4367EF-420F-8AB9-B445-DF046B536613}"/>
          </ac:spMkLst>
        </pc:spChg>
      </pc:sldChg>
      <pc:sldChg chg="addSp delSp modSp del mod chgLayout">
        <pc:chgData name="Nicolás Rodríguez Uribe" userId="743eddab-4d2c-4c93-bdc4-e21608900313" providerId="ADAL" clId="{01580ECA-D00A-42F8-9AD2-BB60EC27F8EA}" dt="2023-09-13T17:19:32.500" v="7" actId="47"/>
        <pc:sldMkLst>
          <pc:docMk/>
          <pc:sldMk cId="2429013693" sldId="257"/>
        </pc:sldMkLst>
        <pc:spChg chg="add del mod">
          <ac:chgData name="Nicolás Rodríguez Uribe" userId="743eddab-4d2c-4c93-bdc4-e21608900313" providerId="ADAL" clId="{01580ECA-D00A-42F8-9AD2-BB60EC27F8EA}" dt="2023-09-13T17:15:05.974" v="1" actId="6264"/>
          <ac:spMkLst>
            <pc:docMk/>
            <pc:sldMk cId="2429013693" sldId="257"/>
            <ac:spMk id="2" creationId="{4FFC4DA9-C4CE-151C-340F-D7C6A4FA7C0C}"/>
          </ac:spMkLst>
        </pc:spChg>
        <pc:spChg chg="add del mod">
          <ac:chgData name="Nicolás Rodríguez Uribe" userId="743eddab-4d2c-4c93-bdc4-e21608900313" providerId="ADAL" clId="{01580ECA-D00A-42F8-9AD2-BB60EC27F8EA}" dt="2023-09-13T17:15:05.974" v="1" actId="6264"/>
          <ac:spMkLst>
            <pc:docMk/>
            <pc:sldMk cId="2429013693" sldId="257"/>
            <ac:spMk id="3" creationId="{89CD7EA2-EFEB-E3E8-5018-CF4016EB9E58}"/>
          </ac:spMkLst>
        </pc:spChg>
        <pc:spChg chg="mod ord">
          <ac:chgData name="Nicolás Rodríguez Uribe" userId="743eddab-4d2c-4c93-bdc4-e21608900313" providerId="ADAL" clId="{01580ECA-D00A-42F8-9AD2-BB60EC27F8EA}" dt="2023-09-13T17:18:32.091" v="6" actId="700"/>
          <ac:spMkLst>
            <pc:docMk/>
            <pc:sldMk cId="2429013693" sldId="257"/>
            <ac:spMk id="4" creationId="{4BF396F5-2454-51BA-C0CA-9872EAB1714F}"/>
          </ac:spMkLst>
        </pc:spChg>
        <pc:spChg chg="mod">
          <ac:chgData name="Nicolás Rodríguez Uribe" userId="743eddab-4d2c-4c93-bdc4-e21608900313" providerId="ADAL" clId="{01580ECA-D00A-42F8-9AD2-BB60EC27F8EA}" dt="2023-09-13T17:18:32.091" v="6" actId="700"/>
          <ac:spMkLst>
            <pc:docMk/>
            <pc:sldMk cId="2429013693" sldId="257"/>
            <ac:spMk id="5" creationId="{D5660FC8-CD51-3AF4-6392-91E096E02D80}"/>
          </ac:spMkLst>
        </pc:spChg>
      </pc:sldChg>
      <pc:sldChg chg="addSp delSp modSp new del mod modClrScheme chgLayout">
        <pc:chgData name="Nicolás Rodríguez Uribe" userId="743eddab-4d2c-4c93-bdc4-e21608900313" providerId="ADAL" clId="{01580ECA-D00A-42F8-9AD2-BB60EC27F8EA}" dt="2023-09-13T17:21:41.546" v="35" actId="47"/>
        <pc:sldMkLst>
          <pc:docMk/>
          <pc:sldMk cId="3691593173" sldId="257"/>
        </pc:sldMkLst>
        <pc:spChg chg="add del mod ord">
          <ac:chgData name="Nicolás Rodríguez Uribe" userId="743eddab-4d2c-4c93-bdc4-e21608900313" providerId="ADAL" clId="{01580ECA-D00A-42F8-9AD2-BB60EC27F8EA}" dt="2023-09-13T17:21:38.132" v="34" actId="700"/>
          <ac:spMkLst>
            <pc:docMk/>
            <pc:sldMk cId="3691593173" sldId="257"/>
            <ac:spMk id="2" creationId="{341629C4-44B3-C655-7F8A-F4E4990FC1DD}"/>
          </ac:spMkLst>
        </pc:spChg>
        <pc:spChg chg="add del mod ord">
          <ac:chgData name="Nicolás Rodríguez Uribe" userId="743eddab-4d2c-4c93-bdc4-e21608900313" providerId="ADAL" clId="{01580ECA-D00A-42F8-9AD2-BB60EC27F8EA}" dt="2023-09-13T17:21:38.132" v="34" actId="700"/>
          <ac:spMkLst>
            <pc:docMk/>
            <pc:sldMk cId="3691593173" sldId="257"/>
            <ac:spMk id="3" creationId="{8DEFE950-D131-7466-0455-FBA2F3B70462}"/>
          </ac:spMkLst>
        </pc:spChg>
        <pc:spChg chg="add del mod ord">
          <ac:chgData name="Nicolás Rodríguez Uribe" userId="743eddab-4d2c-4c93-bdc4-e21608900313" providerId="ADAL" clId="{01580ECA-D00A-42F8-9AD2-BB60EC27F8EA}" dt="2023-09-13T17:21:38.132" v="34" actId="700"/>
          <ac:spMkLst>
            <pc:docMk/>
            <pc:sldMk cId="3691593173" sldId="257"/>
            <ac:spMk id="4" creationId="{78BCE43A-9F1A-153D-9DAC-45D2546EC206}"/>
          </ac:spMkLst>
        </pc:spChg>
        <pc:spChg chg="add del mod ord">
          <ac:chgData name="Nicolás Rodríguez Uribe" userId="743eddab-4d2c-4c93-bdc4-e21608900313" providerId="ADAL" clId="{01580ECA-D00A-42F8-9AD2-BB60EC27F8EA}" dt="2023-09-13T17:21:38.132" v="34" actId="700"/>
          <ac:spMkLst>
            <pc:docMk/>
            <pc:sldMk cId="3691593173" sldId="257"/>
            <ac:spMk id="5" creationId="{65D6C006-6B0E-21B9-C5A0-8CD56F354EE0}"/>
          </ac:spMkLst>
        </pc:spChg>
        <pc:spChg chg="add del mod ord">
          <ac:chgData name="Nicolás Rodríguez Uribe" userId="743eddab-4d2c-4c93-bdc4-e21608900313" providerId="ADAL" clId="{01580ECA-D00A-42F8-9AD2-BB60EC27F8EA}" dt="2023-09-13T17:21:36.400" v="33" actId="700"/>
          <ac:spMkLst>
            <pc:docMk/>
            <pc:sldMk cId="3691593173" sldId="257"/>
            <ac:spMk id="6" creationId="{6DCE001C-A927-EF4A-E2D5-7288BE1D696E}"/>
          </ac:spMkLst>
        </pc:spChg>
        <pc:spChg chg="add del mod ord">
          <ac:chgData name="Nicolás Rodríguez Uribe" userId="743eddab-4d2c-4c93-bdc4-e21608900313" providerId="ADAL" clId="{01580ECA-D00A-42F8-9AD2-BB60EC27F8EA}" dt="2023-09-13T17:21:36.400" v="33" actId="700"/>
          <ac:spMkLst>
            <pc:docMk/>
            <pc:sldMk cId="3691593173" sldId="257"/>
            <ac:spMk id="7" creationId="{0322E1E6-9A79-E091-EB6C-BC502CA74BF6}"/>
          </ac:spMkLst>
        </pc:spChg>
        <pc:spChg chg="add del mod ord">
          <ac:chgData name="Nicolás Rodríguez Uribe" userId="743eddab-4d2c-4c93-bdc4-e21608900313" providerId="ADAL" clId="{01580ECA-D00A-42F8-9AD2-BB60EC27F8EA}" dt="2023-09-13T17:21:36.400" v="33" actId="700"/>
          <ac:spMkLst>
            <pc:docMk/>
            <pc:sldMk cId="3691593173" sldId="257"/>
            <ac:spMk id="8" creationId="{62E05633-7D23-108F-8B8B-F9CADB4FA3D2}"/>
          </ac:spMkLst>
        </pc:spChg>
      </pc:sldChg>
      <pc:sldChg chg="addSp delSp modSp del mod modClrScheme chgLayout">
        <pc:chgData name="Nicolás Rodríguez Uribe" userId="743eddab-4d2c-4c93-bdc4-e21608900313" providerId="ADAL" clId="{01580ECA-D00A-42F8-9AD2-BB60EC27F8EA}" dt="2023-09-13T17:19:33.193" v="8" actId="47"/>
        <pc:sldMkLst>
          <pc:docMk/>
          <pc:sldMk cId="121547262" sldId="258"/>
        </pc:sldMkLst>
        <pc:spChg chg="add del mod">
          <ac:chgData name="Nicolás Rodríguez Uribe" userId="743eddab-4d2c-4c93-bdc4-e21608900313" providerId="ADAL" clId="{01580ECA-D00A-42F8-9AD2-BB60EC27F8EA}" dt="2023-09-13T17:15:09.845" v="2" actId="6264"/>
          <ac:spMkLst>
            <pc:docMk/>
            <pc:sldMk cId="121547262" sldId="258"/>
            <ac:spMk id="2" creationId="{6C62D2E1-EF48-9852-65D0-64D9C5621268}"/>
          </ac:spMkLst>
        </pc:spChg>
        <pc:spChg chg="add del mod">
          <ac:chgData name="Nicolás Rodríguez Uribe" userId="743eddab-4d2c-4c93-bdc4-e21608900313" providerId="ADAL" clId="{01580ECA-D00A-42F8-9AD2-BB60EC27F8EA}" dt="2023-09-13T17:15:09.845" v="2" actId="6264"/>
          <ac:spMkLst>
            <pc:docMk/>
            <pc:sldMk cId="121547262" sldId="258"/>
            <ac:spMk id="3" creationId="{A8E753FA-EA78-7021-8E6E-1757BA8FF2D3}"/>
          </ac:spMkLst>
        </pc:spChg>
        <pc:spChg chg="mod ord">
          <ac:chgData name="Nicolás Rodríguez Uribe" userId="743eddab-4d2c-4c93-bdc4-e21608900313" providerId="ADAL" clId="{01580ECA-D00A-42F8-9AD2-BB60EC27F8EA}" dt="2023-09-13T17:15:56.946" v="4" actId="700"/>
          <ac:spMkLst>
            <pc:docMk/>
            <pc:sldMk cId="121547262" sldId="258"/>
            <ac:spMk id="4" creationId="{4BF396F5-2454-51BA-C0CA-9872EAB1714F}"/>
          </ac:spMkLst>
        </pc:spChg>
        <pc:spChg chg="mod">
          <ac:chgData name="Nicolás Rodríguez Uribe" userId="743eddab-4d2c-4c93-bdc4-e21608900313" providerId="ADAL" clId="{01580ECA-D00A-42F8-9AD2-BB60EC27F8EA}" dt="2023-09-13T17:15:56.946" v="4" actId="700"/>
          <ac:spMkLst>
            <pc:docMk/>
            <pc:sldMk cId="121547262" sldId="258"/>
            <ac:spMk id="5" creationId="{D5660FC8-CD51-3AF4-6392-91E096E02D80}"/>
          </ac:spMkLst>
        </pc:spChg>
      </pc:sldChg>
      <pc:sldChg chg="add del">
        <pc:chgData name="Nicolás Rodríguez Uribe" userId="743eddab-4d2c-4c93-bdc4-e21608900313" providerId="ADAL" clId="{01580ECA-D00A-42F8-9AD2-BB60EC27F8EA}" dt="2023-09-13T17:38:05.384" v="54" actId="47"/>
        <pc:sldMkLst>
          <pc:docMk/>
          <pc:sldMk cId="889461054" sldId="258"/>
        </pc:sldMkLst>
      </pc:sldChg>
      <pc:sldChg chg="modSp add mod">
        <pc:chgData name="Nicolás Rodríguez Uribe" userId="743eddab-4d2c-4c93-bdc4-e21608900313" providerId="ADAL" clId="{01580ECA-D00A-42F8-9AD2-BB60EC27F8EA}" dt="2023-09-13T17:43:36.103" v="95" actId="20577"/>
        <pc:sldMkLst>
          <pc:docMk/>
          <pc:sldMk cId="3748565620" sldId="258"/>
        </pc:sldMkLst>
        <pc:spChg chg="mod">
          <ac:chgData name="Nicolás Rodríguez Uribe" userId="743eddab-4d2c-4c93-bdc4-e21608900313" providerId="ADAL" clId="{01580ECA-D00A-42F8-9AD2-BB60EC27F8EA}" dt="2023-09-13T17:43:36.103" v="95" actId="20577"/>
          <ac:spMkLst>
            <pc:docMk/>
            <pc:sldMk cId="3748565620" sldId="258"/>
            <ac:spMk id="5" creationId="{CA4367EF-420F-8AB9-B445-DF046B536613}"/>
          </ac:spMkLst>
        </pc:spChg>
      </pc:sldChg>
      <pc:sldMasterChg chg="add del addSldLayout delSldLayout">
        <pc:chgData name="Nicolás Rodríguez Uribe" userId="743eddab-4d2c-4c93-bdc4-e21608900313" providerId="ADAL" clId="{01580ECA-D00A-42F8-9AD2-BB60EC27F8EA}" dt="2023-09-13T17:22:34.206" v="39" actId="700"/>
        <pc:sldMasterMkLst>
          <pc:docMk/>
          <pc:sldMasterMk cId="4111838297" sldId="2147483648"/>
        </pc:sldMasterMkLst>
        <pc:sldLayoutChg chg="add del">
          <pc:chgData name="Nicolás Rodríguez Uribe" userId="743eddab-4d2c-4c93-bdc4-e21608900313" providerId="ADAL" clId="{01580ECA-D00A-42F8-9AD2-BB60EC27F8EA}" dt="2023-09-13T17:22:34.206" v="39" actId="700"/>
          <pc:sldLayoutMkLst>
            <pc:docMk/>
            <pc:sldMasterMk cId="4111838297" sldId="2147483648"/>
            <pc:sldLayoutMk cId="1313750060" sldId="2147483649"/>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2186485352" sldId="2147483650"/>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2976461694" sldId="2147483651"/>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965118168" sldId="2147483652"/>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2603560424" sldId="2147483653"/>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1100521967" sldId="2147483654"/>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2458837503" sldId="2147483655"/>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3428237088" sldId="2147483656"/>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2097521135" sldId="2147483657"/>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1860582380" sldId="2147483658"/>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312977965" sldId="2147483659"/>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2795714429" sldId="2147483660"/>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840078123" sldId="2147483663"/>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1824658982" sldId="2147483664"/>
          </pc:sldLayoutMkLst>
        </pc:sldLayoutChg>
      </pc:sldMasterChg>
      <pc:sldMasterChg chg="del mod delSldLayout">
        <pc:chgData name="Nicolás Rodríguez Uribe" userId="743eddab-4d2c-4c93-bdc4-e21608900313" providerId="ADAL" clId="{01580ECA-D00A-42F8-9AD2-BB60EC27F8EA}" dt="2023-09-13T17:19:43.644" v="20" actId="2696"/>
        <pc:sldMasterMkLst>
          <pc:docMk/>
          <pc:sldMasterMk cId="952985222" sldId="2147483665"/>
        </pc:sldMasterMkLst>
        <pc:sldLayoutChg chg="del">
          <pc:chgData name="Nicolás Rodríguez Uribe" userId="743eddab-4d2c-4c93-bdc4-e21608900313" providerId="ADAL" clId="{01580ECA-D00A-42F8-9AD2-BB60EC27F8EA}" dt="2023-09-13T17:19:43.616" v="9" actId="2696"/>
          <pc:sldLayoutMkLst>
            <pc:docMk/>
            <pc:sldMasterMk cId="952985222" sldId="2147483665"/>
            <pc:sldLayoutMk cId="4015011171" sldId="2147483667"/>
          </pc:sldLayoutMkLst>
        </pc:sldLayoutChg>
        <pc:sldLayoutChg chg="del">
          <pc:chgData name="Nicolás Rodríguez Uribe" userId="743eddab-4d2c-4c93-bdc4-e21608900313" providerId="ADAL" clId="{01580ECA-D00A-42F8-9AD2-BB60EC27F8EA}" dt="2023-09-13T17:19:43.622" v="10" actId="2696"/>
          <pc:sldLayoutMkLst>
            <pc:docMk/>
            <pc:sldMasterMk cId="952985222" sldId="2147483665"/>
            <pc:sldLayoutMk cId="3956103610" sldId="2147483668"/>
          </pc:sldLayoutMkLst>
        </pc:sldLayoutChg>
        <pc:sldLayoutChg chg="del">
          <pc:chgData name="Nicolás Rodríguez Uribe" userId="743eddab-4d2c-4c93-bdc4-e21608900313" providerId="ADAL" clId="{01580ECA-D00A-42F8-9AD2-BB60EC27F8EA}" dt="2023-09-13T17:19:43.624" v="11" actId="2696"/>
          <pc:sldLayoutMkLst>
            <pc:docMk/>
            <pc:sldMasterMk cId="952985222" sldId="2147483665"/>
            <pc:sldLayoutMk cId="2742649058" sldId="2147483669"/>
          </pc:sldLayoutMkLst>
        </pc:sldLayoutChg>
        <pc:sldLayoutChg chg="del">
          <pc:chgData name="Nicolás Rodríguez Uribe" userId="743eddab-4d2c-4c93-bdc4-e21608900313" providerId="ADAL" clId="{01580ECA-D00A-42F8-9AD2-BB60EC27F8EA}" dt="2023-09-13T17:19:43.627" v="12" actId="2696"/>
          <pc:sldLayoutMkLst>
            <pc:docMk/>
            <pc:sldMasterMk cId="952985222" sldId="2147483665"/>
            <pc:sldLayoutMk cId="3629512399" sldId="2147483670"/>
          </pc:sldLayoutMkLst>
        </pc:sldLayoutChg>
        <pc:sldLayoutChg chg="del">
          <pc:chgData name="Nicolás Rodríguez Uribe" userId="743eddab-4d2c-4c93-bdc4-e21608900313" providerId="ADAL" clId="{01580ECA-D00A-42F8-9AD2-BB60EC27F8EA}" dt="2023-09-13T17:19:43.630" v="13" actId="2696"/>
          <pc:sldLayoutMkLst>
            <pc:docMk/>
            <pc:sldMasterMk cId="952985222" sldId="2147483665"/>
            <pc:sldLayoutMk cId="3382718758" sldId="2147483671"/>
          </pc:sldLayoutMkLst>
        </pc:sldLayoutChg>
        <pc:sldLayoutChg chg="del">
          <pc:chgData name="Nicolás Rodríguez Uribe" userId="743eddab-4d2c-4c93-bdc4-e21608900313" providerId="ADAL" clId="{01580ECA-D00A-42F8-9AD2-BB60EC27F8EA}" dt="2023-09-13T17:19:43.632" v="14" actId="2696"/>
          <pc:sldLayoutMkLst>
            <pc:docMk/>
            <pc:sldMasterMk cId="952985222" sldId="2147483665"/>
            <pc:sldLayoutMk cId="467183263" sldId="2147483672"/>
          </pc:sldLayoutMkLst>
        </pc:sldLayoutChg>
        <pc:sldLayoutChg chg="del">
          <pc:chgData name="Nicolás Rodríguez Uribe" userId="743eddab-4d2c-4c93-bdc4-e21608900313" providerId="ADAL" clId="{01580ECA-D00A-42F8-9AD2-BB60EC27F8EA}" dt="2023-09-13T17:19:43.634" v="15" actId="2696"/>
          <pc:sldLayoutMkLst>
            <pc:docMk/>
            <pc:sldMasterMk cId="952985222" sldId="2147483665"/>
            <pc:sldLayoutMk cId="814354795" sldId="2147483673"/>
          </pc:sldLayoutMkLst>
        </pc:sldLayoutChg>
        <pc:sldLayoutChg chg="del">
          <pc:chgData name="Nicolás Rodríguez Uribe" userId="743eddab-4d2c-4c93-bdc4-e21608900313" providerId="ADAL" clId="{01580ECA-D00A-42F8-9AD2-BB60EC27F8EA}" dt="2023-09-13T17:19:43.637" v="16" actId="2696"/>
          <pc:sldLayoutMkLst>
            <pc:docMk/>
            <pc:sldMasterMk cId="952985222" sldId="2147483665"/>
            <pc:sldLayoutMk cId="597577684" sldId="2147483674"/>
          </pc:sldLayoutMkLst>
        </pc:sldLayoutChg>
        <pc:sldLayoutChg chg="del">
          <pc:chgData name="Nicolás Rodríguez Uribe" userId="743eddab-4d2c-4c93-bdc4-e21608900313" providerId="ADAL" clId="{01580ECA-D00A-42F8-9AD2-BB60EC27F8EA}" dt="2023-09-13T17:19:43.638" v="17" actId="2696"/>
          <pc:sldLayoutMkLst>
            <pc:docMk/>
            <pc:sldMasterMk cId="952985222" sldId="2147483665"/>
            <pc:sldLayoutMk cId="2192042946" sldId="2147483675"/>
          </pc:sldLayoutMkLst>
        </pc:sldLayoutChg>
        <pc:sldLayoutChg chg="del">
          <pc:chgData name="Nicolás Rodríguez Uribe" userId="743eddab-4d2c-4c93-bdc4-e21608900313" providerId="ADAL" clId="{01580ECA-D00A-42F8-9AD2-BB60EC27F8EA}" dt="2023-09-13T17:19:43.641" v="18" actId="2696"/>
          <pc:sldLayoutMkLst>
            <pc:docMk/>
            <pc:sldMasterMk cId="952985222" sldId="2147483665"/>
            <pc:sldLayoutMk cId="2661559023" sldId="2147483676"/>
          </pc:sldLayoutMkLst>
        </pc:sldLayoutChg>
        <pc:sldLayoutChg chg="del">
          <pc:chgData name="Nicolás Rodríguez Uribe" userId="743eddab-4d2c-4c93-bdc4-e21608900313" providerId="ADAL" clId="{01580ECA-D00A-42F8-9AD2-BB60EC27F8EA}" dt="2023-09-13T17:19:43.643" v="19" actId="2696"/>
          <pc:sldLayoutMkLst>
            <pc:docMk/>
            <pc:sldMasterMk cId="952985222" sldId="2147483665"/>
            <pc:sldLayoutMk cId="1594666068" sldId="2147483677"/>
          </pc:sldLayoutMkLst>
        </pc:sldLayoutChg>
      </pc:sldMasterChg>
      <pc:sldMasterChg chg="addSp delSp modSp new mod addSldLayout modSldLayout">
        <pc:chgData name="Nicolás Rodríguez Uribe" userId="743eddab-4d2c-4c93-bdc4-e21608900313" providerId="ADAL" clId="{01580ECA-D00A-42F8-9AD2-BB60EC27F8EA}" dt="2023-09-13T17:40:13.123" v="65" actId="2711"/>
        <pc:sldMasterMkLst>
          <pc:docMk/>
          <pc:sldMasterMk cId="2165316136" sldId="2147483665"/>
        </pc:sldMasterMkLst>
        <pc:spChg chg="del">
          <ac:chgData name="Nicolás Rodríguez Uribe" userId="743eddab-4d2c-4c93-bdc4-e21608900313" providerId="ADAL" clId="{01580ECA-D00A-42F8-9AD2-BB60EC27F8EA}" dt="2023-09-13T17:20:25.038" v="22" actId="478"/>
          <ac:spMkLst>
            <pc:docMk/>
            <pc:sldMasterMk cId="2165316136" sldId="2147483665"/>
            <ac:spMk id="2" creationId="{45FBC821-3855-AD1C-8996-F0D861BD544C}"/>
          </ac:spMkLst>
        </pc:spChg>
        <pc:spChg chg="del">
          <ac:chgData name="Nicolás Rodríguez Uribe" userId="743eddab-4d2c-4c93-bdc4-e21608900313" providerId="ADAL" clId="{01580ECA-D00A-42F8-9AD2-BB60EC27F8EA}" dt="2023-09-13T17:20:25.038" v="22" actId="478"/>
          <ac:spMkLst>
            <pc:docMk/>
            <pc:sldMasterMk cId="2165316136" sldId="2147483665"/>
            <ac:spMk id="3" creationId="{27D87C98-9294-CBD5-08B1-35C198F4BEE2}"/>
          </ac:spMkLst>
        </pc:spChg>
        <pc:spChg chg="del">
          <ac:chgData name="Nicolás Rodríguez Uribe" userId="743eddab-4d2c-4c93-bdc4-e21608900313" providerId="ADAL" clId="{01580ECA-D00A-42F8-9AD2-BB60EC27F8EA}" dt="2023-09-13T17:20:25.038" v="22" actId="478"/>
          <ac:spMkLst>
            <pc:docMk/>
            <pc:sldMasterMk cId="2165316136" sldId="2147483665"/>
            <ac:spMk id="4" creationId="{AD2BE8BF-DFF2-7F56-6604-740443FF84F7}"/>
          </ac:spMkLst>
        </pc:spChg>
        <pc:spChg chg="del">
          <ac:chgData name="Nicolás Rodríguez Uribe" userId="743eddab-4d2c-4c93-bdc4-e21608900313" providerId="ADAL" clId="{01580ECA-D00A-42F8-9AD2-BB60EC27F8EA}" dt="2023-09-13T17:20:25.038" v="22" actId="478"/>
          <ac:spMkLst>
            <pc:docMk/>
            <pc:sldMasterMk cId="2165316136" sldId="2147483665"/>
            <ac:spMk id="5" creationId="{61E84C81-2E11-5552-A6BA-14CC3D9AD4A3}"/>
          </ac:spMkLst>
        </pc:spChg>
        <pc:spChg chg="del">
          <ac:chgData name="Nicolás Rodríguez Uribe" userId="743eddab-4d2c-4c93-bdc4-e21608900313" providerId="ADAL" clId="{01580ECA-D00A-42F8-9AD2-BB60EC27F8EA}" dt="2023-09-13T17:20:25.038" v="22" actId="478"/>
          <ac:spMkLst>
            <pc:docMk/>
            <pc:sldMasterMk cId="2165316136" sldId="2147483665"/>
            <ac:spMk id="6" creationId="{EB5B6B65-4090-22DB-6AF1-042195B58881}"/>
          </ac:spMkLst>
        </pc:spChg>
        <pc:spChg chg="add mod">
          <ac:chgData name="Nicolás Rodríguez Uribe" userId="743eddab-4d2c-4c93-bdc4-e21608900313" providerId="ADAL" clId="{01580ECA-D00A-42F8-9AD2-BB60EC27F8EA}" dt="2023-09-13T17:20:31.381" v="24" actId="14100"/>
          <ac:spMkLst>
            <pc:docMk/>
            <pc:sldMasterMk cId="2165316136" sldId="2147483665"/>
            <ac:spMk id="7" creationId="{2B9908EF-321C-44D3-7683-85AE0E35EE64}"/>
          </ac:spMkLst>
        </pc:spChg>
        <pc:spChg chg="add del">
          <ac:chgData name="Nicolás Rodríguez Uribe" userId="743eddab-4d2c-4c93-bdc4-e21608900313" providerId="ADAL" clId="{01580ECA-D00A-42F8-9AD2-BB60EC27F8EA}" dt="2023-09-13T17:21:02.985" v="26" actId="478"/>
          <ac:spMkLst>
            <pc:docMk/>
            <pc:sldMasterMk cId="2165316136" sldId="2147483665"/>
            <ac:spMk id="9" creationId="{8C02195C-9075-AFF7-2F32-DCB6E031FFCD}"/>
          </ac:spMkLst>
        </pc:spChg>
        <pc:spChg chg="add mod">
          <ac:chgData name="Nicolás Rodríguez Uribe" userId="743eddab-4d2c-4c93-bdc4-e21608900313" providerId="ADAL" clId="{01580ECA-D00A-42F8-9AD2-BB60EC27F8EA}" dt="2023-09-13T17:21:13.321" v="29" actId="1076"/>
          <ac:spMkLst>
            <pc:docMk/>
            <pc:sldMasterMk cId="2165316136" sldId="2147483665"/>
            <ac:spMk id="10" creationId="{7833BA16-1187-22BD-EAE7-D38E874AB6EB}"/>
          </ac:spMkLst>
        </pc:spChg>
        <pc:sldLayoutChg chg="addSp delSp modSp new mod replId">
          <pc:chgData name="Nicolás Rodríguez Uribe" userId="743eddab-4d2c-4c93-bdc4-e21608900313" providerId="ADAL" clId="{01580ECA-D00A-42F8-9AD2-BB60EC27F8EA}" dt="2023-09-13T17:40:13.123" v="65" actId="2711"/>
          <pc:sldLayoutMkLst>
            <pc:docMk/>
            <pc:sldMasterMk cId="2165316136" sldId="2147483665"/>
            <pc:sldLayoutMk cId="2453200760" sldId="2147483666"/>
          </pc:sldLayoutMkLst>
          <pc:spChg chg="del">
            <ac:chgData name="Nicolás Rodríguez Uribe" userId="743eddab-4d2c-4c93-bdc4-e21608900313" providerId="ADAL" clId="{01580ECA-D00A-42F8-9AD2-BB60EC27F8EA}" dt="2023-09-13T17:22:12.698" v="36" actId="478"/>
            <ac:spMkLst>
              <pc:docMk/>
              <pc:sldMasterMk cId="2165316136" sldId="2147483665"/>
              <pc:sldLayoutMk cId="2453200760" sldId="2147483666"/>
              <ac:spMk id="2" creationId="{3DB295CA-5EFF-F6A3-67E6-04BD98A10F2D}"/>
            </ac:spMkLst>
          </pc:spChg>
          <pc:spChg chg="del">
            <ac:chgData name="Nicolás Rodríguez Uribe" userId="743eddab-4d2c-4c93-bdc4-e21608900313" providerId="ADAL" clId="{01580ECA-D00A-42F8-9AD2-BB60EC27F8EA}" dt="2023-09-13T17:22:12.698" v="36" actId="478"/>
            <ac:spMkLst>
              <pc:docMk/>
              <pc:sldMasterMk cId="2165316136" sldId="2147483665"/>
              <pc:sldLayoutMk cId="2453200760" sldId="2147483666"/>
              <ac:spMk id="3" creationId="{E02EEA4C-CC1C-189F-BE6B-720185CE76DA}"/>
            </ac:spMkLst>
          </pc:spChg>
          <pc:spChg chg="del">
            <ac:chgData name="Nicolás Rodríguez Uribe" userId="743eddab-4d2c-4c93-bdc4-e21608900313" providerId="ADAL" clId="{01580ECA-D00A-42F8-9AD2-BB60EC27F8EA}" dt="2023-09-13T17:22:12.698" v="36" actId="478"/>
            <ac:spMkLst>
              <pc:docMk/>
              <pc:sldMasterMk cId="2165316136" sldId="2147483665"/>
              <pc:sldLayoutMk cId="2453200760" sldId="2147483666"/>
              <ac:spMk id="4" creationId="{7A992FFB-CD9A-25DF-480C-8B265ECD4E1B}"/>
            </ac:spMkLst>
          </pc:spChg>
          <pc:spChg chg="del">
            <ac:chgData name="Nicolás Rodríguez Uribe" userId="743eddab-4d2c-4c93-bdc4-e21608900313" providerId="ADAL" clId="{01580ECA-D00A-42F8-9AD2-BB60EC27F8EA}" dt="2023-09-13T17:22:12.698" v="36" actId="478"/>
            <ac:spMkLst>
              <pc:docMk/>
              <pc:sldMasterMk cId="2165316136" sldId="2147483665"/>
              <pc:sldLayoutMk cId="2453200760" sldId="2147483666"/>
              <ac:spMk id="5" creationId="{15F1FA6E-F06B-63D9-03C5-1DDF30539605}"/>
            </ac:spMkLst>
          </pc:spChg>
          <pc:spChg chg="del">
            <ac:chgData name="Nicolás Rodríguez Uribe" userId="743eddab-4d2c-4c93-bdc4-e21608900313" providerId="ADAL" clId="{01580ECA-D00A-42F8-9AD2-BB60EC27F8EA}" dt="2023-09-13T17:22:12.698" v="36" actId="478"/>
            <ac:spMkLst>
              <pc:docMk/>
              <pc:sldMasterMk cId="2165316136" sldId="2147483665"/>
              <pc:sldLayoutMk cId="2453200760" sldId="2147483666"/>
              <ac:spMk id="6" creationId="{A5189C66-EFA2-574C-7924-702FFFE87402}"/>
            </ac:spMkLst>
          </pc:spChg>
          <pc:spChg chg="add mod">
            <ac:chgData name="Nicolás Rodríguez Uribe" userId="743eddab-4d2c-4c93-bdc4-e21608900313" providerId="ADAL" clId="{01580ECA-D00A-42F8-9AD2-BB60EC27F8EA}" dt="2023-09-13T17:39:26.216" v="64" actId="2711"/>
            <ac:spMkLst>
              <pc:docMk/>
              <pc:sldMasterMk cId="2165316136" sldId="2147483665"/>
              <pc:sldLayoutMk cId="2453200760" sldId="2147483666"/>
              <ac:spMk id="7" creationId="{CF33EC33-4B36-5544-9724-F18BD3954C96}"/>
            </ac:spMkLst>
          </pc:spChg>
          <pc:spChg chg="add mod">
            <ac:chgData name="Nicolás Rodríguez Uribe" userId="743eddab-4d2c-4c93-bdc4-e21608900313" providerId="ADAL" clId="{01580ECA-D00A-42F8-9AD2-BB60EC27F8EA}" dt="2023-09-13T17:40:13.123" v="65" actId="2711"/>
            <ac:spMkLst>
              <pc:docMk/>
              <pc:sldMasterMk cId="2165316136" sldId="2147483665"/>
              <pc:sldLayoutMk cId="2453200760" sldId="2147483666"/>
              <ac:spMk id="8" creationId="{2D9FF66F-DA14-FCE2-B527-D7226B720291}"/>
            </ac:spMkLst>
          </pc:spChg>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1132434063" sldId="2147483667"/>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3462391360" sldId="2147483668"/>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2014556646" sldId="2147483669"/>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3640923493" sldId="2147483670"/>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2161455270" sldId="2147483671"/>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950216536" sldId="2147483672"/>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1705566753" sldId="2147483673"/>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1632575597" sldId="2147483674"/>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796525088" sldId="2147483675"/>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135887912" sldId="2147483676"/>
          </pc:sldLayoutMkLst>
        </pc:sldLayoutChg>
      </pc:sldMasterChg>
    </pc:docChg>
  </pc:docChgLst>
  <pc:docChgLst>
    <pc:chgData name="Nicolás Rodríguez Uribe" userId="743eddab-4d2c-4c93-bdc4-e21608900313" providerId="ADAL" clId="{FB747884-FE03-411A-9E5E-A854FFB89B16}"/>
    <pc:docChg chg="undo custSel addSld modSld sldOrd">
      <pc:chgData name="Nicolás Rodríguez Uribe" userId="743eddab-4d2c-4c93-bdc4-e21608900313" providerId="ADAL" clId="{FB747884-FE03-411A-9E5E-A854FFB89B16}" dt="2023-12-04T10:30:28.710" v="649" actId="14100"/>
      <pc:docMkLst>
        <pc:docMk/>
      </pc:docMkLst>
      <pc:sldChg chg="addSp delSp modSp mod">
        <pc:chgData name="Nicolás Rodríguez Uribe" userId="743eddab-4d2c-4c93-bdc4-e21608900313" providerId="ADAL" clId="{FB747884-FE03-411A-9E5E-A854FFB89B16}" dt="2023-12-04T10:12:02.706" v="559" actId="20577"/>
        <pc:sldMkLst>
          <pc:docMk/>
          <pc:sldMk cId="3658908775" sldId="260"/>
        </pc:sldMkLst>
        <pc:spChg chg="mod">
          <ac:chgData name="Nicolás Rodríguez Uribe" userId="743eddab-4d2c-4c93-bdc4-e21608900313" providerId="ADAL" clId="{FB747884-FE03-411A-9E5E-A854FFB89B16}" dt="2023-12-04T10:12:02.706" v="559" actId="20577"/>
          <ac:spMkLst>
            <pc:docMk/>
            <pc:sldMk cId="3658908775" sldId="260"/>
            <ac:spMk id="3" creationId="{238E7E25-0A3B-1256-D057-790D36DABE08}"/>
          </ac:spMkLst>
        </pc:spChg>
        <pc:spChg chg="mod ord">
          <ac:chgData name="Nicolás Rodríguez Uribe" userId="743eddab-4d2c-4c93-bdc4-e21608900313" providerId="ADAL" clId="{FB747884-FE03-411A-9E5E-A854FFB89B16}" dt="2023-12-04T10:11:47.855" v="557" actId="1076"/>
          <ac:spMkLst>
            <pc:docMk/>
            <pc:sldMk cId="3658908775" sldId="260"/>
            <ac:spMk id="5" creationId="{DC2763F9-4E47-DADC-BBD7-5E8FA504EC51}"/>
          </ac:spMkLst>
        </pc:spChg>
        <pc:spChg chg="mod ord">
          <ac:chgData name="Nicolás Rodríguez Uribe" userId="743eddab-4d2c-4c93-bdc4-e21608900313" providerId="ADAL" clId="{FB747884-FE03-411A-9E5E-A854FFB89B16}" dt="2023-12-04T10:10:45.830" v="544" actId="1076"/>
          <ac:spMkLst>
            <pc:docMk/>
            <pc:sldMk cId="3658908775" sldId="260"/>
            <ac:spMk id="6" creationId="{FA60AC5E-4821-F11F-8FB0-6E19092123E4}"/>
          </ac:spMkLst>
        </pc:spChg>
        <pc:spChg chg="add mod">
          <ac:chgData name="Nicolás Rodríguez Uribe" userId="743eddab-4d2c-4c93-bdc4-e21608900313" providerId="ADAL" clId="{FB747884-FE03-411A-9E5E-A854FFB89B16}" dt="2023-12-04T10:10:31.894" v="540" actId="1076"/>
          <ac:spMkLst>
            <pc:docMk/>
            <pc:sldMk cId="3658908775" sldId="260"/>
            <ac:spMk id="7" creationId="{DAFFAF57-9811-12CB-89A2-8B8F87E52B72}"/>
          </ac:spMkLst>
        </pc:spChg>
        <pc:spChg chg="del">
          <ac:chgData name="Nicolás Rodríguez Uribe" userId="743eddab-4d2c-4c93-bdc4-e21608900313" providerId="ADAL" clId="{FB747884-FE03-411A-9E5E-A854FFB89B16}" dt="2023-12-04T10:10:56.999" v="546" actId="478"/>
          <ac:spMkLst>
            <pc:docMk/>
            <pc:sldMk cId="3658908775" sldId="260"/>
            <ac:spMk id="8" creationId="{8DB50E41-6511-4BDF-3D6C-01E38897ED37}"/>
          </ac:spMkLst>
        </pc:spChg>
        <pc:spChg chg="add mod">
          <ac:chgData name="Nicolás Rodríguez Uribe" userId="743eddab-4d2c-4c93-bdc4-e21608900313" providerId="ADAL" clId="{FB747884-FE03-411A-9E5E-A854FFB89B16}" dt="2023-12-04T10:11:31.486" v="553" actId="1076"/>
          <ac:spMkLst>
            <pc:docMk/>
            <pc:sldMk cId="3658908775" sldId="260"/>
            <ac:spMk id="9" creationId="{23437148-318C-AB8C-7A56-46683337D7D4}"/>
          </ac:spMkLst>
        </pc:spChg>
        <pc:spChg chg="del">
          <ac:chgData name="Nicolás Rodríguez Uribe" userId="743eddab-4d2c-4c93-bdc4-e21608900313" providerId="ADAL" clId="{FB747884-FE03-411A-9E5E-A854FFB89B16}" dt="2023-12-04T10:10:00.135" v="533" actId="478"/>
          <ac:spMkLst>
            <pc:docMk/>
            <pc:sldMk cId="3658908775" sldId="260"/>
            <ac:spMk id="10" creationId="{1B4C42DA-71C1-1F90-B274-6476696F41D1}"/>
          </ac:spMkLst>
        </pc:spChg>
        <pc:spChg chg="mod">
          <ac:chgData name="Nicolás Rodríguez Uribe" userId="743eddab-4d2c-4c93-bdc4-e21608900313" providerId="ADAL" clId="{FB747884-FE03-411A-9E5E-A854FFB89B16}" dt="2023-12-04T10:11:36.519" v="554" actId="1076"/>
          <ac:spMkLst>
            <pc:docMk/>
            <pc:sldMk cId="3658908775" sldId="260"/>
            <ac:spMk id="14" creationId="{C97030C6-E0CC-951A-462B-BE92B4ED1DFB}"/>
          </ac:spMkLst>
        </pc:spChg>
        <pc:spChg chg="mod">
          <ac:chgData name="Nicolás Rodríguez Uribe" userId="743eddab-4d2c-4c93-bdc4-e21608900313" providerId="ADAL" clId="{FB747884-FE03-411A-9E5E-A854FFB89B16}" dt="2023-12-04T10:10:35.734" v="541" actId="1076"/>
          <ac:spMkLst>
            <pc:docMk/>
            <pc:sldMk cId="3658908775" sldId="260"/>
            <ac:spMk id="15" creationId="{9896F39C-8E69-A1E1-4198-CDE4E6C62EFB}"/>
          </ac:spMkLst>
        </pc:spChg>
      </pc:sldChg>
      <pc:sldChg chg="addSp delSp modSp mod">
        <pc:chgData name="Nicolás Rodríguez Uribe" userId="743eddab-4d2c-4c93-bdc4-e21608900313" providerId="ADAL" clId="{FB747884-FE03-411A-9E5E-A854FFB89B16}" dt="2023-12-04T10:13:43.600" v="590" actId="1076"/>
        <pc:sldMkLst>
          <pc:docMk/>
          <pc:sldMk cId="3281800498" sldId="261"/>
        </pc:sldMkLst>
        <pc:spChg chg="add mod">
          <ac:chgData name="Nicolás Rodríguez Uribe" userId="743eddab-4d2c-4c93-bdc4-e21608900313" providerId="ADAL" clId="{FB747884-FE03-411A-9E5E-A854FFB89B16}" dt="2023-12-04T10:13:34.846" v="589" actId="1076"/>
          <ac:spMkLst>
            <pc:docMk/>
            <pc:sldMk cId="3281800498" sldId="261"/>
            <ac:spMk id="3" creationId="{8C663595-ED34-0E36-17B6-7512C77FDD8E}"/>
          </ac:spMkLst>
        </pc:spChg>
        <pc:spChg chg="add mod">
          <ac:chgData name="Nicolás Rodríguez Uribe" userId="743eddab-4d2c-4c93-bdc4-e21608900313" providerId="ADAL" clId="{FB747884-FE03-411A-9E5E-A854FFB89B16}" dt="2023-12-04T10:13:43.600" v="590" actId="1076"/>
          <ac:spMkLst>
            <pc:docMk/>
            <pc:sldMk cId="3281800498" sldId="261"/>
            <ac:spMk id="5" creationId="{67F81BF3-D04D-5150-01D6-A0B865DDB417}"/>
          </ac:spMkLst>
        </pc:spChg>
        <pc:spChg chg="del">
          <ac:chgData name="Nicolás Rodríguez Uribe" userId="743eddab-4d2c-4c93-bdc4-e21608900313" providerId="ADAL" clId="{FB747884-FE03-411A-9E5E-A854FFB89B16}" dt="2023-12-04T10:12:23.818" v="562" actId="478"/>
          <ac:spMkLst>
            <pc:docMk/>
            <pc:sldMk cId="3281800498" sldId="261"/>
            <ac:spMk id="6" creationId="{8137C7DB-8258-D58E-201B-C22309EFFA22}"/>
          </ac:spMkLst>
        </pc:spChg>
        <pc:spChg chg="mod">
          <ac:chgData name="Nicolás Rodríguez Uribe" userId="743eddab-4d2c-4c93-bdc4-e21608900313" providerId="ADAL" clId="{FB747884-FE03-411A-9E5E-A854FFB89B16}" dt="2023-12-04T10:13:14.742" v="574" actId="1076"/>
          <ac:spMkLst>
            <pc:docMk/>
            <pc:sldMk cId="3281800498" sldId="261"/>
            <ac:spMk id="9" creationId="{C0F2F517-E55E-C6D5-7D83-1D07DDDC1490}"/>
          </ac:spMkLst>
        </pc:spChg>
        <pc:picChg chg="mod">
          <ac:chgData name="Nicolás Rodríguez Uribe" userId="743eddab-4d2c-4c93-bdc4-e21608900313" providerId="ADAL" clId="{FB747884-FE03-411A-9E5E-A854FFB89B16}" dt="2023-12-04T10:13:16.783" v="575" actId="1076"/>
          <ac:picMkLst>
            <pc:docMk/>
            <pc:sldMk cId="3281800498" sldId="261"/>
            <ac:picMk id="8" creationId="{E028C356-CA93-D11C-B2F4-DAD91780E56B}"/>
          </ac:picMkLst>
        </pc:picChg>
      </pc:sldChg>
      <pc:sldChg chg="addSp delSp modSp mod">
        <pc:chgData name="Nicolás Rodríguez Uribe" userId="743eddab-4d2c-4c93-bdc4-e21608900313" providerId="ADAL" clId="{FB747884-FE03-411A-9E5E-A854FFB89B16}" dt="2023-12-04T10:08:24.448" v="532" actId="1076"/>
        <pc:sldMkLst>
          <pc:docMk/>
          <pc:sldMk cId="2540369268" sldId="264"/>
        </pc:sldMkLst>
        <pc:spChg chg="add del">
          <ac:chgData name="Nicolás Rodríguez Uribe" userId="743eddab-4d2c-4c93-bdc4-e21608900313" providerId="ADAL" clId="{FB747884-FE03-411A-9E5E-A854FFB89B16}" dt="2023-12-04T09:59:43.098" v="441"/>
          <ac:spMkLst>
            <pc:docMk/>
            <pc:sldMk cId="2540369268" sldId="264"/>
            <ac:spMk id="6" creationId="{963C473C-EFA9-7263-733F-516E633149BD}"/>
          </ac:spMkLst>
        </pc:spChg>
        <pc:spChg chg="add mod">
          <ac:chgData name="Nicolás Rodríguez Uribe" userId="743eddab-4d2c-4c93-bdc4-e21608900313" providerId="ADAL" clId="{FB747884-FE03-411A-9E5E-A854FFB89B16}" dt="2023-12-04T10:00:43.110" v="454" actId="1076"/>
          <ac:spMkLst>
            <pc:docMk/>
            <pc:sldMk cId="2540369268" sldId="264"/>
            <ac:spMk id="7" creationId="{D8D0DDE6-742D-D5AB-0E94-2FF1C704DD7F}"/>
          </ac:spMkLst>
        </pc:spChg>
        <pc:spChg chg="del">
          <ac:chgData name="Nicolás Rodríguez Uribe" userId="743eddab-4d2c-4c93-bdc4-e21608900313" providerId="ADAL" clId="{FB747884-FE03-411A-9E5E-A854FFB89B16}" dt="2023-12-04T10:00:57.241" v="455" actId="478"/>
          <ac:spMkLst>
            <pc:docMk/>
            <pc:sldMk cId="2540369268" sldId="264"/>
            <ac:spMk id="8" creationId="{07465E77-DC0D-0A53-515C-C0EC19CC59E8}"/>
          </ac:spMkLst>
        </pc:spChg>
        <pc:spChg chg="add del mod">
          <ac:chgData name="Nicolás Rodríguez Uribe" userId="743eddab-4d2c-4c93-bdc4-e21608900313" providerId="ADAL" clId="{FB747884-FE03-411A-9E5E-A854FFB89B16}" dt="2023-12-04T10:02:06.363" v="474"/>
          <ac:spMkLst>
            <pc:docMk/>
            <pc:sldMk cId="2540369268" sldId="264"/>
            <ac:spMk id="10" creationId="{45D183ED-6E15-595D-E5F2-0D74914B113E}"/>
          </ac:spMkLst>
        </pc:spChg>
        <pc:spChg chg="del mod">
          <ac:chgData name="Nicolás Rodríguez Uribe" userId="743eddab-4d2c-4c93-bdc4-e21608900313" providerId="ADAL" clId="{FB747884-FE03-411A-9E5E-A854FFB89B16}" dt="2023-12-04T10:00:07.539" v="445" actId="478"/>
          <ac:spMkLst>
            <pc:docMk/>
            <pc:sldMk cId="2540369268" sldId="264"/>
            <ac:spMk id="11" creationId="{9094E845-A989-FD96-8B40-9D3F0AD4F6BE}"/>
          </ac:spMkLst>
        </pc:spChg>
        <pc:spChg chg="mod">
          <ac:chgData name="Nicolás Rodríguez Uribe" userId="743eddab-4d2c-4c93-bdc4-e21608900313" providerId="ADAL" clId="{FB747884-FE03-411A-9E5E-A854FFB89B16}" dt="2023-12-04T09:53:27.080" v="429" actId="20577"/>
          <ac:spMkLst>
            <pc:docMk/>
            <pc:sldMk cId="2540369268" sldId="264"/>
            <ac:spMk id="12" creationId="{10B6D680-5A04-2D1A-43E8-4B6C39C5ADA6}"/>
          </ac:spMkLst>
        </pc:spChg>
        <pc:spChg chg="mod">
          <ac:chgData name="Nicolás Rodríguez Uribe" userId="743eddab-4d2c-4c93-bdc4-e21608900313" providerId="ADAL" clId="{FB747884-FE03-411A-9E5E-A854FFB89B16}" dt="2023-12-04T10:08:24.448" v="532" actId="1076"/>
          <ac:spMkLst>
            <pc:docMk/>
            <pc:sldMk cId="2540369268" sldId="264"/>
            <ac:spMk id="13" creationId="{AF4A86E6-79D8-4C45-52BE-3EC55C66541C}"/>
          </ac:spMkLst>
        </pc:spChg>
        <pc:spChg chg="add del mod">
          <ac:chgData name="Nicolás Rodríguez Uribe" userId="743eddab-4d2c-4c93-bdc4-e21608900313" providerId="ADAL" clId="{FB747884-FE03-411A-9E5E-A854FFB89B16}" dt="2023-12-04T10:02:04.264" v="470"/>
          <ac:spMkLst>
            <pc:docMk/>
            <pc:sldMk cId="2540369268" sldId="264"/>
            <ac:spMk id="14" creationId="{58639906-3817-F3A4-34B4-C6B1822F74D4}"/>
          </ac:spMkLst>
        </pc:spChg>
        <pc:spChg chg="add mod">
          <ac:chgData name="Nicolás Rodríguez Uribe" userId="743eddab-4d2c-4c93-bdc4-e21608900313" providerId="ADAL" clId="{FB747884-FE03-411A-9E5E-A854FFB89B16}" dt="2023-12-04T10:03:09.126" v="483" actId="1076"/>
          <ac:spMkLst>
            <pc:docMk/>
            <pc:sldMk cId="2540369268" sldId="264"/>
            <ac:spMk id="15" creationId="{7A2E84C4-14B5-BB73-EF61-64BC2C27A848}"/>
          </ac:spMkLst>
        </pc:spChg>
        <pc:spChg chg="add del mod">
          <ac:chgData name="Nicolás Rodríguez Uribe" userId="743eddab-4d2c-4c93-bdc4-e21608900313" providerId="ADAL" clId="{FB747884-FE03-411A-9E5E-A854FFB89B16}" dt="2023-12-04T10:06:38.931" v="511"/>
          <ac:spMkLst>
            <pc:docMk/>
            <pc:sldMk cId="2540369268" sldId="264"/>
            <ac:spMk id="16" creationId="{26CC927D-79DE-1DCD-88FD-2850B13D5411}"/>
          </ac:spMkLst>
        </pc:spChg>
        <pc:picChg chg="add del mod ord">
          <ac:chgData name="Nicolás Rodríguez Uribe" userId="743eddab-4d2c-4c93-bdc4-e21608900313" providerId="ADAL" clId="{FB747884-FE03-411A-9E5E-A854FFB89B16}" dt="2023-12-04T10:06:16.992" v="506" actId="21"/>
          <ac:picMkLst>
            <pc:docMk/>
            <pc:sldMk cId="2540369268" sldId="264"/>
            <ac:picMk id="5" creationId="{93987711-5D4C-73CF-C92E-428768E07054}"/>
          </ac:picMkLst>
        </pc:picChg>
      </pc:sldChg>
      <pc:sldChg chg="addSp delSp modSp mod">
        <pc:chgData name="Nicolás Rodríguez Uribe" userId="743eddab-4d2c-4c93-bdc4-e21608900313" providerId="ADAL" clId="{FB747884-FE03-411A-9E5E-A854FFB89B16}" dt="2023-12-04T10:07:33.408" v="527" actId="1076"/>
        <pc:sldMkLst>
          <pc:docMk/>
          <pc:sldMk cId="3129573607" sldId="265"/>
        </pc:sldMkLst>
        <pc:spChg chg="add mod">
          <ac:chgData name="Nicolás Rodríguez Uribe" userId="743eddab-4d2c-4c93-bdc4-e21608900313" providerId="ADAL" clId="{FB747884-FE03-411A-9E5E-A854FFB89B16}" dt="2023-12-04T10:05:34.271" v="496" actId="1076"/>
          <ac:spMkLst>
            <pc:docMk/>
            <pc:sldMk cId="3129573607" sldId="265"/>
            <ac:spMk id="3" creationId="{B562D074-5F5B-7206-E948-C3C6DBD3E37B}"/>
          </ac:spMkLst>
        </pc:spChg>
        <pc:spChg chg="del">
          <ac:chgData name="Nicolás Rodríguez Uribe" userId="743eddab-4d2c-4c93-bdc4-e21608900313" providerId="ADAL" clId="{FB747884-FE03-411A-9E5E-A854FFB89B16}" dt="2023-12-04T10:04:46.541" v="485" actId="478"/>
          <ac:spMkLst>
            <pc:docMk/>
            <pc:sldMk cId="3129573607" sldId="265"/>
            <ac:spMk id="5" creationId="{30075718-69A7-76EC-2546-A1578E72208D}"/>
          </ac:spMkLst>
        </pc:spChg>
        <pc:spChg chg="add mod">
          <ac:chgData name="Nicolás Rodríguez Uribe" userId="743eddab-4d2c-4c93-bdc4-e21608900313" providerId="ADAL" clId="{FB747884-FE03-411A-9E5E-A854FFB89B16}" dt="2023-12-04T10:07:04.169" v="515" actId="1076"/>
          <ac:spMkLst>
            <pc:docMk/>
            <pc:sldMk cId="3129573607" sldId="265"/>
            <ac:spMk id="7" creationId="{7132DE6E-9EC1-667C-F11B-22724EB9233D}"/>
          </ac:spMkLst>
        </pc:spChg>
        <pc:spChg chg="add mod">
          <ac:chgData name="Nicolás Rodríguez Uribe" userId="743eddab-4d2c-4c93-bdc4-e21608900313" providerId="ADAL" clId="{FB747884-FE03-411A-9E5E-A854FFB89B16}" dt="2023-12-04T10:07:33.408" v="527" actId="1076"/>
          <ac:spMkLst>
            <pc:docMk/>
            <pc:sldMk cId="3129573607" sldId="265"/>
            <ac:spMk id="8" creationId="{C1A0286A-C442-89FA-4E47-10F7DCE7F679}"/>
          </ac:spMkLst>
        </pc:spChg>
        <pc:spChg chg="mod">
          <ac:chgData name="Nicolás Rodríguez Uribe" userId="743eddab-4d2c-4c93-bdc4-e21608900313" providerId="ADAL" clId="{FB747884-FE03-411A-9E5E-A854FFB89B16}" dt="2023-12-04T10:05:37.992" v="497" actId="1076"/>
          <ac:spMkLst>
            <pc:docMk/>
            <pc:sldMk cId="3129573607" sldId="265"/>
            <ac:spMk id="10" creationId="{4AD29349-987F-1BA7-02A9-5A215B862182}"/>
          </ac:spMkLst>
        </pc:spChg>
        <pc:spChg chg="mod">
          <ac:chgData name="Nicolás Rodríguez Uribe" userId="743eddab-4d2c-4c93-bdc4-e21608900313" providerId="ADAL" clId="{FB747884-FE03-411A-9E5E-A854FFB89B16}" dt="2023-12-04T10:06:56.231" v="514" actId="14100"/>
          <ac:spMkLst>
            <pc:docMk/>
            <pc:sldMk cId="3129573607" sldId="265"/>
            <ac:spMk id="13" creationId="{7EAA5D28-BF41-F096-2EBB-9B21EE0EF58F}"/>
          </ac:spMkLst>
        </pc:spChg>
        <pc:spChg chg="del mod">
          <ac:chgData name="Nicolás Rodríguez Uribe" userId="743eddab-4d2c-4c93-bdc4-e21608900313" providerId="ADAL" clId="{FB747884-FE03-411A-9E5E-A854FFB89B16}" dt="2023-12-04T10:06:31.348" v="509" actId="21"/>
          <ac:spMkLst>
            <pc:docMk/>
            <pc:sldMk cId="3129573607" sldId="265"/>
            <ac:spMk id="15" creationId="{70482FA2-E1FE-8FD8-B266-473866CC5B27}"/>
          </ac:spMkLst>
        </pc:spChg>
        <pc:picChg chg="add mod">
          <ac:chgData name="Nicolás Rodríguez Uribe" userId="743eddab-4d2c-4c93-bdc4-e21608900313" providerId="ADAL" clId="{FB747884-FE03-411A-9E5E-A854FFB89B16}" dt="2023-12-04T10:07:29.656" v="526" actId="1076"/>
          <ac:picMkLst>
            <pc:docMk/>
            <pc:sldMk cId="3129573607" sldId="265"/>
            <ac:picMk id="6" creationId="{680EED12-749E-E8C3-FAC0-2A1982421ACA}"/>
          </ac:picMkLst>
        </pc:picChg>
      </pc:sldChg>
      <pc:sldChg chg="addSp delSp modSp mod">
        <pc:chgData name="Nicolás Rodríguez Uribe" userId="743eddab-4d2c-4c93-bdc4-e21608900313" providerId="ADAL" clId="{FB747884-FE03-411A-9E5E-A854FFB89B16}" dt="2023-12-04T10:30:17.116" v="646" actId="21"/>
        <pc:sldMkLst>
          <pc:docMk/>
          <pc:sldMk cId="255293437" sldId="268"/>
        </pc:sldMkLst>
        <pc:spChg chg="add del mod">
          <ac:chgData name="Nicolás Rodríguez Uribe" userId="743eddab-4d2c-4c93-bdc4-e21608900313" providerId="ADAL" clId="{FB747884-FE03-411A-9E5E-A854FFB89B16}" dt="2023-12-04T10:30:02.602" v="643" actId="21"/>
          <ac:spMkLst>
            <pc:docMk/>
            <pc:sldMk cId="255293437" sldId="268"/>
            <ac:spMk id="3" creationId="{CF1E301A-5C21-7E90-EC45-927FF6356BD2}"/>
          </ac:spMkLst>
        </pc:spChg>
        <pc:spChg chg="add mod">
          <ac:chgData name="Nicolás Rodríguez Uribe" userId="743eddab-4d2c-4c93-bdc4-e21608900313" providerId="ADAL" clId="{FB747884-FE03-411A-9E5E-A854FFB89B16}" dt="2023-12-04T10:29:23.581" v="637" actId="1076"/>
          <ac:spMkLst>
            <pc:docMk/>
            <pc:sldMk cId="255293437" sldId="268"/>
            <ac:spMk id="5" creationId="{3C7516A3-B32B-5F60-86BE-95219C70F254}"/>
          </ac:spMkLst>
        </pc:spChg>
        <pc:spChg chg="del mod">
          <ac:chgData name="Nicolás Rodríguez Uribe" userId="743eddab-4d2c-4c93-bdc4-e21608900313" providerId="ADAL" clId="{FB747884-FE03-411A-9E5E-A854FFB89B16}" dt="2023-12-04T10:28:54.006" v="629" actId="478"/>
          <ac:spMkLst>
            <pc:docMk/>
            <pc:sldMk cId="255293437" sldId="268"/>
            <ac:spMk id="8" creationId="{A0FE56BB-8D75-A8F2-D315-9D7668F0FD0F}"/>
          </ac:spMkLst>
        </pc:spChg>
        <pc:spChg chg="del">
          <ac:chgData name="Nicolás Rodríguez Uribe" userId="743eddab-4d2c-4c93-bdc4-e21608900313" providerId="ADAL" clId="{FB747884-FE03-411A-9E5E-A854FFB89B16}" dt="2023-12-04T10:18:32.977" v="591" actId="478"/>
          <ac:spMkLst>
            <pc:docMk/>
            <pc:sldMk cId="255293437" sldId="268"/>
            <ac:spMk id="10" creationId="{E8827A0F-1B04-7737-8DCB-983CAE51FC78}"/>
          </ac:spMkLst>
        </pc:spChg>
        <pc:spChg chg="del">
          <ac:chgData name="Nicolás Rodríguez Uribe" userId="743eddab-4d2c-4c93-bdc4-e21608900313" providerId="ADAL" clId="{FB747884-FE03-411A-9E5E-A854FFB89B16}" dt="2023-12-04T10:30:17.116" v="646" actId="21"/>
          <ac:spMkLst>
            <pc:docMk/>
            <pc:sldMk cId="255293437" sldId="268"/>
            <ac:spMk id="12" creationId="{C314661F-9289-6958-336D-76F2823544BD}"/>
          </ac:spMkLst>
        </pc:spChg>
      </pc:sldChg>
      <pc:sldChg chg="addSp delSp modSp mod">
        <pc:chgData name="Nicolás Rodríguez Uribe" userId="743eddab-4d2c-4c93-bdc4-e21608900313" providerId="ADAL" clId="{FB747884-FE03-411A-9E5E-A854FFB89B16}" dt="2023-12-04T10:27:48.758" v="628" actId="1076"/>
        <pc:sldMkLst>
          <pc:docMk/>
          <pc:sldMk cId="327631439" sldId="269"/>
        </pc:sldMkLst>
        <pc:spChg chg="add mod">
          <ac:chgData name="Nicolás Rodríguez Uribe" userId="743eddab-4d2c-4c93-bdc4-e21608900313" providerId="ADAL" clId="{FB747884-FE03-411A-9E5E-A854FFB89B16}" dt="2023-12-04T10:27:44.389" v="627" actId="1076"/>
          <ac:spMkLst>
            <pc:docMk/>
            <pc:sldMk cId="327631439" sldId="269"/>
            <ac:spMk id="3" creationId="{975D1B4A-573E-E1A5-E1BD-BD812A08C116}"/>
          </ac:spMkLst>
        </pc:spChg>
        <pc:spChg chg="del">
          <ac:chgData name="Nicolás Rodríguez Uribe" userId="743eddab-4d2c-4c93-bdc4-e21608900313" providerId="ADAL" clId="{FB747884-FE03-411A-9E5E-A854FFB89B16}" dt="2023-12-04T10:26:42.119" v="611" actId="478"/>
          <ac:spMkLst>
            <pc:docMk/>
            <pc:sldMk cId="327631439" sldId="269"/>
            <ac:spMk id="5" creationId="{A11D71FC-4075-001D-142C-FF24D416C53E}"/>
          </ac:spMkLst>
        </pc:spChg>
        <pc:spChg chg="mod">
          <ac:chgData name="Nicolás Rodríguez Uribe" userId="743eddab-4d2c-4c93-bdc4-e21608900313" providerId="ADAL" clId="{FB747884-FE03-411A-9E5E-A854FFB89B16}" dt="2023-12-04T10:27:48.758" v="628" actId="1076"/>
          <ac:spMkLst>
            <pc:docMk/>
            <pc:sldMk cId="327631439" sldId="269"/>
            <ac:spMk id="6" creationId="{B6852F6F-D262-1BA9-C15D-B71FBC584DCB}"/>
          </ac:spMkLst>
        </pc:spChg>
      </pc:sldChg>
      <pc:sldChg chg="addSp delSp modSp mod">
        <pc:chgData name="Nicolás Rodríguez Uribe" userId="743eddab-4d2c-4c93-bdc4-e21608900313" providerId="ADAL" clId="{FB747884-FE03-411A-9E5E-A854FFB89B16}" dt="2023-12-04T10:30:28.710" v="649" actId="14100"/>
        <pc:sldMkLst>
          <pc:docMk/>
          <pc:sldMk cId="1676320299" sldId="270"/>
        </pc:sldMkLst>
        <pc:spChg chg="add mod">
          <ac:chgData name="Nicolás Rodríguez Uribe" userId="743eddab-4d2c-4c93-bdc4-e21608900313" providerId="ADAL" clId="{FB747884-FE03-411A-9E5E-A854FFB89B16}" dt="2023-12-04T10:27:13.653" v="621" actId="14100"/>
          <ac:spMkLst>
            <pc:docMk/>
            <pc:sldMk cId="1676320299" sldId="270"/>
            <ac:spMk id="3" creationId="{5CAE1816-A90C-1620-7388-5D7D855E3A0C}"/>
          </ac:spMkLst>
        </pc:spChg>
        <pc:spChg chg="del">
          <ac:chgData name="Nicolás Rodríguez Uribe" userId="743eddab-4d2c-4c93-bdc4-e21608900313" providerId="ADAL" clId="{FB747884-FE03-411A-9E5E-A854FFB89B16}" dt="2023-12-04T10:25:36.342" v="598" actId="478"/>
          <ac:spMkLst>
            <pc:docMk/>
            <pc:sldMk cId="1676320299" sldId="270"/>
            <ac:spMk id="5" creationId="{A11D71FC-4075-001D-142C-FF24D416C53E}"/>
          </ac:spMkLst>
        </pc:spChg>
        <pc:spChg chg="add mod">
          <ac:chgData name="Nicolás Rodríguez Uribe" userId="743eddab-4d2c-4c93-bdc4-e21608900313" providerId="ADAL" clId="{FB747884-FE03-411A-9E5E-A854FFB89B16}" dt="2023-12-04T10:30:13.548" v="645" actId="1076"/>
          <ac:spMkLst>
            <pc:docMk/>
            <pc:sldMk cId="1676320299" sldId="270"/>
            <ac:spMk id="6" creationId="{5B8FE4EA-4950-6A79-31A2-E7BE77AFE6DD}"/>
          </ac:spMkLst>
        </pc:spChg>
        <pc:spChg chg="add mod">
          <ac:chgData name="Nicolás Rodríguez Uribe" userId="743eddab-4d2c-4c93-bdc4-e21608900313" providerId="ADAL" clId="{FB747884-FE03-411A-9E5E-A854FFB89B16}" dt="2023-12-04T10:30:28.710" v="649" actId="14100"/>
          <ac:spMkLst>
            <pc:docMk/>
            <pc:sldMk cId="1676320299" sldId="270"/>
            <ac:spMk id="7" creationId="{EA5D5803-F930-A35A-48C1-F5EF6A8199D8}"/>
          </ac:spMkLst>
        </pc:spChg>
        <pc:spChg chg="mod">
          <ac:chgData name="Nicolás Rodríguez Uribe" userId="743eddab-4d2c-4c93-bdc4-e21608900313" providerId="ADAL" clId="{FB747884-FE03-411A-9E5E-A854FFB89B16}" dt="2023-12-04T10:26:36.582" v="610" actId="1076"/>
          <ac:spMkLst>
            <pc:docMk/>
            <pc:sldMk cId="1676320299" sldId="270"/>
            <ac:spMk id="8" creationId="{E0CDC85E-4394-3506-F48C-79F82CBA25B8}"/>
          </ac:spMkLst>
        </pc:spChg>
      </pc:sldChg>
      <pc:sldChg chg="modSp mod">
        <pc:chgData name="Nicolás Rodríguez Uribe" userId="743eddab-4d2c-4c93-bdc4-e21608900313" providerId="ADAL" clId="{FB747884-FE03-411A-9E5E-A854FFB89B16}" dt="2023-12-04T08:01:50.366" v="50" actId="20577"/>
        <pc:sldMkLst>
          <pc:docMk/>
          <pc:sldMk cId="1996403355" sldId="272"/>
        </pc:sldMkLst>
        <pc:spChg chg="mod">
          <ac:chgData name="Nicolás Rodríguez Uribe" userId="743eddab-4d2c-4c93-bdc4-e21608900313" providerId="ADAL" clId="{FB747884-FE03-411A-9E5E-A854FFB89B16}" dt="2023-12-04T08:01:50.366" v="50" actId="20577"/>
          <ac:spMkLst>
            <pc:docMk/>
            <pc:sldMk cId="1996403355" sldId="272"/>
            <ac:spMk id="5" creationId="{CA4367EF-420F-8AB9-B445-DF046B536613}"/>
          </ac:spMkLst>
        </pc:spChg>
      </pc:sldChg>
      <pc:sldChg chg="addSp delSp modSp add mod">
        <pc:chgData name="Nicolás Rodríguez Uribe" userId="743eddab-4d2c-4c93-bdc4-e21608900313" providerId="ADAL" clId="{FB747884-FE03-411A-9E5E-A854FFB89B16}" dt="2023-12-04T08:19:13.678" v="256" actId="20577"/>
        <pc:sldMkLst>
          <pc:docMk/>
          <pc:sldMk cId="2003345323" sldId="273"/>
        </pc:sldMkLst>
        <pc:spChg chg="del">
          <ac:chgData name="Nicolás Rodríguez Uribe" userId="743eddab-4d2c-4c93-bdc4-e21608900313" providerId="ADAL" clId="{FB747884-FE03-411A-9E5E-A854FFB89B16}" dt="2023-12-04T08:02:07.497" v="52" actId="478"/>
          <ac:spMkLst>
            <pc:docMk/>
            <pc:sldMk cId="2003345323" sldId="273"/>
            <ac:spMk id="5" creationId="{CA4367EF-420F-8AB9-B445-DF046B536613}"/>
          </ac:spMkLst>
        </pc:spChg>
        <pc:spChg chg="add del mod">
          <ac:chgData name="Nicolás Rodríguez Uribe" userId="743eddab-4d2c-4c93-bdc4-e21608900313" providerId="ADAL" clId="{FB747884-FE03-411A-9E5E-A854FFB89B16}" dt="2023-12-04T08:02:09.366" v="53" actId="478"/>
          <ac:spMkLst>
            <pc:docMk/>
            <pc:sldMk cId="2003345323" sldId="273"/>
            <ac:spMk id="6" creationId="{51904C4C-E82C-BEEB-5895-23613A747783}"/>
          </ac:spMkLst>
        </pc:spChg>
        <pc:spChg chg="add del">
          <ac:chgData name="Nicolás Rodríguez Uribe" userId="743eddab-4d2c-4c93-bdc4-e21608900313" providerId="ADAL" clId="{FB747884-FE03-411A-9E5E-A854FFB89B16}" dt="2023-12-04T08:02:11.549" v="55" actId="22"/>
          <ac:spMkLst>
            <pc:docMk/>
            <pc:sldMk cId="2003345323" sldId="273"/>
            <ac:spMk id="8" creationId="{11FB0EED-7EFD-F720-1648-E119DB5BBAE5}"/>
          </ac:spMkLst>
        </pc:spChg>
        <pc:spChg chg="add mod">
          <ac:chgData name="Nicolás Rodríguez Uribe" userId="743eddab-4d2c-4c93-bdc4-e21608900313" providerId="ADAL" clId="{FB747884-FE03-411A-9E5E-A854FFB89B16}" dt="2023-12-04T08:17:40.035" v="111" actId="14100"/>
          <ac:spMkLst>
            <pc:docMk/>
            <pc:sldMk cId="2003345323" sldId="273"/>
            <ac:spMk id="15" creationId="{D1788BEB-D7CA-E661-51DA-D0072BF0B76B}"/>
          </ac:spMkLst>
        </pc:spChg>
        <pc:spChg chg="add mod">
          <ac:chgData name="Nicolás Rodríguez Uribe" userId="743eddab-4d2c-4c93-bdc4-e21608900313" providerId="ADAL" clId="{FB747884-FE03-411A-9E5E-A854FFB89B16}" dt="2023-12-04T08:18:12.868" v="132" actId="20577"/>
          <ac:spMkLst>
            <pc:docMk/>
            <pc:sldMk cId="2003345323" sldId="273"/>
            <ac:spMk id="16" creationId="{AEFF071C-CBFF-77B3-95B7-9C7B88ED73B8}"/>
          </ac:spMkLst>
        </pc:spChg>
        <pc:spChg chg="add mod">
          <ac:chgData name="Nicolás Rodríguez Uribe" userId="743eddab-4d2c-4c93-bdc4-e21608900313" providerId="ADAL" clId="{FB747884-FE03-411A-9E5E-A854FFB89B16}" dt="2023-12-04T08:19:13.678" v="256" actId="20577"/>
          <ac:spMkLst>
            <pc:docMk/>
            <pc:sldMk cId="2003345323" sldId="273"/>
            <ac:spMk id="17" creationId="{4DB15FE8-1D81-795B-F751-944C106CB7AA}"/>
          </ac:spMkLst>
        </pc:spChg>
        <pc:picChg chg="add mod">
          <ac:chgData name="Nicolás Rodríguez Uribe" userId="743eddab-4d2c-4c93-bdc4-e21608900313" providerId="ADAL" clId="{FB747884-FE03-411A-9E5E-A854FFB89B16}" dt="2023-12-04T08:17:58.245" v="118" actId="1076"/>
          <ac:picMkLst>
            <pc:docMk/>
            <pc:sldMk cId="2003345323" sldId="273"/>
            <ac:picMk id="10" creationId="{EC96CE66-05E3-8720-25DB-945C1D19BCC8}"/>
          </ac:picMkLst>
        </pc:picChg>
        <pc:picChg chg="add mod">
          <ac:chgData name="Nicolás Rodríguez Uribe" userId="743eddab-4d2c-4c93-bdc4-e21608900313" providerId="ADAL" clId="{FB747884-FE03-411A-9E5E-A854FFB89B16}" dt="2023-12-04T08:17:49.110" v="113" actId="1076"/>
          <ac:picMkLst>
            <pc:docMk/>
            <pc:sldMk cId="2003345323" sldId="273"/>
            <ac:picMk id="12" creationId="{761E5064-6AC8-90C0-F8EC-EBB68502C31B}"/>
          </ac:picMkLst>
        </pc:picChg>
        <pc:picChg chg="add mod">
          <ac:chgData name="Nicolás Rodríguez Uribe" userId="743eddab-4d2c-4c93-bdc4-e21608900313" providerId="ADAL" clId="{FB747884-FE03-411A-9E5E-A854FFB89B16}" dt="2023-12-04T08:18:22.125" v="133" actId="1076"/>
          <ac:picMkLst>
            <pc:docMk/>
            <pc:sldMk cId="2003345323" sldId="273"/>
            <ac:picMk id="14" creationId="{33F31D32-3147-8444-F730-932970322E3D}"/>
          </ac:picMkLst>
        </pc:picChg>
      </pc:sldChg>
      <pc:sldChg chg="addSp delSp modSp add mod">
        <pc:chgData name="Nicolás Rodríguez Uribe" userId="743eddab-4d2c-4c93-bdc4-e21608900313" providerId="ADAL" clId="{FB747884-FE03-411A-9E5E-A854FFB89B16}" dt="2023-12-04T08:34:17.205" v="419" actId="1076"/>
        <pc:sldMkLst>
          <pc:docMk/>
          <pc:sldMk cId="3253328068" sldId="274"/>
        </pc:sldMkLst>
        <pc:spChg chg="add mod">
          <ac:chgData name="Nicolás Rodríguez Uribe" userId="743eddab-4d2c-4c93-bdc4-e21608900313" providerId="ADAL" clId="{FB747884-FE03-411A-9E5E-A854FFB89B16}" dt="2023-12-04T08:23:01.652" v="295" actId="20577"/>
          <ac:spMkLst>
            <pc:docMk/>
            <pc:sldMk cId="3253328068" sldId="274"/>
            <ac:spMk id="11" creationId="{4C839B98-6B48-2FEE-10EC-FD871CD34483}"/>
          </ac:spMkLst>
        </pc:spChg>
        <pc:spChg chg="add mod">
          <ac:chgData name="Nicolás Rodríguez Uribe" userId="743eddab-4d2c-4c93-bdc4-e21608900313" providerId="ADAL" clId="{FB747884-FE03-411A-9E5E-A854FFB89B16}" dt="2023-12-04T08:22:58.198" v="293" actId="20577"/>
          <ac:spMkLst>
            <pc:docMk/>
            <pc:sldMk cId="3253328068" sldId="274"/>
            <ac:spMk id="13" creationId="{1A3395F0-43E0-4E87-723E-57D674E1557F}"/>
          </ac:spMkLst>
        </pc:spChg>
        <pc:spChg chg="add mod">
          <ac:chgData name="Nicolás Rodríguez Uribe" userId="743eddab-4d2c-4c93-bdc4-e21608900313" providerId="ADAL" clId="{FB747884-FE03-411A-9E5E-A854FFB89B16}" dt="2023-12-04T08:34:17.205" v="419" actId="1076"/>
          <ac:spMkLst>
            <pc:docMk/>
            <pc:sldMk cId="3253328068" sldId="274"/>
            <ac:spMk id="15" creationId="{CCA1D769-5EFA-CC71-68FB-5501034ECA7A}"/>
          </ac:spMkLst>
        </pc:spChg>
        <pc:spChg chg="add mod">
          <ac:chgData name="Nicolás Rodríguez Uribe" userId="743eddab-4d2c-4c93-bdc4-e21608900313" providerId="ADAL" clId="{FB747884-FE03-411A-9E5E-A854FFB89B16}" dt="2023-12-04T08:34:11.982" v="418" actId="1076"/>
          <ac:spMkLst>
            <pc:docMk/>
            <pc:sldMk cId="3253328068" sldId="274"/>
            <ac:spMk id="17" creationId="{56C740EC-A5A2-FB2C-3DFB-EDF380D96E43}"/>
          </ac:spMkLst>
        </pc:spChg>
        <pc:picChg chg="add mod">
          <ac:chgData name="Nicolás Rodríguez Uribe" userId="743eddab-4d2c-4c93-bdc4-e21608900313" providerId="ADAL" clId="{FB747884-FE03-411A-9E5E-A854FFB89B16}" dt="2023-12-04T08:22:51.166" v="279" actId="1076"/>
          <ac:picMkLst>
            <pc:docMk/>
            <pc:sldMk cId="3253328068" sldId="274"/>
            <ac:picMk id="5" creationId="{7A1068BA-2908-825B-953C-4FB9B32F73D0}"/>
          </ac:picMkLst>
        </pc:picChg>
        <pc:picChg chg="add mod">
          <ac:chgData name="Nicolás Rodríguez Uribe" userId="743eddab-4d2c-4c93-bdc4-e21608900313" providerId="ADAL" clId="{FB747884-FE03-411A-9E5E-A854FFB89B16}" dt="2023-12-04T08:23:55.462" v="380" actId="1076"/>
          <ac:picMkLst>
            <pc:docMk/>
            <pc:sldMk cId="3253328068" sldId="274"/>
            <ac:picMk id="7" creationId="{A51FF4B8-B367-43FC-F06C-B740680820A6}"/>
          </ac:picMkLst>
        </pc:picChg>
        <pc:picChg chg="add mod">
          <ac:chgData name="Nicolás Rodríguez Uribe" userId="743eddab-4d2c-4c93-bdc4-e21608900313" providerId="ADAL" clId="{FB747884-FE03-411A-9E5E-A854FFB89B16}" dt="2023-12-04T08:22:41.934" v="277" actId="1076"/>
          <ac:picMkLst>
            <pc:docMk/>
            <pc:sldMk cId="3253328068" sldId="274"/>
            <ac:picMk id="9" creationId="{1E2EB57E-167D-4E35-6C25-12BC74D5999B}"/>
          </ac:picMkLst>
        </pc:picChg>
        <pc:picChg chg="del">
          <ac:chgData name="Nicolás Rodríguez Uribe" userId="743eddab-4d2c-4c93-bdc4-e21608900313" providerId="ADAL" clId="{FB747884-FE03-411A-9E5E-A854FFB89B16}" dt="2023-12-04T08:14:08.369" v="64" actId="478"/>
          <ac:picMkLst>
            <pc:docMk/>
            <pc:sldMk cId="3253328068" sldId="274"/>
            <ac:picMk id="10" creationId="{EC96CE66-05E3-8720-25DB-945C1D19BCC8}"/>
          </ac:picMkLst>
        </pc:picChg>
        <pc:picChg chg="del">
          <ac:chgData name="Nicolás Rodríguez Uribe" userId="743eddab-4d2c-4c93-bdc4-e21608900313" providerId="ADAL" clId="{FB747884-FE03-411A-9E5E-A854FFB89B16}" dt="2023-12-04T08:14:08.895" v="65" actId="478"/>
          <ac:picMkLst>
            <pc:docMk/>
            <pc:sldMk cId="3253328068" sldId="274"/>
            <ac:picMk id="12" creationId="{761E5064-6AC8-90C0-F8EC-EBB68502C31B}"/>
          </ac:picMkLst>
        </pc:picChg>
        <pc:picChg chg="del">
          <ac:chgData name="Nicolás Rodríguez Uribe" userId="743eddab-4d2c-4c93-bdc4-e21608900313" providerId="ADAL" clId="{FB747884-FE03-411A-9E5E-A854FFB89B16}" dt="2023-12-04T08:14:10.415" v="66" actId="478"/>
          <ac:picMkLst>
            <pc:docMk/>
            <pc:sldMk cId="3253328068" sldId="274"/>
            <ac:picMk id="14" creationId="{33F31D32-3147-8444-F730-932970322E3D}"/>
          </ac:picMkLst>
        </pc:picChg>
      </pc:sldChg>
      <pc:sldChg chg="addSp delSp modSp add mod ord">
        <pc:chgData name="Nicolás Rodríguez Uribe" userId="743eddab-4d2c-4c93-bdc4-e21608900313" providerId="ADAL" clId="{FB747884-FE03-411A-9E5E-A854FFB89B16}" dt="2023-12-04T08:32:22.372" v="410" actId="1076"/>
        <pc:sldMkLst>
          <pc:docMk/>
          <pc:sldMk cId="1607114438" sldId="275"/>
        </pc:sldMkLst>
        <pc:spChg chg="add del">
          <ac:chgData name="Nicolás Rodríguez Uribe" userId="743eddab-4d2c-4c93-bdc4-e21608900313" providerId="ADAL" clId="{FB747884-FE03-411A-9E5E-A854FFB89B16}" dt="2023-12-04T08:31:01.099" v="397"/>
          <ac:spMkLst>
            <pc:docMk/>
            <pc:sldMk cId="1607114438" sldId="275"/>
            <ac:spMk id="3" creationId="{E4FF8DD7-EC17-C8A1-4BA9-ABE1DCCE870A}"/>
          </ac:spMkLst>
        </pc:spChg>
        <pc:spChg chg="mod">
          <ac:chgData name="Nicolás Rodríguez Uribe" userId="743eddab-4d2c-4c93-bdc4-e21608900313" providerId="ADAL" clId="{FB747884-FE03-411A-9E5E-A854FFB89B16}" dt="2023-12-04T08:30:09.788" v="387" actId="20577"/>
          <ac:spMkLst>
            <pc:docMk/>
            <pc:sldMk cId="1607114438" sldId="275"/>
            <ac:spMk id="4" creationId="{EC7282F1-25B7-6A2B-F234-CA687E2D4AE7}"/>
          </ac:spMkLst>
        </pc:spChg>
        <pc:spChg chg="mod">
          <ac:chgData name="Nicolás Rodríguez Uribe" userId="743eddab-4d2c-4c93-bdc4-e21608900313" providerId="ADAL" clId="{FB747884-FE03-411A-9E5E-A854FFB89B16}" dt="2023-12-04T08:31:27.965" v="400" actId="14100"/>
          <ac:spMkLst>
            <pc:docMk/>
            <pc:sldMk cId="1607114438" sldId="275"/>
            <ac:spMk id="5" creationId="{CA4367EF-420F-8AB9-B445-DF046B536613}"/>
          </ac:spMkLst>
        </pc:spChg>
        <pc:spChg chg="add mod">
          <ac:chgData name="Nicolás Rodríguez Uribe" userId="743eddab-4d2c-4c93-bdc4-e21608900313" providerId="ADAL" clId="{FB747884-FE03-411A-9E5E-A854FFB89B16}" dt="2023-12-04T08:32:22.372" v="410" actId="1076"/>
          <ac:spMkLst>
            <pc:docMk/>
            <pc:sldMk cId="1607114438" sldId="275"/>
            <ac:spMk id="7" creationId="{AF2C2B7F-52AA-7CFB-80A9-F4597400EB51}"/>
          </ac:spMkLst>
        </pc:spChg>
      </pc:sldChg>
    </pc:docChg>
  </pc:docChgLst>
  <pc:docChgLst>
    <pc:chgData name="Nicolás Rodríguez Uribe" userId="743eddab-4d2c-4c93-bdc4-e21608900313" providerId="ADAL" clId="{0FFB4BEA-ACD8-498B-BCC2-5554D0D1A23A}"/>
    <pc:docChg chg="undo custSel addSld delSld modSld modMainMaster">
      <pc:chgData name="Nicolás Rodríguez Uribe" userId="743eddab-4d2c-4c93-bdc4-e21608900313" providerId="ADAL" clId="{0FFB4BEA-ACD8-498B-BCC2-5554D0D1A23A}" dt="2023-09-26T11:38:02.886" v="167" actId="1076"/>
      <pc:docMkLst>
        <pc:docMk/>
      </pc:docMkLst>
      <pc:sldChg chg="modSp mod">
        <pc:chgData name="Nicolás Rodríguez Uribe" userId="743eddab-4d2c-4c93-bdc4-e21608900313" providerId="ADAL" clId="{0FFB4BEA-ACD8-498B-BCC2-5554D0D1A23A}" dt="2023-09-26T11:36:19.776" v="165" actId="20577"/>
        <pc:sldMkLst>
          <pc:docMk/>
          <pc:sldMk cId="2047059153" sldId="257"/>
        </pc:sldMkLst>
        <pc:spChg chg="mod">
          <ac:chgData name="Nicolás Rodríguez Uribe" userId="743eddab-4d2c-4c93-bdc4-e21608900313" providerId="ADAL" clId="{0FFB4BEA-ACD8-498B-BCC2-5554D0D1A23A}" dt="2023-09-26T11:36:19.776" v="165" actId="20577"/>
          <ac:spMkLst>
            <pc:docMk/>
            <pc:sldMk cId="2047059153" sldId="257"/>
            <ac:spMk id="5" creationId="{CA4367EF-420F-8AB9-B445-DF046B536613}"/>
          </ac:spMkLst>
        </pc:spChg>
      </pc:sldChg>
      <pc:sldChg chg="new del">
        <pc:chgData name="Nicolás Rodríguez Uribe" userId="743eddab-4d2c-4c93-bdc4-e21608900313" providerId="ADAL" clId="{0FFB4BEA-ACD8-498B-BCC2-5554D0D1A23A}" dt="2023-09-26T11:35:33.664" v="89" actId="680"/>
        <pc:sldMkLst>
          <pc:docMk/>
          <pc:sldMk cId="3447543556" sldId="268"/>
        </pc:sldMkLst>
      </pc:sldChg>
      <pc:sldMasterChg chg="modSp mod modSldLayout">
        <pc:chgData name="Nicolás Rodríguez Uribe" userId="743eddab-4d2c-4c93-bdc4-e21608900313" providerId="ADAL" clId="{0FFB4BEA-ACD8-498B-BCC2-5554D0D1A23A}" dt="2023-09-26T11:38:02.886" v="167" actId="1076"/>
        <pc:sldMasterMkLst>
          <pc:docMk/>
          <pc:sldMasterMk cId="2165316136" sldId="2147483665"/>
        </pc:sldMasterMkLst>
        <pc:spChg chg="mod">
          <ac:chgData name="Nicolás Rodríguez Uribe" userId="743eddab-4d2c-4c93-bdc4-e21608900313" providerId="ADAL" clId="{0FFB4BEA-ACD8-498B-BCC2-5554D0D1A23A}" dt="2023-09-26T11:37:30.842" v="166" actId="1076"/>
          <ac:spMkLst>
            <pc:docMk/>
            <pc:sldMasterMk cId="2165316136" sldId="2147483665"/>
            <ac:spMk id="10" creationId="{7833BA16-1187-22BD-EAE7-D38E874AB6EB}"/>
          </ac:spMkLst>
        </pc:spChg>
        <pc:sldLayoutChg chg="modSp mod">
          <pc:chgData name="Nicolás Rodríguez Uribe" userId="743eddab-4d2c-4c93-bdc4-e21608900313" providerId="ADAL" clId="{0FFB4BEA-ACD8-498B-BCC2-5554D0D1A23A}" dt="2023-09-26T11:38:02.886" v="167" actId="1076"/>
          <pc:sldLayoutMkLst>
            <pc:docMk/>
            <pc:sldMasterMk cId="2165316136" sldId="2147483665"/>
            <pc:sldLayoutMk cId="2453200760" sldId="2147483666"/>
          </pc:sldLayoutMkLst>
          <pc:spChg chg="mod">
            <ac:chgData name="Nicolás Rodríguez Uribe" userId="743eddab-4d2c-4c93-bdc4-e21608900313" providerId="ADAL" clId="{0FFB4BEA-ACD8-498B-BCC2-5554D0D1A23A}" dt="2023-09-26T11:38:02.886" v="167" actId="1076"/>
            <ac:spMkLst>
              <pc:docMk/>
              <pc:sldMasterMk cId="2165316136" sldId="2147483665"/>
              <pc:sldLayoutMk cId="2453200760" sldId="2147483666"/>
              <ac:spMk id="2" creationId="{073CDB06-A216-3608-D7C6-BAEAEA19F11B}"/>
            </ac:spMkLst>
          </pc:spChg>
        </pc:sldLayoutChg>
      </pc:sldMasterChg>
    </pc:docChg>
  </pc:docChgLst>
  <pc:docChgLst>
    <pc:chgData name="Nicolás Rodríguez Uribe" userId="743eddab-4d2c-4c93-bdc4-e21608900313" providerId="ADAL" clId="{F587B0DE-9DE0-4A3F-84A3-385E77231ABF}"/>
    <pc:docChg chg="undo custSel addSld delSld modSld delMainMaster modMainMaster">
      <pc:chgData name="Nicolás Rodríguez Uribe" userId="743eddab-4d2c-4c93-bdc4-e21608900313" providerId="ADAL" clId="{F587B0DE-9DE0-4A3F-84A3-385E77231ABF}" dt="2023-09-22T14:00:29.380" v="608" actId="1076"/>
      <pc:docMkLst>
        <pc:docMk/>
      </pc:docMkLst>
      <pc:sldChg chg="addSp delSp modSp add mod">
        <pc:chgData name="Nicolás Rodríguez Uribe" userId="743eddab-4d2c-4c93-bdc4-e21608900313" providerId="ADAL" clId="{F587B0DE-9DE0-4A3F-84A3-385E77231ABF}" dt="2023-09-15T14:36:11.951" v="489" actId="22"/>
        <pc:sldMkLst>
          <pc:docMk/>
          <pc:sldMk cId="0" sldId="256"/>
        </pc:sldMkLst>
        <pc:spChg chg="add mod">
          <ac:chgData name="Nicolás Rodríguez Uribe" userId="743eddab-4d2c-4c93-bdc4-e21608900313" providerId="ADAL" clId="{F587B0DE-9DE0-4A3F-84A3-385E77231ABF}" dt="2023-09-15T14:12:56.294" v="461" actId="1076"/>
          <ac:spMkLst>
            <pc:docMk/>
            <pc:sldMk cId="0" sldId="256"/>
            <ac:spMk id="8" creationId="{EDE3D86E-5564-7827-58E0-3D3BA69429A9}"/>
          </ac:spMkLst>
        </pc:spChg>
        <pc:picChg chg="add del">
          <ac:chgData name="Nicolás Rodríguez Uribe" userId="743eddab-4d2c-4c93-bdc4-e21608900313" providerId="ADAL" clId="{F587B0DE-9DE0-4A3F-84A3-385E77231ABF}" dt="2023-09-15T14:36:11.951" v="489" actId="22"/>
          <ac:picMkLst>
            <pc:docMk/>
            <pc:sldMk cId="0" sldId="256"/>
            <ac:picMk id="5" creationId="{1C1F4FFA-0BFC-8146-04A0-6001F78E9F93}"/>
          </ac:picMkLst>
        </pc:picChg>
        <pc:picChg chg="add del mod">
          <ac:chgData name="Nicolás Rodríguez Uribe" userId="743eddab-4d2c-4c93-bdc4-e21608900313" providerId="ADAL" clId="{F587B0DE-9DE0-4A3F-84A3-385E77231ABF}" dt="2023-09-15T14:11:13.247" v="447" actId="478"/>
          <ac:picMkLst>
            <pc:docMk/>
            <pc:sldMk cId="0" sldId="256"/>
            <ac:picMk id="5" creationId="{A2D55ACD-9BD8-F87E-BB72-7A1EEE05EC3B}"/>
          </ac:picMkLst>
        </pc:picChg>
        <pc:picChg chg="add del mod">
          <ac:chgData name="Nicolás Rodríguez Uribe" userId="743eddab-4d2c-4c93-bdc4-e21608900313" providerId="ADAL" clId="{F587B0DE-9DE0-4A3F-84A3-385E77231ABF}" dt="2023-09-15T14:12:40.095" v="457" actId="478"/>
          <ac:picMkLst>
            <pc:docMk/>
            <pc:sldMk cId="0" sldId="256"/>
            <ac:picMk id="7" creationId="{433EA50F-D344-C3A0-0EE3-CE2122E69096}"/>
          </ac:picMkLst>
        </pc:picChg>
      </pc:sldChg>
      <pc:sldChg chg="modSp mod">
        <pc:chgData name="Nicolás Rodríguez Uribe" userId="743eddab-4d2c-4c93-bdc4-e21608900313" providerId="ADAL" clId="{F587B0DE-9DE0-4A3F-84A3-385E77231ABF}" dt="2023-09-15T13:47:13.170" v="340" actId="20577"/>
        <pc:sldMkLst>
          <pc:docMk/>
          <pc:sldMk cId="2047059153" sldId="257"/>
        </pc:sldMkLst>
        <pc:spChg chg="mod">
          <ac:chgData name="Nicolás Rodríguez Uribe" userId="743eddab-4d2c-4c93-bdc4-e21608900313" providerId="ADAL" clId="{F587B0DE-9DE0-4A3F-84A3-385E77231ABF}" dt="2023-09-15T07:54:23.985" v="116" actId="1076"/>
          <ac:spMkLst>
            <pc:docMk/>
            <pc:sldMk cId="2047059153" sldId="257"/>
            <ac:spMk id="4" creationId="{EC7282F1-25B7-6A2B-F234-CA687E2D4AE7}"/>
          </ac:spMkLst>
        </pc:spChg>
        <pc:spChg chg="mod">
          <ac:chgData name="Nicolás Rodríguez Uribe" userId="743eddab-4d2c-4c93-bdc4-e21608900313" providerId="ADAL" clId="{F587B0DE-9DE0-4A3F-84A3-385E77231ABF}" dt="2023-09-15T13:47:13.170" v="340" actId="20577"/>
          <ac:spMkLst>
            <pc:docMk/>
            <pc:sldMk cId="2047059153" sldId="257"/>
            <ac:spMk id="5" creationId="{CA4367EF-420F-8AB9-B445-DF046B536613}"/>
          </ac:spMkLst>
        </pc:spChg>
      </pc:sldChg>
      <pc:sldChg chg="addSp delSp modSp new mod modClrScheme chgLayout">
        <pc:chgData name="Nicolás Rodríguez Uribe" userId="743eddab-4d2c-4c93-bdc4-e21608900313" providerId="ADAL" clId="{F587B0DE-9DE0-4A3F-84A3-385E77231ABF}" dt="2023-09-13T16:12:02.250" v="48" actId="700"/>
        <pc:sldMkLst>
          <pc:docMk/>
          <pc:sldMk cId="2429013693" sldId="257"/>
        </pc:sldMkLst>
        <pc:spChg chg="del mod ord">
          <ac:chgData name="Nicolás Rodríguez Uribe" userId="743eddab-4d2c-4c93-bdc4-e21608900313" providerId="ADAL" clId="{F587B0DE-9DE0-4A3F-84A3-385E77231ABF}" dt="2023-09-13T16:09:50.243" v="9" actId="700"/>
          <ac:spMkLst>
            <pc:docMk/>
            <pc:sldMk cId="2429013693" sldId="257"/>
            <ac:spMk id="2" creationId="{8D37D2BE-E39A-5EB9-5E7B-327776B2D231}"/>
          </ac:spMkLst>
        </pc:spChg>
        <pc:spChg chg="del mod">
          <ac:chgData name="Nicolás Rodríguez Uribe" userId="743eddab-4d2c-4c93-bdc4-e21608900313" providerId="ADAL" clId="{F587B0DE-9DE0-4A3F-84A3-385E77231ABF}" dt="2023-09-13T16:09:50.243" v="9" actId="700"/>
          <ac:spMkLst>
            <pc:docMk/>
            <pc:sldMk cId="2429013693" sldId="257"/>
            <ac:spMk id="3" creationId="{68ACB923-CBA5-F86D-3DF8-CBF36DBBFF4B}"/>
          </ac:spMkLst>
        </pc:spChg>
        <pc:spChg chg="add mod ord">
          <ac:chgData name="Nicolás Rodríguez Uribe" userId="743eddab-4d2c-4c93-bdc4-e21608900313" providerId="ADAL" clId="{F587B0DE-9DE0-4A3F-84A3-385E77231ABF}" dt="2023-09-13T16:12:02.250" v="48" actId="700"/>
          <ac:spMkLst>
            <pc:docMk/>
            <pc:sldMk cId="2429013693" sldId="257"/>
            <ac:spMk id="4" creationId="{4BF396F5-2454-51BA-C0CA-9872EAB1714F}"/>
          </ac:spMkLst>
        </pc:spChg>
        <pc:spChg chg="add mod">
          <ac:chgData name="Nicolás Rodríguez Uribe" userId="743eddab-4d2c-4c93-bdc4-e21608900313" providerId="ADAL" clId="{F587B0DE-9DE0-4A3F-84A3-385E77231ABF}" dt="2023-09-13T16:12:02.250" v="48" actId="700"/>
          <ac:spMkLst>
            <pc:docMk/>
            <pc:sldMk cId="2429013693" sldId="257"/>
            <ac:spMk id="5" creationId="{D5660FC8-CD51-3AF4-6392-91E096E02D80}"/>
          </ac:spMkLst>
        </pc:spChg>
      </pc:sldChg>
      <pc:sldChg chg="new del">
        <pc:chgData name="Nicolás Rodríguez Uribe" userId="743eddab-4d2c-4c93-bdc4-e21608900313" providerId="ADAL" clId="{F587B0DE-9DE0-4A3F-84A3-385E77231ABF}" dt="2023-09-13T15:56:25.854" v="4" actId="47"/>
        <pc:sldMkLst>
          <pc:docMk/>
          <pc:sldMk cId="2920068442" sldId="257"/>
        </pc:sldMkLst>
      </pc:sldChg>
      <pc:sldChg chg="modSp add mod modClrScheme chgLayout">
        <pc:chgData name="Nicolás Rodríguez Uribe" userId="743eddab-4d2c-4c93-bdc4-e21608900313" providerId="ADAL" clId="{F587B0DE-9DE0-4A3F-84A3-385E77231ABF}" dt="2023-09-13T16:12:24.951" v="51" actId="700"/>
        <pc:sldMkLst>
          <pc:docMk/>
          <pc:sldMk cId="121547262" sldId="258"/>
        </pc:sldMkLst>
        <pc:spChg chg="mod ord">
          <ac:chgData name="Nicolás Rodríguez Uribe" userId="743eddab-4d2c-4c93-bdc4-e21608900313" providerId="ADAL" clId="{F587B0DE-9DE0-4A3F-84A3-385E77231ABF}" dt="2023-09-13T16:12:24.951" v="51" actId="700"/>
          <ac:spMkLst>
            <pc:docMk/>
            <pc:sldMk cId="121547262" sldId="258"/>
            <ac:spMk id="4" creationId="{4BF396F5-2454-51BA-C0CA-9872EAB1714F}"/>
          </ac:spMkLst>
        </pc:spChg>
        <pc:spChg chg="mod">
          <ac:chgData name="Nicolás Rodríguez Uribe" userId="743eddab-4d2c-4c93-bdc4-e21608900313" providerId="ADAL" clId="{F587B0DE-9DE0-4A3F-84A3-385E77231ABF}" dt="2023-09-13T16:12:24.951" v="51" actId="700"/>
          <ac:spMkLst>
            <pc:docMk/>
            <pc:sldMk cId="121547262" sldId="258"/>
            <ac:spMk id="5" creationId="{D5660FC8-CD51-3AF4-6392-91E096E02D80}"/>
          </ac:spMkLst>
        </pc:spChg>
      </pc:sldChg>
      <pc:sldChg chg="add del">
        <pc:chgData name="Nicolás Rodríguez Uribe" userId="743eddab-4d2c-4c93-bdc4-e21608900313" providerId="ADAL" clId="{F587B0DE-9DE0-4A3F-84A3-385E77231ABF}" dt="2023-09-13T16:12:05.020" v="49" actId="47"/>
        <pc:sldMkLst>
          <pc:docMk/>
          <pc:sldMk cId="1666217714" sldId="258"/>
        </pc:sldMkLst>
      </pc:sldChg>
      <pc:sldChg chg="del">
        <pc:chgData name="Nicolás Rodríguez Uribe" userId="743eddab-4d2c-4c93-bdc4-e21608900313" providerId="ADAL" clId="{F587B0DE-9DE0-4A3F-84A3-385E77231ABF}" dt="2023-09-15T07:50:31.251" v="53" actId="47"/>
        <pc:sldMkLst>
          <pc:docMk/>
          <pc:sldMk cId="3748565620" sldId="258"/>
        </pc:sldMkLst>
      </pc:sldChg>
      <pc:sldChg chg="modSp add mod">
        <pc:chgData name="Nicolás Rodríguez Uribe" userId="743eddab-4d2c-4c93-bdc4-e21608900313" providerId="ADAL" clId="{F587B0DE-9DE0-4A3F-84A3-385E77231ABF}" dt="2023-09-15T07:55:37.229" v="139" actId="113"/>
        <pc:sldMkLst>
          <pc:docMk/>
          <pc:sldMk cId="4158414998" sldId="258"/>
        </pc:sldMkLst>
        <pc:spChg chg="mod">
          <ac:chgData name="Nicolás Rodríguez Uribe" userId="743eddab-4d2c-4c93-bdc4-e21608900313" providerId="ADAL" clId="{F587B0DE-9DE0-4A3F-84A3-385E77231ABF}" dt="2023-09-15T07:54:12.306" v="115" actId="1076"/>
          <ac:spMkLst>
            <pc:docMk/>
            <pc:sldMk cId="4158414998" sldId="258"/>
            <ac:spMk id="4" creationId="{EC7282F1-25B7-6A2B-F234-CA687E2D4AE7}"/>
          </ac:spMkLst>
        </pc:spChg>
        <pc:spChg chg="mod">
          <ac:chgData name="Nicolás Rodríguez Uribe" userId="743eddab-4d2c-4c93-bdc4-e21608900313" providerId="ADAL" clId="{F587B0DE-9DE0-4A3F-84A3-385E77231ABF}" dt="2023-09-15T07:55:37.229" v="139" actId="113"/>
          <ac:spMkLst>
            <pc:docMk/>
            <pc:sldMk cId="4158414998" sldId="258"/>
            <ac:spMk id="5" creationId="{CA4367EF-420F-8AB9-B445-DF046B536613}"/>
          </ac:spMkLst>
        </pc:spChg>
      </pc:sldChg>
      <pc:sldChg chg="modSp add mod">
        <pc:chgData name="Nicolás Rodríguez Uribe" userId="743eddab-4d2c-4c93-bdc4-e21608900313" providerId="ADAL" clId="{F587B0DE-9DE0-4A3F-84A3-385E77231ABF}" dt="2023-09-15T07:54:01.738" v="114" actId="1076"/>
        <pc:sldMkLst>
          <pc:docMk/>
          <pc:sldMk cId="1547701883" sldId="259"/>
        </pc:sldMkLst>
        <pc:spChg chg="mod">
          <ac:chgData name="Nicolás Rodríguez Uribe" userId="743eddab-4d2c-4c93-bdc4-e21608900313" providerId="ADAL" clId="{F587B0DE-9DE0-4A3F-84A3-385E77231ABF}" dt="2023-09-15T07:54:01.738" v="114" actId="1076"/>
          <ac:spMkLst>
            <pc:docMk/>
            <pc:sldMk cId="1547701883" sldId="259"/>
            <ac:spMk id="4" creationId="{EC7282F1-25B7-6A2B-F234-CA687E2D4AE7}"/>
          </ac:spMkLst>
        </pc:spChg>
        <pc:spChg chg="mod">
          <ac:chgData name="Nicolás Rodríguez Uribe" userId="743eddab-4d2c-4c93-bdc4-e21608900313" providerId="ADAL" clId="{F587B0DE-9DE0-4A3F-84A3-385E77231ABF}" dt="2023-09-15T07:53:18.693" v="112" actId="20577"/>
          <ac:spMkLst>
            <pc:docMk/>
            <pc:sldMk cId="1547701883" sldId="259"/>
            <ac:spMk id="5" creationId="{CA4367EF-420F-8AB9-B445-DF046B536613}"/>
          </ac:spMkLst>
        </pc:spChg>
      </pc:sldChg>
      <pc:sldChg chg="addSp delSp modSp add mod">
        <pc:chgData name="Nicolás Rodríguez Uribe" userId="743eddab-4d2c-4c93-bdc4-e21608900313" providerId="ADAL" clId="{F587B0DE-9DE0-4A3F-84A3-385E77231ABF}" dt="2023-09-15T08:01:41.156" v="185" actId="6549"/>
        <pc:sldMkLst>
          <pc:docMk/>
          <pc:sldMk cId="757820027" sldId="260"/>
        </pc:sldMkLst>
        <pc:spChg chg="add del">
          <ac:chgData name="Nicolás Rodríguez Uribe" userId="743eddab-4d2c-4c93-bdc4-e21608900313" providerId="ADAL" clId="{F587B0DE-9DE0-4A3F-84A3-385E77231ABF}" dt="2023-09-15T08:00:45.484" v="169"/>
          <ac:spMkLst>
            <pc:docMk/>
            <pc:sldMk cId="757820027" sldId="260"/>
            <ac:spMk id="2" creationId="{5C8F9E84-A32D-5E58-CA62-30D64B99FD22}"/>
          </ac:spMkLst>
        </pc:spChg>
        <pc:spChg chg="add del">
          <ac:chgData name="Nicolás Rodríguez Uribe" userId="743eddab-4d2c-4c93-bdc4-e21608900313" providerId="ADAL" clId="{F587B0DE-9DE0-4A3F-84A3-385E77231ABF}" dt="2023-09-15T08:01:28.769" v="184" actId="478"/>
          <ac:spMkLst>
            <pc:docMk/>
            <pc:sldMk cId="757820027" sldId="260"/>
            <ac:spMk id="3" creationId="{F4C9824B-AF59-9368-951D-8772E248311E}"/>
          </ac:spMkLst>
        </pc:spChg>
        <pc:spChg chg="mod">
          <ac:chgData name="Nicolás Rodríguez Uribe" userId="743eddab-4d2c-4c93-bdc4-e21608900313" providerId="ADAL" clId="{F587B0DE-9DE0-4A3F-84A3-385E77231ABF}" dt="2023-09-15T07:59:31.914" v="148" actId="20577"/>
          <ac:spMkLst>
            <pc:docMk/>
            <pc:sldMk cId="757820027" sldId="260"/>
            <ac:spMk id="4" creationId="{EC7282F1-25B7-6A2B-F234-CA687E2D4AE7}"/>
          </ac:spMkLst>
        </pc:spChg>
        <pc:spChg chg="add del mod">
          <ac:chgData name="Nicolás Rodríguez Uribe" userId="743eddab-4d2c-4c93-bdc4-e21608900313" providerId="ADAL" clId="{F587B0DE-9DE0-4A3F-84A3-385E77231ABF}" dt="2023-09-15T08:01:41.156" v="185" actId="6549"/>
          <ac:spMkLst>
            <pc:docMk/>
            <pc:sldMk cId="757820027" sldId="260"/>
            <ac:spMk id="5" creationId="{CA4367EF-420F-8AB9-B445-DF046B536613}"/>
          </ac:spMkLst>
        </pc:spChg>
        <pc:spChg chg="add del mod">
          <ac:chgData name="Nicolás Rodríguez Uribe" userId="743eddab-4d2c-4c93-bdc4-e21608900313" providerId="ADAL" clId="{F587B0DE-9DE0-4A3F-84A3-385E77231ABF}" dt="2023-09-15T08:01:03.135" v="176" actId="478"/>
          <ac:spMkLst>
            <pc:docMk/>
            <pc:sldMk cId="757820027" sldId="260"/>
            <ac:spMk id="6" creationId="{1AF49522-E91A-F57D-894E-989F034415CA}"/>
          </ac:spMkLst>
        </pc:spChg>
        <pc:spChg chg="add del">
          <ac:chgData name="Nicolás Rodríguez Uribe" userId="743eddab-4d2c-4c93-bdc4-e21608900313" providerId="ADAL" clId="{F587B0DE-9DE0-4A3F-84A3-385E77231ABF}" dt="2023-09-15T08:01:01.202" v="174"/>
          <ac:spMkLst>
            <pc:docMk/>
            <pc:sldMk cId="757820027" sldId="260"/>
            <ac:spMk id="7" creationId="{F038BAF8-53B1-3698-430B-9EE6EFEC06B6}"/>
          </ac:spMkLst>
        </pc:spChg>
      </pc:sldChg>
      <pc:sldChg chg="modSp add del mod">
        <pc:chgData name="Nicolás Rodríguez Uribe" userId="743eddab-4d2c-4c93-bdc4-e21608900313" providerId="ADAL" clId="{F587B0DE-9DE0-4A3F-84A3-385E77231ABF}" dt="2023-09-15T07:53:14.422" v="110" actId="47"/>
        <pc:sldMkLst>
          <pc:docMk/>
          <pc:sldMk cId="1036985382" sldId="260"/>
        </pc:sldMkLst>
        <pc:spChg chg="mod">
          <ac:chgData name="Nicolás Rodríguez Uribe" userId="743eddab-4d2c-4c93-bdc4-e21608900313" providerId="ADAL" clId="{F587B0DE-9DE0-4A3F-84A3-385E77231ABF}" dt="2023-09-15T07:53:01.692" v="109" actId="20577"/>
          <ac:spMkLst>
            <pc:docMk/>
            <pc:sldMk cId="1036985382" sldId="260"/>
            <ac:spMk id="5" creationId="{CA4367EF-420F-8AB9-B445-DF046B536613}"/>
          </ac:spMkLst>
        </pc:spChg>
      </pc:sldChg>
      <pc:sldChg chg="addSp delSp modSp add del mod">
        <pc:chgData name="Nicolás Rodríguez Uribe" userId="743eddab-4d2c-4c93-bdc4-e21608900313" providerId="ADAL" clId="{F587B0DE-9DE0-4A3F-84A3-385E77231ABF}" dt="2023-09-15T08:01:23.123" v="183" actId="47"/>
        <pc:sldMkLst>
          <pc:docMk/>
          <pc:sldMk cId="669837732" sldId="261"/>
        </pc:sldMkLst>
        <pc:spChg chg="add del">
          <ac:chgData name="Nicolás Rodríguez Uribe" userId="743eddab-4d2c-4c93-bdc4-e21608900313" providerId="ADAL" clId="{F587B0DE-9DE0-4A3F-84A3-385E77231ABF}" dt="2023-09-15T08:00:29.203" v="162"/>
          <ac:spMkLst>
            <pc:docMk/>
            <pc:sldMk cId="669837732" sldId="261"/>
            <ac:spMk id="2" creationId="{FF3FFA6E-A686-C22D-3BC9-A7E0717ABB79}"/>
          </ac:spMkLst>
        </pc:spChg>
        <pc:spChg chg="add del">
          <ac:chgData name="Nicolás Rodríguez Uribe" userId="743eddab-4d2c-4c93-bdc4-e21608900313" providerId="ADAL" clId="{F587B0DE-9DE0-4A3F-84A3-385E77231ABF}" dt="2023-09-15T08:00:35.132" v="164"/>
          <ac:spMkLst>
            <pc:docMk/>
            <pc:sldMk cId="669837732" sldId="261"/>
            <ac:spMk id="3" creationId="{FBA67D4D-7244-2F93-43BA-EC2F1E53B6FA}"/>
          </ac:spMkLst>
        </pc:spChg>
        <pc:spChg chg="mod">
          <ac:chgData name="Nicolás Rodríguez Uribe" userId="743eddab-4d2c-4c93-bdc4-e21608900313" providerId="ADAL" clId="{F587B0DE-9DE0-4A3F-84A3-385E77231ABF}" dt="2023-09-15T08:00:24.573" v="160" actId="20577"/>
          <ac:spMkLst>
            <pc:docMk/>
            <pc:sldMk cId="669837732" sldId="261"/>
            <ac:spMk id="4" creationId="{EC7282F1-25B7-6A2B-F234-CA687E2D4AE7}"/>
          </ac:spMkLst>
        </pc:spChg>
        <pc:spChg chg="mod">
          <ac:chgData name="Nicolás Rodríguez Uribe" userId="743eddab-4d2c-4c93-bdc4-e21608900313" providerId="ADAL" clId="{F587B0DE-9DE0-4A3F-84A3-385E77231ABF}" dt="2023-09-15T08:00:40.414" v="165" actId="20577"/>
          <ac:spMkLst>
            <pc:docMk/>
            <pc:sldMk cId="669837732" sldId="261"/>
            <ac:spMk id="5" creationId="{CA4367EF-420F-8AB9-B445-DF046B536613}"/>
          </ac:spMkLst>
        </pc:spChg>
        <pc:spChg chg="add del">
          <ac:chgData name="Nicolás Rodríguez Uribe" userId="743eddab-4d2c-4c93-bdc4-e21608900313" providerId="ADAL" clId="{F587B0DE-9DE0-4A3F-84A3-385E77231ABF}" dt="2023-09-15T08:00:41.963" v="167"/>
          <ac:spMkLst>
            <pc:docMk/>
            <pc:sldMk cId="669837732" sldId="261"/>
            <ac:spMk id="6" creationId="{6B00268E-9FC0-8F35-6F2E-5F3FC70C1A25}"/>
          </ac:spMkLst>
        </pc:spChg>
      </pc:sldChg>
      <pc:sldChg chg="addSp modSp add mod">
        <pc:chgData name="Nicolás Rodríguez Uribe" userId="743eddab-4d2c-4c93-bdc4-e21608900313" providerId="ADAL" clId="{F587B0DE-9DE0-4A3F-84A3-385E77231ABF}" dt="2023-09-15T14:20:43.157" v="487" actId="1076"/>
        <pc:sldMkLst>
          <pc:docMk/>
          <pc:sldMk cId="2917593691" sldId="261"/>
        </pc:sldMkLst>
        <pc:spChg chg="mod">
          <ac:chgData name="Nicolás Rodríguez Uribe" userId="743eddab-4d2c-4c93-bdc4-e21608900313" providerId="ADAL" clId="{F587B0DE-9DE0-4A3F-84A3-385E77231ABF}" dt="2023-09-15T08:02:01.960" v="196" actId="20577"/>
          <ac:spMkLst>
            <pc:docMk/>
            <pc:sldMk cId="2917593691" sldId="261"/>
            <ac:spMk id="4" creationId="{EC7282F1-25B7-6A2B-F234-CA687E2D4AE7}"/>
          </ac:spMkLst>
        </pc:spChg>
        <pc:spChg chg="mod">
          <ac:chgData name="Nicolás Rodríguez Uribe" userId="743eddab-4d2c-4c93-bdc4-e21608900313" providerId="ADAL" clId="{F587B0DE-9DE0-4A3F-84A3-385E77231ABF}" dt="2023-09-15T08:01:58.058" v="188"/>
          <ac:spMkLst>
            <pc:docMk/>
            <pc:sldMk cId="2917593691" sldId="261"/>
            <ac:spMk id="5" creationId="{CA4367EF-420F-8AB9-B445-DF046B536613}"/>
          </ac:spMkLst>
        </pc:spChg>
        <pc:spChg chg="add mod">
          <ac:chgData name="Nicolás Rodríguez Uribe" userId="743eddab-4d2c-4c93-bdc4-e21608900313" providerId="ADAL" clId="{F587B0DE-9DE0-4A3F-84A3-385E77231ABF}" dt="2023-09-15T14:20:43.157" v="487" actId="1076"/>
          <ac:spMkLst>
            <pc:docMk/>
            <pc:sldMk cId="2917593691" sldId="261"/>
            <ac:spMk id="6" creationId="{599B9CBA-C5DE-9B93-7536-09BACF0BF2D4}"/>
          </ac:spMkLst>
        </pc:spChg>
        <pc:picChg chg="add mod ord modCrop">
          <ac:chgData name="Nicolás Rodríguez Uribe" userId="743eddab-4d2c-4c93-bdc4-e21608900313" providerId="ADAL" clId="{F587B0DE-9DE0-4A3F-84A3-385E77231ABF}" dt="2023-09-15T14:20:02.564" v="474" actId="1076"/>
          <ac:picMkLst>
            <pc:docMk/>
            <pc:sldMk cId="2917593691" sldId="261"/>
            <ac:picMk id="3" creationId="{B55E02DA-6D89-550C-213E-137B1DD5B1D3}"/>
          </ac:picMkLst>
        </pc:picChg>
      </pc:sldChg>
      <pc:sldChg chg="addSp modSp add mod">
        <pc:chgData name="Nicolás Rodríguez Uribe" userId="743eddab-4d2c-4c93-bdc4-e21608900313" providerId="ADAL" clId="{F587B0DE-9DE0-4A3F-84A3-385E77231ABF}" dt="2023-09-22T14:00:29.380" v="608" actId="1076"/>
        <pc:sldMkLst>
          <pc:docMk/>
          <pc:sldMk cId="1958732488" sldId="262"/>
        </pc:sldMkLst>
        <pc:spChg chg="add mod">
          <ac:chgData name="Nicolás Rodríguez Uribe" userId="743eddab-4d2c-4c93-bdc4-e21608900313" providerId="ADAL" clId="{F587B0DE-9DE0-4A3F-84A3-385E77231ABF}" dt="2023-09-22T14:00:29.380" v="608" actId="1076"/>
          <ac:spMkLst>
            <pc:docMk/>
            <pc:sldMk cId="1958732488" sldId="262"/>
            <ac:spMk id="2" creationId="{2B6A567E-7715-BD1C-849B-CF713F2ABF28}"/>
          </ac:spMkLst>
        </pc:spChg>
        <pc:spChg chg="mod">
          <ac:chgData name="Nicolás Rodríguez Uribe" userId="743eddab-4d2c-4c93-bdc4-e21608900313" providerId="ADAL" clId="{F587B0DE-9DE0-4A3F-84A3-385E77231ABF}" dt="2023-09-15T08:07:10.185" v="245" actId="20577"/>
          <ac:spMkLst>
            <pc:docMk/>
            <pc:sldMk cId="1958732488" sldId="262"/>
            <ac:spMk id="4" creationId="{EC7282F1-25B7-6A2B-F234-CA687E2D4AE7}"/>
          </ac:spMkLst>
        </pc:spChg>
        <pc:spChg chg="mod">
          <ac:chgData name="Nicolás Rodríguez Uribe" userId="743eddab-4d2c-4c93-bdc4-e21608900313" providerId="ADAL" clId="{F587B0DE-9DE0-4A3F-84A3-385E77231ABF}" dt="2023-09-15T08:06:29.768" v="242" actId="6549"/>
          <ac:spMkLst>
            <pc:docMk/>
            <pc:sldMk cId="1958732488" sldId="262"/>
            <ac:spMk id="5" creationId="{CA4367EF-420F-8AB9-B445-DF046B536613}"/>
          </ac:spMkLst>
        </pc:spChg>
        <pc:picChg chg="add mod">
          <ac:chgData name="Nicolás Rodríguez Uribe" userId="743eddab-4d2c-4c93-bdc4-e21608900313" providerId="ADAL" clId="{F587B0DE-9DE0-4A3F-84A3-385E77231ABF}" dt="2023-09-22T13:59:54.749" v="605" actId="1076"/>
          <ac:picMkLst>
            <pc:docMk/>
            <pc:sldMk cId="1958732488" sldId="262"/>
            <ac:picMk id="1026" creationId="{22249319-7A50-24B1-972E-E7D2BECFA4F4}"/>
          </ac:picMkLst>
        </pc:picChg>
      </pc:sldChg>
      <pc:sldChg chg="modSp add mod">
        <pc:chgData name="Nicolás Rodríguez Uribe" userId="743eddab-4d2c-4c93-bdc4-e21608900313" providerId="ADAL" clId="{F587B0DE-9DE0-4A3F-84A3-385E77231ABF}" dt="2023-09-15T08:07:13.799" v="248" actId="20577"/>
        <pc:sldMkLst>
          <pc:docMk/>
          <pc:sldMk cId="894659187" sldId="263"/>
        </pc:sldMkLst>
        <pc:spChg chg="mod">
          <ac:chgData name="Nicolás Rodríguez Uribe" userId="743eddab-4d2c-4c93-bdc4-e21608900313" providerId="ADAL" clId="{F587B0DE-9DE0-4A3F-84A3-385E77231ABF}" dt="2023-09-15T08:07:13.799" v="248" actId="20577"/>
          <ac:spMkLst>
            <pc:docMk/>
            <pc:sldMk cId="894659187" sldId="263"/>
            <ac:spMk id="4" creationId="{EC7282F1-25B7-6A2B-F234-CA687E2D4AE7}"/>
          </ac:spMkLst>
        </pc:spChg>
        <pc:spChg chg="mod">
          <ac:chgData name="Nicolás Rodríguez Uribe" userId="743eddab-4d2c-4c93-bdc4-e21608900313" providerId="ADAL" clId="{F587B0DE-9DE0-4A3F-84A3-385E77231ABF}" dt="2023-09-15T08:07:03.947" v="243" actId="6549"/>
          <ac:spMkLst>
            <pc:docMk/>
            <pc:sldMk cId="894659187" sldId="263"/>
            <ac:spMk id="5" creationId="{CA4367EF-420F-8AB9-B445-DF046B536613}"/>
          </ac:spMkLst>
        </pc:spChg>
      </pc:sldChg>
      <pc:sldChg chg="modSp add mod">
        <pc:chgData name="Nicolás Rodríguez Uribe" userId="743eddab-4d2c-4c93-bdc4-e21608900313" providerId="ADAL" clId="{F587B0DE-9DE0-4A3F-84A3-385E77231ABF}" dt="2023-09-15T13:44:47.123" v="265" actId="6549"/>
        <pc:sldMkLst>
          <pc:docMk/>
          <pc:sldMk cId="738696890" sldId="264"/>
        </pc:sldMkLst>
        <pc:spChg chg="mod">
          <ac:chgData name="Nicolás Rodríguez Uribe" userId="743eddab-4d2c-4c93-bdc4-e21608900313" providerId="ADAL" clId="{F587B0DE-9DE0-4A3F-84A3-385E77231ABF}" dt="2023-09-15T13:44:33.636" v="262" actId="20577"/>
          <ac:spMkLst>
            <pc:docMk/>
            <pc:sldMk cId="738696890" sldId="264"/>
            <ac:spMk id="4" creationId="{EC7282F1-25B7-6A2B-F234-CA687E2D4AE7}"/>
          </ac:spMkLst>
        </pc:spChg>
        <pc:spChg chg="mod">
          <ac:chgData name="Nicolás Rodríguez Uribe" userId="743eddab-4d2c-4c93-bdc4-e21608900313" providerId="ADAL" clId="{F587B0DE-9DE0-4A3F-84A3-385E77231ABF}" dt="2023-09-15T13:44:47.123" v="265" actId="6549"/>
          <ac:spMkLst>
            <pc:docMk/>
            <pc:sldMk cId="738696890" sldId="264"/>
            <ac:spMk id="5" creationId="{CA4367EF-420F-8AB9-B445-DF046B536613}"/>
          </ac:spMkLst>
        </pc:spChg>
      </pc:sldChg>
      <pc:sldChg chg="addSp delSp modSp add mod">
        <pc:chgData name="Nicolás Rodríguez Uribe" userId="743eddab-4d2c-4c93-bdc4-e21608900313" providerId="ADAL" clId="{F587B0DE-9DE0-4A3F-84A3-385E77231ABF}" dt="2023-09-15T14:14:09.495" v="463" actId="113"/>
        <pc:sldMkLst>
          <pc:docMk/>
          <pc:sldMk cId="541243249" sldId="265"/>
        </pc:sldMkLst>
        <pc:spChg chg="add del">
          <ac:chgData name="Nicolás Rodríguez Uribe" userId="743eddab-4d2c-4c93-bdc4-e21608900313" providerId="ADAL" clId="{F587B0DE-9DE0-4A3F-84A3-385E77231ABF}" dt="2023-09-15T13:46:27.381" v="305"/>
          <ac:spMkLst>
            <pc:docMk/>
            <pc:sldMk cId="541243249" sldId="265"/>
            <ac:spMk id="2" creationId="{5BE7BB8F-6DC5-ED0A-547F-15B85D494EB3}"/>
          </ac:spMkLst>
        </pc:spChg>
        <pc:spChg chg="add del">
          <ac:chgData name="Nicolás Rodríguez Uribe" userId="743eddab-4d2c-4c93-bdc4-e21608900313" providerId="ADAL" clId="{F587B0DE-9DE0-4A3F-84A3-385E77231ABF}" dt="2023-09-15T13:46:32.661" v="311"/>
          <ac:spMkLst>
            <pc:docMk/>
            <pc:sldMk cId="541243249" sldId="265"/>
            <ac:spMk id="3" creationId="{6B84B457-6DD1-1D69-DAEB-16735B95CA90}"/>
          </ac:spMkLst>
        </pc:spChg>
        <pc:spChg chg="mod">
          <ac:chgData name="Nicolás Rodríguez Uribe" userId="743eddab-4d2c-4c93-bdc4-e21608900313" providerId="ADAL" clId="{F587B0DE-9DE0-4A3F-84A3-385E77231ABF}" dt="2023-09-15T13:47:01.770" v="331" actId="20577"/>
          <ac:spMkLst>
            <pc:docMk/>
            <pc:sldMk cId="541243249" sldId="265"/>
            <ac:spMk id="4" creationId="{EC7282F1-25B7-6A2B-F234-CA687E2D4AE7}"/>
          </ac:spMkLst>
        </pc:spChg>
        <pc:spChg chg="mod">
          <ac:chgData name="Nicolás Rodríguez Uribe" userId="743eddab-4d2c-4c93-bdc4-e21608900313" providerId="ADAL" clId="{F587B0DE-9DE0-4A3F-84A3-385E77231ABF}" dt="2023-09-15T14:14:09.495" v="463" actId="113"/>
          <ac:spMkLst>
            <pc:docMk/>
            <pc:sldMk cId="541243249" sldId="265"/>
            <ac:spMk id="5" creationId="{CA4367EF-420F-8AB9-B445-DF046B536613}"/>
          </ac:spMkLst>
        </pc:spChg>
      </pc:sldChg>
      <pc:sldChg chg="add del">
        <pc:chgData name="Nicolás Rodríguez Uribe" userId="743eddab-4d2c-4c93-bdc4-e21608900313" providerId="ADAL" clId="{F587B0DE-9DE0-4A3F-84A3-385E77231ABF}" dt="2023-09-15T14:14:19.028" v="464" actId="47"/>
        <pc:sldMkLst>
          <pc:docMk/>
          <pc:sldMk cId="3492640342" sldId="266"/>
        </pc:sldMkLst>
      </pc:sldChg>
      <pc:sldChg chg="modSp add mod">
        <pc:chgData name="Nicolás Rodríguez Uribe" userId="743eddab-4d2c-4c93-bdc4-e21608900313" providerId="ADAL" clId="{F587B0DE-9DE0-4A3F-84A3-385E77231ABF}" dt="2023-09-15T13:52:17.123" v="383"/>
        <pc:sldMkLst>
          <pc:docMk/>
          <pc:sldMk cId="2872420002" sldId="267"/>
        </pc:sldMkLst>
        <pc:spChg chg="mod">
          <ac:chgData name="Nicolás Rodríguez Uribe" userId="743eddab-4d2c-4c93-bdc4-e21608900313" providerId="ADAL" clId="{F587B0DE-9DE0-4A3F-84A3-385E77231ABF}" dt="2023-09-15T13:50:34.682" v="382" actId="20577"/>
          <ac:spMkLst>
            <pc:docMk/>
            <pc:sldMk cId="2872420002" sldId="267"/>
            <ac:spMk id="4" creationId="{EC7282F1-25B7-6A2B-F234-CA687E2D4AE7}"/>
          </ac:spMkLst>
        </pc:spChg>
        <pc:spChg chg="mod">
          <ac:chgData name="Nicolás Rodríguez Uribe" userId="743eddab-4d2c-4c93-bdc4-e21608900313" providerId="ADAL" clId="{F587B0DE-9DE0-4A3F-84A3-385E77231ABF}" dt="2023-09-15T13:52:17.123" v="383"/>
          <ac:spMkLst>
            <pc:docMk/>
            <pc:sldMk cId="2872420002" sldId="267"/>
            <ac:spMk id="5" creationId="{CA4367EF-420F-8AB9-B445-DF046B536613}"/>
          </ac:spMkLst>
        </pc:spChg>
      </pc:sldChg>
      <pc:sldChg chg="modSp add mod">
        <pc:chgData name="Nicolás Rodríguez Uribe" userId="743eddab-4d2c-4c93-bdc4-e21608900313" providerId="ADAL" clId="{F587B0DE-9DE0-4A3F-84A3-385E77231ABF}" dt="2023-09-15T13:54:13.397" v="436" actId="6549"/>
        <pc:sldMkLst>
          <pc:docMk/>
          <pc:sldMk cId="3870959680" sldId="268"/>
        </pc:sldMkLst>
        <pc:spChg chg="mod">
          <ac:chgData name="Nicolás Rodríguez Uribe" userId="743eddab-4d2c-4c93-bdc4-e21608900313" providerId="ADAL" clId="{F587B0DE-9DE0-4A3F-84A3-385E77231ABF}" dt="2023-09-15T13:54:13.397" v="436" actId="6549"/>
          <ac:spMkLst>
            <pc:docMk/>
            <pc:sldMk cId="3870959680" sldId="268"/>
            <ac:spMk id="4" creationId="{EC7282F1-25B7-6A2B-F234-CA687E2D4AE7}"/>
          </ac:spMkLst>
        </pc:spChg>
        <pc:spChg chg="mod">
          <ac:chgData name="Nicolás Rodríguez Uribe" userId="743eddab-4d2c-4c93-bdc4-e21608900313" providerId="ADAL" clId="{F587B0DE-9DE0-4A3F-84A3-385E77231ABF}" dt="2023-09-15T13:52:59.530" v="403" actId="33524"/>
          <ac:spMkLst>
            <pc:docMk/>
            <pc:sldMk cId="3870959680" sldId="268"/>
            <ac:spMk id="5" creationId="{CA4367EF-420F-8AB9-B445-DF046B536613}"/>
          </ac:spMkLst>
        </pc:spChg>
      </pc:sldChg>
      <pc:sldChg chg="modSp add mod">
        <pc:chgData name="Nicolás Rodríguez Uribe" userId="743eddab-4d2c-4c93-bdc4-e21608900313" providerId="ADAL" clId="{F587B0DE-9DE0-4A3F-84A3-385E77231ABF}" dt="2023-09-15T13:53:29.295" v="414"/>
        <pc:sldMkLst>
          <pc:docMk/>
          <pc:sldMk cId="1935842843" sldId="269"/>
        </pc:sldMkLst>
        <pc:spChg chg="mod">
          <ac:chgData name="Nicolás Rodríguez Uribe" userId="743eddab-4d2c-4c93-bdc4-e21608900313" providerId="ADAL" clId="{F587B0DE-9DE0-4A3F-84A3-385E77231ABF}" dt="2023-09-15T13:53:19.692" v="413" actId="20577"/>
          <ac:spMkLst>
            <pc:docMk/>
            <pc:sldMk cId="1935842843" sldId="269"/>
            <ac:spMk id="4" creationId="{EC7282F1-25B7-6A2B-F234-CA687E2D4AE7}"/>
          </ac:spMkLst>
        </pc:spChg>
        <pc:spChg chg="mod">
          <ac:chgData name="Nicolás Rodríguez Uribe" userId="743eddab-4d2c-4c93-bdc4-e21608900313" providerId="ADAL" clId="{F587B0DE-9DE0-4A3F-84A3-385E77231ABF}" dt="2023-09-15T13:53:29.295" v="414"/>
          <ac:spMkLst>
            <pc:docMk/>
            <pc:sldMk cId="1935842843" sldId="269"/>
            <ac:spMk id="5" creationId="{CA4367EF-420F-8AB9-B445-DF046B536613}"/>
          </ac:spMkLst>
        </pc:spChg>
      </pc:sldChg>
      <pc:sldChg chg="modSp add mod">
        <pc:chgData name="Nicolás Rodríguez Uribe" userId="743eddab-4d2c-4c93-bdc4-e21608900313" providerId="ADAL" clId="{F587B0DE-9DE0-4A3F-84A3-385E77231ABF}" dt="2023-09-15T13:54:23.496" v="437"/>
        <pc:sldMkLst>
          <pc:docMk/>
          <pc:sldMk cId="307132690" sldId="270"/>
        </pc:sldMkLst>
        <pc:spChg chg="mod">
          <ac:chgData name="Nicolás Rodríguez Uribe" userId="743eddab-4d2c-4c93-bdc4-e21608900313" providerId="ADAL" clId="{F587B0DE-9DE0-4A3F-84A3-385E77231ABF}" dt="2023-09-15T13:54:07.202" v="435" actId="20577"/>
          <ac:spMkLst>
            <pc:docMk/>
            <pc:sldMk cId="307132690" sldId="270"/>
            <ac:spMk id="4" creationId="{EC7282F1-25B7-6A2B-F234-CA687E2D4AE7}"/>
          </ac:spMkLst>
        </pc:spChg>
        <pc:spChg chg="mod">
          <ac:chgData name="Nicolás Rodríguez Uribe" userId="743eddab-4d2c-4c93-bdc4-e21608900313" providerId="ADAL" clId="{F587B0DE-9DE0-4A3F-84A3-385E77231ABF}" dt="2023-09-15T13:54:23.496" v="437"/>
          <ac:spMkLst>
            <pc:docMk/>
            <pc:sldMk cId="307132690" sldId="270"/>
            <ac:spMk id="5" creationId="{CA4367EF-420F-8AB9-B445-DF046B536613}"/>
          </ac:spMkLst>
        </pc:spChg>
      </pc:sldChg>
      <pc:sldChg chg="modSp add mod">
        <pc:chgData name="Nicolás Rodríguez Uribe" userId="743eddab-4d2c-4c93-bdc4-e21608900313" providerId="ADAL" clId="{F587B0DE-9DE0-4A3F-84A3-385E77231ABF}" dt="2023-09-15T13:55:05.361" v="444"/>
        <pc:sldMkLst>
          <pc:docMk/>
          <pc:sldMk cId="2347703056" sldId="271"/>
        </pc:sldMkLst>
        <pc:spChg chg="mod">
          <ac:chgData name="Nicolás Rodríguez Uribe" userId="743eddab-4d2c-4c93-bdc4-e21608900313" providerId="ADAL" clId="{F587B0DE-9DE0-4A3F-84A3-385E77231ABF}" dt="2023-09-15T13:55:02.397" v="443" actId="20577"/>
          <ac:spMkLst>
            <pc:docMk/>
            <pc:sldMk cId="2347703056" sldId="271"/>
            <ac:spMk id="4" creationId="{EC7282F1-25B7-6A2B-F234-CA687E2D4AE7}"/>
          </ac:spMkLst>
        </pc:spChg>
        <pc:spChg chg="mod">
          <ac:chgData name="Nicolás Rodríguez Uribe" userId="743eddab-4d2c-4c93-bdc4-e21608900313" providerId="ADAL" clId="{F587B0DE-9DE0-4A3F-84A3-385E77231ABF}" dt="2023-09-15T13:55:05.361" v="444"/>
          <ac:spMkLst>
            <pc:docMk/>
            <pc:sldMk cId="2347703056" sldId="271"/>
            <ac:spMk id="5" creationId="{CA4367EF-420F-8AB9-B445-DF046B536613}"/>
          </ac:spMkLst>
        </pc:spChg>
      </pc:sldChg>
      <pc:sldChg chg="addSp delSp modSp add del mod modShow modNotesTx">
        <pc:chgData name="Nicolás Rodríguez Uribe" userId="743eddab-4d2c-4c93-bdc4-e21608900313" providerId="ADAL" clId="{F587B0DE-9DE0-4A3F-84A3-385E77231ABF}" dt="2023-09-22T13:56:34.896" v="603" actId="47"/>
        <pc:sldMkLst>
          <pc:docMk/>
          <pc:sldMk cId="526095882" sldId="272"/>
        </pc:sldMkLst>
        <pc:spChg chg="add mod">
          <ac:chgData name="Nicolás Rodríguez Uribe" userId="743eddab-4d2c-4c93-bdc4-e21608900313" providerId="ADAL" clId="{F587B0DE-9DE0-4A3F-84A3-385E77231ABF}" dt="2023-09-15T14:37:46.702" v="528" actId="1076"/>
          <ac:spMkLst>
            <pc:docMk/>
            <pc:sldMk cId="526095882" sldId="272"/>
            <ac:spMk id="3" creationId="{24CB5BF0-51B7-6850-6232-5BCCE4EFB201}"/>
          </ac:spMkLst>
        </pc:spChg>
        <pc:spChg chg="mod">
          <ac:chgData name="Nicolás Rodríguez Uribe" userId="743eddab-4d2c-4c93-bdc4-e21608900313" providerId="ADAL" clId="{F587B0DE-9DE0-4A3F-84A3-385E77231ABF}" dt="2023-09-15T14:43:40.902" v="582" actId="20577"/>
          <ac:spMkLst>
            <pc:docMk/>
            <pc:sldMk cId="526095882" sldId="272"/>
            <ac:spMk id="4" creationId="{EC7282F1-25B7-6A2B-F234-CA687E2D4AE7}"/>
          </ac:spMkLst>
        </pc:spChg>
        <pc:spChg chg="del">
          <ac:chgData name="Nicolás Rodríguez Uribe" userId="743eddab-4d2c-4c93-bdc4-e21608900313" providerId="ADAL" clId="{F587B0DE-9DE0-4A3F-84A3-385E77231ABF}" dt="2023-09-15T14:36:54.434" v="491" actId="478"/>
          <ac:spMkLst>
            <pc:docMk/>
            <pc:sldMk cId="526095882" sldId="272"/>
            <ac:spMk id="5" creationId="{CA4367EF-420F-8AB9-B445-DF046B536613}"/>
          </ac:spMkLst>
        </pc:spChg>
        <pc:spChg chg="add mod">
          <ac:chgData name="Nicolás Rodríguez Uribe" userId="743eddab-4d2c-4c93-bdc4-e21608900313" providerId="ADAL" clId="{F587B0DE-9DE0-4A3F-84A3-385E77231ABF}" dt="2023-09-15T14:38:08.128" v="532" actId="6549"/>
          <ac:spMkLst>
            <pc:docMk/>
            <pc:sldMk cId="526095882" sldId="272"/>
            <ac:spMk id="9" creationId="{E941EC08-A6F0-5DFF-9014-7FDE0499CF3B}"/>
          </ac:spMkLst>
        </pc:spChg>
        <pc:spChg chg="add mod">
          <ac:chgData name="Nicolás Rodríguez Uribe" userId="743eddab-4d2c-4c93-bdc4-e21608900313" providerId="ADAL" clId="{F587B0DE-9DE0-4A3F-84A3-385E77231ABF}" dt="2023-09-15T14:43:19.557" v="570" actId="1076"/>
          <ac:spMkLst>
            <pc:docMk/>
            <pc:sldMk cId="526095882" sldId="272"/>
            <ac:spMk id="14" creationId="{65DA9F88-D24D-C5F4-0B60-F5AC281543A8}"/>
          </ac:spMkLst>
        </pc:spChg>
        <pc:spChg chg="add mod">
          <ac:chgData name="Nicolás Rodríguez Uribe" userId="743eddab-4d2c-4c93-bdc4-e21608900313" providerId="ADAL" clId="{F587B0DE-9DE0-4A3F-84A3-385E77231ABF}" dt="2023-09-15T14:44:05.169" v="601" actId="20577"/>
          <ac:spMkLst>
            <pc:docMk/>
            <pc:sldMk cId="526095882" sldId="272"/>
            <ac:spMk id="15" creationId="{8D723851-1111-9456-5F71-0609DE40AB4D}"/>
          </ac:spMkLst>
        </pc:spChg>
        <pc:picChg chg="add mod">
          <ac:chgData name="Nicolás Rodríguez Uribe" userId="743eddab-4d2c-4c93-bdc4-e21608900313" providerId="ADAL" clId="{F587B0DE-9DE0-4A3F-84A3-385E77231ABF}" dt="2023-09-15T14:37:19.149" v="521" actId="1076"/>
          <ac:picMkLst>
            <pc:docMk/>
            <pc:sldMk cId="526095882" sldId="272"/>
            <ac:picMk id="7" creationId="{C2E291CE-901B-C22C-6365-F2EF52D87EBD}"/>
          </ac:picMkLst>
        </pc:picChg>
        <pc:picChg chg="add mod">
          <ac:chgData name="Nicolás Rodríguez Uribe" userId="743eddab-4d2c-4c93-bdc4-e21608900313" providerId="ADAL" clId="{F587B0DE-9DE0-4A3F-84A3-385E77231ABF}" dt="2023-09-15T14:40:47.527" v="538" actId="1076"/>
          <ac:picMkLst>
            <pc:docMk/>
            <pc:sldMk cId="526095882" sldId="272"/>
            <ac:picMk id="11" creationId="{9CB1E6B0-7EBA-17C2-E741-FA9483EDA93D}"/>
          </ac:picMkLst>
        </pc:picChg>
        <pc:picChg chg="add mod">
          <ac:chgData name="Nicolás Rodríguez Uribe" userId="743eddab-4d2c-4c93-bdc4-e21608900313" providerId="ADAL" clId="{F587B0DE-9DE0-4A3F-84A3-385E77231ABF}" dt="2023-09-15T14:42:38.462" v="546" actId="1076"/>
          <ac:picMkLst>
            <pc:docMk/>
            <pc:sldMk cId="526095882" sldId="272"/>
            <ac:picMk id="13" creationId="{A9E30379-C7C4-39E7-21DD-72C6FDCFEC2D}"/>
          </ac:picMkLst>
        </pc:picChg>
      </pc:sldChg>
      <pc:sldMasterChg chg="addSp delSp modSp mod modSldLayout sldLayoutOrd">
        <pc:chgData name="Nicolás Rodríguez Uribe" userId="743eddab-4d2c-4c93-bdc4-e21608900313" providerId="ADAL" clId="{F587B0DE-9DE0-4A3F-84A3-385E77231ABF}" dt="2023-09-13T16:11:13.898" v="46" actId="20578"/>
        <pc:sldMasterMkLst>
          <pc:docMk/>
          <pc:sldMasterMk cId="4111838297" sldId="2147483648"/>
        </pc:sldMasterMkLst>
        <pc:spChg chg="del">
          <ac:chgData name="Nicolás Rodríguez Uribe" userId="743eddab-4d2c-4c93-bdc4-e21608900313" providerId="ADAL" clId="{F587B0DE-9DE0-4A3F-84A3-385E77231ABF}" dt="2023-09-13T15:55:54.906" v="1" actId="478"/>
          <ac:spMkLst>
            <pc:docMk/>
            <pc:sldMasterMk cId="4111838297" sldId="2147483648"/>
            <ac:spMk id="2" creationId="{FFA12173-F78D-2FB2-2BB0-30A610E58D8D}"/>
          </ac:spMkLst>
        </pc:spChg>
        <pc:spChg chg="del">
          <ac:chgData name="Nicolás Rodríguez Uribe" userId="743eddab-4d2c-4c93-bdc4-e21608900313" providerId="ADAL" clId="{F587B0DE-9DE0-4A3F-84A3-385E77231ABF}" dt="2023-09-13T15:55:54.906" v="1" actId="478"/>
          <ac:spMkLst>
            <pc:docMk/>
            <pc:sldMasterMk cId="4111838297" sldId="2147483648"/>
            <ac:spMk id="3" creationId="{C8FE5CF9-5703-2B31-F0F7-810565188DEE}"/>
          </ac:spMkLst>
        </pc:spChg>
        <pc:spChg chg="del">
          <ac:chgData name="Nicolás Rodríguez Uribe" userId="743eddab-4d2c-4c93-bdc4-e21608900313" providerId="ADAL" clId="{F587B0DE-9DE0-4A3F-84A3-385E77231ABF}" dt="2023-09-13T15:55:54.906" v="1" actId="478"/>
          <ac:spMkLst>
            <pc:docMk/>
            <pc:sldMasterMk cId="4111838297" sldId="2147483648"/>
            <ac:spMk id="4" creationId="{4874BDD6-8D7E-F2F8-71AC-4CBA348209FB}"/>
          </ac:spMkLst>
        </pc:spChg>
        <pc:spChg chg="del">
          <ac:chgData name="Nicolás Rodríguez Uribe" userId="743eddab-4d2c-4c93-bdc4-e21608900313" providerId="ADAL" clId="{F587B0DE-9DE0-4A3F-84A3-385E77231ABF}" dt="2023-09-13T15:55:54.906" v="1" actId="478"/>
          <ac:spMkLst>
            <pc:docMk/>
            <pc:sldMasterMk cId="4111838297" sldId="2147483648"/>
            <ac:spMk id="5" creationId="{43CF024D-4B48-FAAE-538A-F3F7AD43BF43}"/>
          </ac:spMkLst>
        </pc:spChg>
        <pc:spChg chg="del">
          <ac:chgData name="Nicolás Rodríguez Uribe" userId="743eddab-4d2c-4c93-bdc4-e21608900313" providerId="ADAL" clId="{F587B0DE-9DE0-4A3F-84A3-385E77231ABF}" dt="2023-09-13T15:55:54.906" v="1" actId="478"/>
          <ac:spMkLst>
            <pc:docMk/>
            <pc:sldMasterMk cId="4111838297" sldId="2147483648"/>
            <ac:spMk id="6" creationId="{BD1874EF-6BE3-694E-1694-9AA0DB94F082}"/>
          </ac:spMkLst>
        </pc:spChg>
        <pc:spChg chg="add mod">
          <ac:chgData name="Nicolás Rodríguez Uribe" userId="743eddab-4d2c-4c93-bdc4-e21608900313" providerId="ADAL" clId="{F587B0DE-9DE0-4A3F-84A3-385E77231ABF}" dt="2023-09-13T15:56:42.870" v="6" actId="14100"/>
          <ac:spMkLst>
            <pc:docMk/>
            <pc:sldMasterMk cId="4111838297" sldId="2147483648"/>
            <ac:spMk id="7" creationId="{A30849E4-1099-6697-4E31-94A70AAD25E3}"/>
          </ac:spMkLst>
        </pc:spChg>
        <pc:spChg chg="add mod">
          <ac:chgData name="Nicolás Rodríguez Uribe" userId="743eddab-4d2c-4c93-bdc4-e21608900313" providerId="ADAL" clId="{F587B0DE-9DE0-4A3F-84A3-385E77231ABF}" dt="2023-09-13T15:56:38.670" v="5" actId="14100"/>
          <ac:spMkLst>
            <pc:docMk/>
            <pc:sldMasterMk cId="4111838297" sldId="2147483648"/>
            <ac:spMk id="8" creationId="{E3C80A5F-50DD-A4E3-3250-3998DCB8EB25}"/>
          </ac:spMkLst>
        </pc:spChg>
        <pc:picChg chg="add mod">
          <ac:chgData name="Nicolás Rodríguez Uribe" userId="743eddab-4d2c-4c93-bdc4-e21608900313" providerId="ADAL" clId="{F587B0DE-9DE0-4A3F-84A3-385E77231ABF}" dt="2023-09-13T15:56:49.567" v="7" actId="1076"/>
          <ac:picMkLst>
            <pc:docMk/>
            <pc:sldMasterMk cId="4111838297" sldId="2147483648"/>
            <ac:picMk id="9" creationId="{0A10D2B2-6AA0-9A2F-0926-113B081EE139}"/>
          </ac:picMkLst>
        </pc:picChg>
        <pc:sldLayoutChg chg="modSp mod ord">
          <pc:chgData name="Nicolás Rodríguez Uribe" userId="743eddab-4d2c-4c93-bdc4-e21608900313" providerId="ADAL" clId="{F587B0DE-9DE0-4A3F-84A3-385E77231ABF}" dt="2023-09-13T16:10:22.508" v="23" actId="20578"/>
          <pc:sldLayoutMkLst>
            <pc:docMk/>
            <pc:sldMasterMk cId="4111838297" sldId="2147483648"/>
            <pc:sldLayoutMk cId="840078123" sldId="2147483663"/>
          </pc:sldLayoutMkLst>
          <pc:spChg chg="mod">
            <ac:chgData name="Nicolás Rodríguez Uribe" userId="743eddab-4d2c-4c93-bdc4-e21608900313" providerId="ADAL" clId="{F587B0DE-9DE0-4A3F-84A3-385E77231ABF}" dt="2023-09-13T16:10:22.508" v="23" actId="20578"/>
            <ac:spMkLst>
              <pc:docMk/>
              <pc:sldMasterMk cId="4111838297" sldId="2147483648"/>
              <pc:sldLayoutMk cId="840078123" sldId="2147483663"/>
              <ac:spMk id="75" creationId="{00000000-0000-0000-0000-000000000000}"/>
            </ac:spMkLst>
          </pc:spChg>
          <pc:spChg chg="mod">
            <ac:chgData name="Nicolás Rodríguez Uribe" userId="743eddab-4d2c-4c93-bdc4-e21608900313" providerId="ADAL" clId="{F587B0DE-9DE0-4A3F-84A3-385E77231ABF}" dt="2023-09-13T16:10:22.508" v="23" actId="20578"/>
            <ac:spMkLst>
              <pc:docMk/>
              <pc:sldMasterMk cId="4111838297" sldId="2147483648"/>
              <pc:sldLayoutMk cId="840078123" sldId="2147483663"/>
              <ac:spMk id="76" creationId="{00000000-0000-0000-0000-000000000000}"/>
            </ac:spMkLst>
          </pc:spChg>
        </pc:sldLayoutChg>
        <pc:sldLayoutChg chg="modSp ord">
          <pc:chgData name="Nicolás Rodríguez Uribe" userId="743eddab-4d2c-4c93-bdc4-e21608900313" providerId="ADAL" clId="{F587B0DE-9DE0-4A3F-84A3-385E77231ABF}" dt="2023-09-13T16:11:13.898" v="46" actId="20578"/>
          <pc:sldLayoutMkLst>
            <pc:docMk/>
            <pc:sldMasterMk cId="4111838297" sldId="2147483648"/>
            <pc:sldLayoutMk cId="1824658982" sldId="2147483664"/>
          </pc:sldLayoutMkLst>
          <pc:spChg chg="mod">
            <ac:chgData name="Nicolás Rodríguez Uribe" userId="743eddab-4d2c-4c93-bdc4-e21608900313" providerId="ADAL" clId="{F587B0DE-9DE0-4A3F-84A3-385E77231ABF}" dt="2023-09-13T16:10:57.139" v="40"/>
            <ac:spMkLst>
              <pc:docMk/>
              <pc:sldMasterMk cId="4111838297" sldId="2147483648"/>
              <pc:sldLayoutMk cId="1824658982" sldId="2147483664"/>
              <ac:spMk id="75" creationId="{00000000-0000-0000-0000-000000000000}"/>
            </ac:spMkLst>
          </pc:spChg>
        </pc:sldLayoutChg>
        <pc:sldLayoutChg chg="modSp">
          <pc:chgData name="Nicolás Rodríguez Uribe" userId="743eddab-4d2c-4c93-bdc4-e21608900313" providerId="ADAL" clId="{F587B0DE-9DE0-4A3F-84A3-385E77231ABF}" dt="2023-09-13T16:11:06.538" v="43"/>
          <pc:sldLayoutMkLst>
            <pc:docMk/>
            <pc:sldMasterMk cId="4111838297" sldId="2147483648"/>
            <pc:sldLayoutMk cId="346563950" sldId="2147483665"/>
          </pc:sldLayoutMkLst>
          <pc:spChg chg="mod">
            <ac:chgData name="Nicolás Rodríguez Uribe" userId="743eddab-4d2c-4c93-bdc4-e21608900313" providerId="ADAL" clId="{F587B0DE-9DE0-4A3F-84A3-385E77231ABF}" dt="2023-09-13T16:11:06.538" v="43"/>
            <ac:spMkLst>
              <pc:docMk/>
              <pc:sldMasterMk cId="4111838297" sldId="2147483648"/>
              <pc:sldLayoutMk cId="346563950" sldId="2147483665"/>
              <ac:spMk id="75" creationId="{00000000-0000-0000-0000-000000000000}"/>
            </ac:spMkLst>
          </pc:spChg>
        </pc:sldLayoutChg>
        <pc:sldLayoutChg chg="modSp">
          <pc:chgData name="Nicolás Rodríguez Uribe" userId="743eddab-4d2c-4c93-bdc4-e21608900313" providerId="ADAL" clId="{F587B0DE-9DE0-4A3F-84A3-385E77231ABF}" dt="2023-09-13T16:11:10.482" v="44"/>
          <pc:sldLayoutMkLst>
            <pc:docMk/>
            <pc:sldMasterMk cId="4111838297" sldId="2147483648"/>
            <pc:sldLayoutMk cId="3074649759" sldId="2147483665"/>
          </pc:sldLayoutMkLst>
          <pc:spChg chg="mod">
            <ac:chgData name="Nicolás Rodríguez Uribe" userId="743eddab-4d2c-4c93-bdc4-e21608900313" providerId="ADAL" clId="{F587B0DE-9DE0-4A3F-84A3-385E77231ABF}" dt="2023-09-13T16:11:10.482" v="44"/>
            <ac:spMkLst>
              <pc:docMk/>
              <pc:sldMasterMk cId="4111838297" sldId="2147483648"/>
              <pc:sldLayoutMk cId="3074649759" sldId="2147483665"/>
              <ac:spMk id="75" creationId="{00000000-0000-0000-0000-000000000000}"/>
            </ac:spMkLst>
          </pc:spChg>
        </pc:sldLayoutChg>
      </pc:sldMasterChg>
      <pc:sldMasterChg chg="del delSldLayout modSldLayout sldLayoutOrd">
        <pc:chgData name="Nicolás Rodríguez Uribe" userId="743eddab-4d2c-4c93-bdc4-e21608900313" providerId="ADAL" clId="{F587B0DE-9DE0-4A3F-84A3-385E77231ABF}" dt="2023-09-13T16:10:46.016" v="39" actId="2696"/>
        <pc:sldMasterMkLst>
          <pc:docMk/>
          <pc:sldMasterMk cId="4180822244" sldId="2147483661"/>
        </pc:sldMasterMkLst>
        <pc:sldLayoutChg chg="del">
          <pc:chgData name="Nicolás Rodríguez Uribe" userId="743eddab-4d2c-4c93-bdc4-e21608900313" providerId="ADAL" clId="{F587B0DE-9DE0-4A3F-84A3-385E77231ABF}" dt="2023-09-13T16:10:45.917" v="28" actId="2696"/>
          <pc:sldLayoutMkLst>
            <pc:docMk/>
            <pc:sldMasterMk cId="4180822244" sldId="2147483661"/>
            <pc:sldLayoutMk cId="1161358903" sldId="2147483662"/>
          </pc:sldLayoutMkLst>
        </pc:sldLayoutChg>
        <pc:sldLayoutChg chg="del ord">
          <pc:chgData name="Nicolás Rodríguez Uribe" userId="743eddab-4d2c-4c93-bdc4-e21608900313" providerId="ADAL" clId="{F587B0DE-9DE0-4A3F-84A3-385E77231ABF}" dt="2023-09-13T16:10:45.928" v="29" actId="2696"/>
          <pc:sldLayoutMkLst>
            <pc:docMk/>
            <pc:sldMasterMk cId="4180822244" sldId="2147483661"/>
            <pc:sldLayoutMk cId="2907105533" sldId="2147483664"/>
          </pc:sldLayoutMkLst>
        </pc:sldLayoutChg>
        <pc:sldLayoutChg chg="del">
          <pc:chgData name="Nicolás Rodríguez Uribe" userId="743eddab-4d2c-4c93-bdc4-e21608900313" providerId="ADAL" clId="{F587B0DE-9DE0-4A3F-84A3-385E77231ABF}" dt="2023-09-13T16:10:45.938" v="30" actId="2696"/>
          <pc:sldLayoutMkLst>
            <pc:docMk/>
            <pc:sldMasterMk cId="4180822244" sldId="2147483661"/>
            <pc:sldLayoutMk cId="4024513528" sldId="2147483665"/>
          </pc:sldLayoutMkLst>
        </pc:sldLayoutChg>
        <pc:sldLayoutChg chg="del">
          <pc:chgData name="Nicolás Rodríguez Uribe" userId="743eddab-4d2c-4c93-bdc4-e21608900313" providerId="ADAL" clId="{F587B0DE-9DE0-4A3F-84A3-385E77231ABF}" dt="2023-09-13T16:10:45.947" v="31" actId="2696"/>
          <pc:sldLayoutMkLst>
            <pc:docMk/>
            <pc:sldMasterMk cId="4180822244" sldId="2147483661"/>
            <pc:sldLayoutMk cId="1123134260" sldId="2147483666"/>
          </pc:sldLayoutMkLst>
        </pc:sldLayoutChg>
        <pc:sldLayoutChg chg="del">
          <pc:chgData name="Nicolás Rodríguez Uribe" userId="743eddab-4d2c-4c93-bdc4-e21608900313" providerId="ADAL" clId="{F587B0DE-9DE0-4A3F-84A3-385E77231ABF}" dt="2023-09-13T16:10:45.958" v="32" actId="2696"/>
          <pc:sldLayoutMkLst>
            <pc:docMk/>
            <pc:sldMasterMk cId="4180822244" sldId="2147483661"/>
            <pc:sldLayoutMk cId="3111790207" sldId="2147483667"/>
          </pc:sldLayoutMkLst>
        </pc:sldLayoutChg>
        <pc:sldLayoutChg chg="del">
          <pc:chgData name="Nicolás Rodríguez Uribe" userId="743eddab-4d2c-4c93-bdc4-e21608900313" providerId="ADAL" clId="{F587B0DE-9DE0-4A3F-84A3-385E77231ABF}" dt="2023-09-13T16:10:45.965" v="33" actId="2696"/>
          <pc:sldLayoutMkLst>
            <pc:docMk/>
            <pc:sldMasterMk cId="4180822244" sldId="2147483661"/>
            <pc:sldLayoutMk cId="2838244089" sldId="2147483668"/>
          </pc:sldLayoutMkLst>
        </pc:sldLayoutChg>
        <pc:sldLayoutChg chg="del">
          <pc:chgData name="Nicolás Rodríguez Uribe" userId="743eddab-4d2c-4c93-bdc4-e21608900313" providerId="ADAL" clId="{F587B0DE-9DE0-4A3F-84A3-385E77231ABF}" dt="2023-09-13T16:10:45.973" v="34" actId="2696"/>
          <pc:sldLayoutMkLst>
            <pc:docMk/>
            <pc:sldMasterMk cId="4180822244" sldId="2147483661"/>
            <pc:sldLayoutMk cId="2838997431" sldId="2147483669"/>
          </pc:sldLayoutMkLst>
        </pc:sldLayoutChg>
        <pc:sldLayoutChg chg="del">
          <pc:chgData name="Nicolás Rodríguez Uribe" userId="743eddab-4d2c-4c93-bdc4-e21608900313" providerId="ADAL" clId="{F587B0DE-9DE0-4A3F-84A3-385E77231ABF}" dt="2023-09-13T16:10:45.984" v="35" actId="2696"/>
          <pc:sldLayoutMkLst>
            <pc:docMk/>
            <pc:sldMasterMk cId="4180822244" sldId="2147483661"/>
            <pc:sldLayoutMk cId="3145926480" sldId="2147483670"/>
          </pc:sldLayoutMkLst>
        </pc:sldLayoutChg>
        <pc:sldLayoutChg chg="del">
          <pc:chgData name="Nicolás Rodríguez Uribe" userId="743eddab-4d2c-4c93-bdc4-e21608900313" providerId="ADAL" clId="{F587B0DE-9DE0-4A3F-84A3-385E77231ABF}" dt="2023-09-13T16:10:45.991" v="36" actId="2696"/>
          <pc:sldLayoutMkLst>
            <pc:docMk/>
            <pc:sldMasterMk cId="4180822244" sldId="2147483661"/>
            <pc:sldLayoutMk cId="2960547077" sldId="2147483671"/>
          </pc:sldLayoutMkLst>
        </pc:sldLayoutChg>
        <pc:sldLayoutChg chg="del">
          <pc:chgData name="Nicolás Rodríguez Uribe" userId="743eddab-4d2c-4c93-bdc4-e21608900313" providerId="ADAL" clId="{F587B0DE-9DE0-4A3F-84A3-385E77231ABF}" dt="2023-09-13T16:10:45.999" v="37" actId="2696"/>
          <pc:sldLayoutMkLst>
            <pc:docMk/>
            <pc:sldMasterMk cId="4180822244" sldId="2147483661"/>
            <pc:sldLayoutMk cId="2334018948" sldId="2147483672"/>
          </pc:sldLayoutMkLst>
        </pc:sldLayoutChg>
        <pc:sldLayoutChg chg="del">
          <pc:chgData name="Nicolás Rodríguez Uribe" userId="743eddab-4d2c-4c93-bdc4-e21608900313" providerId="ADAL" clId="{F587B0DE-9DE0-4A3F-84A3-385E77231ABF}" dt="2023-09-13T16:10:46.006" v="38" actId="2696"/>
          <pc:sldLayoutMkLst>
            <pc:docMk/>
            <pc:sldMasterMk cId="4180822244" sldId="2147483661"/>
            <pc:sldLayoutMk cId="454692734" sldId="2147483673"/>
          </pc:sldLayoutMkLst>
        </pc:sldLayoutChg>
      </pc:sldMasterChg>
      <pc:sldMasterChg chg="mod delSldLayout">
        <pc:chgData name="Nicolás Rodríguez Uribe" userId="743eddab-4d2c-4c93-bdc4-e21608900313" providerId="ADAL" clId="{F587B0DE-9DE0-4A3F-84A3-385E77231ABF}" dt="2023-09-13T16:12:58.286" v="52" actId="6013"/>
        <pc:sldMasterMkLst>
          <pc:docMk/>
          <pc:sldMasterMk cId="952985222" sldId="2147483665"/>
        </pc:sldMasterMkLst>
        <pc:sldLayoutChg chg="del">
          <pc:chgData name="Nicolás Rodríguez Uribe" userId="743eddab-4d2c-4c93-bdc4-e21608900313" providerId="ADAL" clId="{F587B0DE-9DE0-4A3F-84A3-385E77231ABF}" dt="2023-09-13T16:11:50.320" v="47" actId="2696"/>
          <pc:sldLayoutMkLst>
            <pc:docMk/>
            <pc:sldMasterMk cId="952985222" sldId="2147483665"/>
            <pc:sldLayoutMk cId="2963494242" sldId="2147483666"/>
          </pc:sldLayoutMkLst>
        </pc:sldLayoutChg>
      </pc:sldMasterChg>
      <pc:sldMasterChg chg="addSp modSp mod modSldLayout">
        <pc:chgData name="Nicolás Rodríguez Uribe" userId="743eddab-4d2c-4c93-bdc4-e21608900313" providerId="ADAL" clId="{F587B0DE-9DE0-4A3F-84A3-385E77231ABF}" dt="2023-09-15T08:07:57.925" v="249"/>
        <pc:sldMasterMkLst>
          <pc:docMk/>
          <pc:sldMasterMk cId="2165316136" sldId="2147483665"/>
        </pc:sldMasterMkLst>
        <pc:spChg chg="add mod">
          <ac:chgData name="Nicolás Rodríguez Uribe" userId="743eddab-4d2c-4c93-bdc4-e21608900313" providerId="ADAL" clId="{F587B0DE-9DE0-4A3F-84A3-385E77231ABF}" dt="2023-09-15T07:55:09.163" v="137" actId="1036"/>
          <ac:spMkLst>
            <pc:docMk/>
            <pc:sldMasterMk cId="2165316136" sldId="2147483665"/>
            <ac:spMk id="2" creationId="{FBCB3CC0-E4BC-B4E6-51BD-CB7EFB49383B}"/>
          </ac:spMkLst>
        </pc:spChg>
        <pc:sldLayoutChg chg="addSp modSp mod">
          <pc:chgData name="Nicolás Rodríguez Uribe" userId="743eddab-4d2c-4c93-bdc4-e21608900313" providerId="ADAL" clId="{F587B0DE-9DE0-4A3F-84A3-385E77231ABF}" dt="2023-09-15T08:07:57.925" v="249"/>
          <pc:sldLayoutMkLst>
            <pc:docMk/>
            <pc:sldMasterMk cId="2165316136" sldId="2147483665"/>
            <pc:sldLayoutMk cId="2453200760" sldId="2147483666"/>
          </pc:sldLayoutMkLst>
          <pc:spChg chg="add mod">
            <ac:chgData name="Nicolás Rodríguez Uribe" userId="743eddab-4d2c-4c93-bdc4-e21608900313" providerId="ADAL" clId="{F587B0DE-9DE0-4A3F-84A3-385E77231ABF}" dt="2023-09-15T08:07:57.925" v="249"/>
            <ac:spMkLst>
              <pc:docMk/>
              <pc:sldMasterMk cId="2165316136" sldId="2147483665"/>
              <pc:sldLayoutMk cId="2453200760" sldId="2147483666"/>
              <ac:spMk id="2" creationId="{073CDB06-A216-3608-D7C6-BAEAEA19F11B}"/>
            </ac:spMkLst>
          </pc:spChg>
          <pc:spChg chg="mod">
            <ac:chgData name="Nicolás Rodríguez Uribe" userId="743eddab-4d2c-4c93-bdc4-e21608900313" providerId="ADAL" clId="{F587B0DE-9DE0-4A3F-84A3-385E77231ABF}" dt="2023-09-15T07:54:34.104" v="117" actId="1076"/>
            <ac:spMkLst>
              <pc:docMk/>
              <pc:sldMasterMk cId="2165316136" sldId="2147483665"/>
              <pc:sldLayoutMk cId="2453200760" sldId="2147483666"/>
              <ac:spMk id="7" creationId="{CF33EC33-4B36-5544-9724-F18BD3954C96}"/>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7702EC-E07C-461F-9AE8-5D13CA0BA2CF}" type="datetimeFigureOut">
              <a:rPr lang="es-ES" smtClean="0"/>
              <a:t>15/12/2023</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43F779-D5B0-4629-AB7B-680D4D369FE4}" type="slidenum">
              <a:rPr lang="es-ES" smtClean="0"/>
              <a:t>‹#›</a:t>
            </a:fld>
            <a:endParaRPr lang="es-ES"/>
          </a:p>
        </p:txBody>
      </p:sp>
    </p:spTree>
    <p:extLst>
      <p:ext uri="{BB962C8B-B14F-4D97-AF65-F5344CB8AC3E}">
        <p14:creationId xmlns:p14="http://schemas.microsoft.com/office/powerpoint/2010/main" val="252476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25</a:t>
            </a:fld>
            <a:endParaRPr lang="es-ES"/>
          </a:p>
        </p:txBody>
      </p:sp>
    </p:spTree>
    <p:extLst>
      <p:ext uri="{BB962C8B-B14F-4D97-AF65-F5344CB8AC3E}">
        <p14:creationId xmlns:p14="http://schemas.microsoft.com/office/powerpoint/2010/main" val="178573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35</a:t>
            </a:fld>
            <a:endParaRPr lang="es-ES"/>
          </a:p>
        </p:txBody>
      </p:sp>
    </p:spTree>
    <p:extLst>
      <p:ext uri="{BB962C8B-B14F-4D97-AF65-F5344CB8AC3E}">
        <p14:creationId xmlns:p14="http://schemas.microsoft.com/office/powerpoint/2010/main" val="7387767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36</a:t>
            </a:fld>
            <a:endParaRPr lang="es-ES"/>
          </a:p>
        </p:txBody>
      </p:sp>
    </p:spTree>
    <p:extLst>
      <p:ext uri="{BB962C8B-B14F-4D97-AF65-F5344CB8AC3E}">
        <p14:creationId xmlns:p14="http://schemas.microsoft.com/office/powerpoint/2010/main" val="1253788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37</a:t>
            </a:fld>
            <a:endParaRPr lang="es-ES"/>
          </a:p>
        </p:txBody>
      </p:sp>
    </p:spTree>
    <p:extLst>
      <p:ext uri="{BB962C8B-B14F-4D97-AF65-F5344CB8AC3E}">
        <p14:creationId xmlns:p14="http://schemas.microsoft.com/office/powerpoint/2010/main" val="28296010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38</a:t>
            </a:fld>
            <a:endParaRPr lang="es-ES"/>
          </a:p>
        </p:txBody>
      </p:sp>
    </p:spTree>
    <p:extLst>
      <p:ext uri="{BB962C8B-B14F-4D97-AF65-F5344CB8AC3E}">
        <p14:creationId xmlns:p14="http://schemas.microsoft.com/office/powerpoint/2010/main" val="41308159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39</a:t>
            </a:fld>
            <a:endParaRPr lang="es-ES"/>
          </a:p>
        </p:txBody>
      </p:sp>
    </p:spTree>
    <p:extLst>
      <p:ext uri="{BB962C8B-B14F-4D97-AF65-F5344CB8AC3E}">
        <p14:creationId xmlns:p14="http://schemas.microsoft.com/office/powerpoint/2010/main" val="42942479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40</a:t>
            </a:fld>
            <a:endParaRPr lang="es-ES"/>
          </a:p>
        </p:txBody>
      </p:sp>
    </p:spTree>
    <p:extLst>
      <p:ext uri="{BB962C8B-B14F-4D97-AF65-F5344CB8AC3E}">
        <p14:creationId xmlns:p14="http://schemas.microsoft.com/office/powerpoint/2010/main" val="24537175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41</a:t>
            </a:fld>
            <a:endParaRPr lang="es-ES"/>
          </a:p>
        </p:txBody>
      </p:sp>
    </p:spTree>
    <p:extLst>
      <p:ext uri="{BB962C8B-B14F-4D97-AF65-F5344CB8AC3E}">
        <p14:creationId xmlns:p14="http://schemas.microsoft.com/office/powerpoint/2010/main" val="17161716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42</a:t>
            </a:fld>
            <a:endParaRPr lang="es-ES"/>
          </a:p>
        </p:txBody>
      </p:sp>
    </p:spTree>
    <p:extLst>
      <p:ext uri="{BB962C8B-B14F-4D97-AF65-F5344CB8AC3E}">
        <p14:creationId xmlns:p14="http://schemas.microsoft.com/office/powerpoint/2010/main" val="42445472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43</a:t>
            </a:fld>
            <a:endParaRPr lang="es-ES"/>
          </a:p>
        </p:txBody>
      </p:sp>
    </p:spTree>
    <p:extLst>
      <p:ext uri="{BB962C8B-B14F-4D97-AF65-F5344CB8AC3E}">
        <p14:creationId xmlns:p14="http://schemas.microsoft.com/office/powerpoint/2010/main" val="26751489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45</a:t>
            </a:fld>
            <a:endParaRPr lang="es-ES"/>
          </a:p>
        </p:txBody>
      </p:sp>
    </p:spTree>
    <p:extLst>
      <p:ext uri="{BB962C8B-B14F-4D97-AF65-F5344CB8AC3E}">
        <p14:creationId xmlns:p14="http://schemas.microsoft.com/office/powerpoint/2010/main" val="2185944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26</a:t>
            </a:fld>
            <a:endParaRPr lang="es-ES"/>
          </a:p>
        </p:txBody>
      </p:sp>
    </p:spTree>
    <p:extLst>
      <p:ext uri="{BB962C8B-B14F-4D97-AF65-F5344CB8AC3E}">
        <p14:creationId xmlns:p14="http://schemas.microsoft.com/office/powerpoint/2010/main" val="36551796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46</a:t>
            </a:fld>
            <a:endParaRPr lang="es-ES"/>
          </a:p>
        </p:txBody>
      </p:sp>
    </p:spTree>
    <p:extLst>
      <p:ext uri="{BB962C8B-B14F-4D97-AF65-F5344CB8AC3E}">
        <p14:creationId xmlns:p14="http://schemas.microsoft.com/office/powerpoint/2010/main" val="38783044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47</a:t>
            </a:fld>
            <a:endParaRPr lang="es-ES"/>
          </a:p>
        </p:txBody>
      </p:sp>
    </p:spTree>
    <p:extLst>
      <p:ext uri="{BB962C8B-B14F-4D97-AF65-F5344CB8AC3E}">
        <p14:creationId xmlns:p14="http://schemas.microsoft.com/office/powerpoint/2010/main" val="5994481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48</a:t>
            </a:fld>
            <a:endParaRPr lang="es-ES"/>
          </a:p>
        </p:txBody>
      </p:sp>
    </p:spTree>
    <p:extLst>
      <p:ext uri="{BB962C8B-B14F-4D97-AF65-F5344CB8AC3E}">
        <p14:creationId xmlns:p14="http://schemas.microsoft.com/office/powerpoint/2010/main" val="37649924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49</a:t>
            </a:fld>
            <a:endParaRPr lang="es-ES"/>
          </a:p>
        </p:txBody>
      </p:sp>
    </p:spTree>
    <p:extLst>
      <p:ext uri="{BB962C8B-B14F-4D97-AF65-F5344CB8AC3E}">
        <p14:creationId xmlns:p14="http://schemas.microsoft.com/office/powerpoint/2010/main" val="41149995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50</a:t>
            </a:fld>
            <a:endParaRPr lang="es-ES"/>
          </a:p>
        </p:txBody>
      </p:sp>
    </p:spTree>
    <p:extLst>
      <p:ext uri="{BB962C8B-B14F-4D97-AF65-F5344CB8AC3E}">
        <p14:creationId xmlns:p14="http://schemas.microsoft.com/office/powerpoint/2010/main" val="330184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27</a:t>
            </a:fld>
            <a:endParaRPr lang="es-ES"/>
          </a:p>
        </p:txBody>
      </p:sp>
    </p:spTree>
    <p:extLst>
      <p:ext uri="{BB962C8B-B14F-4D97-AF65-F5344CB8AC3E}">
        <p14:creationId xmlns:p14="http://schemas.microsoft.com/office/powerpoint/2010/main" val="2043598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28</a:t>
            </a:fld>
            <a:endParaRPr lang="es-ES"/>
          </a:p>
        </p:txBody>
      </p:sp>
    </p:spTree>
    <p:extLst>
      <p:ext uri="{BB962C8B-B14F-4D97-AF65-F5344CB8AC3E}">
        <p14:creationId xmlns:p14="http://schemas.microsoft.com/office/powerpoint/2010/main" val="3943789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29</a:t>
            </a:fld>
            <a:endParaRPr lang="es-ES"/>
          </a:p>
        </p:txBody>
      </p:sp>
    </p:spTree>
    <p:extLst>
      <p:ext uri="{BB962C8B-B14F-4D97-AF65-F5344CB8AC3E}">
        <p14:creationId xmlns:p14="http://schemas.microsoft.com/office/powerpoint/2010/main" val="3254324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31</a:t>
            </a:fld>
            <a:endParaRPr lang="es-ES"/>
          </a:p>
        </p:txBody>
      </p:sp>
    </p:spTree>
    <p:extLst>
      <p:ext uri="{BB962C8B-B14F-4D97-AF65-F5344CB8AC3E}">
        <p14:creationId xmlns:p14="http://schemas.microsoft.com/office/powerpoint/2010/main" val="3305311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32</a:t>
            </a:fld>
            <a:endParaRPr lang="es-ES"/>
          </a:p>
        </p:txBody>
      </p:sp>
    </p:spTree>
    <p:extLst>
      <p:ext uri="{BB962C8B-B14F-4D97-AF65-F5344CB8AC3E}">
        <p14:creationId xmlns:p14="http://schemas.microsoft.com/office/powerpoint/2010/main" val="864767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33</a:t>
            </a:fld>
            <a:endParaRPr lang="es-ES"/>
          </a:p>
        </p:txBody>
      </p:sp>
    </p:spTree>
    <p:extLst>
      <p:ext uri="{BB962C8B-B14F-4D97-AF65-F5344CB8AC3E}">
        <p14:creationId xmlns:p14="http://schemas.microsoft.com/office/powerpoint/2010/main" val="967113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34</a:t>
            </a:fld>
            <a:endParaRPr lang="es-ES"/>
          </a:p>
        </p:txBody>
      </p:sp>
    </p:spTree>
    <p:extLst>
      <p:ext uri="{BB962C8B-B14F-4D97-AF65-F5344CB8AC3E}">
        <p14:creationId xmlns:p14="http://schemas.microsoft.com/office/powerpoint/2010/main" val="1122394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reserve="1">
  <p:cSld name="2_Title Slide">
    <p:spTree>
      <p:nvGrpSpPr>
        <p:cNvPr id="1" name=""/>
        <p:cNvGrpSpPr/>
        <p:nvPr/>
      </p:nvGrpSpPr>
      <p:grpSpPr>
        <a:xfrm>
          <a:off x="0" y="0"/>
          <a:ext cx="0" cy="0"/>
          <a:chOff x="0" y="0"/>
          <a:chExt cx="0" cy="0"/>
        </a:xfrm>
      </p:grpSpPr>
      <p:sp>
        <p:nvSpPr>
          <p:cNvPr id="75" name="PlaceHolder 1"/>
          <p:cNvSpPr>
            <a:spLocks noGrp="1"/>
          </p:cNvSpPr>
          <p:nvPr>
            <p:ph type="title"/>
          </p:nvPr>
        </p:nvSpPr>
        <p:spPr>
          <a:xfrm>
            <a:off x="261000" y="-32400"/>
            <a:ext cx="7707240" cy="1045080"/>
          </a:xfrm>
          <a:prstGeom prst="rect">
            <a:avLst/>
          </a:prstGeom>
          <a:noFill/>
          <a:ln w="0">
            <a:noFill/>
          </a:ln>
        </p:spPr>
        <p:txBody>
          <a:bodyPr lIns="0" tIns="0" rIns="0" bIns="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30" b="1" spc="-1">
                <a:solidFill>
                  <a:srgbClr val="C9211E"/>
                </a:solidFill>
                <a:latin typeface="Corbel"/>
              </a:rPr>
              <a:t>Click to edit the title text format</a:t>
            </a:r>
            <a:endParaRPr lang="en-US" sz="4000" b="0" strike="noStrike" spc="-1" dirty="0">
              <a:solidFill>
                <a:srgbClr val="4C4C4C"/>
              </a:solidFill>
              <a:latin typeface="Arial"/>
            </a:endParaRPr>
          </a:p>
        </p:txBody>
      </p:sp>
      <p:sp>
        <p:nvSpPr>
          <p:cNvPr id="76" name="PlaceHolder 2"/>
          <p:cNvSpPr>
            <a:spLocks noGrp="1"/>
          </p:cNvSpPr>
          <p:nvPr>
            <p:ph type="subTitle"/>
          </p:nvPr>
        </p:nvSpPr>
        <p:spPr>
          <a:xfrm>
            <a:off x="419040" y="1582560"/>
            <a:ext cx="11251680" cy="4589280"/>
          </a:xfrm>
          <a:prstGeom prst="rect">
            <a:avLst/>
          </a:prstGeom>
        </p:spPr>
        <p:txBody>
          <a:bodyPr lIns="0" tIns="0" rIns="0" bIns="0" anchor="ctr">
            <a:noAutofit/>
          </a:bodyPr>
          <a:lstStyle>
            <a:lvl1pPr>
              <a:defRPr sz="3600">
                <a:latin typeface="Söhne"/>
              </a:defRPr>
            </a:lvl1pPr>
          </a:lstStyle>
          <a:p>
            <a:pPr algn="ctr"/>
            <a:endParaRPr lang="es-ES" sz="3200" b="0" strike="noStrike" spc="-1" dirty="0">
              <a:latin typeface="Arial"/>
            </a:endParaRPr>
          </a:p>
        </p:txBody>
      </p:sp>
    </p:spTree>
    <p:extLst>
      <p:ext uri="{BB962C8B-B14F-4D97-AF65-F5344CB8AC3E}">
        <p14:creationId xmlns:p14="http://schemas.microsoft.com/office/powerpoint/2010/main" val="1824658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F8D0B-7D4B-E666-8770-B405641A4E7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7CB9693F-C037-2ED3-238C-59757025D7B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641DA11E-D207-634F-1812-FA49BA5F3F52}"/>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9C71BE-8CCC-3FD2-3770-AB54B87D1E87}"/>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6" name="Footer Placeholder 5">
            <a:extLst>
              <a:ext uri="{FF2B5EF4-FFF2-40B4-BE49-F238E27FC236}">
                <a16:creationId xmlns:a16="http://schemas.microsoft.com/office/drawing/2014/main" id="{3B2622D5-36C6-757A-387B-1A255AF61438}"/>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7" name="Slide Number Placeholder 6">
            <a:extLst>
              <a:ext uri="{FF2B5EF4-FFF2-40B4-BE49-F238E27FC236}">
                <a16:creationId xmlns:a16="http://schemas.microsoft.com/office/drawing/2014/main" id="{5BE50AB4-5925-1D12-BB30-61C87585C37D}"/>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2097521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98B80-6FB8-4A7B-9AE7-1A9B8F0E13D2}"/>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E524144E-F330-8DF6-B188-D57EF5025F45}"/>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C6D775CD-FF03-06C8-9E6A-DF0AA1944B23}"/>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27FD646A-D311-85B8-9B71-706570C1C67E}"/>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3985B12D-256D-B13A-FED2-7BDC044EF161}"/>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1860582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E6CED6-CBDC-6A37-56B8-59DE82781411}"/>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768150ED-655B-9BD2-AB90-6036CBBA3DFC}"/>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C244ED52-E73C-8B75-7148-F8769BC3704E}"/>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41C323D7-281F-1469-F5FF-5CAAF371C6BB}"/>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1F939D2C-2BCA-A1B3-7BDA-192D772F911F}"/>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3129779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Content">
    <p:spTree>
      <p:nvGrpSpPr>
        <p:cNvPr id="1" name=""/>
        <p:cNvGrpSpPr/>
        <p:nvPr/>
      </p:nvGrpSpPr>
      <p:grpSpPr>
        <a:xfrm>
          <a:off x="0" y="0"/>
          <a:ext cx="0" cy="0"/>
          <a:chOff x="0" y="0"/>
          <a:chExt cx="0" cy="0"/>
        </a:xfrm>
      </p:grpSpPr>
      <p:sp>
        <p:nvSpPr>
          <p:cNvPr id="533" name="PlaceHolder 1"/>
          <p:cNvSpPr>
            <a:spLocks noGrp="1"/>
          </p:cNvSpPr>
          <p:nvPr>
            <p:ph type="title"/>
          </p:nvPr>
        </p:nvSpPr>
        <p:spPr>
          <a:xfrm>
            <a:off x="266880" y="485640"/>
            <a:ext cx="10972320" cy="666360"/>
          </a:xfrm>
          <a:prstGeom prst="rect">
            <a:avLst/>
          </a:prstGeom>
        </p:spPr>
        <p:txBody>
          <a:bodyPr lIns="0" tIns="0" rIns="0" bIns="0" anchor="ctr">
            <a:noAutofit/>
          </a:bodyPr>
          <a:lstStyle/>
          <a:p>
            <a:endParaRPr lang="en-US" sz="4000" b="0" strike="noStrike" spc="-1">
              <a:solidFill>
                <a:srgbClr val="4C4C4C"/>
              </a:solidFill>
              <a:latin typeface="Arial"/>
            </a:endParaRPr>
          </a:p>
        </p:txBody>
      </p:sp>
      <p:sp>
        <p:nvSpPr>
          <p:cNvPr id="534" name="PlaceHolder 2"/>
          <p:cNvSpPr>
            <a:spLocks noGrp="1"/>
          </p:cNvSpPr>
          <p:nvPr>
            <p:ph type="body"/>
          </p:nvPr>
        </p:nvSpPr>
        <p:spPr>
          <a:xfrm>
            <a:off x="419040" y="1582560"/>
            <a:ext cx="11251680" cy="4589280"/>
          </a:xfrm>
          <a:prstGeom prst="rect">
            <a:avLst/>
          </a:prstGeom>
        </p:spPr>
        <p:txBody>
          <a:bodyPr lIns="0" tIns="0" rIns="0" bIns="0">
            <a:normAutofit/>
          </a:bodyPr>
          <a:lstStyle/>
          <a:p>
            <a:endParaRPr lang="en-US" sz="2800" b="0" strike="noStrike" spc="-1">
              <a:solidFill>
                <a:srgbClr val="4C4C4C"/>
              </a:solidFill>
              <a:latin typeface="Corbel"/>
            </a:endParaRPr>
          </a:p>
        </p:txBody>
      </p:sp>
    </p:spTree>
    <p:extLst>
      <p:ext uri="{BB962C8B-B14F-4D97-AF65-F5344CB8AC3E}">
        <p14:creationId xmlns:p14="http://schemas.microsoft.com/office/powerpoint/2010/main" val="27957144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1_Title Slide">
    <p:spTree>
      <p:nvGrpSpPr>
        <p:cNvPr id="1" name=""/>
        <p:cNvGrpSpPr/>
        <p:nvPr/>
      </p:nvGrpSpPr>
      <p:grpSpPr>
        <a:xfrm>
          <a:off x="0" y="0"/>
          <a:ext cx="0" cy="0"/>
          <a:chOff x="0" y="0"/>
          <a:chExt cx="0" cy="0"/>
        </a:xfrm>
      </p:grpSpPr>
      <p:sp>
        <p:nvSpPr>
          <p:cNvPr id="75" name="PlaceHolder 1"/>
          <p:cNvSpPr>
            <a:spLocks noGrp="1"/>
          </p:cNvSpPr>
          <p:nvPr>
            <p:ph type="title"/>
          </p:nvPr>
        </p:nvSpPr>
        <p:spPr>
          <a:xfrm>
            <a:off x="266880" y="485640"/>
            <a:ext cx="10972320" cy="666360"/>
          </a:xfrm>
          <a:prstGeom prst="rect">
            <a:avLst/>
          </a:prstGeom>
        </p:spPr>
        <p:txBody>
          <a:bodyPr lIns="0" tIns="0" rIns="0" bIns="0" anchor="ctr">
            <a:noAutofit/>
          </a:bodyPr>
          <a:lstStyle>
            <a:lvl1pPr>
              <a:defRPr>
                <a:latin typeface="Corbel" panose="020B0503020204020204" pitchFamily="34" charset="0"/>
              </a:defRPr>
            </a:lvl1pPr>
          </a:lstStyle>
          <a:p>
            <a:endParaRPr lang="en-US" sz="4000" b="0" strike="noStrike" spc="-1" dirty="0">
              <a:solidFill>
                <a:srgbClr val="4C4C4C"/>
              </a:solidFill>
              <a:latin typeface="Arial"/>
            </a:endParaRPr>
          </a:p>
        </p:txBody>
      </p:sp>
      <p:sp>
        <p:nvSpPr>
          <p:cNvPr id="76" name="PlaceHolder 2"/>
          <p:cNvSpPr>
            <a:spLocks noGrp="1"/>
          </p:cNvSpPr>
          <p:nvPr>
            <p:ph type="subTitle"/>
          </p:nvPr>
        </p:nvSpPr>
        <p:spPr>
          <a:xfrm>
            <a:off x="419040" y="1582560"/>
            <a:ext cx="11251680" cy="4589280"/>
          </a:xfrm>
          <a:prstGeom prst="rect">
            <a:avLst/>
          </a:prstGeom>
        </p:spPr>
        <p:txBody>
          <a:bodyPr lIns="0" tIns="0" rIns="0" bIns="0" anchor="ctr">
            <a:noAutofit/>
          </a:bodyPr>
          <a:lstStyle>
            <a:lvl1pPr>
              <a:defRPr sz="3600">
                <a:latin typeface="Söhne"/>
              </a:defRPr>
            </a:lvl1pPr>
          </a:lstStyle>
          <a:p>
            <a:pPr algn="ctr"/>
            <a:endParaRPr lang="es-ES" sz="3200" b="0" strike="noStrike" spc="-1" dirty="0">
              <a:latin typeface="Arial"/>
            </a:endParaRPr>
          </a:p>
        </p:txBody>
      </p:sp>
    </p:spTree>
    <p:extLst>
      <p:ext uri="{BB962C8B-B14F-4D97-AF65-F5344CB8AC3E}">
        <p14:creationId xmlns:p14="http://schemas.microsoft.com/office/powerpoint/2010/main" val="8400781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PlaceHolder 1">
            <a:extLst>
              <a:ext uri="{FF2B5EF4-FFF2-40B4-BE49-F238E27FC236}">
                <a16:creationId xmlns:a16="http://schemas.microsoft.com/office/drawing/2014/main" id="{CF33EC33-4B36-5544-9724-F18BD3954C96}"/>
              </a:ext>
            </a:extLst>
          </p:cNvPr>
          <p:cNvSpPr>
            <a:spLocks noGrp="1"/>
          </p:cNvSpPr>
          <p:nvPr>
            <p:ph type="title"/>
          </p:nvPr>
        </p:nvSpPr>
        <p:spPr>
          <a:xfrm>
            <a:off x="222287" y="352980"/>
            <a:ext cx="11747425" cy="666360"/>
          </a:xfrm>
          <a:prstGeom prst="rect">
            <a:avLst/>
          </a:prstGeom>
        </p:spPr>
        <p:txBody>
          <a:bodyPr lIns="0" tIns="0" rIns="0" bIns="0" anchor="ctr">
            <a:noAutofit/>
          </a:bodyPr>
          <a:lstStyle>
            <a:lvl1pPr>
              <a:defRPr baseline="0">
                <a:solidFill>
                  <a:srgbClr val="CB0017"/>
                </a:solidFill>
                <a:latin typeface="Söhne"/>
                <a:cs typeface="Times New Roman" panose="02020603050405020304" pitchFamily="18" charset="0"/>
              </a:defRPr>
            </a:lvl1pPr>
          </a:lstStyle>
          <a:p>
            <a:endParaRPr lang="en-US" sz="4000" b="0" strike="noStrike" spc="-1" dirty="0">
              <a:solidFill>
                <a:srgbClr val="4C4C4C"/>
              </a:solidFill>
              <a:latin typeface="Arial"/>
            </a:endParaRPr>
          </a:p>
        </p:txBody>
      </p:sp>
      <p:sp>
        <p:nvSpPr>
          <p:cNvPr id="8" name="PlaceHolder 2">
            <a:extLst>
              <a:ext uri="{FF2B5EF4-FFF2-40B4-BE49-F238E27FC236}">
                <a16:creationId xmlns:a16="http://schemas.microsoft.com/office/drawing/2014/main" id="{2D9FF66F-DA14-FCE2-B527-D7226B720291}"/>
              </a:ext>
            </a:extLst>
          </p:cNvPr>
          <p:cNvSpPr>
            <a:spLocks noGrp="1"/>
          </p:cNvSpPr>
          <p:nvPr>
            <p:ph type="subTitle" idx="10"/>
          </p:nvPr>
        </p:nvSpPr>
        <p:spPr>
          <a:xfrm>
            <a:off x="314280" y="1582560"/>
            <a:ext cx="8438760" cy="4589280"/>
          </a:xfrm>
          <a:prstGeom prst="rect">
            <a:avLst/>
          </a:prstGeom>
        </p:spPr>
        <p:txBody>
          <a:bodyPr lIns="0" tIns="0" rIns="0" bIns="0" anchor="ctr">
            <a:noAutofit/>
          </a:bodyPr>
          <a:lstStyle>
            <a:lvl1pPr>
              <a:buClr>
                <a:srgbClr val="CB0017"/>
              </a:buClr>
              <a:defRPr sz="3600">
                <a:latin typeface="Söhne"/>
                <a:cs typeface="Quire Sans" panose="020B0502040400020003" pitchFamily="34" charset="0"/>
              </a:defRPr>
            </a:lvl1pPr>
          </a:lstStyle>
          <a:p>
            <a:pPr algn="ctr"/>
            <a:endParaRPr lang="es-ES" sz="3200" b="0" strike="noStrike" spc="-1" dirty="0">
              <a:latin typeface="Arial"/>
            </a:endParaRPr>
          </a:p>
        </p:txBody>
      </p:sp>
      <p:sp>
        <p:nvSpPr>
          <p:cNvPr id="2" name="Slide Number Placeholder 5">
            <a:extLst>
              <a:ext uri="{FF2B5EF4-FFF2-40B4-BE49-F238E27FC236}">
                <a16:creationId xmlns:a16="http://schemas.microsoft.com/office/drawing/2014/main" id="{073CDB06-A216-3608-D7C6-BAEAEA19F11B}"/>
              </a:ext>
            </a:extLst>
          </p:cNvPr>
          <p:cNvSpPr>
            <a:spLocks noGrp="1"/>
          </p:cNvSpPr>
          <p:nvPr>
            <p:ph type="sldNum" sz="quarter" idx="4"/>
          </p:nvPr>
        </p:nvSpPr>
        <p:spPr>
          <a:xfrm>
            <a:off x="11813875" y="6505020"/>
            <a:ext cx="524774"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24532007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95CC8-A8B5-153C-387B-906BCA324CA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6D410E74-379E-DFFC-0CD6-7865C3EB330E}"/>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F9B249F8-8CED-49DB-4A36-38A4741A4A6F}"/>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4325BF5B-9580-AADF-8A41-8927D24E86D8}"/>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CC5139A4-7ED7-07BB-F5AD-A8AED068A6AE}"/>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11324340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5D047-47C2-51D3-4BA2-71DFD9AD5B69}"/>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F6CC5E2A-74F2-9775-48CE-783554DA4B35}"/>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8EF781-E97E-76AB-9533-57F2BAEB5AB1}"/>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52D81BD4-4894-5A50-FCD2-1D1511A55FDE}"/>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F9B21FC9-95F2-A4EB-C630-8D27FBFBB501}"/>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34623913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531EA-D083-FBBA-E9E7-1B41D0DA8A8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253CA69D-261F-5C51-60DD-0F399D537B04}"/>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D705E8B0-BDB4-44A9-133D-905D48790E04}"/>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BBE53AD7-6A4C-8FA9-4019-7AE639CF552F}"/>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6" name="Footer Placeholder 5">
            <a:extLst>
              <a:ext uri="{FF2B5EF4-FFF2-40B4-BE49-F238E27FC236}">
                <a16:creationId xmlns:a16="http://schemas.microsoft.com/office/drawing/2014/main" id="{A5561B42-98D9-06C5-7CA2-2999DF970296}"/>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7" name="Slide Number Placeholder 6">
            <a:extLst>
              <a:ext uri="{FF2B5EF4-FFF2-40B4-BE49-F238E27FC236}">
                <a16:creationId xmlns:a16="http://schemas.microsoft.com/office/drawing/2014/main" id="{980757B7-CEF7-1374-D6C1-0F60AD760D6B}"/>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2014556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FCA69-EA6C-DEF3-35CF-A1FEDBAC481A}"/>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828CCBB7-AD4F-9E69-9350-B6BB6C87FC69}"/>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59B408-E54C-C120-351C-ADF62E3DBD33}"/>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FFF0F3A9-2703-E2F8-D325-F3C66B390886}"/>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C5A3AC-4A4A-38DB-3C55-2949F77DF1CC}"/>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5956D448-7913-48EF-A229-8EF369662BBB}"/>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8" name="Footer Placeholder 7">
            <a:extLst>
              <a:ext uri="{FF2B5EF4-FFF2-40B4-BE49-F238E27FC236}">
                <a16:creationId xmlns:a16="http://schemas.microsoft.com/office/drawing/2014/main" id="{E12FD8A2-DDC8-0994-DD38-BE6522DB3958}"/>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9" name="Slide Number Placeholder 8">
            <a:extLst>
              <a:ext uri="{FF2B5EF4-FFF2-40B4-BE49-F238E27FC236}">
                <a16:creationId xmlns:a16="http://schemas.microsoft.com/office/drawing/2014/main" id="{FCF6604F-1596-5A14-F4C1-EA5F6824880D}"/>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364092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D1C7-FF8C-6D82-4401-A2FE6BC6FB8C}"/>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435B3122-0C49-B387-2BCA-F1186DCA2F71}"/>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B89A8D1A-6574-5307-649D-385660C0C143}"/>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D6FA628D-8D58-A983-234A-DCFC16AD440F}"/>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6A3FA6C5-B9EA-25C7-94B3-D75AD8160981}"/>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13137500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CFB29-EE28-1FF6-A336-53F8933BA51E}"/>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810B5199-96BF-8044-C8D5-70C4BF5E1E81}"/>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4" name="Footer Placeholder 3">
            <a:extLst>
              <a:ext uri="{FF2B5EF4-FFF2-40B4-BE49-F238E27FC236}">
                <a16:creationId xmlns:a16="http://schemas.microsoft.com/office/drawing/2014/main" id="{BFC898AD-B888-296D-76E7-A46DD664E460}"/>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5" name="Slide Number Placeholder 4">
            <a:extLst>
              <a:ext uri="{FF2B5EF4-FFF2-40B4-BE49-F238E27FC236}">
                <a16:creationId xmlns:a16="http://schemas.microsoft.com/office/drawing/2014/main" id="{D50152C9-DB55-9313-1628-975294379B13}"/>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21614552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2AFD53-DDB4-0EE7-C123-509F554EF5BF}"/>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3" name="Footer Placeholder 2">
            <a:extLst>
              <a:ext uri="{FF2B5EF4-FFF2-40B4-BE49-F238E27FC236}">
                <a16:creationId xmlns:a16="http://schemas.microsoft.com/office/drawing/2014/main" id="{5E85C9E7-B3BD-2ACB-ACE2-0EAAE6C90E4B}"/>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4" name="Slide Number Placeholder 3">
            <a:extLst>
              <a:ext uri="{FF2B5EF4-FFF2-40B4-BE49-F238E27FC236}">
                <a16:creationId xmlns:a16="http://schemas.microsoft.com/office/drawing/2014/main" id="{602038FD-C168-07B7-5987-03463408963A}"/>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9502165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0F82C-B5DA-DFAE-80E9-CBE4E23E599D}"/>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D1E6CD57-CF33-646B-8329-499DB74512F7}"/>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5B822226-BEF8-5683-D7B3-D3363AFCDA4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E820B1-D414-675F-F01E-2C8AC7CB90E5}"/>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6" name="Footer Placeholder 5">
            <a:extLst>
              <a:ext uri="{FF2B5EF4-FFF2-40B4-BE49-F238E27FC236}">
                <a16:creationId xmlns:a16="http://schemas.microsoft.com/office/drawing/2014/main" id="{0BCFFE63-3DEC-49A6-9DFB-790BEE28938C}"/>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7" name="Slide Number Placeholder 6">
            <a:extLst>
              <a:ext uri="{FF2B5EF4-FFF2-40B4-BE49-F238E27FC236}">
                <a16:creationId xmlns:a16="http://schemas.microsoft.com/office/drawing/2014/main" id="{B20C837C-F940-108D-7F2C-31C639B0D3C0}"/>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1705566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427A7-3F23-467C-8616-7121B12B3DC7}"/>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6CD91AA2-ADEA-10E8-81DD-881A11CD417E}"/>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017EA926-0DD8-CF86-2EA4-C346B30FA49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138F60-39E5-F038-7F8F-07CF4D9E0FF9}"/>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6" name="Footer Placeholder 5">
            <a:extLst>
              <a:ext uri="{FF2B5EF4-FFF2-40B4-BE49-F238E27FC236}">
                <a16:creationId xmlns:a16="http://schemas.microsoft.com/office/drawing/2014/main" id="{280A2252-DE85-B5CE-51E2-5A329F52596C}"/>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7" name="Slide Number Placeholder 6">
            <a:extLst>
              <a:ext uri="{FF2B5EF4-FFF2-40B4-BE49-F238E27FC236}">
                <a16:creationId xmlns:a16="http://schemas.microsoft.com/office/drawing/2014/main" id="{883DF584-02F0-19E4-2E13-29A4F2109300}"/>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16325755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E0820-8AF5-1E62-A046-581DDD2EB9A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7D7DCB83-EE90-B3E7-A5CD-1F1B07EA4410}"/>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7DD6954F-0589-4A6E-CB12-0A23C3D92FC1}"/>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467099D2-DEEE-0772-FEF5-C93A4E5AE20B}"/>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56F2CF78-BDE4-E25C-F6BA-FE9C5550146F}"/>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7965250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8408B8-C8D0-56C0-7ADE-57053860F4FD}"/>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D75B0286-59AE-7C4B-9F0D-6CEE2EE4CB66}"/>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6189BE8F-27A8-7563-78F6-A303A12BA277}"/>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48C8FFC5-0357-FEE2-66E9-CB9473EC1890}"/>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3C661434-0845-A838-1902-F6CA77DF2B8B}"/>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135887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87145-6311-8478-4FF7-D964F8F3FD7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0078FBBC-9E14-8DB7-2CA1-835C9896EEDA}"/>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A5429699-8A00-88D9-B1DA-1C194D933A5C}"/>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65530647-4942-555F-A334-688EAC65B544}"/>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C4C6270B-76B8-6034-3DA6-878CAE2306C7}"/>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2186485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28E6-5315-658B-260B-43AFB7E1D5A7}"/>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D92F821F-7548-D1D0-F853-863218B5214E}"/>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FF3738-90A6-9CAA-F629-161B12E40DCD}"/>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AB012FF1-B294-B9EB-4BDC-FD0CDA586211}"/>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520663D2-B3E9-FC0E-DC80-D89DCF84612B}"/>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2976461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7D7DC-C609-4F62-9402-FA01774D0F2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16C69BD2-6EA3-D38F-2EE6-D0337B75E390}"/>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221B930B-821A-DACC-46B1-2C4B44FA997E}"/>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7A330C28-974B-5FBA-39BA-674E4C645D09}"/>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6" name="Footer Placeholder 5">
            <a:extLst>
              <a:ext uri="{FF2B5EF4-FFF2-40B4-BE49-F238E27FC236}">
                <a16:creationId xmlns:a16="http://schemas.microsoft.com/office/drawing/2014/main" id="{63B7E487-BB42-8861-8121-E3DF322A8EF4}"/>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7" name="Slide Number Placeholder 6">
            <a:extLst>
              <a:ext uri="{FF2B5EF4-FFF2-40B4-BE49-F238E27FC236}">
                <a16:creationId xmlns:a16="http://schemas.microsoft.com/office/drawing/2014/main" id="{B5A8FB79-FECB-1F4F-1E22-E483A93C2F6B}"/>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965118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04361-DDC6-5281-819C-051FD5BB8C8E}"/>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A7902A9B-ED8C-3B5F-61F0-67161A06D164}"/>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933908-5FBA-8654-5AAE-F38D704C54A9}"/>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3D086522-7A99-52DC-97AE-A3BE58E11177}"/>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424D9E-D06B-A8A3-FD52-E4914CE5E013}"/>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CE2C0DCD-2AFF-20AC-C265-B591B668F753}"/>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8" name="Footer Placeholder 7">
            <a:extLst>
              <a:ext uri="{FF2B5EF4-FFF2-40B4-BE49-F238E27FC236}">
                <a16:creationId xmlns:a16="http://schemas.microsoft.com/office/drawing/2014/main" id="{8BD1596A-33D9-57E1-4016-CB5A7A262700}"/>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9" name="Slide Number Placeholder 8">
            <a:extLst>
              <a:ext uri="{FF2B5EF4-FFF2-40B4-BE49-F238E27FC236}">
                <a16:creationId xmlns:a16="http://schemas.microsoft.com/office/drawing/2014/main" id="{3CDEBFF1-6E55-CE88-90B0-436882A9308A}"/>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2603560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1B069-34E6-4EF8-6989-AE89B0E3A43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D340D5A3-F6E9-A050-6D11-23EA05AE6C99}"/>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4" name="Footer Placeholder 3">
            <a:extLst>
              <a:ext uri="{FF2B5EF4-FFF2-40B4-BE49-F238E27FC236}">
                <a16:creationId xmlns:a16="http://schemas.microsoft.com/office/drawing/2014/main" id="{D3D829F4-71C0-1EBC-34DB-DCD844C67CFC}"/>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5" name="Slide Number Placeholder 4">
            <a:extLst>
              <a:ext uri="{FF2B5EF4-FFF2-40B4-BE49-F238E27FC236}">
                <a16:creationId xmlns:a16="http://schemas.microsoft.com/office/drawing/2014/main" id="{7FDF14FC-572B-BFB3-6C75-273644F6E4E2}"/>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1100521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2AFD6D-4A03-2E52-F752-09F4BA7DCF11}"/>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3" name="Footer Placeholder 2">
            <a:extLst>
              <a:ext uri="{FF2B5EF4-FFF2-40B4-BE49-F238E27FC236}">
                <a16:creationId xmlns:a16="http://schemas.microsoft.com/office/drawing/2014/main" id="{DDBE0D27-AFCE-0129-073A-5A7978420CF7}"/>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4" name="Slide Number Placeholder 3">
            <a:extLst>
              <a:ext uri="{FF2B5EF4-FFF2-40B4-BE49-F238E27FC236}">
                <a16:creationId xmlns:a16="http://schemas.microsoft.com/office/drawing/2014/main" id="{FF9C85E6-E347-9B1E-5226-3886003536B3}"/>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2458837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8AD72-9E19-D0CC-786B-B37166261A4A}"/>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06F8508C-7E02-B1E3-022C-17723B9DE322}"/>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B79F22AD-2331-0D47-84A4-016D608CEE9C}"/>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36296F-6ED9-4BFB-BDEE-3671C0A815AC}"/>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6" name="Footer Placeholder 5">
            <a:extLst>
              <a:ext uri="{FF2B5EF4-FFF2-40B4-BE49-F238E27FC236}">
                <a16:creationId xmlns:a16="http://schemas.microsoft.com/office/drawing/2014/main" id="{1D66C4D4-C338-D94E-D6A0-50E0EE3BD8E0}"/>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7" name="Slide Number Placeholder 6">
            <a:extLst>
              <a:ext uri="{FF2B5EF4-FFF2-40B4-BE49-F238E27FC236}">
                <a16:creationId xmlns:a16="http://schemas.microsoft.com/office/drawing/2014/main" id="{9832C79D-78F2-790B-359F-F64B3296BB44}"/>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3428237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sv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18 Rectángulo_2">
            <a:extLst>
              <a:ext uri="{FF2B5EF4-FFF2-40B4-BE49-F238E27FC236}">
                <a16:creationId xmlns:a16="http://schemas.microsoft.com/office/drawing/2014/main" id="{A30849E4-1099-6697-4E31-94A70AAD25E3}"/>
              </a:ext>
            </a:extLst>
          </p:cNvPr>
          <p:cNvSpPr/>
          <p:nvPr userDrawn="1"/>
        </p:nvSpPr>
        <p:spPr>
          <a:xfrm>
            <a:off x="-1" y="5949756"/>
            <a:ext cx="12192001" cy="928315"/>
          </a:xfrm>
          <a:prstGeom prst="rect">
            <a:avLst/>
          </a:prstGeom>
          <a:solidFill>
            <a:srgbClr val="000000"/>
          </a:solidFill>
          <a:ln w="50760">
            <a:noFill/>
          </a:ln>
          <a:effectLst>
            <a:outerShdw dist="25560" dir="5400000">
              <a:srgbClr val="000000">
                <a:alpha val="40000"/>
              </a:srgbClr>
            </a:outerShdw>
          </a:effectLst>
        </p:spPr>
        <p:style>
          <a:lnRef idx="0">
            <a:scrgbClr r="0" g="0" b="0"/>
          </a:lnRef>
          <a:fillRef idx="0">
            <a:scrgbClr r="0" g="0" b="0"/>
          </a:fillRef>
          <a:effectRef idx="0">
            <a:scrgbClr r="0" g="0" b="0"/>
          </a:effectRef>
          <a:fontRef idx="minor"/>
        </p:style>
        <p:txBody>
          <a:bodyPr/>
          <a:lstStyle/>
          <a:p>
            <a:endParaRPr lang="es-ES" dirty="0"/>
          </a:p>
        </p:txBody>
      </p:sp>
      <p:sp>
        <p:nvSpPr>
          <p:cNvPr id="8" name="32 Rectángulo">
            <a:extLst>
              <a:ext uri="{FF2B5EF4-FFF2-40B4-BE49-F238E27FC236}">
                <a16:creationId xmlns:a16="http://schemas.microsoft.com/office/drawing/2014/main" id="{E3C80A5F-50DD-A4E3-3250-3998DCB8EB25}"/>
              </a:ext>
            </a:extLst>
          </p:cNvPr>
          <p:cNvSpPr/>
          <p:nvPr userDrawn="1"/>
        </p:nvSpPr>
        <p:spPr>
          <a:xfrm flipV="1">
            <a:off x="359" y="-11164"/>
            <a:ext cx="12191641" cy="253439"/>
          </a:xfrm>
          <a:prstGeom prst="rect">
            <a:avLst/>
          </a:prstGeom>
          <a:solidFill>
            <a:srgbClr val="CB0017"/>
          </a:solidFill>
          <a:ln w="19080">
            <a:noFill/>
          </a:ln>
        </p:spPr>
        <p:style>
          <a:lnRef idx="0">
            <a:scrgbClr r="0" g="0" b="0"/>
          </a:lnRef>
          <a:fillRef idx="0">
            <a:scrgbClr r="0" g="0" b="0"/>
          </a:fillRef>
          <a:effectRef idx="0">
            <a:scrgbClr r="0" g="0" b="0"/>
          </a:effectRef>
          <a:fontRef idx="minor"/>
        </p:style>
      </p:sp>
      <p:pic>
        <p:nvPicPr>
          <p:cNvPr id="9" name="Graphic 8">
            <a:extLst>
              <a:ext uri="{FF2B5EF4-FFF2-40B4-BE49-F238E27FC236}">
                <a16:creationId xmlns:a16="http://schemas.microsoft.com/office/drawing/2014/main" id="{0A10D2B2-6AA0-9A2F-0926-113B081EE139}"/>
              </a:ext>
            </a:extLst>
          </p:cNvPr>
          <p:cNvPicPr>
            <a:picLocks noChangeAspect="1"/>
          </p:cNvPicPr>
          <p:nvPr userDrawn="1"/>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4114799" y="5018956"/>
            <a:ext cx="3962400" cy="857250"/>
          </a:xfrm>
          <a:prstGeom prst="rect">
            <a:avLst/>
          </a:prstGeom>
        </p:spPr>
      </p:pic>
    </p:spTree>
    <p:extLst>
      <p:ext uri="{BB962C8B-B14F-4D97-AF65-F5344CB8AC3E}">
        <p14:creationId xmlns:p14="http://schemas.microsoft.com/office/powerpoint/2010/main" val="4111838297"/>
      </p:ext>
    </p:extLst>
  </p:cSld>
  <p:clrMap bg1="lt1" tx1="dk1" bg2="lt2" tx2="dk2" accent1="accent1" accent2="accent2" accent3="accent3" accent4="accent4" accent5="accent5" accent6="accent6" hlink="hlink" folHlink="folHlink"/>
  <p:sldLayoutIdLst>
    <p:sldLayoutId id="2147483664"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3"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32 Rectángulo">
            <a:extLst>
              <a:ext uri="{FF2B5EF4-FFF2-40B4-BE49-F238E27FC236}">
                <a16:creationId xmlns:a16="http://schemas.microsoft.com/office/drawing/2014/main" id="{2B9908EF-321C-44D3-7683-85AE0E35EE64}"/>
              </a:ext>
            </a:extLst>
          </p:cNvPr>
          <p:cNvSpPr/>
          <p:nvPr userDrawn="1"/>
        </p:nvSpPr>
        <p:spPr>
          <a:xfrm flipV="1">
            <a:off x="359" y="-11164"/>
            <a:ext cx="12191641" cy="253439"/>
          </a:xfrm>
          <a:prstGeom prst="rect">
            <a:avLst/>
          </a:prstGeom>
          <a:solidFill>
            <a:srgbClr val="CB0017"/>
          </a:solidFill>
          <a:ln w="19080">
            <a:noFill/>
          </a:ln>
        </p:spPr>
        <p:style>
          <a:lnRef idx="0">
            <a:scrgbClr r="0" g="0" b="0"/>
          </a:lnRef>
          <a:fillRef idx="0">
            <a:scrgbClr r="0" g="0" b="0"/>
          </a:fillRef>
          <a:effectRef idx="0">
            <a:scrgbClr r="0" g="0" b="0"/>
          </a:effectRef>
          <a:fontRef idx="minor"/>
        </p:style>
      </p:sp>
      <p:sp>
        <p:nvSpPr>
          <p:cNvPr id="10" name="Slide Number Placeholder 5">
            <a:extLst>
              <a:ext uri="{FF2B5EF4-FFF2-40B4-BE49-F238E27FC236}">
                <a16:creationId xmlns:a16="http://schemas.microsoft.com/office/drawing/2014/main" id="{7833BA16-1187-22BD-EAE7-D38E874AB6EB}"/>
              </a:ext>
            </a:extLst>
          </p:cNvPr>
          <p:cNvSpPr>
            <a:spLocks noGrp="1"/>
          </p:cNvSpPr>
          <p:nvPr>
            <p:ph type="sldNum" sz="quarter" idx="4"/>
          </p:nvPr>
        </p:nvSpPr>
        <p:spPr>
          <a:xfrm>
            <a:off x="11822501" y="6492875"/>
            <a:ext cx="524774" cy="365125"/>
          </a:xfrm>
          <a:prstGeom prst="rect">
            <a:avLst/>
          </a:prstGeom>
        </p:spPr>
        <p:txBody>
          <a:bodyPr/>
          <a:lstStyle/>
          <a:p>
            <a:fld id="{C3C68E28-6A0B-4E0D-A95D-AA2B793B8668}" type="slidenum">
              <a:rPr lang="es-ES" smtClean="0"/>
              <a:t>‹#›</a:t>
            </a:fld>
            <a:endParaRPr lang="es-ES"/>
          </a:p>
        </p:txBody>
      </p:sp>
      <p:sp>
        <p:nvSpPr>
          <p:cNvPr id="2" name="32 Rectángulo">
            <a:extLst>
              <a:ext uri="{FF2B5EF4-FFF2-40B4-BE49-F238E27FC236}">
                <a16:creationId xmlns:a16="http://schemas.microsoft.com/office/drawing/2014/main" id="{FBCB3CC0-E4BC-B4E6-51BD-CB7EFB49383B}"/>
              </a:ext>
            </a:extLst>
          </p:cNvPr>
          <p:cNvSpPr/>
          <p:nvPr userDrawn="1"/>
        </p:nvSpPr>
        <p:spPr>
          <a:xfrm>
            <a:off x="0" y="992658"/>
            <a:ext cx="12191641" cy="45719"/>
          </a:xfrm>
          <a:prstGeom prst="rect">
            <a:avLst/>
          </a:prstGeom>
          <a:solidFill>
            <a:srgbClr val="CB0017"/>
          </a:solidFill>
          <a:ln w="19080">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216531613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icolas.rodriguez@urjc.es" TargetMode="Externa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3" Type="http://schemas.openxmlformats.org/officeDocument/2006/relationships/hyperlink" Target="https://www.postman.com/" TargetMode="External"/><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5.xml"/><Relationship Id="rId5" Type="http://schemas.openxmlformats.org/officeDocument/2006/relationships/image" Target="../media/image6.png"/><Relationship Id="rId4" Type="http://schemas.openxmlformats.org/officeDocument/2006/relationships/image" Target="../media/image5.png"/></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5.xml"/><Relationship Id="rId4" Type="http://schemas.openxmlformats.org/officeDocument/2006/relationships/hyperlink" Target="https://swapi.dev/api/people/1"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15.xml"/><Relationship Id="rId4" Type="http://schemas.openxmlformats.org/officeDocument/2006/relationships/image" Target="../media/image10.pn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2" Type="http://schemas.openxmlformats.org/officeDocument/2006/relationships/hyperlink" Target="mailto:nicolas.rodriguez@urjc.es"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ceHolder 1">
            <a:extLst>
              <a:ext uri="{FF2B5EF4-FFF2-40B4-BE49-F238E27FC236}">
                <a16:creationId xmlns:a16="http://schemas.microsoft.com/office/drawing/2014/main" id="{11BAE244-2406-09C7-E8D8-EFA74BA239B2}"/>
              </a:ext>
            </a:extLst>
          </p:cNvPr>
          <p:cNvSpPr txBox="1">
            <a:spLocks/>
          </p:cNvSpPr>
          <p:nvPr/>
        </p:nvSpPr>
        <p:spPr>
          <a:xfrm>
            <a:off x="2036065" y="509432"/>
            <a:ext cx="8195093" cy="3875400"/>
          </a:xfrm>
          <a:prstGeom prst="rect">
            <a:avLst/>
          </a:prstGeom>
          <a:noFill/>
          <a:ln w="0">
            <a:noFill/>
          </a:ln>
        </p:spPr>
        <p:txBody>
          <a:bodyPr lIns="0" tIns="0" rIns="0" bIns="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Aft>
                <a:spcPts val="1414"/>
              </a:spcAft>
            </a:pPr>
            <a:r>
              <a:rPr lang="es-ES" sz="4800" b="1" spc="-1" dirty="0">
                <a:solidFill>
                  <a:srgbClr val="CB0017"/>
                </a:solidFill>
                <a:latin typeface="Corbel"/>
              </a:rPr>
              <a:t>Sistemas Distribuidos</a:t>
            </a:r>
            <a:endParaRPr lang="es-ES" sz="1300" b="1" spc="-1" dirty="0">
              <a:solidFill>
                <a:srgbClr val="CB0017"/>
              </a:solidFill>
              <a:latin typeface="Corbel"/>
            </a:endParaRPr>
          </a:p>
          <a:p>
            <a:pPr algn="ctr">
              <a:lnSpc>
                <a:spcPct val="100000"/>
              </a:lnSpc>
              <a:spcAft>
                <a:spcPts val="567"/>
              </a:spcAft>
            </a:pPr>
            <a:r>
              <a:rPr lang="es-ES" sz="4000" b="1" spc="-1" dirty="0">
                <a:solidFill>
                  <a:srgbClr val="CB0017"/>
                </a:solidFill>
                <a:latin typeface="Corbel"/>
              </a:rPr>
              <a:t>Bloque II </a:t>
            </a:r>
          </a:p>
          <a:p>
            <a:pPr algn="ctr">
              <a:lnSpc>
                <a:spcPct val="100000"/>
              </a:lnSpc>
              <a:spcAft>
                <a:spcPts val="567"/>
              </a:spcAft>
            </a:pPr>
            <a:r>
              <a:rPr lang="es-ES" sz="3600" b="1" spc="-1" dirty="0">
                <a:solidFill>
                  <a:srgbClr val="CB0017"/>
                </a:solidFill>
                <a:latin typeface="Corbel"/>
              </a:rPr>
              <a:t>Desarrollo de sistemas distribuidos y aplicaciones web.</a:t>
            </a:r>
          </a:p>
          <a:p>
            <a:pPr algn="ctr">
              <a:lnSpc>
                <a:spcPct val="100000"/>
              </a:lnSpc>
              <a:spcAft>
                <a:spcPts val="567"/>
              </a:spcAft>
            </a:pPr>
            <a:r>
              <a:rPr lang="es-ES" sz="3600" b="1" spc="-1" dirty="0">
                <a:solidFill>
                  <a:srgbClr val="CB0017"/>
                </a:solidFill>
                <a:latin typeface="Corbel"/>
              </a:rPr>
              <a:t>Tema 2.3: </a:t>
            </a:r>
          </a:p>
          <a:p>
            <a:pPr algn="ctr">
              <a:lnSpc>
                <a:spcPct val="100000"/>
              </a:lnSpc>
              <a:spcAft>
                <a:spcPts val="567"/>
              </a:spcAft>
            </a:pPr>
            <a:r>
              <a:rPr lang="es-ES" sz="3600" b="1" spc="-1" dirty="0">
                <a:solidFill>
                  <a:srgbClr val="CB0017"/>
                </a:solidFill>
                <a:latin typeface="Corbel"/>
              </a:rPr>
              <a:t>API REST</a:t>
            </a:r>
          </a:p>
        </p:txBody>
      </p:sp>
      <p:sp>
        <p:nvSpPr>
          <p:cNvPr id="3" name="7 CuadroTexto_3">
            <a:extLst>
              <a:ext uri="{FF2B5EF4-FFF2-40B4-BE49-F238E27FC236}">
                <a16:creationId xmlns:a16="http://schemas.microsoft.com/office/drawing/2014/main" id="{8DEC0EF6-361E-0192-1263-123293496F7F}"/>
              </a:ext>
            </a:extLst>
          </p:cNvPr>
          <p:cNvSpPr/>
          <p:nvPr/>
        </p:nvSpPr>
        <p:spPr>
          <a:xfrm>
            <a:off x="4767014" y="6109234"/>
            <a:ext cx="2491200" cy="58332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US" sz="1600" b="1" spc="-1" dirty="0">
                <a:solidFill>
                  <a:srgbClr val="FFFFFF"/>
                </a:solidFill>
                <a:latin typeface="Corbel"/>
              </a:rPr>
              <a:t>Nicolás Rodríguez</a:t>
            </a:r>
          </a:p>
          <a:p>
            <a:pPr algn="ctr">
              <a:lnSpc>
                <a:spcPct val="100000"/>
              </a:lnSpc>
            </a:pPr>
            <a:r>
              <a:rPr lang="en-US" sz="1600" b="1" spc="-1" dirty="0">
                <a:solidFill>
                  <a:srgbClr val="FFFFFF"/>
                </a:solidFill>
                <a:latin typeface="Corbel"/>
                <a:hlinkClick r:id="rId2"/>
              </a:rPr>
              <a:t>nicolas.rodriguez@urjc</a:t>
            </a:r>
            <a:r>
              <a:rPr lang="en-US" sz="1600" b="1" spc="-1">
                <a:solidFill>
                  <a:srgbClr val="FFFFFF"/>
                </a:solidFill>
                <a:latin typeface="Corbel"/>
                <a:hlinkClick r:id="rId2"/>
              </a:rPr>
              <a:t>.es</a:t>
            </a:r>
            <a:endParaRPr lang="en-US" sz="1600" spc="-1" dirty="0">
              <a:solidFill>
                <a:srgbClr val="FFFFFF"/>
              </a:solidFill>
              <a:latin typeface="Montserrat"/>
            </a:endParaRPr>
          </a:p>
        </p:txBody>
      </p:sp>
      <p:sp>
        <p:nvSpPr>
          <p:cNvPr id="8" name="Forma libre: forma 421">
            <a:extLst>
              <a:ext uri="{FF2B5EF4-FFF2-40B4-BE49-F238E27FC236}">
                <a16:creationId xmlns:a16="http://schemas.microsoft.com/office/drawing/2014/main" id="{EDE3D86E-5564-7827-58E0-3D3BA69429A9}"/>
              </a:ext>
            </a:extLst>
          </p:cNvPr>
          <p:cNvSpPr/>
          <p:nvPr/>
        </p:nvSpPr>
        <p:spPr>
          <a:xfrm>
            <a:off x="9568836" y="6109234"/>
            <a:ext cx="2491200" cy="651776"/>
          </a:xfrm>
          <a:custGeom>
            <a:avLst/>
            <a:gdLst/>
            <a:ahLst/>
            <a:cxnLst/>
            <a:rect l="0" t="0" r="r" b="b"/>
            <a:pathLst>
              <a:path w="2178" h="625">
                <a:moveTo>
                  <a:pt x="488" y="260"/>
                </a:moveTo>
                <a:cubicBezTo>
                  <a:pt x="470" y="228"/>
                  <a:pt x="440" y="215"/>
                  <a:pt x="405" y="215"/>
                </a:cubicBezTo>
                <a:cubicBezTo>
                  <a:pt x="355" y="215"/>
                  <a:pt x="314" y="251"/>
                  <a:pt x="314" y="312"/>
                </a:cubicBezTo>
                <a:cubicBezTo>
                  <a:pt x="314" y="374"/>
                  <a:pt x="352" y="409"/>
                  <a:pt x="407" y="409"/>
                </a:cubicBezTo>
                <a:cubicBezTo>
                  <a:pt x="442" y="409"/>
                  <a:pt x="472" y="389"/>
                  <a:pt x="489" y="360"/>
                </a:cubicBezTo>
                <a:lnTo>
                  <a:pt x="450" y="340"/>
                </a:lnTo>
                <a:cubicBezTo>
                  <a:pt x="442" y="361"/>
                  <a:pt x="428" y="367"/>
                  <a:pt x="412" y="367"/>
                </a:cubicBezTo>
                <a:cubicBezTo>
                  <a:pt x="383" y="367"/>
                  <a:pt x="370" y="343"/>
                  <a:pt x="370" y="312"/>
                </a:cubicBezTo>
                <a:cubicBezTo>
                  <a:pt x="370" y="280"/>
                  <a:pt x="381" y="257"/>
                  <a:pt x="412" y="257"/>
                </a:cubicBezTo>
                <a:cubicBezTo>
                  <a:pt x="420" y="257"/>
                  <a:pt x="437" y="261"/>
                  <a:pt x="446" y="282"/>
                </a:cubicBezTo>
                <a:lnTo>
                  <a:pt x="488" y="260"/>
                </a:lnTo>
                <a:moveTo>
                  <a:pt x="308" y="260"/>
                </a:moveTo>
                <a:cubicBezTo>
                  <a:pt x="290" y="228"/>
                  <a:pt x="260" y="215"/>
                  <a:pt x="225" y="215"/>
                </a:cubicBezTo>
                <a:cubicBezTo>
                  <a:pt x="175" y="215"/>
                  <a:pt x="134" y="251"/>
                  <a:pt x="134" y="312"/>
                </a:cubicBezTo>
                <a:cubicBezTo>
                  <a:pt x="134" y="374"/>
                  <a:pt x="172" y="409"/>
                  <a:pt x="227" y="409"/>
                </a:cubicBezTo>
                <a:cubicBezTo>
                  <a:pt x="262" y="409"/>
                  <a:pt x="292" y="389"/>
                  <a:pt x="309" y="360"/>
                </a:cubicBezTo>
                <a:lnTo>
                  <a:pt x="270" y="340"/>
                </a:lnTo>
                <a:cubicBezTo>
                  <a:pt x="262" y="361"/>
                  <a:pt x="249" y="367"/>
                  <a:pt x="232" y="367"/>
                </a:cubicBezTo>
                <a:cubicBezTo>
                  <a:pt x="203" y="367"/>
                  <a:pt x="190" y="343"/>
                  <a:pt x="190" y="312"/>
                </a:cubicBezTo>
                <a:cubicBezTo>
                  <a:pt x="190" y="280"/>
                  <a:pt x="201" y="257"/>
                  <a:pt x="232" y="257"/>
                </a:cubicBezTo>
                <a:cubicBezTo>
                  <a:pt x="240" y="257"/>
                  <a:pt x="257" y="261"/>
                  <a:pt x="266" y="282"/>
                </a:cubicBezTo>
                <a:lnTo>
                  <a:pt x="308" y="260"/>
                </a:lnTo>
                <a:moveTo>
                  <a:pt x="311" y="0"/>
                </a:moveTo>
                <a:cubicBezTo>
                  <a:pt x="226" y="0"/>
                  <a:pt x="150" y="32"/>
                  <a:pt x="92" y="90"/>
                </a:cubicBezTo>
                <a:cubicBezTo>
                  <a:pt x="33" y="151"/>
                  <a:pt x="0" y="230"/>
                  <a:pt x="0" y="312"/>
                </a:cubicBezTo>
                <a:cubicBezTo>
                  <a:pt x="0" y="395"/>
                  <a:pt x="32" y="471"/>
                  <a:pt x="92" y="531"/>
                </a:cubicBezTo>
                <a:cubicBezTo>
                  <a:pt x="151" y="591"/>
                  <a:pt x="229" y="624"/>
                  <a:pt x="311" y="624"/>
                </a:cubicBezTo>
                <a:cubicBezTo>
                  <a:pt x="393" y="624"/>
                  <a:pt x="473" y="591"/>
                  <a:pt x="534" y="531"/>
                </a:cubicBezTo>
                <a:cubicBezTo>
                  <a:pt x="592" y="473"/>
                  <a:pt x="623" y="397"/>
                  <a:pt x="623" y="312"/>
                </a:cubicBezTo>
                <a:cubicBezTo>
                  <a:pt x="623" y="227"/>
                  <a:pt x="592" y="150"/>
                  <a:pt x="533" y="91"/>
                </a:cubicBezTo>
                <a:cubicBezTo>
                  <a:pt x="473" y="32"/>
                  <a:pt x="397" y="0"/>
                  <a:pt x="311" y="0"/>
                </a:cubicBezTo>
                <a:moveTo>
                  <a:pt x="312" y="56"/>
                </a:moveTo>
                <a:cubicBezTo>
                  <a:pt x="382" y="56"/>
                  <a:pt x="444" y="83"/>
                  <a:pt x="493" y="131"/>
                </a:cubicBezTo>
                <a:cubicBezTo>
                  <a:pt x="541" y="179"/>
                  <a:pt x="567" y="243"/>
                  <a:pt x="567" y="312"/>
                </a:cubicBezTo>
                <a:cubicBezTo>
                  <a:pt x="567" y="382"/>
                  <a:pt x="542" y="443"/>
                  <a:pt x="494" y="490"/>
                </a:cubicBezTo>
                <a:cubicBezTo>
                  <a:pt x="443" y="540"/>
                  <a:pt x="379" y="566"/>
                  <a:pt x="312" y="566"/>
                </a:cubicBezTo>
                <a:cubicBezTo>
                  <a:pt x="244" y="566"/>
                  <a:pt x="181" y="540"/>
                  <a:pt x="132" y="491"/>
                </a:cubicBezTo>
                <a:cubicBezTo>
                  <a:pt x="84" y="442"/>
                  <a:pt x="57" y="378"/>
                  <a:pt x="57" y="312"/>
                </a:cubicBezTo>
                <a:cubicBezTo>
                  <a:pt x="57" y="244"/>
                  <a:pt x="84" y="180"/>
                  <a:pt x="132" y="131"/>
                </a:cubicBezTo>
                <a:cubicBezTo>
                  <a:pt x="180" y="82"/>
                  <a:pt x="242" y="56"/>
                  <a:pt x="312" y="56"/>
                </a:cubicBezTo>
                <a:moveTo>
                  <a:pt x="1095" y="0"/>
                </a:moveTo>
                <a:cubicBezTo>
                  <a:pt x="1009" y="0"/>
                  <a:pt x="936" y="30"/>
                  <a:pt x="876" y="91"/>
                </a:cubicBezTo>
                <a:cubicBezTo>
                  <a:pt x="815" y="153"/>
                  <a:pt x="784" y="227"/>
                  <a:pt x="784" y="312"/>
                </a:cubicBezTo>
                <a:cubicBezTo>
                  <a:pt x="784" y="397"/>
                  <a:pt x="815" y="470"/>
                  <a:pt x="876" y="531"/>
                </a:cubicBezTo>
                <a:cubicBezTo>
                  <a:pt x="938" y="593"/>
                  <a:pt x="1011" y="623"/>
                  <a:pt x="1095" y="623"/>
                </a:cubicBezTo>
                <a:cubicBezTo>
                  <a:pt x="1181" y="623"/>
                  <a:pt x="1255" y="592"/>
                  <a:pt x="1318" y="531"/>
                </a:cubicBezTo>
                <a:cubicBezTo>
                  <a:pt x="1378" y="472"/>
                  <a:pt x="1407" y="399"/>
                  <a:pt x="1407" y="312"/>
                </a:cubicBezTo>
                <a:cubicBezTo>
                  <a:pt x="1407" y="225"/>
                  <a:pt x="1377" y="151"/>
                  <a:pt x="1317" y="91"/>
                </a:cubicBezTo>
                <a:cubicBezTo>
                  <a:pt x="1256" y="30"/>
                  <a:pt x="1183" y="0"/>
                  <a:pt x="1095" y="0"/>
                </a:cubicBezTo>
                <a:moveTo>
                  <a:pt x="1096" y="56"/>
                </a:moveTo>
                <a:cubicBezTo>
                  <a:pt x="1167" y="56"/>
                  <a:pt x="1227" y="81"/>
                  <a:pt x="1276" y="131"/>
                </a:cubicBezTo>
                <a:cubicBezTo>
                  <a:pt x="1326" y="180"/>
                  <a:pt x="1351" y="241"/>
                  <a:pt x="1351" y="312"/>
                </a:cubicBezTo>
                <a:cubicBezTo>
                  <a:pt x="1351" y="383"/>
                  <a:pt x="1327" y="443"/>
                  <a:pt x="1278" y="490"/>
                </a:cubicBezTo>
                <a:cubicBezTo>
                  <a:pt x="1226" y="541"/>
                  <a:pt x="1166" y="566"/>
                  <a:pt x="1096" y="566"/>
                </a:cubicBezTo>
                <a:cubicBezTo>
                  <a:pt x="1027" y="566"/>
                  <a:pt x="966" y="541"/>
                  <a:pt x="916" y="491"/>
                </a:cubicBezTo>
                <a:cubicBezTo>
                  <a:pt x="866" y="440"/>
                  <a:pt x="840" y="381"/>
                  <a:pt x="840" y="312"/>
                </a:cubicBezTo>
                <a:cubicBezTo>
                  <a:pt x="840" y="243"/>
                  <a:pt x="866" y="183"/>
                  <a:pt x="917" y="131"/>
                </a:cubicBezTo>
                <a:cubicBezTo>
                  <a:pt x="966" y="81"/>
                  <a:pt x="1026" y="56"/>
                  <a:pt x="1096" y="56"/>
                </a:cubicBezTo>
                <a:moveTo>
                  <a:pt x="1139" y="154"/>
                </a:moveTo>
                <a:cubicBezTo>
                  <a:pt x="1139" y="178"/>
                  <a:pt x="1120" y="198"/>
                  <a:pt x="1096" y="198"/>
                </a:cubicBezTo>
                <a:cubicBezTo>
                  <a:pt x="1072" y="198"/>
                  <a:pt x="1052" y="178"/>
                  <a:pt x="1052" y="154"/>
                </a:cubicBezTo>
                <a:cubicBezTo>
                  <a:pt x="1052" y="130"/>
                  <a:pt x="1072" y="111"/>
                  <a:pt x="1096" y="111"/>
                </a:cubicBezTo>
                <a:cubicBezTo>
                  <a:pt x="1120" y="111"/>
                  <a:pt x="1139" y="130"/>
                  <a:pt x="1139" y="154"/>
                </a:cubicBezTo>
                <a:moveTo>
                  <a:pt x="1180" y="235"/>
                </a:moveTo>
                <a:cubicBezTo>
                  <a:pt x="1180" y="224"/>
                  <a:pt x="1171" y="215"/>
                  <a:pt x="1159" y="215"/>
                </a:cubicBezTo>
                <a:lnTo>
                  <a:pt x="1032" y="215"/>
                </a:lnTo>
                <a:cubicBezTo>
                  <a:pt x="1021" y="215"/>
                  <a:pt x="1012" y="224"/>
                  <a:pt x="1012" y="235"/>
                </a:cubicBezTo>
                <a:lnTo>
                  <a:pt x="1012" y="362"/>
                </a:lnTo>
                <a:lnTo>
                  <a:pt x="1047" y="362"/>
                </a:lnTo>
                <a:lnTo>
                  <a:pt x="1047" y="513"/>
                </a:lnTo>
                <a:lnTo>
                  <a:pt x="1144" y="513"/>
                </a:lnTo>
                <a:lnTo>
                  <a:pt x="1144" y="362"/>
                </a:lnTo>
                <a:lnTo>
                  <a:pt x="1180" y="362"/>
                </a:lnTo>
                <a:lnTo>
                  <a:pt x="1180" y="235"/>
                </a:lnTo>
                <a:moveTo>
                  <a:pt x="1731" y="261"/>
                </a:moveTo>
                <a:lnTo>
                  <a:pt x="1704" y="261"/>
                </a:lnTo>
                <a:lnTo>
                  <a:pt x="1764" y="329"/>
                </a:lnTo>
                <a:lnTo>
                  <a:pt x="1825" y="261"/>
                </a:lnTo>
                <a:lnTo>
                  <a:pt x="1803" y="261"/>
                </a:lnTo>
                <a:cubicBezTo>
                  <a:pt x="1808" y="228"/>
                  <a:pt x="1837" y="207"/>
                  <a:pt x="1870" y="209"/>
                </a:cubicBezTo>
                <a:cubicBezTo>
                  <a:pt x="1872" y="210"/>
                  <a:pt x="1873" y="209"/>
                  <a:pt x="1874" y="209"/>
                </a:cubicBezTo>
                <a:cubicBezTo>
                  <a:pt x="1929" y="209"/>
                  <a:pt x="1951" y="251"/>
                  <a:pt x="1953" y="312"/>
                </a:cubicBezTo>
                <a:cubicBezTo>
                  <a:pt x="1954" y="376"/>
                  <a:pt x="1918" y="415"/>
                  <a:pt x="1874" y="414"/>
                </a:cubicBezTo>
                <a:cubicBezTo>
                  <a:pt x="1829" y="413"/>
                  <a:pt x="1812" y="392"/>
                  <a:pt x="1805" y="359"/>
                </a:cubicBezTo>
                <a:lnTo>
                  <a:pt x="1724" y="359"/>
                </a:lnTo>
                <a:cubicBezTo>
                  <a:pt x="1737" y="435"/>
                  <a:pt x="1793" y="479"/>
                  <a:pt x="1873" y="479"/>
                </a:cubicBezTo>
                <a:cubicBezTo>
                  <a:pt x="1962" y="479"/>
                  <a:pt x="2027" y="404"/>
                  <a:pt x="2027" y="312"/>
                </a:cubicBezTo>
                <a:cubicBezTo>
                  <a:pt x="2027" y="213"/>
                  <a:pt x="1963" y="144"/>
                  <a:pt x="1873" y="144"/>
                </a:cubicBezTo>
                <a:cubicBezTo>
                  <a:pt x="1870" y="144"/>
                  <a:pt x="1867" y="144"/>
                  <a:pt x="1865" y="144"/>
                </a:cubicBezTo>
                <a:cubicBezTo>
                  <a:pt x="1864" y="144"/>
                  <a:pt x="1863" y="144"/>
                  <a:pt x="1863" y="144"/>
                </a:cubicBezTo>
                <a:cubicBezTo>
                  <a:pt x="1807" y="145"/>
                  <a:pt x="1731" y="185"/>
                  <a:pt x="1731" y="261"/>
                </a:cubicBezTo>
                <a:moveTo>
                  <a:pt x="1858" y="0"/>
                </a:moveTo>
                <a:cubicBezTo>
                  <a:pt x="1690" y="5"/>
                  <a:pt x="1554" y="143"/>
                  <a:pt x="1554" y="312"/>
                </a:cubicBezTo>
                <a:cubicBezTo>
                  <a:pt x="1554" y="484"/>
                  <a:pt x="1694" y="623"/>
                  <a:pt x="1866" y="623"/>
                </a:cubicBezTo>
                <a:cubicBezTo>
                  <a:pt x="2038" y="623"/>
                  <a:pt x="2177" y="484"/>
                  <a:pt x="2177" y="312"/>
                </a:cubicBezTo>
                <a:cubicBezTo>
                  <a:pt x="2177" y="140"/>
                  <a:pt x="2037" y="0"/>
                  <a:pt x="1866" y="0"/>
                </a:cubicBezTo>
                <a:cubicBezTo>
                  <a:pt x="1863" y="0"/>
                  <a:pt x="1860" y="0"/>
                  <a:pt x="1858" y="0"/>
                </a:cubicBezTo>
                <a:moveTo>
                  <a:pt x="1857" y="54"/>
                </a:moveTo>
                <a:cubicBezTo>
                  <a:pt x="1860" y="54"/>
                  <a:pt x="1863" y="54"/>
                  <a:pt x="1866" y="54"/>
                </a:cubicBezTo>
                <a:cubicBezTo>
                  <a:pt x="2008" y="54"/>
                  <a:pt x="2124" y="169"/>
                  <a:pt x="2124" y="312"/>
                </a:cubicBezTo>
                <a:cubicBezTo>
                  <a:pt x="2124" y="454"/>
                  <a:pt x="2008" y="570"/>
                  <a:pt x="1866" y="570"/>
                </a:cubicBezTo>
                <a:cubicBezTo>
                  <a:pt x="1723" y="570"/>
                  <a:pt x="1608" y="454"/>
                  <a:pt x="1608" y="312"/>
                </a:cubicBezTo>
                <a:cubicBezTo>
                  <a:pt x="1608" y="172"/>
                  <a:pt x="1719" y="58"/>
                  <a:pt x="1857" y="54"/>
                </a:cubicBezTo>
                <a:close/>
              </a:path>
            </a:pathLst>
          </a:custGeom>
          <a:solidFill>
            <a:srgbClr val="666666"/>
          </a:solidFill>
          <a:ln w="0">
            <a:noFill/>
          </a:ln>
        </p:spPr>
        <p:txBody>
          <a:bodyPr/>
          <a:lstStyle/>
          <a:p>
            <a:endParaRPr lang="es-E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err="1">
                <a:solidFill>
                  <a:srgbClr val="CB0017"/>
                </a:solidFill>
              </a:rPr>
              <a:t>URIs</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Claridad y Simplicidad:</a:t>
            </a:r>
          </a:p>
          <a:p>
            <a:pPr lvl="1"/>
            <a:r>
              <a:rPr lang="es-ES" dirty="0"/>
              <a:t>Las </a:t>
            </a:r>
            <a:r>
              <a:rPr lang="es-ES" dirty="0" err="1"/>
              <a:t>URIs</a:t>
            </a:r>
            <a:r>
              <a:rPr lang="es-ES" dirty="0"/>
              <a:t> deben ser intuitivas y fáciles de comprender. Por ejemplo, usar /usuarios para acceder a recursos de usuarios.</a:t>
            </a:r>
          </a:p>
          <a:p>
            <a:r>
              <a:rPr lang="es-ES" dirty="0"/>
              <a:t>Uso de nombres en plural:</a:t>
            </a:r>
          </a:p>
          <a:p>
            <a:pPr lvl="1"/>
            <a:r>
              <a:rPr lang="es-ES" dirty="0"/>
              <a:t>Es común usar nombres en plural para colecciones de recursos (p. ej., /usuarios en lugar de /usuario).</a:t>
            </a:r>
          </a:p>
          <a:p>
            <a:r>
              <a:rPr lang="es-ES" dirty="0"/>
              <a:t>Estructura Jerárquica:</a:t>
            </a:r>
          </a:p>
          <a:p>
            <a:pPr lvl="1"/>
            <a:r>
              <a:rPr lang="es-ES" dirty="0"/>
              <a:t>Las </a:t>
            </a:r>
            <a:r>
              <a:rPr lang="es-ES" dirty="0" err="1"/>
              <a:t>URIs</a:t>
            </a:r>
            <a:r>
              <a:rPr lang="es-ES" dirty="0"/>
              <a:t> pueden representar relaciones jerárquicas. Por ejemplo, /usuarios/123/posts podría representar todos los posts del usuario con ID 123.</a:t>
            </a:r>
          </a:p>
          <a:p>
            <a:r>
              <a:rPr lang="es-ES" dirty="0"/>
              <a:t>Evitar uso de verbos:</a:t>
            </a:r>
          </a:p>
          <a:p>
            <a:pPr lvl="1"/>
            <a:r>
              <a:rPr lang="es-ES" dirty="0"/>
              <a:t>Las </a:t>
            </a:r>
            <a:r>
              <a:rPr lang="es-ES" dirty="0" err="1"/>
              <a:t>URIs</a:t>
            </a:r>
            <a:r>
              <a:rPr lang="es-ES" dirty="0"/>
              <a:t> deben centrarse en identificar recursos, no acciones. Las acciones se definen mediante los métodos HTTP (GET, POST, PUT, DELETE).</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10</a:t>
            </a:fld>
            <a:endParaRPr lang="es-ES"/>
          </a:p>
        </p:txBody>
      </p:sp>
    </p:spTree>
    <p:extLst>
      <p:ext uri="{BB962C8B-B14F-4D97-AF65-F5344CB8AC3E}">
        <p14:creationId xmlns:p14="http://schemas.microsoft.com/office/powerpoint/2010/main" val="2582349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err="1">
                <a:solidFill>
                  <a:srgbClr val="CB0017"/>
                </a:solidFill>
              </a:rPr>
              <a:t>URIs</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Una URI típica para un recurso REST podría ser algo así como https://www.ejemplo.com/recursos/123: </a:t>
            </a:r>
          </a:p>
          <a:p>
            <a:pPr lvl="1"/>
            <a:r>
              <a:rPr lang="es-ES" dirty="0"/>
              <a:t>https://www.ejemplo.com/ es el dominio base, </a:t>
            </a:r>
          </a:p>
          <a:p>
            <a:pPr lvl="1"/>
            <a:r>
              <a:rPr lang="es-ES" dirty="0"/>
              <a:t>/recursos/ es el </a:t>
            </a:r>
            <a:r>
              <a:rPr lang="es-ES" dirty="0" err="1"/>
              <a:t>path</a:t>
            </a:r>
            <a:r>
              <a:rPr lang="es-ES" dirty="0"/>
              <a:t> que indica el tipo de recurso, </a:t>
            </a:r>
          </a:p>
          <a:p>
            <a:pPr lvl="1"/>
            <a:r>
              <a:rPr lang="es-ES" dirty="0"/>
              <a:t>y 123 es un identificador único para un recurso específico.</a:t>
            </a:r>
          </a:p>
          <a:p>
            <a:r>
              <a:rPr lang="es-ES" dirty="0"/>
              <a:t>Los recursos representan entidades sobre las que se pueden realizar operaciones, y las </a:t>
            </a:r>
            <a:r>
              <a:rPr lang="es-ES" dirty="0" err="1"/>
              <a:t>URIs</a:t>
            </a:r>
            <a:r>
              <a:rPr lang="es-ES" dirty="0"/>
              <a:t> proporcionan una forma estandarizada y coherente de identificar y acceder a estos recursos.</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11</a:t>
            </a:fld>
            <a:endParaRPr lang="es-ES"/>
          </a:p>
        </p:txBody>
      </p:sp>
    </p:spTree>
    <p:extLst>
      <p:ext uri="{BB962C8B-B14F-4D97-AF65-F5344CB8AC3E}">
        <p14:creationId xmlns:p14="http://schemas.microsoft.com/office/powerpoint/2010/main" val="516353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Índice</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p:txBody>
          <a:bodyPr/>
          <a:lstStyle/>
          <a:p>
            <a:r>
              <a:rPr lang="es-ES" dirty="0"/>
              <a:t>API REST</a:t>
            </a:r>
          </a:p>
          <a:p>
            <a:r>
              <a:rPr lang="es-ES" dirty="0"/>
              <a:t>Recursos</a:t>
            </a:r>
          </a:p>
          <a:p>
            <a:r>
              <a:rPr lang="es-ES" dirty="0" err="1"/>
              <a:t>URIs</a:t>
            </a:r>
            <a:endParaRPr lang="es-ES" dirty="0"/>
          </a:p>
          <a:p>
            <a:r>
              <a:rPr lang="es-ES" b="1" dirty="0"/>
              <a:t>Métodos HTTP</a:t>
            </a:r>
          </a:p>
          <a:p>
            <a:r>
              <a:rPr lang="es-ES" dirty="0"/>
              <a:t>Códigos de estado</a:t>
            </a:r>
          </a:p>
          <a:p>
            <a:r>
              <a:rPr lang="es-ES" dirty="0"/>
              <a:t>JSON</a:t>
            </a:r>
          </a:p>
          <a:p>
            <a:r>
              <a:rPr lang="es-ES" dirty="0" err="1"/>
              <a:t>Postman</a:t>
            </a:r>
            <a:endParaRPr lang="es-ES" dirty="0"/>
          </a:p>
          <a:p>
            <a:r>
              <a:rPr lang="es-ES" dirty="0"/>
              <a:t>Componentes</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12</a:t>
            </a:fld>
            <a:endParaRPr lang="es-ES"/>
          </a:p>
        </p:txBody>
      </p:sp>
    </p:spTree>
    <p:extLst>
      <p:ext uri="{BB962C8B-B14F-4D97-AF65-F5344CB8AC3E}">
        <p14:creationId xmlns:p14="http://schemas.microsoft.com/office/powerpoint/2010/main" val="1593642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Métodos HTTP</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pPr marL="0" indent="0">
              <a:buNone/>
            </a:pPr>
            <a:r>
              <a:rPr lang="es-ES" dirty="0"/>
              <a:t>1. GET</a:t>
            </a:r>
          </a:p>
          <a:p>
            <a:r>
              <a:rPr lang="es-ES" dirty="0"/>
              <a:t>Uso: Solicitar datos de un recurso específico o un conjunto de recursos.</a:t>
            </a:r>
          </a:p>
          <a:p>
            <a:r>
              <a:rPr lang="es-ES" dirty="0"/>
              <a:t>Características:</a:t>
            </a:r>
          </a:p>
          <a:p>
            <a:pPr lvl="1"/>
            <a:r>
              <a:rPr lang="es-ES" dirty="0"/>
              <a:t>Es un método seguro, lo que significa que no modifica el estado del recurso.</a:t>
            </a:r>
          </a:p>
          <a:p>
            <a:pPr lvl="1"/>
            <a:r>
              <a:rPr lang="es-ES" dirty="0"/>
              <a:t>Es idempotente, lo que implica que realizar la misma solicitud GET varias veces produce el mismo resultado.</a:t>
            </a:r>
          </a:p>
          <a:p>
            <a:r>
              <a:rPr lang="es-ES" dirty="0"/>
              <a:t>Ejemplo de Uso:</a:t>
            </a:r>
          </a:p>
          <a:p>
            <a:pPr lvl="1"/>
            <a:r>
              <a:rPr lang="es-ES" dirty="0"/>
              <a:t>Obtener la información de un usuario (GET /usuarios/123) o listar todos los usuarios (GET /usuarios).</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13</a:t>
            </a:fld>
            <a:endParaRPr lang="es-ES"/>
          </a:p>
        </p:txBody>
      </p:sp>
    </p:spTree>
    <p:extLst>
      <p:ext uri="{BB962C8B-B14F-4D97-AF65-F5344CB8AC3E}">
        <p14:creationId xmlns:p14="http://schemas.microsoft.com/office/powerpoint/2010/main" val="4231975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Métodos HTTP</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pPr marL="0" indent="0">
              <a:buNone/>
            </a:pPr>
            <a:r>
              <a:rPr lang="es-ES" dirty="0"/>
              <a:t>2. POST</a:t>
            </a:r>
          </a:p>
          <a:p>
            <a:r>
              <a:rPr lang="es-ES" dirty="0"/>
              <a:t>Uso: Enviar datos para crear un nuevo recurso.</a:t>
            </a:r>
          </a:p>
          <a:p>
            <a:r>
              <a:rPr lang="es-ES" dirty="0"/>
              <a:t>Características:</a:t>
            </a:r>
          </a:p>
          <a:p>
            <a:pPr lvl="1"/>
            <a:r>
              <a:rPr lang="es-ES" dirty="0"/>
              <a:t>No es ni seguro ni idempotente. Cada solicitud puede resultar en la creación de un nuevo recurso o en un cambio en el servidor.</a:t>
            </a:r>
          </a:p>
          <a:p>
            <a:r>
              <a:rPr lang="es-ES" dirty="0"/>
              <a:t>Ejemplo de Uso:</a:t>
            </a:r>
          </a:p>
          <a:p>
            <a:pPr lvl="1"/>
            <a:r>
              <a:rPr lang="es-ES" dirty="0"/>
              <a:t>Crear un nuevo usuario con datos en el cuerpo de la solicitud (POST /usuarios).</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14</a:t>
            </a:fld>
            <a:endParaRPr lang="es-ES"/>
          </a:p>
        </p:txBody>
      </p:sp>
    </p:spTree>
    <p:extLst>
      <p:ext uri="{BB962C8B-B14F-4D97-AF65-F5344CB8AC3E}">
        <p14:creationId xmlns:p14="http://schemas.microsoft.com/office/powerpoint/2010/main" val="1282783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Métodos HTTP</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pPr marL="0" indent="0">
              <a:buNone/>
            </a:pPr>
            <a:r>
              <a:rPr lang="es-ES" dirty="0"/>
              <a:t>3. PUT</a:t>
            </a:r>
          </a:p>
          <a:p>
            <a:r>
              <a:rPr lang="es-ES" dirty="0"/>
              <a:t>Uso: Actualizar un recurso existente o crear un recurso en una URI específica si no existe.</a:t>
            </a:r>
          </a:p>
          <a:p>
            <a:r>
              <a:rPr lang="es-ES" dirty="0"/>
              <a:t>Características:</a:t>
            </a:r>
          </a:p>
          <a:p>
            <a:pPr lvl="1"/>
            <a:r>
              <a:rPr lang="es-ES" dirty="0"/>
              <a:t>Es idempotente. Realizar la misma solicitud PUT varias veces tiene el mismo efecto que hacerlo una sola vez.</a:t>
            </a:r>
          </a:p>
          <a:p>
            <a:r>
              <a:rPr lang="es-ES" dirty="0"/>
              <a:t>Ejemplo de Uso:</a:t>
            </a:r>
          </a:p>
          <a:p>
            <a:pPr lvl="1"/>
            <a:r>
              <a:rPr lang="es-ES" dirty="0"/>
              <a:t>Actualizar la información de un usuario (PUT /usuarios/123).</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15</a:t>
            </a:fld>
            <a:endParaRPr lang="es-ES"/>
          </a:p>
        </p:txBody>
      </p:sp>
    </p:spTree>
    <p:extLst>
      <p:ext uri="{BB962C8B-B14F-4D97-AF65-F5344CB8AC3E}">
        <p14:creationId xmlns:p14="http://schemas.microsoft.com/office/powerpoint/2010/main" val="2794691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Métodos HTTP</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pPr marL="0" indent="0">
              <a:buNone/>
            </a:pPr>
            <a:r>
              <a:rPr lang="es-ES" dirty="0"/>
              <a:t>4. DELETE</a:t>
            </a:r>
          </a:p>
          <a:p>
            <a:r>
              <a:rPr lang="es-ES" dirty="0"/>
              <a:t>Uso: Eliminar un recurso específico.</a:t>
            </a:r>
          </a:p>
          <a:p>
            <a:r>
              <a:rPr lang="es-ES" dirty="0"/>
              <a:t>Características:</a:t>
            </a:r>
          </a:p>
          <a:p>
            <a:pPr lvl="1"/>
            <a:r>
              <a:rPr lang="es-ES" dirty="0"/>
              <a:t>Es idempotente. Una vez que el recurso se elimina, realizar la misma solicitud no tiene ningún efecto adicional.</a:t>
            </a:r>
          </a:p>
          <a:p>
            <a:r>
              <a:rPr lang="es-ES" dirty="0"/>
              <a:t>Ejemplo de Uso:</a:t>
            </a:r>
          </a:p>
          <a:p>
            <a:pPr lvl="1"/>
            <a:r>
              <a:rPr lang="es-ES" dirty="0"/>
              <a:t>Eliminar un usuario (DELETE /usuarios/123).</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16</a:t>
            </a:fld>
            <a:endParaRPr lang="es-ES"/>
          </a:p>
        </p:txBody>
      </p:sp>
    </p:spTree>
    <p:extLst>
      <p:ext uri="{BB962C8B-B14F-4D97-AF65-F5344CB8AC3E}">
        <p14:creationId xmlns:p14="http://schemas.microsoft.com/office/powerpoint/2010/main" val="254865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Métodos HTTP</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pPr marL="0" indent="0">
              <a:buNone/>
            </a:pPr>
            <a:r>
              <a:rPr lang="es-ES" dirty="0"/>
              <a:t>5. PATCH</a:t>
            </a:r>
          </a:p>
          <a:p>
            <a:r>
              <a:rPr lang="es-ES" dirty="0"/>
              <a:t>Uso: Aplicar actualizaciones parciales a un recurso.</a:t>
            </a:r>
          </a:p>
          <a:p>
            <a:r>
              <a:rPr lang="es-ES" dirty="0"/>
              <a:t>Características:</a:t>
            </a:r>
          </a:p>
          <a:p>
            <a:pPr lvl="1"/>
            <a:r>
              <a:rPr lang="es-ES" dirty="0"/>
              <a:t>Puede ser idempotente o no, dependiendo de cómo se implemente.</a:t>
            </a:r>
          </a:p>
          <a:p>
            <a:r>
              <a:rPr lang="es-ES" dirty="0"/>
              <a:t>Ejemplo de Uso:</a:t>
            </a:r>
          </a:p>
          <a:p>
            <a:pPr lvl="1"/>
            <a:r>
              <a:rPr lang="es-ES" dirty="0"/>
              <a:t>Actualizar ciertos campos de un usuario sin modificar todo el recurso (PATCH /usuarios/123).</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17</a:t>
            </a:fld>
            <a:endParaRPr lang="es-ES"/>
          </a:p>
        </p:txBody>
      </p:sp>
    </p:spTree>
    <p:extLst>
      <p:ext uri="{BB962C8B-B14F-4D97-AF65-F5344CB8AC3E}">
        <p14:creationId xmlns:p14="http://schemas.microsoft.com/office/powerpoint/2010/main" val="1518520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Índice</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p:txBody>
          <a:bodyPr/>
          <a:lstStyle/>
          <a:p>
            <a:r>
              <a:rPr lang="es-ES" dirty="0"/>
              <a:t>API REST</a:t>
            </a:r>
          </a:p>
          <a:p>
            <a:r>
              <a:rPr lang="es-ES" dirty="0"/>
              <a:t>Recursos</a:t>
            </a:r>
          </a:p>
          <a:p>
            <a:r>
              <a:rPr lang="es-ES" dirty="0" err="1"/>
              <a:t>URIs</a:t>
            </a:r>
            <a:endParaRPr lang="es-ES" dirty="0"/>
          </a:p>
          <a:p>
            <a:r>
              <a:rPr lang="es-ES" dirty="0"/>
              <a:t>Métodos HTTP</a:t>
            </a:r>
          </a:p>
          <a:p>
            <a:r>
              <a:rPr lang="es-ES" b="1" dirty="0"/>
              <a:t>Códigos de estado</a:t>
            </a:r>
          </a:p>
          <a:p>
            <a:r>
              <a:rPr lang="es-ES" dirty="0"/>
              <a:t>JSON</a:t>
            </a:r>
          </a:p>
          <a:p>
            <a:r>
              <a:rPr lang="es-ES" dirty="0" err="1"/>
              <a:t>Postman</a:t>
            </a:r>
            <a:endParaRPr lang="es-ES" dirty="0"/>
          </a:p>
          <a:p>
            <a:r>
              <a:rPr lang="es-ES" dirty="0"/>
              <a:t>Componentes</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18</a:t>
            </a:fld>
            <a:endParaRPr lang="es-ES"/>
          </a:p>
        </p:txBody>
      </p:sp>
    </p:spTree>
    <p:extLst>
      <p:ext uri="{BB962C8B-B14F-4D97-AF65-F5344CB8AC3E}">
        <p14:creationId xmlns:p14="http://schemas.microsoft.com/office/powerpoint/2010/main" val="3706335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Códigos de estado</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En las </a:t>
            </a:r>
            <a:r>
              <a:rPr lang="es-ES" dirty="0" err="1"/>
              <a:t>APIs</a:t>
            </a:r>
            <a:r>
              <a:rPr lang="es-ES" dirty="0"/>
              <a:t> REST, las respuestas y los códigos de estado HTTP son esenciales para comunicar el resultado de las solicitudes de los clientes. </a:t>
            </a:r>
          </a:p>
          <a:p>
            <a:r>
              <a:rPr lang="es-ES" dirty="0"/>
              <a:t>Estos códigos informan al cliente sobre el éxito, el fallo o la necesidad de tomar una acción adicional.</a:t>
            </a:r>
          </a:p>
          <a:p>
            <a:r>
              <a:rPr lang="es-ES" dirty="0"/>
              <a:t>1xx - Respuestas Informativas:</a:t>
            </a:r>
          </a:p>
          <a:p>
            <a:pPr lvl="1"/>
            <a:r>
              <a:rPr lang="es-ES" dirty="0"/>
              <a:t>Indican que la solicitud fue recibida y está siendo procesada.</a:t>
            </a:r>
          </a:p>
          <a:p>
            <a:pPr lvl="1"/>
            <a:r>
              <a:rPr lang="es-ES" dirty="0"/>
              <a:t>Ejemplo: 100 Continue</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19</a:t>
            </a:fld>
            <a:endParaRPr lang="es-ES"/>
          </a:p>
        </p:txBody>
      </p:sp>
    </p:spTree>
    <p:extLst>
      <p:ext uri="{BB962C8B-B14F-4D97-AF65-F5344CB8AC3E}">
        <p14:creationId xmlns:p14="http://schemas.microsoft.com/office/powerpoint/2010/main" val="2386848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Índice</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p:txBody>
          <a:bodyPr/>
          <a:lstStyle/>
          <a:p>
            <a:r>
              <a:rPr lang="es-ES" b="1" dirty="0"/>
              <a:t>API REST</a:t>
            </a:r>
          </a:p>
          <a:p>
            <a:r>
              <a:rPr lang="es-ES" dirty="0"/>
              <a:t>Recursos</a:t>
            </a:r>
          </a:p>
          <a:p>
            <a:r>
              <a:rPr lang="es-ES" dirty="0" err="1"/>
              <a:t>URIs</a:t>
            </a:r>
            <a:endParaRPr lang="es-ES" dirty="0"/>
          </a:p>
          <a:p>
            <a:r>
              <a:rPr lang="es-ES" dirty="0"/>
              <a:t>Métodos HTTP</a:t>
            </a:r>
          </a:p>
          <a:p>
            <a:r>
              <a:rPr lang="es-ES" dirty="0"/>
              <a:t>Códigos de estado</a:t>
            </a:r>
          </a:p>
          <a:p>
            <a:r>
              <a:rPr lang="es-ES" dirty="0"/>
              <a:t>JSON</a:t>
            </a:r>
          </a:p>
          <a:p>
            <a:r>
              <a:rPr lang="es-ES" dirty="0" err="1"/>
              <a:t>Postman</a:t>
            </a:r>
            <a:endParaRPr lang="es-ES" dirty="0"/>
          </a:p>
          <a:p>
            <a:r>
              <a:rPr lang="es-ES" dirty="0"/>
              <a:t>Componentes</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2</a:t>
            </a:fld>
            <a:endParaRPr lang="es-ES"/>
          </a:p>
        </p:txBody>
      </p:sp>
    </p:spTree>
    <p:extLst>
      <p:ext uri="{BB962C8B-B14F-4D97-AF65-F5344CB8AC3E}">
        <p14:creationId xmlns:p14="http://schemas.microsoft.com/office/powerpoint/2010/main" val="2047059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Códigos de estado</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2xx - Éxito:</a:t>
            </a:r>
          </a:p>
          <a:p>
            <a:pPr lvl="1"/>
            <a:r>
              <a:rPr lang="es-ES" dirty="0"/>
              <a:t>Significan que la solicitud fue recibida, entendida y aceptada correctamente.</a:t>
            </a:r>
          </a:p>
          <a:p>
            <a:pPr lvl="1"/>
            <a:r>
              <a:rPr lang="es-ES" dirty="0"/>
              <a:t>200 OK: Respuesta estándar para solicitudes exitosas.</a:t>
            </a:r>
          </a:p>
          <a:p>
            <a:pPr lvl="1"/>
            <a:r>
              <a:rPr lang="es-ES" dirty="0"/>
              <a:t>201 </a:t>
            </a:r>
            <a:r>
              <a:rPr lang="es-ES" dirty="0" err="1"/>
              <a:t>Created</a:t>
            </a:r>
            <a:r>
              <a:rPr lang="es-ES" dirty="0"/>
              <a:t>: Indica que un recurso fue creado exitosamente (generalmente en respuesta a solicitudes POST o PUT).</a:t>
            </a:r>
          </a:p>
          <a:p>
            <a:pPr lvl="1"/>
            <a:r>
              <a:rPr lang="es-ES" dirty="0"/>
              <a:t>204 No Content: La solicitud fue procesada con éxito, pero no hay contenido para devolver.</a:t>
            </a:r>
          </a:p>
          <a:p>
            <a:r>
              <a:rPr lang="es-ES" dirty="0"/>
              <a:t>3xx - Redirecciones:</a:t>
            </a:r>
          </a:p>
          <a:p>
            <a:pPr lvl="1"/>
            <a:r>
              <a:rPr lang="es-ES" dirty="0"/>
              <a:t>Indican que se deben tomar acciones adicionales para completar la solicitud.</a:t>
            </a:r>
          </a:p>
          <a:p>
            <a:pPr lvl="1"/>
            <a:r>
              <a:rPr lang="es-ES" dirty="0"/>
              <a:t>Ejemplo: 301 Moved </a:t>
            </a:r>
            <a:r>
              <a:rPr lang="es-ES" dirty="0" err="1"/>
              <a:t>Permanently</a:t>
            </a:r>
            <a:endParaRPr lang="es-ES" dirty="0"/>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20</a:t>
            </a:fld>
            <a:endParaRPr lang="es-ES"/>
          </a:p>
        </p:txBody>
      </p:sp>
    </p:spTree>
    <p:extLst>
      <p:ext uri="{BB962C8B-B14F-4D97-AF65-F5344CB8AC3E}">
        <p14:creationId xmlns:p14="http://schemas.microsoft.com/office/powerpoint/2010/main" val="40012167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Códigos de estado</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4xx - Errores del cliente:</a:t>
            </a:r>
          </a:p>
          <a:p>
            <a:pPr lvl="1"/>
            <a:r>
              <a:rPr lang="es-ES" dirty="0"/>
              <a:t>Se usan cuando la solicitud no pudo ser procesada debido a errores del lado del cliente.</a:t>
            </a:r>
          </a:p>
          <a:p>
            <a:pPr lvl="1"/>
            <a:r>
              <a:rPr lang="es-ES" dirty="0"/>
              <a:t>400 </a:t>
            </a:r>
            <a:r>
              <a:rPr lang="es-ES" dirty="0" err="1"/>
              <a:t>Bad</a:t>
            </a:r>
            <a:r>
              <a:rPr lang="es-ES" dirty="0"/>
              <a:t> </a:t>
            </a:r>
            <a:r>
              <a:rPr lang="es-ES" dirty="0" err="1"/>
              <a:t>Request</a:t>
            </a:r>
            <a:r>
              <a:rPr lang="es-ES" dirty="0"/>
              <a:t>: La solicitud no se pudo entender o procesar.</a:t>
            </a:r>
          </a:p>
          <a:p>
            <a:pPr lvl="1"/>
            <a:r>
              <a:rPr lang="es-ES" dirty="0"/>
              <a:t>401 </a:t>
            </a:r>
            <a:r>
              <a:rPr lang="es-ES" dirty="0" err="1"/>
              <a:t>Unauthorized</a:t>
            </a:r>
            <a:r>
              <a:rPr lang="es-ES" dirty="0"/>
              <a:t>: Autenticación requerida o fallida.</a:t>
            </a:r>
          </a:p>
          <a:p>
            <a:pPr lvl="1"/>
            <a:r>
              <a:rPr lang="es-ES" dirty="0"/>
              <a:t>403 </a:t>
            </a:r>
            <a:r>
              <a:rPr lang="es-ES" dirty="0" err="1"/>
              <a:t>Forbidden</a:t>
            </a:r>
            <a:r>
              <a:rPr lang="es-ES" dirty="0"/>
              <a:t>: El servidor entiende la solicitud, pero se niega a autorizarla.</a:t>
            </a:r>
          </a:p>
          <a:p>
            <a:pPr lvl="1"/>
            <a:r>
              <a:rPr lang="es-ES" dirty="0"/>
              <a:t>404 </a:t>
            </a:r>
            <a:r>
              <a:rPr lang="es-ES" dirty="0" err="1"/>
              <a:t>Not</a:t>
            </a:r>
            <a:r>
              <a:rPr lang="es-ES" dirty="0"/>
              <a:t> </a:t>
            </a:r>
            <a:r>
              <a:rPr lang="es-ES" dirty="0" err="1"/>
              <a:t>Found</a:t>
            </a:r>
            <a:r>
              <a:rPr lang="es-ES" dirty="0"/>
              <a:t>: El recurso solicitado no fue encontrado.</a:t>
            </a:r>
          </a:p>
          <a:p>
            <a:pPr lvl="1"/>
            <a:r>
              <a:rPr lang="es-ES" dirty="0"/>
              <a:t>405 </a:t>
            </a:r>
            <a:r>
              <a:rPr lang="es-ES" dirty="0" err="1"/>
              <a:t>Method</a:t>
            </a:r>
            <a:r>
              <a:rPr lang="es-ES" dirty="0"/>
              <a:t> </a:t>
            </a:r>
            <a:r>
              <a:rPr lang="es-ES" dirty="0" err="1"/>
              <a:t>Not</a:t>
            </a:r>
            <a:r>
              <a:rPr lang="es-ES" dirty="0"/>
              <a:t> </a:t>
            </a:r>
            <a:r>
              <a:rPr lang="es-ES" dirty="0" err="1"/>
              <a:t>Allowed</a:t>
            </a:r>
            <a:r>
              <a:rPr lang="es-ES" dirty="0"/>
              <a:t>: El método HTTP utilizado no está permitido para el recurso.</a:t>
            </a:r>
          </a:p>
          <a:p>
            <a:r>
              <a:rPr lang="es-ES" dirty="0"/>
              <a:t>5xx - Errores del servidor:</a:t>
            </a:r>
          </a:p>
          <a:p>
            <a:pPr lvl="1"/>
            <a:r>
              <a:rPr lang="es-ES" dirty="0"/>
              <a:t>Indican fallos del lado del servidor.</a:t>
            </a:r>
          </a:p>
          <a:p>
            <a:pPr lvl="1"/>
            <a:r>
              <a:rPr lang="es-ES" dirty="0"/>
              <a:t>500 </a:t>
            </a:r>
            <a:r>
              <a:rPr lang="es-ES" dirty="0" err="1"/>
              <a:t>Internal</a:t>
            </a:r>
            <a:r>
              <a:rPr lang="es-ES" dirty="0"/>
              <a:t> Server Error: Error genérico cuando el servidor falla al procesar la solicitud.</a:t>
            </a:r>
          </a:p>
          <a:p>
            <a:pPr lvl="1"/>
            <a:r>
              <a:rPr lang="es-ES" dirty="0"/>
              <a:t>503 </a:t>
            </a:r>
            <a:r>
              <a:rPr lang="es-ES" dirty="0" err="1"/>
              <a:t>Service</a:t>
            </a:r>
            <a:r>
              <a:rPr lang="es-ES" dirty="0"/>
              <a:t> </a:t>
            </a:r>
            <a:r>
              <a:rPr lang="es-ES" dirty="0" err="1"/>
              <a:t>Unavailable</a:t>
            </a:r>
            <a:r>
              <a:rPr lang="es-ES" dirty="0"/>
              <a:t>: El servidor no está disponible, generalmente por mantenimiento o sobrecarga.</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21</a:t>
            </a:fld>
            <a:endParaRPr lang="es-ES"/>
          </a:p>
        </p:txBody>
      </p:sp>
    </p:spTree>
    <p:extLst>
      <p:ext uri="{BB962C8B-B14F-4D97-AF65-F5344CB8AC3E}">
        <p14:creationId xmlns:p14="http://schemas.microsoft.com/office/powerpoint/2010/main" val="25653569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Índice</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p:txBody>
          <a:bodyPr/>
          <a:lstStyle/>
          <a:p>
            <a:r>
              <a:rPr lang="es-ES" dirty="0"/>
              <a:t>API REST</a:t>
            </a:r>
          </a:p>
          <a:p>
            <a:r>
              <a:rPr lang="es-ES" dirty="0"/>
              <a:t>Recursos</a:t>
            </a:r>
          </a:p>
          <a:p>
            <a:r>
              <a:rPr lang="es-ES" dirty="0" err="1"/>
              <a:t>URIs</a:t>
            </a:r>
            <a:endParaRPr lang="es-ES" dirty="0"/>
          </a:p>
          <a:p>
            <a:r>
              <a:rPr lang="es-ES" dirty="0"/>
              <a:t>Métodos HTTP</a:t>
            </a:r>
          </a:p>
          <a:p>
            <a:r>
              <a:rPr lang="es-ES" dirty="0"/>
              <a:t>Códigos de estado</a:t>
            </a:r>
          </a:p>
          <a:p>
            <a:r>
              <a:rPr lang="es-ES" b="1" dirty="0"/>
              <a:t>JSON</a:t>
            </a:r>
          </a:p>
          <a:p>
            <a:r>
              <a:rPr lang="es-ES" dirty="0" err="1"/>
              <a:t>Postman</a:t>
            </a:r>
            <a:endParaRPr lang="es-ES" dirty="0"/>
          </a:p>
          <a:p>
            <a:r>
              <a:rPr lang="es-ES" dirty="0"/>
              <a:t>Componentes</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22</a:t>
            </a:fld>
            <a:endParaRPr lang="es-ES"/>
          </a:p>
        </p:txBody>
      </p:sp>
    </p:spTree>
    <p:extLst>
      <p:ext uri="{BB962C8B-B14F-4D97-AF65-F5344CB8AC3E}">
        <p14:creationId xmlns:p14="http://schemas.microsoft.com/office/powerpoint/2010/main" val="18442383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JSON – Características principales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JSON (JavaScript </a:t>
            </a:r>
            <a:r>
              <a:rPr lang="es-ES" dirty="0" err="1"/>
              <a:t>Object</a:t>
            </a:r>
            <a:r>
              <a:rPr lang="es-ES" dirty="0"/>
              <a:t> </a:t>
            </a:r>
            <a:r>
              <a:rPr lang="es-ES" dirty="0" err="1"/>
              <a:t>Notation</a:t>
            </a:r>
            <a:r>
              <a:rPr lang="es-ES" dirty="0"/>
              <a:t>) es un formato de representación de datos ampliamente utilizado en el desarrollo de </a:t>
            </a:r>
            <a:r>
              <a:rPr lang="es-ES" dirty="0" err="1"/>
              <a:t>APIs</a:t>
            </a:r>
            <a:r>
              <a:rPr lang="es-ES" dirty="0"/>
              <a:t>, especialmente en </a:t>
            </a:r>
            <a:r>
              <a:rPr lang="es-ES" dirty="0" err="1"/>
              <a:t>APIs</a:t>
            </a:r>
            <a:r>
              <a:rPr lang="es-ES" dirty="0"/>
              <a:t> REST. </a:t>
            </a:r>
          </a:p>
          <a:p>
            <a:r>
              <a:rPr lang="es-ES" dirty="0"/>
              <a:t>Su popularidad se debe a su simplicidad, eficiencia y facilidad de uso en aplicaciones web y móviles</a:t>
            </a:r>
          </a:p>
          <a:p>
            <a:r>
              <a:rPr lang="es-ES" dirty="0"/>
              <a:t>Basado en Texto:</a:t>
            </a:r>
          </a:p>
          <a:p>
            <a:pPr lvl="1"/>
            <a:r>
              <a:rPr lang="es-ES" dirty="0"/>
              <a:t>JSON es un formato de datos basado en texto, lo que lo hace fácilmente legible por humanos y máquinas.</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23</a:t>
            </a:fld>
            <a:endParaRPr lang="es-ES"/>
          </a:p>
        </p:txBody>
      </p:sp>
    </p:spTree>
    <p:extLst>
      <p:ext uri="{BB962C8B-B14F-4D97-AF65-F5344CB8AC3E}">
        <p14:creationId xmlns:p14="http://schemas.microsoft.com/office/powerpoint/2010/main" val="10901724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JSON – Características principales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Estructura de Datos Ligera:</a:t>
            </a:r>
          </a:p>
          <a:p>
            <a:pPr lvl="1"/>
            <a:r>
              <a:rPr lang="es-ES" dirty="0"/>
              <a:t>Ofrece una forma concisa y fácil de representar estructuras de datos como objetos y </a:t>
            </a:r>
            <a:r>
              <a:rPr lang="es-ES" dirty="0" err="1"/>
              <a:t>arrays</a:t>
            </a:r>
            <a:r>
              <a:rPr lang="es-ES" dirty="0"/>
              <a:t>.</a:t>
            </a:r>
          </a:p>
          <a:p>
            <a:pPr lvl="1"/>
            <a:r>
              <a:rPr lang="es-ES" dirty="0"/>
              <a:t>Ejemplo de un objeto JSON: { "nombre": "Ana", "edad": 25 }</a:t>
            </a:r>
          </a:p>
          <a:p>
            <a:r>
              <a:rPr lang="es-ES" dirty="0"/>
              <a:t>Independiente del Lenguaje:</a:t>
            </a:r>
          </a:p>
          <a:p>
            <a:pPr lvl="1"/>
            <a:r>
              <a:rPr lang="es-ES" dirty="0"/>
              <a:t>A pesar de estar basado en la sintaxis de JavaScript, es independiente de cualquier lenguaje de programación. </a:t>
            </a:r>
          </a:p>
          <a:p>
            <a:pPr lvl="1"/>
            <a:r>
              <a:rPr lang="es-ES" dirty="0"/>
              <a:t>La mayoría de los lenguajes modernos soportan JSON a través de bibliotecas o funciones nativas.</a:t>
            </a:r>
          </a:p>
          <a:p>
            <a:r>
              <a:rPr lang="es-ES" dirty="0"/>
              <a:t>Fácil de Analizar:</a:t>
            </a:r>
          </a:p>
          <a:p>
            <a:pPr lvl="1"/>
            <a:r>
              <a:rPr lang="es-ES" dirty="0"/>
              <a:t>La simplicidad de su estructura lo hace fácil de analizar y generar, lo que reduce la complejidad del código en el cliente y el servidor.</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24</a:t>
            </a:fld>
            <a:endParaRPr lang="es-ES"/>
          </a:p>
        </p:txBody>
      </p:sp>
    </p:spTree>
    <p:extLst>
      <p:ext uri="{BB962C8B-B14F-4D97-AF65-F5344CB8AC3E}">
        <p14:creationId xmlns:p14="http://schemas.microsoft.com/office/powerpoint/2010/main" val="14048237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JSON – Uso</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Intercambio de Datos:</a:t>
            </a:r>
          </a:p>
          <a:p>
            <a:pPr lvl="1"/>
            <a:r>
              <a:rPr lang="es-ES" dirty="0"/>
              <a:t>JSON es el formato más común para el envío y recepción de datos en </a:t>
            </a:r>
            <a:r>
              <a:rPr lang="es-ES" dirty="0" err="1"/>
              <a:t>APIs</a:t>
            </a:r>
            <a:r>
              <a:rPr lang="es-ES" dirty="0"/>
              <a:t> REST.</a:t>
            </a:r>
          </a:p>
          <a:p>
            <a:pPr lvl="1"/>
            <a:r>
              <a:rPr lang="es-ES" dirty="0"/>
              <a:t>Ejemplo: Un cliente envía una solicitud POST con un cuerpo JSON para crear un nuevo recurso.</a:t>
            </a:r>
          </a:p>
          <a:p>
            <a:r>
              <a:rPr lang="es-ES" dirty="0"/>
              <a:t>Representación de Recursos:</a:t>
            </a:r>
          </a:p>
          <a:p>
            <a:pPr lvl="1"/>
            <a:r>
              <a:rPr lang="es-ES" dirty="0"/>
              <a:t>Permite representar los recursos de una API de manera estructurada y clara.</a:t>
            </a:r>
          </a:p>
          <a:p>
            <a:pPr lvl="1"/>
            <a:r>
              <a:rPr lang="es-ES" dirty="0"/>
              <a:t>Ejemplo: Un recurso de usuario se puede representar como un objeto JSON con propiedades como nombre, correo electrónico, etc.</a:t>
            </a:r>
          </a:p>
          <a:p>
            <a:r>
              <a:rPr lang="es-ES" dirty="0"/>
              <a:t>Negociación de Contenido:</a:t>
            </a:r>
          </a:p>
          <a:p>
            <a:pPr lvl="1"/>
            <a:r>
              <a:rPr lang="es-ES" dirty="0"/>
              <a:t>Las </a:t>
            </a:r>
            <a:r>
              <a:rPr lang="es-ES" dirty="0" err="1"/>
              <a:t>APIs</a:t>
            </a:r>
            <a:r>
              <a:rPr lang="es-ES" dirty="0"/>
              <a:t> REST pueden usar JSON como uno de los formatos en la negociación de contenido, respondiendo con datos en formato JSON si el cliente lo solicita.</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25</a:t>
            </a:fld>
            <a:endParaRPr lang="es-ES"/>
          </a:p>
        </p:txBody>
      </p:sp>
    </p:spTree>
    <p:extLst>
      <p:ext uri="{BB962C8B-B14F-4D97-AF65-F5344CB8AC3E}">
        <p14:creationId xmlns:p14="http://schemas.microsoft.com/office/powerpoint/2010/main" val="31775945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JSON – Estructura y sintaxis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Objetos:</a:t>
            </a:r>
          </a:p>
          <a:p>
            <a:pPr lvl="1"/>
            <a:r>
              <a:rPr lang="es-ES" dirty="0"/>
              <a:t>Representados por llaves { }, contienen un conjunto de pares de clave-valor.</a:t>
            </a:r>
          </a:p>
          <a:p>
            <a:pPr lvl="1"/>
            <a:r>
              <a:rPr lang="es-ES" dirty="0"/>
              <a:t>Ejemplo: { "nombre": "Carlos", "edad": 40 }</a:t>
            </a:r>
          </a:p>
          <a:p>
            <a:r>
              <a:rPr lang="es-ES" dirty="0" err="1"/>
              <a:t>Arrays</a:t>
            </a:r>
            <a:r>
              <a:rPr lang="es-ES" dirty="0"/>
              <a:t>:</a:t>
            </a:r>
          </a:p>
          <a:p>
            <a:pPr lvl="1"/>
            <a:r>
              <a:rPr lang="es-ES" dirty="0"/>
              <a:t>Representados por corchetes [ ], son colecciones ordenadas de valores.</a:t>
            </a:r>
          </a:p>
          <a:p>
            <a:pPr lvl="1"/>
            <a:r>
              <a:rPr lang="es-ES" dirty="0"/>
              <a:t>Ejemplo: [ "manzanas", "naranjas", "peras" ]</a:t>
            </a:r>
          </a:p>
          <a:p>
            <a:r>
              <a:rPr lang="es-ES" dirty="0"/>
              <a:t>Valores:</a:t>
            </a:r>
          </a:p>
          <a:p>
            <a:pPr lvl="1"/>
            <a:r>
              <a:rPr lang="es-ES" dirty="0"/>
              <a:t>Pueden ser cadenas de texto (</a:t>
            </a:r>
            <a:r>
              <a:rPr lang="es-ES" dirty="0" err="1"/>
              <a:t>strings</a:t>
            </a:r>
            <a:r>
              <a:rPr lang="es-ES" dirty="0"/>
              <a:t>), números, booleanos (true/false), </a:t>
            </a:r>
            <a:r>
              <a:rPr lang="es-ES" dirty="0" err="1"/>
              <a:t>arrays</a:t>
            </a:r>
            <a:r>
              <a:rPr lang="es-ES" dirty="0"/>
              <a:t> o incluso otros objetos.</a:t>
            </a:r>
          </a:p>
          <a:p>
            <a:pPr lvl="1"/>
            <a:r>
              <a:rPr lang="es-ES" dirty="0"/>
              <a:t>Ejemplo: { "nombres": ["Ana", "Luis"], "activo": true }</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26</a:t>
            </a:fld>
            <a:endParaRPr lang="es-ES"/>
          </a:p>
        </p:txBody>
      </p:sp>
    </p:spTree>
    <p:extLst>
      <p:ext uri="{BB962C8B-B14F-4D97-AF65-F5344CB8AC3E}">
        <p14:creationId xmlns:p14="http://schemas.microsoft.com/office/powerpoint/2010/main" val="14101388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JSON – Estructura y sintaxis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Cadenas de Texto (</a:t>
            </a:r>
            <a:r>
              <a:rPr lang="es-ES" dirty="0" err="1"/>
              <a:t>Strings</a:t>
            </a:r>
            <a:r>
              <a:rPr lang="es-ES" dirty="0"/>
              <a:t>):</a:t>
            </a:r>
          </a:p>
          <a:p>
            <a:pPr lvl="1"/>
            <a:r>
              <a:rPr lang="es-ES" dirty="0"/>
              <a:t>Deben estar entre comillas dobles.</a:t>
            </a:r>
          </a:p>
          <a:p>
            <a:pPr lvl="1"/>
            <a:r>
              <a:rPr lang="es-ES" dirty="0"/>
              <a:t>Ejemplo: "nombre": "Juan"</a:t>
            </a:r>
          </a:p>
          <a:p>
            <a:r>
              <a:rPr lang="es-ES" dirty="0"/>
              <a:t>Números:</a:t>
            </a:r>
          </a:p>
          <a:p>
            <a:pPr lvl="1"/>
            <a:r>
              <a:rPr lang="es-ES" dirty="0"/>
              <a:t>Pueden ser enteros o flotantes.</a:t>
            </a:r>
          </a:p>
          <a:p>
            <a:pPr lvl="1"/>
            <a:r>
              <a:rPr lang="es-ES" dirty="0"/>
              <a:t>Ejemplo: "edad": 30</a:t>
            </a:r>
          </a:p>
          <a:p>
            <a:pPr lvl="1"/>
            <a:endParaRPr lang="es-ES" dirty="0"/>
          </a:p>
          <a:p>
            <a:r>
              <a:rPr lang="es-ES" dirty="0"/>
              <a:t>Limitaciones:</a:t>
            </a:r>
          </a:p>
          <a:p>
            <a:pPr lvl="1"/>
            <a:r>
              <a:rPr lang="es-ES" dirty="0"/>
              <a:t>No tiene soporte nativo para comentarios, lo que puede ser un inconveniente para la documentación en el código.</a:t>
            </a:r>
          </a:p>
          <a:p>
            <a:pPr lvl="1"/>
            <a:r>
              <a:rPr lang="es-ES" dirty="0"/>
              <a:t>Limitado en términos de tipos de datos (por ejemplo, no hay distinción entre tipos de números).</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27</a:t>
            </a:fld>
            <a:endParaRPr lang="es-ES"/>
          </a:p>
        </p:txBody>
      </p:sp>
    </p:spTree>
    <p:extLst>
      <p:ext uri="{BB962C8B-B14F-4D97-AF65-F5344CB8AC3E}">
        <p14:creationId xmlns:p14="http://schemas.microsoft.com/office/powerpoint/2010/main" val="34764930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JSON – Ejemplo</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28</a:t>
            </a:fld>
            <a:endParaRPr lang="es-ES"/>
          </a:p>
        </p:txBody>
      </p:sp>
      <p:sp>
        <p:nvSpPr>
          <p:cNvPr id="9" name="Rectangle 1">
            <a:extLst>
              <a:ext uri="{FF2B5EF4-FFF2-40B4-BE49-F238E27FC236}">
                <a16:creationId xmlns:a16="http://schemas.microsoft.com/office/drawing/2014/main" id="{27C528AD-2594-CDD2-A7D6-21E8988ABA40}"/>
              </a:ext>
            </a:extLst>
          </p:cNvPr>
          <p:cNvSpPr>
            <a:spLocks noChangeArrowheads="1"/>
          </p:cNvSpPr>
          <p:nvPr/>
        </p:nvSpPr>
        <p:spPr bwMode="auto">
          <a:xfrm>
            <a:off x="332015" y="1633170"/>
            <a:ext cx="5373841" cy="4093428"/>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2000" b="0" i="0" u="none" strike="noStrike" cap="none" normalizeH="0" baseline="0" dirty="0">
                <a:ln>
                  <a:noFill/>
                </a:ln>
                <a:solidFill>
                  <a:srgbClr val="A9B7C6"/>
                </a:solidFill>
                <a:effectLst/>
                <a:latin typeface="Arial Unicode MS"/>
              </a:rPr>
              <a:t>{</a:t>
            </a:r>
            <a:br>
              <a:rPr kumimoji="0" lang="es-ES" altLang="es-ES" sz="2000" b="0" i="0" u="none" strike="noStrike" cap="none" normalizeH="0" baseline="0" dirty="0">
                <a:ln>
                  <a:noFill/>
                </a:ln>
                <a:solidFill>
                  <a:srgbClr val="A9B7C6"/>
                </a:solidFill>
                <a:effectLst/>
                <a:latin typeface="Arial Unicode MS"/>
              </a:rPr>
            </a:br>
            <a:r>
              <a:rPr kumimoji="0" lang="es-ES" altLang="es-ES" sz="2000" b="0" i="0" u="none" strike="noStrike" cap="none" normalizeH="0" baseline="0" dirty="0">
                <a:ln>
                  <a:noFill/>
                </a:ln>
                <a:solidFill>
                  <a:srgbClr val="A9B7C6"/>
                </a:solidFill>
                <a:effectLst/>
                <a:latin typeface="Arial Unicode MS"/>
              </a:rPr>
              <a:t>  </a:t>
            </a:r>
            <a:r>
              <a:rPr kumimoji="0" lang="es-ES" altLang="es-ES" sz="2000" b="0" i="0" u="none" strike="noStrike" cap="none" normalizeH="0" baseline="0" dirty="0">
                <a:ln>
                  <a:noFill/>
                </a:ln>
                <a:solidFill>
                  <a:srgbClr val="9876AA"/>
                </a:solidFill>
                <a:effectLst/>
                <a:latin typeface="Arial Unicode MS"/>
              </a:rPr>
              <a:t>"id"</a:t>
            </a: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a:ln>
                  <a:noFill/>
                </a:ln>
                <a:solidFill>
                  <a:srgbClr val="6A8759"/>
                </a:solidFill>
                <a:effectLst/>
                <a:latin typeface="Arial Unicode MS"/>
              </a:rPr>
              <a:t>"12345"</a:t>
            </a:r>
            <a:r>
              <a:rPr kumimoji="0" lang="es-ES" altLang="es-ES" sz="2000" b="0" i="0" u="none" strike="noStrike" cap="none" normalizeH="0" baseline="0" dirty="0">
                <a:ln>
                  <a:noFill/>
                </a:ln>
                <a:solidFill>
                  <a:srgbClr val="CC7832"/>
                </a:solidFill>
                <a:effectLst/>
                <a:latin typeface="Arial Unicode MS"/>
              </a:rPr>
              <a:t>,</a:t>
            </a:r>
            <a:br>
              <a:rPr kumimoji="0" lang="es-ES" altLang="es-ES" sz="2000" b="0" i="0" u="none" strike="noStrike" cap="none" normalizeH="0" baseline="0" dirty="0">
                <a:ln>
                  <a:noFill/>
                </a:ln>
                <a:solidFill>
                  <a:srgbClr val="CC7832"/>
                </a:solidFill>
                <a:effectLst/>
                <a:latin typeface="Arial Unicode MS"/>
              </a:rPr>
            </a:b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a:ln>
                  <a:noFill/>
                </a:ln>
                <a:solidFill>
                  <a:srgbClr val="9876AA"/>
                </a:solidFill>
                <a:effectLst/>
                <a:latin typeface="Arial Unicode MS"/>
              </a:rPr>
              <a:t>"nombre"</a:t>
            </a: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a:ln>
                  <a:noFill/>
                </a:ln>
                <a:solidFill>
                  <a:srgbClr val="6A8759"/>
                </a:solidFill>
                <a:effectLst/>
                <a:latin typeface="Arial Unicode MS"/>
              </a:rPr>
              <a:t>"Nicolás Rodríguez"</a:t>
            </a:r>
            <a:r>
              <a:rPr kumimoji="0" lang="es-ES" altLang="es-ES" sz="2000" b="0" i="0" u="none" strike="noStrike" cap="none" normalizeH="0" baseline="0" dirty="0">
                <a:ln>
                  <a:noFill/>
                </a:ln>
                <a:solidFill>
                  <a:srgbClr val="CC7832"/>
                </a:solidFill>
                <a:effectLst/>
                <a:latin typeface="Arial Unicode MS"/>
              </a:rPr>
              <a:t>,</a:t>
            </a:r>
            <a:br>
              <a:rPr kumimoji="0" lang="es-ES" altLang="es-ES" sz="2000" b="0" i="0" u="none" strike="noStrike" cap="none" normalizeH="0" baseline="0" dirty="0">
                <a:ln>
                  <a:noFill/>
                </a:ln>
                <a:solidFill>
                  <a:srgbClr val="CC7832"/>
                </a:solidFill>
                <a:effectLst/>
                <a:latin typeface="Arial Unicode MS"/>
              </a:rPr>
            </a:b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a:ln>
                  <a:noFill/>
                </a:ln>
                <a:solidFill>
                  <a:srgbClr val="9876AA"/>
                </a:solidFill>
                <a:effectLst/>
                <a:latin typeface="Arial Unicode MS"/>
              </a:rPr>
              <a:t>"edad"</a:t>
            </a: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a:ln>
                  <a:noFill/>
                </a:ln>
                <a:solidFill>
                  <a:srgbClr val="6897BB"/>
                </a:solidFill>
                <a:effectLst/>
                <a:latin typeface="Arial Unicode MS"/>
              </a:rPr>
              <a:t>33</a:t>
            </a:r>
            <a:r>
              <a:rPr kumimoji="0" lang="es-ES" altLang="es-ES" sz="2000" b="0" i="0" u="none" strike="noStrike" cap="none" normalizeH="0" baseline="0" dirty="0">
                <a:ln>
                  <a:noFill/>
                </a:ln>
                <a:solidFill>
                  <a:srgbClr val="CC7832"/>
                </a:solidFill>
                <a:effectLst/>
                <a:latin typeface="Arial Unicode MS"/>
              </a:rPr>
              <a:t>,</a:t>
            </a:r>
            <a:br>
              <a:rPr kumimoji="0" lang="es-ES" altLang="es-ES" sz="2000" b="0" i="0" u="none" strike="noStrike" cap="none" normalizeH="0" baseline="0" dirty="0">
                <a:ln>
                  <a:noFill/>
                </a:ln>
                <a:solidFill>
                  <a:srgbClr val="CC7832"/>
                </a:solidFill>
                <a:effectLst/>
                <a:latin typeface="Arial Unicode MS"/>
              </a:rPr>
            </a:b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a:ln>
                  <a:noFill/>
                </a:ln>
                <a:solidFill>
                  <a:srgbClr val="9876AA"/>
                </a:solidFill>
                <a:effectLst/>
                <a:latin typeface="Arial Unicode MS"/>
              </a:rPr>
              <a:t>"email"</a:t>
            </a: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a:ln>
                  <a:noFill/>
                </a:ln>
                <a:solidFill>
                  <a:srgbClr val="6A8759"/>
                </a:solidFill>
                <a:effectLst/>
                <a:latin typeface="Arial Unicode MS"/>
              </a:rPr>
              <a:t>"nicolas.rodriguez@urjc.es"</a:t>
            </a:r>
            <a:r>
              <a:rPr kumimoji="0" lang="es-ES" altLang="es-ES" sz="2000" b="0" i="0" u="none" strike="noStrike" cap="none" normalizeH="0" baseline="0" dirty="0">
                <a:ln>
                  <a:noFill/>
                </a:ln>
                <a:solidFill>
                  <a:srgbClr val="CC7832"/>
                </a:solidFill>
                <a:effectLst/>
                <a:latin typeface="Arial Unicode MS"/>
              </a:rPr>
              <a:t>,</a:t>
            </a:r>
            <a:br>
              <a:rPr kumimoji="0" lang="es-ES" altLang="es-ES" sz="2000" b="0" i="0" u="none" strike="noStrike" cap="none" normalizeH="0" baseline="0" dirty="0">
                <a:ln>
                  <a:noFill/>
                </a:ln>
                <a:solidFill>
                  <a:srgbClr val="CC7832"/>
                </a:solidFill>
                <a:effectLst/>
                <a:latin typeface="Arial Unicode MS"/>
              </a:rPr>
            </a:b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a:ln>
                  <a:noFill/>
                </a:ln>
                <a:solidFill>
                  <a:srgbClr val="9876AA"/>
                </a:solidFill>
                <a:effectLst/>
                <a:latin typeface="Arial Unicode MS"/>
              </a:rPr>
              <a:t>“</a:t>
            </a:r>
            <a:r>
              <a:rPr kumimoji="0" lang="es-ES" altLang="es-ES" sz="2000" b="0" i="0" u="none" strike="noStrike" cap="none" normalizeH="0" baseline="0" dirty="0" err="1">
                <a:ln>
                  <a:noFill/>
                </a:ln>
                <a:solidFill>
                  <a:srgbClr val="9876AA"/>
                </a:solidFill>
                <a:effectLst/>
                <a:latin typeface="Arial Unicode MS"/>
              </a:rPr>
              <a:t>enActivo</a:t>
            </a:r>
            <a:r>
              <a:rPr kumimoji="0" lang="es-ES" altLang="es-ES" sz="2000" b="0" i="0" u="none" strike="noStrike" cap="none" normalizeH="0" baseline="0" dirty="0">
                <a:ln>
                  <a:noFill/>
                </a:ln>
                <a:solidFill>
                  <a:srgbClr val="9876AA"/>
                </a:solidFill>
                <a:effectLst/>
                <a:latin typeface="Arial Unicode MS"/>
              </a:rPr>
              <a:t>"</a:t>
            </a:r>
            <a:r>
              <a:rPr kumimoji="0" lang="es-ES" altLang="es-ES" sz="2000" b="0" i="0" u="none" strike="noStrike" cap="none" normalizeH="0" baseline="0" dirty="0">
                <a:ln>
                  <a:noFill/>
                </a:ln>
                <a:solidFill>
                  <a:srgbClr val="CC7832"/>
                </a:solidFill>
                <a:effectLst/>
                <a:latin typeface="Arial Unicode MS"/>
              </a:rPr>
              <a:t>: true,</a:t>
            </a:r>
            <a:br>
              <a:rPr kumimoji="0" lang="es-ES" altLang="es-ES" sz="2000" b="0" i="0" u="none" strike="noStrike" cap="none" normalizeH="0" baseline="0" dirty="0">
                <a:ln>
                  <a:noFill/>
                </a:ln>
                <a:solidFill>
                  <a:srgbClr val="CC7832"/>
                </a:solidFill>
                <a:effectLst/>
                <a:latin typeface="Arial Unicode MS"/>
              </a:rPr>
            </a:b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a:ln>
                  <a:noFill/>
                </a:ln>
                <a:solidFill>
                  <a:srgbClr val="9876AA"/>
                </a:solidFill>
                <a:effectLst/>
                <a:latin typeface="Arial Unicode MS"/>
              </a:rPr>
              <a:t>"roles"</a:t>
            </a: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a:ln>
                  <a:noFill/>
                </a:ln>
                <a:solidFill>
                  <a:srgbClr val="A9B7C6"/>
                </a:solidFill>
                <a:effectLst/>
                <a:latin typeface="Arial Unicode MS"/>
              </a:rPr>
              <a:t>[</a:t>
            </a:r>
            <a:r>
              <a:rPr kumimoji="0" lang="es-ES" altLang="es-ES" sz="2000" b="0" i="0" u="none" strike="noStrike" cap="none" normalizeH="0" baseline="0" dirty="0">
                <a:ln>
                  <a:noFill/>
                </a:ln>
                <a:solidFill>
                  <a:srgbClr val="6A8759"/>
                </a:solidFill>
                <a:effectLst/>
                <a:latin typeface="Arial Unicode MS"/>
              </a:rPr>
              <a:t>"usuario"</a:t>
            </a: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a:ln>
                  <a:noFill/>
                </a:ln>
                <a:solidFill>
                  <a:srgbClr val="6A8759"/>
                </a:solidFill>
                <a:effectLst/>
                <a:latin typeface="Arial Unicode MS"/>
              </a:rPr>
              <a:t>"profesor"</a:t>
            </a:r>
            <a:r>
              <a:rPr kumimoji="0" lang="es-ES" altLang="es-ES" sz="2000" b="0" i="0" u="none" strike="noStrike" cap="none" normalizeH="0" baseline="0" dirty="0">
                <a:ln>
                  <a:noFill/>
                </a:ln>
                <a:solidFill>
                  <a:srgbClr val="A9B7C6"/>
                </a:solidFill>
                <a:effectLst/>
                <a:latin typeface="Arial Unicode MS"/>
              </a:rPr>
              <a:t>]</a:t>
            </a:r>
            <a:r>
              <a:rPr kumimoji="0" lang="es-ES" altLang="es-ES" sz="2000" b="0" i="0" u="none" strike="noStrike" cap="none" normalizeH="0" baseline="0" dirty="0">
                <a:ln>
                  <a:noFill/>
                </a:ln>
                <a:solidFill>
                  <a:srgbClr val="CC7832"/>
                </a:solidFill>
                <a:effectLst/>
                <a:latin typeface="Arial Unicode MS"/>
              </a:rPr>
              <a:t>,</a:t>
            </a:r>
            <a:br>
              <a:rPr kumimoji="0" lang="es-ES" altLang="es-ES" sz="2000" b="0" i="0" u="none" strike="noStrike" cap="none" normalizeH="0" baseline="0" dirty="0">
                <a:ln>
                  <a:noFill/>
                </a:ln>
                <a:solidFill>
                  <a:srgbClr val="CC7832"/>
                </a:solidFill>
                <a:effectLst/>
                <a:latin typeface="Arial Unicode MS"/>
              </a:rPr>
            </a:b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a:ln>
                  <a:noFill/>
                </a:ln>
                <a:solidFill>
                  <a:srgbClr val="9876AA"/>
                </a:solidFill>
                <a:effectLst/>
                <a:latin typeface="Arial Unicode MS"/>
              </a:rPr>
              <a:t>"</a:t>
            </a:r>
            <a:r>
              <a:rPr kumimoji="0" lang="es-ES" altLang="es-ES" sz="2000" b="0" i="0" u="none" strike="noStrike" cap="none" normalizeH="0" baseline="0" dirty="0" err="1">
                <a:ln>
                  <a:noFill/>
                </a:ln>
                <a:solidFill>
                  <a:srgbClr val="9876AA"/>
                </a:solidFill>
                <a:effectLst/>
                <a:latin typeface="Arial Unicode MS"/>
              </a:rPr>
              <a:t>direccion</a:t>
            </a:r>
            <a:r>
              <a:rPr kumimoji="0" lang="es-ES" altLang="es-ES" sz="2000" b="0" i="0" u="none" strike="noStrike" cap="none" normalizeH="0" baseline="0" dirty="0">
                <a:ln>
                  <a:noFill/>
                </a:ln>
                <a:solidFill>
                  <a:srgbClr val="9876AA"/>
                </a:solidFill>
                <a:effectLst/>
                <a:latin typeface="Arial Unicode MS"/>
              </a:rPr>
              <a:t>"</a:t>
            </a: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a:ln>
                  <a:noFill/>
                </a:ln>
                <a:solidFill>
                  <a:srgbClr val="A9B7C6"/>
                </a:solidFill>
                <a:effectLst/>
                <a:latin typeface="Arial Unicode MS"/>
              </a:rPr>
              <a:t>{</a:t>
            </a:r>
            <a:br>
              <a:rPr kumimoji="0" lang="es-ES" altLang="es-ES" sz="2000" b="0" i="0" u="none" strike="noStrike" cap="none" normalizeH="0" baseline="0" dirty="0">
                <a:ln>
                  <a:noFill/>
                </a:ln>
                <a:solidFill>
                  <a:srgbClr val="A9B7C6"/>
                </a:solidFill>
                <a:effectLst/>
                <a:latin typeface="Arial Unicode MS"/>
              </a:rPr>
            </a:br>
            <a:r>
              <a:rPr kumimoji="0" lang="es-ES" altLang="es-ES" sz="2000" b="0" i="0" u="none" strike="noStrike" cap="none" normalizeH="0" baseline="0" dirty="0">
                <a:ln>
                  <a:noFill/>
                </a:ln>
                <a:solidFill>
                  <a:srgbClr val="A9B7C6"/>
                </a:solidFill>
                <a:effectLst/>
                <a:latin typeface="Arial Unicode MS"/>
              </a:rPr>
              <a:t>    </a:t>
            </a:r>
            <a:r>
              <a:rPr kumimoji="0" lang="es-ES" altLang="es-ES" sz="2000" b="0" i="0" u="none" strike="noStrike" cap="none" normalizeH="0" baseline="0" dirty="0">
                <a:ln>
                  <a:noFill/>
                </a:ln>
                <a:solidFill>
                  <a:srgbClr val="9876AA"/>
                </a:solidFill>
                <a:effectLst/>
                <a:latin typeface="Arial Unicode MS"/>
              </a:rPr>
              <a:t>"calle"</a:t>
            </a: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a:ln>
                  <a:noFill/>
                </a:ln>
                <a:solidFill>
                  <a:srgbClr val="6A8759"/>
                </a:solidFill>
                <a:effectLst/>
                <a:latin typeface="Arial Unicode MS"/>
              </a:rPr>
              <a:t>"Calle Falsa 123"</a:t>
            </a:r>
            <a:r>
              <a:rPr kumimoji="0" lang="es-ES" altLang="es-ES" sz="2000" b="0" i="0" u="none" strike="noStrike" cap="none" normalizeH="0" baseline="0" dirty="0">
                <a:ln>
                  <a:noFill/>
                </a:ln>
                <a:solidFill>
                  <a:srgbClr val="CC7832"/>
                </a:solidFill>
                <a:effectLst/>
                <a:latin typeface="Arial Unicode MS"/>
              </a:rPr>
              <a:t>,</a:t>
            </a:r>
            <a:br>
              <a:rPr kumimoji="0" lang="es-ES" altLang="es-ES" sz="2000" b="0" i="0" u="none" strike="noStrike" cap="none" normalizeH="0" baseline="0" dirty="0">
                <a:ln>
                  <a:noFill/>
                </a:ln>
                <a:solidFill>
                  <a:srgbClr val="CC7832"/>
                </a:solidFill>
                <a:effectLst/>
                <a:latin typeface="Arial Unicode MS"/>
              </a:rPr>
            </a:b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a:ln>
                  <a:noFill/>
                </a:ln>
                <a:solidFill>
                  <a:srgbClr val="9876AA"/>
                </a:solidFill>
                <a:effectLst/>
                <a:latin typeface="Arial Unicode MS"/>
              </a:rPr>
              <a:t>"ciudad"</a:t>
            </a: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a:ln>
                  <a:noFill/>
                </a:ln>
                <a:solidFill>
                  <a:srgbClr val="6A8759"/>
                </a:solidFill>
                <a:effectLst/>
                <a:latin typeface="Arial Unicode MS"/>
              </a:rPr>
              <a:t>"Alcorcón"</a:t>
            </a:r>
            <a:r>
              <a:rPr kumimoji="0" lang="es-ES" altLang="es-ES" sz="2000" b="0" i="0" u="none" strike="noStrike" cap="none" normalizeH="0" baseline="0" dirty="0">
                <a:ln>
                  <a:noFill/>
                </a:ln>
                <a:solidFill>
                  <a:srgbClr val="CC7832"/>
                </a:solidFill>
                <a:effectLst/>
                <a:latin typeface="Arial Unicode MS"/>
              </a:rPr>
              <a:t>,</a:t>
            </a:r>
            <a:br>
              <a:rPr kumimoji="0" lang="es-ES" altLang="es-ES" sz="2000" b="0" i="0" u="none" strike="noStrike" cap="none" normalizeH="0" baseline="0" dirty="0">
                <a:ln>
                  <a:noFill/>
                </a:ln>
                <a:solidFill>
                  <a:srgbClr val="CC7832"/>
                </a:solidFill>
                <a:effectLst/>
                <a:latin typeface="Arial Unicode MS"/>
              </a:rPr>
            </a:b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a:ln>
                  <a:noFill/>
                </a:ln>
                <a:solidFill>
                  <a:srgbClr val="9876AA"/>
                </a:solidFill>
                <a:effectLst/>
                <a:latin typeface="Arial Unicode MS"/>
              </a:rPr>
              <a:t>"</a:t>
            </a:r>
            <a:r>
              <a:rPr kumimoji="0" lang="es-ES" altLang="es-ES" sz="2000" b="0" i="0" u="none" strike="noStrike" cap="none" normalizeH="0" baseline="0" dirty="0" err="1">
                <a:ln>
                  <a:noFill/>
                </a:ln>
                <a:solidFill>
                  <a:srgbClr val="9876AA"/>
                </a:solidFill>
                <a:effectLst/>
                <a:latin typeface="Arial Unicode MS"/>
              </a:rPr>
              <a:t>codigoPostal</a:t>
            </a:r>
            <a:r>
              <a:rPr kumimoji="0" lang="es-ES" altLang="es-ES" sz="2000" b="0" i="0" u="none" strike="noStrike" cap="none" normalizeH="0" baseline="0" dirty="0">
                <a:ln>
                  <a:noFill/>
                </a:ln>
                <a:solidFill>
                  <a:srgbClr val="9876AA"/>
                </a:solidFill>
                <a:effectLst/>
                <a:latin typeface="Arial Unicode MS"/>
              </a:rPr>
              <a:t>"</a:t>
            </a: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a:ln>
                  <a:noFill/>
                </a:ln>
                <a:solidFill>
                  <a:srgbClr val="6A8759"/>
                </a:solidFill>
                <a:effectLst/>
                <a:latin typeface="Arial Unicode MS"/>
              </a:rPr>
              <a:t>"28922"</a:t>
            </a:r>
            <a:br>
              <a:rPr kumimoji="0" lang="es-ES" altLang="es-ES" sz="2000" b="0" i="0" u="none" strike="noStrike" cap="none" normalizeH="0" baseline="0" dirty="0">
                <a:ln>
                  <a:noFill/>
                </a:ln>
                <a:solidFill>
                  <a:srgbClr val="6A8759"/>
                </a:solidFill>
                <a:effectLst/>
                <a:latin typeface="Arial Unicode MS"/>
              </a:rPr>
            </a:br>
            <a:r>
              <a:rPr kumimoji="0" lang="es-ES" altLang="es-ES" sz="2000" b="0" i="0" u="none" strike="noStrike" cap="none" normalizeH="0" baseline="0" dirty="0">
                <a:ln>
                  <a:noFill/>
                </a:ln>
                <a:solidFill>
                  <a:srgbClr val="6A8759"/>
                </a:solidFill>
                <a:effectLst/>
                <a:latin typeface="Arial Unicode MS"/>
              </a:rPr>
              <a:t>  </a:t>
            </a:r>
            <a:r>
              <a:rPr kumimoji="0" lang="es-ES" altLang="es-ES" sz="2000" b="0" i="0" u="none" strike="noStrike" cap="none" normalizeH="0" baseline="0" dirty="0">
                <a:ln>
                  <a:noFill/>
                </a:ln>
                <a:solidFill>
                  <a:srgbClr val="A9B7C6"/>
                </a:solidFill>
                <a:effectLst/>
                <a:latin typeface="Arial Unicode MS"/>
              </a:rPr>
              <a:t>}</a:t>
            </a:r>
            <a:br>
              <a:rPr kumimoji="0" lang="es-ES" altLang="es-ES" sz="2000" b="0" i="0" u="none" strike="noStrike" cap="none" normalizeH="0" baseline="0" dirty="0">
                <a:ln>
                  <a:noFill/>
                </a:ln>
                <a:solidFill>
                  <a:srgbClr val="A9B7C6"/>
                </a:solidFill>
                <a:effectLst/>
                <a:latin typeface="Arial Unicode MS"/>
              </a:rPr>
            </a:br>
            <a:r>
              <a:rPr kumimoji="0" lang="es-ES" altLang="es-ES" sz="2000" b="0" i="0" u="none" strike="noStrike" cap="none" normalizeH="0" baseline="0" dirty="0">
                <a:ln>
                  <a:noFill/>
                </a:ln>
                <a:solidFill>
                  <a:srgbClr val="A9B7C6"/>
                </a:solidFill>
                <a:effectLst/>
                <a:latin typeface="Arial Unicode MS"/>
              </a:rPr>
              <a:t>}</a:t>
            </a:r>
            <a:endParaRPr kumimoji="0" lang="es-ES" altLang="es-ES" sz="2000" b="0" i="0" u="none" strike="noStrike" cap="none" normalizeH="0" baseline="0" dirty="0">
              <a:ln>
                <a:noFill/>
              </a:ln>
              <a:solidFill>
                <a:schemeClr val="tx1"/>
              </a:solidFill>
              <a:effectLst/>
              <a:latin typeface="Arial" panose="020B0604020202020204" pitchFamily="34" charset="0"/>
            </a:endParaRPr>
          </a:p>
        </p:txBody>
      </p:sp>
      <p:sp>
        <p:nvSpPr>
          <p:cNvPr id="10" name="Subtitle 4">
            <a:extLst>
              <a:ext uri="{FF2B5EF4-FFF2-40B4-BE49-F238E27FC236}">
                <a16:creationId xmlns:a16="http://schemas.microsoft.com/office/drawing/2014/main" id="{B150AB2F-93E0-B110-400B-20BF91150EF5}"/>
              </a:ext>
            </a:extLst>
          </p:cNvPr>
          <p:cNvSpPr>
            <a:spLocks noGrp="1"/>
          </p:cNvSpPr>
          <p:nvPr>
            <p:ph type="subTitle" idx="10"/>
          </p:nvPr>
        </p:nvSpPr>
        <p:spPr>
          <a:xfrm>
            <a:off x="5861305" y="1235088"/>
            <a:ext cx="5952570" cy="4589280"/>
          </a:xfrm>
        </p:spPr>
        <p:txBody>
          <a:bodyPr/>
          <a:lstStyle/>
          <a:p>
            <a:r>
              <a:rPr lang="es-ES" dirty="0" err="1"/>
              <a:t>Strings</a:t>
            </a:r>
            <a:r>
              <a:rPr lang="es-ES" dirty="0"/>
              <a:t>: id, nombre, email</a:t>
            </a:r>
          </a:p>
          <a:p>
            <a:r>
              <a:rPr lang="es-ES" dirty="0"/>
              <a:t>Número: edad</a:t>
            </a:r>
          </a:p>
          <a:p>
            <a:r>
              <a:rPr lang="es-ES" dirty="0" err="1"/>
              <a:t>Boolean</a:t>
            </a:r>
            <a:r>
              <a:rPr lang="es-ES" dirty="0"/>
              <a:t> : </a:t>
            </a:r>
            <a:r>
              <a:rPr lang="es-ES" dirty="0" err="1"/>
              <a:t>enActivo</a:t>
            </a:r>
            <a:endParaRPr lang="es-ES" dirty="0"/>
          </a:p>
          <a:p>
            <a:r>
              <a:rPr lang="es-ES" dirty="0"/>
              <a:t>Lista: roles</a:t>
            </a:r>
          </a:p>
          <a:p>
            <a:r>
              <a:rPr lang="es-ES" dirty="0"/>
              <a:t>Objeto: dirección</a:t>
            </a:r>
          </a:p>
        </p:txBody>
      </p:sp>
    </p:spTree>
    <p:extLst>
      <p:ext uri="{BB962C8B-B14F-4D97-AF65-F5344CB8AC3E}">
        <p14:creationId xmlns:p14="http://schemas.microsoft.com/office/powerpoint/2010/main" val="8469271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Ejemplo</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1078344"/>
          </a:xfrm>
        </p:spPr>
        <p:txBody>
          <a:bodyPr/>
          <a:lstStyle/>
          <a:p>
            <a:r>
              <a:rPr lang="es-ES" dirty="0"/>
              <a:t>Aplicación en </a:t>
            </a:r>
            <a:r>
              <a:rPr lang="es-ES" dirty="0" err="1"/>
              <a:t>SpringBoot</a:t>
            </a:r>
            <a:r>
              <a:rPr lang="es-ES" dirty="0"/>
              <a:t> con la dependencia de </a:t>
            </a:r>
            <a:r>
              <a:rPr lang="es-ES" dirty="0" err="1"/>
              <a:t>SpringWeb</a:t>
            </a:r>
            <a:r>
              <a:rPr lang="es-ES" dirty="0"/>
              <a:t> para saludar desde una API REST</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29</a:t>
            </a:fld>
            <a:endParaRPr lang="es-ES"/>
          </a:p>
        </p:txBody>
      </p:sp>
      <p:sp>
        <p:nvSpPr>
          <p:cNvPr id="3" name="Rectangle 1">
            <a:extLst>
              <a:ext uri="{FF2B5EF4-FFF2-40B4-BE49-F238E27FC236}">
                <a16:creationId xmlns:a16="http://schemas.microsoft.com/office/drawing/2014/main" id="{6E7497A7-08CF-0226-A1AC-C41C5F18771C}"/>
              </a:ext>
            </a:extLst>
          </p:cNvPr>
          <p:cNvSpPr>
            <a:spLocks noChangeArrowheads="1"/>
          </p:cNvSpPr>
          <p:nvPr/>
        </p:nvSpPr>
        <p:spPr bwMode="auto">
          <a:xfrm>
            <a:off x="451439" y="3299957"/>
            <a:ext cx="4760641" cy="2246769"/>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2000" b="0" i="0" u="none" strike="noStrike" cap="none" normalizeH="0" baseline="0" dirty="0">
                <a:ln>
                  <a:noFill/>
                </a:ln>
                <a:solidFill>
                  <a:srgbClr val="BBB529"/>
                </a:solidFill>
                <a:effectLst/>
                <a:latin typeface="Arial Unicode MS"/>
              </a:rPr>
              <a:t>@RestController</a:t>
            </a:r>
            <a:br>
              <a:rPr kumimoji="0" lang="es-ES" altLang="es-ES" sz="2000" b="0" i="0" u="none" strike="noStrike" cap="none" normalizeH="0" baseline="0" dirty="0">
                <a:ln>
                  <a:noFill/>
                </a:ln>
                <a:solidFill>
                  <a:srgbClr val="BBB529"/>
                </a:solidFill>
                <a:effectLst/>
                <a:latin typeface="Arial Unicode MS"/>
              </a:rPr>
            </a:br>
            <a:r>
              <a:rPr kumimoji="0" lang="es-ES" altLang="es-ES" sz="2000" b="0" i="0" u="none" strike="noStrike" cap="none" normalizeH="0" baseline="0" dirty="0" err="1">
                <a:ln>
                  <a:noFill/>
                </a:ln>
                <a:solidFill>
                  <a:srgbClr val="CC7832"/>
                </a:solidFill>
                <a:effectLst/>
                <a:latin typeface="Arial Unicode MS"/>
              </a:rPr>
              <a:t>public</a:t>
            </a: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err="1">
                <a:ln>
                  <a:noFill/>
                </a:ln>
                <a:solidFill>
                  <a:srgbClr val="CC7832"/>
                </a:solidFill>
                <a:effectLst/>
                <a:latin typeface="Arial Unicode MS"/>
              </a:rPr>
              <a:t>class</a:t>
            </a: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err="1">
                <a:ln>
                  <a:noFill/>
                </a:ln>
                <a:solidFill>
                  <a:srgbClr val="A9B7C6"/>
                </a:solidFill>
                <a:effectLst/>
                <a:latin typeface="Arial Unicode MS"/>
              </a:rPr>
              <a:t>GreetingRESTController</a:t>
            </a:r>
            <a:r>
              <a:rPr kumimoji="0" lang="es-ES" altLang="es-ES" sz="2000" b="0" i="0" u="none" strike="noStrike" cap="none" normalizeH="0" baseline="0" dirty="0">
                <a:ln>
                  <a:noFill/>
                </a:ln>
                <a:solidFill>
                  <a:srgbClr val="A9B7C6"/>
                </a:solidFill>
                <a:effectLst/>
                <a:latin typeface="Arial Unicode MS"/>
              </a:rPr>
              <a:t> {</a:t>
            </a:r>
            <a:br>
              <a:rPr kumimoji="0" lang="es-ES" altLang="es-ES" sz="2000" b="0" i="0" u="none" strike="noStrike" cap="none" normalizeH="0" baseline="0" dirty="0">
                <a:ln>
                  <a:noFill/>
                </a:ln>
                <a:solidFill>
                  <a:srgbClr val="A9B7C6"/>
                </a:solidFill>
                <a:effectLst/>
                <a:latin typeface="Arial Unicode MS"/>
              </a:rPr>
            </a:br>
            <a:r>
              <a:rPr kumimoji="0" lang="es-ES" altLang="es-ES" sz="2000" b="0" i="0" u="none" strike="noStrike" cap="none" normalizeH="0" baseline="0" dirty="0">
                <a:ln>
                  <a:noFill/>
                </a:ln>
                <a:solidFill>
                  <a:srgbClr val="A9B7C6"/>
                </a:solidFill>
                <a:effectLst/>
                <a:latin typeface="Arial Unicode MS"/>
              </a:rPr>
              <a:t>    </a:t>
            </a:r>
            <a:r>
              <a:rPr kumimoji="0" lang="es-ES" altLang="es-ES" sz="2000" b="0" i="0" u="none" strike="noStrike" cap="none" normalizeH="0" baseline="0" dirty="0">
                <a:ln>
                  <a:noFill/>
                </a:ln>
                <a:solidFill>
                  <a:srgbClr val="BBB529"/>
                </a:solidFill>
                <a:effectLst/>
                <a:latin typeface="Arial Unicode MS"/>
              </a:rPr>
              <a:t>@GetMapping</a:t>
            </a:r>
            <a:r>
              <a:rPr kumimoji="0" lang="es-ES" altLang="es-ES" sz="2000" b="0" i="0" u="none" strike="noStrike" cap="none" normalizeH="0" baseline="0" dirty="0">
                <a:ln>
                  <a:noFill/>
                </a:ln>
                <a:solidFill>
                  <a:srgbClr val="A9B7C6"/>
                </a:solidFill>
                <a:effectLst/>
                <a:latin typeface="Arial Unicode MS"/>
              </a:rPr>
              <a:t>(</a:t>
            </a:r>
            <a:r>
              <a:rPr kumimoji="0" lang="es-ES" altLang="es-ES" sz="2000" b="0" i="0" u="none" strike="noStrike" cap="none" normalizeH="0" baseline="0" dirty="0">
                <a:ln>
                  <a:noFill/>
                </a:ln>
                <a:solidFill>
                  <a:srgbClr val="6A8759"/>
                </a:solidFill>
                <a:effectLst/>
                <a:latin typeface="Arial Unicode MS"/>
              </a:rPr>
              <a:t>"/greeting"</a:t>
            </a:r>
            <a:r>
              <a:rPr kumimoji="0" lang="es-ES" altLang="es-ES" sz="2000" b="0" i="0" u="none" strike="noStrike" cap="none" normalizeH="0" baseline="0" dirty="0">
                <a:ln>
                  <a:noFill/>
                </a:ln>
                <a:solidFill>
                  <a:srgbClr val="A9B7C6"/>
                </a:solidFill>
                <a:effectLst/>
                <a:latin typeface="Arial Unicode MS"/>
              </a:rPr>
              <a:t>)</a:t>
            </a:r>
            <a:br>
              <a:rPr kumimoji="0" lang="es-ES" altLang="es-ES" sz="2000" b="0" i="0" u="none" strike="noStrike" cap="none" normalizeH="0" baseline="0" dirty="0">
                <a:ln>
                  <a:noFill/>
                </a:ln>
                <a:solidFill>
                  <a:srgbClr val="A9B7C6"/>
                </a:solidFill>
                <a:effectLst/>
                <a:latin typeface="Arial Unicode MS"/>
              </a:rPr>
            </a:br>
            <a:r>
              <a:rPr kumimoji="0" lang="es-ES" altLang="es-ES" sz="2000" b="0" i="0" u="none" strike="noStrike" cap="none" normalizeH="0" baseline="0" dirty="0">
                <a:ln>
                  <a:noFill/>
                </a:ln>
                <a:solidFill>
                  <a:srgbClr val="A9B7C6"/>
                </a:solidFill>
                <a:effectLst/>
                <a:latin typeface="Arial Unicode MS"/>
              </a:rPr>
              <a:t>    </a:t>
            </a:r>
            <a:r>
              <a:rPr kumimoji="0" lang="es-ES" altLang="es-ES" sz="2000" b="0" i="0" u="none" strike="noStrike" cap="none" normalizeH="0" baseline="0" dirty="0" err="1">
                <a:ln>
                  <a:noFill/>
                </a:ln>
                <a:solidFill>
                  <a:srgbClr val="CC7832"/>
                </a:solidFill>
                <a:effectLst/>
                <a:latin typeface="Arial Unicode MS"/>
              </a:rPr>
              <a:t>public</a:t>
            </a: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err="1">
                <a:ln>
                  <a:noFill/>
                </a:ln>
                <a:solidFill>
                  <a:srgbClr val="A9B7C6"/>
                </a:solidFill>
                <a:effectLst/>
                <a:latin typeface="Arial Unicode MS"/>
              </a:rPr>
              <a:t>String</a:t>
            </a:r>
            <a:r>
              <a:rPr kumimoji="0" lang="es-ES" altLang="es-ES" sz="2000" b="0" i="0" u="none" strike="noStrike" cap="none" normalizeH="0" baseline="0" dirty="0">
                <a:ln>
                  <a:noFill/>
                </a:ln>
                <a:solidFill>
                  <a:srgbClr val="A9B7C6"/>
                </a:solidFill>
                <a:effectLst/>
                <a:latin typeface="Arial Unicode MS"/>
              </a:rPr>
              <a:t> </a:t>
            </a:r>
            <a:r>
              <a:rPr kumimoji="0" lang="es-ES" altLang="es-ES" sz="2000" b="0" i="0" u="none" strike="noStrike" cap="none" normalizeH="0" baseline="0" dirty="0" err="1">
                <a:ln>
                  <a:noFill/>
                </a:ln>
                <a:solidFill>
                  <a:srgbClr val="FFC66D"/>
                </a:solidFill>
                <a:effectLst/>
                <a:latin typeface="Arial Unicode MS"/>
              </a:rPr>
              <a:t>greeting</a:t>
            </a:r>
            <a:r>
              <a:rPr kumimoji="0" lang="es-ES" altLang="es-ES" sz="2000" b="0" i="0" u="none" strike="noStrike" cap="none" normalizeH="0" baseline="0" dirty="0">
                <a:ln>
                  <a:noFill/>
                </a:ln>
                <a:solidFill>
                  <a:srgbClr val="A9B7C6"/>
                </a:solidFill>
                <a:effectLst/>
                <a:latin typeface="Arial Unicode MS"/>
              </a:rPr>
              <a:t>() {</a:t>
            </a:r>
            <a:br>
              <a:rPr kumimoji="0" lang="es-ES" altLang="es-ES" sz="2000" b="0" i="0" u="none" strike="noStrike" cap="none" normalizeH="0" baseline="0" dirty="0">
                <a:ln>
                  <a:noFill/>
                </a:ln>
                <a:solidFill>
                  <a:srgbClr val="A9B7C6"/>
                </a:solidFill>
                <a:effectLst/>
                <a:latin typeface="Arial Unicode MS"/>
              </a:rPr>
            </a:br>
            <a:r>
              <a:rPr kumimoji="0" lang="es-ES" altLang="es-ES" sz="2000" b="0" i="0" u="none" strike="noStrike" cap="none" normalizeH="0" baseline="0" dirty="0">
                <a:ln>
                  <a:noFill/>
                </a:ln>
                <a:solidFill>
                  <a:srgbClr val="A9B7C6"/>
                </a:solidFill>
                <a:effectLst/>
                <a:latin typeface="Arial Unicode MS"/>
              </a:rPr>
              <a:t>        </a:t>
            </a:r>
            <a:r>
              <a:rPr kumimoji="0" lang="es-ES" altLang="es-ES" sz="2000" b="0" i="0" u="none" strike="noStrike" cap="none" normalizeH="0" baseline="0" dirty="0" err="1">
                <a:ln>
                  <a:noFill/>
                </a:ln>
                <a:solidFill>
                  <a:srgbClr val="CC7832"/>
                </a:solidFill>
                <a:effectLst/>
                <a:latin typeface="Arial Unicode MS"/>
              </a:rPr>
              <a:t>return</a:t>
            </a: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a:ln>
                  <a:noFill/>
                </a:ln>
                <a:solidFill>
                  <a:srgbClr val="6A8759"/>
                </a:solidFill>
                <a:effectLst/>
                <a:latin typeface="Arial Unicode MS"/>
              </a:rPr>
              <a:t>"</a:t>
            </a:r>
            <a:r>
              <a:rPr kumimoji="0" lang="es-ES" altLang="es-ES" sz="2000" b="0" i="0" u="none" strike="noStrike" cap="none" normalizeH="0" baseline="0" dirty="0" err="1">
                <a:ln>
                  <a:noFill/>
                </a:ln>
                <a:solidFill>
                  <a:srgbClr val="6A8759"/>
                </a:solidFill>
                <a:effectLst/>
                <a:latin typeface="Arial Unicode MS"/>
              </a:rPr>
              <a:t>Hello</a:t>
            </a:r>
            <a:r>
              <a:rPr kumimoji="0" lang="es-ES" altLang="es-ES" sz="2000" b="0" i="0" u="none" strike="noStrike" cap="none" normalizeH="0" baseline="0" dirty="0">
                <a:ln>
                  <a:noFill/>
                </a:ln>
                <a:solidFill>
                  <a:srgbClr val="6A8759"/>
                </a:solidFill>
                <a:effectLst/>
                <a:latin typeface="Arial Unicode MS"/>
              </a:rPr>
              <a:t> </a:t>
            </a:r>
            <a:r>
              <a:rPr kumimoji="0" lang="es-ES" altLang="es-ES" sz="2000" b="0" i="0" u="none" strike="noStrike" cap="none" normalizeH="0" baseline="0" dirty="0" err="1">
                <a:ln>
                  <a:noFill/>
                </a:ln>
                <a:solidFill>
                  <a:srgbClr val="6A8759"/>
                </a:solidFill>
                <a:effectLst/>
                <a:latin typeface="Arial Unicode MS"/>
              </a:rPr>
              <a:t>World</a:t>
            </a:r>
            <a:r>
              <a:rPr kumimoji="0" lang="es-ES" altLang="es-ES" sz="2000" b="0" i="0" u="none" strike="noStrike" cap="none" normalizeH="0" baseline="0" dirty="0">
                <a:ln>
                  <a:noFill/>
                </a:ln>
                <a:solidFill>
                  <a:srgbClr val="6A8759"/>
                </a:solidFill>
                <a:effectLst/>
                <a:latin typeface="Arial Unicode MS"/>
              </a:rPr>
              <a:t>!"</a:t>
            </a:r>
            <a:r>
              <a:rPr kumimoji="0" lang="es-ES" altLang="es-ES" sz="2000" b="0" i="0" u="none" strike="noStrike" cap="none" normalizeH="0" baseline="0" dirty="0">
                <a:ln>
                  <a:noFill/>
                </a:ln>
                <a:solidFill>
                  <a:srgbClr val="CC7832"/>
                </a:solidFill>
                <a:effectLst/>
                <a:latin typeface="Arial Unicode MS"/>
              </a:rPr>
              <a:t>;</a:t>
            </a:r>
            <a:br>
              <a:rPr kumimoji="0" lang="es-ES" altLang="es-ES" sz="2000" b="0" i="0" u="none" strike="noStrike" cap="none" normalizeH="0" baseline="0" dirty="0">
                <a:ln>
                  <a:noFill/>
                </a:ln>
                <a:solidFill>
                  <a:srgbClr val="CC7832"/>
                </a:solidFill>
                <a:effectLst/>
                <a:latin typeface="Arial Unicode MS"/>
              </a:rPr>
            </a:b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a:ln>
                  <a:noFill/>
                </a:ln>
                <a:solidFill>
                  <a:srgbClr val="A9B7C6"/>
                </a:solidFill>
                <a:effectLst/>
                <a:latin typeface="Arial Unicode MS"/>
              </a:rPr>
              <a:t>}</a:t>
            </a:r>
            <a:br>
              <a:rPr kumimoji="0" lang="es-ES" altLang="es-ES" sz="2000" b="0" i="0" u="none" strike="noStrike" cap="none" normalizeH="0" baseline="0" dirty="0">
                <a:ln>
                  <a:noFill/>
                </a:ln>
                <a:solidFill>
                  <a:srgbClr val="A9B7C6"/>
                </a:solidFill>
                <a:effectLst/>
                <a:latin typeface="Arial Unicode MS"/>
              </a:rPr>
            </a:br>
            <a:r>
              <a:rPr kumimoji="0" lang="es-ES" altLang="es-ES" sz="2000" b="0" i="0" u="none" strike="noStrike" cap="none" normalizeH="0" baseline="0" dirty="0">
                <a:ln>
                  <a:noFill/>
                </a:ln>
                <a:solidFill>
                  <a:srgbClr val="A9B7C6"/>
                </a:solidFill>
                <a:effectLst/>
                <a:latin typeface="Arial Unicode MS"/>
              </a:rPr>
              <a:t>}</a:t>
            </a:r>
            <a:endParaRPr kumimoji="0" lang="es-ES" altLang="es-ES" sz="2000" b="0" i="0" u="none" strike="noStrike" cap="none" normalizeH="0" baseline="0" dirty="0">
              <a:ln>
                <a:noFill/>
              </a:ln>
              <a:solidFill>
                <a:schemeClr val="tx1"/>
              </a:solidFill>
              <a:effectLst/>
              <a:latin typeface="Arial" panose="020B0604020202020204" pitchFamily="34" charset="0"/>
            </a:endParaRPr>
          </a:p>
        </p:txBody>
      </p:sp>
      <p:pic>
        <p:nvPicPr>
          <p:cNvPr id="7" name="Picture 6">
            <a:extLst>
              <a:ext uri="{FF2B5EF4-FFF2-40B4-BE49-F238E27FC236}">
                <a16:creationId xmlns:a16="http://schemas.microsoft.com/office/drawing/2014/main" id="{83159AEB-E96D-D66B-94B8-1BCC2055A928}"/>
              </a:ext>
            </a:extLst>
          </p:cNvPr>
          <p:cNvPicPr>
            <a:picLocks noChangeAspect="1"/>
          </p:cNvPicPr>
          <p:nvPr/>
        </p:nvPicPr>
        <p:blipFill>
          <a:blip r:embed="rId3"/>
          <a:stretch>
            <a:fillRect/>
          </a:stretch>
        </p:blipFill>
        <p:spPr>
          <a:xfrm>
            <a:off x="6095999" y="3299957"/>
            <a:ext cx="4220164" cy="1219370"/>
          </a:xfrm>
          <a:prstGeom prst="rect">
            <a:avLst/>
          </a:prstGeom>
        </p:spPr>
      </p:pic>
      <p:sp>
        <p:nvSpPr>
          <p:cNvPr id="8" name="Subtitle 4">
            <a:extLst>
              <a:ext uri="{FF2B5EF4-FFF2-40B4-BE49-F238E27FC236}">
                <a16:creationId xmlns:a16="http://schemas.microsoft.com/office/drawing/2014/main" id="{D2B81157-31D7-844B-FCFD-31CD9E2F6874}"/>
              </a:ext>
            </a:extLst>
          </p:cNvPr>
          <p:cNvSpPr txBox="1">
            <a:spLocks/>
          </p:cNvSpPr>
          <p:nvPr/>
        </p:nvSpPr>
        <p:spPr>
          <a:xfrm>
            <a:off x="451438" y="2739564"/>
            <a:ext cx="3983401" cy="666360"/>
          </a:xfrm>
          <a:prstGeom prst="rect">
            <a:avLst/>
          </a:prstGeom>
        </p:spPr>
        <p:txBody>
          <a:bodyPr lIns="0" tIns="0" rIns="0" bIns="0" anchor="ctr">
            <a:noAutofit/>
          </a:bodyPr>
          <a:lstStyle>
            <a:lvl1pPr marL="228600" indent="-228600" algn="l" defTabSz="914400" rtl="0" eaLnBrk="1" latinLnBrk="0" hangingPunct="1">
              <a:lnSpc>
                <a:spcPct val="90000"/>
              </a:lnSpc>
              <a:spcBef>
                <a:spcPts val="1000"/>
              </a:spcBef>
              <a:buClr>
                <a:srgbClr val="CB0017"/>
              </a:buClr>
              <a:buFont typeface="Arial" panose="020B0604020202020204" pitchFamily="34" charset="0"/>
              <a:buChar char="•"/>
              <a:defRPr sz="3600" kern="1200">
                <a:solidFill>
                  <a:schemeClr val="tx1"/>
                </a:solidFill>
                <a:latin typeface="Söhne"/>
                <a:ea typeface="+mn-ea"/>
                <a:cs typeface="Quire Sans" panose="020B05020404000200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3000" dirty="0" err="1"/>
              <a:t>GreetingRESTController</a:t>
            </a:r>
            <a:endParaRPr lang="es-ES" sz="3000" dirty="0"/>
          </a:p>
        </p:txBody>
      </p:sp>
      <p:sp>
        <p:nvSpPr>
          <p:cNvPr id="9" name="Subtitle 4">
            <a:extLst>
              <a:ext uri="{FF2B5EF4-FFF2-40B4-BE49-F238E27FC236}">
                <a16:creationId xmlns:a16="http://schemas.microsoft.com/office/drawing/2014/main" id="{A54C9218-4FAC-0C83-AE10-680FB04DF2D1}"/>
              </a:ext>
            </a:extLst>
          </p:cNvPr>
          <p:cNvSpPr txBox="1">
            <a:spLocks/>
          </p:cNvSpPr>
          <p:nvPr/>
        </p:nvSpPr>
        <p:spPr>
          <a:xfrm>
            <a:off x="6095999" y="2738222"/>
            <a:ext cx="2350008" cy="666360"/>
          </a:xfrm>
          <a:prstGeom prst="rect">
            <a:avLst/>
          </a:prstGeom>
        </p:spPr>
        <p:txBody>
          <a:bodyPr lIns="0" tIns="0" rIns="0" bIns="0" anchor="ctr">
            <a:noAutofit/>
          </a:bodyPr>
          <a:lstStyle>
            <a:lvl1pPr marL="228600" indent="-228600" algn="l" defTabSz="914400" rtl="0" eaLnBrk="1" latinLnBrk="0" hangingPunct="1">
              <a:lnSpc>
                <a:spcPct val="90000"/>
              </a:lnSpc>
              <a:spcBef>
                <a:spcPts val="1000"/>
              </a:spcBef>
              <a:buClr>
                <a:srgbClr val="CB0017"/>
              </a:buClr>
              <a:buFont typeface="Arial" panose="020B0604020202020204" pitchFamily="34" charset="0"/>
              <a:buChar char="•"/>
              <a:defRPr sz="3600" kern="1200">
                <a:solidFill>
                  <a:schemeClr val="tx1"/>
                </a:solidFill>
                <a:latin typeface="Söhne"/>
                <a:ea typeface="+mn-ea"/>
                <a:cs typeface="Quire Sans" panose="020B05020404000200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3000" dirty="0"/>
              <a:t>Salida:</a:t>
            </a:r>
          </a:p>
        </p:txBody>
      </p:sp>
    </p:spTree>
    <p:extLst>
      <p:ext uri="{BB962C8B-B14F-4D97-AF65-F5344CB8AC3E}">
        <p14:creationId xmlns:p14="http://schemas.microsoft.com/office/powerpoint/2010/main" val="1661791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API (Interfaz de Programación de Aplicaciones)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Una API es un conjunto de reglas y definiciones que permite que diferentes sistemas de software se comuniquen entre sí. </a:t>
            </a:r>
          </a:p>
          <a:p>
            <a:r>
              <a:rPr lang="es-ES" dirty="0"/>
              <a:t>Funciona como un intermediario que permite a dos aplicaciones interactuar o intercambiar datos.</a:t>
            </a:r>
          </a:p>
          <a:p>
            <a:r>
              <a:rPr lang="es-ES" dirty="0"/>
              <a:t>Las </a:t>
            </a:r>
            <a:r>
              <a:rPr lang="es-ES" dirty="0" err="1"/>
              <a:t>APIs</a:t>
            </a:r>
            <a:r>
              <a:rPr lang="es-ES" dirty="0"/>
              <a:t> definen la manera en que los desarrolladores deben realizar solicitudes y estructurar las respuestas para que las aplicaciones puedan comunicarse entre sí. Esto incluye especificaciones de rutas (</a:t>
            </a:r>
            <a:r>
              <a:rPr lang="es-ES" dirty="0" err="1"/>
              <a:t>endpoints</a:t>
            </a:r>
            <a:r>
              <a:rPr lang="es-ES" dirty="0"/>
              <a:t>), métodos de solicitud (como GET o POST), formatos de datos, etc.</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3</a:t>
            </a:fld>
            <a:endParaRPr lang="es-ES"/>
          </a:p>
        </p:txBody>
      </p:sp>
    </p:spTree>
    <p:extLst>
      <p:ext uri="{BB962C8B-B14F-4D97-AF65-F5344CB8AC3E}">
        <p14:creationId xmlns:p14="http://schemas.microsoft.com/office/powerpoint/2010/main" val="31476194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Índice</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p:txBody>
          <a:bodyPr/>
          <a:lstStyle/>
          <a:p>
            <a:r>
              <a:rPr lang="es-ES" dirty="0"/>
              <a:t>API REST</a:t>
            </a:r>
          </a:p>
          <a:p>
            <a:r>
              <a:rPr lang="es-ES" dirty="0"/>
              <a:t>Recursos</a:t>
            </a:r>
          </a:p>
          <a:p>
            <a:r>
              <a:rPr lang="es-ES" dirty="0" err="1"/>
              <a:t>URIs</a:t>
            </a:r>
            <a:endParaRPr lang="es-ES" dirty="0"/>
          </a:p>
          <a:p>
            <a:r>
              <a:rPr lang="es-ES" dirty="0"/>
              <a:t>Métodos HTTP</a:t>
            </a:r>
          </a:p>
          <a:p>
            <a:r>
              <a:rPr lang="es-ES" dirty="0"/>
              <a:t>Códigos de estado</a:t>
            </a:r>
          </a:p>
          <a:p>
            <a:r>
              <a:rPr lang="es-ES" dirty="0"/>
              <a:t>JSON</a:t>
            </a:r>
          </a:p>
          <a:p>
            <a:r>
              <a:rPr lang="es-ES" b="1" dirty="0" err="1"/>
              <a:t>Postman</a:t>
            </a:r>
            <a:endParaRPr lang="es-ES" b="1" dirty="0"/>
          </a:p>
          <a:p>
            <a:r>
              <a:rPr lang="es-ES" dirty="0"/>
              <a:t>Componentes</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30</a:t>
            </a:fld>
            <a:endParaRPr lang="es-ES"/>
          </a:p>
        </p:txBody>
      </p:sp>
    </p:spTree>
    <p:extLst>
      <p:ext uri="{BB962C8B-B14F-4D97-AF65-F5344CB8AC3E}">
        <p14:creationId xmlns:p14="http://schemas.microsoft.com/office/powerpoint/2010/main" val="36723985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err="1">
                <a:solidFill>
                  <a:srgbClr val="CB0017"/>
                </a:solidFill>
              </a:rPr>
              <a:t>Postman</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922460"/>
          </a:xfrm>
        </p:spPr>
        <p:txBody>
          <a:bodyPr/>
          <a:lstStyle/>
          <a:p>
            <a:r>
              <a:rPr lang="es-ES" dirty="0" err="1"/>
              <a:t>Postman</a:t>
            </a:r>
            <a:r>
              <a:rPr lang="es-ES" dirty="0"/>
              <a:t> es una plataforma popular para el desarrollo y pruebas de </a:t>
            </a:r>
            <a:r>
              <a:rPr lang="es-ES" dirty="0" err="1"/>
              <a:t>APIs</a:t>
            </a:r>
            <a:r>
              <a:rPr lang="es-ES" dirty="0"/>
              <a:t>. </a:t>
            </a:r>
          </a:p>
          <a:p>
            <a:r>
              <a:rPr lang="es-ES" dirty="0"/>
              <a:t>Ofrece un conjunto de herramientas para construir, probar y documentar </a:t>
            </a:r>
            <a:r>
              <a:rPr lang="es-ES" dirty="0" err="1"/>
              <a:t>APIs</a:t>
            </a:r>
            <a:r>
              <a:rPr lang="es-ES" dirty="0"/>
              <a:t>, facilitando el trabajo de desarrolladores en el diseño de </a:t>
            </a:r>
            <a:r>
              <a:rPr lang="es-ES" dirty="0" err="1"/>
              <a:t>APIs</a:t>
            </a:r>
            <a:r>
              <a:rPr lang="es-ES" dirty="0"/>
              <a:t>, la verificación de respuestas y la colaboración en equipo.</a:t>
            </a:r>
          </a:p>
          <a:p>
            <a:r>
              <a:rPr lang="es-ES" dirty="0"/>
              <a:t>Construcción y Prueba de Solicitudes:</a:t>
            </a:r>
          </a:p>
          <a:p>
            <a:pPr lvl="1"/>
            <a:r>
              <a:rPr lang="es-ES" dirty="0"/>
              <a:t>Permite a los usuarios crear solicitudes HTTP a </a:t>
            </a:r>
            <a:r>
              <a:rPr lang="es-ES" dirty="0" err="1"/>
              <a:t>APIs</a:t>
            </a:r>
            <a:r>
              <a:rPr lang="es-ES" dirty="0"/>
              <a:t>, incluyendo todos los métodos (GET, POST, PUT, DELETE, etc.).</a:t>
            </a:r>
          </a:p>
          <a:p>
            <a:pPr lvl="1"/>
            <a:r>
              <a:rPr lang="es-ES" dirty="0"/>
              <a:t>Soporta la personalización de cabeceras, parámetros, cuerpos de solicitud y autenticación.</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31</a:t>
            </a:fld>
            <a:endParaRPr lang="es-ES"/>
          </a:p>
        </p:txBody>
      </p:sp>
    </p:spTree>
    <p:extLst>
      <p:ext uri="{BB962C8B-B14F-4D97-AF65-F5344CB8AC3E}">
        <p14:creationId xmlns:p14="http://schemas.microsoft.com/office/powerpoint/2010/main" val="6376351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err="1">
                <a:solidFill>
                  <a:srgbClr val="CB0017"/>
                </a:solidFill>
              </a:rPr>
              <a:t>Postman</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735944"/>
          </a:xfrm>
        </p:spPr>
        <p:txBody>
          <a:bodyPr/>
          <a:lstStyle/>
          <a:p>
            <a:r>
              <a:rPr lang="es-ES" dirty="0"/>
              <a:t>Colecciones y Ambientes:</a:t>
            </a:r>
          </a:p>
          <a:p>
            <a:pPr lvl="1"/>
            <a:r>
              <a:rPr lang="es-ES" dirty="0"/>
              <a:t>Las colecciones permiten organizar y guardar solicitudes, lo que es útil para agrupar y compartir sets de llamadas a </a:t>
            </a:r>
            <a:r>
              <a:rPr lang="es-ES" dirty="0" err="1"/>
              <a:t>APIs</a:t>
            </a:r>
            <a:r>
              <a:rPr lang="es-ES" dirty="0"/>
              <a:t>.</a:t>
            </a:r>
          </a:p>
          <a:p>
            <a:pPr lvl="1"/>
            <a:r>
              <a:rPr lang="es-ES" dirty="0"/>
              <a:t>Los ambientes son conjuntos de variables que permiten cambiar fácilmente entre diferentes configuraciones, como desarrollo, pruebas y producción.</a:t>
            </a:r>
          </a:p>
          <a:p>
            <a:r>
              <a:rPr lang="es-ES" dirty="0"/>
              <a:t>Documentación:</a:t>
            </a:r>
          </a:p>
          <a:p>
            <a:pPr lvl="1"/>
            <a:r>
              <a:rPr lang="es-ES" dirty="0"/>
              <a:t>Ofrece la capacidad de generar y publicar documentación de </a:t>
            </a:r>
            <a:r>
              <a:rPr lang="es-ES" dirty="0" err="1"/>
              <a:t>APIs</a:t>
            </a:r>
            <a:r>
              <a:rPr lang="es-ES" dirty="0"/>
              <a:t> a partir de las colecciones, facilitando la comunicación y colaboración entre equipos.</a:t>
            </a:r>
          </a:p>
          <a:p>
            <a:r>
              <a:rPr lang="es-ES" dirty="0">
                <a:hlinkClick r:id="rId3"/>
              </a:rPr>
              <a:t>https://www.postman.com/</a:t>
            </a:r>
            <a:endParaRPr lang="es-ES" dirty="0"/>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32</a:t>
            </a:fld>
            <a:endParaRPr lang="es-ES"/>
          </a:p>
        </p:txBody>
      </p:sp>
    </p:spTree>
    <p:extLst>
      <p:ext uri="{BB962C8B-B14F-4D97-AF65-F5344CB8AC3E}">
        <p14:creationId xmlns:p14="http://schemas.microsoft.com/office/powerpoint/2010/main" val="22705630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err="1">
                <a:solidFill>
                  <a:srgbClr val="CB0017"/>
                </a:solidFill>
              </a:rPr>
              <a:t>Postman</a:t>
            </a:r>
            <a:endParaRPr lang="es-ES" dirty="0">
              <a:solidFill>
                <a:srgbClr val="CB0017"/>
              </a:solidFill>
            </a:endParaRP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33</a:t>
            </a:fld>
            <a:endParaRPr lang="es-ES"/>
          </a:p>
        </p:txBody>
      </p:sp>
      <p:pic>
        <p:nvPicPr>
          <p:cNvPr id="8" name="Picture 7">
            <a:extLst>
              <a:ext uri="{FF2B5EF4-FFF2-40B4-BE49-F238E27FC236}">
                <a16:creationId xmlns:a16="http://schemas.microsoft.com/office/drawing/2014/main" id="{6B5C9248-6A63-2FBA-027C-337140E56AD1}"/>
              </a:ext>
            </a:extLst>
          </p:cNvPr>
          <p:cNvPicPr>
            <a:picLocks noChangeAspect="1"/>
          </p:cNvPicPr>
          <p:nvPr/>
        </p:nvPicPr>
        <p:blipFill>
          <a:blip r:embed="rId3"/>
          <a:stretch>
            <a:fillRect/>
          </a:stretch>
        </p:blipFill>
        <p:spPr>
          <a:xfrm>
            <a:off x="222287" y="1928603"/>
            <a:ext cx="5744377" cy="3000794"/>
          </a:xfrm>
          <a:prstGeom prst="rect">
            <a:avLst/>
          </a:prstGeom>
        </p:spPr>
      </p:pic>
      <p:pic>
        <p:nvPicPr>
          <p:cNvPr id="10" name="Picture 9">
            <a:extLst>
              <a:ext uri="{FF2B5EF4-FFF2-40B4-BE49-F238E27FC236}">
                <a16:creationId xmlns:a16="http://schemas.microsoft.com/office/drawing/2014/main" id="{7E85CC17-9F49-6C87-D036-0B40E943FE31}"/>
              </a:ext>
            </a:extLst>
          </p:cNvPr>
          <p:cNvPicPr>
            <a:picLocks noChangeAspect="1"/>
          </p:cNvPicPr>
          <p:nvPr/>
        </p:nvPicPr>
        <p:blipFill>
          <a:blip r:embed="rId4"/>
          <a:stretch>
            <a:fillRect/>
          </a:stretch>
        </p:blipFill>
        <p:spPr>
          <a:xfrm>
            <a:off x="6826825" y="1761651"/>
            <a:ext cx="4172532" cy="1333686"/>
          </a:xfrm>
          <a:prstGeom prst="rect">
            <a:avLst/>
          </a:prstGeom>
        </p:spPr>
      </p:pic>
      <p:pic>
        <p:nvPicPr>
          <p:cNvPr id="12" name="Picture 11">
            <a:extLst>
              <a:ext uri="{FF2B5EF4-FFF2-40B4-BE49-F238E27FC236}">
                <a16:creationId xmlns:a16="http://schemas.microsoft.com/office/drawing/2014/main" id="{91C523C1-DA79-2EAF-D259-08B525D4D19D}"/>
              </a:ext>
            </a:extLst>
          </p:cNvPr>
          <p:cNvPicPr>
            <a:picLocks noChangeAspect="1"/>
          </p:cNvPicPr>
          <p:nvPr/>
        </p:nvPicPr>
        <p:blipFill>
          <a:blip r:embed="rId5"/>
          <a:stretch>
            <a:fillRect/>
          </a:stretch>
        </p:blipFill>
        <p:spPr>
          <a:xfrm>
            <a:off x="6734461" y="4683113"/>
            <a:ext cx="4172532" cy="924054"/>
          </a:xfrm>
          <a:prstGeom prst="rect">
            <a:avLst/>
          </a:prstGeom>
        </p:spPr>
      </p:pic>
      <p:sp>
        <p:nvSpPr>
          <p:cNvPr id="13" name="Subtitle 4">
            <a:extLst>
              <a:ext uri="{FF2B5EF4-FFF2-40B4-BE49-F238E27FC236}">
                <a16:creationId xmlns:a16="http://schemas.microsoft.com/office/drawing/2014/main" id="{1ED9DDBC-B7C9-76E1-8845-A72559D78814}"/>
              </a:ext>
            </a:extLst>
          </p:cNvPr>
          <p:cNvSpPr txBox="1">
            <a:spLocks/>
          </p:cNvSpPr>
          <p:nvPr/>
        </p:nvSpPr>
        <p:spPr>
          <a:xfrm>
            <a:off x="222287" y="1262243"/>
            <a:ext cx="3983401" cy="666360"/>
          </a:xfrm>
          <a:prstGeom prst="rect">
            <a:avLst/>
          </a:prstGeom>
        </p:spPr>
        <p:txBody>
          <a:bodyPr lIns="0" tIns="0" rIns="0" bIns="0" anchor="ctr">
            <a:noAutofit/>
          </a:bodyPr>
          <a:lstStyle>
            <a:lvl1pPr marL="228600" indent="-228600" algn="l" defTabSz="914400" rtl="0" eaLnBrk="1" latinLnBrk="0" hangingPunct="1">
              <a:lnSpc>
                <a:spcPct val="90000"/>
              </a:lnSpc>
              <a:spcBef>
                <a:spcPts val="1000"/>
              </a:spcBef>
              <a:buClr>
                <a:srgbClr val="CB0017"/>
              </a:buClr>
              <a:buFont typeface="Arial" panose="020B0604020202020204" pitchFamily="34" charset="0"/>
              <a:buChar char="•"/>
              <a:defRPr sz="3600" kern="1200">
                <a:solidFill>
                  <a:schemeClr val="tx1"/>
                </a:solidFill>
                <a:latin typeface="Söhne"/>
                <a:ea typeface="+mn-ea"/>
                <a:cs typeface="Quire Sans" panose="020B05020404000200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3000" dirty="0"/>
              <a:t>Petición vía </a:t>
            </a:r>
            <a:r>
              <a:rPr lang="es-ES" sz="3000" dirty="0" err="1"/>
              <a:t>Postman</a:t>
            </a:r>
            <a:endParaRPr lang="es-ES" sz="3000" dirty="0"/>
          </a:p>
        </p:txBody>
      </p:sp>
      <p:sp>
        <p:nvSpPr>
          <p:cNvPr id="14" name="Subtitle 4">
            <a:extLst>
              <a:ext uri="{FF2B5EF4-FFF2-40B4-BE49-F238E27FC236}">
                <a16:creationId xmlns:a16="http://schemas.microsoft.com/office/drawing/2014/main" id="{7D481F04-0B77-78FB-01E4-26FFBAE9415D}"/>
              </a:ext>
            </a:extLst>
          </p:cNvPr>
          <p:cNvSpPr txBox="1">
            <a:spLocks/>
          </p:cNvSpPr>
          <p:nvPr/>
        </p:nvSpPr>
        <p:spPr>
          <a:xfrm>
            <a:off x="6829026" y="1262243"/>
            <a:ext cx="3983401" cy="666360"/>
          </a:xfrm>
          <a:prstGeom prst="rect">
            <a:avLst/>
          </a:prstGeom>
        </p:spPr>
        <p:txBody>
          <a:bodyPr lIns="0" tIns="0" rIns="0" bIns="0" anchor="ctr">
            <a:noAutofit/>
          </a:bodyPr>
          <a:lstStyle>
            <a:lvl1pPr marL="228600" indent="-228600" algn="l" defTabSz="914400" rtl="0" eaLnBrk="1" latinLnBrk="0" hangingPunct="1">
              <a:lnSpc>
                <a:spcPct val="90000"/>
              </a:lnSpc>
              <a:spcBef>
                <a:spcPts val="1000"/>
              </a:spcBef>
              <a:buClr>
                <a:srgbClr val="CB0017"/>
              </a:buClr>
              <a:buFont typeface="Arial" panose="020B0604020202020204" pitchFamily="34" charset="0"/>
              <a:buChar char="•"/>
              <a:defRPr sz="3600" kern="1200">
                <a:solidFill>
                  <a:schemeClr val="tx1"/>
                </a:solidFill>
                <a:latin typeface="Söhne"/>
                <a:ea typeface="+mn-ea"/>
                <a:cs typeface="Quire Sans" panose="020B05020404000200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3000" dirty="0"/>
              <a:t>Respuesta vía </a:t>
            </a:r>
            <a:r>
              <a:rPr lang="es-ES" sz="3000" dirty="0" err="1"/>
              <a:t>Postman</a:t>
            </a:r>
            <a:endParaRPr lang="es-ES" sz="3000" dirty="0"/>
          </a:p>
        </p:txBody>
      </p:sp>
      <p:sp>
        <p:nvSpPr>
          <p:cNvPr id="15" name="Subtitle 4">
            <a:extLst>
              <a:ext uri="{FF2B5EF4-FFF2-40B4-BE49-F238E27FC236}">
                <a16:creationId xmlns:a16="http://schemas.microsoft.com/office/drawing/2014/main" id="{0401A052-BF4D-4514-AD61-F1B9E1801668}"/>
              </a:ext>
            </a:extLst>
          </p:cNvPr>
          <p:cNvSpPr txBox="1">
            <a:spLocks/>
          </p:cNvSpPr>
          <p:nvPr/>
        </p:nvSpPr>
        <p:spPr>
          <a:xfrm>
            <a:off x="6829026" y="4016753"/>
            <a:ext cx="3983401" cy="666360"/>
          </a:xfrm>
          <a:prstGeom prst="rect">
            <a:avLst/>
          </a:prstGeom>
        </p:spPr>
        <p:txBody>
          <a:bodyPr lIns="0" tIns="0" rIns="0" bIns="0" anchor="ctr">
            <a:noAutofit/>
          </a:bodyPr>
          <a:lstStyle>
            <a:lvl1pPr marL="228600" indent="-228600" algn="l" defTabSz="914400" rtl="0" eaLnBrk="1" latinLnBrk="0" hangingPunct="1">
              <a:lnSpc>
                <a:spcPct val="90000"/>
              </a:lnSpc>
              <a:spcBef>
                <a:spcPts val="1000"/>
              </a:spcBef>
              <a:buClr>
                <a:srgbClr val="CB0017"/>
              </a:buClr>
              <a:buFont typeface="Arial" panose="020B0604020202020204" pitchFamily="34" charset="0"/>
              <a:buChar char="•"/>
              <a:defRPr sz="3600" kern="1200">
                <a:solidFill>
                  <a:schemeClr val="tx1"/>
                </a:solidFill>
                <a:latin typeface="Söhne"/>
                <a:ea typeface="+mn-ea"/>
                <a:cs typeface="Quire Sans" panose="020B05020404000200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3000" dirty="0"/>
              <a:t>Respuesta HTTP </a:t>
            </a:r>
            <a:r>
              <a:rPr lang="es-ES" sz="3000" dirty="0" err="1"/>
              <a:t>Postman</a:t>
            </a:r>
            <a:endParaRPr lang="es-ES" sz="3000" dirty="0"/>
          </a:p>
        </p:txBody>
      </p:sp>
      <p:sp>
        <p:nvSpPr>
          <p:cNvPr id="16" name="Oval 15">
            <a:extLst>
              <a:ext uri="{FF2B5EF4-FFF2-40B4-BE49-F238E27FC236}">
                <a16:creationId xmlns:a16="http://schemas.microsoft.com/office/drawing/2014/main" id="{040B7820-DA83-4E74-C711-47F833F644BA}"/>
              </a:ext>
            </a:extLst>
          </p:cNvPr>
          <p:cNvSpPr/>
          <p:nvPr/>
        </p:nvSpPr>
        <p:spPr>
          <a:xfrm>
            <a:off x="294733" y="2971392"/>
            <a:ext cx="656613" cy="457607"/>
          </a:xfrm>
          <a:prstGeom prst="ellipse">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7" name="Oval 16">
            <a:extLst>
              <a:ext uri="{FF2B5EF4-FFF2-40B4-BE49-F238E27FC236}">
                <a16:creationId xmlns:a16="http://schemas.microsoft.com/office/drawing/2014/main" id="{45118DEB-AB23-F1DF-6AC6-B2B565CECADA}"/>
              </a:ext>
            </a:extLst>
          </p:cNvPr>
          <p:cNvSpPr/>
          <p:nvPr/>
        </p:nvSpPr>
        <p:spPr>
          <a:xfrm>
            <a:off x="1412332" y="2971392"/>
            <a:ext cx="1875813" cy="457607"/>
          </a:xfrm>
          <a:prstGeom prst="ellipse">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8" name="Oval 17">
            <a:extLst>
              <a:ext uri="{FF2B5EF4-FFF2-40B4-BE49-F238E27FC236}">
                <a16:creationId xmlns:a16="http://schemas.microsoft.com/office/drawing/2014/main" id="{770FA998-BFE5-7230-5B44-3E73804E946D}"/>
              </a:ext>
            </a:extLst>
          </p:cNvPr>
          <p:cNvSpPr/>
          <p:nvPr/>
        </p:nvSpPr>
        <p:spPr>
          <a:xfrm>
            <a:off x="6977617" y="2536455"/>
            <a:ext cx="1372056" cy="457607"/>
          </a:xfrm>
          <a:prstGeom prst="ellipse">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9" name="Oval 18">
            <a:extLst>
              <a:ext uri="{FF2B5EF4-FFF2-40B4-BE49-F238E27FC236}">
                <a16:creationId xmlns:a16="http://schemas.microsoft.com/office/drawing/2014/main" id="{23D1C8E9-BFD8-592D-A220-2B22F618E4A1}"/>
              </a:ext>
            </a:extLst>
          </p:cNvPr>
          <p:cNvSpPr/>
          <p:nvPr/>
        </p:nvSpPr>
        <p:spPr>
          <a:xfrm>
            <a:off x="7335338" y="4731918"/>
            <a:ext cx="875789" cy="457607"/>
          </a:xfrm>
          <a:prstGeom prst="ellipse">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5303359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err="1">
                <a:solidFill>
                  <a:srgbClr val="CB0017"/>
                </a:solidFill>
              </a:rPr>
              <a:t>Postman</a:t>
            </a:r>
            <a:endParaRPr lang="es-ES" dirty="0">
              <a:solidFill>
                <a:srgbClr val="CB0017"/>
              </a:solidFill>
            </a:endParaRP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34</a:t>
            </a:fld>
            <a:endParaRPr lang="es-ES"/>
          </a:p>
        </p:txBody>
      </p:sp>
      <p:pic>
        <p:nvPicPr>
          <p:cNvPr id="5" name="Picture 4">
            <a:extLst>
              <a:ext uri="{FF2B5EF4-FFF2-40B4-BE49-F238E27FC236}">
                <a16:creationId xmlns:a16="http://schemas.microsoft.com/office/drawing/2014/main" id="{5AA2A8D1-29CC-7E84-6EA7-E5D7BB3A0EDD}"/>
              </a:ext>
            </a:extLst>
          </p:cNvPr>
          <p:cNvPicPr>
            <a:picLocks noChangeAspect="1"/>
          </p:cNvPicPr>
          <p:nvPr/>
        </p:nvPicPr>
        <p:blipFill>
          <a:blip r:embed="rId3"/>
          <a:stretch>
            <a:fillRect/>
          </a:stretch>
        </p:blipFill>
        <p:spPr>
          <a:xfrm>
            <a:off x="222287" y="1307345"/>
            <a:ext cx="4372082" cy="5467348"/>
          </a:xfrm>
          <a:prstGeom prst="rect">
            <a:avLst/>
          </a:prstGeom>
        </p:spPr>
      </p:pic>
      <p:sp>
        <p:nvSpPr>
          <p:cNvPr id="7" name="TextBox 6">
            <a:extLst>
              <a:ext uri="{FF2B5EF4-FFF2-40B4-BE49-F238E27FC236}">
                <a16:creationId xmlns:a16="http://schemas.microsoft.com/office/drawing/2014/main" id="{D454C991-9BFD-C583-454C-A9F7C5861F84}"/>
              </a:ext>
            </a:extLst>
          </p:cNvPr>
          <p:cNvSpPr txBox="1"/>
          <p:nvPr/>
        </p:nvSpPr>
        <p:spPr>
          <a:xfrm>
            <a:off x="4960851" y="1877702"/>
            <a:ext cx="3195597" cy="369332"/>
          </a:xfrm>
          <a:prstGeom prst="rect">
            <a:avLst/>
          </a:prstGeom>
          <a:noFill/>
        </p:spPr>
        <p:txBody>
          <a:bodyPr wrap="square">
            <a:spAutoFit/>
          </a:bodyPr>
          <a:lstStyle/>
          <a:p>
            <a:r>
              <a:rPr lang="es-ES" b="0" i="0" dirty="0">
                <a:solidFill>
                  <a:srgbClr val="212121"/>
                </a:solidFill>
                <a:effectLst/>
                <a:latin typeface="Inter"/>
                <a:hlinkClick r:id="rId4"/>
              </a:rPr>
              <a:t>https://swapi.dev/api/people/1</a:t>
            </a:r>
            <a:endParaRPr lang="es-ES" dirty="0"/>
          </a:p>
        </p:txBody>
      </p:sp>
      <p:sp>
        <p:nvSpPr>
          <p:cNvPr id="9" name="Subtitle 4">
            <a:extLst>
              <a:ext uri="{FF2B5EF4-FFF2-40B4-BE49-F238E27FC236}">
                <a16:creationId xmlns:a16="http://schemas.microsoft.com/office/drawing/2014/main" id="{FE9BB766-57E8-F078-4F5C-7988C02E5F59}"/>
              </a:ext>
            </a:extLst>
          </p:cNvPr>
          <p:cNvSpPr txBox="1">
            <a:spLocks/>
          </p:cNvSpPr>
          <p:nvPr/>
        </p:nvSpPr>
        <p:spPr>
          <a:xfrm>
            <a:off x="5032031" y="1300007"/>
            <a:ext cx="3983401" cy="666360"/>
          </a:xfrm>
          <a:prstGeom prst="rect">
            <a:avLst/>
          </a:prstGeom>
        </p:spPr>
        <p:txBody>
          <a:bodyPr lIns="0" tIns="0" rIns="0" bIns="0" anchor="ctr">
            <a:noAutofit/>
          </a:bodyPr>
          <a:lstStyle>
            <a:lvl1pPr marL="228600" indent="-228600" algn="l" defTabSz="914400" rtl="0" eaLnBrk="1" latinLnBrk="0" hangingPunct="1">
              <a:lnSpc>
                <a:spcPct val="90000"/>
              </a:lnSpc>
              <a:spcBef>
                <a:spcPts val="1000"/>
              </a:spcBef>
              <a:buClr>
                <a:srgbClr val="CB0017"/>
              </a:buClr>
              <a:buFont typeface="Arial" panose="020B0604020202020204" pitchFamily="34" charset="0"/>
              <a:buChar char="•"/>
              <a:defRPr sz="3600" kern="1200">
                <a:solidFill>
                  <a:schemeClr val="tx1"/>
                </a:solidFill>
                <a:latin typeface="Söhne"/>
                <a:ea typeface="+mn-ea"/>
                <a:cs typeface="Quire Sans" panose="020B05020404000200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3000" dirty="0"/>
              <a:t>Petición vía </a:t>
            </a:r>
            <a:r>
              <a:rPr lang="es-ES" sz="3000" dirty="0" err="1"/>
              <a:t>Postman</a:t>
            </a:r>
            <a:endParaRPr lang="es-ES" sz="3000" dirty="0"/>
          </a:p>
        </p:txBody>
      </p:sp>
      <p:sp>
        <p:nvSpPr>
          <p:cNvPr id="11" name="Subtitle 4">
            <a:extLst>
              <a:ext uri="{FF2B5EF4-FFF2-40B4-BE49-F238E27FC236}">
                <a16:creationId xmlns:a16="http://schemas.microsoft.com/office/drawing/2014/main" id="{0726B6CC-F4C0-A1AA-99C5-51CBCFCCA71B}"/>
              </a:ext>
            </a:extLst>
          </p:cNvPr>
          <p:cNvSpPr>
            <a:spLocks noGrp="1"/>
          </p:cNvSpPr>
          <p:nvPr>
            <p:ph type="subTitle" idx="10"/>
          </p:nvPr>
        </p:nvSpPr>
        <p:spPr>
          <a:xfrm>
            <a:off x="4960851" y="2247034"/>
            <a:ext cx="6781843" cy="4071470"/>
          </a:xfrm>
        </p:spPr>
        <p:txBody>
          <a:bodyPr/>
          <a:lstStyle/>
          <a:p>
            <a:r>
              <a:rPr lang="es-ES" dirty="0"/>
              <a:t>A la izquierda se puede observar la respuesta obtenida de realizar una petición GET a la URL arriba indicada.</a:t>
            </a:r>
          </a:p>
          <a:p>
            <a:r>
              <a:rPr lang="es-ES" dirty="0"/>
              <a:t>A la hora de obtener una respuesta, se puede elegir el formato de respuesta. En este caso, hemos elegido JSON.</a:t>
            </a:r>
          </a:p>
        </p:txBody>
      </p:sp>
      <p:sp>
        <p:nvSpPr>
          <p:cNvPr id="16" name="Oval 15">
            <a:extLst>
              <a:ext uri="{FF2B5EF4-FFF2-40B4-BE49-F238E27FC236}">
                <a16:creationId xmlns:a16="http://schemas.microsoft.com/office/drawing/2014/main" id="{F4C31767-486E-D29C-10A9-DD71195E63E2}"/>
              </a:ext>
            </a:extLst>
          </p:cNvPr>
          <p:cNvSpPr/>
          <p:nvPr/>
        </p:nvSpPr>
        <p:spPr>
          <a:xfrm>
            <a:off x="2825496" y="1508760"/>
            <a:ext cx="656613" cy="457607"/>
          </a:xfrm>
          <a:prstGeom prst="ellipse">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12499932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Ejemplo</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3196830"/>
          </a:xfrm>
        </p:spPr>
        <p:txBody>
          <a:bodyPr/>
          <a:lstStyle/>
          <a:p>
            <a:r>
              <a:rPr lang="es-ES" dirty="0"/>
              <a:t>Aplicación en </a:t>
            </a:r>
            <a:r>
              <a:rPr lang="es-ES" dirty="0" err="1"/>
              <a:t>SpringBoot</a:t>
            </a:r>
            <a:r>
              <a:rPr lang="es-ES" dirty="0"/>
              <a:t> con la dependencia de </a:t>
            </a:r>
            <a:r>
              <a:rPr lang="es-ES" dirty="0" err="1"/>
              <a:t>SpringWeb</a:t>
            </a:r>
            <a:r>
              <a:rPr lang="es-ES" dirty="0"/>
              <a:t> para añadir un Usuario a través de la API REST</a:t>
            </a:r>
          </a:p>
          <a:p>
            <a:r>
              <a:rPr lang="es-ES" dirty="0"/>
              <a:t>Se utiliza un mapa para almenar un usuario y su id.</a:t>
            </a:r>
          </a:p>
          <a:p>
            <a:r>
              <a:rPr lang="es-ES" dirty="0"/>
              <a:t>Este id es </a:t>
            </a:r>
            <a:r>
              <a:rPr lang="es-ES" dirty="0" err="1"/>
              <a:t>autoincremental</a:t>
            </a:r>
            <a:r>
              <a:rPr lang="es-ES" dirty="0"/>
              <a:t>.</a:t>
            </a:r>
          </a:p>
          <a:p>
            <a:pPr marL="0" indent="0">
              <a:buNone/>
            </a:pPr>
            <a:endParaRPr lang="es-ES" dirty="0"/>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35</a:t>
            </a:fld>
            <a:endParaRPr lang="es-ES"/>
          </a:p>
        </p:txBody>
      </p:sp>
      <p:sp>
        <p:nvSpPr>
          <p:cNvPr id="10" name="Rectangle 2">
            <a:extLst>
              <a:ext uri="{FF2B5EF4-FFF2-40B4-BE49-F238E27FC236}">
                <a16:creationId xmlns:a16="http://schemas.microsoft.com/office/drawing/2014/main" id="{808AC351-0E6B-8A8A-6679-8D7A4343B181}"/>
              </a:ext>
            </a:extLst>
          </p:cNvPr>
          <p:cNvSpPr>
            <a:spLocks noChangeArrowheads="1"/>
          </p:cNvSpPr>
          <p:nvPr/>
        </p:nvSpPr>
        <p:spPr bwMode="auto">
          <a:xfrm>
            <a:off x="476696" y="4305944"/>
            <a:ext cx="7106357" cy="1938992"/>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2000" b="0" i="0" u="none" strike="noStrike" cap="none" normalizeH="0" baseline="0" dirty="0" err="1">
                <a:ln>
                  <a:noFill/>
                </a:ln>
                <a:solidFill>
                  <a:srgbClr val="CC7832"/>
                </a:solidFill>
                <a:effectLst/>
                <a:latin typeface="Arial Unicode MS"/>
              </a:rPr>
              <a:t>public</a:t>
            </a: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err="1">
                <a:ln>
                  <a:noFill/>
                </a:ln>
                <a:solidFill>
                  <a:srgbClr val="CC7832"/>
                </a:solidFill>
                <a:effectLst/>
                <a:latin typeface="Arial Unicode MS"/>
              </a:rPr>
              <a:t>class</a:t>
            </a: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a:ln>
                  <a:noFill/>
                </a:ln>
                <a:solidFill>
                  <a:srgbClr val="A9B7C6"/>
                </a:solidFill>
                <a:effectLst/>
                <a:latin typeface="Arial Unicode MS"/>
              </a:rPr>
              <a:t>Usuario {</a:t>
            </a:r>
            <a:br>
              <a:rPr kumimoji="0" lang="es-ES" altLang="es-ES" sz="2000" b="0" i="0" u="none" strike="noStrike" cap="none" normalizeH="0" baseline="0" dirty="0">
                <a:ln>
                  <a:noFill/>
                </a:ln>
                <a:solidFill>
                  <a:srgbClr val="A9B7C6"/>
                </a:solidFill>
                <a:effectLst/>
                <a:latin typeface="Arial Unicode MS"/>
              </a:rPr>
            </a:br>
            <a:r>
              <a:rPr kumimoji="0" lang="es-ES" altLang="es-ES" sz="2000" b="0" i="0" u="none" strike="noStrike" cap="none" normalizeH="0" baseline="0" dirty="0">
                <a:ln>
                  <a:noFill/>
                </a:ln>
                <a:solidFill>
                  <a:srgbClr val="A9B7C6"/>
                </a:solidFill>
                <a:effectLst/>
                <a:latin typeface="Arial Unicode MS"/>
              </a:rPr>
              <a:t>    </a:t>
            </a:r>
            <a:r>
              <a:rPr kumimoji="0" lang="es-ES" altLang="es-ES" sz="2000" b="0" i="0" u="none" strike="noStrike" cap="none" normalizeH="0" baseline="0" dirty="0" err="1">
                <a:ln>
                  <a:noFill/>
                </a:ln>
                <a:solidFill>
                  <a:srgbClr val="CC7832"/>
                </a:solidFill>
                <a:effectLst/>
                <a:latin typeface="Arial Unicode MS"/>
              </a:rPr>
              <a:t>private</a:t>
            </a: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err="1">
                <a:ln>
                  <a:noFill/>
                </a:ln>
                <a:solidFill>
                  <a:srgbClr val="A9B7C6"/>
                </a:solidFill>
                <a:effectLst/>
                <a:latin typeface="Arial Unicode MS"/>
              </a:rPr>
              <a:t>String</a:t>
            </a:r>
            <a:r>
              <a:rPr kumimoji="0" lang="es-ES" altLang="es-ES" sz="2000" b="0" i="0" u="none" strike="noStrike" cap="none" normalizeH="0" baseline="0" dirty="0">
                <a:ln>
                  <a:noFill/>
                </a:ln>
                <a:solidFill>
                  <a:srgbClr val="A9B7C6"/>
                </a:solidFill>
                <a:effectLst/>
                <a:latin typeface="Arial Unicode MS"/>
              </a:rPr>
              <a:t> </a:t>
            </a:r>
            <a:r>
              <a:rPr kumimoji="0" lang="es-ES" altLang="es-ES" sz="2000" b="0" i="0" u="none" strike="noStrike" cap="none" normalizeH="0" baseline="0" dirty="0">
                <a:ln>
                  <a:noFill/>
                </a:ln>
                <a:solidFill>
                  <a:srgbClr val="9876AA"/>
                </a:solidFill>
                <a:effectLst/>
                <a:latin typeface="Arial Unicode MS"/>
              </a:rPr>
              <a:t>nombre</a:t>
            </a:r>
            <a:r>
              <a:rPr kumimoji="0" lang="es-ES" altLang="es-ES" sz="2000" b="0" i="0" u="none" strike="noStrike" cap="none" normalizeH="0" baseline="0" dirty="0">
                <a:ln>
                  <a:noFill/>
                </a:ln>
                <a:solidFill>
                  <a:srgbClr val="CC7832"/>
                </a:solidFill>
                <a:effectLst/>
                <a:latin typeface="Arial Unicode MS"/>
              </a:rPr>
              <a:t>;</a:t>
            </a:r>
            <a:br>
              <a:rPr kumimoji="0" lang="es-ES" altLang="es-ES" sz="2000" b="0" i="0" u="none" strike="noStrike" cap="none" normalizeH="0" baseline="0" dirty="0">
                <a:ln>
                  <a:noFill/>
                </a:ln>
                <a:solidFill>
                  <a:srgbClr val="CC7832"/>
                </a:solidFill>
                <a:effectLst/>
                <a:latin typeface="Arial Unicode MS"/>
              </a:rPr>
            </a:b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err="1">
                <a:ln>
                  <a:noFill/>
                </a:ln>
                <a:solidFill>
                  <a:srgbClr val="CC7832"/>
                </a:solidFill>
                <a:effectLst/>
                <a:latin typeface="Arial Unicode MS"/>
              </a:rPr>
              <a:t>private</a:t>
            </a: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err="1">
                <a:ln>
                  <a:noFill/>
                </a:ln>
                <a:solidFill>
                  <a:srgbClr val="CC7832"/>
                </a:solidFill>
                <a:effectLst/>
                <a:latin typeface="Arial Unicode MS"/>
              </a:rPr>
              <a:t>int</a:t>
            </a: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a:ln>
                  <a:noFill/>
                </a:ln>
                <a:solidFill>
                  <a:srgbClr val="9876AA"/>
                </a:solidFill>
                <a:effectLst/>
                <a:latin typeface="Arial Unicode MS"/>
              </a:rPr>
              <a:t>edad</a:t>
            </a:r>
            <a:r>
              <a:rPr kumimoji="0" lang="es-ES" altLang="es-ES" sz="2000" b="0" i="0" u="none" strike="noStrike" cap="none" normalizeH="0" baseline="0" dirty="0">
                <a:ln>
                  <a:noFill/>
                </a:ln>
                <a:solidFill>
                  <a:srgbClr val="CC7832"/>
                </a:solidFill>
                <a:effectLst/>
                <a:latin typeface="Arial Unicode MS"/>
              </a:rPr>
              <a:t>;</a:t>
            </a:r>
            <a:br>
              <a:rPr kumimoji="0" lang="es-ES" altLang="es-ES" sz="2000" b="0" i="0" u="none" strike="noStrike" cap="none" normalizeH="0" baseline="0" dirty="0">
                <a:ln>
                  <a:noFill/>
                </a:ln>
                <a:solidFill>
                  <a:srgbClr val="CC7832"/>
                </a:solidFill>
                <a:effectLst/>
                <a:latin typeface="Arial Unicode MS"/>
              </a:rPr>
            </a:br>
            <a:br>
              <a:rPr kumimoji="0" lang="es-ES" altLang="es-ES" sz="2000" b="0" i="0" u="none" strike="noStrike" cap="none" normalizeH="0" baseline="0" dirty="0">
                <a:ln>
                  <a:noFill/>
                </a:ln>
                <a:solidFill>
                  <a:srgbClr val="CC7832"/>
                </a:solidFill>
                <a:effectLst/>
                <a:latin typeface="Arial Unicode MS"/>
              </a:rPr>
            </a:b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a:ln>
                  <a:noFill/>
                </a:ln>
                <a:solidFill>
                  <a:srgbClr val="808080"/>
                </a:solidFill>
                <a:effectLst/>
                <a:latin typeface="Arial Unicode MS"/>
              </a:rPr>
              <a:t>// Constructor, </a:t>
            </a:r>
            <a:r>
              <a:rPr kumimoji="0" lang="es-ES" altLang="es-ES" sz="2000" b="0" i="0" u="none" strike="noStrike" cap="none" normalizeH="0" baseline="0" dirty="0" err="1">
                <a:ln>
                  <a:noFill/>
                </a:ln>
                <a:solidFill>
                  <a:srgbClr val="808080"/>
                </a:solidFill>
                <a:effectLst/>
                <a:latin typeface="Arial Unicode MS"/>
              </a:rPr>
              <a:t>getters</a:t>
            </a:r>
            <a:r>
              <a:rPr kumimoji="0" lang="es-ES" altLang="es-ES" sz="2000" b="0" i="0" u="none" strike="noStrike" cap="none" normalizeH="0" baseline="0" dirty="0">
                <a:ln>
                  <a:noFill/>
                </a:ln>
                <a:solidFill>
                  <a:srgbClr val="808080"/>
                </a:solidFill>
                <a:effectLst/>
                <a:latin typeface="Arial Unicode MS"/>
              </a:rPr>
              <a:t> y </a:t>
            </a:r>
            <a:r>
              <a:rPr kumimoji="0" lang="es-ES" altLang="es-ES" sz="2000" b="0" i="0" u="none" strike="noStrike" cap="none" normalizeH="0" baseline="0" dirty="0" err="1">
                <a:ln>
                  <a:noFill/>
                </a:ln>
                <a:solidFill>
                  <a:srgbClr val="808080"/>
                </a:solidFill>
                <a:effectLst/>
                <a:latin typeface="Arial Unicode MS"/>
              </a:rPr>
              <a:t>setters</a:t>
            </a:r>
            <a:r>
              <a:rPr kumimoji="0" lang="es-ES" altLang="es-ES" sz="2000" b="0" i="0" u="none" strike="noStrike" cap="none" normalizeH="0" baseline="0" dirty="0">
                <a:ln>
                  <a:noFill/>
                </a:ln>
                <a:solidFill>
                  <a:srgbClr val="808080"/>
                </a:solidFill>
                <a:effectLst/>
                <a:latin typeface="Arial Unicode MS"/>
              </a:rPr>
              <a:t> para 'nombre' y 'edad'</a:t>
            </a:r>
            <a:br>
              <a:rPr kumimoji="0" lang="es-ES" altLang="es-ES" sz="2000" b="0" i="0" u="none" strike="noStrike" cap="none" normalizeH="0" baseline="0" dirty="0">
                <a:ln>
                  <a:noFill/>
                </a:ln>
                <a:solidFill>
                  <a:srgbClr val="808080"/>
                </a:solidFill>
                <a:effectLst/>
                <a:latin typeface="Arial Unicode MS"/>
              </a:rPr>
            </a:br>
            <a:r>
              <a:rPr kumimoji="0" lang="es-ES" altLang="es-ES" sz="2000" b="0" i="0" u="none" strike="noStrike" cap="none" normalizeH="0" baseline="0" dirty="0">
                <a:ln>
                  <a:noFill/>
                </a:ln>
                <a:solidFill>
                  <a:srgbClr val="A9B7C6"/>
                </a:solidFill>
                <a:effectLst/>
                <a:latin typeface="Arial Unicode MS"/>
              </a:rPr>
              <a:t>}</a:t>
            </a:r>
            <a:endParaRPr kumimoji="0" lang="es-ES" altLang="es-E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396066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a:extLst>
              <a:ext uri="{FF2B5EF4-FFF2-40B4-BE49-F238E27FC236}">
                <a16:creationId xmlns:a16="http://schemas.microsoft.com/office/drawing/2014/main" id="{FA9EF22A-44DC-3B0D-FC3D-DCCF4AB53B5C}"/>
              </a:ext>
            </a:extLst>
          </p:cNvPr>
          <p:cNvSpPr>
            <a:spLocks noChangeArrowheads="1"/>
          </p:cNvSpPr>
          <p:nvPr/>
        </p:nvSpPr>
        <p:spPr bwMode="auto">
          <a:xfrm>
            <a:off x="222287" y="1604421"/>
            <a:ext cx="11148290" cy="1938992"/>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2000" b="0" i="0" u="none" strike="noStrike" cap="none" normalizeH="0" baseline="0" dirty="0">
                <a:ln>
                  <a:noFill/>
                </a:ln>
                <a:solidFill>
                  <a:srgbClr val="BBB529"/>
                </a:solidFill>
                <a:effectLst/>
                <a:latin typeface="Arial Unicode MS"/>
              </a:rPr>
              <a:t>@PostMapping</a:t>
            </a:r>
            <a:r>
              <a:rPr kumimoji="0" lang="es-ES" altLang="es-ES" sz="2000" b="0" i="0" u="none" strike="noStrike" cap="none" normalizeH="0" baseline="0" dirty="0">
                <a:ln>
                  <a:noFill/>
                </a:ln>
                <a:solidFill>
                  <a:srgbClr val="A9B7C6"/>
                </a:solidFill>
                <a:effectLst/>
                <a:latin typeface="Arial Unicode MS"/>
              </a:rPr>
              <a:t>(</a:t>
            </a:r>
            <a:r>
              <a:rPr kumimoji="0" lang="es-ES" altLang="es-ES" sz="2000" b="0" i="0" u="none" strike="noStrike" cap="none" normalizeH="0" baseline="0" dirty="0">
                <a:ln>
                  <a:noFill/>
                </a:ln>
                <a:solidFill>
                  <a:srgbClr val="6A8759"/>
                </a:solidFill>
                <a:effectLst/>
                <a:latin typeface="Arial Unicode MS"/>
              </a:rPr>
              <a:t>"/usuario"</a:t>
            </a:r>
            <a:r>
              <a:rPr kumimoji="0" lang="es-ES" altLang="es-ES" sz="2000" b="0" i="0" u="none" strike="noStrike" cap="none" normalizeH="0" baseline="0" dirty="0">
                <a:ln>
                  <a:noFill/>
                </a:ln>
                <a:solidFill>
                  <a:srgbClr val="A9B7C6"/>
                </a:solidFill>
                <a:effectLst/>
                <a:latin typeface="Arial Unicode MS"/>
              </a:rPr>
              <a:t>)</a:t>
            </a:r>
            <a:br>
              <a:rPr kumimoji="0" lang="es-ES" altLang="es-ES" sz="2000" b="0" i="0" u="none" strike="noStrike" cap="none" normalizeH="0" baseline="0" dirty="0">
                <a:ln>
                  <a:noFill/>
                </a:ln>
                <a:solidFill>
                  <a:srgbClr val="A9B7C6"/>
                </a:solidFill>
                <a:effectLst/>
                <a:latin typeface="Arial Unicode MS"/>
              </a:rPr>
            </a:br>
            <a:r>
              <a:rPr kumimoji="0" lang="es-ES" altLang="es-ES" sz="2000" b="0" i="0" u="none" strike="noStrike" cap="none" normalizeH="0" baseline="0" dirty="0" err="1">
                <a:ln>
                  <a:noFill/>
                </a:ln>
                <a:solidFill>
                  <a:srgbClr val="CC7832"/>
                </a:solidFill>
                <a:effectLst/>
                <a:latin typeface="Arial Unicode MS"/>
              </a:rPr>
              <a:t>public</a:t>
            </a: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err="1">
                <a:ln>
                  <a:noFill/>
                </a:ln>
                <a:solidFill>
                  <a:srgbClr val="A9B7C6"/>
                </a:solidFill>
                <a:effectLst/>
                <a:latin typeface="Arial Unicode MS"/>
              </a:rPr>
              <a:t>ResponseEntity</a:t>
            </a:r>
            <a:r>
              <a:rPr kumimoji="0" lang="es-ES" altLang="es-ES" sz="2000" b="0" i="0" u="none" strike="noStrike" cap="none" normalizeH="0" baseline="0" dirty="0">
                <a:ln>
                  <a:noFill/>
                </a:ln>
                <a:solidFill>
                  <a:srgbClr val="A9B7C6"/>
                </a:solidFill>
                <a:effectLst/>
                <a:latin typeface="Arial Unicode MS"/>
              </a:rPr>
              <a:t>&lt;</a:t>
            </a:r>
            <a:r>
              <a:rPr kumimoji="0" lang="es-ES" altLang="es-ES" sz="2000" b="0" i="0" u="none" strike="noStrike" cap="none" normalizeH="0" baseline="0" dirty="0" err="1">
                <a:ln>
                  <a:noFill/>
                </a:ln>
                <a:solidFill>
                  <a:srgbClr val="A9B7C6"/>
                </a:solidFill>
                <a:effectLst/>
                <a:latin typeface="Arial Unicode MS"/>
              </a:rPr>
              <a:t>String</a:t>
            </a:r>
            <a:r>
              <a:rPr kumimoji="0" lang="es-ES" altLang="es-ES" sz="2000" b="0" i="0" u="none" strike="noStrike" cap="none" normalizeH="0" baseline="0" dirty="0">
                <a:ln>
                  <a:noFill/>
                </a:ln>
                <a:solidFill>
                  <a:srgbClr val="A9B7C6"/>
                </a:solidFill>
                <a:effectLst/>
                <a:latin typeface="Arial Unicode MS"/>
              </a:rPr>
              <a:t>&gt; </a:t>
            </a:r>
            <a:r>
              <a:rPr kumimoji="0" lang="es-ES" altLang="es-ES" sz="2000" b="0" i="0" u="none" strike="noStrike" cap="none" normalizeH="0" baseline="0" dirty="0" err="1">
                <a:ln>
                  <a:noFill/>
                </a:ln>
                <a:solidFill>
                  <a:srgbClr val="FFC66D"/>
                </a:solidFill>
                <a:effectLst/>
                <a:latin typeface="Arial Unicode MS"/>
              </a:rPr>
              <a:t>agregarUsuario</a:t>
            </a:r>
            <a:r>
              <a:rPr kumimoji="0" lang="es-ES" altLang="es-ES" sz="2000" b="0" i="0" u="none" strike="noStrike" cap="none" normalizeH="0" baseline="0" dirty="0">
                <a:ln>
                  <a:noFill/>
                </a:ln>
                <a:solidFill>
                  <a:srgbClr val="A9B7C6"/>
                </a:solidFill>
                <a:effectLst/>
                <a:latin typeface="Arial Unicode MS"/>
              </a:rPr>
              <a:t>(</a:t>
            </a:r>
            <a:r>
              <a:rPr kumimoji="0" lang="es-ES" altLang="es-ES" sz="2000" b="0" i="0" u="none" strike="noStrike" cap="none" normalizeH="0" baseline="0" dirty="0">
                <a:ln>
                  <a:noFill/>
                </a:ln>
                <a:solidFill>
                  <a:srgbClr val="BBB529"/>
                </a:solidFill>
                <a:effectLst/>
                <a:latin typeface="Arial Unicode MS"/>
              </a:rPr>
              <a:t>@RequestBody </a:t>
            </a:r>
            <a:r>
              <a:rPr kumimoji="0" lang="es-ES" altLang="es-ES" sz="2000" b="0" i="0" u="none" strike="noStrike" cap="none" normalizeH="0" baseline="0" dirty="0">
                <a:ln>
                  <a:noFill/>
                </a:ln>
                <a:solidFill>
                  <a:srgbClr val="A9B7C6"/>
                </a:solidFill>
                <a:effectLst/>
                <a:latin typeface="Arial Unicode MS"/>
              </a:rPr>
              <a:t>Usuario usuario) {</a:t>
            </a:r>
            <a:br>
              <a:rPr kumimoji="0" lang="es-ES" altLang="es-ES" sz="2000" b="0" i="0" u="none" strike="noStrike" cap="none" normalizeH="0" baseline="0" dirty="0">
                <a:ln>
                  <a:noFill/>
                </a:ln>
                <a:solidFill>
                  <a:srgbClr val="A9B7C6"/>
                </a:solidFill>
                <a:effectLst/>
                <a:latin typeface="Arial Unicode MS"/>
              </a:rPr>
            </a:br>
            <a:r>
              <a:rPr kumimoji="0" lang="es-ES" altLang="es-ES" sz="2000" b="0" i="0" u="none" strike="noStrike" cap="none" normalizeH="0" baseline="0" dirty="0">
                <a:ln>
                  <a:noFill/>
                </a:ln>
                <a:solidFill>
                  <a:srgbClr val="A9B7C6"/>
                </a:solidFill>
                <a:effectLst/>
                <a:latin typeface="Arial Unicode MS"/>
              </a:rPr>
              <a:t>    </a:t>
            </a:r>
            <a:r>
              <a:rPr kumimoji="0" lang="es-ES" altLang="es-ES" sz="2000" b="0" i="0" u="none" strike="noStrike" cap="none" normalizeH="0" baseline="0" dirty="0" err="1">
                <a:ln>
                  <a:noFill/>
                </a:ln>
                <a:solidFill>
                  <a:srgbClr val="CC7832"/>
                </a:solidFill>
                <a:effectLst/>
                <a:latin typeface="Arial Unicode MS"/>
              </a:rPr>
              <a:t>int</a:t>
            </a: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err="1">
                <a:ln>
                  <a:noFill/>
                </a:ln>
                <a:solidFill>
                  <a:srgbClr val="A9B7C6"/>
                </a:solidFill>
                <a:effectLst/>
                <a:latin typeface="Arial Unicode MS"/>
              </a:rPr>
              <a:t>userId</a:t>
            </a:r>
            <a:r>
              <a:rPr kumimoji="0" lang="es-ES" altLang="es-ES" sz="2000" b="0" i="0" u="none" strike="noStrike" cap="none" normalizeH="0" baseline="0" dirty="0">
                <a:ln>
                  <a:noFill/>
                </a:ln>
                <a:solidFill>
                  <a:srgbClr val="A9B7C6"/>
                </a:solidFill>
                <a:effectLst/>
                <a:latin typeface="Arial Unicode MS"/>
              </a:rPr>
              <a:t> = </a:t>
            </a:r>
            <a:r>
              <a:rPr kumimoji="0" lang="es-ES" altLang="es-ES" sz="2000" b="0" i="0" u="none" strike="noStrike" cap="none" normalizeH="0" baseline="0" dirty="0" err="1">
                <a:ln>
                  <a:noFill/>
                </a:ln>
                <a:solidFill>
                  <a:srgbClr val="9876AA"/>
                </a:solidFill>
                <a:effectLst/>
                <a:latin typeface="Arial Unicode MS"/>
              </a:rPr>
              <a:t>idCounter</a:t>
            </a:r>
            <a:r>
              <a:rPr kumimoji="0" lang="es-ES" altLang="es-ES" sz="2000" b="0" i="0" u="none" strike="noStrike" cap="none" normalizeH="0" baseline="0" dirty="0" err="1">
                <a:ln>
                  <a:noFill/>
                </a:ln>
                <a:solidFill>
                  <a:srgbClr val="A9B7C6"/>
                </a:solidFill>
                <a:effectLst/>
                <a:latin typeface="Arial Unicode MS"/>
              </a:rPr>
              <a:t>.incrementAndGet</a:t>
            </a:r>
            <a:r>
              <a:rPr kumimoji="0" lang="es-ES" altLang="es-ES" sz="2000" b="0" i="0" u="none" strike="noStrike" cap="none" normalizeH="0" baseline="0" dirty="0">
                <a:ln>
                  <a:noFill/>
                </a:ln>
                <a:solidFill>
                  <a:srgbClr val="A9B7C6"/>
                </a:solidFill>
                <a:effectLst/>
                <a:latin typeface="Arial Unicode MS"/>
              </a:rPr>
              <a:t>()</a:t>
            </a:r>
            <a:r>
              <a:rPr kumimoji="0" lang="es-ES" altLang="es-ES" sz="2000" b="0" i="0" u="none" strike="noStrike" cap="none" normalizeH="0" baseline="0" dirty="0">
                <a:ln>
                  <a:noFill/>
                </a:ln>
                <a:solidFill>
                  <a:srgbClr val="CC7832"/>
                </a:solidFill>
                <a:effectLst/>
                <a:latin typeface="Arial Unicode MS"/>
              </a:rPr>
              <a:t>;</a:t>
            </a:r>
            <a:br>
              <a:rPr kumimoji="0" lang="es-ES" altLang="es-ES" sz="2000" b="0" i="0" u="none" strike="noStrike" cap="none" normalizeH="0" baseline="0" dirty="0">
                <a:ln>
                  <a:noFill/>
                </a:ln>
                <a:solidFill>
                  <a:srgbClr val="CC7832"/>
                </a:solidFill>
                <a:effectLst/>
                <a:latin typeface="Arial Unicode MS"/>
              </a:rPr>
            </a:b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err="1">
                <a:ln>
                  <a:noFill/>
                </a:ln>
                <a:solidFill>
                  <a:srgbClr val="9876AA"/>
                </a:solidFill>
                <a:effectLst/>
                <a:latin typeface="Arial Unicode MS"/>
              </a:rPr>
              <a:t>usuarios</a:t>
            </a:r>
            <a:r>
              <a:rPr kumimoji="0" lang="es-ES" altLang="es-ES" sz="2000" b="0" i="0" u="none" strike="noStrike" cap="none" normalizeH="0" baseline="0" dirty="0" err="1">
                <a:ln>
                  <a:noFill/>
                </a:ln>
                <a:solidFill>
                  <a:srgbClr val="A9B7C6"/>
                </a:solidFill>
                <a:effectLst/>
                <a:latin typeface="Arial Unicode MS"/>
              </a:rPr>
              <a:t>.put</a:t>
            </a:r>
            <a:r>
              <a:rPr kumimoji="0" lang="es-ES" altLang="es-ES" sz="2000" b="0" i="0" u="none" strike="noStrike" cap="none" normalizeH="0" baseline="0" dirty="0">
                <a:ln>
                  <a:noFill/>
                </a:ln>
                <a:solidFill>
                  <a:srgbClr val="A9B7C6"/>
                </a:solidFill>
                <a:effectLst/>
                <a:latin typeface="Arial Unicode MS"/>
              </a:rPr>
              <a:t>(</a:t>
            </a:r>
            <a:r>
              <a:rPr kumimoji="0" lang="es-ES" altLang="es-ES" sz="2000" b="0" i="0" u="none" strike="noStrike" cap="none" normalizeH="0" baseline="0" dirty="0" err="1">
                <a:ln>
                  <a:noFill/>
                </a:ln>
                <a:solidFill>
                  <a:srgbClr val="A9B7C6"/>
                </a:solidFill>
                <a:effectLst/>
                <a:latin typeface="Arial Unicode MS"/>
              </a:rPr>
              <a:t>userId</a:t>
            </a: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a:ln>
                  <a:noFill/>
                </a:ln>
                <a:solidFill>
                  <a:srgbClr val="A9B7C6"/>
                </a:solidFill>
                <a:effectLst/>
                <a:latin typeface="Arial Unicode MS"/>
              </a:rPr>
              <a:t>usuario)</a:t>
            </a:r>
            <a:r>
              <a:rPr kumimoji="0" lang="es-ES" altLang="es-ES" sz="2000" b="0" i="0" u="none" strike="noStrike" cap="none" normalizeH="0" baseline="0" dirty="0">
                <a:ln>
                  <a:noFill/>
                </a:ln>
                <a:solidFill>
                  <a:srgbClr val="CC7832"/>
                </a:solidFill>
                <a:effectLst/>
                <a:latin typeface="Arial Unicode MS"/>
              </a:rPr>
              <a:t>;</a:t>
            </a:r>
            <a:br>
              <a:rPr kumimoji="0" lang="es-ES" altLang="es-ES" sz="2000" b="0" i="0" u="none" strike="noStrike" cap="none" normalizeH="0" baseline="0" dirty="0">
                <a:ln>
                  <a:noFill/>
                </a:ln>
                <a:solidFill>
                  <a:srgbClr val="CC7832"/>
                </a:solidFill>
                <a:effectLst/>
                <a:latin typeface="Arial Unicode MS"/>
              </a:rPr>
            </a:b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err="1">
                <a:ln>
                  <a:noFill/>
                </a:ln>
                <a:solidFill>
                  <a:srgbClr val="CC7832"/>
                </a:solidFill>
                <a:effectLst/>
                <a:latin typeface="Arial Unicode MS"/>
              </a:rPr>
              <a:t>return</a:t>
            </a: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err="1">
                <a:ln>
                  <a:noFill/>
                </a:ln>
                <a:solidFill>
                  <a:srgbClr val="A9B7C6"/>
                </a:solidFill>
                <a:effectLst/>
                <a:latin typeface="Arial Unicode MS"/>
              </a:rPr>
              <a:t>ResponseEntity.</a:t>
            </a:r>
            <a:r>
              <a:rPr kumimoji="0" lang="es-ES" altLang="es-ES" sz="2000" b="0" i="1" u="none" strike="noStrike" cap="none" normalizeH="0" baseline="0" dirty="0" err="1">
                <a:ln>
                  <a:noFill/>
                </a:ln>
                <a:solidFill>
                  <a:srgbClr val="A9B7C6"/>
                </a:solidFill>
                <a:effectLst/>
                <a:latin typeface="Arial Unicode MS"/>
              </a:rPr>
              <a:t>status</a:t>
            </a:r>
            <a:r>
              <a:rPr kumimoji="0" lang="es-ES" altLang="es-ES" sz="2000" b="0" i="0" u="none" strike="noStrike" cap="none" normalizeH="0" baseline="0" dirty="0">
                <a:ln>
                  <a:noFill/>
                </a:ln>
                <a:solidFill>
                  <a:srgbClr val="A9B7C6"/>
                </a:solidFill>
                <a:effectLst/>
                <a:latin typeface="Arial Unicode MS"/>
              </a:rPr>
              <a:t>(</a:t>
            </a:r>
            <a:r>
              <a:rPr kumimoji="0" lang="es-ES" altLang="es-ES" sz="2000" b="0" i="0" u="none" strike="noStrike" cap="none" normalizeH="0" baseline="0" dirty="0">
                <a:ln>
                  <a:noFill/>
                </a:ln>
                <a:solidFill>
                  <a:srgbClr val="6897BB"/>
                </a:solidFill>
                <a:effectLst/>
                <a:latin typeface="Arial Unicode MS"/>
              </a:rPr>
              <a:t>201</a:t>
            </a:r>
            <a:r>
              <a:rPr kumimoji="0" lang="es-ES" altLang="es-ES" sz="2000" b="0" i="0" u="none" strike="noStrike" cap="none" normalizeH="0" baseline="0" dirty="0">
                <a:ln>
                  <a:noFill/>
                </a:ln>
                <a:solidFill>
                  <a:srgbClr val="A9B7C6"/>
                </a:solidFill>
                <a:effectLst/>
                <a:latin typeface="Arial Unicode MS"/>
              </a:rPr>
              <a:t>).</a:t>
            </a:r>
            <a:r>
              <a:rPr kumimoji="0" lang="es-ES" altLang="es-ES" sz="2000" b="0" i="0" u="none" strike="noStrike" cap="none" normalizeH="0" baseline="0" dirty="0" err="1">
                <a:ln>
                  <a:noFill/>
                </a:ln>
                <a:solidFill>
                  <a:srgbClr val="A9B7C6"/>
                </a:solidFill>
                <a:effectLst/>
                <a:latin typeface="Arial Unicode MS"/>
              </a:rPr>
              <a:t>body</a:t>
            </a:r>
            <a:r>
              <a:rPr kumimoji="0" lang="es-ES" altLang="es-ES" sz="2000" b="0" i="0" u="none" strike="noStrike" cap="none" normalizeH="0" baseline="0" dirty="0">
                <a:ln>
                  <a:noFill/>
                </a:ln>
                <a:solidFill>
                  <a:srgbClr val="A9B7C6"/>
                </a:solidFill>
                <a:effectLst/>
                <a:latin typeface="Arial Unicode MS"/>
              </a:rPr>
              <a:t>(</a:t>
            </a:r>
            <a:r>
              <a:rPr kumimoji="0" lang="es-ES" altLang="es-ES" sz="2000" b="0" i="0" u="none" strike="noStrike" cap="none" normalizeH="0" baseline="0" dirty="0">
                <a:ln>
                  <a:noFill/>
                </a:ln>
                <a:solidFill>
                  <a:srgbClr val="6A8759"/>
                </a:solidFill>
                <a:effectLst/>
                <a:latin typeface="Arial Unicode MS"/>
              </a:rPr>
              <a:t>"Usuario agregado con ID: " </a:t>
            </a:r>
            <a:r>
              <a:rPr kumimoji="0" lang="es-ES" altLang="es-ES" sz="2000" b="0" i="0" u="none" strike="noStrike" cap="none" normalizeH="0" baseline="0" dirty="0">
                <a:ln>
                  <a:noFill/>
                </a:ln>
                <a:solidFill>
                  <a:srgbClr val="A9B7C6"/>
                </a:solidFill>
                <a:effectLst/>
                <a:latin typeface="Arial Unicode MS"/>
              </a:rPr>
              <a:t>+ </a:t>
            </a:r>
            <a:r>
              <a:rPr kumimoji="0" lang="es-ES" altLang="es-ES" sz="2000" b="0" i="0" u="none" strike="noStrike" cap="none" normalizeH="0" baseline="0" dirty="0" err="1">
                <a:ln>
                  <a:noFill/>
                </a:ln>
                <a:solidFill>
                  <a:srgbClr val="A9B7C6"/>
                </a:solidFill>
                <a:effectLst/>
                <a:latin typeface="Arial Unicode MS"/>
              </a:rPr>
              <a:t>userId</a:t>
            </a:r>
            <a:r>
              <a:rPr kumimoji="0" lang="es-ES" altLang="es-ES" sz="2000" b="0" i="0" u="none" strike="noStrike" cap="none" normalizeH="0" baseline="0" dirty="0">
                <a:ln>
                  <a:noFill/>
                </a:ln>
                <a:solidFill>
                  <a:srgbClr val="A9B7C6"/>
                </a:solidFill>
                <a:effectLst/>
                <a:latin typeface="Arial Unicode MS"/>
              </a:rPr>
              <a:t>)</a:t>
            </a:r>
            <a:r>
              <a:rPr kumimoji="0" lang="es-ES" altLang="es-ES" sz="2000" b="0" i="0" u="none" strike="noStrike" cap="none" normalizeH="0" baseline="0" dirty="0">
                <a:ln>
                  <a:noFill/>
                </a:ln>
                <a:solidFill>
                  <a:srgbClr val="CC7832"/>
                </a:solidFill>
                <a:effectLst/>
                <a:latin typeface="Arial Unicode MS"/>
              </a:rPr>
              <a:t>;</a:t>
            </a:r>
            <a:br>
              <a:rPr kumimoji="0" lang="es-ES" altLang="es-ES" sz="2000" b="0" i="0" u="none" strike="noStrike" cap="none" normalizeH="0" baseline="0" dirty="0">
                <a:ln>
                  <a:noFill/>
                </a:ln>
                <a:solidFill>
                  <a:srgbClr val="CC7832"/>
                </a:solidFill>
                <a:effectLst/>
                <a:latin typeface="Arial Unicode MS"/>
              </a:rPr>
            </a:br>
            <a:r>
              <a:rPr kumimoji="0" lang="es-ES" altLang="es-ES" sz="2000" b="0" i="0" u="none" strike="noStrike" cap="none" normalizeH="0" baseline="0" dirty="0">
                <a:ln>
                  <a:noFill/>
                </a:ln>
                <a:solidFill>
                  <a:srgbClr val="A9B7C6"/>
                </a:solidFill>
                <a:effectLst/>
                <a:latin typeface="Arial Unicode MS"/>
              </a:rPr>
              <a:t>}</a:t>
            </a:r>
            <a:endParaRPr kumimoji="0" lang="es-ES" altLang="es-ES" sz="2000" b="0" i="0" u="none" strike="noStrike" cap="none" normalizeH="0" baseline="0" dirty="0">
              <a:ln>
                <a:noFill/>
              </a:ln>
              <a:solidFill>
                <a:schemeClr val="tx1"/>
              </a:solidFill>
              <a:effectLst/>
              <a:latin typeface="Arial" panose="020B0604020202020204" pitchFamily="34" charset="0"/>
            </a:endParaRPr>
          </a:p>
        </p:txBody>
      </p:sp>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Ejemplo</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222287" y="3648963"/>
            <a:ext cx="11512218" cy="3221182"/>
          </a:xfrm>
        </p:spPr>
        <p:txBody>
          <a:bodyPr/>
          <a:lstStyle/>
          <a:p>
            <a:r>
              <a:rPr lang="es-ES" dirty="0"/>
              <a:t>Se utiliza el </a:t>
            </a:r>
            <a:r>
              <a:rPr lang="es-ES" dirty="0" err="1"/>
              <a:t>PostMapping</a:t>
            </a:r>
            <a:r>
              <a:rPr lang="es-ES" dirty="0"/>
              <a:t> para crear un Usuario. Por tanto, la petición es de tipo POST</a:t>
            </a:r>
          </a:p>
          <a:p>
            <a:r>
              <a:rPr lang="es-ES" dirty="0"/>
              <a:t>@RequestBody recibe una instancia de la clase Usuario, y la genera automáticamente.</a:t>
            </a:r>
          </a:p>
          <a:p>
            <a:r>
              <a:rPr lang="es-ES" dirty="0"/>
              <a:t>Se devuelve un </a:t>
            </a:r>
            <a:r>
              <a:rPr lang="es-ES" dirty="0" err="1"/>
              <a:t>ResponseEntity</a:t>
            </a:r>
            <a:r>
              <a:rPr lang="es-ES" dirty="0"/>
              <a:t>, que permite añadir código de respuesta y cuerpo de respuesta.</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36</a:t>
            </a:fld>
            <a:endParaRPr lang="es-ES"/>
          </a:p>
        </p:txBody>
      </p:sp>
      <p:sp>
        <p:nvSpPr>
          <p:cNvPr id="6" name="Oval 5">
            <a:extLst>
              <a:ext uri="{FF2B5EF4-FFF2-40B4-BE49-F238E27FC236}">
                <a16:creationId xmlns:a16="http://schemas.microsoft.com/office/drawing/2014/main" id="{3B8ACBC4-F391-1891-DE0D-39C3DEAD01FC}"/>
              </a:ext>
            </a:extLst>
          </p:cNvPr>
          <p:cNvSpPr/>
          <p:nvPr/>
        </p:nvSpPr>
        <p:spPr>
          <a:xfrm>
            <a:off x="222287" y="1604421"/>
            <a:ext cx="2059000" cy="457607"/>
          </a:xfrm>
          <a:prstGeom prst="ellipse">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 name="Oval 6">
            <a:extLst>
              <a:ext uri="{FF2B5EF4-FFF2-40B4-BE49-F238E27FC236}">
                <a16:creationId xmlns:a16="http://schemas.microsoft.com/office/drawing/2014/main" id="{B9E5E634-7E6F-256B-5512-B9D111AADAC9}"/>
              </a:ext>
            </a:extLst>
          </p:cNvPr>
          <p:cNvSpPr/>
          <p:nvPr/>
        </p:nvSpPr>
        <p:spPr>
          <a:xfrm>
            <a:off x="1025851" y="2795221"/>
            <a:ext cx="3708690" cy="534971"/>
          </a:xfrm>
          <a:prstGeom prst="ellipse">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8" name="Oval 7">
            <a:extLst>
              <a:ext uri="{FF2B5EF4-FFF2-40B4-BE49-F238E27FC236}">
                <a16:creationId xmlns:a16="http://schemas.microsoft.com/office/drawing/2014/main" id="{C6624CF9-C119-856B-6802-AF8366EC9C6F}"/>
              </a:ext>
            </a:extLst>
          </p:cNvPr>
          <p:cNvSpPr/>
          <p:nvPr/>
        </p:nvSpPr>
        <p:spPr>
          <a:xfrm>
            <a:off x="5653106" y="1871321"/>
            <a:ext cx="1945470" cy="457607"/>
          </a:xfrm>
          <a:prstGeom prst="ellipse">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 name="Subtitle 4">
            <a:extLst>
              <a:ext uri="{FF2B5EF4-FFF2-40B4-BE49-F238E27FC236}">
                <a16:creationId xmlns:a16="http://schemas.microsoft.com/office/drawing/2014/main" id="{D96C07E0-0F46-E644-5547-2558FF522757}"/>
              </a:ext>
            </a:extLst>
          </p:cNvPr>
          <p:cNvSpPr txBox="1">
            <a:spLocks/>
          </p:cNvSpPr>
          <p:nvPr/>
        </p:nvSpPr>
        <p:spPr>
          <a:xfrm>
            <a:off x="222287" y="1005295"/>
            <a:ext cx="5132138" cy="666360"/>
          </a:xfrm>
          <a:prstGeom prst="rect">
            <a:avLst/>
          </a:prstGeom>
        </p:spPr>
        <p:txBody>
          <a:bodyPr lIns="0" tIns="0" rIns="0" bIns="0" anchor="ctr">
            <a:noAutofit/>
          </a:bodyPr>
          <a:lstStyle>
            <a:lvl1pPr marL="228600" indent="-228600" algn="l" defTabSz="914400" rtl="0" eaLnBrk="1" latinLnBrk="0" hangingPunct="1">
              <a:lnSpc>
                <a:spcPct val="90000"/>
              </a:lnSpc>
              <a:spcBef>
                <a:spcPts val="1000"/>
              </a:spcBef>
              <a:buClr>
                <a:srgbClr val="CB0017"/>
              </a:buClr>
              <a:buFont typeface="Arial" panose="020B0604020202020204" pitchFamily="34" charset="0"/>
              <a:buChar char="•"/>
              <a:defRPr sz="3600" kern="1200">
                <a:solidFill>
                  <a:schemeClr val="tx1"/>
                </a:solidFill>
                <a:latin typeface="Söhne"/>
                <a:ea typeface="+mn-ea"/>
                <a:cs typeface="Quire Sans" panose="020B05020404000200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3000" dirty="0"/>
              <a:t>UsuarioRESTController.java</a:t>
            </a:r>
          </a:p>
        </p:txBody>
      </p:sp>
    </p:spTree>
    <p:extLst>
      <p:ext uri="{BB962C8B-B14F-4D97-AF65-F5344CB8AC3E}">
        <p14:creationId xmlns:p14="http://schemas.microsoft.com/office/powerpoint/2010/main" val="16130148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Ejemplo</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222287" y="4846328"/>
            <a:ext cx="11277308" cy="2011672"/>
          </a:xfrm>
        </p:spPr>
        <p:txBody>
          <a:bodyPr/>
          <a:lstStyle/>
          <a:p>
            <a:r>
              <a:rPr lang="es-ES" dirty="0"/>
              <a:t>La petición ahora es de tipo POST.</a:t>
            </a:r>
          </a:p>
          <a:p>
            <a:r>
              <a:rPr lang="es-ES" dirty="0"/>
              <a:t>Añadimos la URL del </a:t>
            </a:r>
            <a:r>
              <a:rPr lang="es-ES" dirty="0" err="1"/>
              <a:t>endpoint</a:t>
            </a:r>
            <a:endParaRPr lang="es-ES" dirty="0"/>
          </a:p>
          <a:p>
            <a:r>
              <a:rPr lang="es-ES" dirty="0"/>
              <a:t>Tenemos que enviar la “instancia” de la clase Usuario</a:t>
            </a:r>
          </a:p>
          <a:p>
            <a:r>
              <a:rPr lang="es-ES" dirty="0" err="1"/>
              <a:t>Body</a:t>
            </a:r>
            <a:r>
              <a:rPr lang="es-ES" dirty="0"/>
              <a:t>/raw/JSON y escribimos la instancia</a:t>
            </a:r>
          </a:p>
          <a:p>
            <a:pPr marL="0" indent="0">
              <a:buNone/>
            </a:pPr>
            <a:endParaRPr lang="es-ES" dirty="0"/>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37</a:t>
            </a:fld>
            <a:endParaRPr lang="es-ES"/>
          </a:p>
        </p:txBody>
      </p:sp>
      <p:pic>
        <p:nvPicPr>
          <p:cNvPr id="12" name="Picture 11">
            <a:extLst>
              <a:ext uri="{FF2B5EF4-FFF2-40B4-BE49-F238E27FC236}">
                <a16:creationId xmlns:a16="http://schemas.microsoft.com/office/drawing/2014/main" id="{C7ACB24B-2A2D-D9D5-3F6D-EA66FAEE6C58}"/>
              </a:ext>
            </a:extLst>
          </p:cNvPr>
          <p:cNvPicPr>
            <a:picLocks noChangeAspect="1"/>
          </p:cNvPicPr>
          <p:nvPr/>
        </p:nvPicPr>
        <p:blipFill>
          <a:blip r:embed="rId3"/>
          <a:stretch>
            <a:fillRect/>
          </a:stretch>
        </p:blipFill>
        <p:spPr>
          <a:xfrm>
            <a:off x="222287" y="1792047"/>
            <a:ext cx="5915851" cy="2524477"/>
          </a:xfrm>
          <a:prstGeom prst="rect">
            <a:avLst/>
          </a:prstGeom>
        </p:spPr>
      </p:pic>
      <p:sp>
        <p:nvSpPr>
          <p:cNvPr id="13" name="Subtitle 4">
            <a:extLst>
              <a:ext uri="{FF2B5EF4-FFF2-40B4-BE49-F238E27FC236}">
                <a16:creationId xmlns:a16="http://schemas.microsoft.com/office/drawing/2014/main" id="{FB2C0BA8-81FE-7EEA-924D-BDB878D30FFD}"/>
              </a:ext>
            </a:extLst>
          </p:cNvPr>
          <p:cNvSpPr txBox="1">
            <a:spLocks/>
          </p:cNvSpPr>
          <p:nvPr/>
        </p:nvSpPr>
        <p:spPr>
          <a:xfrm>
            <a:off x="222287" y="1262243"/>
            <a:ext cx="3983401" cy="666360"/>
          </a:xfrm>
          <a:prstGeom prst="rect">
            <a:avLst/>
          </a:prstGeom>
        </p:spPr>
        <p:txBody>
          <a:bodyPr lIns="0" tIns="0" rIns="0" bIns="0" anchor="ctr">
            <a:noAutofit/>
          </a:bodyPr>
          <a:lstStyle>
            <a:lvl1pPr marL="228600" indent="-228600" algn="l" defTabSz="914400" rtl="0" eaLnBrk="1" latinLnBrk="0" hangingPunct="1">
              <a:lnSpc>
                <a:spcPct val="90000"/>
              </a:lnSpc>
              <a:spcBef>
                <a:spcPts val="1000"/>
              </a:spcBef>
              <a:buClr>
                <a:srgbClr val="CB0017"/>
              </a:buClr>
              <a:buFont typeface="Arial" panose="020B0604020202020204" pitchFamily="34" charset="0"/>
              <a:buChar char="•"/>
              <a:defRPr sz="3600" kern="1200">
                <a:solidFill>
                  <a:schemeClr val="tx1"/>
                </a:solidFill>
                <a:latin typeface="Söhne"/>
                <a:ea typeface="+mn-ea"/>
                <a:cs typeface="Quire Sans" panose="020B05020404000200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3000" dirty="0"/>
              <a:t>Petición vía </a:t>
            </a:r>
            <a:r>
              <a:rPr lang="es-ES" sz="3000" dirty="0" err="1"/>
              <a:t>Postman</a:t>
            </a:r>
            <a:endParaRPr lang="es-ES" sz="3000" dirty="0"/>
          </a:p>
        </p:txBody>
      </p:sp>
    </p:spTree>
    <p:extLst>
      <p:ext uri="{BB962C8B-B14F-4D97-AF65-F5344CB8AC3E}">
        <p14:creationId xmlns:p14="http://schemas.microsoft.com/office/powerpoint/2010/main" val="15106484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Ejemplo</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38</a:t>
            </a:fld>
            <a:endParaRPr lang="es-ES"/>
          </a:p>
        </p:txBody>
      </p:sp>
      <p:sp>
        <p:nvSpPr>
          <p:cNvPr id="13" name="Subtitle 4">
            <a:extLst>
              <a:ext uri="{FF2B5EF4-FFF2-40B4-BE49-F238E27FC236}">
                <a16:creationId xmlns:a16="http://schemas.microsoft.com/office/drawing/2014/main" id="{FB2C0BA8-81FE-7EEA-924D-BDB878D30FFD}"/>
              </a:ext>
            </a:extLst>
          </p:cNvPr>
          <p:cNvSpPr txBox="1">
            <a:spLocks/>
          </p:cNvSpPr>
          <p:nvPr/>
        </p:nvSpPr>
        <p:spPr>
          <a:xfrm>
            <a:off x="222287" y="1262243"/>
            <a:ext cx="3983401" cy="666360"/>
          </a:xfrm>
          <a:prstGeom prst="rect">
            <a:avLst/>
          </a:prstGeom>
        </p:spPr>
        <p:txBody>
          <a:bodyPr lIns="0" tIns="0" rIns="0" bIns="0" anchor="ctr">
            <a:noAutofit/>
          </a:bodyPr>
          <a:lstStyle>
            <a:lvl1pPr marL="228600" indent="-228600" algn="l" defTabSz="914400" rtl="0" eaLnBrk="1" latinLnBrk="0" hangingPunct="1">
              <a:lnSpc>
                <a:spcPct val="90000"/>
              </a:lnSpc>
              <a:spcBef>
                <a:spcPts val="1000"/>
              </a:spcBef>
              <a:buClr>
                <a:srgbClr val="CB0017"/>
              </a:buClr>
              <a:buFont typeface="Arial" panose="020B0604020202020204" pitchFamily="34" charset="0"/>
              <a:buChar char="•"/>
              <a:defRPr sz="3600" kern="1200">
                <a:solidFill>
                  <a:schemeClr val="tx1"/>
                </a:solidFill>
                <a:latin typeface="Söhne"/>
                <a:ea typeface="+mn-ea"/>
                <a:cs typeface="Quire Sans" panose="020B05020404000200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3000" dirty="0"/>
              <a:t>Respuesta vía </a:t>
            </a:r>
            <a:r>
              <a:rPr lang="es-ES" sz="3000" dirty="0" err="1"/>
              <a:t>Postman</a:t>
            </a:r>
            <a:endParaRPr lang="es-ES" sz="3000" dirty="0"/>
          </a:p>
        </p:txBody>
      </p:sp>
      <p:pic>
        <p:nvPicPr>
          <p:cNvPr id="6" name="Picture 5">
            <a:extLst>
              <a:ext uri="{FF2B5EF4-FFF2-40B4-BE49-F238E27FC236}">
                <a16:creationId xmlns:a16="http://schemas.microsoft.com/office/drawing/2014/main" id="{0908ABBD-C7F2-75E1-42AF-E6A2B53DA55D}"/>
              </a:ext>
            </a:extLst>
          </p:cNvPr>
          <p:cNvPicPr>
            <a:picLocks noChangeAspect="1"/>
          </p:cNvPicPr>
          <p:nvPr/>
        </p:nvPicPr>
        <p:blipFill>
          <a:blip r:embed="rId3"/>
          <a:stretch>
            <a:fillRect/>
          </a:stretch>
        </p:blipFill>
        <p:spPr>
          <a:xfrm>
            <a:off x="222287" y="2171506"/>
            <a:ext cx="4105848" cy="1209844"/>
          </a:xfrm>
          <a:prstGeom prst="rect">
            <a:avLst/>
          </a:prstGeom>
        </p:spPr>
      </p:pic>
      <p:pic>
        <p:nvPicPr>
          <p:cNvPr id="10" name="Picture 9">
            <a:extLst>
              <a:ext uri="{FF2B5EF4-FFF2-40B4-BE49-F238E27FC236}">
                <a16:creationId xmlns:a16="http://schemas.microsoft.com/office/drawing/2014/main" id="{D6A0A32D-2082-FB7E-76E8-44CC5EDFFC12}"/>
              </a:ext>
            </a:extLst>
          </p:cNvPr>
          <p:cNvPicPr>
            <a:picLocks noChangeAspect="1"/>
          </p:cNvPicPr>
          <p:nvPr/>
        </p:nvPicPr>
        <p:blipFill>
          <a:blip r:embed="rId4"/>
          <a:stretch>
            <a:fillRect/>
          </a:stretch>
        </p:blipFill>
        <p:spPr>
          <a:xfrm>
            <a:off x="5895284" y="2171506"/>
            <a:ext cx="4182059" cy="809738"/>
          </a:xfrm>
          <a:prstGeom prst="rect">
            <a:avLst/>
          </a:prstGeom>
        </p:spPr>
      </p:pic>
      <p:sp>
        <p:nvSpPr>
          <p:cNvPr id="11" name="Subtitle 4">
            <a:extLst>
              <a:ext uri="{FF2B5EF4-FFF2-40B4-BE49-F238E27FC236}">
                <a16:creationId xmlns:a16="http://schemas.microsoft.com/office/drawing/2014/main" id="{6F192B7C-6FF1-51A2-F329-336FB581F9CA}"/>
              </a:ext>
            </a:extLst>
          </p:cNvPr>
          <p:cNvSpPr txBox="1">
            <a:spLocks/>
          </p:cNvSpPr>
          <p:nvPr/>
        </p:nvSpPr>
        <p:spPr>
          <a:xfrm>
            <a:off x="5895284" y="1262243"/>
            <a:ext cx="3983401" cy="666360"/>
          </a:xfrm>
          <a:prstGeom prst="rect">
            <a:avLst/>
          </a:prstGeom>
        </p:spPr>
        <p:txBody>
          <a:bodyPr lIns="0" tIns="0" rIns="0" bIns="0" anchor="ctr">
            <a:noAutofit/>
          </a:bodyPr>
          <a:lstStyle>
            <a:lvl1pPr marL="228600" indent="-228600" algn="l" defTabSz="914400" rtl="0" eaLnBrk="1" latinLnBrk="0" hangingPunct="1">
              <a:lnSpc>
                <a:spcPct val="90000"/>
              </a:lnSpc>
              <a:spcBef>
                <a:spcPts val="1000"/>
              </a:spcBef>
              <a:buClr>
                <a:srgbClr val="CB0017"/>
              </a:buClr>
              <a:buFont typeface="Arial" panose="020B0604020202020204" pitchFamily="34" charset="0"/>
              <a:buChar char="•"/>
              <a:defRPr sz="3600" kern="1200">
                <a:solidFill>
                  <a:schemeClr val="tx1"/>
                </a:solidFill>
                <a:latin typeface="Söhne"/>
                <a:ea typeface="+mn-ea"/>
                <a:cs typeface="Quire Sans" panose="020B05020404000200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3000" dirty="0"/>
              <a:t>Respuesta vía </a:t>
            </a:r>
            <a:r>
              <a:rPr lang="es-ES" sz="3000" dirty="0" err="1"/>
              <a:t>Postman</a:t>
            </a:r>
            <a:endParaRPr lang="es-ES" sz="3000" dirty="0"/>
          </a:p>
        </p:txBody>
      </p:sp>
    </p:spTree>
    <p:extLst>
      <p:ext uri="{BB962C8B-B14F-4D97-AF65-F5344CB8AC3E}">
        <p14:creationId xmlns:p14="http://schemas.microsoft.com/office/powerpoint/2010/main" val="27237816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Ejercicio</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3654458"/>
          </a:xfrm>
        </p:spPr>
        <p:txBody>
          <a:bodyPr/>
          <a:lstStyle/>
          <a:p>
            <a:r>
              <a:rPr lang="es-ES" dirty="0"/>
              <a:t>Implementar todas las operaciones CRUD + PATCH sobre la entidad Cerveza con una API REST</a:t>
            </a:r>
          </a:p>
          <a:p>
            <a:r>
              <a:rPr lang="es-ES" dirty="0"/>
              <a:t>Generar una colección de </a:t>
            </a:r>
            <a:r>
              <a:rPr lang="es-ES" dirty="0" err="1"/>
              <a:t>Postman</a:t>
            </a:r>
            <a:r>
              <a:rPr lang="es-ES" dirty="0"/>
              <a:t> para todas los </a:t>
            </a:r>
            <a:r>
              <a:rPr lang="es-ES" dirty="0" err="1"/>
              <a:t>endpoint</a:t>
            </a:r>
            <a:endParaRPr lang="es-ES" dirty="0"/>
          </a:p>
          <a:p>
            <a:endParaRPr lang="es-ES" dirty="0"/>
          </a:p>
          <a:p>
            <a:pPr marL="0" indent="0">
              <a:buNone/>
            </a:pPr>
            <a:endParaRPr lang="es-ES" dirty="0"/>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39</a:t>
            </a:fld>
            <a:endParaRPr lang="es-ES"/>
          </a:p>
        </p:txBody>
      </p:sp>
    </p:spTree>
    <p:extLst>
      <p:ext uri="{BB962C8B-B14F-4D97-AF65-F5344CB8AC3E}">
        <p14:creationId xmlns:p14="http://schemas.microsoft.com/office/powerpoint/2010/main" val="1141569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REST (Transferencia de Estado Representacional)</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Estilo arquitectónico:</a:t>
            </a:r>
          </a:p>
          <a:p>
            <a:pPr lvl="1"/>
            <a:r>
              <a:rPr lang="es-ES" dirty="0"/>
              <a:t>REST es un estilo arquitectónico para el diseño de servicios de red. Fue descrito por Roy Fielding en su tesis doctoral en el año 2000.</a:t>
            </a:r>
          </a:p>
          <a:p>
            <a:r>
              <a:rPr lang="es-ES" dirty="0"/>
              <a:t>Fundamentos de REST:</a:t>
            </a:r>
          </a:p>
          <a:p>
            <a:pPr lvl="1"/>
            <a:r>
              <a:rPr lang="es-ES" dirty="0"/>
              <a:t>Se basa en un conjunto de principios y restricciones que, cuando se aplican correctamente, llevan a un sistema distribuido eficiente, escalable y flexible.</a:t>
            </a:r>
          </a:p>
          <a:p>
            <a:r>
              <a:rPr lang="es-ES" dirty="0"/>
              <a:t>Uso de recursos:</a:t>
            </a:r>
          </a:p>
          <a:p>
            <a:pPr lvl="1"/>
            <a:r>
              <a:rPr lang="es-ES" dirty="0"/>
              <a:t>En REST, la interacción se realiza a través de recursos, que son cualquier tipo de objeto, dato o servicio que puede ser nombrado. Cada recurso es identificable por una URI (Identificador Uniforme de Recursos).</a:t>
            </a:r>
          </a:p>
          <a:p>
            <a:r>
              <a:rPr lang="es-ES" dirty="0"/>
              <a:t>Representación del estado:</a:t>
            </a:r>
          </a:p>
          <a:p>
            <a:pPr lvl="1"/>
            <a:r>
              <a:rPr lang="es-ES" dirty="0"/>
              <a:t>Lo que se transfiere entre el cliente y el servidor no es el recurso en sí, sino una representación del estado del recurso, como HTML, XML, JSON, etc.</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4</a:t>
            </a:fld>
            <a:endParaRPr lang="es-ES"/>
          </a:p>
        </p:txBody>
      </p:sp>
    </p:spTree>
    <p:extLst>
      <p:ext uri="{BB962C8B-B14F-4D97-AF65-F5344CB8AC3E}">
        <p14:creationId xmlns:p14="http://schemas.microsoft.com/office/powerpoint/2010/main" val="17996435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Ejercicio</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097804"/>
          </a:xfrm>
        </p:spPr>
        <p:txBody>
          <a:bodyPr/>
          <a:lstStyle/>
          <a:p>
            <a:r>
              <a:rPr lang="es-ES" dirty="0"/>
              <a:t>Crear una nueva cerveza</a:t>
            </a:r>
          </a:p>
          <a:p>
            <a:pPr lvl="1"/>
            <a:r>
              <a:rPr lang="es-ES" dirty="0" err="1"/>
              <a:t>Endpoint</a:t>
            </a:r>
            <a:r>
              <a:rPr lang="es-ES" dirty="0"/>
              <a:t>: /cervezas</a:t>
            </a:r>
          </a:p>
          <a:p>
            <a:pPr lvl="1"/>
            <a:r>
              <a:rPr lang="es-ES" dirty="0"/>
              <a:t>Método HTTP: POST</a:t>
            </a:r>
          </a:p>
          <a:p>
            <a:pPr lvl="1"/>
            <a:r>
              <a:rPr lang="es-ES" dirty="0"/>
              <a:t>Descripción: Este </a:t>
            </a:r>
            <a:r>
              <a:rPr lang="es-ES" dirty="0" err="1"/>
              <a:t>endpoint</a:t>
            </a:r>
            <a:r>
              <a:rPr lang="es-ES" dirty="0"/>
              <a:t> acepta un objeto Cerveza en el cuerpo de la solicitud y lo agrega al mapa de cervezas. Genera un ID único para cada nueva cerveza.</a:t>
            </a:r>
          </a:p>
          <a:p>
            <a:r>
              <a:rPr lang="es-ES" dirty="0"/>
              <a:t>Obtener una cerveza por ID</a:t>
            </a:r>
          </a:p>
          <a:p>
            <a:pPr lvl="1"/>
            <a:r>
              <a:rPr lang="es-ES" dirty="0" err="1"/>
              <a:t>Endpoint</a:t>
            </a:r>
            <a:r>
              <a:rPr lang="es-ES" dirty="0"/>
              <a:t>: /cervezas/{id}</a:t>
            </a:r>
          </a:p>
          <a:p>
            <a:pPr lvl="1"/>
            <a:r>
              <a:rPr lang="es-ES" dirty="0"/>
              <a:t>Método HTTP: GET</a:t>
            </a:r>
          </a:p>
          <a:p>
            <a:pPr lvl="1"/>
            <a:r>
              <a:rPr lang="es-ES" dirty="0"/>
              <a:t>Descripción: Retorna los detalles de la cerveza con el ID especificado. Si no existe una cerveza con ese ID, devuelve un estado 404 (</a:t>
            </a:r>
            <a:r>
              <a:rPr lang="es-ES" dirty="0" err="1"/>
              <a:t>Not</a:t>
            </a:r>
            <a:r>
              <a:rPr lang="es-ES" dirty="0"/>
              <a:t> </a:t>
            </a:r>
            <a:r>
              <a:rPr lang="es-ES" dirty="0" err="1"/>
              <a:t>Found</a:t>
            </a:r>
            <a:r>
              <a:rPr lang="es-ES" dirty="0"/>
              <a:t>).</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40</a:t>
            </a:fld>
            <a:endParaRPr lang="es-ES"/>
          </a:p>
        </p:txBody>
      </p:sp>
    </p:spTree>
    <p:extLst>
      <p:ext uri="{BB962C8B-B14F-4D97-AF65-F5344CB8AC3E}">
        <p14:creationId xmlns:p14="http://schemas.microsoft.com/office/powerpoint/2010/main" val="13174734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Ejercicio</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356422"/>
          </a:xfrm>
        </p:spPr>
        <p:txBody>
          <a:bodyPr/>
          <a:lstStyle/>
          <a:p>
            <a:r>
              <a:rPr lang="es-ES" dirty="0"/>
              <a:t>Actualizar una cerveza existente</a:t>
            </a:r>
          </a:p>
          <a:p>
            <a:pPr lvl="1"/>
            <a:r>
              <a:rPr lang="es-ES" dirty="0" err="1"/>
              <a:t>Endpoint</a:t>
            </a:r>
            <a:r>
              <a:rPr lang="es-ES" dirty="0"/>
              <a:t>: /cervezas/{id}</a:t>
            </a:r>
          </a:p>
          <a:p>
            <a:pPr lvl="1"/>
            <a:r>
              <a:rPr lang="es-ES" dirty="0"/>
              <a:t>Método HTTP: PUT</a:t>
            </a:r>
          </a:p>
          <a:p>
            <a:pPr lvl="1"/>
            <a:r>
              <a:rPr lang="es-ES" dirty="0"/>
              <a:t>Descripción: Reemplaza completamente la cerveza con el ID especificado con la nueva información proporcionada en el cuerpo de la solicitud. Si la cerveza no existe, devuelve un estado 404 (</a:t>
            </a:r>
            <a:r>
              <a:rPr lang="es-ES" dirty="0" err="1"/>
              <a:t>Not</a:t>
            </a:r>
            <a:r>
              <a:rPr lang="es-ES" dirty="0"/>
              <a:t> </a:t>
            </a:r>
            <a:r>
              <a:rPr lang="es-ES" dirty="0" err="1"/>
              <a:t>Found</a:t>
            </a:r>
            <a:r>
              <a:rPr lang="es-ES" dirty="0"/>
              <a:t>).</a:t>
            </a:r>
          </a:p>
          <a:p>
            <a:r>
              <a:rPr lang="es-ES" dirty="0"/>
              <a:t>Eliminar una cerveza</a:t>
            </a:r>
          </a:p>
          <a:p>
            <a:pPr lvl="1"/>
            <a:r>
              <a:rPr lang="es-ES" dirty="0" err="1"/>
              <a:t>Endpoint</a:t>
            </a:r>
            <a:r>
              <a:rPr lang="es-ES" dirty="0"/>
              <a:t>: /cervezas/{id}</a:t>
            </a:r>
          </a:p>
          <a:p>
            <a:pPr lvl="1"/>
            <a:r>
              <a:rPr lang="es-ES" dirty="0"/>
              <a:t>Método HTTP: DELETE</a:t>
            </a:r>
          </a:p>
          <a:p>
            <a:pPr lvl="1"/>
            <a:r>
              <a:rPr lang="es-ES" dirty="0"/>
              <a:t>Descripción: Elimina la cerveza con el ID especificado. Si no existe una cerveza con ese ID, devuelve un estado 404 (</a:t>
            </a:r>
            <a:r>
              <a:rPr lang="es-ES" dirty="0" err="1"/>
              <a:t>Not</a:t>
            </a:r>
            <a:r>
              <a:rPr lang="es-ES" dirty="0"/>
              <a:t> </a:t>
            </a:r>
            <a:r>
              <a:rPr lang="es-ES" dirty="0" err="1"/>
              <a:t>Found</a:t>
            </a:r>
            <a:r>
              <a:rPr lang="es-ES" dirty="0"/>
              <a:t>).</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41</a:t>
            </a:fld>
            <a:endParaRPr lang="es-ES"/>
          </a:p>
        </p:txBody>
      </p:sp>
    </p:spTree>
    <p:extLst>
      <p:ext uri="{BB962C8B-B14F-4D97-AF65-F5344CB8AC3E}">
        <p14:creationId xmlns:p14="http://schemas.microsoft.com/office/powerpoint/2010/main" val="36097552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Ejercicio</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356422"/>
          </a:xfrm>
        </p:spPr>
        <p:txBody>
          <a:bodyPr/>
          <a:lstStyle/>
          <a:p>
            <a:r>
              <a:rPr lang="es-ES" dirty="0"/>
              <a:t>Actualizar parcialmente una cerveza</a:t>
            </a:r>
          </a:p>
          <a:p>
            <a:pPr lvl="1"/>
            <a:r>
              <a:rPr lang="es-ES" dirty="0" err="1"/>
              <a:t>Endpoint</a:t>
            </a:r>
            <a:r>
              <a:rPr lang="es-ES" dirty="0"/>
              <a:t>: /cervezas/{id}</a:t>
            </a:r>
          </a:p>
          <a:p>
            <a:pPr lvl="1"/>
            <a:r>
              <a:rPr lang="es-ES" dirty="0"/>
              <a:t>Método HTTP: PATCH</a:t>
            </a:r>
          </a:p>
          <a:p>
            <a:pPr lvl="1"/>
            <a:r>
              <a:rPr lang="es-ES" dirty="0"/>
              <a:t>Descripción: Permite actualizar parcialmente los atributos de una cerveza existente (como el nombre, tipo o porcentaje de alcohol). Solo los campos proporcionados en el cuerpo de la solicitud serán actualizados.</a:t>
            </a:r>
          </a:p>
          <a:p>
            <a:r>
              <a:rPr lang="es-ES" dirty="0"/>
              <a:t>Obtener todas las cervezas:</a:t>
            </a:r>
          </a:p>
          <a:p>
            <a:pPr lvl="1"/>
            <a:r>
              <a:rPr lang="es-ES" dirty="0"/>
              <a:t>URL: /cervezas</a:t>
            </a:r>
          </a:p>
          <a:p>
            <a:pPr lvl="1"/>
            <a:r>
              <a:rPr lang="es-ES" dirty="0"/>
              <a:t>Método HTTP: GET</a:t>
            </a:r>
          </a:p>
          <a:p>
            <a:pPr lvl="1"/>
            <a:r>
              <a:rPr lang="es-ES" dirty="0"/>
              <a:t>Descripción: Este </a:t>
            </a:r>
            <a:r>
              <a:rPr lang="es-ES" dirty="0" err="1"/>
              <a:t>endpoint</a:t>
            </a:r>
            <a:r>
              <a:rPr lang="es-ES" dirty="0"/>
              <a:t> maneja solicitudes GET para listar todas las cervezas almacenadas en la API. Devuelve una lista de objetos Cerveza con sus detalles.</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42</a:t>
            </a:fld>
            <a:endParaRPr lang="es-ES"/>
          </a:p>
        </p:txBody>
      </p:sp>
    </p:spTree>
    <p:extLst>
      <p:ext uri="{BB962C8B-B14F-4D97-AF65-F5344CB8AC3E}">
        <p14:creationId xmlns:p14="http://schemas.microsoft.com/office/powerpoint/2010/main" val="34759647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Ejercicio</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43</a:t>
            </a:fld>
            <a:endParaRPr lang="es-ES"/>
          </a:p>
        </p:txBody>
      </p:sp>
      <p:pic>
        <p:nvPicPr>
          <p:cNvPr id="8" name="Picture 7">
            <a:extLst>
              <a:ext uri="{FF2B5EF4-FFF2-40B4-BE49-F238E27FC236}">
                <a16:creationId xmlns:a16="http://schemas.microsoft.com/office/drawing/2014/main" id="{510CFD1C-E943-9785-BE7A-17308AFD7E8C}"/>
              </a:ext>
            </a:extLst>
          </p:cNvPr>
          <p:cNvPicPr>
            <a:picLocks noChangeAspect="1"/>
          </p:cNvPicPr>
          <p:nvPr/>
        </p:nvPicPr>
        <p:blipFill>
          <a:blip r:embed="rId3"/>
          <a:stretch>
            <a:fillRect/>
          </a:stretch>
        </p:blipFill>
        <p:spPr>
          <a:xfrm>
            <a:off x="6851687" y="1814727"/>
            <a:ext cx="4324954" cy="4210638"/>
          </a:xfrm>
          <a:prstGeom prst="rect">
            <a:avLst/>
          </a:prstGeom>
        </p:spPr>
      </p:pic>
      <p:sp>
        <p:nvSpPr>
          <p:cNvPr id="3" name="Rectangle 1">
            <a:extLst>
              <a:ext uri="{FF2B5EF4-FFF2-40B4-BE49-F238E27FC236}">
                <a16:creationId xmlns:a16="http://schemas.microsoft.com/office/drawing/2014/main" id="{E9D9E170-061A-1D08-4DB5-BA7F786D38DE}"/>
              </a:ext>
            </a:extLst>
          </p:cNvPr>
          <p:cNvSpPr>
            <a:spLocks noChangeArrowheads="1"/>
          </p:cNvSpPr>
          <p:nvPr/>
        </p:nvSpPr>
        <p:spPr bwMode="auto">
          <a:xfrm>
            <a:off x="222287" y="1742586"/>
            <a:ext cx="4654296" cy="4801314"/>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b="0" i="0" u="none" strike="noStrike" cap="none" normalizeH="0" baseline="0" dirty="0">
                <a:ln>
                  <a:noFill/>
                </a:ln>
                <a:solidFill>
                  <a:srgbClr val="A9B7C6"/>
                </a:solidFill>
                <a:effectLst/>
                <a:latin typeface="Arial Unicode MS"/>
              </a:rPr>
              <a:t>[</a:t>
            </a:r>
          </a:p>
          <a:p>
            <a:pPr lvl="1" eaLnBrk="0" fontAlgn="base" hangingPunct="0">
              <a:spcBef>
                <a:spcPct val="0"/>
              </a:spcBef>
              <a:spcAft>
                <a:spcPct val="0"/>
              </a:spcAft>
            </a:pPr>
            <a:r>
              <a:rPr kumimoji="0" lang="es-ES" altLang="es-ES" b="0" i="0" u="none" strike="noStrike" cap="none" normalizeH="0" baseline="0" dirty="0">
                <a:ln>
                  <a:noFill/>
                </a:ln>
                <a:solidFill>
                  <a:srgbClr val="A9B7C6"/>
                </a:solidFill>
                <a:effectLst/>
                <a:latin typeface="Arial Unicode MS"/>
              </a:rPr>
              <a:t>{</a:t>
            </a:r>
            <a:br>
              <a:rPr kumimoji="0" lang="es-ES" altLang="es-ES" b="0" i="0" u="none" strike="noStrike" cap="none" normalizeH="0" baseline="0" dirty="0">
                <a:ln>
                  <a:noFill/>
                </a:ln>
                <a:solidFill>
                  <a:srgbClr val="A9B7C6"/>
                </a:solidFill>
                <a:effectLst/>
                <a:latin typeface="Arial Unicode MS"/>
              </a:rPr>
            </a:br>
            <a:r>
              <a:rPr kumimoji="0" lang="es-ES" altLang="es-ES" b="0" i="0" u="none" strike="noStrike" cap="none" normalizeH="0" baseline="0" dirty="0">
                <a:ln>
                  <a:noFill/>
                </a:ln>
                <a:solidFill>
                  <a:srgbClr val="A9B7C6"/>
                </a:solidFill>
                <a:effectLst/>
                <a:latin typeface="Arial Unicode MS"/>
              </a:rPr>
              <a:t>  </a:t>
            </a:r>
            <a:r>
              <a:rPr kumimoji="0" lang="es-ES" altLang="es-ES" b="0" i="0" u="none" strike="noStrike" cap="none" normalizeH="0" baseline="0" dirty="0">
                <a:ln>
                  <a:noFill/>
                </a:ln>
                <a:solidFill>
                  <a:srgbClr val="9876AA"/>
                </a:solidFill>
                <a:effectLst/>
                <a:latin typeface="Arial Unicode MS"/>
              </a:rPr>
              <a:t>"nombre"</a:t>
            </a:r>
            <a:r>
              <a:rPr kumimoji="0" lang="es-ES" altLang="es-ES" b="0" i="0" u="none" strike="noStrike" cap="none" normalizeH="0" baseline="0" dirty="0">
                <a:ln>
                  <a:noFill/>
                </a:ln>
                <a:solidFill>
                  <a:srgbClr val="CC7832"/>
                </a:solidFill>
                <a:effectLst/>
                <a:latin typeface="Arial Unicode MS"/>
              </a:rPr>
              <a:t>: </a:t>
            </a:r>
            <a:r>
              <a:rPr kumimoji="0" lang="es-ES" altLang="es-ES" b="0" i="0" u="none" strike="noStrike" cap="none" normalizeH="0" baseline="0" dirty="0">
                <a:ln>
                  <a:noFill/>
                </a:ln>
                <a:solidFill>
                  <a:srgbClr val="6A8759"/>
                </a:solidFill>
                <a:effectLst/>
                <a:latin typeface="Arial Unicode MS"/>
              </a:rPr>
              <a:t>"Alhambra 1925"</a:t>
            </a:r>
            <a:r>
              <a:rPr kumimoji="0" lang="es-ES" altLang="es-ES" b="0" i="0" u="none" strike="noStrike" cap="none" normalizeH="0" baseline="0" dirty="0">
                <a:ln>
                  <a:noFill/>
                </a:ln>
                <a:solidFill>
                  <a:srgbClr val="CC7832"/>
                </a:solidFill>
                <a:effectLst/>
                <a:latin typeface="Arial Unicode MS"/>
              </a:rPr>
              <a:t>,</a:t>
            </a:r>
            <a:br>
              <a:rPr kumimoji="0" lang="es-ES" altLang="es-ES" b="0" i="0" u="none" strike="noStrike" cap="none" normalizeH="0" baseline="0" dirty="0">
                <a:ln>
                  <a:noFill/>
                </a:ln>
                <a:solidFill>
                  <a:srgbClr val="CC7832"/>
                </a:solidFill>
                <a:effectLst/>
                <a:latin typeface="Arial Unicode MS"/>
              </a:rPr>
            </a:br>
            <a:r>
              <a:rPr kumimoji="0" lang="es-ES" altLang="es-ES" b="0" i="0" u="none" strike="noStrike" cap="none" normalizeH="0" baseline="0" dirty="0">
                <a:ln>
                  <a:noFill/>
                </a:ln>
                <a:solidFill>
                  <a:srgbClr val="CC7832"/>
                </a:solidFill>
                <a:effectLst/>
                <a:latin typeface="Arial Unicode MS"/>
              </a:rPr>
              <a:t>  </a:t>
            </a:r>
            <a:r>
              <a:rPr kumimoji="0" lang="es-ES" altLang="es-ES" b="0" i="0" u="none" strike="noStrike" cap="none" normalizeH="0" baseline="0" dirty="0">
                <a:ln>
                  <a:noFill/>
                </a:ln>
                <a:solidFill>
                  <a:srgbClr val="9876AA"/>
                </a:solidFill>
                <a:effectLst/>
                <a:latin typeface="Arial Unicode MS"/>
              </a:rPr>
              <a:t>"tipo"</a:t>
            </a:r>
            <a:r>
              <a:rPr kumimoji="0" lang="es-ES" altLang="es-ES" b="0" i="0" u="none" strike="noStrike" cap="none" normalizeH="0" baseline="0" dirty="0">
                <a:ln>
                  <a:noFill/>
                </a:ln>
                <a:solidFill>
                  <a:srgbClr val="CC7832"/>
                </a:solidFill>
                <a:effectLst/>
                <a:latin typeface="Arial Unicode MS"/>
              </a:rPr>
              <a:t>: </a:t>
            </a:r>
            <a:r>
              <a:rPr kumimoji="0" lang="es-ES" altLang="es-ES" b="0" i="0" u="none" strike="noStrike" cap="none" normalizeH="0" baseline="0" dirty="0">
                <a:ln>
                  <a:noFill/>
                </a:ln>
                <a:solidFill>
                  <a:srgbClr val="6A8759"/>
                </a:solidFill>
                <a:effectLst/>
                <a:latin typeface="Arial Unicode MS"/>
              </a:rPr>
              <a:t>"Lager"</a:t>
            </a:r>
            <a:r>
              <a:rPr kumimoji="0" lang="es-ES" altLang="es-ES" b="0" i="0" u="none" strike="noStrike" cap="none" normalizeH="0" baseline="0" dirty="0">
                <a:ln>
                  <a:noFill/>
                </a:ln>
                <a:solidFill>
                  <a:srgbClr val="CC7832"/>
                </a:solidFill>
                <a:effectLst/>
                <a:latin typeface="Arial Unicode MS"/>
              </a:rPr>
              <a:t>,</a:t>
            </a:r>
            <a:br>
              <a:rPr kumimoji="0" lang="es-ES" altLang="es-ES" b="0" i="0" u="none" strike="noStrike" cap="none" normalizeH="0" baseline="0" dirty="0">
                <a:ln>
                  <a:noFill/>
                </a:ln>
                <a:solidFill>
                  <a:srgbClr val="CC7832"/>
                </a:solidFill>
                <a:effectLst/>
                <a:latin typeface="Arial Unicode MS"/>
              </a:rPr>
            </a:br>
            <a:r>
              <a:rPr kumimoji="0" lang="es-ES" altLang="es-ES" b="0" i="0" u="none" strike="noStrike" cap="none" normalizeH="0" baseline="0" dirty="0">
                <a:ln>
                  <a:noFill/>
                </a:ln>
                <a:solidFill>
                  <a:srgbClr val="CC7832"/>
                </a:solidFill>
                <a:effectLst/>
                <a:latin typeface="Arial Unicode MS"/>
              </a:rPr>
              <a:t>  </a:t>
            </a:r>
            <a:r>
              <a:rPr kumimoji="0" lang="es-ES" altLang="es-ES" b="0" i="0" u="none" strike="noStrike" cap="none" normalizeH="0" baseline="0" dirty="0">
                <a:ln>
                  <a:noFill/>
                </a:ln>
                <a:solidFill>
                  <a:srgbClr val="9876AA"/>
                </a:solidFill>
                <a:effectLst/>
                <a:latin typeface="Arial Unicode MS"/>
              </a:rPr>
              <a:t>"alcohol"</a:t>
            </a:r>
            <a:r>
              <a:rPr kumimoji="0" lang="es-ES" altLang="es-ES" b="0" i="0" u="none" strike="noStrike" cap="none" normalizeH="0" baseline="0" dirty="0">
                <a:ln>
                  <a:noFill/>
                </a:ln>
                <a:solidFill>
                  <a:srgbClr val="CC7832"/>
                </a:solidFill>
                <a:effectLst/>
                <a:latin typeface="Arial Unicode MS"/>
              </a:rPr>
              <a:t>: </a:t>
            </a:r>
            <a:r>
              <a:rPr kumimoji="0" lang="es-ES" altLang="es-ES" b="0" i="0" u="none" strike="noStrike" cap="none" normalizeH="0" baseline="0" dirty="0">
                <a:ln>
                  <a:noFill/>
                </a:ln>
                <a:solidFill>
                  <a:srgbClr val="6897BB"/>
                </a:solidFill>
                <a:effectLst/>
                <a:latin typeface="Arial Unicode MS"/>
              </a:rPr>
              <a:t>6.4</a:t>
            </a:r>
            <a:br>
              <a:rPr kumimoji="0" lang="es-ES" altLang="es-ES" b="0" i="0" u="none" strike="noStrike" cap="none" normalizeH="0" baseline="0" dirty="0">
                <a:ln>
                  <a:noFill/>
                </a:ln>
                <a:solidFill>
                  <a:srgbClr val="6897BB"/>
                </a:solidFill>
                <a:effectLst/>
                <a:latin typeface="Arial Unicode MS"/>
              </a:rPr>
            </a:br>
            <a:r>
              <a:rPr kumimoji="0" lang="es-ES" altLang="es-ES" b="0" i="0" u="none" strike="noStrike" cap="none" normalizeH="0" baseline="0" dirty="0">
                <a:ln>
                  <a:noFill/>
                </a:ln>
                <a:solidFill>
                  <a:srgbClr val="A9B7C6"/>
                </a:solidFill>
                <a:effectLst/>
                <a:latin typeface="Arial Unicode MS"/>
              </a:rPr>
              <a:t>}</a:t>
            </a:r>
            <a:r>
              <a:rPr kumimoji="0" lang="es-ES" altLang="es-ES" b="0" i="0" u="none" strike="noStrike" cap="none" normalizeH="0" baseline="0" dirty="0">
                <a:ln>
                  <a:noFill/>
                </a:ln>
                <a:solidFill>
                  <a:srgbClr val="CC7832"/>
                </a:solidFill>
                <a:effectLst/>
                <a:latin typeface="Arial Unicode MS"/>
              </a:rPr>
              <a:t>,</a:t>
            </a:r>
            <a:br>
              <a:rPr kumimoji="0" lang="es-ES" altLang="es-ES" b="0" i="0" u="none" strike="noStrike" cap="none" normalizeH="0" baseline="0" dirty="0">
                <a:ln>
                  <a:noFill/>
                </a:ln>
                <a:solidFill>
                  <a:srgbClr val="CC7832"/>
                </a:solidFill>
                <a:effectLst/>
                <a:latin typeface="Arial Unicode MS"/>
              </a:rPr>
            </a:br>
            <a:r>
              <a:rPr kumimoji="0" lang="es-ES" altLang="es-ES" b="0" i="0" u="none" strike="noStrike" cap="none" normalizeH="0" baseline="0" dirty="0">
                <a:ln>
                  <a:noFill/>
                </a:ln>
                <a:solidFill>
                  <a:srgbClr val="A9B7C6"/>
                </a:solidFill>
                <a:effectLst/>
                <a:latin typeface="Arial Unicode MS"/>
              </a:rPr>
              <a:t>{</a:t>
            </a:r>
            <a:br>
              <a:rPr kumimoji="0" lang="es-ES" altLang="es-ES" b="0" i="0" u="none" strike="noStrike" cap="none" normalizeH="0" baseline="0" dirty="0">
                <a:ln>
                  <a:noFill/>
                </a:ln>
                <a:solidFill>
                  <a:srgbClr val="A9B7C6"/>
                </a:solidFill>
                <a:effectLst/>
                <a:latin typeface="Arial Unicode MS"/>
              </a:rPr>
            </a:br>
            <a:r>
              <a:rPr kumimoji="0" lang="es-ES" altLang="es-ES" b="0" i="0" u="none" strike="noStrike" cap="none" normalizeH="0" baseline="0" dirty="0">
                <a:ln>
                  <a:noFill/>
                </a:ln>
                <a:solidFill>
                  <a:srgbClr val="A9B7C6"/>
                </a:solidFill>
                <a:effectLst/>
                <a:latin typeface="Arial Unicode MS"/>
              </a:rPr>
              <a:t>  </a:t>
            </a:r>
            <a:r>
              <a:rPr kumimoji="0" lang="es-ES" altLang="es-ES" b="0" i="0" u="none" strike="noStrike" cap="none" normalizeH="0" baseline="0" dirty="0">
                <a:ln>
                  <a:noFill/>
                </a:ln>
                <a:solidFill>
                  <a:srgbClr val="9876AA"/>
                </a:solidFill>
                <a:effectLst/>
                <a:latin typeface="Arial Unicode MS"/>
              </a:rPr>
              <a:t>"nombre"</a:t>
            </a:r>
            <a:r>
              <a:rPr kumimoji="0" lang="es-ES" altLang="es-ES" b="0" i="0" u="none" strike="noStrike" cap="none" normalizeH="0" baseline="0" dirty="0">
                <a:ln>
                  <a:noFill/>
                </a:ln>
                <a:solidFill>
                  <a:srgbClr val="CC7832"/>
                </a:solidFill>
                <a:effectLst/>
                <a:latin typeface="Arial Unicode MS"/>
              </a:rPr>
              <a:t>: </a:t>
            </a:r>
            <a:r>
              <a:rPr kumimoji="0" lang="es-ES" altLang="es-ES" b="0" i="0" u="none" strike="noStrike" cap="none" normalizeH="0" baseline="0" dirty="0">
                <a:ln>
                  <a:noFill/>
                </a:ln>
                <a:solidFill>
                  <a:srgbClr val="6A8759"/>
                </a:solidFill>
                <a:effectLst/>
                <a:latin typeface="Arial Unicode MS"/>
              </a:rPr>
              <a:t>"Mahou"</a:t>
            </a:r>
            <a:r>
              <a:rPr kumimoji="0" lang="es-ES" altLang="es-ES" b="0" i="0" u="none" strike="noStrike" cap="none" normalizeH="0" baseline="0" dirty="0">
                <a:ln>
                  <a:noFill/>
                </a:ln>
                <a:solidFill>
                  <a:srgbClr val="CC7832"/>
                </a:solidFill>
                <a:effectLst/>
                <a:latin typeface="Arial Unicode MS"/>
              </a:rPr>
              <a:t>,</a:t>
            </a:r>
            <a:br>
              <a:rPr kumimoji="0" lang="es-ES" altLang="es-ES" b="0" i="0" u="none" strike="noStrike" cap="none" normalizeH="0" baseline="0" dirty="0">
                <a:ln>
                  <a:noFill/>
                </a:ln>
                <a:solidFill>
                  <a:srgbClr val="CC7832"/>
                </a:solidFill>
                <a:effectLst/>
                <a:latin typeface="Arial Unicode MS"/>
              </a:rPr>
            </a:br>
            <a:r>
              <a:rPr kumimoji="0" lang="es-ES" altLang="es-ES" b="0" i="0" u="none" strike="noStrike" cap="none" normalizeH="0" baseline="0" dirty="0">
                <a:ln>
                  <a:noFill/>
                </a:ln>
                <a:solidFill>
                  <a:srgbClr val="CC7832"/>
                </a:solidFill>
                <a:effectLst/>
                <a:latin typeface="Arial Unicode MS"/>
              </a:rPr>
              <a:t>  </a:t>
            </a:r>
            <a:r>
              <a:rPr kumimoji="0" lang="es-ES" altLang="es-ES" b="0" i="0" u="none" strike="noStrike" cap="none" normalizeH="0" baseline="0" dirty="0">
                <a:ln>
                  <a:noFill/>
                </a:ln>
                <a:solidFill>
                  <a:srgbClr val="9876AA"/>
                </a:solidFill>
                <a:effectLst/>
                <a:latin typeface="Arial Unicode MS"/>
              </a:rPr>
              <a:t>"tipo"</a:t>
            </a:r>
            <a:r>
              <a:rPr kumimoji="0" lang="es-ES" altLang="es-ES" b="0" i="0" u="none" strike="noStrike" cap="none" normalizeH="0" baseline="0" dirty="0">
                <a:ln>
                  <a:noFill/>
                </a:ln>
                <a:solidFill>
                  <a:srgbClr val="CC7832"/>
                </a:solidFill>
                <a:effectLst/>
                <a:latin typeface="Arial Unicode MS"/>
              </a:rPr>
              <a:t>: </a:t>
            </a:r>
            <a:r>
              <a:rPr kumimoji="0" lang="es-ES" altLang="es-ES" b="0" i="0" u="none" strike="noStrike" cap="none" normalizeH="0" baseline="0" dirty="0">
                <a:ln>
                  <a:noFill/>
                </a:ln>
                <a:solidFill>
                  <a:srgbClr val="6A8759"/>
                </a:solidFill>
                <a:effectLst/>
                <a:latin typeface="Arial Unicode MS"/>
              </a:rPr>
              <a:t>"Lager"</a:t>
            </a:r>
            <a:r>
              <a:rPr kumimoji="0" lang="es-ES" altLang="es-ES" b="0" i="0" u="none" strike="noStrike" cap="none" normalizeH="0" baseline="0" dirty="0">
                <a:ln>
                  <a:noFill/>
                </a:ln>
                <a:solidFill>
                  <a:srgbClr val="CC7832"/>
                </a:solidFill>
                <a:effectLst/>
                <a:latin typeface="Arial Unicode MS"/>
              </a:rPr>
              <a:t>,</a:t>
            </a:r>
            <a:br>
              <a:rPr kumimoji="0" lang="es-ES" altLang="es-ES" b="0" i="0" u="none" strike="noStrike" cap="none" normalizeH="0" baseline="0" dirty="0">
                <a:ln>
                  <a:noFill/>
                </a:ln>
                <a:solidFill>
                  <a:srgbClr val="CC7832"/>
                </a:solidFill>
                <a:effectLst/>
                <a:latin typeface="Arial Unicode MS"/>
              </a:rPr>
            </a:br>
            <a:r>
              <a:rPr kumimoji="0" lang="es-ES" altLang="es-ES" b="0" i="0" u="none" strike="noStrike" cap="none" normalizeH="0" baseline="0" dirty="0">
                <a:ln>
                  <a:noFill/>
                </a:ln>
                <a:solidFill>
                  <a:srgbClr val="CC7832"/>
                </a:solidFill>
                <a:effectLst/>
                <a:latin typeface="Arial Unicode MS"/>
              </a:rPr>
              <a:t>  </a:t>
            </a:r>
            <a:r>
              <a:rPr kumimoji="0" lang="es-ES" altLang="es-ES" b="0" i="0" u="none" strike="noStrike" cap="none" normalizeH="0" baseline="0" dirty="0">
                <a:ln>
                  <a:noFill/>
                </a:ln>
                <a:solidFill>
                  <a:srgbClr val="9876AA"/>
                </a:solidFill>
                <a:effectLst/>
                <a:latin typeface="Arial Unicode MS"/>
              </a:rPr>
              <a:t>"alcohol"</a:t>
            </a:r>
            <a:r>
              <a:rPr kumimoji="0" lang="es-ES" altLang="es-ES" b="0" i="0" u="none" strike="noStrike" cap="none" normalizeH="0" baseline="0" dirty="0">
                <a:ln>
                  <a:noFill/>
                </a:ln>
                <a:solidFill>
                  <a:srgbClr val="CC7832"/>
                </a:solidFill>
                <a:effectLst/>
                <a:latin typeface="Arial Unicode MS"/>
              </a:rPr>
              <a:t>: </a:t>
            </a:r>
            <a:r>
              <a:rPr kumimoji="0" lang="es-ES" altLang="es-ES" b="0" i="0" u="none" strike="noStrike" cap="none" normalizeH="0" baseline="0" dirty="0">
                <a:ln>
                  <a:noFill/>
                </a:ln>
                <a:solidFill>
                  <a:srgbClr val="6897BB"/>
                </a:solidFill>
                <a:effectLst/>
                <a:latin typeface="Arial Unicode MS"/>
              </a:rPr>
              <a:t>5.5</a:t>
            </a:r>
            <a:br>
              <a:rPr kumimoji="0" lang="es-ES" altLang="es-ES" b="0" i="0" u="none" strike="noStrike" cap="none" normalizeH="0" baseline="0" dirty="0">
                <a:ln>
                  <a:noFill/>
                </a:ln>
                <a:solidFill>
                  <a:srgbClr val="6897BB"/>
                </a:solidFill>
                <a:effectLst/>
                <a:latin typeface="Arial Unicode MS"/>
              </a:rPr>
            </a:br>
            <a:r>
              <a:rPr kumimoji="0" lang="es-ES" altLang="es-ES" b="0" i="0" u="none" strike="noStrike" cap="none" normalizeH="0" baseline="0" dirty="0">
                <a:ln>
                  <a:noFill/>
                </a:ln>
                <a:solidFill>
                  <a:srgbClr val="A9B7C6"/>
                </a:solidFill>
                <a:effectLst/>
                <a:latin typeface="Arial Unicode MS"/>
              </a:rPr>
              <a:t>}</a:t>
            </a:r>
            <a:r>
              <a:rPr kumimoji="0" lang="es-ES" altLang="es-ES" b="0" i="0" u="none" strike="noStrike" cap="none" normalizeH="0" baseline="0" dirty="0">
                <a:ln>
                  <a:noFill/>
                </a:ln>
                <a:solidFill>
                  <a:srgbClr val="CC7832"/>
                </a:solidFill>
                <a:effectLst/>
                <a:latin typeface="Arial Unicode MS"/>
              </a:rPr>
              <a:t>,</a:t>
            </a:r>
            <a:br>
              <a:rPr kumimoji="0" lang="es-ES" altLang="es-ES" b="0" i="0" u="none" strike="noStrike" cap="none" normalizeH="0" baseline="0" dirty="0">
                <a:ln>
                  <a:noFill/>
                </a:ln>
                <a:solidFill>
                  <a:srgbClr val="CC7832"/>
                </a:solidFill>
                <a:effectLst/>
                <a:latin typeface="Arial Unicode MS"/>
              </a:rPr>
            </a:br>
            <a:r>
              <a:rPr kumimoji="0" lang="es-ES" altLang="es-ES" b="0" i="0" u="none" strike="noStrike" cap="none" normalizeH="0" baseline="0" dirty="0">
                <a:ln>
                  <a:noFill/>
                </a:ln>
                <a:solidFill>
                  <a:srgbClr val="A9B7C6"/>
                </a:solidFill>
                <a:effectLst/>
                <a:latin typeface="Arial Unicode MS"/>
              </a:rPr>
              <a:t>{</a:t>
            </a:r>
            <a:br>
              <a:rPr kumimoji="0" lang="es-ES" altLang="es-ES" b="0" i="0" u="none" strike="noStrike" cap="none" normalizeH="0" baseline="0" dirty="0">
                <a:ln>
                  <a:noFill/>
                </a:ln>
                <a:solidFill>
                  <a:srgbClr val="A9B7C6"/>
                </a:solidFill>
                <a:effectLst/>
                <a:latin typeface="Arial Unicode MS"/>
              </a:rPr>
            </a:br>
            <a:r>
              <a:rPr kumimoji="0" lang="es-ES" altLang="es-ES" b="0" i="0" u="none" strike="noStrike" cap="none" normalizeH="0" baseline="0" dirty="0">
                <a:ln>
                  <a:noFill/>
                </a:ln>
                <a:solidFill>
                  <a:srgbClr val="A9B7C6"/>
                </a:solidFill>
                <a:effectLst/>
                <a:latin typeface="Arial Unicode MS"/>
              </a:rPr>
              <a:t>  </a:t>
            </a:r>
            <a:r>
              <a:rPr kumimoji="0" lang="es-ES" altLang="es-ES" b="0" i="0" u="none" strike="noStrike" cap="none" normalizeH="0" baseline="0" dirty="0">
                <a:ln>
                  <a:noFill/>
                </a:ln>
                <a:solidFill>
                  <a:srgbClr val="9876AA"/>
                </a:solidFill>
                <a:effectLst/>
                <a:latin typeface="Arial Unicode MS"/>
              </a:rPr>
              <a:t>"nombre"</a:t>
            </a:r>
            <a:r>
              <a:rPr kumimoji="0" lang="es-ES" altLang="es-ES" b="0" i="0" u="none" strike="noStrike" cap="none" normalizeH="0" baseline="0" dirty="0">
                <a:ln>
                  <a:noFill/>
                </a:ln>
                <a:solidFill>
                  <a:srgbClr val="CC7832"/>
                </a:solidFill>
                <a:effectLst/>
                <a:latin typeface="Arial Unicode MS"/>
              </a:rPr>
              <a:t>: </a:t>
            </a:r>
            <a:r>
              <a:rPr kumimoji="0" lang="es-ES" altLang="es-ES" b="0" i="0" u="none" strike="noStrike" cap="none" normalizeH="0" baseline="0" dirty="0">
                <a:ln>
                  <a:noFill/>
                </a:ln>
                <a:solidFill>
                  <a:srgbClr val="6A8759"/>
                </a:solidFill>
                <a:effectLst/>
                <a:latin typeface="Arial Unicode MS"/>
              </a:rPr>
              <a:t>"Estrella Galicia"</a:t>
            </a:r>
            <a:r>
              <a:rPr kumimoji="0" lang="es-ES" altLang="es-ES" b="0" i="0" u="none" strike="noStrike" cap="none" normalizeH="0" baseline="0" dirty="0">
                <a:ln>
                  <a:noFill/>
                </a:ln>
                <a:solidFill>
                  <a:srgbClr val="CC7832"/>
                </a:solidFill>
                <a:effectLst/>
                <a:latin typeface="Arial Unicode MS"/>
              </a:rPr>
              <a:t>,</a:t>
            </a:r>
            <a:br>
              <a:rPr kumimoji="0" lang="es-ES" altLang="es-ES" b="0" i="0" u="none" strike="noStrike" cap="none" normalizeH="0" baseline="0" dirty="0">
                <a:ln>
                  <a:noFill/>
                </a:ln>
                <a:solidFill>
                  <a:srgbClr val="CC7832"/>
                </a:solidFill>
                <a:effectLst/>
                <a:latin typeface="Arial Unicode MS"/>
              </a:rPr>
            </a:br>
            <a:r>
              <a:rPr kumimoji="0" lang="es-ES" altLang="es-ES" b="0" i="0" u="none" strike="noStrike" cap="none" normalizeH="0" baseline="0" dirty="0">
                <a:ln>
                  <a:noFill/>
                </a:ln>
                <a:solidFill>
                  <a:srgbClr val="CC7832"/>
                </a:solidFill>
                <a:effectLst/>
                <a:latin typeface="Arial Unicode MS"/>
              </a:rPr>
              <a:t>  </a:t>
            </a:r>
            <a:r>
              <a:rPr kumimoji="0" lang="es-ES" altLang="es-ES" b="0" i="0" u="none" strike="noStrike" cap="none" normalizeH="0" baseline="0" dirty="0">
                <a:ln>
                  <a:noFill/>
                </a:ln>
                <a:solidFill>
                  <a:srgbClr val="9876AA"/>
                </a:solidFill>
                <a:effectLst/>
                <a:latin typeface="Arial Unicode MS"/>
              </a:rPr>
              <a:t>"tipo"</a:t>
            </a:r>
            <a:r>
              <a:rPr kumimoji="0" lang="es-ES" altLang="es-ES" b="0" i="0" u="none" strike="noStrike" cap="none" normalizeH="0" baseline="0" dirty="0">
                <a:ln>
                  <a:noFill/>
                </a:ln>
                <a:solidFill>
                  <a:srgbClr val="CC7832"/>
                </a:solidFill>
                <a:effectLst/>
                <a:latin typeface="Arial Unicode MS"/>
              </a:rPr>
              <a:t>: </a:t>
            </a:r>
            <a:r>
              <a:rPr kumimoji="0" lang="es-ES" altLang="es-ES" b="0" i="0" u="none" strike="noStrike" cap="none" normalizeH="0" baseline="0" dirty="0">
                <a:ln>
                  <a:noFill/>
                </a:ln>
                <a:solidFill>
                  <a:srgbClr val="6A8759"/>
                </a:solidFill>
                <a:effectLst/>
                <a:latin typeface="Arial Unicode MS"/>
              </a:rPr>
              <a:t>"Lager"</a:t>
            </a:r>
            <a:r>
              <a:rPr kumimoji="0" lang="es-ES" altLang="es-ES" b="0" i="0" u="none" strike="noStrike" cap="none" normalizeH="0" baseline="0" dirty="0">
                <a:ln>
                  <a:noFill/>
                </a:ln>
                <a:solidFill>
                  <a:srgbClr val="CC7832"/>
                </a:solidFill>
                <a:effectLst/>
                <a:latin typeface="Arial Unicode MS"/>
              </a:rPr>
              <a:t>,</a:t>
            </a:r>
            <a:br>
              <a:rPr kumimoji="0" lang="es-ES" altLang="es-ES" b="0" i="0" u="none" strike="noStrike" cap="none" normalizeH="0" baseline="0" dirty="0">
                <a:ln>
                  <a:noFill/>
                </a:ln>
                <a:solidFill>
                  <a:srgbClr val="CC7832"/>
                </a:solidFill>
                <a:effectLst/>
                <a:latin typeface="Arial Unicode MS"/>
              </a:rPr>
            </a:br>
            <a:r>
              <a:rPr kumimoji="0" lang="es-ES" altLang="es-ES" b="0" i="0" u="none" strike="noStrike" cap="none" normalizeH="0" baseline="0" dirty="0">
                <a:ln>
                  <a:noFill/>
                </a:ln>
                <a:solidFill>
                  <a:srgbClr val="CC7832"/>
                </a:solidFill>
                <a:effectLst/>
                <a:latin typeface="Arial Unicode MS"/>
              </a:rPr>
              <a:t>  </a:t>
            </a:r>
            <a:r>
              <a:rPr kumimoji="0" lang="es-ES" altLang="es-ES" b="0" i="0" u="none" strike="noStrike" cap="none" normalizeH="0" baseline="0" dirty="0">
                <a:ln>
                  <a:noFill/>
                </a:ln>
                <a:solidFill>
                  <a:srgbClr val="9876AA"/>
                </a:solidFill>
                <a:effectLst/>
                <a:latin typeface="Arial Unicode MS"/>
              </a:rPr>
              <a:t>"alcohol"</a:t>
            </a:r>
            <a:r>
              <a:rPr kumimoji="0" lang="es-ES" altLang="es-ES" b="0" i="0" u="none" strike="noStrike" cap="none" normalizeH="0" baseline="0" dirty="0">
                <a:ln>
                  <a:noFill/>
                </a:ln>
                <a:solidFill>
                  <a:srgbClr val="CC7832"/>
                </a:solidFill>
                <a:effectLst/>
                <a:latin typeface="Arial Unicode MS"/>
              </a:rPr>
              <a:t>: </a:t>
            </a:r>
            <a:r>
              <a:rPr kumimoji="0" lang="es-ES" altLang="es-ES" b="0" i="0" u="none" strike="noStrike" cap="none" normalizeH="0" baseline="0" dirty="0">
                <a:ln>
                  <a:noFill/>
                </a:ln>
                <a:solidFill>
                  <a:srgbClr val="6897BB"/>
                </a:solidFill>
                <a:effectLst/>
                <a:latin typeface="Arial Unicode MS"/>
              </a:rPr>
              <a:t>5.5</a:t>
            </a:r>
            <a:br>
              <a:rPr kumimoji="0" lang="es-ES" altLang="es-ES" b="0" i="0" u="none" strike="noStrike" cap="none" normalizeH="0" baseline="0" dirty="0">
                <a:ln>
                  <a:noFill/>
                </a:ln>
                <a:solidFill>
                  <a:srgbClr val="6897BB"/>
                </a:solidFill>
                <a:effectLst/>
                <a:latin typeface="Arial Unicode MS"/>
              </a:rPr>
            </a:br>
            <a:r>
              <a:rPr kumimoji="0" lang="es-ES" altLang="es-ES" b="0" i="0" u="none" strike="noStrike" cap="none" normalizeH="0" baseline="0" dirty="0">
                <a:ln>
                  <a:noFill/>
                </a:ln>
                <a:solidFill>
                  <a:srgbClr val="A9B7C6"/>
                </a:solidFill>
                <a:effectLst/>
                <a:latin typeface="Arial Unicode MS"/>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b="0" i="0" u="none" strike="noStrike" cap="none" normalizeH="0" baseline="0" dirty="0">
                <a:ln>
                  <a:noFill/>
                </a:ln>
                <a:solidFill>
                  <a:srgbClr val="A9B7C6"/>
                </a:solidFill>
                <a:effectLst/>
                <a:latin typeface="Arial Unicode MS"/>
              </a:rPr>
              <a:t>]</a:t>
            </a:r>
            <a:endParaRPr kumimoji="0" lang="es-ES" altLang="es-ES" b="0" i="0" u="none" strike="noStrike" cap="none" normalizeH="0" baseline="0" dirty="0">
              <a:ln>
                <a:noFill/>
              </a:ln>
              <a:solidFill>
                <a:schemeClr val="tx1"/>
              </a:solidFill>
              <a:effectLst/>
              <a:latin typeface="Arial" panose="020B0604020202020204" pitchFamily="34" charset="0"/>
            </a:endParaRPr>
          </a:p>
        </p:txBody>
      </p:sp>
      <p:sp>
        <p:nvSpPr>
          <p:cNvPr id="5" name="Subtitle 4">
            <a:extLst>
              <a:ext uri="{FF2B5EF4-FFF2-40B4-BE49-F238E27FC236}">
                <a16:creationId xmlns:a16="http://schemas.microsoft.com/office/drawing/2014/main" id="{09A9499B-9EAC-B5ED-C45A-E7BB54A76CC1}"/>
              </a:ext>
            </a:extLst>
          </p:cNvPr>
          <p:cNvSpPr txBox="1">
            <a:spLocks/>
          </p:cNvSpPr>
          <p:nvPr/>
        </p:nvSpPr>
        <p:spPr>
          <a:xfrm>
            <a:off x="222287" y="1047783"/>
            <a:ext cx="3983401" cy="666360"/>
          </a:xfrm>
          <a:prstGeom prst="rect">
            <a:avLst/>
          </a:prstGeom>
        </p:spPr>
        <p:txBody>
          <a:bodyPr lIns="0" tIns="0" rIns="0" bIns="0" anchor="ctr">
            <a:noAutofit/>
          </a:bodyPr>
          <a:lstStyle>
            <a:lvl1pPr marL="228600" indent="-228600" algn="l" defTabSz="914400" rtl="0" eaLnBrk="1" latinLnBrk="0" hangingPunct="1">
              <a:lnSpc>
                <a:spcPct val="90000"/>
              </a:lnSpc>
              <a:spcBef>
                <a:spcPts val="1000"/>
              </a:spcBef>
              <a:buClr>
                <a:srgbClr val="CB0017"/>
              </a:buClr>
              <a:buFont typeface="Arial" panose="020B0604020202020204" pitchFamily="34" charset="0"/>
              <a:buChar char="•"/>
              <a:defRPr sz="3600" kern="1200">
                <a:solidFill>
                  <a:schemeClr val="tx1"/>
                </a:solidFill>
                <a:latin typeface="Söhne"/>
                <a:ea typeface="+mn-ea"/>
                <a:cs typeface="Quire Sans" panose="020B05020404000200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3000" dirty="0"/>
              <a:t>Elementos a insertar</a:t>
            </a:r>
          </a:p>
        </p:txBody>
      </p:sp>
      <p:sp>
        <p:nvSpPr>
          <p:cNvPr id="6" name="Subtitle 4">
            <a:extLst>
              <a:ext uri="{FF2B5EF4-FFF2-40B4-BE49-F238E27FC236}">
                <a16:creationId xmlns:a16="http://schemas.microsoft.com/office/drawing/2014/main" id="{DFD240E6-19D2-FA30-EDDB-3F63D9D85499}"/>
              </a:ext>
            </a:extLst>
          </p:cNvPr>
          <p:cNvSpPr txBox="1">
            <a:spLocks/>
          </p:cNvSpPr>
          <p:nvPr/>
        </p:nvSpPr>
        <p:spPr>
          <a:xfrm>
            <a:off x="6851687" y="1083853"/>
            <a:ext cx="3983401" cy="666360"/>
          </a:xfrm>
          <a:prstGeom prst="rect">
            <a:avLst/>
          </a:prstGeom>
        </p:spPr>
        <p:txBody>
          <a:bodyPr lIns="0" tIns="0" rIns="0" bIns="0" anchor="ctr">
            <a:noAutofit/>
          </a:bodyPr>
          <a:lstStyle>
            <a:lvl1pPr marL="228600" indent="-228600" algn="l" defTabSz="914400" rtl="0" eaLnBrk="1" latinLnBrk="0" hangingPunct="1">
              <a:lnSpc>
                <a:spcPct val="90000"/>
              </a:lnSpc>
              <a:spcBef>
                <a:spcPts val="1000"/>
              </a:spcBef>
              <a:buClr>
                <a:srgbClr val="CB0017"/>
              </a:buClr>
              <a:buFont typeface="Arial" panose="020B0604020202020204" pitchFamily="34" charset="0"/>
              <a:buChar char="•"/>
              <a:defRPr sz="3600" kern="1200">
                <a:solidFill>
                  <a:schemeClr val="tx1"/>
                </a:solidFill>
                <a:latin typeface="Söhne"/>
                <a:ea typeface="+mn-ea"/>
                <a:cs typeface="Quire Sans" panose="020B05020404000200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3000" dirty="0"/>
              <a:t>Listado de elementos</a:t>
            </a:r>
          </a:p>
        </p:txBody>
      </p:sp>
    </p:spTree>
    <p:extLst>
      <p:ext uri="{BB962C8B-B14F-4D97-AF65-F5344CB8AC3E}">
        <p14:creationId xmlns:p14="http://schemas.microsoft.com/office/powerpoint/2010/main" val="11945583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Índice</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p:txBody>
          <a:bodyPr/>
          <a:lstStyle/>
          <a:p>
            <a:r>
              <a:rPr lang="es-ES" dirty="0"/>
              <a:t>API REST</a:t>
            </a:r>
          </a:p>
          <a:p>
            <a:r>
              <a:rPr lang="es-ES" dirty="0"/>
              <a:t>Recursos</a:t>
            </a:r>
          </a:p>
          <a:p>
            <a:r>
              <a:rPr lang="es-ES" dirty="0" err="1"/>
              <a:t>URIs</a:t>
            </a:r>
            <a:endParaRPr lang="es-ES" dirty="0"/>
          </a:p>
          <a:p>
            <a:r>
              <a:rPr lang="es-ES" dirty="0"/>
              <a:t>Métodos HTTP</a:t>
            </a:r>
          </a:p>
          <a:p>
            <a:r>
              <a:rPr lang="es-ES" dirty="0"/>
              <a:t>Códigos de estado</a:t>
            </a:r>
          </a:p>
          <a:p>
            <a:r>
              <a:rPr lang="es-ES" dirty="0"/>
              <a:t>JSON</a:t>
            </a:r>
          </a:p>
          <a:p>
            <a:r>
              <a:rPr lang="es-ES" dirty="0" err="1"/>
              <a:t>Postman</a:t>
            </a:r>
            <a:endParaRPr lang="es-ES" dirty="0"/>
          </a:p>
          <a:p>
            <a:r>
              <a:rPr lang="es-ES" b="1" dirty="0"/>
              <a:t>Componentes</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44</a:t>
            </a:fld>
            <a:endParaRPr lang="es-ES"/>
          </a:p>
        </p:txBody>
      </p:sp>
    </p:spTree>
    <p:extLst>
      <p:ext uri="{BB962C8B-B14F-4D97-AF65-F5344CB8AC3E}">
        <p14:creationId xmlns:p14="http://schemas.microsoft.com/office/powerpoint/2010/main" val="34481923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Componentes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356422"/>
          </a:xfrm>
        </p:spPr>
        <p:txBody>
          <a:bodyPr/>
          <a:lstStyle/>
          <a:p>
            <a:r>
              <a:rPr lang="es-ES" dirty="0"/>
              <a:t>Las anotaciones @Service y @Autowired son componentes clave en Spring Framework, y se utilizan para implementar la inyección de dependencias y la separación de la lógica de negocio, lo que facilita la creación de aplicaciones escalables y mantenibles.</a:t>
            </a:r>
          </a:p>
          <a:p>
            <a:r>
              <a:rPr lang="es-ES" dirty="0"/>
              <a:t>@Service es ideal para clases que implementan la lógica de negocios.</a:t>
            </a:r>
          </a:p>
          <a:p>
            <a:r>
              <a:rPr lang="es-ES" dirty="0"/>
              <a:t>@Autowired es esencial para inyectar dependencias de manera limpia y desacoplada.</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45</a:t>
            </a:fld>
            <a:endParaRPr lang="es-ES"/>
          </a:p>
        </p:txBody>
      </p:sp>
    </p:spTree>
    <p:extLst>
      <p:ext uri="{BB962C8B-B14F-4D97-AF65-F5344CB8AC3E}">
        <p14:creationId xmlns:p14="http://schemas.microsoft.com/office/powerpoint/2010/main" val="29975156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Componentes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356422"/>
          </a:xfrm>
        </p:spPr>
        <p:txBody>
          <a:bodyPr/>
          <a:lstStyle/>
          <a:p>
            <a:r>
              <a:rPr lang="es-ES" dirty="0"/>
              <a:t>@Service es una anotación en Spring que se utiliza para marcar una clase en Java como un servicio. Es una especialización de la anotación @Component, que indica que una clase es un "</a:t>
            </a:r>
            <a:r>
              <a:rPr lang="es-ES" dirty="0" err="1"/>
              <a:t>bean</a:t>
            </a:r>
            <a:r>
              <a:rPr lang="es-ES" dirty="0"/>
              <a:t>" de Spring y que debe ser gestionada por el contenedor de Spring.</a:t>
            </a:r>
          </a:p>
          <a:p>
            <a:r>
              <a:rPr lang="es-ES" dirty="0"/>
              <a:t>Se coloca sobre las clases que implementan la lógica de negocios. En la arquitectura MVC (Modelo-Vista-Controlador), @Service se utiliza en la capa de servicio, que se sitúa entre los controladores y las capas de acceso a datos (repositorios).</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46</a:t>
            </a:fld>
            <a:endParaRPr lang="es-ES"/>
          </a:p>
        </p:txBody>
      </p:sp>
    </p:spTree>
    <p:extLst>
      <p:ext uri="{BB962C8B-B14F-4D97-AF65-F5344CB8AC3E}">
        <p14:creationId xmlns:p14="http://schemas.microsoft.com/office/powerpoint/2010/main" val="13440077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Componentes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356422"/>
          </a:xfrm>
        </p:spPr>
        <p:txBody>
          <a:bodyPr/>
          <a:lstStyle/>
          <a:p>
            <a:r>
              <a:rPr lang="es-ES" dirty="0"/>
              <a:t>@Autowired es una anotación que permite a Spring resolver e inyectar </a:t>
            </a:r>
            <a:r>
              <a:rPr lang="es-ES" dirty="0" err="1"/>
              <a:t>beans</a:t>
            </a:r>
            <a:r>
              <a:rPr lang="es-ES" dirty="0"/>
              <a:t> colaboradores en tu clase automáticamente. Es decir, Spring buscará y proporcionará las dependencias requeridas para un objeto sin necesidad de configuración manual.</a:t>
            </a:r>
          </a:p>
          <a:p>
            <a:r>
              <a:rPr lang="es-ES" dirty="0"/>
              <a:t>Se puede usar en constructores, métodos setter y campos para inyectar dependencias. Spring se encargará de buscar en su contenedor el </a:t>
            </a:r>
            <a:r>
              <a:rPr lang="es-ES" dirty="0" err="1"/>
              <a:t>bean</a:t>
            </a:r>
            <a:r>
              <a:rPr lang="es-ES" dirty="0"/>
              <a:t> adecuado que coincida con la propiedad o parámetro que necesita ser inyectado.</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47</a:t>
            </a:fld>
            <a:endParaRPr lang="es-ES"/>
          </a:p>
        </p:txBody>
      </p:sp>
    </p:spTree>
    <p:extLst>
      <p:ext uri="{BB962C8B-B14F-4D97-AF65-F5344CB8AC3E}">
        <p14:creationId xmlns:p14="http://schemas.microsoft.com/office/powerpoint/2010/main" val="4384502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Ejercicio</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356422"/>
          </a:xfrm>
        </p:spPr>
        <p:txBody>
          <a:bodyPr/>
          <a:lstStyle/>
          <a:p>
            <a:r>
              <a:rPr lang="es-ES" dirty="0"/>
              <a:t>Unir el controlador web y el controlador de la API REST de Cerveza, de manera en que si añado una cerveza desde la API REST sea capaz de verla en la web y viceversa. </a:t>
            </a:r>
          </a:p>
          <a:p>
            <a:r>
              <a:rPr lang="es-ES" dirty="0"/>
              <a:t>Para ello es necesario:</a:t>
            </a:r>
          </a:p>
          <a:p>
            <a:pPr lvl="1"/>
            <a:r>
              <a:rPr lang="es-ES" dirty="0"/>
              <a:t>Implementar un @Servicio con el mapa.</a:t>
            </a:r>
          </a:p>
          <a:p>
            <a:pPr lvl="1"/>
            <a:r>
              <a:rPr lang="es-ES" dirty="0"/>
              <a:t>Añadir el @Autowired a ambos controladores.</a:t>
            </a:r>
          </a:p>
          <a:p>
            <a:pPr lvl="1"/>
            <a:r>
              <a:rPr lang="es-ES" dirty="0"/>
              <a:t>Modificar los métodos dentro de los controladores para que usen el @Autowired.</a:t>
            </a:r>
          </a:p>
          <a:p>
            <a:pPr lvl="1"/>
            <a:r>
              <a:rPr lang="es-ES" dirty="0"/>
              <a:t>Evitar conflictos de </a:t>
            </a:r>
            <a:r>
              <a:rPr lang="es-ES" dirty="0" err="1"/>
              <a:t>endpoints</a:t>
            </a:r>
            <a:r>
              <a:rPr lang="es-ES" dirty="0"/>
              <a:t>.</a:t>
            </a:r>
          </a:p>
          <a:p>
            <a:pPr lvl="1"/>
            <a:r>
              <a:rPr lang="es-ES" dirty="0"/>
              <a:t>Separar las clases en:</a:t>
            </a:r>
          </a:p>
          <a:p>
            <a:pPr lvl="2"/>
            <a:r>
              <a:rPr lang="es-ES" dirty="0"/>
              <a:t>Entidades.</a:t>
            </a:r>
          </a:p>
          <a:p>
            <a:pPr lvl="2"/>
            <a:r>
              <a:rPr lang="es-ES" dirty="0"/>
              <a:t>Controladores.</a:t>
            </a:r>
          </a:p>
          <a:p>
            <a:pPr lvl="2"/>
            <a:r>
              <a:rPr lang="es-ES" dirty="0"/>
              <a:t>Servicios.</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48</a:t>
            </a:fld>
            <a:endParaRPr lang="es-ES"/>
          </a:p>
        </p:txBody>
      </p:sp>
    </p:spTree>
    <p:extLst>
      <p:ext uri="{BB962C8B-B14F-4D97-AF65-F5344CB8AC3E}">
        <p14:creationId xmlns:p14="http://schemas.microsoft.com/office/powerpoint/2010/main" val="15579819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Ejercicio</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49</a:t>
            </a:fld>
            <a:endParaRPr lang="es-ES"/>
          </a:p>
        </p:txBody>
      </p:sp>
      <p:sp>
        <p:nvSpPr>
          <p:cNvPr id="7" name="Rectangle 1">
            <a:extLst>
              <a:ext uri="{FF2B5EF4-FFF2-40B4-BE49-F238E27FC236}">
                <a16:creationId xmlns:a16="http://schemas.microsoft.com/office/drawing/2014/main" id="{C8EE475B-41B5-9FCB-42D3-72B4C84F6091}"/>
              </a:ext>
            </a:extLst>
          </p:cNvPr>
          <p:cNvSpPr>
            <a:spLocks noChangeArrowheads="1"/>
          </p:cNvSpPr>
          <p:nvPr/>
        </p:nvSpPr>
        <p:spPr bwMode="auto">
          <a:xfrm>
            <a:off x="222287" y="1742586"/>
            <a:ext cx="7150263" cy="3139321"/>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b="0" i="0" u="none" strike="noStrike" cap="none" normalizeH="0" baseline="0" dirty="0">
                <a:ln>
                  <a:noFill/>
                </a:ln>
                <a:solidFill>
                  <a:srgbClr val="BBB529"/>
                </a:solidFill>
                <a:effectLst/>
                <a:latin typeface="Arial Unicode MS"/>
              </a:rPr>
              <a:t>@Service</a:t>
            </a:r>
            <a:br>
              <a:rPr kumimoji="0" lang="es-ES" altLang="es-ES" b="0" i="0" u="none" strike="noStrike" cap="none" normalizeH="0" baseline="0" dirty="0">
                <a:ln>
                  <a:noFill/>
                </a:ln>
                <a:solidFill>
                  <a:srgbClr val="BBB529"/>
                </a:solidFill>
                <a:effectLst/>
                <a:latin typeface="Arial Unicode MS"/>
              </a:rPr>
            </a:br>
            <a:r>
              <a:rPr kumimoji="0" lang="es-ES" altLang="es-ES" b="0" i="0" u="none" strike="noStrike" cap="none" normalizeH="0" baseline="0" dirty="0">
                <a:ln>
                  <a:noFill/>
                </a:ln>
                <a:solidFill>
                  <a:srgbClr val="BBB529"/>
                </a:solidFill>
                <a:effectLst/>
                <a:latin typeface="Arial Unicode MS"/>
              </a:rPr>
              <a:t>    </a:t>
            </a:r>
            <a:r>
              <a:rPr kumimoji="0" lang="es-ES" altLang="es-ES" b="0" i="0" u="none" strike="noStrike" cap="none" normalizeH="0" baseline="0" dirty="0" err="1">
                <a:ln>
                  <a:noFill/>
                </a:ln>
                <a:solidFill>
                  <a:srgbClr val="CC7832"/>
                </a:solidFill>
                <a:effectLst/>
                <a:latin typeface="Arial Unicode MS"/>
              </a:rPr>
              <a:t>public</a:t>
            </a:r>
            <a:r>
              <a:rPr kumimoji="0" lang="es-ES" altLang="es-ES" b="0" i="0" u="none" strike="noStrike" cap="none" normalizeH="0" baseline="0" dirty="0">
                <a:ln>
                  <a:noFill/>
                </a:ln>
                <a:solidFill>
                  <a:srgbClr val="CC7832"/>
                </a:solidFill>
                <a:effectLst/>
                <a:latin typeface="Arial Unicode MS"/>
              </a:rPr>
              <a:t> </a:t>
            </a:r>
            <a:r>
              <a:rPr kumimoji="0" lang="es-ES" altLang="es-ES" b="0" i="0" u="none" strike="noStrike" cap="none" normalizeH="0" baseline="0" dirty="0" err="1">
                <a:ln>
                  <a:noFill/>
                </a:ln>
                <a:solidFill>
                  <a:srgbClr val="CC7832"/>
                </a:solidFill>
                <a:effectLst/>
                <a:latin typeface="Arial Unicode MS"/>
              </a:rPr>
              <a:t>class</a:t>
            </a:r>
            <a:r>
              <a:rPr kumimoji="0" lang="es-ES" altLang="es-ES" b="0" i="0" u="none" strike="noStrike" cap="none" normalizeH="0" baseline="0" dirty="0">
                <a:ln>
                  <a:noFill/>
                </a:ln>
                <a:solidFill>
                  <a:srgbClr val="CC7832"/>
                </a:solidFill>
                <a:effectLst/>
                <a:latin typeface="Arial Unicode MS"/>
              </a:rPr>
              <a:t> </a:t>
            </a:r>
            <a:r>
              <a:rPr kumimoji="0" lang="es-ES" altLang="es-ES" b="0" i="0" u="none" strike="noStrike" cap="none" normalizeH="0" baseline="0" dirty="0" err="1">
                <a:ln>
                  <a:noFill/>
                </a:ln>
                <a:solidFill>
                  <a:srgbClr val="A9B7C6"/>
                </a:solidFill>
                <a:effectLst/>
                <a:latin typeface="Arial Unicode MS"/>
              </a:rPr>
              <a:t>CervezaService</a:t>
            </a:r>
            <a:r>
              <a:rPr kumimoji="0" lang="es-ES" altLang="es-ES" b="0" i="0" u="none" strike="noStrike" cap="none" normalizeH="0" baseline="0" dirty="0">
                <a:ln>
                  <a:noFill/>
                </a:ln>
                <a:solidFill>
                  <a:srgbClr val="A9B7C6"/>
                </a:solidFill>
                <a:effectLst/>
                <a:latin typeface="Arial Unicode MS"/>
              </a:rPr>
              <a:t> {</a:t>
            </a:r>
            <a:br>
              <a:rPr kumimoji="0" lang="es-ES" altLang="es-ES" b="0" i="0" u="none" strike="noStrike" cap="none" normalizeH="0" baseline="0" dirty="0">
                <a:ln>
                  <a:noFill/>
                </a:ln>
                <a:solidFill>
                  <a:srgbClr val="A9B7C6"/>
                </a:solidFill>
                <a:effectLst/>
                <a:latin typeface="Arial Unicode MS"/>
              </a:rPr>
            </a:br>
            <a:r>
              <a:rPr kumimoji="0" lang="es-ES" altLang="es-ES" b="0" i="0" u="none" strike="noStrike" cap="none" normalizeH="0" baseline="0" dirty="0">
                <a:ln>
                  <a:noFill/>
                </a:ln>
                <a:solidFill>
                  <a:srgbClr val="A9B7C6"/>
                </a:solidFill>
                <a:effectLst/>
                <a:latin typeface="Arial Unicode MS"/>
              </a:rPr>
              <a:t>    </a:t>
            </a:r>
            <a:r>
              <a:rPr kumimoji="0" lang="es-ES" altLang="es-ES" b="0" i="0" u="none" strike="noStrike" cap="none" normalizeH="0" baseline="0" dirty="0" err="1">
                <a:ln>
                  <a:noFill/>
                </a:ln>
                <a:solidFill>
                  <a:srgbClr val="CC7832"/>
                </a:solidFill>
                <a:effectLst/>
                <a:latin typeface="Arial Unicode MS"/>
              </a:rPr>
              <a:t>private</a:t>
            </a:r>
            <a:r>
              <a:rPr kumimoji="0" lang="es-ES" altLang="es-ES" b="0" i="0" u="none" strike="noStrike" cap="none" normalizeH="0" baseline="0" dirty="0">
                <a:ln>
                  <a:noFill/>
                </a:ln>
                <a:solidFill>
                  <a:srgbClr val="CC7832"/>
                </a:solidFill>
                <a:effectLst/>
                <a:latin typeface="Arial Unicode MS"/>
              </a:rPr>
              <a:t> final </a:t>
            </a:r>
            <a:r>
              <a:rPr kumimoji="0" lang="es-ES" altLang="es-ES" b="0" i="0" u="none" strike="noStrike" cap="none" normalizeH="0" baseline="0" dirty="0" err="1">
                <a:ln>
                  <a:noFill/>
                </a:ln>
                <a:solidFill>
                  <a:srgbClr val="A9B7C6"/>
                </a:solidFill>
                <a:effectLst/>
                <a:latin typeface="Arial Unicode MS"/>
              </a:rPr>
              <a:t>Map</a:t>
            </a:r>
            <a:r>
              <a:rPr kumimoji="0" lang="es-ES" altLang="es-ES" b="0" i="0" u="none" strike="noStrike" cap="none" normalizeH="0" baseline="0" dirty="0">
                <a:ln>
                  <a:noFill/>
                </a:ln>
                <a:solidFill>
                  <a:srgbClr val="A9B7C6"/>
                </a:solidFill>
                <a:effectLst/>
                <a:latin typeface="Arial Unicode MS"/>
              </a:rPr>
              <a:t>&lt;Long</a:t>
            </a:r>
            <a:r>
              <a:rPr kumimoji="0" lang="es-ES" altLang="es-ES" b="0" i="0" u="none" strike="noStrike" cap="none" normalizeH="0" baseline="0" dirty="0">
                <a:ln>
                  <a:noFill/>
                </a:ln>
                <a:solidFill>
                  <a:srgbClr val="CC7832"/>
                </a:solidFill>
                <a:effectLst/>
                <a:latin typeface="Arial Unicode MS"/>
              </a:rPr>
              <a:t>, </a:t>
            </a:r>
            <a:r>
              <a:rPr kumimoji="0" lang="es-ES" altLang="es-ES" b="0" i="0" u="none" strike="noStrike" cap="none" normalizeH="0" baseline="0" dirty="0">
                <a:ln>
                  <a:noFill/>
                </a:ln>
                <a:solidFill>
                  <a:srgbClr val="A9B7C6"/>
                </a:solidFill>
                <a:effectLst/>
                <a:latin typeface="Arial Unicode MS"/>
              </a:rPr>
              <a:t>Cerveza&gt; </a:t>
            </a:r>
            <a:r>
              <a:rPr kumimoji="0" lang="es-ES" altLang="es-ES" b="0" i="0" u="none" strike="noStrike" cap="none" normalizeH="0" baseline="0" dirty="0">
                <a:ln>
                  <a:noFill/>
                </a:ln>
                <a:solidFill>
                  <a:srgbClr val="9876AA"/>
                </a:solidFill>
                <a:effectLst/>
                <a:latin typeface="Arial Unicode MS"/>
              </a:rPr>
              <a:t>cervezas </a:t>
            </a:r>
            <a:r>
              <a:rPr kumimoji="0" lang="es-ES" altLang="es-ES" b="0" i="0" u="none" strike="noStrike" cap="none" normalizeH="0" baseline="0" dirty="0">
                <a:ln>
                  <a:noFill/>
                </a:ln>
                <a:solidFill>
                  <a:srgbClr val="A9B7C6"/>
                </a:solidFill>
                <a:effectLst/>
                <a:latin typeface="Arial Unicode MS"/>
              </a:rPr>
              <a:t>= </a:t>
            </a:r>
            <a:r>
              <a:rPr kumimoji="0" lang="es-ES" altLang="es-ES" b="0" i="0" u="none" strike="noStrike" cap="none" normalizeH="0" baseline="0" dirty="0">
                <a:ln>
                  <a:noFill/>
                </a:ln>
                <a:solidFill>
                  <a:srgbClr val="CC7832"/>
                </a:solidFill>
                <a:effectLst/>
                <a:latin typeface="Arial Unicode MS"/>
              </a:rPr>
              <a:t>new </a:t>
            </a:r>
            <a:r>
              <a:rPr kumimoji="0" lang="es-ES" altLang="es-ES" b="0" i="0" u="none" strike="noStrike" cap="none" normalizeH="0" baseline="0" dirty="0" err="1">
                <a:ln>
                  <a:noFill/>
                </a:ln>
                <a:solidFill>
                  <a:srgbClr val="A9B7C6"/>
                </a:solidFill>
                <a:effectLst/>
                <a:latin typeface="Arial Unicode MS"/>
              </a:rPr>
              <a:t>HashMap</a:t>
            </a:r>
            <a:r>
              <a:rPr kumimoji="0" lang="es-ES" altLang="es-ES" b="0" i="0" u="none" strike="noStrike" cap="none" normalizeH="0" baseline="0" dirty="0">
                <a:ln>
                  <a:noFill/>
                </a:ln>
                <a:solidFill>
                  <a:srgbClr val="A9B7C6"/>
                </a:solidFill>
                <a:effectLst/>
                <a:latin typeface="Arial Unicode MS"/>
              </a:rPr>
              <a:t>&lt;&gt;()</a:t>
            </a:r>
            <a:r>
              <a:rPr kumimoji="0" lang="es-ES" altLang="es-ES" b="0" i="0" u="none" strike="noStrike" cap="none" normalizeH="0" baseline="0" dirty="0">
                <a:ln>
                  <a:noFill/>
                </a:ln>
                <a:solidFill>
                  <a:srgbClr val="CC7832"/>
                </a:solidFill>
                <a:effectLst/>
                <a:latin typeface="Arial Unicode MS"/>
              </a:rPr>
              <a:t>;</a:t>
            </a:r>
            <a:br>
              <a:rPr kumimoji="0" lang="es-ES" altLang="es-ES" b="0" i="0" u="none" strike="noStrike" cap="none" normalizeH="0" baseline="0" dirty="0">
                <a:ln>
                  <a:noFill/>
                </a:ln>
                <a:solidFill>
                  <a:srgbClr val="CC7832"/>
                </a:solidFill>
                <a:effectLst/>
                <a:latin typeface="Arial Unicode MS"/>
              </a:rPr>
            </a:br>
            <a:r>
              <a:rPr kumimoji="0" lang="es-ES" altLang="es-ES" b="0" i="0" u="none" strike="noStrike" cap="none" normalizeH="0" baseline="0" dirty="0">
                <a:ln>
                  <a:noFill/>
                </a:ln>
                <a:solidFill>
                  <a:srgbClr val="CC7832"/>
                </a:solidFill>
                <a:effectLst/>
                <a:latin typeface="Arial Unicode MS"/>
              </a:rPr>
              <a:t>    </a:t>
            </a:r>
            <a:r>
              <a:rPr kumimoji="0" lang="es-ES" altLang="es-ES" b="0" i="0" u="none" strike="noStrike" cap="none" normalizeH="0" baseline="0" dirty="0" err="1">
                <a:ln>
                  <a:noFill/>
                </a:ln>
                <a:solidFill>
                  <a:srgbClr val="CC7832"/>
                </a:solidFill>
                <a:effectLst/>
                <a:latin typeface="Arial Unicode MS"/>
              </a:rPr>
              <a:t>private</a:t>
            </a:r>
            <a:r>
              <a:rPr kumimoji="0" lang="es-ES" altLang="es-ES" b="0" i="0" u="none" strike="noStrike" cap="none" normalizeH="0" baseline="0" dirty="0">
                <a:ln>
                  <a:noFill/>
                </a:ln>
                <a:solidFill>
                  <a:srgbClr val="CC7832"/>
                </a:solidFill>
                <a:effectLst/>
                <a:latin typeface="Arial Unicode MS"/>
              </a:rPr>
              <a:t> final </a:t>
            </a:r>
            <a:r>
              <a:rPr kumimoji="0" lang="es-ES" altLang="es-ES" b="0" i="0" u="none" strike="noStrike" cap="none" normalizeH="0" baseline="0" dirty="0" err="1">
                <a:ln>
                  <a:noFill/>
                </a:ln>
                <a:solidFill>
                  <a:srgbClr val="A9B7C6"/>
                </a:solidFill>
                <a:effectLst/>
                <a:latin typeface="Arial Unicode MS"/>
              </a:rPr>
              <a:t>AtomicLong</a:t>
            </a:r>
            <a:r>
              <a:rPr kumimoji="0" lang="es-ES" altLang="es-ES" b="0" i="0" u="none" strike="noStrike" cap="none" normalizeH="0" baseline="0" dirty="0">
                <a:ln>
                  <a:noFill/>
                </a:ln>
                <a:solidFill>
                  <a:srgbClr val="A9B7C6"/>
                </a:solidFill>
                <a:effectLst/>
                <a:latin typeface="Arial Unicode MS"/>
              </a:rPr>
              <a:t> </a:t>
            </a:r>
            <a:r>
              <a:rPr kumimoji="0" lang="es-ES" altLang="es-ES" b="0" i="0" u="none" strike="noStrike" cap="none" normalizeH="0" baseline="0" dirty="0" err="1">
                <a:ln>
                  <a:noFill/>
                </a:ln>
                <a:solidFill>
                  <a:srgbClr val="9876AA"/>
                </a:solidFill>
                <a:effectLst/>
                <a:latin typeface="Arial Unicode MS"/>
              </a:rPr>
              <a:t>nextId</a:t>
            </a:r>
            <a:r>
              <a:rPr kumimoji="0" lang="es-ES" altLang="es-ES" b="0" i="0" u="none" strike="noStrike" cap="none" normalizeH="0" baseline="0" dirty="0">
                <a:ln>
                  <a:noFill/>
                </a:ln>
                <a:solidFill>
                  <a:srgbClr val="9876AA"/>
                </a:solidFill>
                <a:effectLst/>
                <a:latin typeface="Arial Unicode MS"/>
              </a:rPr>
              <a:t> </a:t>
            </a:r>
            <a:r>
              <a:rPr kumimoji="0" lang="es-ES" altLang="es-ES" b="0" i="0" u="none" strike="noStrike" cap="none" normalizeH="0" baseline="0" dirty="0">
                <a:ln>
                  <a:noFill/>
                </a:ln>
                <a:solidFill>
                  <a:srgbClr val="A9B7C6"/>
                </a:solidFill>
                <a:effectLst/>
                <a:latin typeface="Arial Unicode MS"/>
              </a:rPr>
              <a:t>= </a:t>
            </a:r>
            <a:r>
              <a:rPr kumimoji="0" lang="es-ES" altLang="es-ES" b="0" i="0" u="none" strike="noStrike" cap="none" normalizeH="0" baseline="0" dirty="0">
                <a:ln>
                  <a:noFill/>
                </a:ln>
                <a:solidFill>
                  <a:srgbClr val="CC7832"/>
                </a:solidFill>
                <a:effectLst/>
                <a:latin typeface="Arial Unicode MS"/>
              </a:rPr>
              <a:t>new </a:t>
            </a:r>
            <a:r>
              <a:rPr kumimoji="0" lang="es-ES" altLang="es-ES" b="0" i="0" u="none" strike="noStrike" cap="none" normalizeH="0" baseline="0" dirty="0" err="1">
                <a:ln>
                  <a:noFill/>
                </a:ln>
                <a:solidFill>
                  <a:srgbClr val="A9B7C6"/>
                </a:solidFill>
                <a:effectLst/>
                <a:latin typeface="Arial Unicode MS"/>
              </a:rPr>
              <a:t>AtomicLong</a:t>
            </a:r>
            <a:r>
              <a:rPr kumimoji="0" lang="es-ES" altLang="es-ES" b="0" i="0" u="none" strike="noStrike" cap="none" normalizeH="0" baseline="0" dirty="0">
                <a:ln>
                  <a:noFill/>
                </a:ln>
                <a:solidFill>
                  <a:srgbClr val="A9B7C6"/>
                </a:solidFill>
                <a:effectLst/>
                <a:latin typeface="Arial Unicode MS"/>
              </a:rPr>
              <a:t>()</a:t>
            </a:r>
            <a:r>
              <a:rPr kumimoji="0" lang="es-ES" altLang="es-ES" b="0" i="0" u="none" strike="noStrike" cap="none" normalizeH="0" baseline="0" dirty="0">
                <a:ln>
                  <a:noFill/>
                </a:ln>
                <a:solidFill>
                  <a:srgbClr val="CC7832"/>
                </a:solidFill>
                <a:effectLst/>
                <a:latin typeface="Arial Unicode MS"/>
              </a:rPr>
              <a:t>;</a:t>
            </a:r>
            <a:br>
              <a:rPr kumimoji="0" lang="es-ES" altLang="es-ES" b="0" i="0" u="none" strike="noStrike" cap="none" normalizeH="0" baseline="0" dirty="0">
                <a:ln>
                  <a:noFill/>
                </a:ln>
                <a:solidFill>
                  <a:srgbClr val="CC7832"/>
                </a:solidFill>
                <a:effectLst/>
                <a:latin typeface="Arial Unicode MS"/>
              </a:rPr>
            </a:br>
            <a:br>
              <a:rPr kumimoji="0" lang="es-ES" altLang="es-ES" b="0" i="0" u="none" strike="noStrike" cap="none" normalizeH="0" baseline="0" dirty="0">
                <a:ln>
                  <a:noFill/>
                </a:ln>
                <a:solidFill>
                  <a:srgbClr val="CC7832"/>
                </a:solidFill>
                <a:effectLst/>
                <a:latin typeface="Arial Unicode MS"/>
              </a:rPr>
            </a:br>
            <a:r>
              <a:rPr kumimoji="0" lang="es-ES" altLang="es-ES" b="0" i="0" u="none" strike="noStrike" cap="none" normalizeH="0" baseline="0" dirty="0">
                <a:ln>
                  <a:noFill/>
                </a:ln>
                <a:solidFill>
                  <a:srgbClr val="CC7832"/>
                </a:solidFill>
                <a:effectLst/>
                <a:latin typeface="Arial Unicode MS"/>
              </a:rPr>
              <a:t>    </a:t>
            </a:r>
            <a:r>
              <a:rPr kumimoji="0" lang="es-ES" altLang="es-ES" b="0" i="0" u="none" strike="noStrike" cap="none" normalizeH="0" baseline="0" dirty="0" err="1">
                <a:ln>
                  <a:noFill/>
                </a:ln>
                <a:solidFill>
                  <a:srgbClr val="CC7832"/>
                </a:solidFill>
                <a:effectLst/>
                <a:latin typeface="Arial Unicode MS"/>
              </a:rPr>
              <a:t>public</a:t>
            </a:r>
            <a:r>
              <a:rPr kumimoji="0" lang="es-ES" altLang="es-ES" b="0" i="0" u="none" strike="noStrike" cap="none" normalizeH="0" baseline="0" dirty="0">
                <a:ln>
                  <a:noFill/>
                </a:ln>
                <a:solidFill>
                  <a:srgbClr val="CC7832"/>
                </a:solidFill>
                <a:effectLst/>
                <a:latin typeface="Arial Unicode MS"/>
              </a:rPr>
              <a:t> </a:t>
            </a:r>
            <a:r>
              <a:rPr kumimoji="0" lang="es-ES" altLang="es-ES" b="0" i="0" u="none" strike="noStrike" cap="none" normalizeH="0" baseline="0" dirty="0">
                <a:ln>
                  <a:noFill/>
                </a:ln>
                <a:solidFill>
                  <a:srgbClr val="A9B7C6"/>
                </a:solidFill>
                <a:effectLst/>
                <a:latin typeface="Arial Unicode MS"/>
              </a:rPr>
              <a:t>Cerveza </a:t>
            </a:r>
            <a:r>
              <a:rPr kumimoji="0" lang="es-ES" altLang="es-ES" b="0" i="0" u="none" strike="noStrike" cap="none" normalizeH="0" baseline="0" dirty="0" err="1">
                <a:ln>
                  <a:noFill/>
                </a:ln>
                <a:solidFill>
                  <a:srgbClr val="FFC66D"/>
                </a:solidFill>
                <a:effectLst/>
                <a:latin typeface="Arial Unicode MS"/>
              </a:rPr>
              <a:t>crearCerveza</a:t>
            </a:r>
            <a:r>
              <a:rPr kumimoji="0" lang="es-ES" altLang="es-ES" b="0" i="0" u="none" strike="noStrike" cap="none" normalizeH="0" baseline="0" dirty="0">
                <a:ln>
                  <a:noFill/>
                </a:ln>
                <a:solidFill>
                  <a:srgbClr val="A9B7C6"/>
                </a:solidFill>
                <a:effectLst/>
                <a:latin typeface="Arial Unicode MS"/>
              </a:rPr>
              <a:t>(Cerveza cerveza) {</a:t>
            </a:r>
            <a:br>
              <a:rPr kumimoji="0" lang="es-ES" altLang="es-ES" b="0" i="0" u="none" strike="noStrike" cap="none" normalizeH="0" baseline="0" dirty="0">
                <a:ln>
                  <a:noFill/>
                </a:ln>
                <a:solidFill>
                  <a:srgbClr val="A9B7C6"/>
                </a:solidFill>
                <a:effectLst/>
                <a:latin typeface="Arial Unicode MS"/>
              </a:rPr>
            </a:br>
            <a:r>
              <a:rPr kumimoji="0" lang="es-ES" altLang="es-ES" b="0" i="0" u="none" strike="noStrike" cap="none" normalizeH="0" baseline="0" dirty="0">
                <a:ln>
                  <a:noFill/>
                </a:ln>
                <a:solidFill>
                  <a:srgbClr val="A9B7C6"/>
                </a:solidFill>
                <a:effectLst/>
                <a:latin typeface="Arial Unicode MS"/>
              </a:rPr>
              <a:t>        </a:t>
            </a:r>
            <a:r>
              <a:rPr kumimoji="0" lang="es-ES" altLang="es-ES" b="0" i="0" u="none" strike="noStrike" cap="none" normalizeH="0" baseline="0" dirty="0" err="1">
                <a:ln>
                  <a:noFill/>
                </a:ln>
                <a:solidFill>
                  <a:srgbClr val="CC7832"/>
                </a:solidFill>
                <a:effectLst/>
                <a:latin typeface="Arial Unicode MS"/>
              </a:rPr>
              <a:t>long</a:t>
            </a:r>
            <a:r>
              <a:rPr kumimoji="0" lang="es-ES" altLang="es-ES" b="0" i="0" u="none" strike="noStrike" cap="none" normalizeH="0" baseline="0" dirty="0">
                <a:ln>
                  <a:noFill/>
                </a:ln>
                <a:solidFill>
                  <a:srgbClr val="CC7832"/>
                </a:solidFill>
                <a:effectLst/>
                <a:latin typeface="Arial Unicode MS"/>
              </a:rPr>
              <a:t> </a:t>
            </a:r>
            <a:r>
              <a:rPr kumimoji="0" lang="es-ES" altLang="es-ES" b="0" i="0" u="none" strike="noStrike" cap="none" normalizeH="0" baseline="0" dirty="0">
                <a:ln>
                  <a:noFill/>
                </a:ln>
                <a:solidFill>
                  <a:srgbClr val="A9B7C6"/>
                </a:solidFill>
                <a:effectLst/>
                <a:latin typeface="Arial Unicode MS"/>
              </a:rPr>
              <a:t>id = </a:t>
            </a:r>
            <a:r>
              <a:rPr kumimoji="0" lang="es-ES" altLang="es-ES" b="0" i="0" u="none" strike="noStrike" cap="none" normalizeH="0" baseline="0" dirty="0" err="1">
                <a:ln>
                  <a:noFill/>
                </a:ln>
                <a:solidFill>
                  <a:srgbClr val="9876AA"/>
                </a:solidFill>
                <a:effectLst/>
                <a:latin typeface="Arial Unicode MS"/>
              </a:rPr>
              <a:t>nextId</a:t>
            </a:r>
            <a:r>
              <a:rPr kumimoji="0" lang="es-ES" altLang="es-ES" b="0" i="0" u="none" strike="noStrike" cap="none" normalizeH="0" baseline="0" dirty="0" err="1">
                <a:ln>
                  <a:noFill/>
                </a:ln>
                <a:solidFill>
                  <a:srgbClr val="A9B7C6"/>
                </a:solidFill>
                <a:effectLst/>
                <a:latin typeface="Arial Unicode MS"/>
              </a:rPr>
              <a:t>.incrementAndGet</a:t>
            </a:r>
            <a:r>
              <a:rPr kumimoji="0" lang="es-ES" altLang="es-ES" b="0" i="0" u="none" strike="noStrike" cap="none" normalizeH="0" baseline="0" dirty="0">
                <a:ln>
                  <a:noFill/>
                </a:ln>
                <a:solidFill>
                  <a:srgbClr val="A9B7C6"/>
                </a:solidFill>
                <a:effectLst/>
                <a:latin typeface="Arial Unicode MS"/>
              </a:rPr>
              <a:t>()</a:t>
            </a:r>
            <a:r>
              <a:rPr kumimoji="0" lang="es-ES" altLang="es-ES" b="0" i="0" u="none" strike="noStrike" cap="none" normalizeH="0" baseline="0" dirty="0">
                <a:ln>
                  <a:noFill/>
                </a:ln>
                <a:solidFill>
                  <a:srgbClr val="CC7832"/>
                </a:solidFill>
                <a:effectLst/>
                <a:latin typeface="Arial Unicode MS"/>
              </a:rPr>
              <a:t>;</a:t>
            </a:r>
            <a:br>
              <a:rPr kumimoji="0" lang="es-ES" altLang="es-ES" b="0" i="0" u="none" strike="noStrike" cap="none" normalizeH="0" baseline="0" dirty="0">
                <a:ln>
                  <a:noFill/>
                </a:ln>
                <a:solidFill>
                  <a:srgbClr val="CC7832"/>
                </a:solidFill>
                <a:effectLst/>
                <a:latin typeface="Arial Unicode MS"/>
              </a:rPr>
            </a:br>
            <a:r>
              <a:rPr kumimoji="0" lang="es-ES" altLang="es-ES" b="0" i="0" u="none" strike="noStrike" cap="none" normalizeH="0" baseline="0" dirty="0">
                <a:ln>
                  <a:noFill/>
                </a:ln>
                <a:solidFill>
                  <a:srgbClr val="CC7832"/>
                </a:solidFill>
                <a:effectLst/>
                <a:latin typeface="Arial Unicode MS"/>
              </a:rPr>
              <a:t>        </a:t>
            </a:r>
            <a:r>
              <a:rPr kumimoji="0" lang="es-ES" altLang="es-ES" b="0" i="0" u="none" strike="noStrike" cap="none" normalizeH="0" baseline="0" dirty="0" err="1">
                <a:ln>
                  <a:noFill/>
                </a:ln>
                <a:solidFill>
                  <a:srgbClr val="A9B7C6"/>
                </a:solidFill>
                <a:effectLst/>
                <a:latin typeface="Arial Unicode MS"/>
              </a:rPr>
              <a:t>cerveza.setId</a:t>
            </a:r>
            <a:r>
              <a:rPr kumimoji="0" lang="es-ES" altLang="es-ES" b="0" i="0" u="none" strike="noStrike" cap="none" normalizeH="0" baseline="0" dirty="0">
                <a:ln>
                  <a:noFill/>
                </a:ln>
                <a:solidFill>
                  <a:srgbClr val="A9B7C6"/>
                </a:solidFill>
                <a:effectLst/>
                <a:latin typeface="Arial Unicode MS"/>
              </a:rPr>
              <a:t>(id)</a:t>
            </a:r>
            <a:r>
              <a:rPr kumimoji="0" lang="es-ES" altLang="es-ES" b="0" i="0" u="none" strike="noStrike" cap="none" normalizeH="0" baseline="0" dirty="0">
                <a:ln>
                  <a:noFill/>
                </a:ln>
                <a:solidFill>
                  <a:srgbClr val="CC7832"/>
                </a:solidFill>
                <a:effectLst/>
                <a:latin typeface="Arial Unicode MS"/>
              </a:rPr>
              <a:t>;</a:t>
            </a:r>
            <a:br>
              <a:rPr kumimoji="0" lang="es-ES" altLang="es-ES" b="0" i="0" u="none" strike="noStrike" cap="none" normalizeH="0" baseline="0" dirty="0">
                <a:ln>
                  <a:noFill/>
                </a:ln>
                <a:solidFill>
                  <a:srgbClr val="CC7832"/>
                </a:solidFill>
                <a:effectLst/>
                <a:latin typeface="Arial Unicode MS"/>
              </a:rPr>
            </a:br>
            <a:r>
              <a:rPr kumimoji="0" lang="es-ES" altLang="es-ES" b="0" i="0" u="none" strike="noStrike" cap="none" normalizeH="0" baseline="0" dirty="0">
                <a:ln>
                  <a:noFill/>
                </a:ln>
                <a:solidFill>
                  <a:srgbClr val="CC7832"/>
                </a:solidFill>
                <a:effectLst/>
                <a:latin typeface="Arial Unicode MS"/>
              </a:rPr>
              <a:t>        </a:t>
            </a:r>
            <a:r>
              <a:rPr kumimoji="0" lang="es-ES" altLang="es-ES" b="0" i="0" u="none" strike="noStrike" cap="none" normalizeH="0" baseline="0" dirty="0" err="1">
                <a:ln>
                  <a:noFill/>
                </a:ln>
                <a:solidFill>
                  <a:srgbClr val="9876AA"/>
                </a:solidFill>
                <a:effectLst/>
                <a:latin typeface="Arial Unicode MS"/>
              </a:rPr>
              <a:t>cervezas</a:t>
            </a:r>
            <a:r>
              <a:rPr kumimoji="0" lang="es-ES" altLang="es-ES" b="0" i="0" u="none" strike="noStrike" cap="none" normalizeH="0" baseline="0" dirty="0" err="1">
                <a:ln>
                  <a:noFill/>
                </a:ln>
                <a:solidFill>
                  <a:srgbClr val="A9B7C6"/>
                </a:solidFill>
                <a:effectLst/>
                <a:latin typeface="Arial Unicode MS"/>
              </a:rPr>
              <a:t>.put</a:t>
            </a:r>
            <a:r>
              <a:rPr kumimoji="0" lang="es-ES" altLang="es-ES" b="0" i="0" u="none" strike="noStrike" cap="none" normalizeH="0" baseline="0" dirty="0">
                <a:ln>
                  <a:noFill/>
                </a:ln>
                <a:solidFill>
                  <a:srgbClr val="A9B7C6"/>
                </a:solidFill>
                <a:effectLst/>
                <a:latin typeface="Arial Unicode MS"/>
              </a:rPr>
              <a:t>(id</a:t>
            </a:r>
            <a:r>
              <a:rPr kumimoji="0" lang="es-ES" altLang="es-ES" b="0" i="0" u="none" strike="noStrike" cap="none" normalizeH="0" baseline="0" dirty="0">
                <a:ln>
                  <a:noFill/>
                </a:ln>
                <a:solidFill>
                  <a:srgbClr val="CC7832"/>
                </a:solidFill>
                <a:effectLst/>
                <a:latin typeface="Arial Unicode MS"/>
              </a:rPr>
              <a:t>, </a:t>
            </a:r>
            <a:r>
              <a:rPr kumimoji="0" lang="es-ES" altLang="es-ES" b="0" i="0" u="none" strike="noStrike" cap="none" normalizeH="0" baseline="0" dirty="0">
                <a:ln>
                  <a:noFill/>
                </a:ln>
                <a:solidFill>
                  <a:srgbClr val="A9B7C6"/>
                </a:solidFill>
                <a:effectLst/>
                <a:latin typeface="Arial Unicode MS"/>
              </a:rPr>
              <a:t>cerveza)</a:t>
            </a:r>
            <a:r>
              <a:rPr kumimoji="0" lang="es-ES" altLang="es-ES" b="0" i="0" u="none" strike="noStrike" cap="none" normalizeH="0" baseline="0" dirty="0">
                <a:ln>
                  <a:noFill/>
                </a:ln>
                <a:solidFill>
                  <a:srgbClr val="CC7832"/>
                </a:solidFill>
                <a:effectLst/>
                <a:latin typeface="Arial Unicode MS"/>
              </a:rPr>
              <a:t>;</a:t>
            </a:r>
            <a:br>
              <a:rPr kumimoji="0" lang="es-ES" altLang="es-ES" b="0" i="0" u="none" strike="noStrike" cap="none" normalizeH="0" baseline="0" dirty="0">
                <a:ln>
                  <a:noFill/>
                </a:ln>
                <a:solidFill>
                  <a:srgbClr val="CC7832"/>
                </a:solidFill>
                <a:effectLst/>
                <a:latin typeface="Arial Unicode MS"/>
              </a:rPr>
            </a:br>
            <a:r>
              <a:rPr kumimoji="0" lang="es-ES" altLang="es-ES" b="0" i="0" u="none" strike="noStrike" cap="none" normalizeH="0" baseline="0" dirty="0">
                <a:ln>
                  <a:noFill/>
                </a:ln>
                <a:solidFill>
                  <a:srgbClr val="CC7832"/>
                </a:solidFill>
                <a:effectLst/>
                <a:latin typeface="Arial Unicode MS"/>
              </a:rPr>
              <a:t>        </a:t>
            </a:r>
            <a:r>
              <a:rPr kumimoji="0" lang="es-ES" altLang="es-ES" b="0" i="0" u="none" strike="noStrike" cap="none" normalizeH="0" baseline="0" dirty="0" err="1">
                <a:ln>
                  <a:noFill/>
                </a:ln>
                <a:solidFill>
                  <a:srgbClr val="CC7832"/>
                </a:solidFill>
                <a:effectLst/>
                <a:latin typeface="Arial Unicode MS"/>
              </a:rPr>
              <a:t>return</a:t>
            </a:r>
            <a:r>
              <a:rPr kumimoji="0" lang="es-ES" altLang="es-ES" b="0" i="0" u="none" strike="noStrike" cap="none" normalizeH="0" baseline="0" dirty="0">
                <a:ln>
                  <a:noFill/>
                </a:ln>
                <a:solidFill>
                  <a:srgbClr val="CC7832"/>
                </a:solidFill>
                <a:effectLst/>
                <a:latin typeface="Arial Unicode MS"/>
              </a:rPr>
              <a:t> </a:t>
            </a:r>
            <a:r>
              <a:rPr kumimoji="0" lang="es-ES" altLang="es-ES" b="0" i="0" u="none" strike="noStrike" cap="none" normalizeH="0" baseline="0" dirty="0">
                <a:ln>
                  <a:noFill/>
                </a:ln>
                <a:solidFill>
                  <a:srgbClr val="A9B7C6"/>
                </a:solidFill>
                <a:effectLst/>
                <a:latin typeface="Arial Unicode MS"/>
              </a:rPr>
              <a:t>cerveza</a:t>
            </a:r>
            <a:r>
              <a:rPr kumimoji="0" lang="es-ES" altLang="es-ES" b="0" i="0" u="none" strike="noStrike" cap="none" normalizeH="0" baseline="0" dirty="0">
                <a:ln>
                  <a:noFill/>
                </a:ln>
                <a:solidFill>
                  <a:srgbClr val="CC7832"/>
                </a:solidFill>
                <a:effectLst/>
                <a:latin typeface="Arial Unicode MS"/>
              </a:rPr>
              <a:t>;</a:t>
            </a:r>
            <a:br>
              <a:rPr kumimoji="0" lang="es-ES" altLang="es-ES" b="0" i="0" u="none" strike="noStrike" cap="none" normalizeH="0" baseline="0" dirty="0">
                <a:ln>
                  <a:noFill/>
                </a:ln>
                <a:solidFill>
                  <a:srgbClr val="CC7832"/>
                </a:solidFill>
                <a:effectLst/>
                <a:latin typeface="Arial Unicode MS"/>
              </a:rPr>
            </a:br>
            <a:r>
              <a:rPr kumimoji="0" lang="es-ES" altLang="es-ES" b="0" i="0" u="none" strike="noStrike" cap="none" normalizeH="0" baseline="0" dirty="0">
                <a:ln>
                  <a:noFill/>
                </a:ln>
                <a:solidFill>
                  <a:srgbClr val="CC7832"/>
                </a:solidFill>
                <a:effectLst/>
                <a:latin typeface="Arial Unicode MS"/>
              </a:rPr>
              <a:t>    </a:t>
            </a:r>
            <a:r>
              <a:rPr kumimoji="0" lang="es-ES" altLang="es-ES" b="0" i="0" u="none" strike="noStrike" cap="none" normalizeH="0" baseline="0" dirty="0">
                <a:ln>
                  <a:noFill/>
                </a:ln>
                <a:solidFill>
                  <a:srgbClr val="A9B7C6"/>
                </a:solidFill>
                <a:effectLst/>
                <a:latin typeface="Arial Unicode MS"/>
              </a:rPr>
              <a:t>}</a:t>
            </a:r>
            <a:endParaRPr kumimoji="0" lang="es-ES" altLang="es-ES" b="0" i="0" u="none" strike="noStrike" cap="none" normalizeH="0" baseline="0" dirty="0">
              <a:ln>
                <a:noFill/>
              </a:ln>
              <a:solidFill>
                <a:schemeClr val="tx1"/>
              </a:solidFill>
              <a:effectLst/>
              <a:latin typeface="Arial" panose="020B0604020202020204" pitchFamily="34" charset="0"/>
            </a:endParaRPr>
          </a:p>
        </p:txBody>
      </p:sp>
      <p:sp>
        <p:nvSpPr>
          <p:cNvPr id="8" name="Subtitle 4">
            <a:extLst>
              <a:ext uri="{FF2B5EF4-FFF2-40B4-BE49-F238E27FC236}">
                <a16:creationId xmlns:a16="http://schemas.microsoft.com/office/drawing/2014/main" id="{960C4B78-89AB-5283-3940-7AAE4287DA7B}"/>
              </a:ext>
            </a:extLst>
          </p:cNvPr>
          <p:cNvSpPr txBox="1">
            <a:spLocks/>
          </p:cNvSpPr>
          <p:nvPr/>
        </p:nvSpPr>
        <p:spPr>
          <a:xfrm>
            <a:off x="222287" y="1047783"/>
            <a:ext cx="3983401" cy="666360"/>
          </a:xfrm>
          <a:prstGeom prst="rect">
            <a:avLst/>
          </a:prstGeom>
        </p:spPr>
        <p:txBody>
          <a:bodyPr lIns="0" tIns="0" rIns="0" bIns="0" anchor="ctr">
            <a:noAutofit/>
          </a:bodyPr>
          <a:lstStyle>
            <a:lvl1pPr marL="228600" indent="-228600" algn="l" defTabSz="914400" rtl="0" eaLnBrk="1" latinLnBrk="0" hangingPunct="1">
              <a:lnSpc>
                <a:spcPct val="90000"/>
              </a:lnSpc>
              <a:spcBef>
                <a:spcPts val="1000"/>
              </a:spcBef>
              <a:buClr>
                <a:srgbClr val="CB0017"/>
              </a:buClr>
              <a:buFont typeface="Arial" panose="020B0604020202020204" pitchFamily="34" charset="0"/>
              <a:buChar char="•"/>
              <a:defRPr sz="3600" kern="1200">
                <a:solidFill>
                  <a:schemeClr val="tx1"/>
                </a:solidFill>
                <a:latin typeface="Söhne"/>
                <a:ea typeface="+mn-ea"/>
                <a:cs typeface="Quire Sans" panose="020B05020404000200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3000" dirty="0"/>
              <a:t>ServiceCerveza.java</a:t>
            </a:r>
          </a:p>
        </p:txBody>
      </p:sp>
      <p:pic>
        <p:nvPicPr>
          <p:cNvPr id="10" name="Picture 9">
            <a:extLst>
              <a:ext uri="{FF2B5EF4-FFF2-40B4-BE49-F238E27FC236}">
                <a16:creationId xmlns:a16="http://schemas.microsoft.com/office/drawing/2014/main" id="{740924AC-5CB3-8819-82B4-41D756CE38EF}"/>
              </a:ext>
            </a:extLst>
          </p:cNvPr>
          <p:cNvPicPr>
            <a:picLocks noChangeAspect="1"/>
          </p:cNvPicPr>
          <p:nvPr/>
        </p:nvPicPr>
        <p:blipFill>
          <a:blip r:embed="rId3"/>
          <a:stretch>
            <a:fillRect/>
          </a:stretch>
        </p:blipFill>
        <p:spPr>
          <a:xfrm>
            <a:off x="7520916" y="1742586"/>
            <a:ext cx="4448796" cy="4410691"/>
          </a:xfrm>
          <a:prstGeom prst="rect">
            <a:avLst/>
          </a:prstGeom>
        </p:spPr>
      </p:pic>
      <p:sp>
        <p:nvSpPr>
          <p:cNvPr id="11" name="Subtitle 4">
            <a:extLst>
              <a:ext uri="{FF2B5EF4-FFF2-40B4-BE49-F238E27FC236}">
                <a16:creationId xmlns:a16="http://schemas.microsoft.com/office/drawing/2014/main" id="{2F1802FF-4E3A-CE17-A50E-AB70793471F2}"/>
              </a:ext>
            </a:extLst>
          </p:cNvPr>
          <p:cNvSpPr txBox="1">
            <a:spLocks/>
          </p:cNvSpPr>
          <p:nvPr/>
        </p:nvSpPr>
        <p:spPr>
          <a:xfrm>
            <a:off x="7520916" y="1076226"/>
            <a:ext cx="3983401" cy="666360"/>
          </a:xfrm>
          <a:prstGeom prst="rect">
            <a:avLst/>
          </a:prstGeom>
        </p:spPr>
        <p:txBody>
          <a:bodyPr lIns="0" tIns="0" rIns="0" bIns="0" anchor="ctr">
            <a:noAutofit/>
          </a:bodyPr>
          <a:lstStyle>
            <a:lvl1pPr marL="228600" indent="-228600" algn="l" defTabSz="914400" rtl="0" eaLnBrk="1" latinLnBrk="0" hangingPunct="1">
              <a:lnSpc>
                <a:spcPct val="90000"/>
              </a:lnSpc>
              <a:spcBef>
                <a:spcPts val="1000"/>
              </a:spcBef>
              <a:buClr>
                <a:srgbClr val="CB0017"/>
              </a:buClr>
              <a:buFont typeface="Arial" panose="020B0604020202020204" pitchFamily="34" charset="0"/>
              <a:buChar char="•"/>
              <a:defRPr sz="3600" kern="1200">
                <a:solidFill>
                  <a:schemeClr val="tx1"/>
                </a:solidFill>
                <a:latin typeface="Söhne"/>
                <a:ea typeface="+mn-ea"/>
                <a:cs typeface="Quire Sans" panose="020B05020404000200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3000" dirty="0"/>
              <a:t>Estructura</a:t>
            </a:r>
          </a:p>
        </p:txBody>
      </p:sp>
    </p:spTree>
    <p:extLst>
      <p:ext uri="{BB962C8B-B14F-4D97-AF65-F5344CB8AC3E}">
        <p14:creationId xmlns:p14="http://schemas.microsoft.com/office/powerpoint/2010/main" val="1371532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API REST</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Combinación de API y REST:</a:t>
            </a:r>
          </a:p>
          <a:p>
            <a:pPr lvl="1"/>
            <a:r>
              <a:rPr lang="es-ES" dirty="0"/>
              <a:t>Una API REST es una API que sigue los principios del estilo arquitectónico REST. Ofrece una forma estandarizada de integrar sistemas distribuidos, aprovechando los métodos y protocolos de la web, principalmente HTTP.</a:t>
            </a:r>
          </a:p>
          <a:p>
            <a:r>
              <a:rPr lang="es-ES" dirty="0"/>
              <a:t>Operaciones a través de Métodos HTTP:</a:t>
            </a:r>
          </a:p>
          <a:p>
            <a:pPr lvl="1"/>
            <a:r>
              <a:rPr lang="es-ES" dirty="0"/>
              <a:t>Utiliza métodos GET, POST, PUT, DELETE, etc., para realizar operaciones en los recursos.</a:t>
            </a:r>
          </a:p>
          <a:p>
            <a:r>
              <a:rPr lang="es-ES" dirty="0"/>
              <a:t>Independencia del formato de datos:</a:t>
            </a:r>
          </a:p>
          <a:p>
            <a:pPr lvl="1"/>
            <a:r>
              <a:rPr lang="es-ES" dirty="0"/>
              <a:t>Aunque el formato más común es JSON, una API REST puede usar cualquier formato de representación de datos que sea entendible tanto por el cliente como por el servidor.</a:t>
            </a:r>
          </a:p>
          <a:p>
            <a:r>
              <a:rPr lang="es-ES" dirty="0"/>
              <a:t>Sin Estado y Sin sesión:</a:t>
            </a:r>
          </a:p>
          <a:p>
            <a:pPr lvl="1"/>
            <a:r>
              <a:rPr lang="es-ES" dirty="0"/>
              <a:t>REST es sin estado, lo que significa que cada solicitud de un cliente debe contener toda la información necesaria para procesarla, sin depender de ninguna información almacenada en el servidor respecto a sesiones anteriores.</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5</a:t>
            </a:fld>
            <a:endParaRPr lang="es-ES"/>
          </a:p>
        </p:txBody>
      </p:sp>
    </p:spTree>
    <p:extLst>
      <p:ext uri="{BB962C8B-B14F-4D97-AF65-F5344CB8AC3E}">
        <p14:creationId xmlns:p14="http://schemas.microsoft.com/office/powerpoint/2010/main" val="26827783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Ejercicio</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50</a:t>
            </a:fld>
            <a:endParaRPr lang="es-ES"/>
          </a:p>
        </p:txBody>
      </p:sp>
      <p:sp>
        <p:nvSpPr>
          <p:cNvPr id="8" name="Subtitle 4">
            <a:extLst>
              <a:ext uri="{FF2B5EF4-FFF2-40B4-BE49-F238E27FC236}">
                <a16:creationId xmlns:a16="http://schemas.microsoft.com/office/drawing/2014/main" id="{960C4B78-89AB-5283-3940-7AAE4287DA7B}"/>
              </a:ext>
            </a:extLst>
          </p:cNvPr>
          <p:cNvSpPr txBox="1">
            <a:spLocks/>
          </p:cNvSpPr>
          <p:nvPr/>
        </p:nvSpPr>
        <p:spPr>
          <a:xfrm>
            <a:off x="222287" y="1047783"/>
            <a:ext cx="4249129" cy="666360"/>
          </a:xfrm>
          <a:prstGeom prst="rect">
            <a:avLst/>
          </a:prstGeom>
        </p:spPr>
        <p:txBody>
          <a:bodyPr lIns="0" tIns="0" rIns="0" bIns="0" anchor="ctr">
            <a:noAutofit/>
          </a:bodyPr>
          <a:lstStyle>
            <a:lvl1pPr marL="228600" indent="-228600" algn="l" defTabSz="914400" rtl="0" eaLnBrk="1" latinLnBrk="0" hangingPunct="1">
              <a:lnSpc>
                <a:spcPct val="90000"/>
              </a:lnSpc>
              <a:spcBef>
                <a:spcPts val="1000"/>
              </a:spcBef>
              <a:buClr>
                <a:srgbClr val="CB0017"/>
              </a:buClr>
              <a:buFont typeface="Arial" panose="020B0604020202020204" pitchFamily="34" charset="0"/>
              <a:buChar char="•"/>
              <a:defRPr sz="3600" kern="1200">
                <a:solidFill>
                  <a:schemeClr val="tx1"/>
                </a:solidFill>
                <a:latin typeface="Söhne"/>
                <a:ea typeface="+mn-ea"/>
                <a:cs typeface="Quire Sans" panose="020B05020404000200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3000" dirty="0"/>
              <a:t>CervezaRESTController.java</a:t>
            </a:r>
          </a:p>
        </p:txBody>
      </p:sp>
      <p:sp>
        <p:nvSpPr>
          <p:cNvPr id="3" name="Rectangle 1">
            <a:extLst>
              <a:ext uri="{FF2B5EF4-FFF2-40B4-BE49-F238E27FC236}">
                <a16:creationId xmlns:a16="http://schemas.microsoft.com/office/drawing/2014/main" id="{B7E62D5C-896F-BB6F-5E3C-A1B9EA2B6711}"/>
              </a:ext>
            </a:extLst>
          </p:cNvPr>
          <p:cNvSpPr>
            <a:spLocks noChangeArrowheads="1"/>
          </p:cNvSpPr>
          <p:nvPr/>
        </p:nvSpPr>
        <p:spPr bwMode="auto">
          <a:xfrm>
            <a:off x="222287" y="1714143"/>
            <a:ext cx="9945841" cy="3785652"/>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2000" b="0" i="0" u="none" strike="noStrike" cap="none" normalizeH="0" baseline="0" dirty="0">
                <a:ln>
                  <a:noFill/>
                </a:ln>
                <a:solidFill>
                  <a:srgbClr val="BBB529"/>
                </a:solidFill>
                <a:effectLst/>
                <a:latin typeface="Arial Unicode MS"/>
              </a:rPr>
              <a:t>@RestController</a:t>
            </a:r>
            <a:br>
              <a:rPr kumimoji="0" lang="es-ES" altLang="es-ES" sz="2000" b="0" i="0" u="none" strike="noStrike" cap="none" normalizeH="0" baseline="0" dirty="0">
                <a:ln>
                  <a:noFill/>
                </a:ln>
                <a:solidFill>
                  <a:srgbClr val="BBB529"/>
                </a:solidFill>
                <a:effectLst/>
                <a:latin typeface="Arial Unicode MS"/>
              </a:rPr>
            </a:br>
            <a:r>
              <a:rPr kumimoji="0" lang="es-ES" altLang="es-ES" sz="2000" b="0" i="0" u="none" strike="noStrike" cap="none" normalizeH="0" baseline="0" dirty="0">
                <a:ln>
                  <a:noFill/>
                </a:ln>
                <a:solidFill>
                  <a:srgbClr val="BBB529"/>
                </a:solidFill>
                <a:effectLst/>
                <a:latin typeface="Arial Unicode MS"/>
              </a:rPr>
              <a:t>@RequestMapping</a:t>
            </a:r>
            <a:r>
              <a:rPr kumimoji="0" lang="es-ES" altLang="es-ES" sz="2000" b="0" i="0" u="none" strike="noStrike" cap="none" normalizeH="0" baseline="0" dirty="0">
                <a:ln>
                  <a:noFill/>
                </a:ln>
                <a:solidFill>
                  <a:srgbClr val="A9B7C6"/>
                </a:solidFill>
                <a:effectLst/>
                <a:latin typeface="Arial Unicode MS"/>
              </a:rPr>
              <a:t>(</a:t>
            </a:r>
            <a:r>
              <a:rPr kumimoji="0" lang="es-ES" altLang="es-ES" sz="2000" b="0" i="0" u="none" strike="noStrike" cap="none" normalizeH="0" baseline="0" dirty="0">
                <a:ln>
                  <a:noFill/>
                </a:ln>
                <a:solidFill>
                  <a:srgbClr val="6A8759"/>
                </a:solidFill>
                <a:effectLst/>
                <a:latin typeface="Arial Unicode MS"/>
              </a:rPr>
              <a:t>"/api/cervezas"</a:t>
            </a:r>
            <a:r>
              <a:rPr kumimoji="0" lang="es-ES" altLang="es-ES" sz="2000" b="0" i="0" u="none" strike="noStrike" cap="none" normalizeH="0" baseline="0" dirty="0">
                <a:ln>
                  <a:noFill/>
                </a:ln>
                <a:solidFill>
                  <a:srgbClr val="A9B7C6"/>
                </a:solidFill>
                <a:effectLst/>
                <a:latin typeface="Arial Unicode MS"/>
              </a:rPr>
              <a:t>)</a:t>
            </a:r>
            <a:br>
              <a:rPr kumimoji="0" lang="es-ES" altLang="es-ES" sz="2000" b="0" i="0" u="none" strike="noStrike" cap="none" normalizeH="0" baseline="0" dirty="0">
                <a:ln>
                  <a:noFill/>
                </a:ln>
                <a:solidFill>
                  <a:srgbClr val="A9B7C6"/>
                </a:solidFill>
                <a:effectLst/>
                <a:latin typeface="Arial Unicode MS"/>
              </a:rPr>
            </a:br>
            <a:r>
              <a:rPr kumimoji="0" lang="es-ES" altLang="es-ES" sz="2000" b="0" i="0" u="none" strike="noStrike" cap="none" normalizeH="0" baseline="0" dirty="0" err="1">
                <a:ln>
                  <a:noFill/>
                </a:ln>
                <a:solidFill>
                  <a:srgbClr val="CC7832"/>
                </a:solidFill>
                <a:effectLst/>
                <a:latin typeface="Arial Unicode MS"/>
              </a:rPr>
              <a:t>public</a:t>
            </a: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err="1">
                <a:ln>
                  <a:noFill/>
                </a:ln>
                <a:solidFill>
                  <a:srgbClr val="CC7832"/>
                </a:solidFill>
                <a:effectLst/>
                <a:latin typeface="Arial Unicode MS"/>
              </a:rPr>
              <a:t>class</a:t>
            </a: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err="1">
                <a:ln>
                  <a:noFill/>
                </a:ln>
                <a:solidFill>
                  <a:srgbClr val="A9B7C6"/>
                </a:solidFill>
                <a:effectLst/>
                <a:latin typeface="Arial Unicode MS"/>
              </a:rPr>
              <a:t>CervezaRESTController</a:t>
            </a:r>
            <a:r>
              <a:rPr kumimoji="0" lang="es-ES" altLang="es-ES" sz="2000" b="0" i="0" u="none" strike="noStrike" cap="none" normalizeH="0" baseline="0" dirty="0">
                <a:ln>
                  <a:noFill/>
                </a:ln>
                <a:solidFill>
                  <a:srgbClr val="A9B7C6"/>
                </a:solidFill>
                <a:effectLst/>
                <a:latin typeface="Arial Unicode MS"/>
              </a:rPr>
              <a:t> {</a:t>
            </a:r>
            <a:br>
              <a:rPr kumimoji="0" lang="es-ES" altLang="es-ES" sz="2000" b="0" i="0" u="none" strike="noStrike" cap="none" normalizeH="0" baseline="0" dirty="0">
                <a:ln>
                  <a:noFill/>
                </a:ln>
                <a:solidFill>
                  <a:srgbClr val="A9B7C6"/>
                </a:solidFill>
                <a:effectLst/>
                <a:latin typeface="Arial Unicode MS"/>
              </a:rPr>
            </a:br>
            <a:br>
              <a:rPr kumimoji="0" lang="es-ES" altLang="es-ES" sz="2000" b="0" i="0" u="none" strike="noStrike" cap="none" normalizeH="0" baseline="0" dirty="0">
                <a:ln>
                  <a:noFill/>
                </a:ln>
                <a:solidFill>
                  <a:srgbClr val="A9B7C6"/>
                </a:solidFill>
                <a:effectLst/>
                <a:latin typeface="Arial Unicode MS"/>
              </a:rPr>
            </a:br>
            <a:r>
              <a:rPr kumimoji="0" lang="es-ES" altLang="es-ES" sz="2000" b="0" i="0" u="none" strike="noStrike" cap="none" normalizeH="0" baseline="0" dirty="0">
                <a:ln>
                  <a:noFill/>
                </a:ln>
                <a:solidFill>
                  <a:srgbClr val="A9B7C6"/>
                </a:solidFill>
                <a:effectLst/>
                <a:latin typeface="Arial Unicode MS"/>
              </a:rPr>
              <a:t>    </a:t>
            </a:r>
            <a:r>
              <a:rPr kumimoji="0" lang="es-ES" altLang="es-ES" sz="2000" b="0" i="0" u="none" strike="noStrike" cap="none" normalizeH="0" baseline="0" dirty="0">
                <a:ln>
                  <a:noFill/>
                </a:ln>
                <a:solidFill>
                  <a:srgbClr val="BBB529"/>
                </a:solidFill>
                <a:effectLst/>
                <a:latin typeface="Arial Unicode MS"/>
              </a:rPr>
              <a:t>@Autowired</a:t>
            </a:r>
            <a:br>
              <a:rPr kumimoji="0" lang="es-ES" altLang="es-ES" sz="2000" b="0" i="0" u="none" strike="noStrike" cap="none" normalizeH="0" baseline="0" dirty="0">
                <a:ln>
                  <a:noFill/>
                </a:ln>
                <a:solidFill>
                  <a:srgbClr val="BBB529"/>
                </a:solidFill>
                <a:effectLst/>
                <a:latin typeface="Arial Unicode MS"/>
              </a:rPr>
            </a:br>
            <a:r>
              <a:rPr kumimoji="0" lang="es-ES" altLang="es-ES" sz="2000" b="0" i="0" u="none" strike="noStrike" cap="none" normalizeH="0" baseline="0" dirty="0">
                <a:ln>
                  <a:noFill/>
                </a:ln>
                <a:solidFill>
                  <a:srgbClr val="BBB529"/>
                </a:solidFill>
                <a:effectLst/>
                <a:latin typeface="Arial Unicode MS"/>
              </a:rPr>
              <a:t>    </a:t>
            </a:r>
            <a:r>
              <a:rPr kumimoji="0" lang="es-ES" altLang="es-ES" sz="2000" b="0" i="0" u="none" strike="noStrike" cap="none" normalizeH="0" baseline="0" dirty="0" err="1">
                <a:ln>
                  <a:noFill/>
                </a:ln>
                <a:solidFill>
                  <a:srgbClr val="CC7832"/>
                </a:solidFill>
                <a:effectLst/>
                <a:latin typeface="Arial Unicode MS"/>
              </a:rPr>
              <a:t>private</a:t>
            </a: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err="1">
                <a:ln>
                  <a:noFill/>
                </a:ln>
                <a:solidFill>
                  <a:srgbClr val="A9B7C6"/>
                </a:solidFill>
                <a:effectLst/>
                <a:latin typeface="Arial Unicode MS"/>
              </a:rPr>
              <a:t>CervezaService</a:t>
            </a:r>
            <a:r>
              <a:rPr kumimoji="0" lang="es-ES" altLang="es-ES" sz="2000" b="0" i="0" u="none" strike="noStrike" cap="none" normalizeH="0" baseline="0" dirty="0">
                <a:ln>
                  <a:noFill/>
                </a:ln>
                <a:solidFill>
                  <a:srgbClr val="A9B7C6"/>
                </a:solidFill>
                <a:effectLst/>
                <a:latin typeface="Arial Unicode MS"/>
              </a:rPr>
              <a:t> </a:t>
            </a:r>
            <a:r>
              <a:rPr kumimoji="0" lang="es-ES" altLang="es-ES" sz="2000" b="0" i="0" u="none" strike="noStrike" cap="none" normalizeH="0" baseline="0" dirty="0" err="1">
                <a:ln>
                  <a:noFill/>
                </a:ln>
                <a:solidFill>
                  <a:srgbClr val="9876AA"/>
                </a:solidFill>
                <a:effectLst/>
                <a:latin typeface="Arial Unicode MS"/>
              </a:rPr>
              <a:t>cervezaService</a:t>
            </a:r>
            <a:r>
              <a:rPr kumimoji="0" lang="es-ES" altLang="es-ES" sz="2000" b="0" i="0" u="none" strike="noStrike" cap="none" normalizeH="0" baseline="0" dirty="0">
                <a:ln>
                  <a:noFill/>
                </a:ln>
                <a:solidFill>
                  <a:srgbClr val="CC7832"/>
                </a:solidFill>
                <a:effectLst/>
                <a:latin typeface="Arial Unicode MS"/>
              </a:rPr>
              <a:t>;</a:t>
            </a:r>
            <a:br>
              <a:rPr kumimoji="0" lang="es-ES" altLang="es-ES" sz="2000" b="0" i="0" u="none" strike="noStrike" cap="none" normalizeH="0" baseline="0" dirty="0">
                <a:ln>
                  <a:noFill/>
                </a:ln>
                <a:solidFill>
                  <a:srgbClr val="CC7832"/>
                </a:solidFill>
                <a:effectLst/>
                <a:latin typeface="Arial Unicode MS"/>
              </a:rPr>
            </a:br>
            <a:br>
              <a:rPr kumimoji="0" lang="es-ES" altLang="es-ES" sz="2000" b="0" i="0" u="none" strike="noStrike" cap="none" normalizeH="0" baseline="0" dirty="0">
                <a:ln>
                  <a:noFill/>
                </a:ln>
                <a:solidFill>
                  <a:srgbClr val="CC7832"/>
                </a:solidFill>
                <a:effectLst/>
                <a:latin typeface="Arial Unicode MS"/>
              </a:rPr>
            </a:b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a:ln>
                  <a:noFill/>
                </a:ln>
                <a:solidFill>
                  <a:srgbClr val="BBB529"/>
                </a:solidFill>
                <a:effectLst/>
                <a:latin typeface="Arial Unicode MS"/>
              </a:rPr>
              <a:t>@PostMapping</a:t>
            </a:r>
            <a:br>
              <a:rPr kumimoji="0" lang="es-ES" altLang="es-ES" sz="2000" b="0" i="0" u="none" strike="noStrike" cap="none" normalizeH="0" baseline="0" dirty="0">
                <a:ln>
                  <a:noFill/>
                </a:ln>
                <a:solidFill>
                  <a:srgbClr val="BBB529"/>
                </a:solidFill>
                <a:effectLst/>
                <a:latin typeface="Arial Unicode MS"/>
              </a:rPr>
            </a:br>
            <a:r>
              <a:rPr kumimoji="0" lang="es-ES" altLang="es-ES" sz="2000" b="0" i="0" u="none" strike="noStrike" cap="none" normalizeH="0" baseline="0" dirty="0">
                <a:ln>
                  <a:noFill/>
                </a:ln>
                <a:solidFill>
                  <a:srgbClr val="BBB529"/>
                </a:solidFill>
                <a:effectLst/>
                <a:latin typeface="Arial Unicode MS"/>
              </a:rPr>
              <a:t>    </a:t>
            </a:r>
            <a:r>
              <a:rPr kumimoji="0" lang="es-ES" altLang="es-ES" sz="2000" b="0" i="0" u="none" strike="noStrike" cap="none" normalizeH="0" baseline="0" dirty="0" err="1">
                <a:ln>
                  <a:noFill/>
                </a:ln>
                <a:solidFill>
                  <a:srgbClr val="CC7832"/>
                </a:solidFill>
                <a:effectLst/>
                <a:latin typeface="Arial Unicode MS"/>
              </a:rPr>
              <a:t>public</a:t>
            </a: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err="1">
                <a:ln>
                  <a:noFill/>
                </a:ln>
                <a:solidFill>
                  <a:srgbClr val="A9B7C6"/>
                </a:solidFill>
                <a:effectLst/>
                <a:latin typeface="Arial Unicode MS"/>
              </a:rPr>
              <a:t>ResponseEntity</a:t>
            </a:r>
            <a:r>
              <a:rPr kumimoji="0" lang="es-ES" altLang="es-ES" sz="2000" b="0" i="0" u="none" strike="noStrike" cap="none" normalizeH="0" baseline="0" dirty="0">
                <a:ln>
                  <a:noFill/>
                </a:ln>
                <a:solidFill>
                  <a:srgbClr val="A9B7C6"/>
                </a:solidFill>
                <a:effectLst/>
                <a:latin typeface="Arial Unicode MS"/>
              </a:rPr>
              <a:t>&lt;Cerveza&gt; </a:t>
            </a:r>
            <a:r>
              <a:rPr kumimoji="0" lang="es-ES" altLang="es-ES" sz="2000" b="0" i="0" u="none" strike="noStrike" cap="none" normalizeH="0" baseline="0" dirty="0" err="1">
                <a:ln>
                  <a:noFill/>
                </a:ln>
                <a:solidFill>
                  <a:srgbClr val="FFC66D"/>
                </a:solidFill>
                <a:effectLst/>
                <a:latin typeface="Arial Unicode MS"/>
              </a:rPr>
              <a:t>crearCerveza</a:t>
            </a:r>
            <a:r>
              <a:rPr kumimoji="0" lang="es-ES" altLang="es-ES" sz="2000" b="0" i="0" u="none" strike="noStrike" cap="none" normalizeH="0" baseline="0" dirty="0">
                <a:ln>
                  <a:noFill/>
                </a:ln>
                <a:solidFill>
                  <a:srgbClr val="A9B7C6"/>
                </a:solidFill>
                <a:effectLst/>
                <a:latin typeface="Arial Unicode MS"/>
              </a:rPr>
              <a:t>(</a:t>
            </a:r>
            <a:r>
              <a:rPr kumimoji="0" lang="es-ES" altLang="es-ES" sz="2000" b="0" i="0" u="none" strike="noStrike" cap="none" normalizeH="0" baseline="0" dirty="0">
                <a:ln>
                  <a:noFill/>
                </a:ln>
                <a:solidFill>
                  <a:srgbClr val="BBB529"/>
                </a:solidFill>
                <a:effectLst/>
                <a:latin typeface="Arial Unicode MS"/>
              </a:rPr>
              <a:t>@RequestBody </a:t>
            </a:r>
            <a:r>
              <a:rPr kumimoji="0" lang="es-ES" altLang="es-ES" sz="2000" b="0" i="0" u="none" strike="noStrike" cap="none" normalizeH="0" baseline="0" dirty="0">
                <a:ln>
                  <a:noFill/>
                </a:ln>
                <a:solidFill>
                  <a:srgbClr val="A9B7C6"/>
                </a:solidFill>
                <a:effectLst/>
                <a:latin typeface="Arial Unicode MS"/>
              </a:rPr>
              <a:t>Cerveza cerveza) {</a:t>
            </a:r>
            <a:br>
              <a:rPr kumimoji="0" lang="es-ES" altLang="es-ES" sz="2000" b="0" i="0" u="none" strike="noStrike" cap="none" normalizeH="0" baseline="0" dirty="0">
                <a:ln>
                  <a:noFill/>
                </a:ln>
                <a:solidFill>
                  <a:srgbClr val="A9B7C6"/>
                </a:solidFill>
                <a:effectLst/>
                <a:latin typeface="Arial Unicode MS"/>
              </a:rPr>
            </a:br>
            <a:r>
              <a:rPr kumimoji="0" lang="es-ES" altLang="es-ES" sz="2000" b="0" i="0" u="none" strike="noStrike" cap="none" normalizeH="0" baseline="0" dirty="0">
                <a:ln>
                  <a:noFill/>
                </a:ln>
                <a:solidFill>
                  <a:srgbClr val="A9B7C6"/>
                </a:solidFill>
                <a:effectLst/>
                <a:latin typeface="Arial Unicode MS"/>
              </a:rPr>
              <a:t>        </a:t>
            </a:r>
            <a:r>
              <a:rPr kumimoji="0" lang="es-ES" altLang="es-ES" sz="2000" b="0" i="0" u="none" strike="noStrike" cap="none" normalizeH="0" baseline="0" dirty="0" err="1">
                <a:ln>
                  <a:noFill/>
                </a:ln>
                <a:solidFill>
                  <a:srgbClr val="CC7832"/>
                </a:solidFill>
                <a:effectLst/>
                <a:latin typeface="Arial Unicode MS"/>
              </a:rPr>
              <a:t>return</a:t>
            </a: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err="1">
                <a:ln>
                  <a:noFill/>
                </a:ln>
                <a:solidFill>
                  <a:srgbClr val="A9B7C6"/>
                </a:solidFill>
                <a:effectLst/>
                <a:latin typeface="Arial Unicode MS"/>
              </a:rPr>
              <a:t>ResponseEntity.</a:t>
            </a:r>
            <a:r>
              <a:rPr kumimoji="0" lang="es-ES" altLang="es-ES" sz="2000" b="0" i="1" u="none" strike="noStrike" cap="none" normalizeH="0" baseline="0" dirty="0" err="1">
                <a:ln>
                  <a:noFill/>
                </a:ln>
                <a:solidFill>
                  <a:srgbClr val="A9B7C6"/>
                </a:solidFill>
                <a:effectLst/>
                <a:latin typeface="Arial Unicode MS"/>
              </a:rPr>
              <a:t>status</a:t>
            </a:r>
            <a:r>
              <a:rPr kumimoji="0" lang="es-ES" altLang="es-ES" sz="2000" b="0" i="0" u="none" strike="noStrike" cap="none" normalizeH="0" baseline="0" dirty="0">
                <a:ln>
                  <a:noFill/>
                </a:ln>
                <a:solidFill>
                  <a:srgbClr val="A9B7C6"/>
                </a:solidFill>
                <a:effectLst/>
                <a:latin typeface="Arial Unicode MS"/>
              </a:rPr>
              <a:t>(</a:t>
            </a:r>
            <a:r>
              <a:rPr kumimoji="0" lang="es-ES" altLang="es-ES" sz="2000" b="0" i="0" u="none" strike="noStrike" cap="none" normalizeH="0" baseline="0" dirty="0">
                <a:ln>
                  <a:noFill/>
                </a:ln>
                <a:solidFill>
                  <a:srgbClr val="6897BB"/>
                </a:solidFill>
                <a:effectLst/>
                <a:latin typeface="Arial Unicode MS"/>
              </a:rPr>
              <a:t>201</a:t>
            </a:r>
            <a:r>
              <a:rPr kumimoji="0" lang="es-ES" altLang="es-ES" sz="2000" b="0" i="0" u="none" strike="noStrike" cap="none" normalizeH="0" baseline="0" dirty="0">
                <a:ln>
                  <a:noFill/>
                </a:ln>
                <a:solidFill>
                  <a:srgbClr val="A9B7C6"/>
                </a:solidFill>
                <a:effectLst/>
                <a:latin typeface="Arial Unicode MS"/>
              </a:rPr>
              <a:t>).</a:t>
            </a:r>
            <a:r>
              <a:rPr kumimoji="0" lang="es-ES" altLang="es-ES" sz="2000" b="0" i="0" u="none" strike="noStrike" cap="none" normalizeH="0" baseline="0" dirty="0" err="1">
                <a:ln>
                  <a:noFill/>
                </a:ln>
                <a:solidFill>
                  <a:srgbClr val="A9B7C6"/>
                </a:solidFill>
                <a:effectLst/>
                <a:latin typeface="Arial Unicode MS"/>
              </a:rPr>
              <a:t>body</a:t>
            </a:r>
            <a:r>
              <a:rPr kumimoji="0" lang="es-ES" altLang="es-ES" sz="2000" b="0" i="0" u="none" strike="noStrike" cap="none" normalizeH="0" baseline="0" dirty="0">
                <a:ln>
                  <a:noFill/>
                </a:ln>
                <a:solidFill>
                  <a:srgbClr val="A9B7C6"/>
                </a:solidFill>
                <a:effectLst/>
                <a:latin typeface="Arial Unicode MS"/>
              </a:rPr>
              <a:t>(</a:t>
            </a:r>
            <a:r>
              <a:rPr kumimoji="0" lang="es-ES" altLang="es-ES" sz="2000" b="0" i="0" u="none" strike="noStrike" cap="none" normalizeH="0" baseline="0" dirty="0" err="1">
                <a:ln>
                  <a:noFill/>
                </a:ln>
                <a:solidFill>
                  <a:srgbClr val="9876AA"/>
                </a:solidFill>
                <a:effectLst/>
                <a:latin typeface="Arial Unicode MS"/>
              </a:rPr>
              <a:t>cervezaService</a:t>
            </a:r>
            <a:r>
              <a:rPr kumimoji="0" lang="es-ES" altLang="es-ES" sz="2000" b="0" i="0" u="none" strike="noStrike" cap="none" normalizeH="0" baseline="0" dirty="0" err="1">
                <a:ln>
                  <a:noFill/>
                </a:ln>
                <a:solidFill>
                  <a:srgbClr val="A9B7C6"/>
                </a:solidFill>
                <a:effectLst/>
                <a:latin typeface="Arial Unicode MS"/>
              </a:rPr>
              <a:t>.crearCerveza</a:t>
            </a:r>
            <a:r>
              <a:rPr kumimoji="0" lang="es-ES" altLang="es-ES" sz="2000" b="0" i="0" u="none" strike="noStrike" cap="none" normalizeH="0" baseline="0" dirty="0">
                <a:ln>
                  <a:noFill/>
                </a:ln>
                <a:solidFill>
                  <a:srgbClr val="A9B7C6"/>
                </a:solidFill>
                <a:effectLst/>
                <a:latin typeface="Arial Unicode MS"/>
              </a:rPr>
              <a:t>(cerveza))</a:t>
            </a:r>
            <a:r>
              <a:rPr kumimoji="0" lang="es-ES" altLang="es-ES" sz="2000" b="0" i="0" u="none" strike="noStrike" cap="none" normalizeH="0" baseline="0" dirty="0">
                <a:ln>
                  <a:noFill/>
                </a:ln>
                <a:solidFill>
                  <a:srgbClr val="CC7832"/>
                </a:solidFill>
                <a:effectLst/>
                <a:latin typeface="Arial Unicode MS"/>
              </a:rPr>
              <a:t>;</a:t>
            </a:r>
            <a:br>
              <a:rPr kumimoji="0" lang="es-ES" altLang="es-ES" sz="2000" b="0" i="0" u="none" strike="noStrike" cap="none" normalizeH="0" baseline="0" dirty="0">
                <a:ln>
                  <a:noFill/>
                </a:ln>
                <a:solidFill>
                  <a:srgbClr val="CC7832"/>
                </a:solidFill>
                <a:effectLst/>
                <a:latin typeface="Arial Unicode MS"/>
              </a:rPr>
            </a:br>
            <a:r>
              <a:rPr kumimoji="0" lang="es-ES" altLang="es-ES" sz="2000" b="0" i="0" u="none" strike="noStrike" cap="none" normalizeH="0" baseline="0" dirty="0">
                <a:ln>
                  <a:noFill/>
                </a:ln>
                <a:solidFill>
                  <a:srgbClr val="CC7832"/>
                </a:solidFill>
                <a:effectLst/>
                <a:latin typeface="Arial Unicode MS"/>
              </a:rPr>
              <a:t>    </a:t>
            </a:r>
            <a:r>
              <a:rPr kumimoji="0" lang="es-ES" altLang="es-ES" sz="2000" b="0" i="0" u="none" strike="noStrike" cap="none" normalizeH="0" baseline="0" dirty="0">
                <a:ln>
                  <a:noFill/>
                </a:ln>
                <a:solidFill>
                  <a:srgbClr val="A9B7C6"/>
                </a:solidFill>
                <a:effectLst/>
                <a:latin typeface="Arial Unicode MS"/>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2000" b="0" i="0" u="none" strike="noStrike" cap="none" normalizeH="0" baseline="0" dirty="0">
                <a:ln>
                  <a:noFill/>
                </a:ln>
                <a:solidFill>
                  <a:srgbClr val="A9B7C6"/>
                </a:solidFill>
                <a:effectLst/>
                <a:latin typeface="Arial Unicode MS"/>
              </a:rPr>
              <a:t>}</a:t>
            </a:r>
            <a:endParaRPr kumimoji="0" lang="es-ES" altLang="es-ES" sz="2000" b="0" i="0" u="none" strike="noStrike" cap="none" normalizeH="0" baseline="0" dirty="0">
              <a:ln>
                <a:noFill/>
              </a:ln>
              <a:solidFill>
                <a:schemeClr val="tx1"/>
              </a:solidFill>
              <a:effectLst/>
              <a:latin typeface="Arial" panose="020B0604020202020204" pitchFamily="34" charset="0"/>
            </a:endParaRPr>
          </a:p>
        </p:txBody>
      </p:sp>
      <p:sp>
        <p:nvSpPr>
          <p:cNvPr id="5" name="Subtitle 4">
            <a:extLst>
              <a:ext uri="{FF2B5EF4-FFF2-40B4-BE49-F238E27FC236}">
                <a16:creationId xmlns:a16="http://schemas.microsoft.com/office/drawing/2014/main" id="{ED8C2649-4357-6617-F80C-BC508532980F}"/>
              </a:ext>
            </a:extLst>
          </p:cNvPr>
          <p:cNvSpPr>
            <a:spLocks noGrp="1"/>
          </p:cNvSpPr>
          <p:nvPr>
            <p:ph type="subTitle" idx="10"/>
          </p:nvPr>
        </p:nvSpPr>
        <p:spPr>
          <a:xfrm>
            <a:off x="222287" y="5861417"/>
            <a:ext cx="11499595" cy="666361"/>
          </a:xfrm>
        </p:spPr>
        <p:txBody>
          <a:bodyPr/>
          <a:lstStyle/>
          <a:p>
            <a:r>
              <a:rPr lang="es-ES" sz="3000" dirty="0"/>
              <a:t>@RequestMapping(“/api/cervezas”) factoriza las URL de la API REST. En este caso, se produce un cambio, y es que, a partir de ese punto, todas las URL de la API REST tienen ese inicio de URL.</a:t>
            </a:r>
          </a:p>
        </p:txBody>
      </p:sp>
    </p:spTree>
    <p:extLst>
      <p:ext uri="{BB962C8B-B14F-4D97-AF65-F5344CB8AC3E}">
        <p14:creationId xmlns:p14="http://schemas.microsoft.com/office/powerpoint/2010/main" val="28550599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ceHolder 1">
            <a:extLst>
              <a:ext uri="{FF2B5EF4-FFF2-40B4-BE49-F238E27FC236}">
                <a16:creationId xmlns:a16="http://schemas.microsoft.com/office/drawing/2014/main" id="{11BAE244-2406-09C7-E8D8-EFA74BA239B2}"/>
              </a:ext>
            </a:extLst>
          </p:cNvPr>
          <p:cNvSpPr txBox="1">
            <a:spLocks/>
          </p:cNvSpPr>
          <p:nvPr/>
        </p:nvSpPr>
        <p:spPr>
          <a:xfrm>
            <a:off x="2036065" y="509432"/>
            <a:ext cx="8195093" cy="3875400"/>
          </a:xfrm>
          <a:prstGeom prst="rect">
            <a:avLst/>
          </a:prstGeom>
          <a:noFill/>
          <a:ln w="0">
            <a:noFill/>
          </a:ln>
        </p:spPr>
        <p:txBody>
          <a:bodyPr lIns="0" tIns="0" rIns="0" bIns="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Aft>
                <a:spcPts val="1414"/>
              </a:spcAft>
            </a:pPr>
            <a:r>
              <a:rPr lang="es-ES" sz="4800" b="1" spc="-1" dirty="0">
                <a:solidFill>
                  <a:srgbClr val="CB0017"/>
                </a:solidFill>
                <a:latin typeface="Corbel"/>
              </a:rPr>
              <a:t>Sistemas Distribuidos</a:t>
            </a:r>
            <a:endParaRPr lang="es-ES" sz="1300" b="1" spc="-1" dirty="0">
              <a:solidFill>
                <a:srgbClr val="CB0017"/>
              </a:solidFill>
              <a:latin typeface="Corbel"/>
            </a:endParaRPr>
          </a:p>
          <a:p>
            <a:pPr algn="ctr">
              <a:lnSpc>
                <a:spcPct val="100000"/>
              </a:lnSpc>
              <a:spcAft>
                <a:spcPts val="567"/>
              </a:spcAft>
            </a:pPr>
            <a:r>
              <a:rPr lang="es-ES" sz="4000" b="1" spc="-1" dirty="0">
                <a:solidFill>
                  <a:srgbClr val="CB0017"/>
                </a:solidFill>
                <a:latin typeface="Corbel"/>
              </a:rPr>
              <a:t>Bloque II </a:t>
            </a:r>
          </a:p>
          <a:p>
            <a:pPr algn="ctr">
              <a:lnSpc>
                <a:spcPct val="100000"/>
              </a:lnSpc>
              <a:spcAft>
                <a:spcPts val="567"/>
              </a:spcAft>
            </a:pPr>
            <a:r>
              <a:rPr lang="es-ES" sz="3600" b="1" spc="-1" dirty="0">
                <a:solidFill>
                  <a:srgbClr val="CB0017"/>
                </a:solidFill>
                <a:latin typeface="Corbel"/>
              </a:rPr>
              <a:t>Desarrollo de sistemas distribuidos y aplicaciones web.</a:t>
            </a:r>
          </a:p>
          <a:p>
            <a:pPr algn="ctr">
              <a:lnSpc>
                <a:spcPct val="100000"/>
              </a:lnSpc>
              <a:spcAft>
                <a:spcPts val="567"/>
              </a:spcAft>
            </a:pPr>
            <a:r>
              <a:rPr lang="es-ES" sz="3600" b="1" spc="-1" dirty="0">
                <a:solidFill>
                  <a:srgbClr val="CB0017"/>
                </a:solidFill>
                <a:latin typeface="Corbel"/>
              </a:rPr>
              <a:t>Tema 2.3: </a:t>
            </a:r>
          </a:p>
          <a:p>
            <a:pPr algn="ctr">
              <a:lnSpc>
                <a:spcPct val="100000"/>
              </a:lnSpc>
              <a:spcAft>
                <a:spcPts val="567"/>
              </a:spcAft>
            </a:pPr>
            <a:r>
              <a:rPr lang="es-ES" sz="3600" b="1" spc="-1" dirty="0">
                <a:solidFill>
                  <a:srgbClr val="CB0017"/>
                </a:solidFill>
                <a:latin typeface="Corbel"/>
              </a:rPr>
              <a:t>API REST</a:t>
            </a:r>
          </a:p>
        </p:txBody>
      </p:sp>
      <p:sp>
        <p:nvSpPr>
          <p:cNvPr id="3" name="7 CuadroTexto_3">
            <a:extLst>
              <a:ext uri="{FF2B5EF4-FFF2-40B4-BE49-F238E27FC236}">
                <a16:creationId xmlns:a16="http://schemas.microsoft.com/office/drawing/2014/main" id="{8DEC0EF6-361E-0192-1263-123293496F7F}"/>
              </a:ext>
            </a:extLst>
          </p:cNvPr>
          <p:cNvSpPr/>
          <p:nvPr/>
        </p:nvSpPr>
        <p:spPr>
          <a:xfrm>
            <a:off x="4767014" y="6109234"/>
            <a:ext cx="2491200" cy="58332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US" sz="1600" b="1" spc="-1" dirty="0">
                <a:solidFill>
                  <a:srgbClr val="FFFFFF"/>
                </a:solidFill>
                <a:latin typeface="Corbel"/>
              </a:rPr>
              <a:t>Nicolás Rodríguez</a:t>
            </a:r>
          </a:p>
          <a:p>
            <a:pPr algn="ctr">
              <a:lnSpc>
                <a:spcPct val="100000"/>
              </a:lnSpc>
            </a:pPr>
            <a:r>
              <a:rPr lang="en-US" sz="1600" b="1" spc="-1" dirty="0">
                <a:solidFill>
                  <a:srgbClr val="FFFFFF"/>
                </a:solidFill>
                <a:latin typeface="Corbel"/>
                <a:hlinkClick r:id="rId2"/>
              </a:rPr>
              <a:t>nicolas.rodriguez@urjc</a:t>
            </a:r>
            <a:r>
              <a:rPr lang="en-US" sz="1600" b="1" spc="-1">
                <a:solidFill>
                  <a:srgbClr val="FFFFFF"/>
                </a:solidFill>
                <a:latin typeface="Corbel"/>
                <a:hlinkClick r:id="rId2"/>
              </a:rPr>
              <a:t>.es</a:t>
            </a:r>
            <a:endParaRPr lang="en-US" sz="1600" spc="-1" dirty="0">
              <a:solidFill>
                <a:srgbClr val="FFFFFF"/>
              </a:solidFill>
              <a:latin typeface="Montserrat"/>
            </a:endParaRPr>
          </a:p>
        </p:txBody>
      </p:sp>
      <p:sp>
        <p:nvSpPr>
          <p:cNvPr id="8" name="Forma libre: forma 421">
            <a:extLst>
              <a:ext uri="{FF2B5EF4-FFF2-40B4-BE49-F238E27FC236}">
                <a16:creationId xmlns:a16="http://schemas.microsoft.com/office/drawing/2014/main" id="{EDE3D86E-5564-7827-58E0-3D3BA69429A9}"/>
              </a:ext>
            </a:extLst>
          </p:cNvPr>
          <p:cNvSpPr/>
          <p:nvPr/>
        </p:nvSpPr>
        <p:spPr>
          <a:xfrm>
            <a:off x="9568836" y="6109234"/>
            <a:ext cx="2491200" cy="651776"/>
          </a:xfrm>
          <a:custGeom>
            <a:avLst/>
            <a:gdLst/>
            <a:ahLst/>
            <a:cxnLst/>
            <a:rect l="0" t="0" r="r" b="b"/>
            <a:pathLst>
              <a:path w="2178" h="625">
                <a:moveTo>
                  <a:pt x="488" y="260"/>
                </a:moveTo>
                <a:cubicBezTo>
                  <a:pt x="470" y="228"/>
                  <a:pt x="440" y="215"/>
                  <a:pt x="405" y="215"/>
                </a:cubicBezTo>
                <a:cubicBezTo>
                  <a:pt x="355" y="215"/>
                  <a:pt x="314" y="251"/>
                  <a:pt x="314" y="312"/>
                </a:cubicBezTo>
                <a:cubicBezTo>
                  <a:pt x="314" y="374"/>
                  <a:pt x="352" y="409"/>
                  <a:pt x="407" y="409"/>
                </a:cubicBezTo>
                <a:cubicBezTo>
                  <a:pt x="442" y="409"/>
                  <a:pt x="472" y="389"/>
                  <a:pt x="489" y="360"/>
                </a:cubicBezTo>
                <a:lnTo>
                  <a:pt x="450" y="340"/>
                </a:lnTo>
                <a:cubicBezTo>
                  <a:pt x="442" y="361"/>
                  <a:pt x="428" y="367"/>
                  <a:pt x="412" y="367"/>
                </a:cubicBezTo>
                <a:cubicBezTo>
                  <a:pt x="383" y="367"/>
                  <a:pt x="370" y="343"/>
                  <a:pt x="370" y="312"/>
                </a:cubicBezTo>
                <a:cubicBezTo>
                  <a:pt x="370" y="280"/>
                  <a:pt x="381" y="257"/>
                  <a:pt x="412" y="257"/>
                </a:cubicBezTo>
                <a:cubicBezTo>
                  <a:pt x="420" y="257"/>
                  <a:pt x="437" y="261"/>
                  <a:pt x="446" y="282"/>
                </a:cubicBezTo>
                <a:lnTo>
                  <a:pt x="488" y="260"/>
                </a:lnTo>
                <a:moveTo>
                  <a:pt x="308" y="260"/>
                </a:moveTo>
                <a:cubicBezTo>
                  <a:pt x="290" y="228"/>
                  <a:pt x="260" y="215"/>
                  <a:pt x="225" y="215"/>
                </a:cubicBezTo>
                <a:cubicBezTo>
                  <a:pt x="175" y="215"/>
                  <a:pt x="134" y="251"/>
                  <a:pt x="134" y="312"/>
                </a:cubicBezTo>
                <a:cubicBezTo>
                  <a:pt x="134" y="374"/>
                  <a:pt x="172" y="409"/>
                  <a:pt x="227" y="409"/>
                </a:cubicBezTo>
                <a:cubicBezTo>
                  <a:pt x="262" y="409"/>
                  <a:pt x="292" y="389"/>
                  <a:pt x="309" y="360"/>
                </a:cubicBezTo>
                <a:lnTo>
                  <a:pt x="270" y="340"/>
                </a:lnTo>
                <a:cubicBezTo>
                  <a:pt x="262" y="361"/>
                  <a:pt x="249" y="367"/>
                  <a:pt x="232" y="367"/>
                </a:cubicBezTo>
                <a:cubicBezTo>
                  <a:pt x="203" y="367"/>
                  <a:pt x="190" y="343"/>
                  <a:pt x="190" y="312"/>
                </a:cubicBezTo>
                <a:cubicBezTo>
                  <a:pt x="190" y="280"/>
                  <a:pt x="201" y="257"/>
                  <a:pt x="232" y="257"/>
                </a:cubicBezTo>
                <a:cubicBezTo>
                  <a:pt x="240" y="257"/>
                  <a:pt x="257" y="261"/>
                  <a:pt x="266" y="282"/>
                </a:cubicBezTo>
                <a:lnTo>
                  <a:pt x="308" y="260"/>
                </a:lnTo>
                <a:moveTo>
                  <a:pt x="311" y="0"/>
                </a:moveTo>
                <a:cubicBezTo>
                  <a:pt x="226" y="0"/>
                  <a:pt x="150" y="32"/>
                  <a:pt x="92" y="90"/>
                </a:cubicBezTo>
                <a:cubicBezTo>
                  <a:pt x="33" y="151"/>
                  <a:pt x="0" y="230"/>
                  <a:pt x="0" y="312"/>
                </a:cubicBezTo>
                <a:cubicBezTo>
                  <a:pt x="0" y="395"/>
                  <a:pt x="32" y="471"/>
                  <a:pt x="92" y="531"/>
                </a:cubicBezTo>
                <a:cubicBezTo>
                  <a:pt x="151" y="591"/>
                  <a:pt x="229" y="624"/>
                  <a:pt x="311" y="624"/>
                </a:cubicBezTo>
                <a:cubicBezTo>
                  <a:pt x="393" y="624"/>
                  <a:pt x="473" y="591"/>
                  <a:pt x="534" y="531"/>
                </a:cubicBezTo>
                <a:cubicBezTo>
                  <a:pt x="592" y="473"/>
                  <a:pt x="623" y="397"/>
                  <a:pt x="623" y="312"/>
                </a:cubicBezTo>
                <a:cubicBezTo>
                  <a:pt x="623" y="227"/>
                  <a:pt x="592" y="150"/>
                  <a:pt x="533" y="91"/>
                </a:cubicBezTo>
                <a:cubicBezTo>
                  <a:pt x="473" y="32"/>
                  <a:pt x="397" y="0"/>
                  <a:pt x="311" y="0"/>
                </a:cubicBezTo>
                <a:moveTo>
                  <a:pt x="312" y="56"/>
                </a:moveTo>
                <a:cubicBezTo>
                  <a:pt x="382" y="56"/>
                  <a:pt x="444" y="83"/>
                  <a:pt x="493" y="131"/>
                </a:cubicBezTo>
                <a:cubicBezTo>
                  <a:pt x="541" y="179"/>
                  <a:pt x="567" y="243"/>
                  <a:pt x="567" y="312"/>
                </a:cubicBezTo>
                <a:cubicBezTo>
                  <a:pt x="567" y="382"/>
                  <a:pt x="542" y="443"/>
                  <a:pt x="494" y="490"/>
                </a:cubicBezTo>
                <a:cubicBezTo>
                  <a:pt x="443" y="540"/>
                  <a:pt x="379" y="566"/>
                  <a:pt x="312" y="566"/>
                </a:cubicBezTo>
                <a:cubicBezTo>
                  <a:pt x="244" y="566"/>
                  <a:pt x="181" y="540"/>
                  <a:pt x="132" y="491"/>
                </a:cubicBezTo>
                <a:cubicBezTo>
                  <a:pt x="84" y="442"/>
                  <a:pt x="57" y="378"/>
                  <a:pt x="57" y="312"/>
                </a:cubicBezTo>
                <a:cubicBezTo>
                  <a:pt x="57" y="244"/>
                  <a:pt x="84" y="180"/>
                  <a:pt x="132" y="131"/>
                </a:cubicBezTo>
                <a:cubicBezTo>
                  <a:pt x="180" y="82"/>
                  <a:pt x="242" y="56"/>
                  <a:pt x="312" y="56"/>
                </a:cubicBezTo>
                <a:moveTo>
                  <a:pt x="1095" y="0"/>
                </a:moveTo>
                <a:cubicBezTo>
                  <a:pt x="1009" y="0"/>
                  <a:pt x="936" y="30"/>
                  <a:pt x="876" y="91"/>
                </a:cubicBezTo>
                <a:cubicBezTo>
                  <a:pt x="815" y="153"/>
                  <a:pt x="784" y="227"/>
                  <a:pt x="784" y="312"/>
                </a:cubicBezTo>
                <a:cubicBezTo>
                  <a:pt x="784" y="397"/>
                  <a:pt x="815" y="470"/>
                  <a:pt x="876" y="531"/>
                </a:cubicBezTo>
                <a:cubicBezTo>
                  <a:pt x="938" y="593"/>
                  <a:pt x="1011" y="623"/>
                  <a:pt x="1095" y="623"/>
                </a:cubicBezTo>
                <a:cubicBezTo>
                  <a:pt x="1181" y="623"/>
                  <a:pt x="1255" y="592"/>
                  <a:pt x="1318" y="531"/>
                </a:cubicBezTo>
                <a:cubicBezTo>
                  <a:pt x="1378" y="472"/>
                  <a:pt x="1407" y="399"/>
                  <a:pt x="1407" y="312"/>
                </a:cubicBezTo>
                <a:cubicBezTo>
                  <a:pt x="1407" y="225"/>
                  <a:pt x="1377" y="151"/>
                  <a:pt x="1317" y="91"/>
                </a:cubicBezTo>
                <a:cubicBezTo>
                  <a:pt x="1256" y="30"/>
                  <a:pt x="1183" y="0"/>
                  <a:pt x="1095" y="0"/>
                </a:cubicBezTo>
                <a:moveTo>
                  <a:pt x="1096" y="56"/>
                </a:moveTo>
                <a:cubicBezTo>
                  <a:pt x="1167" y="56"/>
                  <a:pt x="1227" y="81"/>
                  <a:pt x="1276" y="131"/>
                </a:cubicBezTo>
                <a:cubicBezTo>
                  <a:pt x="1326" y="180"/>
                  <a:pt x="1351" y="241"/>
                  <a:pt x="1351" y="312"/>
                </a:cubicBezTo>
                <a:cubicBezTo>
                  <a:pt x="1351" y="383"/>
                  <a:pt x="1327" y="443"/>
                  <a:pt x="1278" y="490"/>
                </a:cubicBezTo>
                <a:cubicBezTo>
                  <a:pt x="1226" y="541"/>
                  <a:pt x="1166" y="566"/>
                  <a:pt x="1096" y="566"/>
                </a:cubicBezTo>
                <a:cubicBezTo>
                  <a:pt x="1027" y="566"/>
                  <a:pt x="966" y="541"/>
                  <a:pt x="916" y="491"/>
                </a:cubicBezTo>
                <a:cubicBezTo>
                  <a:pt x="866" y="440"/>
                  <a:pt x="840" y="381"/>
                  <a:pt x="840" y="312"/>
                </a:cubicBezTo>
                <a:cubicBezTo>
                  <a:pt x="840" y="243"/>
                  <a:pt x="866" y="183"/>
                  <a:pt x="917" y="131"/>
                </a:cubicBezTo>
                <a:cubicBezTo>
                  <a:pt x="966" y="81"/>
                  <a:pt x="1026" y="56"/>
                  <a:pt x="1096" y="56"/>
                </a:cubicBezTo>
                <a:moveTo>
                  <a:pt x="1139" y="154"/>
                </a:moveTo>
                <a:cubicBezTo>
                  <a:pt x="1139" y="178"/>
                  <a:pt x="1120" y="198"/>
                  <a:pt x="1096" y="198"/>
                </a:cubicBezTo>
                <a:cubicBezTo>
                  <a:pt x="1072" y="198"/>
                  <a:pt x="1052" y="178"/>
                  <a:pt x="1052" y="154"/>
                </a:cubicBezTo>
                <a:cubicBezTo>
                  <a:pt x="1052" y="130"/>
                  <a:pt x="1072" y="111"/>
                  <a:pt x="1096" y="111"/>
                </a:cubicBezTo>
                <a:cubicBezTo>
                  <a:pt x="1120" y="111"/>
                  <a:pt x="1139" y="130"/>
                  <a:pt x="1139" y="154"/>
                </a:cubicBezTo>
                <a:moveTo>
                  <a:pt x="1180" y="235"/>
                </a:moveTo>
                <a:cubicBezTo>
                  <a:pt x="1180" y="224"/>
                  <a:pt x="1171" y="215"/>
                  <a:pt x="1159" y="215"/>
                </a:cubicBezTo>
                <a:lnTo>
                  <a:pt x="1032" y="215"/>
                </a:lnTo>
                <a:cubicBezTo>
                  <a:pt x="1021" y="215"/>
                  <a:pt x="1012" y="224"/>
                  <a:pt x="1012" y="235"/>
                </a:cubicBezTo>
                <a:lnTo>
                  <a:pt x="1012" y="362"/>
                </a:lnTo>
                <a:lnTo>
                  <a:pt x="1047" y="362"/>
                </a:lnTo>
                <a:lnTo>
                  <a:pt x="1047" y="513"/>
                </a:lnTo>
                <a:lnTo>
                  <a:pt x="1144" y="513"/>
                </a:lnTo>
                <a:lnTo>
                  <a:pt x="1144" y="362"/>
                </a:lnTo>
                <a:lnTo>
                  <a:pt x="1180" y="362"/>
                </a:lnTo>
                <a:lnTo>
                  <a:pt x="1180" y="235"/>
                </a:lnTo>
                <a:moveTo>
                  <a:pt x="1731" y="261"/>
                </a:moveTo>
                <a:lnTo>
                  <a:pt x="1704" y="261"/>
                </a:lnTo>
                <a:lnTo>
                  <a:pt x="1764" y="329"/>
                </a:lnTo>
                <a:lnTo>
                  <a:pt x="1825" y="261"/>
                </a:lnTo>
                <a:lnTo>
                  <a:pt x="1803" y="261"/>
                </a:lnTo>
                <a:cubicBezTo>
                  <a:pt x="1808" y="228"/>
                  <a:pt x="1837" y="207"/>
                  <a:pt x="1870" y="209"/>
                </a:cubicBezTo>
                <a:cubicBezTo>
                  <a:pt x="1872" y="210"/>
                  <a:pt x="1873" y="209"/>
                  <a:pt x="1874" y="209"/>
                </a:cubicBezTo>
                <a:cubicBezTo>
                  <a:pt x="1929" y="209"/>
                  <a:pt x="1951" y="251"/>
                  <a:pt x="1953" y="312"/>
                </a:cubicBezTo>
                <a:cubicBezTo>
                  <a:pt x="1954" y="376"/>
                  <a:pt x="1918" y="415"/>
                  <a:pt x="1874" y="414"/>
                </a:cubicBezTo>
                <a:cubicBezTo>
                  <a:pt x="1829" y="413"/>
                  <a:pt x="1812" y="392"/>
                  <a:pt x="1805" y="359"/>
                </a:cubicBezTo>
                <a:lnTo>
                  <a:pt x="1724" y="359"/>
                </a:lnTo>
                <a:cubicBezTo>
                  <a:pt x="1737" y="435"/>
                  <a:pt x="1793" y="479"/>
                  <a:pt x="1873" y="479"/>
                </a:cubicBezTo>
                <a:cubicBezTo>
                  <a:pt x="1962" y="479"/>
                  <a:pt x="2027" y="404"/>
                  <a:pt x="2027" y="312"/>
                </a:cubicBezTo>
                <a:cubicBezTo>
                  <a:pt x="2027" y="213"/>
                  <a:pt x="1963" y="144"/>
                  <a:pt x="1873" y="144"/>
                </a:cubicBezTo>
                <a:cubicBezTo>
                  <a:pt x="1870" y="144"/>
                  <a:pt x="1867" y="144"/>
                  <a:pt x="1865" y="144"/>
                </a:cubicBezTo>
                <a:cubicBezTo>
                  <a:pt x="1864" y="144"/>
                  <a:pt x="1863" y="144"/>
                  <a:pt x="1863" y="144"/>
                </a:cubicBezTo>
                <a:cubicBezTo>
                  <a:pt x="1807" y="145"/>
                  <a:pt x="1731" y="185"/>
                  <a:pt x="1731" y="261"/>
                </a:cubicBezTo>
                <a:moveTo>
                  <a:pt x="1858" y="0"/>
                </a:moveTo>
                <a:cubicBezTo>
                  <a:pt x="1690" y="5"/>
                  <a:pt x="1554" y="143"/>
                  <a:pt x="1554" y="312"/>
                </a:cubicBezTo>
                <a:cubicBezTo>
                  <a:pt x="1554" y="484"/>
                  <a:pt x="1694" y="623"/>
                  <a:pt x="1866" y="623"/>
                </a:cubicBezTo>
                <a:cubicBezTo>
                  <a:pt x="2038" y="623"/>
                  <a:pt x="2177" y="484"/>
                  <a:pt x="2177" y="312"/>
                </a:cubicBezTo>
                <a:cubicBezTo>
                  <a:pt x="2177" y="140"/>
                  <a:pt x="2037" y="0"/>
                  <a:pt x="1866" y="0"/>
                </a:cubicBezTo>
                <a:cubicBezTo>
                  <a:pt x="1863" y="0"/>
                  <a:pt x="1860" y="0"/>
                  <a:pt x="1858" y="0"/>
                </a:cubicBezTo>
                <a:moveTo>
                  <a:pt x="1857" y="54"/>
                </a:moveTo>
                <a:cubicBezTo>
                  <a:pt x="1860" y="54"/>
                  <a:pt x="1863" y="54"/>
                  <a:pt x="1866" y="54"/>
                </a:cubicBezTo>
                <a:cubicBezTo>
                  <a:pt x="2008" y="54"/>
                  <a:pt x="2124" y="169"/>
                  <a:pt x="2124" y="312"/>
                </a:cubicBezTo>
                <a:cubicBezTo>
                  <a:pt x="2124" y="454"/>
                  <a:pt x="2008" y="570"/>
                  <a:pt x="1866" y="570"/>
                </a:cubicBezTo>
                <a:cubicBezTo>
                  <a:pt x="1723" y="570"/>
                  <a:pt x="1608" y="454"/>
                  <a:pt x="1608" y="312"/>
                </a:cubicBezTo>
                <a:cubicBezTo>
                  <a:pt x="1608" y="172"/>
                  <a:pt x="1719" y="58"/>
                  <a:pt x="1857" y="54"/>
                </a:cubicBezTo>
                <a:close/>
              </a:path>
            </a:pathLst>
          </a:custGeom>
          <a:solidFill>
            <a:srgbClr val="666666"/>
          </a:solidFill>
          <a:ln w="0">
            <a:noFill/>
          </a:ln>
        </p:spPr>
        <p:txBody>
          <a:bodyPr/>
          <a:lstStyle/>
          <a:p>
            <a:endParaRPr lang="es-ES"/>
          </a:p>
        </p:txBody>
      </p:sp>
      <p:sp>
        <p:nvSpPr>
          <p:cNvPr id="4" name="Rectangle 1">
            <a:extLst>
              <a:ext uri="{FF2B5EF4-FFF2-40B4-BE49-F238E27FC236}">
                <a16:creationId xmlns:a16="http://schemas.microsoft.com/office/drawing/2014/main" id="{1759C292-CBCC-4348-69D5-490C9AE9399F}"/>
              </a:ext>
            </a:extLst>
          </p:cNvPr>
          <p:cNvSpPr>
            <a:spLocks noChangeArrowheads="1"/>
          </p:cNvSpPr>
          <p:nvPr/>
        </p:nvSpPr>
        <p:spPr bwMode="auto">
          <a:xfrm>
            <a:off x="8298697" y="4892070"/>
            <a:ext cx="3864922" cy="1051530"/>
          </a:xfrm>
          <a:prstGeom prst="rect">
            <a:avLst/>
          </a:prstGeom>
          <a:solidFill>
            <a:srgbClr val="FEF8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12696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000" b="0" i="0" u="none" strike="noStrike" cap="none" normalizeH="0" baseline="0" dirty="0">
                <a:ln>
                  <a:noFill/>
                </a:ln>
                <a:solidFill>
                  <a:srgbClr val="212529"/>
                </a:solidFill>
                <a:effectLst/>
                <a:latin typeface="SFMono-Regular"/>
              </a:rPr>
              <a:t>©2023 Autor Nicolás H. Rodríguez Uribe</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000" b="0" i="0" u="none" strike="noStrike" cap="none" normalizeH="0" baseline="0" dirty="0">
                <a:ln>
                  <a:noFill/>
                </a:ln>
                <a:solidFill>
                  <a:srgbClr val="212529"/>
                </a:solidFill>
                <a:effectLst/>
                <a:latin typeface="SFMono-Regular"/>
              </a:rPr>
              <a:t>Algunos derechos reservados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000" b="0" i="0" u="none" strike="noStrike" cap="none" normalizeH="0" baseline="0" dirty="0">
                <a:ln>
                  <a:noFill/>
                </a:ln>
                <a:solidFill>
                  <a:srgbClr val="212529"/>
                </a:solidFill>
                <a:effectLst/>
                <a:latin typeface="SFMono-Regular"/>
              </a:rPr>
              <a:t>Este documento se distribuye bajo la licencia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000" b="0" i="0" u="none" strike="noStrike" cap="none" normalizeH="0" baseline="0" dirty="0">
                <a:ln>
                  <a:noFill/>
                </a:ln>
                <a:solidFill>
                  <a:srgbClr val="212529"/>
                </a:solidFill>
                <a:effectLst/>
                <a:latin typeface="SFMono-Regular"/>
              </a:rPr>
              <a:t>“Atribución-</a:t>
            </a:r>
            <a:r>
              <a:rPr kumimoji="0" lang="es-ES" altLang="es-ES" sz="1000" b="0" i="0" u="none" strike="noStrike" cap="none" normalizeH="0" baseline="0" dirty="0" err="1">
                <a:ln>
                  <a:noFill/>
                </a:ln>
                <a:solidFill>
                  <a:srgbClr val="212529"/>
                </a:solidFill>
                <a:effectLst/>
                <a:latin typeface="SFMono-Regular"/>
              </a:rPr>
              <a:t>CompartirIgual</a:t>
            </a:r>
            <a:r>
              <a:rPr kumimoji="0" lang="es-ES" altLang="es-ES" sz="1000" b="0" i="0" u="none" strike="noStrike" cap="none" normalizeH="0" baseline="0" dirty="0">
                <a:ln>
                  <a:noFill/>
                </a:ln>
                <a:solidFill>
                  <a:srgbClr val="212529"/>
                </a:solidFill>
                <a:effectLst/>
                <a:latin typeface="SFMono-Regular"/>
              </a:rPr>
              <a:t> 4.0 Internacional” de Creative </a:t>
            </a:r>
            <a:r>
              <a:rPr kumimoji="0" lang="es-ES" altLang="es-ES" sz="1000" b="0" i="0" u="none" strike="noStrike" cap="none" normalizeH="0" baseline="0" dirty="0" err="1">
                <a:ln>
                  <a:noFill/>
                </a:ln>
                <a:solidFill>
                  <a:srgbClr val="212529"/>
                </a:solidFill>
                <a:effectLst/>
                <a:latin typeface="SFMono-Regular"/>
              </a:rPr>
              <a:t>Commons</a:t>
            </a:r>
            <a:r>
              <a:rPr kumimoji="0" lang="es-ES" altLang="es-ES" sz="1000" b="0" i="0" u="none" strike="noStrike" cap="none" normalizeH="0" baseline="0" dirty="0">
                <a:ln>
                  <a:noFill/>
                </a:ln>
                <a:solidFill>
                  <a:srgbClr val="212529"/>
                </a:solidFill>
                <a:effectLst/>
                <a:latin typeface="SFMono-Regular"/>
              </a:rPr>
              <a:t>, disponible en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000" b="0" i="0" u="none" strike="noStrike" cap="none" normalizeH="0" baseline="0" dirty="0">
                <a:ln>
                  <a:noFill/>
                </a:ln>
                <a:solidFill>
                  <a:srgbClr val="212529"/>
                </a:solidFill>
                <a:effectLst/>
                <a:latin typeface="SFMono-Regular"/>
              </a:rPr>
              <a:t>https://creativecommons.org/licenses/by-sa/4.0/deed.es</a:t>
            </a:r>
            <a:r>
              <a:rPr kumimoji="0" lang="es-ES" altLang="es-ES" sz="800" b="0" i="0" u="none" strike="noStrike" cap="none" normalizeH="0" baseline="0" dirty="0">
                <a:ln>
                  <a:noFill/>
                </a:ln>
                <a:solidFill>
                  <a:schemeClr val="tx1"/>
                </a:solidFill>
                <a:effectLst/>
              </a:rPr>
              <a:t> </a:t>
            </a:r>
            <a:endParaRPr kumimoji="0" lang="es-ES" altLang="es-E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13160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Índice</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p:txBody>
          <a:bodyPr/>
          <a:lstStyle/>
          <a:p>
            <a:r>
              <a:rPr lang="es-ES" dirty="0"/>
              <a:t>API REST</a:t>
            </a:r>
          </a:p>
          <a:p>
            <a:r>
              <a:rPr lang="es-ES" b="1" dirty="0"/>
              <a:t>Recursos</a:t>
            </a:r>
          </a:p>
          <a:p>
            <a:r>
              <a:rPr lang="es-ES" dirty="0" err="1"/>
              <a:t>URIs</a:t>
            </a:r>
            <a:endParaRPr lang="es-ES" dirty="0"/>
          </a:p>
          <a:p>
            <a:r>
              <a:rPr lang="es-ES" dirty="0"/>
              <a:t>Métodos HTTP</a:t>
            </a:r>
          </a:p>
          <a:p>
            <a:r>
              <a:rPr lang="es-ES" dirty="0"/>
              <a:t>Códigos de estado</a:t>
            </a:r>
          </a:p>
          <a:p>
            <a:r>
              <a:rPr lang="es-ES" dirty="0"/>
              <a:t>JSON</a:t>
            </a:r>
          </a:p>
          <a:p>
            <a:r>
              <a:rPr lang="es-ES" dirty="0" err="1"/>
              <a:t>Postman</a:t>
            </a:r>
            <a:endParaRPr lang="es-ES" dirty="0"/>
          </a:p>
          <a:p>
            <a:r>
              <a:rPr lang="es-ES" dirty="0"/>
              <a:t>Componentes</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6</a:t>
            </a:fld>
            <a:endParaRPr lang="es-ES"/>
          </a:p>
        </p:txBody>
      </p:sp>
    </p:spTree>
    <p:extLst>
      <p:ext uri="{BB962C8B-B14F-4D97-AF65-F5344CB8AC3E}">
        <p14:creationId xmlns:p14="http://schemas.microsoft.com/office/powerpoint/2010/main" val="78022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Recursos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Un recurso en REST es cualquier elemento o entidad que puede ser nombrado, identificado, y sobre el cual se pueden realizar operaciones. Puede ser un objeto físico, un documento, una imagen, un servicio, etc.</a:t>
            </a:r>
          </a:p>
          <a:p>
            <a:r>
              <a:rPr lang="es-ES" dirty="0"/>
              <a:t>Características:</a:t>
            </a:r>
          </a:p>
          <a:p>
            <a:pPr lvl="1"/>
            <a:r>
              <a:rPr lang="es-ES" dirty="0"/>
              <a:t>Representación: Un recurso puede tener varias representaciones, como JSON, XML, HTML, etc.</a:t>
            </a:r>
          </a:p>
          <a:p>
            <a:pPr lvl="1"/>
            <a:r>
              <a:rPr lang="es-ES" dirty="0"/>
              <a:t>Estado: Los recursos tienen un estado que puede cambiar con el tiempo.</a:t>
            </a:r>
          </a:p>
          <a:p>
            <a:pPr lvl="1"/>
            <a:r>
              <a:rPr lang="es-ES" dirty="0"/>
              <a:t>Identificación Única: Cada recurso es único y accesible a través de su URI.</a:t>
            </a:r>
          </a:p>
          <a:p>
            <a:r>
              <a:rPr lang="es-ES" dirty="0"/>
              <a:t>Ejemplos:</a:t>
            </a:r>
          </a:p>
          <a:p>
            <a:pPr lvl="1"/>
            <a:r>
              <a:rPr lang="es-ES" dirty="0"/>
              <a:t>Un artículo en un blog, un usuario en un sistema, un producto en un catálogo.</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7</a:t>
            </a:fld>
            <a:endParaRPr lang="es-ES"/>
          </a:p>
        </p:txBody>
      </p:sp>
    </p:spTree>
    <p:extLst>
      <p:ext uri="{BB962C8B-B14F-4D97-AF65-F5344CB8AC3E}">
        <p14:creationId xmlns:p14="http://schemas.microsoft.com/office/powerpoint/2010/main" val="929627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Índice</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p:txBody>
          <a:bodyPr/>
          <a:lstStyle/>
          <a:p>
            <a:r>
              <a:rPr lang="es-ES" dirty="0"/>
              <a:t>API REST</a:t>
            </a:r>
          </a:p>
          <a:p>
            <a:r>
              <a:rPr lang="es-ES" dirty="0"/>
              <a:t>Recursos</a:t>
            </a:r>
          </a:p>
          <a:p>
            <a:r>
              <a:rPr lang="es-ES" b="1" dirty="0" err="1"/>
              <a:t>URIs</a:t>
            </a:r>
            <a:endParaRPr lang="es-ES" b="1" dirty="0"/>
          </a:p>
          <a:p>
            <a:r>
              <a:rPr lang="es-ES" dirty="0"/>
              <a:t>Métodos HTTP</a:t>
            </a:r>
          </a:p>
          <a:p>
            <a:r>
              <a:rPr lang="es-ES" dirty="0"/>
              <a:t>Códigos de estado</a:t>
            </a:r>
          </a:p>
          <a:p>
            <a:r>
              <a:rPr lang="es-ES" dirty="0"/>
              <a:t>JSON</a:t>
            </a:r>
          </a:p>
          <a:p>
            <a:r>
              <a:rPr lang="es-ES" dirty="0" err="1"/>
              <a:t>Postman</a:t>
            </a:r>
            <a:endParaRPr lang="es-ES" dirty="0"/>
          </a:p>
          <a:p>
            <a:r>
              <a:rPr lang="es-ES" dirty="0"/>
              <a:t>Componentes</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8</a:t>
            </a:fld>
            <a:endParaRPr lang="es-ES"/>
          </a:p>
        </p:txBody>
      </p:sp>
    </p:spTree>
    <p:extLst>
      <p:ext uri="{BB962C8B-B14F-4D97-AF65-F5344CB8AC3E}">
        <p14:creationId xmlns:p14="http://schemas.microsoft.com/office/powerpoint/2010/main" val="2727342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err="1">
                <a:solidFill>
                  <a:srgbClr val="CB0017"/>
                </a:solidFill>
              </a:rPr>
              <a:t>URIs</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Las </a:t>
            </a:r>
            <a:r>
              <a:rPr lang="es-ES" dirty="0" err="1"/>
              <a:t>URIs</a:t>
            </a:r>
            <a:r>
              <a:rPr lang="es-ES" dirty="0"/>
              <a:t> son la forma en que se identifican y localizan los recursos en una API REST. Son análogas a las direcciones web que utilizamos para acceder a páginas específicas en Internet.</a:t>
            </a:r>
          </a:p>
          <a:p>
            <a:r>
              <a:rPr lang="es-ES" dirty="0"/>
              <a:t>Características:</a:t>
            </a:r>
          </a:p>
          <a:p>
            <a:pPr lvl="1"/>
            <a:r>
              <a:rPr lang="es-ES" dirty="0"/>
              <a:t>Uniformidad: Siguen un formato estándar que permite localizar recursos en la red.</a:t>
            </a:r>
          </a:p>
          <a:p>
            <a:pPr lvl="1"/>
            <a:r>
              <a:rPr lang="es-ES" dirty="0"/>
              <a:t>Inmutabilidad: Idealmente, una URI no debe cambiar con el tiempo. Si un recurso cambia, su URI debe permanecer constante.</a:t>
            </a:r>
          </a:p>
          <a:p>
            <a:pPr lvl="1"/>
            <a:r>
              <a:rPr lang="es-ES" dirty="0"/>
              <a:t>Legibilidad: Aunque no es un requisito, es una buena práctica diseñar </a:t>
            </a:r>
            <a:r>
              <a:rPr lang="es-ES" dirty="0" err="1"/>
              <a:t>URIs</a:t>
            </a:r>
            <a:r>
              <a:rPr lang="es-ES" dirty="0"/>
              <a:t> que sean fáciles de entender y predecir por humanos.</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9</a:t>
            </a:fld>
            <a:endParaRPr lang="es-ES"/>
          </a:p>
        </p:txBody>
      </p:sp>
    </p:spTree>
    <p:extLst>
      <p:ext uri="{BB962C8B-B14F-4D97-AF65-F5344CB8AC3E}">
        <p14:creationId xmlns:p14="http://schemas.microsoft.com/office/powerpoint/2010/main" val="2776228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1950</TotalTime>
  <Words>3722</Words>
  <Application>Microsoft Office PowerPoint</Application>
  <PresentationFormat>Widescreen</PresentationFormat>
  <Paragraphs>442</Paragraphs>
  <Slides>51</Slides>
  <Notes>24</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51</vt:i4>
      </vt:variant>
    </vt:vector>
  </HeadingPairs>
  <TitlesOfParts>
    <vt:vector size="62" baseType="lpstr">
      <vt:lpstr>Arial</vt:lpstr>
      <vt:lpstr>Arial Unicode MS</vt:lpstr>
      <vt:lpstr>Calibri</vt:lpstr>
      <vt:lpstr>Calibri Light</vt:lpstr>
      <vt:lpstr>Corbel</vt:lpstr>
      <vt:lpstr>Inter</vt:lpstr>
      <vt:lpstr>Montserrat</vt:lpstr>
      <vt:lpstr>SFMono-Regular</vt:lpstr>
      <vt:lpstr>Söhne</vt:lpstr>
      <vt:lpstr>Office Theme</vt:lpstr>
      <vt:lpstr>Custom Design</vt:lpstr>
      <vt:lpstr>PowerPoint Presentation</vt:lpstr>
      <vt:lpstr>Índice</vt:lpstr>
      <vt:lpstr>API (Interfaz de Programación de Aplicaciones)</vt:lpstr>
      <vt:lpstr>REST (Transferencia de Estado Representacional)</vt:lpstr>
      <vt:lpstr>API REST</vt:lpstr>
      <vt:lpstr>Índice</vt:lpstr>
      <vt:lpstr>Recursos</vt:lpstr>
      <vt:lpstr>Índice</vt:lpstr>
      <vt:lpstr>URIs</vt:lpstr>
      <vt:lpstr>URIs</vt:lpstr>
      <vt:lpstr>URIs</vt:lpstr>
      <vt:lpstr>Índice</vt:lpstr>
      <vt:lpstr>Métodos HTTP</vt:lpstr>
      <vt:lpstr>Métodos HTTP</vt:lpstr>
      <vt:lpstr>Métodos HTTP</vt:lpstr>
      <vt:lpstr>Métodos HTTP</vt:lpstr>
      <vt:lpstr>Métodos HTTP</vt:lpstr>
      <vt:lpstr>Índice</vt:lpstr>
      <vt:lpstr>Códigos de estado</vt:lpstr>
      <vt:lpstr>Códigos de estado</vt:lpstr>
      <vt:lpstr>Códigos de estado</vt:lpstr>
      <vt:lpstr>Índice</vt:lpstr>
      <vt:lpstr>JSON – Características principales</vt:lpstr>
      <vt:lpstr>JSON – Características principales</vt:lpstr>
      <vt:lpstr>JSON – Uso</vt:lpstr>
      <vt:lpstr>JSON – Estructura y sintaxis</vt:lpstr>
      <vt:lpstr>JSON – Estructura y sintaxis</vt:lpstr>
      <vt:lpstr>JSON – Ejemplo</vt:lpstr>
      <vt:lpstr>Ejemplo</vt:lpstr>
      <vt:lpstr>Índice</vt:lpstr>
      <vt:lpstr>Postman</vt:lpstr>
      <vt:lpstr>Postman</vt:lpstr>
      <vt:lpstr>Postman</vt:lpstr>
      <vt:lpstr>Postman</vt:lpstr>
      <vt:lpstr>Ejemplo</vt:lpstr>
      <vt:lpstr>Ejemplo</vt:lpstr>
      <vt:lpstr>Ejemplo</vt:lpstr>
      <vt:lpstr>Ejemplo</vt:lpstr>
      <vt:lpstr>Ejercicio</vt:lpstr>
      <vt:lpstr>Ejercicio</vt:lpstr>
      <vt:lpstr>Ejercicio</vt:lpstr>
      <vt:lpstr>Ejercicio</vt:lpstr>
      <vt:lpstr>Ejercicio</vt:lpstr>
      <vt:lpstr>Índice</vt:lpstr>
      <vt:lpstr>Componentes</vt:lpstr>
      <vt:lpstr>Componentes</vt:lpstr>
      <vt:lpstr>Componentes</vt:lpstr>
      <vt:lpstr>Ejercicio</vt:lpstr>
      <vt:lpstr>Ejercicio</vt:lpstr>
      <vt:lpstr>Ejercicio</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Nicolás Rodríguez Uribe</dc:creator>
  <cp:lastModifiedBy>Nicolás Rodríguez Uribe</cp:lastModifiedBy>
  <cp:revision>1</cp:revision>
  <dcterms:created xsi:type="dcterms:W3CDTF">2023-09-13T15:54:56Z</dcterms:created>
  <dcterms:modified xsi:type="dcterms:W3CDTF">2023-12-15T10:40:24Z</dcterms:modified>
</cp:coreProperties>
</file>