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41"/>
  </p:notesMasterIdLst>
  <p:sldIdLst>
    <p:sldId id="256" r:id="rId3"/>
    <p:sldId id="257" r:id="rId4"/>
    <p:sldId id="272" r:id="rId5"/>
    <p:sldId id="271" r:id="rId6"/>
    <p:sldId id="273" r:id="rId7"/>
    <p:sldId id="306" r:id="rId8"/>
    <p:sldId id="274" r:id="rId9"/>
    <p:sldId id="275" r:id="rId10"/>
    <p:sldId id="276" r:id="rId11"/>
    <p:sldId id="277" r:id="rId12"/>
    <p:sldId id="307" r:id="rId13"/>
    <p:sldId id="278" r:id="rId14"/>
    <p:sldId id="279" r:id="rId15"/>
    <p:sldId id="280" r:id="rId16"/>
    <p:sldId id="308" r:id="rId17"/>
    <p:sldId id="281" r:id="rId18"/>
    <p:sldId id="282" r:id="rId19"/>
    <p:sldId id="283" r:id="rId20"/>
    <p:sldId id="285" r:id="rId21"/>
    <p:sldId id="287" r:id="rId22"/>
    <p:sldId id="288" r:id="rId23"/>
    <p:sldId id="289" r:id="rId24"/>
    <p:sldId id="290" r:id="rId25"/>
    <p:sldId id="291" r:id="rId26"/>
    <p:sldId id="309" r:id="rId27"/>
    <p:sldId id="292" r:id="rId28"/>
    <p:sldId id="293" r:id="rId29"/>
    <p:sldId id="294" r:id="rId30"/>
    <p:sldId id="295" r:id="rId31"/>
    <p:sldId id="296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151"/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D485C7-A849-4202-8DF7-E88D7704FB0F}" v="5" dt="2023-12-15T10:36:56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6/11/relationships/changesInfo" Target="changesInfos/changesInfo1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3100A2E4-5AD3-4E62-892C-17DE4B9E844F}"/>
    <pc:docChg chg="undo custSel addSld delSld modSld sldOrd">
      <pc:chgData name="Nicolás Rodríguez Uribe" userId="743eddab-4d2c-4c93-bdc4-e21608900313" providerId="ADAL" clId="{3100A2E4-5AD3-4E62-892C-17DE4B9E844F}" dt="2023-11-30T20:01:35.339" v="1235" actId="15"/>
      <pc:docMkLst>
        <pc:docMk/>
      </pc:docMkLst>
      <pc:sldChg chg="modSp mod">
        <pc:chgData name="Nicolás Rodríguez Uribe" userId="743eddab-4d2c-4c93-bdc4-e21608900313" providerId="ADAL" clId="{3100A2E4-5AD3-4E62-892C-17DE4B9E844F}" dt="2023-11-30T19:32:20.007" v="1138" actId="255"/>
        <pc:sldMkLst>
          <pc:docMk/>
          <pc:sldMk cId="2047059153" sldId="257"/>
        </pc:sldMkLst>
        <pc:spChg chg="mod">
          <ac:chgData name="Nicolás Rodríguez Uribe" userId="743eddab-4d2c-4c93-bdc4-e21608900313" providerId="ADAL" clId="{3100A2E4-5AD3-4E62-892C-17DE4B9E844F}" dt="2023-11-30T19:32:20.007" v="1138" actId="255"/>
          <ac:spMkLst>
            <pc:docMk/>
            <pc:sldMk cId="2047059153" sldId="25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4158414998" sldId="258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2346170297" sldId="259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592076565" sldId="260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344836165" sldId="261"/>
        </pc:sldMkLst>
      </pc:sldChg>
      <pc:sldChg chg="modSp mod">
        <pc:chgData name="Nicolás Rodríguez Uribe" userId="743eddab-4d2c-4c93-bdc4-e21608900313" providerId="ADAL" clId="{3100A2E4-5AD3-4E62-892C-17DE4B9E844F}" dt="2023-11-28T15:48:55.053" v="18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3100A2E4-5AD3-4E62-892C-17DE4B9E844F}" dt="2023-11-28T15:48:55.053" v="18" actId="20577"/>
          <ac:spMkLst>
            <pc:docMk/>
            <pc:sldMk cId="3234330171" sldId="262"/>
            <ac:spMk id="4" creationId="{EC7282F1-25B7-6A2B-F234-CA687E2D4AE7}"/>
          </ac:spMkLst>
        </pc:spChg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021982363" sldId="263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008267103" sldId="264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459237278" sldId="265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100901251" sldId="266"/>
        </pc:sldMkLst>
      </pc:sldChg>
      <pc:sldChg chg="modSp mod">
        <pc:chgData name="Nicolás Rodríguez Uribe" userId="743eddab-4d2c-4c93-bdc4-e21608900313" providerId="ADAL" clId="{3100A2E4-5AD3-4E62-892C-17DE4B9E844F}" dt="2023-11-28T15:49:14.329" v="49" actId="113"/>
        <pc:sldMkLst>
          <pc:docMk/>
          <pc:sldMk cId="1752846237" sldId="267"/>
        </pc:sldMkLst>
        <pc:spChg chg="mod">
          <ac:chgData name="Nicolás Rodríguez Uribe" userId="743eddab-4d2c-4c93-bdc4-e21608900313" providerId="ADAL" clId="{3100A2E4-5AD3-4E62-892C-17DE4B9E844F}" dt="2023-11-28T15:49:03.839" v="45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5:49:14.329" v="49" actId="113"/>
          <ac:spMkLst>
            <pc:docMk/>
            <pc:sldMk cId="1752846237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5:49:53.111" v="54"/>
        <pc:sldMkLst>
          <pc:docMk/>
          <pc:sldMk cId="1446267662" sldId="268"/>
        </pc:sldMkLst>
        <pc:spChg chg="mod">
          <ac:chgData name="Nicolás Rodríguez Uribe" userId="743eddab-4d2c-4c93-bdc4-e21608900313" providerId="ADAL" clId="{3100A2E4-5AD3-4E62-892C-17DE4B9E844F}" dt="2023-11-28T15:49:53.111" v="54"/>
          <ac:spMkLst>
            <pc:docMk/>
            <pc:sldMk cId="1446267662" sldId="268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28T16:10:01.614" v="172" actId="6549"/>
        <pc:sldMkLst>
          <pc:docMk/>
          <pc:sldMk cId="319892205" sldId="269"/>
        </pc:sldMkLst>
        <pc:spChg chg="add del">
          <ac:chgData name="Nicolás Rodríguez Uribe" userId="743eddab-4d2c-4c93-bdc4-e21608900313" providerId="ADAL" clId="{3100A2E4-5AD3-4E62-892C-17DE4B9E844F}" dt="2023-11-28T15:56:47.610" v="86"/>
          <ac:spMkLst>
            <pc:docMk/>
            <pc:sldMk cId="319892205" sldId="269"/>
            <ac:spMk id="3" creationId="{57C4762E-23E2-6921-35F8-580585B13444}"/>
          </ac:spMkLst>
        </pc:spChg>
        <pc:spChg chg="mod">
          <ac:chgData name="Nicolás Rodríguez Uribe" userId="743eddab-4d2c-4c93-bdc4-e21608900313" providerId="ADAL" clId="{3100A2E4-5AD3-4E62-892C-17DE4B9E844F}" dt="2023-11-28T16:10:01.614" v="172" actId="6549"/>
          <ac:spMkLst>
            <pc:docMk/>
            <pc:sldMk cId="319892205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07:04.189" v="154" actId="20577"/>
          <ac:spMkLst>
            <pc:docMk/>
            <pc:sldMk cId="319892205" sldId="269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28T16:00:47.939" v="97" actId="22"/>
          <ac:spMkLst>
            <pc:docMk/>
            <pc:sldMk cId="319892205" sldId="269"/>
            <ac:spMk id="7" creationId="{1110D00D-ED11-57A1-2902-10E54BBDA4DE}"/>
          </ac:spMkLst>
        </pc:spChg>
        <pc:spChg chg="add del">
          <ac:chgData name="Nicolás Rodríguez Uribe" userId="743eddab-4d2c-4c93-bdc4-e21608900313" providerId="ADAL" clId="{3100A2E4-5AD3-4E62-892C-17DE4B9E844F}" dt="2023-11-28T16:01:18.976" v="99" actId="22"/>
          <ac:spMkLst>
            <pc:docMk/>
            <pc:sldMk cId="319892205" sldId="269"/>
            <ac:spMk id="9" creationId="{1FD08EBE-862F-A180-B5E7-D8E1C7874372}"/>
          </ac:spMkLst>
        </pc:spChg>
        <pc:spChg chg="add del mod">
          <ac:chgData name="Nicolás Rodríguez Uribe" userId="743eddab-4d2c-4c93-bdc4-e21608900313" providerId="ADAL" clId="{3100A2E4-5AD3-4E62-892C-17DE4B9E844F}" dt="2023-11-28T16:02:44.351" v="109" actId="22"/>
          <ac:spMkLst>
            <pc:docMk/>
            <pc:sldMk cId="319892205" sldId="269"/>
            <ac:spMk id="11" creationId="{3964764E-C477-26E5-87F5-5EC76E999509}"/>
          </ac:spMkLst>
        </pc:spChg>
        <pc:spChg chg="add del mod">
          <ac:chgData name="Nicolás Rodríguez Uribe" userId="743eddab-4d2c-4c93-bdc4-e21608900313" providerId="ADAL" clId="{3100A2E4-5AD3-4E62-892C-17DE4B9E844F}" dt="2023-11-28T16:03:10.082" v="115" actId="22"/>
          <ac:spMkLst>
            <pc:docMk/>
            <pc:sldMk cId="319892205" sldId="269"/>
            <ac:spMk id="13" creationId="{66C13A9A-37C7-D010-0397-390050264384}"/>
          </ac:spMkLst>
        </pc:spChg>
        <pc:spChg chg="add del">
          <ac:chgData name="Nicolás Rodríguez Uribe" userId="743eddab-4d2c-4c93-bdc4-e21608900313" providerId="ADAL" clId="{3100A2E4-5AD3-4E62-892C-17DE4B9E844F}" dt="2023-11-28T16:03:31.905" v="117" actId="22"/>
          <ac:spMkLst>
            <pc:docMk/>
            <pc:sldMk cId="319892205" sldId="269"/>
            <ac:spMk id="15" creationId="{26E967AA-EF62-2064-001C-1AC70F38469C}"/>
          </ac:spMkLst>
        </pc:spChg>
        <pc:spChg chg="add mod">
          <ac:chgData name="Nicolás Rodríguez Uribe" userId="743eddab-4d2c-4c93-bdc4-e21608900313" providerId="ADAL" clId="{3100A2E4-5AD3-4E62-892C-17DE4B9E844F}" dt="2023-11-28T16:06:55.924" v="152" actId="1076"/>
          <ac:spMkLst>
            <pc:docMk/>
            <pc:sldMk cId="319892205" sldId="269"/>
            <ac:spMk id="17" creationId="{B8C1467D-BD7F-2C89-2A4D-3DC78DF0D7A1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28T16:20:19.010" v="256" actId="14100"/>
        <pc:sldMkLst>
          <pc:docMk/>
          <pc:sldMk cId="3675828560" sldId="270"/>
        </pc:sldMkLst>
        <pc:spChg chg="mod">
          <ac:chgData name="Nicolás Rodríguez Uribe" userId="743eddab-4d2c-4c93-bdc4-e21608900313" providerId="ADAL" clId="{3100A2E4-5AD3-4E62-892C-17DE4B9E844F}" dt="2023-11-28T16:09:56.822" v="171" actId="20577"/>
          <ac:spMkLst>
            <pc:docMk/>
            <pc:sldMk cId="367582856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13:09.473" v="187" actId="5793"/>
          <ac:spMkLst>
            <pc:docMk/>
            <pc:sldMk cId="3675828560" sldId="270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3100A2E4-5AD3-4E62-892C-17DE4B9E844F}" dt="2023-11-28T16:12:25.937" v="175" actId="22"/>
          <ac:spMkLst>
            <pc:docMk/>
            <pc:sldMk cId="3675828560" sldId="270"/>
            <ac:spMk id="6" creationId="{F41FA0EC-9F9E-52F8-1180-F301302ECF5F}"/>
          </ac:spMkLst>
        </pc:spChg>
        <pc:spChg chg="add del">
          <ac:chgData name="Nicolás Rodríguez Uribe" userId="743eddab-4d2c-4c93-bdc4-e21608900313" providerId="ADAL" clId="{3100A2E4-5AD3-4E62-892C-17DE4B9E844F}" dt="2023-11-28T16:12:28.753" v="177" actId="22"/>
          <ac:spMkLst>
            <pc:docMk/>
            <pc:sldMk cId="3675828560" sldId="270"/>
            <ac:spMk id="8" creationId="{A356D7C4-E264-1DF5-956D-7FCEA25E4B8A}"/>
          </ac:spMkLst>
        </pc:spChg>
        <pc:spChg chg="add del mod">
          <ac:chgData name="Nicolás Rodríguez Uribe" userId="743eddab-4d2c-4c93-bdc4-e21608900313" providerId="ADAL" clId="{3100A2E4-5AD3-4E62-892C-17DE4B9E844F}" dt="2023-11-28T16:14:07.471" v="188" actId="478"/>
          <ac:spMkLst>
            <pc:docMk/>
            <pc:sldMk cId="3675828560" sldId="270"/>
            <ac:spMk id="10" creationId="{456B2DDA-5BC4-0741-0AE5-A1FACC9A26E1}"/>
          </ac:spMkLst>
        </pc:spChg>
        <pc:spChg chg="add mod">
          <ac:chgData name="Nicolás Rodríguez Uribe" userId="743eddab-4d2c-4c93-bdc4-e21608900313" providerId="ADAL" clId="{3100A2E4-5AD3-4E62-892C-17DE4B9E844F}" dt="2023-11-28T16:20:04.438" v="254" actId="20577"/>
          <ac:spMkLst>
            <pc:docMk/>
            <pc:sldMk cId="3675828560" sldId="270"/>
            <ac:spMk id="12" creationId="{2A2E96F3-A9FE-90B3-1202-7F1487775258}"/>
          </ac:spMkLst>
        </pc:spChg>
        <pc:spChg chg="add mod">
          <ac:chgData name="Nicolás Rodríguez Uribe" userId="743eddab-4d2c-4c93-bdc4-e21608900313" providerId="ADAL" clId="{3100A2E4-5AD3-4E62-892C-17DE4B9E844F}" dt="2023-11-28T16:17:43.919" v="233" actId="20577"/>
          <ac:spMkLst>
            <pc:docMk/>
            <pc:sldMk cId="3675828560" sldId="270"/>
            <ac:spMk id="14" creationId="{ECF102BA-C6A8-3ED1-F496-BE36317D013D}"/>
          </ac:spMkLst>
        </pc:spChg>
        <pc:spChg chg="add mod">
          <ac:chgData name="Nicolás Rodríguez Uribe" userId="743eddab-4d2c-4c93-bdc4-e21608900313" providerId="ADAL" clId="{3100A2E4-5AD3-4E62-892C-17DE4B9E844F}" dt="2023-11-28T16:19:56.336" v="252" actId="20577"/>
          <ac:spMkLst>
            <pc:docMk/>
            <pc:sldMk cId="3675828560" sldId="270"/>
            <ac:spMk id="16" creationId="{E03F17F7-EAF4-29EC-82B7-D9EF2FE1FEE8}"/>
          </ac:spMkLst>
        </pc:spChg>
        <pc:spChg chg="del">
          <ac:chgData name="Nicolás Rodríguez Uribe" userId="743eddab-4d2c-4c93-bdc4-e21608900313" providerId="ADAL" clId="{3100A2E4-5AD3-4E62-892C-17DE4B9E844F}" dt="2023-11-28T16:14:08.765" v="189" actId="478"/>
          <ac:spMkLst>
            <pc:docMk/>
            <pc:sldMk cId="3675828560" sldId="270"/>
            <ac:spMk id="17" creationId="{B8C1467D-BD7F-2C89-2A4D-3DC78DF0D7A1}"/>
          </ac:spMkLst>
        </pc:spChg>
        <pc:spChg chg="add mod">
          <ac:chgData name="Nicolás Rodríguez Uribe" userId="743eddab-4d2c-4c93-bdc4-e21608900313" providerId="ADAL" clId="{3100A2E4-5AD3-4E62-892C-17DE4B9E844F}" dt="2023-11-28T16:20:19.010" v="256" actId="14100"/>
          <ac:spMkLst>
            <pc:docMk/>
            <pc:sldMk cId="3675828560" sldId="270"/>
            <ac:spMk id="19" creationId="{07235F1C-60E7-5FCD-06BA-52AEAA89DE1B}"/>
          </ac:spMkLst>
        </pc:spChg>
      </pc:sldChg>
      <pc:sldChg chg="add del">
        <pc:chgData name="Nicolás Rodríguez Uribe" userId="743eddab-4d2c-4c93-bdc4-e21608900313" providerId="ADAL" clId="{3100A2E4-5AD3-4E62-892C-17DE4B9E844F}" dt="2023-11-28T16:25:36.193" v="258" actId="47"/>
        <pc:sldMkLst>
          <pc:docMk/>
          <pc:sldMk cId="3809723451" sldId="271"/>
        </pc:sldMkLst>
      </pc:sldChg>
      <pc:sldChg chg="addSp delSp modSp add mod ord">
        <pc:chgData name="Nicolás Rodríguez Uribe" userId="743eddab-4d2c-4c93-bdc4-e21608900313" providerId="ADAL" clId="{3100A2E4-5AD3-4E62-892C-17DE4B9E844F}" dt="2023-11-30T16:43:59.953" v="353" actId="15"/>
        <pc:sldMkLst>
          <pc:docMk/>
          <pc:sldMk cId="4096980322" sldId="271"/>
        </pc:sldMkLst>
        <pc:spChg chg="add del">
          <ac:chgData name="Nicolás Rodríguez Uribe" userId="743eddab-4d2c-4c93-bdc4-e21608900313" providerId="ADAL" clId="{3100A2E4-5AD3-4E62-892C-17DE4B9E844F}" dt="2023-11-28T16:29:35.080" v="277"/>
          <ac:spMkLst>
            <pc:docMk/>
            <pc:sldMk cId="4096980322" sldId="271"/>
            <ac:spMk id="3" creationId="{BECE0A98-9EDA-3E9B-054A-8E673458DC48}"/>
          </ac:spMkLst>
        </pc:spChg>
        <pc:spChg chg="mod">
          <ac:chgData name="Nicolás Rodríguez Uribe" userId="743eddab-4d2c-4c93-bdc4-e21608900313" providerId="ADAL" clId="{3100A2E4-5AD3-4E62-892C-17DE4B9E844F}" dt="2023-11-28T16:29:04.277" v="275" actId="20577"/>
          <ac:spMkLst>
            <pc:docMk/>
            <pc:sldMk cId="4096980322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6:43:59.953" v="353" actId="15"/>
          <ac:spMkLst>
            <pc:docMk/>
            <pc:sldMk cId="4096980322" sldId="27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3100A2E4-5AD3-4E62-892C-17DE4B9E844F}" dt="2023-11-28T16:29:41.544" v="280"/>
          <ac:spMkLst>
            <pc:docMk/>
            <pc:sldMk cId="4096980322" sldId="271"/>
            <ac:spMk id="6" creationId="{667DC5B9-C69F-DA00-66DA-CAD7D5E0713C}"/>
          </ac:spMkLst>
        </pc:spChg>
        <pc:spChg chg="add del">
          <ac:chgData name="Nicolás Rodríguez Uribe" userId="743eddab-4d2c-4c93-bdc4-e21608900313" providerId="ADAL" clId="{3100A2E4-5AD3-4E62-892C-17DE4B9E844F}" dt="2023-11-28T16:29:47.441" v="282"/>
          <ac:spMkLst>
            <pc:docMk/>
            <pc:sldMk cId="4096980322" sldId="271"/>
            <ac:spMk id="7" creationId="{7B7D2BD8-16FE-61F3-D58E-A3081CC94766}"/>
          </ac:spMkLst>
        </pc:spChg>
        <pc:spChg chg="del">
          <ac:chgData name="Nicolás Rodríguez Uribe" userId="743eddab-4d2c-4c93-bdc4-e21608900313" providerId="ADAL" clId="{3100A2E4-5AD3-4E62-892C-17DE4B9E844F}" dt="2023-11-28T16:32:14.534" v="294" actId="478"/>
          <ac:spMkLst>
            <pc:docMk/>
            <pc:sldMk cId="4096980322" sldId="271"/>
            <ac:spMk id="17" creationId="{B8C1467D-BD7F-2C89-2A4D-3DC78DF0D7A1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6:34:44.394" v="322" actId="1076"/>
        <pc:sldMkLst>
          <pc:docMk/>
          <pc:sldMk cId="609313318" sldId="272"/>
        </pc:sldMkLst>
        <pc:spChg chg="mod">
          <ac:chgData name="Nicolás Rodríguez Uribe" userId="743eddab-4d2c-4c93-bdc4-e21608900313" providerId="ADAL" clId="{3100A2E4-5AD3-4E62-892C-17DE4B9E844F}" dt="2023-11-28T16:32:21.926" v="305" actId="20577"/>
          <ac:spMkLst>
            <pc:docMk/>
            <pc:sldMk cId="609313318" sldId="27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34:44.394" v="322" actId="1076"/>
          <ac:spMkLst>
            <pc:docMk/>
            <pc:sldMk cId="609313318" sldId="27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6:38:31.592" v="349" actId="6549"/>
        <pc:sldMkLst>
          <pc:docMk/>
          <pc:sldMk cId="2540340194" sldId="273"/>
        </pc:sldMkLst>
        <pc:spChg chg="mod">
          <ac:chgData name="Nicolás Rodríguez Uribe" userId="743eddab-4d2c-4c93-bdc4-e21608900313" providerId="ADAL" clId="{3100A2E4-5AD3-4E62-892C-17DE4B9E844F}" dt="2023-11-28T16:38:31.592" v="349" actId="6549"/>
          <ac:spMkLst>
            <pc:docMk/>
            <pc:sldMk cId="2540340194" sldId="273"/>
            <ac:spMk id="5" creationId="{CA4367EF-420F-8AB9-B445-DF046B536613}"/>
          </ac:spMkLst>
        </pc:spChg>
      </pc:sldChg>
      <pc:sldChg chg="delSp modSp add del mod">
        <pc:chgData name="Nicolás Rodríguez Uribe" userId="743eddab-4d2c-4c93-bdc4-e21608900313" providerId="ADAL" clId="{3100A2E4-5AD3-4E62-892C-17DE4B9E844F}" dt="2023-11-30T17:38:55.781" v="515" actId="47"/>
        <pc:sldMkLst>
          <pc:docMk/>
          <pc:sldMk cId="317505576" sldId="274"/>
        </pc:sldMkLst>
        <pc:spChg chg="mod">
          <ac:chgData name="Nicolás Rodríguez Uribe" userId="743eddab-4d2c-4c93-bdc4-e21608900313" providerId="ADAL" clId="{3100A2E4-5AD3-4E62-892C-17DE4B9E844F}" dt="2023-11-30T16:45:05.249" v="374" actId="20577"/>
          <ac:spMkLst>
            <pc:docMk/>
            <pc:sldMk cId="317505576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6:49:55.170" v="453" actId="20577"/>
          <ac:spMkLst>
            <pc:docMk/>
            <pc:sldMk cId="317505576" sldId="274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6:49:59.207" v="454" actId="478"/>
          <ac:spMkLst>
            <pc:docMk/>
            <pc:sldMk cId="317505576" sldId="274"/>
            <ac:spMk id="17" creationId="{B8C1467D-BD7F-2C89-2A4D-3DC78DF0D7A1}"/>
          </ac:spMkLst>
        </pc:spChg>
      </pc:sldChg>
      <pc:sldChg chg="modSp add del mod">
        <pc:chgData name="Nicolás Rodríguez Uribe" userId="743eddab-4d2c-4c93-bdc4-e21608900313" providerId="ADAL" clId="{3100A2E4-5AD3-4E62-892C-17DE4B9E844F}" dt="2023-11-30T16:44:55.025" v="364" actId="47"/>
        <pc:sldMkLst>
          <pc:docMk/>
          <pc:sldMk cId="1945013854" sldId="274"/>
        </pc:sldMkLst>
        <pc:spChg chg="mod">
          <ac:chgData name="Nicolás Rodríguez Uribe" userId="743eddab-4d2c-4c93-bdc4-e21608900313" providerId="ADAL" clId="{3100A2E4-5AD3-4E62-892C-17DE4B9E844F}" dt="2023-11-30T16:44:22.370" v="363" actId="20577"/>
          <ac:spMkLst>
            <pc:docMk/>
            <pc:sldMk cId="1945013854" sldId="274"/>
            <ac:spMk id="4" creationId="{EC7282F1-25B7-6A2B-F234-CA687E2D4AE7}"/>
          </ac:spMkLst>
        </pc:spChg>
      </pc:sldChg>
      <pc:sldChg chg="addSp delSp modSp add del mod">
        <pc:chgData name="Nicolás Rodríguez Uribe" userId="743eddab-4d2c-4c93-bdc4-e21608900313" providerId="ADAL" clId="{3100A2E4-5AD3-4E62-892C-17DE4B9E844F}" dt="2023-11-30T16:56:45.700" v="478" actId="47"/>
        <pc:sldMkLst>
          <pc:docMk/>
          <pc:sldMk cId="47704893" sldId="275"/>
        </pc:sldMkLst>
        <pc:spChg chg="del">
          <ac:chgData name="Nicolás Rodríguez Uribe" userId="743eddab-4d2c-4c93-bdc4-e21608900313" providerId="ADAL" clId="{3100A2E4-5AD3-4E62-892C-17DE4B9E844F}" dt="2023-11-30T16:50:21.661" v="456" actId="478"/>
          <ac:spMkLst>
            <pc:docMk/>
            <pc:sldMk cId="47704893" sldId="275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30T16:50:23.920" v="457" actId="478"/>
          <ac:spMkLst>
            <pc:docMk/>
            <pc:sldMk cId="47704893" sldId="275"/>
            <ac:spMk id="6" creationId="{4CBC80DA-7E9E-8838-8BAD-1795C210AE23}"/>
          </ac:spMkLst>
        </pc:spChg>
        <pc:spChg chg="add mod">
          <ac:chgData name="Nicolás Rodríguez Uribe" userId="743eddab-4d2c-4c93-bdc4-e21608900313" providerId="ADAL" clId="{3100A2E4-5AD3-4E62-892C-17DE4B9E844F}" dt="2023-11-30T16:50:58.808" v="463" actId="1076"/>
          <ac:spMkLst>
            <pc:docMk/>
            <pc:sldMk cId="47704893" sldId="275"/>
            <ac:spMk id="8" creationId="{3EA99350-6E55-6C43-383D-8681D0F59A1F}"/>
          </ac:spMkLst>
        </pc:spChg>
        <pc:spChg chg="add mod">
          <ac:chgData name="Nicolás Rodríguez Uribe" userId="743eddab-4d2c-4c93-bdc4-e21608900313" providerId="ADAL" clId="{3100A2E4-5AD3-4E62-892C-17DE4B9E844F}" dt="2023-11-30T16:55:31.479" v="467" actId="1076"/>
          <ac:spMkLst>
            <pc:docMk/>
            <pc:sldMk cId="47704893" sldId="275"/>
            <ac:spMk id="10" creationId="{6A1229C8-4DC1-E56D-1121-190A012EE324}"/>
          </ac:spMkLst>
        </pc:spChg>
      </pc:sldChg>
      <pc:sldChg chg="addSp modSp add mod">
        <pc:chgData name="Nicolás Rodríguez Uribe" userId="743eddab-4d2c-4c93-bdc4-e21608900313" providerId="ADAL" clId="{3100A2E4-5AD3-4E62-892C-17DE4B9E844F}" dt="2023-11-30T17:37:20.099" v="514" actId="1076"/>
        <pc:sldMkLst>
          <pc:docMk/>
          <pc:sldMk cId="102292091" sldId="276"/>
        </pc:sldMkLst>
        <pc:spChg chg="add mod">
          <ac:chgData name="Nicolás Rodríguez Uribe" userId="743eddab-4d2c-4c93-bdc4-e21608900313" providerId="ADAL" clId="{3100A2E4-5AD3-4E62-892C-17DE4B9E844F}" dt="2023-11-30T16:56:24.922" v="474" actId="1076"/>
          <ac:spMkLst>
            <pc:docMk/>
            <pc:sldMk cId="102292091" sldId="276"/>
            <ac:spMk id="3" creationId="{07F5733E-C038-961A-9D6C-930C5872BFC9}"/>
          </ac:spMkLst>
        </pc:spChg>
        <pc:spChg chg="mod">
          <ac:chgData name="Nicolás Rodríguez Uribe" userId="743eddab-4d2c-4c93-bdc4-e21608900313" providerId="ADAL" clId="{3100A2E4-5AD3-4E62-892C-17DE4B9E844F}" dt="2023-11-30T17:36:24.246" v="504"/>
          <ac:spMkLst>
            <pc:docMk/>
            <pc:sldMk cId="102292091" sldId="276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7:37:14.537" v="513" actId="1076"/>
          <ac:spMkLst>
            <pc:docMk/>
            <pc:sldMk cId="102292091" sldId="276"/>
            <ac:spMk id="6" creationId="{1967AD2B-0254-84CE-9EC1-EE53B3FF7740}"/>
          </ac:spMkLst>
        </pc:spChg>
        <pc:spChg chg="add mod">
          <ac:chgData name="Nicolás Rodríguez Uribe" userId="743eddab-4d2c-4c93-bdc4-e21608900313" providerId="ADAL" clId="{3100A2E4-5AD3-4E62-892C-17DE4B9E844F}" dt="2023-11-30T17:37:20.099" v="514" actId="1076"/>
          <ac:spMkLst>
            <pc:docMk/>
            <pc:sldMk cId="102292091" sldId="276"/>
            <ac:spMk id="8" creationId="{A14A20D8-7FDC-C1EE-D19F-F2166CD6BE90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6:58:11.946" v="501" actId="14100"/>
        <pc:sldMkLst>
          <pc:docMk/>
          <pc:sldMk cId="1266242455" sldId="277"/>
        </pc:sldMkLst>
        <pc:spChg chg="mod">
          <ac:chgData name="Nicolás Rodríguez Uribe" userId="743eddab-4d2c-4c93-bdc4-e21608900313" providerId="ADAL" clId="{3100A2E4-5AD3-4E62-892C-17DE4B9E844F}" dt="2023-11-30T16:57:19.067" v="486" actId="20577"/>
          <ac:spMkLst>
            <pc:docMk/>
            <pc:sldMk cId="1266242455" sldId="277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6:58:11.946" v="501" actId="14100"/>
          <ac:spMkLst>
            <pc:docMk/>
            <pc:sldMk cId="1266242455" sldId="277"/>
            <ac:spMk id="6" creationId="{3DCAA98C-1B4E-8506-DC3F-9CB9F5009AC8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7:43:00.422" v="565" actId="1076"/>
        <pc:sldMkLst>
          <pc:docMk/>
          <pc:sldMk cId="3466171085" sldId="278"/>
        </pc:sldMkLst>
        <pc:spChg chg="mod">
          <ac:chgData name="Nicolás Rodríguez Uribe" userId="743eddab-4d2c-4c93-bdc4-e21608900313" providerId="ADAL" clId="{3100A2E4-5AD3-4E62-892C-17DE4B9E844F}" dt="2023-11-30T17:41:29.080" v="538" actId="6549"/>
          <ac:spMkLst>
            <pc:docMk/>
            <pc:sldMk cId="3466171085" sldId="27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7:41:57.219" v="545" actId="20577"/>
          <ac:spMkLst>
            <pc:docMk/>
            <pc:sldMk cId="3466171085" sldId="278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7:43:00.422" v="565" actId="1076"/>
          <ac:spMkLst>
            <pc:docMk/>
            <pc:sldMk cId="3466171085" sldId="278"/>
            <ac:spMk id="6" creationId="{B43CF532-6301-0DA5-3FAA-110D4FBA8C07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11:54.366" v="661" actId="1076"/>
        <pc:sldMkLst>
          <pc:docMk/>
          <pc:sldMk cId="2027733667" sldId="279"/>
        </pc:sldMkLst>
        <pc:spChg chg="add del">
          <ac:chgData name="Nicolás Rodríguez Uribe" userId="743eddab-4d2c-4c93-bdc4-e21608900313" providerId="ADAL" clId="{3100A2E4-5AD3-4E62-892C-17DE4B9E844F}" dt="2023-11-30T18:00:50.567" v="612"/>
          <ac:spMkLst>
            <pc:docMk/>
            <pc:sldMk cId="2027733667" sldId="279"/>
            <ac:spMk id="3" creationId="{C7A54148-406A-D50F-586C-E649D905DF0B}"/>
          </ac:spMkLst>
        </pc:spChg>
        <pc:spChg chg="mod">
          <ac:chgData name="Nicolás Rodríguez Uribe" userId="743eddab-4d2c-4c93-bdc4-e21608900313" providerId="ADAL" clId="{3100A2E4-5AD3-4E62-892C-17DE4B9E844F}" dt="2023-11-30T17:50:06.573" v="572" actId="20577"/>
          <ac:spMkLst>
            <pc:docMk/>
            <pc:sldMk cId="2027733667" sldId="27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10:35.499" v="647"/>
          <ac:spMkLst>
            <pc:docMk/>
            <pc:sldMk cId="2027733667" sldId="279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8:00:46.842" v="609" actId="478"/>
          <ac:spMkLst>
            <pc:docMk/>
            <pc:sldMk cId="2027733667" sldId="279"/>
            <ac:spMk id="6" creationId="{B43CF532-6301-0DA5-3FAA-110D4FBA8C07}"/>
          </ac:spMkLst>
        </pc:spChg>
        <pc:spChg chg="add mod">
          <ac:chgData name="Nicolás Rodríguez Uribe" userId="743eddab-4d2c-4c93-bdc4-e21608900313" providerId="ADAL" clId="{3100A2E4-5AD3-4E62-892C-17DE4B9E844F}" dt="2023-11-30T18:03:18.214" v="644" actId="14100"/>
          <ac:spMkLst>
            <pc:docMk/>
            <pc:sldMk cId="2027733667" sldId="279"/>
            <ac:spMk id="8" creationId="{D235361A-54DD-615F-896D-346C6D149884}"/>
          </ac:spMkLst>
        </pc:spChg>
        <pc:spChg chg="add mod">
          <ac:chgData name="Nicolás Rodríguez Uribe" userId="743eddab-4d2c-4c93-bdc4-e21608900313" providerId="ADAL" clId="{3100A2E4-5AD3-4E62-892C-17DE4B9E844F}" dt="2023-11-30T18:03:23.355" v="645" actId="1076"/>
          <ac:spMkLst>
            <pc:docMk/>
            <pc:sldMk cId="2027733667" sldId="279"/>
            <ac:spMk id="10" creationId="{CF44419D-28C7-BC8E-1C0D-5C48EE7FE3CC}"/>
          </ac:spMkLst>
        </pc:spChg>
        <pc:spChg chg="add mod">
          <ac:chgData name="Nicolás Rodríguez Uribe" userId="743eddab-4d2c-4c93-bdc4-e21608900313" providerId="ADAL" clId="{3100A2E4-5AD3-4E62-892C-17DE4B9E844F}" dt="2023-11-30T18:10:57.371" v="653" actId="1076"/>
          <ac:spMkLst>
            <pc:docMk/>
            <pc:sldMk cId="2027733667" sldId="279"/>
            <ac:spMk id="12" creationId="{CA478189-9BFE-E898-3C82-4A51523B26A4}"/>
          </ac:spMkLst>
        </pc:spChg>
        <pc:spChg chg="add mod">
          <ac:chgData name="Nicolás Rodríguez Uribe" userId="743eddab-4d2c-4c93-bdc4-e21608900313" providerId="ADAL" clId="{3100A2E4-5AD3-4E62-892C-17DE4B9E844F}" dt="2023-11-30T18:11:54.366" v="661" actId="1076"/>
          <ac:spMkLst>
            <pc:docMk/>
            <pc:sldMk cId="2027733667" sldId="279"/>
            <ac:spMk id="14" creationId="{646E5D69-F712-201B-4B53-E22F6B3C1199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31:21.333" v="693" actId="6549"/>
        <pc:sldMkLst>
          <pc:docMk/>
          <pc:sldMk cId="396002484" sldId="280"/>
        </pc:sldMkLst>
        <pc:spChg chg="add del">
          <ac:chgData name="Nicolás Rodríguez Uribe" userId="743eddab-4d2c-4c93-bdc4-e21608900313" providerId="ADAL" clId="{3100A2E4-5AD3-4E62-892C-17DE4B9E844F}" dt="2023-11-30T18:30:33.483" v="679"/>
          <ac:spMkLst>
            <pc:docMk/>
            <pc:sldMk cId="396002484" sldId="280"/>
            <ac:spMk id="3" creationId="{75044731-8CC5-7AF7-2ADA-D8B00BB4220B}"/>
          </ac:spMkLst>
        </pc:spChg>
        <pc:spChg chg="mod">
          <ac:chgData name="Nicolás Rodríguez Uribe" userId="743eddab-4d2c-4c93-bdc4-e21608900313" providerId="ADAL" clId="{3100A2E4-5AD3-4E62-892C-17DE4B9E844F}" dt="2023-11-30T18:29:26.371" v="671" actId="20577"/>
          <ac:spMkLst>
            <pc:docMk/>
            <pc:sldMk cId="396002484" sldId="28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31:21.333" v="693" actId="6549"/>
          <ac:spMkLst>
            <pc:docMk/>
            <pc:sldMk cId="396002484" sldId="280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8" creationId="{D235361A-54DD-615F-896D-346C6D149884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0" creationId="{CF44419D-28C7-BC8E-1C0D-5C48EE7FE3CC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2" creationId="{CA478189-9BFE-E898-3C82-4A51523B26A4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4" creationId="{646E5D69-F712-201B-4B53-E22F6B3C1199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38:11.673" v="743" actId="20577"/>
        <pc:sldMkLst>
          <pc:docMk/>
          <pc:sldMk cId="1533337814" sldId="281"/>
        </pc:sldMkLst>
        <pc:spChg chg="del">
          <ac:chgData name="Nicolás Rodríguez Uribe" userId="743eddab-4d2c-4c93-bdc4-e21608900313" providerId="ADAL" clId="{3100A2E4-5AD3-4E62-892C-17DE4B9E844F}" dt="2023-11-30T18:34:47.076" v="695" actId="478"/>
          <ac:spMkLst>
            <pc:docMk/>
            <pc:sldMk cId="1533337814" sldId="281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30T18:34:50.794" v="697" actId="478"/>
          <ac:spMkLst>
            <pc:docMk/>
            <pc:sldMk cId="1533337814" sldId="281"/>
            <ac:spMk id="6" creationId="{FBF4746E-C888-566D-3B75-446062C03931}"/>
          </ac:spMkLst>
        </pc:spChg>
        <pc:spChg chg="add mod">
          <ac:chgData name="Nicolás Rodríguez Uribe" userId="743eddab-4d2c-4c93-bdc4-e21608900313" providerId="ADAL" clId="{3100A2E4-5AD3-4E62-892C-17DE4B9E844F}" dt="2023-11-30T18:36:52.469" v="720" actId="1076"/>
          <ac:spMkLst>
            <pc:docMk/>
            <pc:sldMk cId="1533337814" sldId="281"/>
            <ac:spMk id="8" creationId="{4B35274D-E949-DEBE-26E8-86EA0B9B5041}"/>
          </ac:spMkLst>
        </pc:spChg>
        <pc:spChg chg="add mod">
          <ac:chgData name="Nicolás Rodríguez Uribe" userId="743eddab-4d2c-4c93-bdc4-e21608900313" providerId="ADAL" clId="{3100A2E4-5AD3-4E62-892C-17DE4B9E844F}" dt="2023-11-30T18:37:19.494" v="728" actId="1076"/>
          <ac:spMkLst>
            <pc:docMk/>
            <pc:sldMk cId="1533337814" sldId="281"/>
            <ac:spMk id="10" creationId="{EAEB080F-E6D9-7CEB-5B77-D6443A753AAB}"/>
          </ac:spMkLst>
        </pc:spChg>
        <pc:spChg chg="add mod">
          <ac:chgData name="Nicolás Rodríguez Uribe" userId="743eddab-4d2c-4c93-bdc4-e21608900313" providerId="ADAL" clId="{3100A2E4-5AD3-4E62-892C-17DE4B9E844F}" dt="2023-11-30T18:38:06.704" v="741" actId="1076"/>
          <ac:spMkLst>
            <pc:docMk/>
            <pc:sldMk cId="1533337814" sldId="281"/>
            <ac:spMk id="12" creationId="{5CE318ED-33EA-3E7D-E537-BB0B6B8F13E6}"/>
          </ac:spMkLst>
        </pc:spChg>
        <pc:spChg chg="add mod">
          <ac:chgData name="Nicolás Rodríguez Uribe" userId="743eddab-4d2c-4c93-bdc4-e21608900313" providerId="ADAL" clId="{3100A2E4-5AD3-4E62-892C-17DE4B9E844F}" dt="2023-11-30T18:37:39.098" v="734" actId="20577"/>
          <ac:spMkLst>
            <pc:docMk/>
            <pc:sldMk cId="1533337814" sldId="281"/>
            <ac:spMk id="13" creationId="{386BB757-6CFC-3A15-94CA-BF72145B6162}"/>
          </ac:spMkLst>
        </pc:spChg>
        <pc:spChg chg="add del mod">
          <ac:chgData name="Nicolás Rodríguez Uribe" userId="743eddab-4d2c-4c93-bdc4-e21608900313" providerId="ADAL" clId="{3100A2E4-5AD3-4E62-892C-17DE4B9E844F}" dt="2023-11-30T18:36:36.045" v="715"/>
          <ac:spMkLst>
            <pc:docMk/>
            <pc:sldMk cId="1533337814" sldId="281"/>
            <ac:spMk id="14" creationId="{88D83499-8882-4A9A-4BC0-19850DF00658}"/>
          </ac:spMkLst>
        </pc:spChg>
        <pc:spChg chg="add del mod">
          <ac:chgData name="Nicolás Rodríguez Uribe" userId="743eddab-4d2c-4c93-bdc4-e21608900313" providerId="ADAL" clId="{3100A2E4-5AD3-4E62-892C-17DE4B9E844F}" dt="2023-11-30T18:36:39.084" v="717"/>
          <ac:spMkLst>
            <pc:docMk/>
            <pc:sldMk cId="1533337814" sldId="281"/>
            <ac:spMk id="15" creationId="{C477FAC1-55BE-A51F-2022-EF8556430327}"/>
          </ac:spMkLst>
        </pc:spChg>
        <pc:spChg chg="add mod">
          <ac:chgData name="Nicolás Rodríguez Uribe" userId="743eddab-4d2c-4c93-bdc4-e21608900313" providerId="ADAL" clId="{3100A2E4-5AD3-4E62-892C-17DE4B9E844F}" dt="2023-11-30T18:37:43.843" v="738" actId="20577"/>
          <ac:spMkLst>
            <pc:docMk/>
            <pc:sldMk cId="1533337814" sldId="281"/>
            <ac:spMk id="16" creationId="{0FB913CD-3AA1-19FB-84A9-98898167C086}"/>
          </ac:spMkLst>
        </pc:spChg>
        <pc:spChg chg="add del">
          <ac:chgData name="Nicolás Rodríguez Uribe" userId="743eddab-4d2c-4c93-bdc4-e21608900313" providerId="ADAL" clId="{3100A2E4-5AD3-4E62-892C-17DE4B9E844F}" dt="2023-11-30T18:37:11.428" v="725"/>
          <ac:spMkLst>
            <pc:docMk/>
            <pc:sldMk cId="1533337814" sldId="281"/>
            <ac:spMk id="17" creationId="{0EFBAC7F-BA0F-F164-295C-5ECCE411E615}"/>
          </ac:spMkLst>
        </pc:spChg>
        <pc:spChg chg="add mod">
          <ac:chgData name="Nicolás Rodríguez Uribe" userId="743eddab-4d2c-4c93-bdc4-e21608900313" providerId="ADAL" clId="{3100A2E4-5AD3-4E62-892C-17DE4B9E844F}" dt="2023-11-30T18:38:11.673" v="743" actId="20577"/>
          <ac:spMkLst>
            <pc:docMk/>
            <pc:sldMk cId="1533337814" sldId="281"/>
            <ac:spMk id="18" creationId="{E0FBD66D-7363-A2EB-D974-4939D25F8BAB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44:09.794" v="816" actId="20577"/>
        <pc:sldMkLst>
          <pc:docMk/>
          <pc:sldMk cId="2750101200" sldId="282"/>
        </pc:sldMkLst>
        <pc:spChg chg="add del">
          <ac:chgData name="Nicolás Rodríguez Uribe" userId="743eddab-4d2c-4c93-bdc4-e21608900313" providerId="ADAL" clId="{3100A2E4-5AD3-4E62-892C-17DE4B9E844F}" dt="2023-11-30T18:38:28.426" v="746"/>
          <ac:spMkLst>
            <pc:docMk/>
            <pc:sldMk cId="2750101200" sldId="282"/>
            <ac:spMk id="3" creationId="{4473F6C1-EBAE-97C0-FBC0-C16116D8B902}"/>
          </ac:spMkLst>
        </pc:spChg>
        <pc:spChg chg="add mod">
          <ac:chgData name="Nicolás Rodríguez Uribe" userId="743eddab-4d2c-4c93-bdc4-e21608900313" providerId="ADAL" clId="{3100A2E4-5AD3-4E62-892C-17DE4B9E844F}" dt="2023-11-30T18:43:29.802" v="802" actId="20577"/>
          <ac:spMkLst>
            <pc:docMk/>
            <pc:sldMk cId="2750101200" sldId="282"/>
            <ac:spMk id="5" creationId="{791D9A89-B842-73A1-D781-AD8B767EFC3E}"/>
          </ac:spMkLst>
        </pc:spChg>
        <pc:spChg chg="add del">
          <ac:chgData name="Nicolás Rodríguez Uribe" userId="743eddab-4d2c-4c93-bdc4-e21608900313" providerId="ADAL" clId="{3100A2E4-5AD3-4E62-892C-17DE4B9E844F}" dt="2023-11-30T18:43:20.620" v="793"/>
          <ac:spMkLst>
            <pc:docMk/>
            <pc:sldMk cId="2750101200" sldId="282"/>
            <ac:spMk id="6" creationId="{AA179317-35C6-6759-0E35-35C8FBAA16EB}"/>
          </ac:spMkLst>
        </pc:spChg>
        <pc:spChg chg="add mod">
          <ac:chgData name="Nicolás Rodríguez Uribe" userId="743eddab-4d2c-4c93-bdc4-e21608900313" providerId="ADAL" clId="{3100A2E4-5AD3-4E62-892C-17DE4B9E844F}" dt="2023-11-30T18:44:09.794" v="816" actId="20577"/>
          <ac:spMkLst>
            <pc:docMk/>
            <pc:sldMk cId="2750101200" sldId="282"/>
            <ac:spMk id="7" creationId="{FC568F6C-A936-3039-7258-485D4BE8262B}"/>
          </ac:spMkLst>
        </pc:spChg>
        <pc:spChg chg="mod">
          <ac:chgData name="Nicolás Rodríguez Uribe" userId="743eddab-4d2c-4c93-bdc4-e21608900313" providerId="ADAL" clId="{3100A2E4-5AD3-4E62-892C-17DE4B9E844F}" dt="2023-11-30T18:39:29.258" v="772" actId="13926"/>
          <ac:spMkLst>
            <pc:docMk/>
            <pc:sldMk cId="2750101200" sldId="282"/>
            <ac:spMk id="8" creationId="{4B35274D-E949-DEBE-26E8-86EA0B9B5041}"/>
          </ac:spMkLst>
        </pc:spChg>
        <pc:spChg chg="add del">
          <ac:chgData name="Nicolás Rodríguez Uribe" userId="743eddab-4d2c-4c93-bdc4-e21608900313" providerId="ADAL" clId="{3100A2E4-5AD3-4E62-892C-17DE4B9E844F}" dt="2023-11-30T18:44:00.716" v="808"/>
          <ac:spMkLst>
            <pc:docMk/>
            <pc:sldMk cId="2750101200" sldId="282"/>
            <ac:spMk id="9" creationId="{F62AD199-AF32-E30B-D761-1EFD7F4D334F}"/>
          </ac:spMkLst>
        </pc:spChg>
        <pc:spChg chg="mod">
          <ac:chgData name="Nicolás Rodríguez Uribe" userId="743eddab-4d2c-4c93-bdc4-e21608900313" providerId="ADAL" clId="{3100A2E4-5AD3-4E62-892C-17DE4B9E844F}" dt="2023-11-30T18:43:02.490" v="789" actId="1076"/>
          <ac:spMkLst>
            <pc:docMk/>
            <pc:sldMk cId="2750101200" sldId="282"/>
            <ac:spMk id="10" creationId="{EAEB080F-E6D9-7CEB-5B77-D6443A753AAB}"/>
          </ac:spMkLst>
        </pc:spChg>
        <pc:spChg chg="mod">
          <ac:chgData name="Nicolás Rodríguez Uribe" userId="743eddab-4d2c-4c93-bdc4-e21608900313" providerId="ADAL" clId="{3100A2E4-5AD3-4E62-892C-17DE4B9E844F}" dt="2023-11-30T18:43:48.924" v="805" actId="1076"/>
          <ac:spMkLst>
            <pc:docMk/>
            <pc:sldMk cId="2750101200" sldId="282"/>
            <ac:spMk id="12" creationId="{5CE318ED-33EA-3E7D-E537-BB0B6B8F13E6}"/>
          </ac:spMkLst>
        </pc:spChg>
        <pc:spChg chg="mod">
          <ac:chgData name="Nicolás Rodríguez Uribe" userId="743eddab-4d2c-4c93-bdc4-e21608900313" providerId="ADAL" clId="{3100A2E4-5AD3-4E62-892C-17DE4B9E844F}" dt="2023-11-30T18:38:36.614" v="758" actId="20577"/>
          <ac:spMkLst>
            <pc:docMk/>
            <pc:sldMk cId="2750101200" sldId="282"/>
            <ac:spMk id="13" creationId="{386BB757-6CFC-3A15-94CA-BF72145B6162}"/>
          </ac:spMkLst>
        </pc:spChg>
        <pc:spChg chg="del mod">
          <ac:chgData name="Nicolás Rodríguez Uribe" userId="743eddab-4d2c-4c93-bdc4-e21608900313" providerId="ADAL" clId="{3100A2E4-5AD3-4E62-892C-17DE4B9E844F}" dt="2023-11-30T18:39:35.395" v="773" actId="478"/>
          <ac:spMkLst>
            <pc:docMk/>
            <pc:sldMk cId="2750101200" sldId="282"/>
            <ac:spMk id="16" creationId="{0FB913CD-3AA1-19FB-84A9-98898167C086}"/>
          </ac:spMkLst>
        </pc:spChg>
        <pc:spChg chg="del">
          <ac:chgData name="Nicolás Rodríguez Uribe" userId="743eddab-4d2c-4c93-bdc4-e21608900313" providerId="ADAL" clId="{3100A2E4-5AD3-4E62-892C-17DE4B9E844F}" dt="2023-11-30T18:41:06.045" v="788" actId="478"/>
          <ac:spMkLst>
            <pc:docMk/>
            <pc:sldMk cId="2750101200" sldId="282"/>
            <ac:spMk id="18" creationId="{E0FBD66D-7363-A2EB-D974-4939D25F8BAB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9:08:29.929" v="913" actId="20577"/>
        <pc:sldMkLst>
          <pc:docMk/>
          <pc:sldMk cId="1587319317" sldId="283"/>
        </pc:sldMkLst>
        <pc:spChg chg="mod">
          <ac:chgData name="Nicolás Rodríguez Uribe" userId="743eddab-4d2c-4c93-bdc4-e21608900313" providerId="ADAL" clId="{3100A2E4-5AD3-4E62-892C-17DE4B9E844F}" dt="2023-11-30T18:56:22.521" v="890" actId="1035"/>
          <ac:spMkLst>
            <pc:docMk/>
            <pc:sldMk cId="1587319317" sldId="283"/>
            <ac:spMk id="2" creationId="{000508C4-2A09-31F6-FFCB-F363E3C0E07F}"/>
          </ac:spMkLst>
        </pc:spChg>
        <pc:spChg chg="mod">
          <ac:chgData name="Nicolás Rodríguez Uribe" userId="743eddab-4d2c-4c93-bdc4-e21608900313" providerId="ADAL" clId="{3100A2E4-5AD3-4E62-892C-17DE4B9E844F}" dt="2023-11-30T18:47:39.275" v="826" actId="20577"/>
          <ac:spMkLst>
            <pc:docMk/>
            <pc:sldMk cId="1587319317" sldId="28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49:44.517" v="835" actId="20577"/>
          <ac:spMkLst>
            <pc:docMk/>
            <pc:sldMk cId="1587319317" sldId="283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8:56:22.521" v="890" actId="1035"/>
          <ac:spMkLst>
            <pc:docMk/>
            <pc:sldMk cId="1587319317" sldId="283"/>
            <ac:spMk id="6" creationId="{A4528EDF-331C-CB44-105D-6D147F33C076}"/>
          </ac:spMkLst>
        </pc:spChg>
        <pc:spChg chg="add mod">
          <ac:chgData name="Nicolás Rodríguez Uribe" userId="743eddab-4d2c-4c93-bdc4-e21608900313" providerId="ADAL" clId="{3100A2E4-5AD3-4E62-892C-17DE4B9E844F}" dt="2023-11-30T19:08:24.970" v="907" actId="20577"/>
          <ac:spMkLst>
            <pc:docMk/>
            <pc:sldMk cId="1587319317" sldId="283"/>
            <ac:spMk id="7" creationId="{FC13C854-8F4F-710E-33C4-CAEB67F0FFAA}"/>
          </ac:spMkLst>
        </pc:spChg>
        <pc:spChg chg="add mod">
          <ac:chgData name="Nicolás Rodríguez Uribe" userId="743eddab-4d2c-4c93-bdc4-e21608900313" providerId="ADAL" clId="{3100A2E4-5AD3-4E62-892C-17DE4B9E844F}" dt="2023-11-30T19:08:29.929" v="913" actId="20577"/>
          <ac:spMkLst>
            <pc:docMk/>
            <pc:sldMk cId="1587319317" sldId="283"/>
            <ac:spMk id="8" creationId="{99E859B8-568A-CE29-E408-81B3F8ABAD59}"/>
          </ac:spMkLst>
        </pc:spChg>
        <pc:spChg chg="add mod">
          <ac:chgData name="Nicolás Rodríguez Uribe" userId="743eddab-4d2c-4c93-bdc4-e21608900313" providerId="ADAL" clId="{3100A2E4-5AD3-4E62-892C-17DE4B9E844F}" dt="2023-11-30T18:56:29.178" v="891" actId="6549"/>
          <ac:spMkLst>
            <pc:docMk/>
            <pc:sldMk cId="1587319317" sldId="283"/>
            <ac:spMk id="10" creationId="{CAE6ECA3-61EA-62CF-E580-3EF05BA9AEA4}"/>
          </ac:spMkLst>
        </pc:spChg>
      </pc:sldChg>
      <pc:sldChg chg="addSp delSp modSp add mod ord">
        <pc:chgData name="Nicolás Rodríguez Uribe" userId="743eddab-4d2c-4c93-bdc4-e21608900313" providerId="ADAL" clId="{3100A2E4-5AD3-4E62-892C-17DE4B9E844F}" dt="2023-11-30T19:12:42.758" v="968" actId="313"/>
        <pc:sldMkLst>
          <pc:docMk/>
          <pc:sldMk cId="3933284382" sldId="284"/>
        </pc:sldMkLst>
        <pc:spChg chg="mod">
          <ac:chgData name="Nicolás Rodríguez Uribe" userId="743eddab-4d2c-4c93-bdc4-e21608900313" providerId="ADAL" clId="{3100A2E4-5AD3-4E62-892C-17DE4B9E844F}" dt="2023-11-30T18:56:45.413" v="901" actId="20577"/>
          <ac:spMkLst>
            <pc:docMk/>
            <pc:sldMk cId="3933284382" sldId="284"/>
            <ac:spMk id="4" creationId="{EC7282F1-25B7-6A2B-F234-CA687E2D4AE7}"/>
          </ac:spMkLst>
        </pc:spChg>
        <pc:spChg chg="add mod">
          <ac:chgData name="Nicolás Rodríguez Uribe" userId="743eddab-4d2c-4c93-bdc4-e21608900313" providerId="ADAL" clId="{3100A2E4-5AD3-4E62-892C-17DE4B9E844F}" dt="2023-11-30T19:09:59.849" v="939" actId="14100"/>
          <ac:spMkLst>
            <pc:docMk/>
            <pc:sldMk cId="3933284382" sldId="284"/>
            <ac:spMk id="5" creationId="{CAD2F879-A2D0-7643-ECAC-33EBCBF281C5}"/>
          </ac:spMkLst>
        </pc:spChg>
        <pc:spChg chg="add mod">
          <ac:chgData name="Nicolás Rodríguez Uribe" userId="743eddab-4d2c-4c93-bdc4-e21608900313" providerId="ADAL" clId="{3100A2E4-5AD3-4E62-892C-17DE4B9E844F}" dt="2023-11-30T19:10:39.297" v="948" actId="20577"/>
          <ac:spMkLst>
            <pc:docMk/>
            <pc:sldMk cId="3933284382" sldId="284"/>
            <ac:spMk id="6" creationId="{74CDE6F0-F98C-FB48-BE9E-A3819E594A6E}"/>
          </ac:spMkLst>
        </pc:spChg>
        <pc:spChg chg="del mod">
          <ac:chgData name="Nicolás Rodríguez Uribe" userId="743eddab-4d2c-4c93-bdc4-e21608900313" providerId="ADAL" clId="{3100A2E4-5AD3-4E62-892C-17DE4B9E844F}" dt="2023-11-30T19:09:13.976" v="926" actId="478"/>
          <ac:spMkLst>
            <pc:docMk/>
            <pc:sldMk cId="3933284382" sldId="284"/>
            <ac:spMk id="8" creationId="{4B35274D-E949-DEBE-26E8-86EA0B9B5041}"/>
          </ac:spMkLst>
        </pc:spChg>
        <pc:spChg chg="add mod">
          <ac:chgData name="Nicolás Rodríguez Uribe" userId="743eddab-4d2c-4c93-bdc4-e21608900313" providerId="ADAL" clId="{3100A2E4-5AD3-4E62-892C-17DE4B9E844F}" dt="2023-11-30T19:12:42.758" v="968" actId="313"/>
          <ac:spMkLst>
            <pc:docMk/>
            <pc:sldMk cId="3933284382" sldId="284"/>
            <ac:spMk id="9" creationId="{AEBB1878-2394-DCAA-8CC3-033F29E57D49}"/>
          </ac:spMkLst>
        </pc:spChg>
        <pc:spChg chg="del">
          <ac:chgData name="Nicolás Rodríguez Uribe" userId="743eddab-4d2c-4c93-bdc4-e21608900313" providerId="ADAL" clId="{3100A2E4-5AD3-4E62-892C-17DE4B9E844F}" dt="2023-11-30T19:09:09.097" v="923" actId="478"/>
          <ac:spMkLst>
            <pc:docMk/>
            <pc:sldMk cId="3933284382" sldId="284"/>
            <ac:spMk id="10" creationId="{EAEB080F-E6D9-7CEB-5B77-D6443A753AAB}"/>
          </ac:spMkLst>
        </pc:spChg>
        <pc:spChg chg="del">
          <ac:chgData name="Nicolás Rodríguez Uribe" userId="743eddab-4d2c-4c93-bdc4-e21608900313" providerId="ADAL" clId="{3100A2E4-5AD3-4E62-892C-17DE4B9E844F}" dt="2023-11-30T19:09:11.488" v="925" actId="478"/>
          <ac:spMkLst>
            <pc:docMk/>
            <pc:sldMk cId="3933284382" sldId="284"/>
            <ac:spMk id="12" creationId="{5CE318ED-33EA-3E7D-E537-BB0B6B8F13E6}"/>
          </ac:spMkLst>
        </pc:spChg>
        <pc:spChg chg="mod">
          <ac:chgData name="Nicolás Rodríguez Uribe" userId="743eddab-4d2c-4c93-bdc4-e21608900313" providerId="ADAL" clId="{3100A2E4-5AD3-4E62-892C-17DE4B9E844F}" dt="2023-11-30T19:09:38.121" v="935" actId="20577"/>
          <ac:spMkLst>
            <pc:docMk/>
            <pc:sldMk cId="3933284382" sldId="284"/>
            <ac:spMk id="13" creationId="{386BB757-6CFC-3A15-94CA-BF72145B6162}"/>
          </ac:spMkLst>
        </pc:spChg>
        <pc:spChg chg="del">
          <ac:chgData name="Nicolás Rodríguez Uribe" userId="743eddab-4d2c-4c93-bdc4-e21608900313" providerId="ADAL" clId="{3100A2E4-5AD3-4E62-892C-17DE4B9E844F}" dt="2023-11-30T19:09:07.841" v="922" actId="478"/>
          <ac:spMkLst>
            <pc:docMk/>
            <pc:sldMk cId="3933284382" sldId="284"/>
            <ac:spMk id="16" creationId="{0FB913CD-3AA1-19FB-84A9-98898167C086}"/>
          </ac:spMkLst>
        </pc:spChg>
        <pc:spChg chg="del">
          <ac:chgData name="Nicolás Rodríguez Uribe" userId="743eddab-4d2c-4c93-bdc4-e21608900313" providerId="ADAL" clId="{3100A2E4-5AD3-4E62-892C-17DE4B9E844F}" dt="2023-11-30T19:09:10.296" v="924" actId="478"/>
          <ac:spMkLst>
            <pc:docMk/>
            <pc:sldMk cId="3933284382" sldId="284"/>
            <ac:spMk id="18" creationId="{E0FBD66D-7363-A2EB-D974-4939D25F8BAB}"/>
          </ac:spMkLst>
        </pc:spChg>
      </pc:sldChg>
      <pc:sldChg chg="modSp add mod ord">
        <pc:chgData name="Nicolás Rodríguez Uribe" userId="743eddab-4d2c-4c93-bdc4-e21608900313" providerId="ADAL" clId="{3100A2E4-5AD3-4E62-892C-17DE4B9E844F}" dt="2023-11-30T19:43:26.443" v="1209" actId="20577"/>
        <pc:sldMkLst>
          <pc:docMk/>
          <pc:sldMk cId="966457251" sldId="285"/>
        </pc:sldMkLst>
        <pc:spChg chg="mod">
          <ac:chgData name="Nicolás Rodríguez Uribe" userId="743eddab-4d2c-4c93-bdc4-e21608900313" providerId="ADAL" clId="{3100A2E4-5AD3-4E62-892C-17DE4B9E844F}" dt="2023-11-30T19:41:04.754" v="1164" actId="20577"/>
          <ac:spMkLst>
            <pc:docMk/>
            <pc:sldMk cId="966457251" sldId="28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9:43:26.443" v="1209" actId="20577"/>
          <ac:spMkLst>
            <pc:docMk/>
            <pc:sldMk cId="966457251" sldId="28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3100A2E4-5AD3-4E62-892C-17DE4B9E844F}" dt="2023-11-30T19:21:44.897" v="970" actId="47"/>
        <pc:sldMkLst>
          <pc:docMk/>
          <pc:sldMk cId="1862631152" sldId="285"/>
        </pc:sldMkLst>
      </pc:sldChg>
      <pc:sldChg chg="modSp add mod">
        <pc:chgData name="Nicolás Rodríguez Uribe" userId="743eddab-4d2c-4c93-bdc4-e21608900313" providerId="ADAL" clId="{3100A2E4-5AD3-4E62-892C-17DE4B9E844F}" dt="2023-11-30T20:01:35.339" v="1235" actId="15"/>
        <pc:sldMkLst>
          <pc:docMk/>
          <pc:sldMk cId="615424650" sldId="286"/>
        </pc:sldMkLst>
        <pc:spChg chg="mod">
          <ac:chgData name="Nicolás Rodríguez Uribe" userId="743eddab-4d2c-4c93-bdc4-e21608900313" providerId="ADAL" clId="{3100A2E4-5AD3-4E62-892C-17DE4B9E844F}" dt="2023-11-30T19:59:24.835" v="1212" actId="20577"/>
          <ac:spMkLst>
            <pc:docMk/>
            <pc:sldMk cId="615424650" sldId="28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20:01:35.339" v="1235" actId="15"/>
          <ac:spMkLst>
            <pc:docMk/>
            <pc:sldMk cId="615424650" sldId="286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51D485C7-A849-4202-8DF7-E88D7704FB0F}"/>
    <pc:docChg chg="addSld modSld sldOrd">
      <pc:chgData name="Nicolás Rodríguez Uribe" userId="743eddab-4d2c-4c93-bdc4-e21608900313" providerId="ADAL" clId="{51D485C7-A849-4202-8DF7-E88D7704FB0F}" dt="2023-12-15T10:36:59.387" v="12" actId="113"/>
      <pc:docMkLst>
        <pc:docMk/>
      </pc:docMkLst>
      <pc:sldChg chg="modSp mod">
        <pc:chgData name="Nicolás Rodríguez Uribe" userId="743eddab-4d2c-4c93-bdc4-e21608900313" providerId="ADAL" clId="{51D485C7-A849-4202-8DF7-E88D7704FB0F}" dt="2023-12-15T10:36:17.548" v="6" actId="113"/>
        <pc:sldMkLst>
          <pc:docMk/>
          <pc:sldMk cId="2047059153" sldId="257"/>
        </pc:sldMkLst>
        <pc:spChg chg="mod">
          <ac:chgData name="Nicolás Rodríguez Uribe" userId="743eddab-4d2c-4c93-bdc4-e21608900313" providerId="ADAL" clId="{51D485C7-A849-4202-8DF7-E88D7704FB0F}" dt="2023-12-15T10:36:17.548" v="6" actId="113"/>
          <ac:spMkLst>
            <pc:docMk/>
            <pc:sldMk cId="2047059153" sldId="257"/>
            <ac:spMk id="5" creationId="{CA4367EF-420F-8AB9-B445-DF046B536613}"/>
          </ac:spMkLst>
        </pc:spChg>
      </pc:sldChg>
      <pc:sldChg chg="addSp modSp add ord">
        <pc:chgData name="Nicolás Rodríguez Uribe" userId="743eddab-4d2c-4c93-bdc4-e21608900313" providerId="ADAL" clId="{51D485C7-A849-4202-8DF7-E88D7704FB0F}" dt="2023-12-15T10:16:02.442" v="3"/>
        <pc:sldMkLst>
          <pc:docMk/>
          <pc:sldMk cId="3331990935" sldId="305"/>
        </pc:sldMkLst>
        <pc:spChg chg="add mod">
          <ac:chgData name="Nicolás Rodríguez Uribe" userId="743eddab-4d2c-4c93-bdc4-e21608900313" providerId="ADAL" clId="{51D485C7-A849-4202-8DF7-E88D7704FB0F}" dt="2023-12-15T10:16:02.442" v="3"/>
          <ac:spMkLst>
            <pc:docMk/>
            <pc:sldMk cId="3331990935" sldId="305"/>
            <ac:spMk id="4" creationId="{28A0E8E1-A474-2668-A8B1-07D11640FF6C}"/>
          </ac:spMkLst>
        </pc:spChg>
      </pc:sldChg>
      <pc:sldChg chg="modSp add mod">
        <pc:chgData name="Nicolás Rodríguez Uribe" userId="743eddab-4d2c-4c93-bdc4-e21608900313" providerId="ADAL" clId="{51D485C7-A849-4202-8DF7-E88D7704FB0F}" dt="2023-12-15T10:36:10.673" v="5" actId="113"/>
        <pc:sldMkLst>
          <pc:docMk/>
          <pc:sldMk cId="2591623735" sldId="306"/>
        </pc:sldMkLst>
        <pc:spChg chg="mod">
          <ac:chgData name="Nicolás Rodríguez Uribe" userId="743eddab-4d2c-4c93-bdc4-e21608900313" providerId="ADAL" clId="{51D485C7-A849-4202-8DF7-E88D7704FB0F}" dt="2023-12-15T10:36:10.673" v="5" actId="113"/>
          <ac:spMkLst>
            <pc:docMk/>
            <pc:sldMk cId="2591623735" sldId="30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1D485C7-A849-4202-8DF7-E88D7704FB0F}" dt="2023-12-15T10:36:28.743" v="8" actId="113"/>
        <pc:sldMkLst>
          <pc:docMk/>
          <pc:sldMk cId="2895661851" sldId="307"/>
        </pc:sldMkLst>
        <pc:spChg chg="mod">
          <ac:chgData name="Nicolás Rodríguez Uribe" userId="743eddab-4d2c-4c93-bdc4-e21608900313" providerId="ADAL" clId="{51D485C7-A849-4202-8DF7-E88D7704FB0F}" dt="2023-12-15T10:36:28.743" v="8" actId="113"/>
          <ac:spMkLst>
            <pc:docMk/>
            <pc:sldMk cId="2895661851" sldId="30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1D485C7-A849-4202-8DF7-E88D7704FB0F}" dt="2023-12-15T10:36:46.484" v="10" actId="113"/>
        <pc:sldMkLst>
          <pc:docMk/>
          <pc:sldMk cId="3500642863" sldId="308"/>
        </pc:sldMkLst>
        <pc:spChg chg="mod">
          <ac:chgData name="Nicolás Rodríguez Uribe" userId="743eddab-4d2c-4c93-bdc4-e21608900313" providerId="ADAL" clId="{51D485C7-A849-4202-8DF7-E88D7704FB0F}" dt="2023-12-15T10:36:46.484" v="10" actId="113"/>
          <ac:spMkLst>
            <pc:docMk/>
            <pc:sldMk cId="3500642863" sldId="30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1D485C7-A849-4202-8DF7-E88D7704FB0F}" dt="2023-12-15T10:36:59.387" v="12" actId="113"/>
        <pc:sldMkLst>
          <pc:docMk/>
          <pc:sldMk cId="3012992565" sldId="309"/>
        </pc:sldMkLst>
        <pc:spChg chg="mod">
          <ac:chgData name="Nicolás Rodríguez Uribe" userId="743eddab-4d2c-4c93-bdc4-e21608900313" providerId="ADAL" clId="{51D485C7-A849-4202-8DF7-E88D7704FB0F}" dt="2023-12-15T10:36:59.387" v="12" actId="113"/>
          <ac:spMkLst>
            <pc:docMk/>
            <pc:sldMk cId="3012992565" sldId="309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2DA69F09-059A-4ECF-AA5A-704831355A08}"/>
    <pc:docChg chg="undo custSel addSld delSld modSld sldOrd">
      <pc:chgData name="Nicolás Rodríguez Uribe" userId="743eddab-4d2c-4c93-bdc4-e21608900313" providerId="ADAL" clId="{2DA69F09-059A-4ECF-AA5A-704831355A08}" dt="2023-12-08T11:05:32.016" v="3720" actId="20577"/>
      <pc:docMkLst>
        <pc:docMk/>
      </pc:docMkLst>
      <pc:sldChg chg="modSp mod">
        <pc:chgData name="Nicolás Rodríguez Uribe" userId="743eddab-4d2c-4c93-bdc4-e21608900313" providerId="ADAL" clId="{2DA69F09-059A-4ECF-AA5A-704831355A08}" dt="2023-12-06T14:59:54.575" v="10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2DA69F09-059A-4ECF-AA5A-704831355A08}" dt="2023-12-06T14:59:54.575" v="10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2DA69F09-059A-4ECF-AA5A-704831355A08}" dt="2023-12-08T11:05:32.016" v="372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2DA69F09-059A-4ECF-AA5A-704831355A08}" dt="2023-12-08T11:05:32.016" v="372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2994788578" sldId="258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3378182893" sldId="259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3658908775" sldId="260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3281800498" sldId="261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4118245703" sldId="262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1088411472" sldId="263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2540369268" sldId="264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3129573607" sldId="265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60515321" sldId="266"/>
        </pc:sldMkLst>
      </pc:sldChg>
      <pc:sldChg chg="del">
        <pc:chgData name="Nicolás Rodríguez Uribe" userId="743eddab-4d2c-4c93-bdc4-e21608900313" providerId="ADAL" clId="{2DA69F09-059A-4ECF-AA5A-704831355A08}" dt="2023-12-06T14:59:28.547" v="0" actId="47"/>
        <pc:sldMkLst>
          <pc:docMk/>
          <pc:sldMk cId="610396330" sldId="267"/>
        </pc:sldMkLst>
      </pc:sldChg>
      <pc:sldChg chg="del">
        <pc:chgData name="Nicolás Rodríguez Uribe" userId="743eddab-4d2c-4c93-bdc4-e21608900313" providerId="ADAL" clId="{2DA69F09-059A-4ECF-AA5A-704831355A08}" dt="2023-12-07T10:15:28.729" v="347" actId="47"/>
        <pc:sldMkLst>
          <pc:docMk/>
          <pc:sldMk cId="255293437" sldId="268"/>
        </pc:sldMkLst>
      </pc:sldChg>
      <pc:sldChg chg="del">
        <pc:chgData name="Nicolás Rodríguez Uribe" userId="743eddab-4d2c-4c93-bdc4-e21608900313" providerId="ADAL" clId="{2DA69F09-059A-4ECF-AA5A-704831355A08}" dt="2023-12-06T14:59:43.075" v="4" actId="47"/>
        <pc:sldMkLst>
          <pc:docMk/>
          <pc:sldMk cId="327631439" sldId="269"/>
        </pc:sldMkLst>
      </pc:sldChg>
      <pc:sldChg chg="del">
        <pc:chgData name="Nicolás Rodríguez Uribe" userId="743eddab-4d2c-4c93-bdc4-e21608900313" providerId="ADAL" clId="{2DA69F09-059A-4ECF-AA5A-704831355A08}" dt="2023-12-06T14:59:41.937" v="3" actId="47"/>
        <pc:sldMkLst>
          <pc:docMk/>
          <pc:sldMk cId="1676320299" sldId="270"/>
        </pc:sldMkLst>
      </pc:sldChg>
      <pc:sldChg chg="modSp add mod ord">
        <pc:chgData name="Nicolás Rodríguez Uribe" userId="743eddab-4d2c-4c93-bdc4-e21608900313" providerId="ADAL" clId="{2DA69F09-059A-4ECF-AA5A-704831355A08}" dt="2023-12-06T15:05:03.256" v="105" actId="20577"/>
        <pc:sldMkLst>
          <pc:docMk/>
          <pc:sldMk cId="3271971215" sldId="271"/>
        </pc:sldMkLst>
        <pc:spChg chg="mod">
          <ac:chgData name="Nicolás Rodríguez Uribe" userId="743eddab-4d2c-4c93-bdc4-e21608900313" providerId="ADAL" clId="{2DA69F09-059A-4ECF-AA5A-704831355A08}" dt="2023-12-06T15:00:19.184" v="22" actId="20577"/>
          <ac:spMkLst>
            <pc:docMk/>
            <pc:sldMk cId="3271971215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6T15:05:03.256" v="105" actId="20577"/>
          <ac:spMkLst>
            <pc:docMk/>
            <pc:sldMk cId="3271971215" sldId="27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2DA69F09-059A-4ECF-AA5A-704831355A08}" dt="2023-12-06T14:59:34.084" v="1" actId="47"/>
        <pc:sldMkLst>
          <pc:docMk/>
          <pc:sldMk cId="3738706487" sldId="271"/>
        </pc:sldMkLst>
      </pc:sldChg>
      <pc:sldChg chg="del">
        <pc:chgData name="Nicolás Rodríguez Uribe" userId="743eddab-4d2c-4c93-bdc4-e21608900313" providerId="ADAL" clId="{2DA69F09-059A-4ECF-AA5A-704831355A08}" dt="2023-12-06T14:59:34.084" v="1" actId="47"/>
        <pc:sldMkLst>
          <pc:docMk/>
          <pc:sldMk cId="1996403355" sldId="272"/>
        </pc:sldMkLst>
      </pc:sldChg>
      <pc:sldChg chg="modSp add mod">
        <pc:chgData name="Nicolás Rodríguez Uribe" userId="743eddab-4d2c-4c93-bdc4-e21608900313" providerId="ADAL" clId="{2DA69F09-059A-4ECF-AA5A-704831355A08}" dt="2023-12-06T15:02:53.118" v="88" actId="6549"/>
        <pc:sldMkLst>
          <pc:docMk/>
          <pc:sldMk cId="3039010620" sldId="272"/>
        </pc:sldMkLst>
        <pc:spChg chg="mod">
          <ac:chgData name="Nicolás Rodríguez Uribe" userId="743eddab-4d2c-4c93-bdc4-e21608900313" providerId="ADAL" clId="{2DA69F09-059A-4ECF-AA5A-704831355A08}" dt="2023-12-06T15:02:53.118" v="88" actId="6549"/>
          <ac:spMkLst>
            <pc:docMk/>
            <pc:sldMk cId="3039010620" sldId="27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6T15:07:40.864" v="150" actId="20577"/>
        <pc:sldMkLst>
          <pc:docMk/>
          <pc:sldMk cId="1336882567" sldId="273"/>
        </pc:sldMkLst>
        <pc:spChg chg="mod">
          <ac:chgData name="Nicolás Rodríguez Uribe" userId="743eddab-4d2c-4c93-bdc4-e21608900313" providerId="ADAL" clId="{2DA69F09-059A-4ECF-AA5A-704831355A08}" dt="2023-12-06T15:07:40.864" v="150" actId="20577"/>
          <ac:spMkLst>
            <pc:docMk/>
            <pc:sldMk cId="1336882567" sldId="27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6T15:07:23.896" v="138" actId="6549"/>
          <ac:spMkLst>
            <pc:docMk/>
            <pc:sldMk cId="1336882567" sldId="273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2DA69F09-059A-4ECF-AA5A-704831355A08}" dt="2023-12-06T14:59:34.084" v="1" actId="47"/>
        <pc:sldMkLst>
          <pc:docMk/>
          <pc:sldMk cId="2003345323" sldId="273"/>
        </pc:sldMkLst>
      </pc:sldChg>
      <pc:sldChg chg="del">
        <pc:chgData name="Nicolás Rodríguez Uribe" userId="743eddab-4d2c-4c93-bdc4-e21608900313" providerId="ADAL" clId="{2DA69F09-059A-4ECF-AA5A-704831355A08}" dt="2023-12-06T14:59:34.084" v="1" actId="47"/>
        <pc:sldMkLst>
          <pc:docMk/>
          <pc:sldMk cId="3253328068" sldId="274"/>
        </pc:sldMkLst>
      </pc:sldChg>
      <pc:sldChg chg="modSp add mod">
        <pc:chgData name="Nicolás Rodríguez Uribe" userId="743eddab-4d2c-4c93-bdc4-e21608900313" providerId="ADAL" clId="{2DA69F09-059A-4ECF-AA5A-704831355A08}" dt="2023-12-06T15:09:31.551" v="158" actId="6549"/>
        <pc:sldMkLst>
          <pc:docMk/>
          <pc:sldMk cId="3964303150" sldId="274"/>
        </pc:sldMkLst>
        <pc:spChg chg="mod">
          <ac:chgData name="Nicolás Rodríguez Uribe" userId="743eddab-4d2c-4c93-bdc4-e21608900313" providerId="ADAL" clId="{2DA69F09-059A-4ECF-AA5A-704831355A08}" dt="2023-12-06T15:09:11.348" v="154" actId="20577"/>
          <ac:spMkLst>
            <pc:docMk/>
            <pc:sldMk cId="3964303150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6T15:09:31.551" v="158" actId="6549"/>
          <ac:spMkLst>
            <pc:docMk/>
            <pc:sldMk cId="3964303150" sldId="27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6T15:10:36.335" v="200" actId="20577"/>
        <pc:sldMkLst>
          <pc:docMk/>
          <pc:sldMk cId="787546833" sldId="275"/>
        </pc:sldMkLst>
        <pc:spChg chg="mod">
          <ac:chgData name="Nicolás Rodríguez Uribe" userId="743eddab-4d2c-4c93-bdc4-e21608900313" providerId="ADAL" clId="{2DA69F09-059A-4ECF-AA5A-704831355A08}" dt="2023-12-06T15:10:36.335" v="200" actId="20577"/>
          <ac:spMkLst>
            <pc:docMk/>
            <pc:sldMk cId="787546833" sldId="275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2DA69F09-059A-4ECF-AA5A-704831355A08}" dt="2023-12-06T14:59:34.084" v="1" actId="47"/>
        <pc:sldMkLst>
          <pc:docMk/>
          <pc:sldMk cId="1607114438" sldId="275"/>
        </pc:sldMkLst>
      </pc:sldChg>
      <pc:sldChg chg="modSp add mod">
        <pc:chgData name="Nicolás Rodríguez Uribe" userId="743eddab-4d2c-4c93-bdc4-e21608900313" providerId="ADAL" clId="{2DA69F09-059A-4ECF-AA5A-704831355A08}" dt="2023-12-06T15:17:51.885" v="235" actId="20577"/>
        <pc:sldMkLst>
          <pc:docMk/>
          <pc:sldMk cId="1609196456" sldId="276"/>
        </pc:sldMkLst>
        <pc:spChg chg="mod">
          <ac:chgData name="Nicolás Rodríguez Uribe" userId="743eddab-4d2c-4c93-bdc4-e21608900313" providerId="ADAL" clId="{2DA69F09-059A-4ECF-AA5A-704831355A08}" dt="2023-12-06T15:17:51.885" v="235" actId="20577"/>
          <ac:spMkLst>
            <pc:docMk/>
            <pc:sldMk cId="1609196456" sldId="27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6T15:18:01.377" v="239" actId="20577"/>
        <pc:sldMkLst>
          <pc:docMk/>
          <pc:sldMk cId="4009169787" sldId="277"/>
        </pc:sldMkLst>
        <pc:spChg chg="mod">
          <ac:chgData name="Nicolás Rodríguez Uribe" userId="743eddab-4d2c-4c93-bdc4-e21608900313" providerId="ADAL" clId="{2DA69F09-059A-4ECF-AA5A-704831355A08}" dt="2023-12-06T15:18:01.377" v="239" actId="20577"/>
          <ac:spMkLst>
            <pc:docMk/>
            <pc:sldMk cId="4009169787" sldId="27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6T15:21:29.611" v="311" actId="6549"/>
        <pc:sldMkLst>
          <pc:docMk/>
          <pc:sldMk cId="68769369" sldId="278"/>
        </pc:sldMkLst>
        <pc:spChg chg="mod">
          <ac:chgData name="Nicolás Rodríguez Uribe" userId="743eddab-4d2c-4c93-bdc4-e21608900313" providerId="ADAL" clId="{2DA69F09-059A-4ECF-AA5A-704831355A08}" dt="2023-12-06T15:19:04.886" v="253" actId="313"/>
          <ac:spMkLst>
            <pc:docMk/>
            <pc:sldMk cId="68769369" sldId="27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6T15:21:29.611" v="311" actId="6549"/>
          <ac:spMkLst>
            <pc:docMk/>
            <pc:sldMk cId="68769369" sldId="278"/>
            <ac:spMk id="5" creationId="{CA4367EF-420F-8AB9-B445-DF046B536613}"/>
          </ac:spMkLst>
        </pc:spChg>
      </pc:sldChg>
      <pc:sldChg chg="addSp modSp add mod">
        <pc:chgData name="Nicolás Rodríguez Uribe" userId="743eddab-4d2c-4c93-bdc4-e21608900313" providerId="ADAL" clId="{2DA69F09-059A-4ECF-AA5A-704831355A08}" dt="2023-12-07T10:15:25.894" v="346" actId="20577"/>
        <pc:sldMkLst>
          <pc:docMk/>
          <pc:sldMk cId="2346616327" sldId="279"/>
        </pc:sldMkLst>
        <pc:spChg chg="add mod">
          <ac:chgData name="Nicolás Rodríguez Uribe" userId="743eddab-4d2c-4c93-bdc4-e21608900313" providerId="ADAL" clId="{2DA69F09-059A-4ECF-AA5A-704831355A08}" dt="2023-12-07T10:15:12.496" v="331" actId="6549"/>
          <ac:spMkLst>
            <pc:docMk/>
            <pc:sldMk cId="2346616327" sldId="279"/>
            <ac:spMk id="3" creationId="{01F3867D-9B63-99BD-7E9D-A3F9302992AF}"/>
          </ac:spMkLst>
        </pc:spChg>
        <pc:spChg chg="mod">
          <ac:chgData name="Nicolás Rodríguez Uribe" userId="743eddab-4d2c-4c93-bdc4-e21608900313" providerId="ADAL" clId="{2DA69F09-059A-4ECF-AA5A-704831355A08}" dt="2023-12-06T15:27:06.067" v="317" actId="20577"/>
          <ac:spMkLst>
            <pc:docMk/>
            <pc:sldMk cId="2346616327" sldId="279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2DA69F09-059A-4ECF-AA5A-704831355A08}" dt="2023-12-07T10:15:25.894" v="346" actId="20577"/>
          <ac:spMkLst>
            <pc:docMk/>
            <pc:sldMk cId="2346616327" sldId="279"/>
            <ac:spMk id="6" creationId="{8A48079D-5791-0734-63E7-3B90ABB2198E}"/>
          </ac:spMkLst>
        </pc:spChg>
      </pc:sldChg>
      <pc:sldChg chg="modSp add mod ord">
        <pc:chgData name="Nicolás Rodríguez Uribe" userId="743eddab-4d2c-4c93-bdc4-e21608900313" providerId="ADAL" clId="{2DA69F09-059A-4ECF-AA5A-704831355A08}" dt="2023-12-07T10:16:33.184" v="367" actId="6549"/>
        <pc:sldMkLst>
          <pc:docMk/>
          <pc:sldMk cId="1038706091" sldId="280"/>
        </pc:sldMkLst>
        <pc:spChg chg="mod">
          <ac:chgData name="Nicolás Rodríguez Uribe" userId="743eddab-4d2c-4c93-bdc4-e21608900313" providerId="ADAL" clId="{2DA69F09-059A-4ECF-AA5A-704831355A08}" dt="2023-12-07T10:16:33.184" v="367" actId="6549"/>
          <ac:spMkLst>
            <pc:docMk/>
            <pc:sldMk cId="1038706091" sldId="28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7T18:27:02.129" v="404" actId="20577"/>
        <pc:sldMkLst>
          <pc:docMk/>
          <pc:sldMk cId="1231236049" sldId="281"/>
        </pc:sldMkLst>
        <pc:spChg chg="mod">
          <ac:chgData name="Nicolás Rodríguez Uribe" userId="743eddab-4d2c-4c93-bdc4-e21608900313" providerId="ADAL" clId="{2DA69F09-059A-4ECF-AA5A-704831355A08}" dt="2023-12-07T18:24:00.126" v="370" actId="20577"/>
          <ac:spMkLst>
            <pc:docMk/>
            <pc:sldMk cId="1231236049" sldId="28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7T18:27:02.129" v="404" actId="20577"/>
          <ac:spMkLst>
            <pc:docMk/>
            <pc:sldMk cId="1231236049" sldId="28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7T18:26:20.737" v="400" actId="6549"/>
        <pc:sldMkLst>
          <pc:docMk/>
          <pc:sldMk cId="3742026378" sldId="282"/>
        </pc:sldMkLst>
        <pc:spChg chg="mod">
          <ac:chgData name="Nicolás Rodríguez Uribe" userId="743eddab-4d2c-4c93-bdc4-e21608900313" providerId="ADAL" clId="{2DA69F09-059A-4ECF-AA5A-704831355A08}" dt="2023-12-07T18:26:20.737" v="400" actId="6549"/>
          <ac:spMkLst>
            <pc:docMk/>
            <pc:sldMk cId="3742026378" sldId="28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7T18:26:33.028" v="403" actId="15"/>
        <pc:sldMkLst>
          <pc:docMk/>
          <pc:sldMk cId="2166000124" sldId="283"/>
        </pc:sldMkLst>
        <pc:spChg chg="mod">
          <ac:chgData name="Nicolás Rodríguez Uribe" userId="743eddab-4d2c-4c93-bdc4-e21608900313" providerId="ADAL" clId="{2DA69F09-059A-4ECF-AA5A-704831355A08}" dt="2023-12-07T18:26:33.028" v="403" actId="15"/>
          <ac:spMkLst>
            <pc:docMk/>
            <pc:sldMk cId="2166000124" sldId="283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2DA69F09-059A-4ECF-AA5A-704831355A08}" dt="2023-12-07T20:38:55.307" v="898" actId="47"/>
        <pc:sldMkLst>
          <pc:docMk/>
          <pc:sldMk cId="2290417187" sldId="284"/>
        </pc:sldMkLst>
        <pc:spChg chg="mod">
          <ac:chgData name="Nicolás Rodríguez Uribe" userId="743eddab-4d2c-4c93-bdc4-e21608900313" providerId="ADAL" clId="{2DA69F09-059A-4ECF-AA5A-704831355A08}" dt="2023-12-07T19:53:08.104" v="406"/>
          <ac:spMkLst>
            <pc:docMk/>
            <pc:sldMk cId="2290417187" sldId="28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2DA69F09-059A-4ECF-AA5A-704831355A08}" dt="2023-12-07T20:07:22.314" v="896" actId="1076"/>
        <pc:sldMkLst>
          <pc:docMk/>
          <pc:sldMk cId="1755031966" sldId="285"/>
        </pc:sldMkLst>
        <pc:spChg chg="add mod">
          <ac:chgData name="Nicolás Rodríguez Uribe" userId="743eddab-4d2c-4c93-bdc4-e21608900313" providerId="ADAL" clId="{2DA69F09-059A-4ECF-AA5A-704831355A08}" dt="2023-12-07T19:58:41.958" v="492" actId="1076"/>
          <ac:spMkLst>
            <pc:docMk/>
            <pc:sldMk cId="1755031966" sldId="285"/>
            <ac:spMk id="3" creationId="{68E0DE72-D1D2-393E-E4F8-B3018BE6157A}"/>
          </ac:spMkLst>
        </pc:spChg>
        <pc:spChg chg="mod">
          <ac:chgData name="Nicolás Rodríguez Uribe" userId="743eddab-4d2c-4c93-bdc4-e21608900313" providerId="ADAL" clId="{2DA69F09-059A-4ECF-AA5A-704831355A08}" dt="2023-12-07T19:53:50.299" v="414" actId="20577"/>
          <ac:spMkLst>
            <pc:docMk/>
            <pc:sldMk cId="1755031966" sldId="285"/>
            <ac:spMk id="4" creationId="{EC7282F1-25B7-6A2B-F234-CA687E2D4AE7}"/>
          </ac:spMkLst>
        </pc:spChg>
        <pc:spChg chg="del mod">
          <ac:chgData name="Nicolás Rodríguez Uribe" userId="743eddab-4d2c-4c93-bdc4-e21608900313" providerId="ADAL" clId="{2DA69F09-059A-4ECF-AA5A-704831355A08}" dt="2023-12-07T19:58:30.569" v="489" actId="478"/>
          <ac:spMkLst>
            <pc:docMk/>
            <pc:sldMk cId="1755031966" sldId="285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2DA69F09-059A-4ECF-AA5A-704831355A08}" dt="2023-12-07T19:58:38.201" v="491" actId="1076"/>
          <ac:spMkLst>
            <pc:docMk/>
            <pc:sldMk cId="1755031966" sldId="285"/>
            <ac:spMk id="6" creationId="{72E2F249-404B-9984-F3E4-0E61FA300A3D}"/>
          </ac:spMkLst>
        </pc:spChg>
        <pc:spChg chg="add del mod">
          <ac:chgData name="Nicolás Rodríguez Uribe" userId="743eddab-4d2c-4c93-bdc4-e21608900313" providerId="ADAL" clId="{2DA69F09-059A-4ECF-AA5A-704831355A08}" dt="2023-12-07T19:58:34.243" v="490" actId="478"/>
          <ac:spMkLst>
            <pc:docMk/>
            <pc:sldMk cId="1755031966" sldId="285"/>
            <ac:spMk id="8" creationId="{71EAC58D-60F7-624D-AF30-37AA02B7BBD9}"/>
          </ac:spMkLst>
        </pc:spChg>
        <pc:spChg chg="add mod">
          <ac:chgData name="Nicolás Rodríguez Uribe" userId="743eddab-4d2c-4c93-bdc4-e21608900313" providerId="ADAL" clId="{2DA69F09-059A-4ECF-AA5A-704831355A08}" dt="2023-12-07T20:07:22.314" v="896" actId="1076"/>
          <ac:spMkLst>
            <pc:docMk/>
            <pc:sldMk cId="1755031966" sldId="285"/>
            <ac:spMk id="9" creationId="{DE091625-5511-CA4E-16E7-FBCAB2C35DFE}"/>
          </ac:spMkLst>
        </pc:spChg>
      </pc:sldChg>
      <pc:sldChg chg="add del">
        <pc:chgData name="Nicolás Rodríguez Uribe" userId="743eddab-4d2c-4c93-bdc4-e21608900313" providerId="ADAL" clId="{2DA69F09-059A-4ECF-AA5A-704831355A08}" dt="2023-12-07T20:40:13.697" v="919" actId="47"/>
        <pc:sldMkLst>
          <pc:docMk/>
          <pc:sldMk cId="393261328" sldId="286"/>
        </pc:sldMkLst>
      </pc:sldChg>
      <pc:sldChg chg="addSp delSp modSp add mod">
        <pc:chgData name="Nicolás Rodríguez Uribe" userId="743eddab-4d2c-4c93-bdc4-e21608900313" providerId="ADAL" clId="{2DA69F09-059A-4ECF-AA5A-704831355A08}" dt="2023-12-07T20:42:29.290" v="1054" actId="1076"/>
        <pc:sldMkLst>
          <pc:docMk/>
          <pc:sldMk cId="1246288942" sldId="287"/>
        </pc:sldMkLst>
        <pc:spChg chg="del">
          <ac:chgData name="Nicolás Rodríguez Uribe" userId="743eddab-4d2c-4c93-bdc4-e21608900313" providerId="ADAL" clId="{2DA69F09-059A-4ECF-AA5A-704831355A08}" dt="2023-12-07T20:39:02.612" v="900" actId="478"/>
          <ac:spMkLst>
            <pc:docMk/>
            <pc:sldMk cId="1246288942" sldId="287"/>
            <ac:spMk id="3" creationId="{68E0DE72-D1D2-393E-E4F8-B3018BE6157A}"/>
          </ac:spMkLst>
        </pc:spChg>
        <pc:spChg chg="add mod">
          <ac:chgData name="Nicolás Rodríguez Uribe" userId="743eddab-4d2c-4c93-bdc4-e21608900313" providerId="ADAL" clId="{2DA69F09-059A-4ECF-AA5A-704831355A08}" dt="2023-12-07T20:39:31.214" v="907" actId="1076"/>
          <ac:spMkLst>
            <pc:docMk/>
            <pc:sldMk cId="1246288942" sldId="287"/>
            <ac:spMk id="5" creationId="{FCCDB607-325D-100A-ECF7-BFE363A10435}"/>
          </ac:spMkLst>
        </pc:spChg>
        <pc:spChg chg="mod">
          <ac:chgData name="Nicolás Rodríguez Uribe" userId="743eddab-4d2c-4c93-bdc4-e21608900313" providerId="ADAL" clId="{2DA69F09-059A-4ECF-AA5A-704831355A08}" dt="2023-12-07T20:39:46.617" v="918" actId="14100"/>
          <ac:spMkLst>
            <pc:docMk/>
            <pc:sldMk cId="1246288942" sldId="287"/>
            <ac:spMk id="6" creationId="{72E2F249-404B-9984-F3E4-0E61FA300A3D}"/>
          </ac:spMkLst>
        </pc:spChg>
        <pc:spChg chg="add mod">
          <ac:chgData name="Nicolás Rodríguez Uribe" userId="743eddab-4d2c-4c93-bdc4-e21608900313" providerId="ADAL" clId="{2DA69F09-059A-4ECF-AA5A-704831355A08}" dt="2023-12-07T20:41:40.300" v="958" actId="6549"/>
          <ac:spMkLst>
            <pc:docMk/>
            <pc:sldMk cId="1246288942" sldId="287"/>
            <ac:spMk id="7" creationId="{F1AB5C5C-53D2-5014-3FC7-75C824153416}"/>
          </ac:spMkLst>
        </pc:spChg>
        <pc:spChg chg="add mod">
          <ac:chgData name="Nicolás Rodríguez Uribe" userId="743eddab-4d2c-4c93-bdc4-e21608900313" providerId="ADAL" clId="{2DA69F09-059A-4ECF-AA5A-704831355A08}" dt="2023-12-07T20:41:19.090" v="954" actId="14100"/>
          <ac:spMkLst>
            <pc:docMk/>
            <pc:sldMk cId="1246288942" sldId="287"/>
            <ac:spMk id="8" creationId="{E3F621EE-9070-18EB-9CB0-EA0ED72035D3}"/>
          </ac:spMkLst>
        </pc:spChg>
        <pc:spChg chg="mod">
          <ac:chgData name="Nicolás Rodríguez Uribe" userId="743eddab-4d2c-4c93-bdc4-e21608900313" providerId="ADAL" clId="{2DA69F09-059A-4ECF-AA5A-704831355A08}" dt="2023-12-07T20:42:29.290" v="1054" actId="1076"/>
          <ac:spMkLst>
            <pc:docMk/>
            <pc:sldMk cId="1246288942" sldId="287"/>
            <ac:spMk id="9" creationId="{DE091625-5511-CA4E-16E7-FBCAB2C35DFE}"/>
          </ac:spMkLst>
        </pc:spChg>
      </pc:sldChg>
      <pc:sldChg chg="addSp delSp modSp add mod">
        <pc:chgData name="Nicolás Rodríguez Uribe" userId="743eddab-4d2c-4c93-bdc4-e21608900313" providerId="ADAL" clId="{2DA69F09-059A-4ECF-AA5A-704831355A08}" dt="2023-12-07T21:04:31.136" v="1500" actId="1076"/>
        <pc:sldMkLst>
          <pc:docMk/>
          <pc:sldMk cId="240718274" sldId="288"/>
        </pc:sldMkLst>
        <pc:spChg chg="add mod">
          <ac:chgData name="Nicolás Rodríguez Uribe" userId="743eddab-4d2c-4c93-bdc4-e21608900313" providerId="ADAL" clId="{2DA69F09-059A-4ECF-AA5A-704831355A08}" dt="2023-12-07T20:52:24.573" v="1093" actId="1076"/>
          <ac:spMkLst>
            <pc:docMk/>
            <pc:sldMk cId="240718274" sldId="288"/>
            <ac:spMk id="3" creationId="{D9900492-F6A8-6F2B-365A-0BE4EC1CFBDC}"/>
          </ac:spMkLst>
        </pc:spChg>
        <pc:spChg chg="del">
          <ac:chgData name="Nicolás Rodríguez Uribe" userId="743eddab-4d2c-4c93-bdc4-e21608900313" providerId="ADAL" clId="{2DA69F09-059A-4ECF-AA5A-704831355A08}" dt="2023-12-07T20:43:12.501" v="1056" actId="478"/>
          <ac:spMkLst>
            <pc:docMk/>
            <pc:sldMk cId="240718274" sldId="288"/>
            <ac:spMk id="5" creationId="{FCCDB607-325D-100A-ECF7-BFE363A10435}"/>
          </ac:spMkLst>
        </pc:spChg>
        <pc:spChg chg="mod">
          <ac:chgData name="Nicolás Rodríguez Uribe" userId="743eddab-4d2c-4c93-bdc4-e21608900313" providerId="ADAL" clId="{2DA69F09-059A-4ECF-AA5A-704831355A08}" dt="2023-12-07T20:43:37.281" v="1087" actId="20577"/>
          <ac:spMkLst>
            <pc:docMk/>
            <pc:sldMk cId="240718274" sldId="288"/>
            <ac:spMk id="6" creationId="{72E2F249-404B-9984-F3E4-0E61FA300A3D}"/>
          </ac:spMkLst>
        </pc:spChg>
        <pc:spChg chg="del">
          <ac:chgData name="Nicolás Rodríguez Uribe" userId="743eddab-4d2c-4c93-bdc4-e21608900313" providerId="ADAL" clId="{2DA69F09-059A-4ECF-AA5A-704831355A08}" dt="2023-12-07T20:43:13.973" v="1057" actId="478"/>
          <ac:spMkLst>
            <pc:docMk/>
            <pc:sldMk cId="240718274" sldId="288"/>
            <ac:spMk id="7" creationId="{F1AB5C5C-53D2-5014-3FC7-75C824153416}"/>
          </ac:spMkLst>
        </pc:spChg>
        <pc:spChg chg="del">
          <ac:chgData name="Nicolás Rodríguez Uribe" userId="743eddab-4d2c-4c93-bdc4-e21608900313" providerId="ADAL" clId="{2DA69F09-059A-4ECF-AA5A-704831355A08}" dt="2023-12-07T20:43:15.393" v="1058" actId="478"/>
          <ac:spMkLst>
            <pc:docMk/>
            <pc:sldMk cId="240718274" sldId="288"/>
            <ac:spMk id="8" creationId="{E3F621EE-9070-18EB-9CB0-EA0ED72035D3}"/>
          </ac:spMkLst>
        </pc:spChg>
        <pc:spChg chg="mod">
          <ac:chgData name="Nicolás Rodríguez Uribe" userId="743eddab-4d2c-4c93-bdc4-e21608900313" providerId="ADAL" clId="{2DA69F09-059A-4ECF-AA5A-704831355A08}" dt="2023-12-07T20:58:58.444" v="1392" actId="1076"/>
          <ac:spMkLst>
            <pc:docMk/>
            <pc:sldMk cId="240718274" sldId="288"/>
            <ac:spMk id="9" creationId="{DE091625-5511-CA4E-16E7-FBCAB2C35DFE}"/>
          </ac:spMkLst>
        </pc:spChg>
        <pc:picChg chg="add del mod ord">
          <ac:chgData name="Nicolás Rodríguez Uribe" userId="743eddab-4d2c-4c93-bdc4-e21608900313" providerId="ADAL" clId="{2DA69F09-059A-4ECF-AA5A-704831355A08}" dt="2023-12-07T21:04:04.410" v="1492" actId="21"/>
          <ac:picMkLst>
            <pc:docMk/>
            <pc:sldMk cId="240718274" sldId="288"/>
            <ac:picMk id="11" creationId="{6204E80A-928D-DD1D-66A7-5537E65309BA}"/>
          </ac:picMkLst>
        </pc:picChg>
        <pc:picChg chg="add mod ord">
          <ac:chgData name="Nicolás Rodríguez Uribe" userId="743eddab-4d2c-4c93-bdc4-e21608900313" providerId="ADAL" clId="{2DA69F09-059A-4ECF-AA5A-704831355A08}" dt="2023-12-07T21:04:31.136" v="1500" actId="1076"/>
          <ac:picMkLst>
            <pc:docMk/>
            <pc:sldMk cId="240718274" sldId="288"/>
            <ac:picMk id="12" creationId="{D9B9E22F-EF4B-CA04-E7F3-3066D2AFCA34}"/>
          </ac:picMkLst>
        </pc:picChg>
      </pc:sldChg>
      <pc:sldChg chg="addSp delSp modSp add mod">
        <pc:chgData name="Nicolás Rodríguez Uribe" userId="743eddab-4d2c-4c93-bdc4-e21608900313" providerId="ADAL" clId="{2DA69F09-059A-4ECF-AA5A-704831355A08}" dt="2023-12-07T21:03:20.444" v="1463" actId="21"/>
        <pc:sldMkLst>
          <pc:docMk/>
          <pc:sldMk cId="3267124729" sldId="289"/>
        </pc:sldMkLst>
        <pc:spChg chg="del">
          <ac:chgData name="Nicolás Rodríguez Uribe" userId="743eddab-4d2c-4c93-bdc4-e21608900313" providerId="ADAL" clId="{2DA69F09-059A-4ECF-AA5A-704831355A08}" dt="2023-12-07T21:00:32.792" v="1399" actId="478"/>
          <ac:spMkLst>
            <pc:docMk/>
            <pc:sldMk cId="3267124729" sldId="289"/>
            <ac:spMk id="3" creationId="{D9900492-F6A8-6F2B-365A-0BE4EC1CFBDC}"/>
          </ac:spMkLst>
        </pc:spChg>
        <pc:spChg chg="add mod">
          <ac:chgData name="Nicolás Rodríguez Uribe" userId="743eddab-4d2c-4c93-bdc4-e21608900313" providerId="ADAL" clId="{2DA69F09-059A-4ECF-AA5A-704831355A08}" dt="2023-12-07T21:03:18.876" v="1462" actId="255"/>
          <ac:spMkLst>
            <pc:docMk/>
            <pc:sldMk cId="3267124729" sldId="289"/>
            <ac:spMk id="5" creationId="{8815FAC8-5AB4-A2FD-558E-A8DE6FF7DC64}"/>
          </ac:spMkLst>
        </pc:spChg>
        <pc:spChg chg="mod">
          <ac:chgData name="Nicolás Rodríguez Uribe" userId="743eddab-4d2c-4c93-bdc4-e21608900313" providerId="ADAL" clId="{2DA69F09-059A-4ECF-AA5A-704831355A08}" dt="2023-12-07T21:02:11.612" v="1455" actId="14100"/>
          <ac:spMkLst>
            <pc:docMk/>
            <pc:sldMk cId="3267124729" sldId="289"/>
            <ac:spMk id="6" creationId="{72E2F249-404B-9984-F3E4-0E61FA300A3D}"/>
          </ac:spMkLst>
        </pc:spChg>
        <pc:spChg chg="add del mod">
          <ac:chgData name="Nicolás Rodríguez Uribe" userId="743eddab-4d2c-4c93-bdc4-e21608900313" providerId="ADAL" clId="{2DA69F09-059A-4ECF-AA5A-704831355A08}" dt="2023-12-07T21:00:44.993" v="1404" actId="478"/>
          <ac:spMkLst>
            <pc:docMk/>
            <pc:sldMk cId="3267124729" sldId="289"/>
            <ac:spMk id="8" creationId="{A8ED4931-8225-E07F-59B4-BC81202854BB}"/>
          </ac:spMkLst>
        </pc:spChg>
        <pc:spChg chg="del">
          <ac:chgData name="Nicolás Rodríguez Uribe" userId="743eddab-4d2c-4c93-bdc4-e21608900313" providerId="ADAL" clId="{2DA69F09-059A-4ECF-AA5A-704831355A08}" dt="2023-12-07T21:00:39.924" v="1402" actId="478"/>
          <ac:spMkLst>
            <pc:docMk/>
            <pc:sldMk cId="3267124729" sldId="289"/>
            <ac:spMk id="9" creationId="{DE091625-5511-CA4E-16E7-FBCAB2C35DFE}"/>
          </ac:spMkLst>
        </pc:spChg>
        <pc:spChg chg="add del">
          <ac:chgData name="Nicolás Rodríguez Uribe" userId="743eddab-4d2c-4c93-bdc4-e21608900313" providerId="ADAL" clId="{2DA69F09-059A-4ECF-AA5A-704831355A08}" dt="2023-12-07T21:01:39.935" v="1413" actId="22"/>
          <ac:spMkLst>
            <pc:docMk/>
            <pc:sldMk cId="3267124729" sldId="289"/>
            <ac:spMk id="12" creationId="{4935A2A9-03FF-73D5-B138-2208BAF559A7}"/>
          </ac:spMkLst>
        </pc:spChg>
        <pc:spChg chg="add del">
          <ac:chgData name="Nicolás Rodríguez Uribe" userId="743eddab-4d2c-4c93-bdc4-e21608900313" providerId="ADAL" clId="{2DA69F09-059A-4ECF-AA5A-704831355A08}" dt="2023-12-07T21:01:53.479" v="1417" actId="22"/>
          <ac:spMkLst>
            <pc:docMk/>
            <pc:sldMk cId="3267124729" sldId="289"/>
            <ac:spMk id="14" creationId="{7371ADD5-71FE-1E79-EB2C-0A80EE5DFABF}"/>
          </ac:spMkLst>
        </pc:spChg>
        <pc:spChg chg="add del">
          <ac:chgData name="Nicolás Rodríguez Uribe" userId="743eddab-4d2c-4c93-bdc4-e21608900313" providerId="ADAL" clId="{2DA69F09-059A-4ECF-AA5A-704831355A08}" dt="2023-12-07T21:02:00.271" v="1420" actId="22"/>
          <ac:spMkLst>
            <pc:docMk/>
            <pc:sldMk cId="3267124729" sldId="289"/>
            <ac:spMk id="16" creationId="{811B6646-ED00-914E-65ED-D8D66FF9E61A}"/>
          </ac:spMkLst>
        </pc:spChg>
        <pc:picChg chg="del">
          <ac:chgData name="Nicolás Rodríguez Uribe" userId="743eddab-4d2c-4c93-bdc4-e21608900313" providerId="ADAL" clId="{2DA69F09-059A-4ECF-AA5A-704831355A08}" dt="2023-12-07T21:00:37.450" v="1401" actId="478"/>
          <ac:picMkLst>
            <pc:docMk/>
            <pc:sldMk cId="3267124729" sldId="289"/>
            <ac:picMk id="11" creationId="{6204E80A-928D-DD1D-66A7-5537E65309BA}"/>
          </ac:picMkLst>
        </pc:picChg>
        <pc:picChg chg="add del mod">
          <ac:chgData name="Nicolás Rodríguez Uribe" userId="743eddab-4d2c-4c93-bdc4-e21608900313" providerId="ADAL" clId="{2DA69F09-059A-4ECF-AA5A-704831355A08}" dt="2023-12-07T21:03:20.444" v="1463" actId="21"/>
          <ac:picMkLst>
            <pc:docMk/>
            <pc:sldMk cId="3267124729" sldId="289"/>
            <ac:picMk id="18" creationId="{99DE2AA6-4D8A-91EB-8621-CC2AFFBBDF60}"/>
          </ac:picMkLst>
        </pc:picChg>
      </pc:sldChg>
      <pc:sldChg chg="addSp delSp modSp add mod">
        <pc:chgData name="Nicolás Rodríguez Uribe" userId="743eddab-4d2c-4c93-bdc4-e21608900313" providerId="ADAL" clId="{2DA69F09-059A-4ECF-AA5A-704831355A08}" dt="2023-12-07T21:04:18.311" v="1496" actId="1076"/>
        <pc:sldMkLst>
          <pc:docMk/>
          <pc:sldMk cId="908775091" sldId="290"/>
        </pc:sldMkLst>
        <pc:spChg chg="del">
          <ac:chgData name="Nicolás Rodríguez Uribe" userId="743eddab-4d2c-4c93-bdc4-e21608900313" providerId="ADAL" clId="{2DA69F09-059A-4ECF-AA5A-704831355A08}" dt="2023-12-07T21:03:27.609" v="1465" actId="478"/>
          <ac:spMkLst>
            <pc:docMk/>
            <pc:sldMk cId="908775091" sldId="290"/>
            <ac:spMk id="5" creationId="{8815FAC8-5AB4-A2FD-558E-A8DE6FF7DC64}"/>
          </ac:spMkLst>
        </pc:spChg>
        <pc:spChg chg="mod">
          <ac:chgData name="Nicolás Rodríguez Uribe" userId="743eddab-4d2c-4c93-bdc4-e21608900313" providerId="ADAL" clId="{2DA69F09-059A-4ECF-AA5A-704831355A08}" dt="2023-12-07T21:03:40.530" v="1491" actId="20577"/>
          <ac:spMkLst>
            <pc:docMk/>
            <pc:sldMk cId="908775091" sldId="290"/>
            <ac:spMk id="6" creationId="{72E2F249-404B-9984-F3E4-0E61FA300A3D}"/>
          </ac:spMkLst>
        </pc:spChg>
        <pc:picChg chg="add mod">
          <ac:chgData name="Nicolás Rodríguez Uribe" userId="743eddab-4d2c-4c93-bdc4-e21608900313" providerId="ADAL" clId="{2DA69F09-059A-4ECF-AA5A-704831355A08}" dt="2023-12-07T21:04:18.311" v="1496" actId="1076"/>
          <ac:picMkLst>
            <pc:docMk/>
            <pc:sldMk cId="908775091" sldId="290"/>
            <ac:picMk id="3" creationId="{4EC64ACB-2381-A1F6-520F-E87429A3A5F5}"/>
          </ac:picMkLst>
        </pc:picChg>
        <pc:picChg chg="add mod">
          <ac:chgData name="Nicolás Rodríguez Uribe" userId="743eddab-4d2c-4c93-bdc4-e21608900313" providerId="ADAL" clId="{2DA69F09-059A-4ECF-AA5A-704831355A08}" dt="2023-12-07T21:04:15.394" v="1495" actId="1076"/>
          <ac:picMkLst>
            <pc:docMk/>
            <pc:sldMk cId="908775091" sldId="290"/>
            <ac:picMk id="7" creationId="{9A0B3575-4175-1CF4-26EA-14D4C7B8B072}"/>
          </ac:picMkLst>
        </pc:picChg>
      </pc:sldChg>
      <pc:sldChg chg="add">
        <pc:chgData name="Nicolás Rodríguez Uribe" userId="743eddab-4d2c-4c93-bdc4-e21608900313" providerId="ADAL" clId="{2DA69F09-059A-4ECF-AA5A-704831355A08}" dt="2023-12-07T21:09:26.162" v="1501" actId="2890"/>
        <pc:sldMkLst>
          <pc:docMk/>
          <pc:sldMk cId="1385618731" sldId="291"/>
        </pc:sldMkLst>
      </pc:sldChg>
      <pc:sldChg chg="modSp add mod ord">
        <pc:chgData name="Nicolás Rodríguez Uribe" userId="743eddab-4d2c-4c93-bdc4-e21608900313" providerId="ADAL" clId="{2DA69F09-059A-4ECF-AA5A-704831355A08}" dt="2023-12-07T21:37:03.913" v="1605" actId="6549"/>
        <pc:sldMkLst>
          <pc:docMk/>
          <pc:sldMk cId="1005197356" sldId="292"/>
        </pc:sldMkLst>
        <pc:spChg chg="mod">
          <ac:chgData name="Nicolás Rodríguez Uribe" userId="743eddab-4d2c-4c93-bdc4-e21608900313" providerId="ADAL" clId="{2DA69F09-059A-4ECF-AA5A-704831355A08}" dt="2023-12-07T21:16:21.073" v="1530" actId="20577"/>
          <ac:spMkLst>
            <pc:docMk/>
            <pc:sldMk cId="1005197356" sldId="29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7T21:37:03.913" v="1605" actId="6549"/>
          <ac:spMkLst>
            <pc:docMk/>
            <pc:sldMk cId="1005197356" sldId="292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2DA69F09-059A-4ECF-AA5A-704831355A08}" dt="2023-12-07T22:02:11.005" v="1860" actId="1076"/>
        <pc:sldMkLst>
          <pc:docMk/>
          <pc:sldMk cId="2679015666" sldId="293"/>
        </pc:sldMkLst>
        <pc:spChg chg="del">
          <ac:chgData name="Nicolás Rodríguez Uribe" userId="743eddab-4d2c-4c93-bdc4-e21608900313" providerId="ADAL" clId="{2DA69F09-059A-4ECF-AA5A-704831355A08}" dt="2023-12-07T21:57:26.732" v="1607" actId="478"/>
          <ac:spMkLst>
            <pc:docMk/>
            <pc:sldMk cId="2679015666" sldId="293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2DA69F09-059A-4ECF-AA5A-704831355A08}" dt="2023-12-07T21:57:31.353" v="1608" actId="478"/>
          <ac:spMkLst>
            <pc:docMk/>
            <pc:sldMk cId="2679015666" sldId="293"/>
            <ac:spMk id="6" creationId="{E35408A1-4A99-F618-4460-AA425EAF639C}"/>
          </ac:spMkLst>
        </pc:spChg>
        <pc:spChg chg="add mod">
          <ac:chgData name="Nicolás Rodríguez Uribe" userId="743eddab-4d2c-4c93-bdc4-e21608900313" providerId="ADAL" clId="{2DA69F09-059A-4ECF-AA5A-704831355A08}" dt="2023-12-07T21:59:49.613" v="1649" actId="1076"/>
          <ac:spMkLst>
            <pc:docMk/>
            <pc:sldMk cId="2679015666" sldId="293"/>
            <ac:spMk id="7" creationId="{A0FE69AE-5986-B8AD-1504-831C2A62A97D}"/>
          </ac:spMkLst>
        </pc:spChg>
        <pc:spChg chg="add del mod">
          <ac:chgData name="Nicolás Rodríguez Uribe" userId="743eddab-4d2c-4c93-bdc4-e21608900313" providerId="ADAL" clId="{2DA69F09-059A-4ECF-AA5A-704831355A08}" dt="2023-12-07T21:58:59.914" v="1629" actId="478"/>
          <ac:spMkLst>
            <pc:docMk/>
            <pc:sldMk cId="2679015666" sldId="293"/>
            <ac:spMk id="8" creationId="{893842D5-616E-9601-0A29-AF6673403398}"/>
          </ac:spMkLst>
        </pc:spChg>
        <pc:spChg chg="add mod">
          <ac:chgData name="Nicolás Rodríguez Uribe" userId="743eddab-4d2c-4c93-bdc4-e21608900313" providerId="ADAL" clId="{2DA69F09-059A-4ECF-AA5A-704831355A08}" dt="2023-12-07T21:59:42.625" v="1648" actId="1076"/>
          <ac:spMkLst>
            <pc:docMk/>
            <pc:sldMk cId="2679015666" sldId="293"/>
            <ac:spMk id="9" creationId="{7D669E99-1BE4-68FB-7E4C-F3A762F21661}"/>
          </ac:spMkLst>
        </pc:spChg>
        <pc:spChg chg="add mod">
          <ac:chgData name="Nicolás Rodríguez Uribe" userId="743eddab-4d2c-4c93-bdc4-e21608900313" providerId="ADAL" clId="{2DA69F09-059A-4ECF-AA5A-704831355A08}" dt="2023-12-07T22:02:11.005" v="1860" actId="1076"/>
          <ac:spMkLst>
            <pc:docMk/>
            <pc:sldMk cId="2679015666" sldId="293"/>
            <ac:spMk id="10" creationId="{CF46F456-EB05-084A-EDCC-BDBBBC461BB5}"/>
          </ac:spMkLst>
        </pc:spChg>
      </pc:sldChg>
      <pc:sldChg chg="addSp delSp modSp add mod">
        <pc:chgData name="Nicolás Rodríguez Uribe" userId="743eddab-4d2c-4c93-bdc4-e21608900313" providerId="ADAL" clId="{2DA69F09-059A-4ECF-AA5A-704831355A08}" dt="2023-12-07T22:10:00.922" v="1955" actId="1076"/>
        <pc:sldMkLst>
          <pc:docMk/>
          <pc:sldMk cId="527023291" sldId="294"/>
        </pc:sldMkLst>
        <pc:spChg chg="add mod">
          <ac:chgData name="Nicolás Rodríguez Uribe" userId="743eddab-4d2c-4c93-bdc4-e21608900313" providerId="ADAL" clId="{2DA69F09-059A-4ECF-AA5A-704831355A08}" dt="2023-12-07T22:08:14.595" v="1867" actId="20577"/>
          <ac:spMkLst>
            <pc:docMk/>
            <pc:sldMk cId="527023291" sldId="294"/>
            <ac:spMk id="3" creationId="{B01F6F33-E1D2-42E1-AD10-5F41E0B04BED}"/>
          </ac:spMkLst>
        </pc:spChg>
        <pc:spChg chg="add mod">
          <ac:chgData name="Nicolás Rodríguez Uribe" userId="743eddab-4d2c-4c93-bdc4-e21608900313" providerId="ADAL" clId="{2DA69F09-059A-4ECF-AA5A-704831355A08}" dt="2023-12-07T22:10:00.922" v="1955" actId="1076"/>
          <ac:spMkLst>
            <pc:docMk/>
            <pc:sldMk cId="527023291" sldId="294"/>
            <ac:spMk id="5" creationId="{1AC80002-F0CC-5982-8A4D-EEE6C0453716}"/>
          </ac:spMkLst>
        </pc:spChg>
        <pc:spChg chg="del">
          <ac:chgData name="Nicolás Rodríguez Uribe" userId="743eddab-4d2c-4c93-bdc4-e21608900313" providerId="ADAL" clId="{2DA69F09-059A-4ECF-AA5A-704831355A08}" dt="2023-12-07T22:08:03.370" v="1861" actId="478"/>
          <ac:spMkLst>
            <pc:docMk/>
            <pc:sldMk cId="527023291" sldId="294"/>
            <ac:spMk id="7" creationId="{A0FE69AE-5986-B8AD-1504-831C2A62A97D}"/>
          </ac:spMkLst>
        </pc:spChg>
        <pc:spChg chg="mod">
          <ac:chgData name="Nicolás Rodríguez Uribe" userId="743eddab-4d2c-4c93-bdc4-e21608900313" providerId="ADAL" clId="{2DA69F09-059A-4ECF-AA5A-704831355A08}" dt="2023-12-07T22:09:57.066" v="1954" actId="1076"/>
          <ac:spMkLst>
            <pc:docMk/>
            <pc:sldMk cId="527023291" sldId="294"/>
            <ac:spMk id="8" creationId="{893842D5-616E-9601-0A29-AF6673403398}"/>
          </ac:spMkLst>
        </pc:spChg>
      </pc:sldChg>
      <pc:sldChg chg="addSp delSp modSp add mod">
        <pc:chgData name="Nicolás Rodríguez Uribe" userId="743eddab-4d2c-4c93-bdc4-e21608900313" providerId="ADAL" clId="{2DA69F09-059A-4ECF-AA5A-704831355A08}" dt="2023-12-07T22:16:21.741" v="2091" actId="1076"/>
        <pc:sldMkLst>
          <pc:docMk/>
          <pc:sldMk cId="2439173177" sldId="295"/>
        </pc:sldMkLst>
        <pc:spChg chg="mod">
          <ac:chgData name="Nicolás Rodríguez Uribe" userId="743eddab-4d2c-4c93-bdc4-e21608900313" providerId="ADAL" clId="{2DA69F09-059A-4ECF-AA5A-704831355A08}" dt="2023-12-07T22:16:16.644" v="2090" actId="1036"/>
          <ac:spMkLst>
            <pc:docMk/>
            <pc:sldMk cId="2439173177" sldId="295"/>
            <ac:spMk id="3" creationId="{B01F6F33-E1D2-42E1-AD10-5F41E0B04BED}"/>
          </ac:spMkLst>
        </pc:spChg>
        <pc:spChg chg="mod">
          <ac:chgData name="Nicolás Rodríguez Uribe" userId="743eddab-4d2c-4c93-bdc4-e21608900313" providerId="ADAL" clId="{2DA69F09-059A-4ECF-AA5A-704831355A08}" dt="2023-12-07T22:16:16.644" v="2090" actId="1036"/>
          <ac:spMkLst>
            <pc:docMk/>
            <pc:sldMk cId="2439173177" sldId="295"/>
            <ac:spMk id="5" creationId="{1AC80002-F0CC-5982-8A4D-EEE6C0453716}"/>
          </ac:spMkLst>
        </pc:spChg>
        <pc:spChg chg="add mod">
          <ac:chgData name="Nicolás Rodríguez Uribe" userId="743eddab-4d2c-4c93-bdc4-e21608900313" providerId="ADAL" clId="{2DA69F09-059A-4ECF-AA5A-704831355A08}" dt="2023-12-07T22:16:16.644" v="2090" actId="1036"/>
          <ac:spMkLst>
            <pc:docMk/>
            <pc:sldMk cId="2439173177" sldId="295"/>
            <ac:spMk id="6" creationId="{B27077A6-C2D2-AE5D-2D24-082827BF48BD}"/>
          </ac:spMkLst>
        </pc:spChg>
        <pc:spChg chg="add mod">
          <ac:chgData name="Nicolás Rodríguez Uribe" userId="743eddab-4d2c-4c93-bdc4-e21608900313" providerId="ADAL" clId="{2DA69F09-059A-4ECF-AA5A-704831355A08}" dt="2023-12-07T22:16:16.644" v="2090" actId="1036"/>
          <ac:spMkLst>
            <pc:docMk/>
            <pc:sldMk cId="2439173177" sldId="295"/>
            <ac:spMk id="7" creationId="{C64D78F9-1964-CBC5-2242-26A117BB6DCB}"/>
          </ac:spMkLst>
        </pc:spChg>
        <pc:spChg chg="del">
          <ac:chgData name="Nicolás Rodríguez Uribe" userId="743eddab-4d2c-4c93-bdc4-e21608900313" providerId="ADAL" clId="{2DA69F09-059A-4ECF-AA5A-704831355A08}" dt="2023-12-07T22:12:17.340" v="1957" actId="478"/>
          <ac:spMkLst>
            <pc:docMk/>
            <pc:sldMk cId="2439173177" sldId="295"/>
            <ac:spMk id="8" creationId="{893842D5-616E-9601-0A29-AF6673403398}"/>
          </ac:spMkLst>
        </pc:spChg>
        <pc:spChg chg="add mod">
          <ac:chgData name="Nicolás Rodríguez Uribe" userId="743eddab-4d2c-4c93-bdc4-e21608900313" providerId="ADAL" clId="{2DA69F09-059A-4ECF-AA5A-704831355A08}" dt="2023-12-07T22:16:21.741" v="2091" actId="1076"/>
          <ac:spMkLst>
            <pc:docMk/>
            <pc:sldMk cId="2439173177" sldId="295"/>
            <ac:spMk id="9" creationId="{5EDF04C6-4788-7886-FB42-A73F8BDF0294}"/>
          </ac:spMkLst>
        </pc:spChg>
      </pc:sldChg>
      <pc:sldChg chg="addSp delSp modSp add mod">
        <pc:chgData name="Nicolás Rodríguez Uribe" userId="743eddab-4d2c-4c93-bdc4-e21608900313" providerId="ADAL" clId="{2DA69F09-059A-4ECF-AA5A-704831355A08}" dt="2023-12-07T22:29:31.288" v="2429" actId="113"/>
        <pc:sldMkLst>
          <pc:docMk/>
          <pc:sldMk cId="2036819662" sldId="296"/>
        </pc:sldMkLst>
        <pc:spChg chg="mod">
          <ac:chgData name="Nicolás Rodríguez Uribe" userId="743eddab-4d2c-4c93-bdc4-e21608900313" providerId="ADAL" clId="{2DA69F09-059A-4ECF-AA5A-704831355A08}" dt="2023-12-07T22:21:22.211" v="2121" actId="20577"/>
          <ac:spMkLst>
            <pc:docMk/>
            <pc:sldMk cId="2036819662" sldId="296"/>
            <ac:spMk id="3" creationId="{B01F6F33-E1D2-42E1-AD10-5F41E0B04BED}"/>
          </ac:spMkLst>
        </pc:spChg>
        <pc:spChg chg="mod">
          <ac:chgData name="Nicolás Rodríguez Uribe" userId="743eddab-4d2c-4c93-bdc4-e21608900313" providerId="ADAL" clId="{2DA69F09-059A-4ECF-AA5A-704831355A08}" dt="2023-12-07T22:29:31.288" v="2429" actId="113"/>
          <ac:spMkLst>
            <pc:docMk/>
            <pc:sldMk cId="2036819662" sldId="296"/>
            <ac:spMk id="5" creationId="{1AC80002-F0CC-5982-8A4D-EEE6C0453716}"/>
          </ac:spMkLst>
        </pc:spChg>
        <pc:spChg chg="del">
          <ac:chgData name="Nicolás Rodríguez Uribe" userId="743eddab-4d2c-4c93-bdc4-e21608900313" providerId="ADAL" clId="{2DA69F09-059A-4ECF-AA5A-704831355A08}" dt="2023-12-07T22:17:03.252" v="2096" actId="478"/>
          <ac:spMkLst>
            <pc:docMk/>
            <pc:sldMk cId="2036819662" sldId="296"/>
            <ac:spMk id="6" creationId="{B27077A6-C2D2-AE5D-2D24-082827BF48BD}"/>
          </ac:spMkLst>
        </pc:spChg>
        <pc:spChg chg="del">
          <ac:chgData name="Nicolás Rodríguez Uribe" userId="743eddab-4d2c-4c93-bdc4-e21608900313" providerId="ADAL" clId="{2DA69F09-059A-4ECF-AA5A-704831355A08}" dt="2023-12-07T22:17:00.915" v="2095" actId="478"/>
          <ac:spMkLst>
            <pc:docMk/>
            <pc:sldMk cId="2036819662" sldId="296"/>
            <ac:spMk id="7" creationId="{C64D78F9-1964-CBC5-2242-26A117BB6DCB}"/>
          </ac:spMkLst>
        </pc:spChg>
        <pc:spChg chg="del">
          <ac:chgData name="Nicolás Rodríguez Uribe" userId="743eddab-4d2c-4c93-bdc4-e21608900313" providerId="ADAL" clId="{2DA69F09-059A-4ECF-AA5A-704831355A08}" dt="2023-12-07T22:16:59.251" v="2094" actId="478"/>
          <ac:spMkLst>
            <pc:docMk/>
            <pc:sldMk cId="2036819662" sldId="296"/>
            <ac:spMk id="9" creationId="{5EDF04C6-4788-7886-FB42-A73F8BDF0294}"/>
          </ac:spMkLst>
        </pc:spChg>
        <pc:spChg chg="add del">
          <ac:chgData name="Nicolás Rodríguez Uribe" userId="743eddab-4d2c-4c93-bdc4-e21608900313" providerId="ADAL" clId="{2DA69F09-059A-4ECF-AA5A-704831355A08}" dt="2023-12-07T22:17:05.677" v="2098" actId="22"/>
          <ac:spMkLst>
            <pc:docMk/>
            <pc:sldMk cId="2036819662" sldId="296"/>
            <ac:spMk id="10" creationId="{D23238AE-C52F-DC7D-C7BD-DD6D47A72DB7}"/>
          </ac:spMkLst>
        </pc:spChg>
        <pc:spChg chg="add mod">
          <ac:chgData name="Nicolás Rodríguez Uribe" userId="743eddab-4d2c-4c93-bdc4-e21608900313" providerId="ADAL" clId="{2DA69F09-059A-4ECF-AA5A-704831355A08}" dt="2023-12-07T22:22:32.563" v="2126" actId="1076"/>
          <ac:spMkLst>
            <pc:docMk/>
            <pc:sldMk cId="2036819662" sldId="296"/>
            <ac:spMk id="11" creationId="{0DE6500B-15DC-46BD-C851-925D12952FA1}"/>
          </ac:spMkLst>
        </pc:spChg>
      </pc:sldChg>
      <pc:sldChg chg="delSp modSp add del mod">
        <pc:chgData name="Nicolás Rodríguez Uribe" userId="743eddab-4d2c-4c93-bdc4-e21608900313" providerId="ADAL" clId="{2DA69F09-059A-4ECF-AA5A-704831355A08}" dt="2023-12-08T10:05:27.255" v="2439" actId="47"/>
        <pc:sldMkLst>
          <pc:docMk/>
          <pc:sldMk cId="2882594482" sldId="297"/>
        </pc:sldMkLst>
        <pc:spChg chg="del">
          <ac:chgData name="Nicolás Rodríguez Uribe" userId="743eddab-4d2c-4c93-bdc4-e21608900313" providerId="ADAL" clId="{2DA69F09-059A-4ECF-AA5A-704831355A08}" dt="2023-12-08T10:05:11.345" v="2432" actId="478"/>
          <ac:spMkLst>
            <pc:docMk/>
            <pc:sldMk cId="2882594482" sldId="297"/>
            <ac:spMk id="3" creationId="{B01F6F33-E1D2-42E1-AD10-5F41E0B04BED}"/>
          </ac:spMkLst>
        </pc:spChg>
        <pc:spChg chg="mod">
          <ac:chgData name="Nicolás Rodríguez Uribe" userId="743eddab-4d2c-4c93-bdc4-e21608900313" providerId="ADAL" clId="{2DA69F09-059A-4ECF-AA5A-704831355A08}" dt="2023-12-08T10:05:15.887" v="2433" actId="14100"/>
          <ac:spMkLst>
            <pc:docMk/>
            <pc:sldMk cId="2882594482" sldId="297"/>
            <ac:spMk id="5" creationId="{1AC80002-F0CC-5982-8A4D-EEE6C0453716}"/>
          </ac:spMkLst>
        </pc:spChg>
        <pc:spChg chg="del">
          <ac:chgData name="Nicolás Rodríguez Uribe" userId="743eddab-4d2c-4c93-bdc4-e21608900313" providerId="ADAL" clId="{2DA69F09-059A-4ECF-AA5A-704831355A08}" dt="2023-12-08T10:04:26.392" v="2431" actId="478"/>
          <ac:spMkLst>
            <pc:docMk/>
            <pc:sldMk cId="2882594482" sldId="297"/>
            <ac:spMk id="11" creationId="{0DE6500B-15DC-46BD-C851-925D12952FA1}"/>
          </ac:spMkLst>
        </pc:spChg>
      </pc:sldChg>
      <pc:sldChg chg="modSp add mod ord">
        <pc:chgData name="Nicolás Rodríguez Uribe" userId="743eddab-4d2c-4c93-bdc4-e21608900313" providerId="ADAL" clId="{2DA69F09-059A-4ECF-AA5A-704831355A08}" dt="2023-12-08T10:06:05.179" v="2474" actId="6549"/>
        <pc:sldMkLst>
          <pc:docMk/>
          <pc:sldMk cId="4055379553" sldId="298"/>
        </pc:sldMkLst>
        <pc:spChg chg="mod">
          <ac:chgData name="Nicolás Rodríguez Uribe" userId="743eddab-4d2c-4c93-bdc4-e21608900313" providerId="ADAL" clId="{2DA69F09-059A-4ECF-AA5A-704831355A08}" dt="2023-12-08T10:06:05.179" v="2474" actId="6549"/>
          <ac:spMkLst>
            <pc:docMk/>
            <pc:sldMk cId="4055379553" sldId="298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2DA69F09-059A-4ECF-AA5A-704831355A08}" dt="2023-12-08T10:13:15.072" v="2635" actId="20577"/>
        <pc:sldMkLst>
          <pc:docMk/>
          <pc:sldMk cId="3009544487" sldId="299"/>
        </pc:sldMkLst>
        <pc:spChg chg="del">
          <ac:chgData name="Nicolás Rodríguez Uribe" userId="743eddab-4d2c-4c93-bdc4-e21608900313" providerId="ADAL" clId="{2DA69F09-059A-4ECF-AA5A-704831355A08}" dt="2023-12-08T10:06:44.101" v="2476" actId="478"/>
          <ac:spMkLst>
            <pc:docMk/>
            <pc:sldMk cId="3009544487" sldId="299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2DA69F09-059A-4ECF-AA5A-704831355A08}" dt="2023-12-08T10:06:45.423" v="2477" actId="478"/>
          <ac:spMkLst>
            <pc:docMk/>
            <pc:sldMk cId="3009544487" sldId="299"/>
            <ac:spMk id="6" creationId="{F6AFB83A-3890-DDCF-5BCE-93AD8DABC111}"/>
          </ac:spMkLst>
        </pc:spChg>
        <pc:spChg chg="add del mod">
          <ac:chgData name="Nicolás Rodríguez Uribe" userId="743eddab-4d2c-4c93-bdc4-e21608900313" providerId="ADAL" clId="{2DA69F09-059A-4ECF-AA5A-704831355A08}" dt="2023-12-08T10:07:28.406" v="2486" actId="478"/>
          <ac:spMkLst>
            <pc:docMk/>
            <pc:sldMk cId="3009544487" sldId="299"/>
            <ac:spMk id="7" creationId="{9E932401-A2E1-3550-0B80-15D36A0857AD}"/>
          </ac:spMkLst>
        </pc:spChg>
        <pc:spChg chg="add mod">
          <ac:chgData name="Nicolás Rodríguez Uribe" userId="743eddab-4d2c-4c93-bdc4-e21608900313" providerId="ADAL" clId="{2DA69F09-059A-4ECF-AA5A-704831355A08}" dt="2023-12-08T10:10:50.316" v="2506" actId="1076"/>
          <ac:spMkLst>
            <pc:docMk/>
            <pc:sldMk cId="3009544487" sldId="299"/>
            <ac:spMk id="8" creationId="{A5EC0E08-A818-9FED-9294-D90100265086}"/>
          </ac:spMkLst>
        </pc:spChg>
        <pc:spChg chg="add mod">
          <ac:chgData name="Nicolás Rodríguez Uribe" userId="743eddab-4d2c-4c93-bdc4-e21608900313" providerId="ADAL" clId="{2DA69F09-059A-4ECF-AA5A-704831355A08}" dt="2023-12-08T10:08:08.703" v="2504" actId="20577"/>
          <ac:spMkLst>
            <pc:docMk/>
            <pc:sldMk cId="3009544487" sldId="299"/>
            <ac:spMk id="9" creationId="{121FE95F-68F1-D75C-536D-336E27D6C342}"/>
          </ac:spMkLst>
        </pc:spChg>
        <pc:spChg chg="add mod">
          <ac:chgData name="Nicolás Rodríguez Uribe" userId="743eddab-4d2c-4c93-bdc4-e21608900313" providerId="ADAL" clId="{2DA69F09-059A-4ECF-AA5A-704831355A08}" dt="2023-12-08T10:11:34.164" v="2514" actId="1076"/>
          <ac:spMkLst>
            <pc:docMk/>
            <pc:sldMk cId="3009544487" sldId="299"/>
            <ac:spMk id="10" creationId="{EB9E98F6-C5CD-5BF0-9FA9-1229E0956426}"/>
          </ac:spMkLst>
        </pc:spChg>
        <pc:spChg chg="add mod">
          <ac:chgData name="Nicolás Rodríguez Uribe" userId="743eddab-4d2c-4c93-bdc4-e21608900313" providerId="ADAL" clId="{2DA69F09-059A-4ECF-AA5A-704831355A08}" dt="2023-12-08T10:12:08.018" v="2531" actId="1076"/>
          <ac:spMkLst>
            <pc:docMk/>
            <pc:sldMk cId="3009544487" sldId="299"/>
            <ac:spMk id="11" creationId="{9E9D8F8B-EE28-C708-51DF-DBEAD023B91E}"/>
          </ac:spMkLst>
        </pc:spChg>
        <pc:spChg chg="add mod">
          <ac:chgData name="Nicolás Rodríguez Uribe" userId="743eddab-4d2c-4c93-bdc4-e21608900313" providerId="ADAL" clId="{2DA69F09-059A-4ECF-AA5A-704831355A08}" dt="2023-12-08T10:13:15.072" v="2635" actId="20577"/>
          <ac:spMkLst>
            <pc:docMk/>
            <pc:sldMk cId="3009544487" sldId="299"/>
            <ac:spMk id="12" creationId="{F9CECFB1-9BAF-9537-CFBA-09C7D0E4288E}"/>
          </ac:spMkLst>
        </pc:spChg>
      </pc:sldChg>
      <pc:sldChg chg="addSp modSp add mod">
        <pc:chgData name="Nicolás Rodríguez Uribe" userId="743eddab-4d2c-4c93-bdc4-e21608900313" providerId="ADAL" clId="{2DA69F09-059A-4ECF-AA5A-704831355A08}" dt="2023-12-08T10:31:59.940" v="3158" actId="255"/>
        <pc:sldMkLst>
          <pc:docMk/>
          <pc:sldMk cId="4023949121" sldId="300"/>
        </pc:sldMkLst>
        <pc:spChg chg="add mod">
          <ac:chgData name="Nicolás Rodríguez Uribe" userId="743eddab-4d2c-4c93-bdc4-e21608900313" providerId="ADAL" clId="{2DA69F09-059A-4ECF-AA5A-704831355A08}" dt="2023-12-08T10:13:49.073" v="2641" actId="20577"/>
          <ac:spMkLst>
            <pc:docMk/>
            <pc:sldMk cId="4023949121" sldId="300"/>
            <ac:spMk id="3" creationId="{B8C82467-1A00-C198-B411-2670174B1E94}"/>
          </ac:spMkLst>
        </pc:spChg>
        <pc:spChg chg="add mod">
          <ac:chgData name="Nicolás Rodríguez Uribe" userId="743eddab-4d2c-4c93-bdc4-e21608900313" providerId="ADAL" clId="{2DA69F09-059A-4ECF-AA5A-704831355A08}" dt="2023-12-08T10:31:59.940" v="3158" actId="255"/>
          <ac:spMkLst>
            <pc:docMk/>
            <pc:sldMk cId="4023949121" sldId="300"/>
            <ac:spMk id="5" creationId="{72A037A7-3289-D6C6-BFC8-E9BE33D28480}"/>
          </ac:spMkLst>
        </pc:spChg>
        <pc:spChg chg="mod">
          <ac:chgData name="Nicolás Rodríguez Uribe" userId="743eddab-4d2c-4c93-bdc4-e21608900313" providerId="ADAL" clId="{2DA69F09-059A-4ECF-AA5A-704831355A08}" dt="2023-12-08T10:14:15.274" v="2643" actId="14100"/>
          <ac:spMkLst>
            <pc:docMk/>
            <pc:sldMk cId="4023949121" sldId="300"/>
            <ac:spMk id="7" creationId="{9E932401-A2E1-3550-0B80-15D36A0857AD}"/>
          </ac:spMkLst>
        </pc:spChg>
      </pc:sldChg>
      <pc:sldChg chg="addSp delSp modSp add mod">
        <pc:chgData name="Nicolás Rodríguez Uribe" userId="743eddab-4d2c-4c93-bdc4-e21608900313" providerId="ADAL" clId="{2DA69F09-059A-4ECF-AA5A-704831355A08}" dt="2023-12-08T10:44:18.560" v="3531" actId="1076"/>
        <pc:sldMkLst>
          <pc:docMk/>
          <pc:sldMk cId="2227178955" sldId="301"/>
        </pc:sldMkLst>
        <pc:spChg chg="mod">
          <ac:chgData name="Nicolás Rodríguez Uribe" userId="743eddab-4d2c-4c93-bdc4-e21608900313" providerId="ADAL" clId="{2DA69F09-059A-4ECF-AA5A-704831355A08}" dt="2023-12-08T10:38:29.439" v="3190" actId="20577"/>
          <ac:spMkLst>
            <pc:docMk/>
            <pc:sldMk cId="2227178955" sldId="301"/>
            <ac:spMk id="3" creationId="{B8C82467-1A00-C198-B411-2670174B1E94}"/>
          </ac:spMkLst>
        </pc:spChg>
        <pc:spChg chg="mod">
          <ac:chgData name="Nicolás Rodríguez Uribe" userId="743eddab-4d2c-4c93-bdc4-e21608900313" providerId="ADAL" clId="{2DA69F09-059A-4ECF-AA5A-704831355A08}" dt="2023-12-08T10:44:18.560" v="3531" actId="1076"/>
          <ac:spMkLst>
            <pc:docMk/>
            <pc:sldMk cId="2227178955" sldId="301"/>
            <ac:spMk id="5" creationId="{72A037A7-3289-D6C6-BFC8-E9BE33D28480}"/>
          </ac:spMkLst>
        </pc:spChg>
        <pc:spChg chg="add mod">
          <ac:chgData name="Nicolás Rodríguez Uribe" userId="743eddab-4d2c-4c93-bdc4-e21608900313" providerId="ADAL" clId="{2DA69F09-059A-4ECF-AA5A-704831355A08}" dt="2023-12-08T10:43:07.178" v="3358" actId="1076"/>
          <ac:spMkLst>
            <pc:docMk/>
            <pc:sldMk cId="2227178955" sldId="301"/>
            <ac:spMk id="6" creationId="{499BCC59-C863-1FBE-1C54-3B89ADF520AF}"/>
          </ac:spMkLst>
        </pc:spChg>
        <pc:spChg chg="del">
          <ac:chgData name="Nicolás Rodríguez Uribe" userId="743eddab-4d2c-4c93-bdc4-e21608900313" providerId="ADAL" clId="{2DA69F09-059A-4ECF-AA5A-704831355A08}" dt="2023-12-08T10:37:04.743" v="3160" actId="478"/>
          <ac:spMkLst>
            <pc:docMk/>
            <pc:sldMk cId="2227178955" sldId="301"/>
            <ac:spMk id="7" creationId="{9E932401-A2E1-3550-0B80-15D36A0857AD}"/>
          </ac:spMkLst>
        </pc:spChg>
      </pc:sldChg>
      <pc:sldChg chg="modSp add mod ord">
        <pc:chgData name="Nicolás Rodríguez Uribe" userId="743eddab-4d2c-4c93-bdc4-e21608900313" providerId="ADAL" clId="{2DA69F09-059A-4ECF-AA5A-704831355A08}" dt="2023-12-08T10:47:49.861" v="3559" actId="20577"/>
        <pc:sldMkLst>
          <pc:docMk/>
          <pc:sldMk cId="3833292708" sldId="302"/>
        </pc:sldMkLst>
        <pc:spChg chg="mod">
          <ac:chgData name="Nicolás Rodríguez Uribe" userId="743eddab-4d2c-4c93-bdc4-e21608900313" providerId="ADAL" clId="{2DA69F09-059A-4ECF-AA5A-704831355A08}" dt="2023-12-08T10:44:35.429" v="3543" actId="20577"/>
          <ac:spMkLst>
            <pc:docMk/>
            <pc:sldMk cId="3833292708" sldId="30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8T10:47:49.861" v="3559" actId="20577"/>
          <ac:spMkLst>
            <pc:docMk/>
            <pc:sldMk cId="3833292708" sldId="30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8T10:48:52.046" v="3598" actId="20577"/>
        <pc:sldMkLst>
          <pc:docMk/>
          <pc:sldMk cId="2920177234" sldId="303"/>
        </pc:sldMkLst>
        <pc:spChg chg="mod">
          <ac:chgData name="Nicolás Rodríguez Uribe" userId="743eddab-4d2c-4c93-bdc4-e21608900313" providerId="ADAL" clId="{2DA69F09-059A-4ECF-AA5A-704831355A08}" dt="2023-12-08T10:48:52.046" v="3598" actId="20577"/>
          <ac:spMkLst>
            <pc:docMk/>
            <pc:sldMk cId="2920177234" sldId="30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8T10:48:46.066" v="3572" actId="6549"/>
          <ac:spMkLst>
            <pc:docMk/>
            <pc:sldMk cId="2920177234" sldId="30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DA69F09-059A-4ECF-AA5A-704831355A08}" dt="2023-12-08T10:53:39.840" v="3661" actId="20577"/>
        <pc:sldMkLst>
          <pc:docMk/>
          <pc:sldMk cId="1632639766" sldId="304"/>
        </pc:sldMkLst>
        <pc:spChg chg="mod">
          <ac:chgData name="Nicolás Rodríguez Uribe" userId="743eddab-4d2c-4c93-bdc4-e21608900313" providerId="ADAL" clId="{2DA69F09-059A-4ECF-AA5A-704831355A08}" dt="2023-12-08T10:53:39.840" v="3661" actId="20577"/>
          <ac:spMkLst>
            <pc:docMk/>
            <pc:sldMk cId="1632639766" sldId="30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2DA69F09-059A-4ECF-AA5A-704831355A08}" dt="2023-12-08T10:53:34.940" v="3644" actId="1076"/>
          <ac:spMkLst>
            <pc:docMk/>
            <pc:sldMk cId="1632639766" sldId="304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28342D7D-A904-4A14-8DD5-DA14148504FB}"/>
    <pc:docChg chg="modSld">
      <pc:chgData name="Nicolás Rodríguez Uribe" userId="743eddab-4d2c-4c93-bdc4-e21608900313" providerId="ADAL" clId="{28342D7D-A904-4A14-8DD5-DA14148504FB}" dt="2023-11-20T11:25:30.394" v="27" actId="1076"/>
      <pc:docMkLst>
        <pc:docMk/>
      </pc:docMkLst>
      <pc:sldChg chg="modSp mod">
        <pc:chgData name="Nicolás Rodríguez Uribe" userId="743eddab-4d2c-4c93-bdc4-e21608900313" providerId="ADAL" clId="{28342D7D-A904-4A14-8DD5-DA14148504FB}" dt="2023-11-20T11:17:34.572" v="13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28342D7D-A904-4A14-8DD5-DA14148504FB}" dt="2023-11-20T11:17:34.572" v="13" actId="20577"/>
          <ac:spMkLst>
            <pc:docMk/>
            <pc:sldMk cId="0" sldId="256"/>
            <ac:spMk id="2" creationId="{11BAE244-2406-09C7-E8D8-EFA74BA239B2}"/>
          </ac:spMkLst>
        </pc:spChg>
      </pc:sldChg>
      <pc:sldChg chg="addSp modSp mod">
        <pc:chgData name="Nicolás Rodríguez Uribe" userId="743eddab-4d2c-4c93-bdc4-e21608900313" providerId="ADAL" clId="{28342D7D-A904-4A14-8DD5-DA14148504FB}" dt="2023-11-20T11:25:30.394" v="27" actId="1076"/>
        <pc:sldMkLst>
          <pc:docMk/>
          <pc:sldMk cId="3234330171" sldId="262"/>
        </pc:sldMkLst>
        <pc:spChg chg="mod">
          <ac:chgData name="Nicolás Rodríguez Uribe" userId="743eddab-4d2c-4c93-bdc4-e21608900313" providerId="ADAL" clId="{28342D7D-A904-4A14-8DD5-DA14148504FB}" dt="2023-11-20T11:23:08.811" v="21" actId="20577"/>
          <ac:spMkLst>
            <pc:docMk/>
            <pc:sldMk cId="3234330171" sldId="262"/>
            <ac:spMk id="5" creationId="{CA4367EF-420F-8AB9-B445-DF046B536613}"/>
          </ac:spMkLst>
        </pc:spChg>
        <pc:picChg chg="add mod modCrop">
          <ac:chgData name="Nicolás Rodríguez Uribe" userId="743eddab-4d2c-4c93-bdc4-e21608900313" providerId="ADAL" clId="{28342D7D-A904-4A14-8DD5-DA14148504FB}" dt="2023-11-20T11:25:30.394" v="27" actId="1076"/>
          <ac:picMkLst>
            <pc:docMk/>
            <pc:sldMk cId="3234330171" sldId="262"/>
            <ac:picMk id="6" creationId="{4CA9EE1C-B88C-F141-C926-B7F9DFA5AA2C}"/>
          </ac:picMkLst>
        </pc:picChg>
      </pc:sldChg>
    </pc:docChg>
  </pc:docChgLst>
  <pc:docChgLst>
    <pc:chgData name="Nicolás Rodríguez Uribe" userId="743eddab-4d2c-4c93-bdc4-e21608900313" providerId="ADAL" clId="{C633A13D-5B16-4155-8ACD-C15F29265F7B}"/>
    <pc:docChg chg="undo custSel addSld modSld sldOrd">
      <pc:chgData name="Nicolás Rodríguez Uribe" userId="743eddab-4d2c-4c93-bdc4-e21608900313" providerId="ADAL" clId="{C633A13D-5B16-4155-8ACD-C15F29265F7B}" dt="2023-12-02T21:35:26.580" v="1888" actId="255"/>
      <pc:docMkLst>
        <pc:docMk/>
      </pc:docMkLst>
      <pc:sldChg chg="addSp modSp mod">
        <pc:chgData name="Nicolás Rodríguez Uribe" userId="743eddab-4d2c-4c93-bdc4-e21608900313" providerId="ADAL" clId="{C633A13D-5B16-4155-8ACD-C15F29265F7B}" dt="2023-12-02T18:37:22.491" v="219" actId="20577"/>
        <pc:sldMkLst>
          <pc:docMk/>
          <pc:sldMk cId="3658908775" sldId="260"/>
        </pc:sldMkLst>
        <pc:spChg chg="add mod">
          <ac:chgData name="Nicolás Rodríguez Uribe" userId="743eddab-4d2c-4c93-bdc4-e21608900313" providerId="ADAL" clId="{C633A13D-5B16-4155-8ACD-C15F29265F7B}" dt="2023-12-02T18:26:57.885" v="177" actId="14100"/>
          <ac:spMkLst>
            <pc:docMk/>
            <pc:sldMk cId="3658908775" sldId="260"/>
            <ac:spMk id="3" creationId="{238E7E25-0A3B-1256-D057-790D36DABE08}"/>
          </ac:spMkLst>
        </pc:spChg>
        <pc:spChg chg="add mod">
          <ac:chgData name="Nicolás Rodríguez Uribe" userId="743eddab-4d2c-4c93-bdc4-e21608900313" providerId="ADAL" clId="{C633A13D-5B16-4155-8ACD-C15F29265F7B}" dt="2023-12-02T18:29:13.532" v="197" actId="692"/>
          <ac:spMkLst>
            <pc:docMk/>
            <pc:sldMk cId="3658908775" sldId="260"/>
            <ac:spMk id="5" creationId="{DC2763F9-4E47-DADC-BBD7-5E8FA504EC51}"/>
          </ac:spMkLst>
        </pc:spChg>
        <pc:spChg chg="add mod">
          <ac:chgData name="Nicolás Rodríguez Uribe" userId="743eddab-4d2c-4c93-bdc4-e21608900313" providerId="ADAL" clId="{C633A13D-5B16-4155-8ACD-C15F29265F7B}" dt="2023-12-02T18:29:21.289" v="199" actId="692"/>
          <ac:spMkLst>
            <pc:docMk/>
            <pc:sldMk cId="3658908775" sldId="260"/>
            <ac:spMk id="6" creationId="{FA60AC5E-4821-F11F-8FB0-6E19092123E4}"/>
          </ac:spMkLst>
        </pc:spChg>
        <pc:spChg chg="mod">
          <ac:chgData name="Nicolás Rodríguez Uribe" userId="743eddab-4d2c-4c93-bdc4-e21608900313" providerId="ADAL" clId="{C633A13D-5B16-4155-8ACD-C15F29265F7B}" dt="2023-12-02T18:29:52.187" v="204" actId="13926"/>
          <ac:spMkLst>
            <pc:docMk/>
            <pc:sldMk cId="3658908775" sldId="260"/>
            <ac:spMk id="8" creationId="{8DB50E41-6511-4BDF-3D6C-01E38897ED37}"/>
          </ac:spMkLst>
        </pc:spChg>
        <pc:spChg chg="mod">
          <ac:chgData name="Nicolás Rodríguez Uribe" userId="743eddab-4d2c-4c93-bdc4-e21608900313" providerId="ADAL" clId="{C633A13D-5B16-4155-8ACD-C15F29265F7B}" dt="2023-12-02T18:37:22.491" v="219" actId="20577"/>
          <ac:spMkLst>
            <pc:docMk/>
            <pc:sldMk cId="3658908775" sldId="260"/>
            <ac:spMk id="10" creationId="{1B4C42DA-71C1-1F90-B274-6476696F41D1}"/>
          </ac:spMkLst>
        </pc:spChg>
      </pc:sldChg>
      <pc:sldChg chg="addSp delSp modSp mod">
        <pc:chgData name="Nicolás Rodríguez Uribe" userId="743eddab-4d2c-4c93-bdc4-e21608900313" providerId="ADAL" clId="{C633A13D-5B16-4155-8ACD-C15F29265F7B}" dt="2023-12-02T18:39:41.222" v="329" actId="1076"/>
        <pc:sldMkLst>
          <pc:docMk/>
          <pc:sldMk cId="3281800498" sldId="261"/>
        </pc:sldMkLst>
        <pc:spChg chg="del">
          <ac:chgData name="Nicolás Rodríguez Uribe" userId="743eddab-4d2c-4c93-bdc4-e21608900313" providerId="ADAL" clId="{C633A13D-5B16-4155-8ACD-C15F29265F7B}" dt="2023-12-02T17:39:17.645" v="0" actId="478"/>
          <ac:spMkLst>
            <pc:docMk/>
            <pc:sldMk cId="3281800498" sldId="261"/>
            <ac:spMk id="3" creationId="{DFC48373-5AB1-7688-E4A5-5C26712EDF82}"/>
          </ac:spMkLst>
        </pc:spChg>
        <pc:spChg chg="add mod">
          <ac:chgData name="Nicolás Rodríguez Uribe" userId="743eddab-4d2c-4c93-bdc4-e21608900313" providerId="ADAL" clId="{C633A13D-5B16-4155-8ACD-C15F29265F7B}" dt="2023-12-02T18:30:37.167" v="216" actId="13926"/>
          <ac:spMkLst>
            <pc:docMk/>
            <pc:sldMk cId="3281800498" sldId="261"/>
            <ac:spMk id="6" creationId="{8137C7DB-8258-D58E-201B-C22309EFFA22}"/>
          </ac:spMkLst>
        </pc:spChg>
        <pc:spChg chg="add mod">
          <ac:chgData name="Nicolás Rodríguez Uribe" userId="743eddab-4d2c-4c93-bdc4-e21608900313" providerId="ADAL" clId="{C633A13D-5B16-4155-8ACD-C15F29265F7B}" dt="2023-12-02T18:39:41.222" v="329" actId="1076"/>
          <ac:spMkLst>
            <pc:docMk/>
            <pc:sldMk cId="3281800498" sldId="261"/>
            <ac:spMk id="9" creationId="{C0F2F517-E55E-C6D5-7D83-1D07DDDC1490}"/>
          </ac:spMkLst>
        </pc:spChg>
        <pc:picChg chg="add mod">
          <ac:chgData name="Nicolás Rodríguez Uribe" userId="743eddab-4d2c-4c93-bdc4-e21608900313" providerId="ADAL" clId="{C633A13D-5B16-4155-8ACD-C15F29265F7B}" dt="2023-12-02T18:38:49.487" v="221" actId="1076"/>
          <ac:picMkLst>
            <pc:docMk/>
            <pc:sldMk cId="3281800498" sldId="261"/>
            <ac:picMk id="8" creationId="{E028C356-CA93-D11C-B2F4-DAD91780E56B}"/>
          </ac:picMkLst>
        </pc:picChg>
      </pc:sldChg>
      <pc:sldChg chg="modSp add mod ord">
        <pc:chgData name="Nicolás Rodríguez Uribe" userId="743eddab-4d2c-4c93-bdc4-e21608900313" providerId="ADAL" clId="{C633A13D-5B16-4155-8ACD-C15F29265F7B}" dt="2023-12-02T18:55:45.422" v="358" actId="115"/>
        <pc:sldMkLst>
          <pc:docMk/>
          <pc:sldMk cId="4118245703" sldId="262"/>
        </pc:sldMkLst>
        <pc:spChg chg="mod">
          <ac:chgData name="Nicolás Rodríguez Uribe" userId="743eddab-4d2c-4c93-bdc4-e21608900313" providerId="ADAL" clId="{C633A13D-5B16-4155-8ACD-C15F29265F7B}" dt="2023-12-02T18:55:32.818" v="356" actId="20577"/>
          <ac:spMkLst>
            <pc:docMk/>
            <pc:sldMk cId="4118245703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18:55:45.422" v="358" actId="115"/>
          <ac:spMkLst>
            <pc:docMk/>
            <pc:sldMk cId="4118245703" sldId="262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19:56:06.907" v="1175" actId="20577"/>
        <pc:sldMkLst>
          <pc:docMk/>
          <pc:sldMk cId="1088411472" sldId="263"/>
        </pc:sldMkLst>
        <pc:spChg chg="add del">
          <ac:chgData name="Nicolás Rodríguez Uribe" userId="743eddab-4d2c-4c93-bdc4-e21608900313" providerId="ADAL" clId="{C633A13D-5B16-4155-8ACD-C15F29265F7B}" dt="2023-12-02T19:53:41.908" v="1125"/>
          <ac:spMkLst>
            <pc:docMk/>
            <pc:sldMk cId="1088411472" sldId="263"/>
            <ac:spMk id="3" creationId="{6DB076C6-5792-454E-55F8-418C1A9A6F30}"/>
          </ac:spMkLst>
        </pc:spChg>
        <pc:spChg chg="mod">
          <ac:chgData name="Nicolás Rodríguez Uribe" userId="743eddab-4d2c-4c93-bdc4-e21608900313" providerId="ADAL" clId="{C633A13D-5B16-4155-8ACD-C15F29265F7B}" dt="2023-12-02T18:56:40.875" v="382" actId="20577"/>
          <ac:spMkLst>
            <pc:docMk/>
            <pc:sldMk cId="1088411472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19:56:06.907" v="1175" actId="20577"/>
          <ac:spMkLst>
            <pc:docMk/>
            <pc:sldMk cId="1088411472" sldId="263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19:25:08.760" v="842" actId="14100"/>
        <pc:sldMkLst>
          <pc:docMk/>
          <pc:sldMk cId="2540369268" sldId="264"/>
        </pc:sldMkLst>
        <pc:spChg chg="mod">
          <ac:chgData name="Nicolás Rodríguez Uribe" userId="743eddab-4d2c-4c93-bdc4-e21608900313" providerId="ADAL" clId="{C633A13D-5B16-4155-8ACD-C15F29265F7B}" dt="2023-12-02T18:56:49.220" v="404" actId="20577"/>
          <ac:spMkLst>
            <pc:docMk/>
            <pc:sldMk cId="2540369268" sldId="264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C633A13D-5B16-4155-8ACD-C15F29265F7B}" dt="2023-12-02T18:56:52.002" v="405" actId="478"/>
          <ac:spMkLst>
            <pc:docMk/>
            <pc:sldMk cId="2540369268" sldId="264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C633A13D-5B16-4155-8ACD-C15F29265F7B}" dt="2023-12-02T18:56:55.276" v="406" actId="478"/>
          <ac:spMkLst>
            <pc:docMk/>
            <pc:sldMk cId="2540369268" sldId="264"/>
            <ac:spMk id="6" creationId="{C5FF8DC9-81A6-AF9F-3E58-77F2F05BC111}"/>
          </ac:spMkLst>
        </pc:spChg>
        <pc:spChg chg="add mod">
          <ac:chgData name="Nicolás Rodríguez Uribe" userId="743eddab-4d2c-4c93-bdc4-e21608900313" providerId="ADAL" clId="{C633A13D-5B16-4155-8ACD-C15F29265F7B}" dt="2023-12-02T19:00:10.806" v="432" actId="1076"/>
          <ac:spMkLst>
            <pc:docMk/>
            <pc:sldMk cId="2540369268" sldId="264"/>
            <ac:spMk id="8" creationId="{07465E77-DC0D-0A53-515C-C0EC19CC59E8}"/>
          </ac:spMkLst>
        </pc:spChg>
        <pc:spChg chg="add mod">
          <ac:chgData name="Nicolás Rodríguez Uribe" userId="743eddab-4d2c-4c93-bdc4-e21608900313" providerId="ADAL" clId="{C633A13D-5B16-4155-8ACD-C15F29265F7B}" dt="2023-12-02T19:00:06.507" v="431" actId="20577"/>
          <ac:spMkLst>
            <pc:docMk/>
            <pc:sldMk cId="2540369268" sldId="264"/>
            <ac:spMk id="9" creationId="{1E95B964-695D-7C25-B4E1-EFB8E1CDA5AA}"/>
          </ac:spMkLst>
        </pc:spChg>
        <pc:spChg chg="add mod">
          <ac:chgData name="Nicolás Rodríguez Uribe" userId="743eddab-4d2c-4c93-bdc4-e21608900313" providerId="ADAL" clId="{C633A13D-5B16-4155-8ACD-C15F29265F7B}" dt="2023-12-02T19:06:50.386" v="517" actId="1076"/>
          <ac:spMkLst>
            <pc:docMk/>
            <pc:sldMk cId="2540369268" sldId="264"/>
            <ac:spMk id="11" creationId="{9094E845-A989-FD96-8B40-9D3F0AD4F6BE}"/>
          </ac:spMkLst>
        </pc:spChg>
        <pc:spChg chg="add mod">
          <ac:chgData name="Nicolás Rodríguez Uribe" userId="743eddab-4d2c-4c93-bdc4-e21608900313" providerId="ADAL" clId="{C633A13D-5B16-4155-8ACD-C15F29265F7B}" dt="2023-12-02T19:07:04.744" v="540" actId="14100"/>
          <ac:spMkLst>
            <pc:docMk/>
            <pc:sldMk cId="2540369268" sldId="264"/>
            <ac:spMk id="12" creationId="{10B6D680-5A04-2D1A-43E8-4B6C39C5ADA6}"/>
          </ac:spMkLst>
        </pc:spChg>
        <pc:spChg chg="add mod">
          <ac:chgData name="Nicolás Rodríguez Uribe" userId="743eddab-4d2c-4c93-bdc4-e21608900313" providerId="ADAL" clId="{C633A13D-5B16-4155-8ACD-C15F29265F7B}" dt="2023-12-02T19:25:08.760" v="842" actId="14100"/>
          <ac:spMkLst>
            <pc:docMk/>
            <pc:sldMk cId="2540369268" sldId="264"/>
            <ac:spMk id="13" creationId="{AF4A86E6-79D8-4C45-52BE-3EC55C66541C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19:51:08.859" v="1123" actId="6549"/>
        <pc:sldMkLst>
          <pc:docMk/>
          <pc:sldMk cId="3129573607" sldId="265"/>
        </pc:sldMkLst>
        <pc:spChg chg="mod">
          <ac:chgData name="Nicolás Rodríguez Uribe" userId="743eddab-4d2c-4c93-bdc4-e21608900313" providerId="ADAL" clId="{C633A13D-5B16-4155-8ACD-C15F29265F7B}" dt="2023-12-02T19:50:48.443" v="1119"/>
          <ac:spMkLst>
            <pc:docMk/>
            <pc:sldMk cId="3129573607" sldId="265"/>
            <ac:spMk id="4" creationId="{EC7282F1-25B7-6A2B-F234-CA687E2D4AE7}"/>
          </ac:spMkLst>
        </pc:spChg>
        <pc:spChg chg="add mod">
          <ac:chgData name="Nicolás Rodríguez Uribe" userId="743eddab-4d2c-4c93-bdc4-e21608900313" providerId="ADAL" clId="{C633A13D-5B16-4155-8ACD-C15F29265F7B}" dt="2023-12-02T19:28:33.986" v="860" actId="1035"/>
          <ac:spMkLst>
            <pc:docMk/>
            <pc:sldMk cId="3129573607" sldId="265"/>
            <ac:spMk id="5" creationId="{30075718-69A7-76EC-2546-A1578E72208D}"/>
          </ac:spMkLst>
        </pc:spChg>
        <pc:spChg chg="add del mod">
          <ac:chgData name="Nicolás Rodríguez Uribe" userId="743eddab-4d2c-4c93-bdc4-e21608900313" providerId="ADAL" clId="{C633A13D-5B16-4155-8ACD-C15F29265F7B}" dt="2023-12-02T19:18:22.553" v="620" actId="478"/>
          <ac:spMkLst>
            <pc:docMk/>
            <pc:sldMk cId="3129573607" sldId="265"/>
            <ac:spMk id="7" creationId="{9E15DA38-742D-B6B9-A52F-6CEA248AFEAC}"/>
          </ac:spMkLst>
        </pc:spChg>
        <pc:spChg chg="del">
          <ac:chgData name="Nicolás Rodríguez Uribe" userId="743eddab-4d2c-4c93-bdc4-e21608900313" providerId="ADAL" clId="{C633A13D-5B16-4155-8ACD-C15F29265F7B}" dt="2023-12-02T19:14:51.471" v="542" actId="478"/>
          <ac:spMkLst>
            <pc:docMk/>
            <pc:sldMk cId="3129573607" sldId="265"/>
            <ac:spMk id="8" creationId="{07465E77-DC0D-0A53-515C-C0EC19CC59E8}"/>
          </ac:spMkLst>
        </pc:spChg>
        <pc:spChg chg="del mod">
          <ac:chgData name="Nicolás Rodríguez Uribe" userId="743eddab-4d2c-4c93-bdc4-e21608900313" providerId="ADAL" clId="{C633A13D-5B16-4155-8ACD-C15F29265F7B}" dt="2023-12-02T19:18:09.380" v="619" actId="478"/>
          <ac:spMkLst>
            <pc:docMk/>
            <pc:sldMk cId="3129573607" sldId="265"/>
            <ac:spMk id="9" creationId="{1E95B964-695D-7C25-B4E1-EFB8E1CDA5AA}"/>
          </ac:spMkLst>
        </pc:spChg>
        <pc:spChg chg="add mod">
          <ac:chgData name="Nicolás Rodríguez Uribe" userId="743eddab-4d2c-4c93-bdc4-e21608900313" providerId="ADAL" clId="{C633A13D-5B16-4155-8ACD-C15F29265F7B}" dt="2023-12-02T19:18:33.410" v="631" actId="20577"/>
          <ac:spMkLst>
            <pc:docMk/>
            <pc:sldMk cId="3129573607" sldId="265"/>
            <ac:spMk id="10" creationId="{4AD29349-987F-1BA7-02A9-5A215B862182}"/>
          </ac:spMkLst>
        </pc:spChg>
        <pc:spChg chg="del">
          <ac:chgData name="Nicolás Rodríguez Uribe" userId="743eddab-4d2c-4c93-bdc4-e21608900313" providerId="ADAL" clId="{C633A13D-5B16-4155-8ACD-C15F29265F7B}" dt="2023-12-02T19:14:58.659" v="544" actId="478"/>
          <ac:spMkLst>
            <pc:docMk/>
            <pc:sldMk cId="3129573607" sldId="265"/>
            <ac:spMk id="11" creationId="{9094E845-A989-FD96-8B40-9D3F0AD4F6BE}"/>
          </ac:spMkLst>
        </pc:spChg>
        <pc:spChg chg="del">
          <ac:chgData name="Nicolás Rodríguez Uribe" userId="743eddab-4d2c-4c93-bdc4-e21608900313" providerId="ADAL" clId="{C633A13D-5B16-4155-8ACD-C15F29265F7B}" dt="2023-12-02T19:14:56.114" v="543" actId="478"/>
          <ac:spMkLst>
            <pc:docMk/>
            <pc:sldMk cId="3129573607" sldId="265"/>
            <ac:spMk id="12" creationId="{10B6D680-5A04-2D1A-43E8-4B6C39C5ADA6}"/>
          </ac:spMkLst>
        </pc:spChg>
        <pc:spChg chg="add mod">
          <ac:chgData name="Nicolás Rodríguez Uribe" userId="743eddab-4d2c-4c93-bdc4-e21608900313" providerId="ADAL" clId="{C633A13D-5B16-4155-8ACD-C15F29265F7B}" dt="2023-12-02T19:49:15.273" v="1117" actId="20577"/>
          <ac:spMkLst>
            <pc:docMk/>
            <pc:sldMk cId="3129573607" sldId="265"/>
            <ac:spMk id="13" creationId="{7EAA5D28-BF41-F096-2EBB-9B21EE0EF58F}"/>
          </ac:spMkLst>
        </pc:spChg>
        <pc:spChg chg="add mod">
          <ac:chgData name="Nicolás Rodríguez Uribe" userId="743eddab-4d2c-4c93-bdc4-e21608900313" providerId="ADAL" clId="{C633A13D-5B16-4155-8ACD-C15F29265F7B}" dt="2023-12-02T19:51:08.859" v="1123" actId="6549"/>
          <ac:spMkLst>
            <pc:docMk/>
            <pc:sldMk cId="3129573607" sldId="265"/>
            <ac:spMk id="15" creationId="{70482FA2-E1FE-8FD8-B266-473866CC5B27}"/>
          </ac:spMkLst>
        </pc:spChg>
      </pc:sldChg>
      <pc:sldChg chg="modSp add mod ord">
        <pc:chgData name="Nicolás Rodríguez Uribe" userId="743eddab-4d2c-4c93-bdc4-e21608900313" providerId="ADAL" clId="{C633A13D-5B16-4155-8ACD-C15F29265F7B}" dt="2023-12-02T19:59:27.404" v="1214"/>
        <pc:sldMkLst>
          <pc:docMk/>
          <pc:sldMk cId="60515321" sldId="266"/>
        </pc:sldMkLst>
        <pc:spChg chg="mod">
          <ac:chgData name="Nicolás Rodríguez Uribe" userId="743eddab-4d2c-4c93-bdc4-e21608900313" providerId="ADAL" clId="{C633A13D-5B16-4155-8ACD-C15F29265F7B}" dt="2023-12-02T19:59:14.069" v="1212" actId="20577"/>
          <ac:spMkLst>
            <pc:docMk/>
            <pc:sldMk cId="60515321" sldId="26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19:58:55.209" v="1185" actId="115"/>
          <ac:spMkLst>
            <pc:docMk/>
            <pc:sldMk cId="60515321" sldId="266"/>
            <ac:spMk id="5" creationId="{CA4367EF-420F-8AB9-B445-DF046B536613}"/>
          </ac:spMkLst>
        </pc:spChg>
      </pc:sldChg>
      <pc:sldChg chg="modSp add mod ord">
        <pc:chgData name="Nicolás Rodríguez Uribe" userId="743eddab-4d2c-4c93-bdc4-e21608900313" providerId="ADAL" clId="{C633A13D-5B16-4155-8ACD-C15F29265F7B}" dt="2023-12-02T20:07:19.059" v="1260" actId="15"/>
        <pc:sldMkLst>
          <pc:docMk/>
          <pc:sldMk cId="610396330" sldId="267"/>
        </pc:sldMkLst>
        <pc:spChg chg="mod">
          <ac:chgData name="Nicolás Rodríguez Uribe" userId="743eddab-4d2c-4c93-bdc4-e21608900313" providerId="ADAL" clId="{C633A13D-5B16-4155-8ACD-C15F29265F7B}" dt="2023-12-02T20:06:15.161" v="1242" actId="20577"/>
          <ac:spMkLst>
            <pc:docMk/>
            <pc:sldMk cId="610396330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20:07:19.059" v="1260" actId="15"/>
          <ac:spMkLst>
            <pc:docMk/>
            <pc:sldMk cId="610396330" sldId="267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21:03:31.817" v="1522" actId="1037"/>
        <pc:sldMkLst>
          <pc:docMk/>
          <pc:sldMk cId="255293437" sldId="268"/>
        </pc:sldMkLst>
        <pc:spChg chg="del">
          <ac:chgData name="Nicolás Rodríguez Uribe" userId="743eddab-4d2c-4c93-bdc4-e21608900313" providerId="ADAL" clId="{C633A13D-5B16-4155-8ACD-C15F29265F7B}" dt="2023-12-02T20:45:34.606" v="1262" actId="478"/>
          <ac:spMkLst>
            <pc:docMk/>
            <pc:sldMk cId="255293437" sldId="268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C633A13D-5B16-4155-8ACD-C15F29265F7B}" dt="2023-12-02T20:45:37.172" v="1263" actId="478"/>
          <ac:spMkLst>
            <pc:docMk/>
            <pc:sldMk cId="255293437" sldId="268"/>
            <ac:spMk id="6" creationId="{3450D03B-DBCC-24B3-0B3F-E0A69EFF2215}"/>
          </ac:spMkLst>
        </pc:spChg>
        <pc:spChg chg="add mod">
          <ac:chgData name="Nicolás Rodríguez Uribe" userId="743eddab-4d2c-4c93-bdc4-e21608900313" providerId="ADAL" clId="{C633A13D-5B16-4155-8ACD-C15F29265F7B}" dt="2023-12-02T20:47:40.750" v="1290" actId="1076"/>
          <ac:spMkLst>
            <pc:docMk/>
            <pc:sldMk cId="255293437" sldId="268"/>
            <ac:spMk id="8" creationId="{A0FE56BB-8D75-A8F2-D315-9D7668F0FD0F}"/>
          </ac:spMkLst>
        </pc:spChg>
        <pc:spChg chg="add mod">
          <ac:chgData name="Nicolás Rodríguez Uribe" userId="743eddab-4d2c-4c93-bdc4-e21608900313" providerId="ADAL" clId="{C633A13D-5B16-4155-8ACD-C15F29265F7B}" dt="2023-12-02T20:57:48.751" v="1398" actId="1076"/>
          <ac:spMkLst>
            <pc:docMk/>
            <pc:sldMk cId="255293437" sldId="268"/>
            <ac:spMk id="10" creationId="{E8827A0F-1B04-7737-8DCB-983CAE51FC78}"/>
          </ac:spMkLst>
        </pc:spChg>
        <pc:spChg chg="add mod">
          <ac:chgData name="Nicolás Rodríguez Uribe" userId="743eddab-4d2c-4c93-bdc4-e21608900313" providerId="ADAL" clId="{C633A13D-5B16-4155-8ACD-C15F29265F7B}" dt="2023-12-02T21:01:04.588" v="1425" actId="14100"/>
          <ac:spMkLst>
            <pc:docMk/>
            <pc:sldMk cId="255293437" sldId="268"/>
            <ac:spMk id="11" creationId="{FBD5375E-8C9F-8AE5-DADE-D769924E3F4B}"/>
          </ac:spMkLst>
        </pc:spChg>
        <pc:spChg chg="add mod">
          <ac:chgData name="Nicolás Rodríguez Uribe" userId="743eddab-4d2c-4c93-bdc4-e21608900313" providerId="ADAL" clId="{C633A13D-5B16-4155-8ACD-C15F29265F7B}" dt="2023-12-02T21:03:31.817" v="1522" actId="1037"/>
          <ac:spMkLst>
            <pc:docMk/>
            <pc:sldMk cId="255293437" sldId="268"/>
            <ac:spMk id="12" creationId="{C314661F-9289-6958-336D-76F2823544BD}"/>
          </ac:spMkLst>
        </pc:spChg>
      </pc:sldChg>
      <pc:sldChg chg="addSp delSp modSp add mod ord">
        <pc:chgData name="Nicolás Rodríguez Uribe" userId="743eddab-4d2c-4c93-bdc4-e21608900313" providerId="ADAL" clId="{C633A13D-5B16-4155-8ACD-C15F29265F7B}" dt="2023-12-02T21:04:18.291" v="1537" actId="1076"/>
        <pc:sldMkLst>
          <pc:docMk/>
          <pc:sldMk cId="327631439" sldId="269"/>
        </pc:sldMkLst>
        <pc:spChg chg="add mod">
          <ac:chgData name="Nicolás Rodríguez Uribe" userId="743eddab-4d2c-4c93-bdc4-e21608900313" providerId="ADAL" clId="{C633A13D-5B16-4155-8ACD-C15F29265F7B}" dt="2023-12-02T20:56:28.239" v="1383" actId="20577"/>
          <ac:spMkLst>
            <pc:docMk/>
            <pc:sldMk cId="327631439" sldId="269"/>
            <ac:spMk id="5" creationId="{A11D71FC-4075-001D-142C-FF24D416C53E}"/>
          </ac:spMkLst>
        </pc:spChg>
        <pc:spChg chg="add mod">
          <ac:chgData name="Nicolás Rodríguez Uribe" userId="743eddab-4d2c-4c93-bdc4-e21608900313" providerId="ADAL" clId="{C633A13D-5B16-4155-8ACD-C15F29265F7B}" dt="2023-12-02T21:04:18.291" v="1537" actId="1076"/>
          <ac:spMkLst>
            <pc:docMk/>
            <pc:sldMk cId="327631439" sldId="269"/>
            <ac:spMk id="6" creationId="{B6852F6F-D262-1BA9-C15D-B71FBC584DCB}"/>
          </ac:spMkLst>
        </pc:spChg>
        <pc:spChg chg="del">
          <ac:chgData name="Nicolás Rodríguez Uribe" userId="743eddab-4d2c-4c93-bdc4-e21608900313" providerId="ADAL" clId="{C633A13D-5B16-4155-8ACD-C15F29265F7B}" dt="2023-12-02T20:49:06.593" v="1292" actId="478"/>
          <ac:spMkLst>
            <pc:docMk/>
            <pc:sldMk cId="327631439" sldId="269"/>
            <ac:spMk id="8" creationId="{A0FE56BB-8D75-A8F2-D315-9D7668F0FD0F}"/>
          </ac:spMkLst>
        </pc:spChg>
      </pc:sldChg>
      <pc:sldChg chg="addSp delSp modSp add mod">
        <pc:chgData name="Nicolás Rodríguez Uribe" userId="743eddab-4d2c-4c93-bdc4-e21608900313" providerId="ADAL" clId="{C633A13D-5B16-4155-8ACD-C15F29265F7B}" dt="2023-12-02T21:04:04.586" v="1535" actId="20577"/>
        <pc:sldMkLst>
          <pc:docMk/>
          <pc:sldMk cId="1676320299" sldId="270"/>
        </pc:sldMkLst>
        <pc:spChg chg="add del mod">
          <ac:chgData name="Nicolás Rodríguez Uribe" userId="743eddab-4d2c-4c93-bdc4-e21608900313" providerId="ADAL" clId="{C633A13D-5B16-4155-8ACD-C15F29265F7B}" dt="2023-12-02T21:03:01.077" v="1446" actId="478"/>
          <ac:spMkLst>
            <pc:docMk/>
            <pc:sldMk cId="1676320299" sldId="270"/>
            <ac:spMk id="3" creationId="{724B78CE-518A-D432-FE9D-BF8DE04806F6}"/>
          </ac:spMkLst>
        </pc:spChg>
        <pc:spChg chg="mod">
          <ac:chgData name="Nicolás Rodríguez Uribe" userId="743eddab-4d2c-4c93-bdc4-e21608900313" providerId="ADAL" clId="{C633A13D-5B16-4155-8ACD-C15F29265F7B}" dt="2023-12-02T21:01:45.053" v="1444" actId="1076"/>
          <ac:spMkLst>
            <pc:docMk/>
            <pc:sldMk cId="1676320299" sldId="270"/>
            <ac:spMk id="5" creationId="{A11D71FC-4075-001D-142C-FF24D416C53E}"/>
          </ac:spMkLst>
        </pc:spChg>
        <pc:spChg chg="add del mod">
          <ac:chgData name="Nicolás Rodríguez Uribe" userId="743eddab-4d2c-4c93-bdc4-e21608900313" providerId="ADAL" clId="{C633A13D-5B16-4155-8ACD-C15F29265F7B}" dt="2023-12-02T21:03:04.131" v="1447" actId="478"/>
          <ac:spMkLst>
            <pc:docMk/>
            <pc:sldMk cId="1676320299" sldId="270"/>
            <ac:spMk id="7" creationId="{69A3CF87-8908-528F-8BAE-FEB93474C937}"/>
          </ac:spMkLst>
        </pc:spChg>
        <pc:spChg chg="add mod">
          <ac:chgData name="Nicolás Rodríguez Uribe" userId="743eddab-4d2c-4c93-bdc4-e21608900313" providerId="ADAL" clId="{C633A13D-5B16-4155-8ACD-C15F29265F7B}" dt="2023-12-02T21:04:04.586" v="1535" actId="20577"/>
          <ac:spMkLst>
            <pc:docMk/>
            <pc:sldMk cId="1676320299" sldId="270"/>
            <ac:spMk id="8" creationId="{E0CDC85E-4394-3506-F48C-79F82CBA25B8}"/>
          </ac:spMkLst>
        </pc:spChg>
      </pc:sldChg>
      <pc:sldChg chg="modSp add mod">
        <pc:chgData name="Nicolás Rodríguez Uribe" userId="743eddab-4d2c-4c93-bdc4-e21608900313" providerId="ADAL" clId="{C633A13D-5B16-4155-8ACD-C15F29265F7B}" dt="2023-12-02T21:35:26.580" v="1888" actId="255"/>
        <pc:sldMkLst>
          <pc:docMk/>
          <pc:sldMk cId="3738706487" sldId="271"/>
        </pc:sldMkLst>
        <pc:spChg chg="mod">
          <ac:chgData name="Nicolás Rodríguez Uribe" userId="743eddab-4d2c-4c93-bdc4-e21608900313" providerId="ADAL" clId="{C633A13D-5B16-4155-8ACD-C15F29265F7B}" dt="2023-12-02T21:26:03.428" v="1568" actId="20577"/>
          <ac:spMkLst>
            <pc:docMk/>
            <pc:sldMk cId="3738706487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21:35:26.580" v="1888" actId="255"/>
          <ac:spMkLst>
            <pc:docMk/>
            <pc:sldMk cId="3738706487" sldId="27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C633A13D-5B16-4155-8ACD-C15F29265F7B}" dt="2023-12-02T21:27:45.524" v="1587" actId="15"/>
        <pc:sldMkLst>
          <pc:docMk/>
          <pc:sldMk cId="1996403355" sldId="272"/>
        </pc:sldMkLst>
        <pc:spChg chg="mod">
          <ac:chgData name="Nicolás Rodríguez Uribe" userId="743eddab-4d2c-4c93-bdc4-e21608900313" providerId="ADAL" clId="{C633A13D-5B16-4155-8ACD-C15F29265F7B}" dt="2023-12-02T21:26:09.342" v="1569"/>
          <ac:spMkLst>
            <pc:docMk/>
            <pc:sldMk cId="1996403355" sldId="27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633A13D-5B16-4155-8ACD-C15F29265F7B}" dt="2023-12-02T21:27:45.524" v="1587" actId="15"/>
          <ac:spMkLst>
            <pc:docMk/>
            <pc:sldMk cId="1996403355" sldId="272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62B75F58-F14B-4D10-8EEC-EF2E7DD007D6}"/>
    <pc:docChg chg="undo custSel addSld delSld modSld">
      <pc:chgData name="Nicolás Rodríguez Uribe" userId="743eddab-4d2c-4c93-bdc4-e21608900313" providerId="ADAL" clId="{62B75F58-F14B-4D10-8EEC-EF2E7DD007D6}" dt="2023-12-01T15:49:08.661" v="500" actId="255"/>
      <pc:docMkLst>
        <pc:docMk/>
      </pc:docMkLst>
      <pc:sldChg chg="modSp mod">
        <pc:chgData name="Nicolás Rodríguez Uribe" userId="743eddab-4d2c-4c93-bdc4-e21608900313" providerId="ADAL" clId="{62B75F58-F14B-4D10-8EEC-EF2E7DD007D6}" dt="2023-12-01T15:16:30.961" v="24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62B75F58-F14B-4D10-8EEC-EF2E7DD007D6}" dt="2023-12-01T15:16:30.961" v="24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62B75F58-F14B-4D10-8EEC-EF2E7DD007D6}" dt="2023-12-01T15:20:55.200" v="166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62B75F58-F14B-4D10-8EEC-EF2E7DD007D6}" dt="2023-12-01T15:20:55.200" v="166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2B75F58-F14B-4D10-8EEC-EF2E7DD007D6}" dt="2023-12-01T15:23:59.256" v="255" actId="6549"/>
        <pc:sldMkLst>
          <pc:docMk/>
          <pc:sldMk cId="2994788578" sldId="258"/>
        </pc:sldMkLst>
        <pc:spChg chg="mod">
          <ac:chgData name="Nicolás Rodríguez Uribe" userId="743eddab-4d2c-4c93-bdc4-e21608900313" providerId="ADAL" clId="{62B75F58-F14B-4D10-8EEC-EF2E7DD007D6}" dt="2023-12-01T15:22:58.600" v="225" actId="20577"/>
          <ac:spMkLst>
            <pc:docMk/>
            <pc:sldMk cId="299478857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2B75F58-F14B-4D10-8EEC-EF2E7DD007D6}" dt="2023-12-01T15:23:59.256" v="255" actId="6549"/>
          <ac:spMkLst>
            <pc:docMk/>
            <pc:sldMk cId="299478857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2B75F58-F14B-4D10-8EEC-EF2E7DD007D6}" dt="2023-12-01T15:25:20.872" v="302" actId="20577"/>
        <pc:sldMkLst>
          <pc:docMk/>
          <pc:sldMk cId="3378182893" sldId="259"/>
        </pc:sldMkLst>
        <pc:spChg chg="mod">
          <ac:chgData name="Nicolás Rodríguez Uribe" userId="743eddab-4d2c-4c93-bdc4-e21608900313" providerId="ADAL" clId="{62B75F58-F14B-4D10-8EEC-EF2E7DD007D6}" dt="2023-12-01T15:25:20.872" v="302" actId="20577"/>
          <ac:spMkLst>
            <pc:docMk/>
            <pc:sldMk cId="337818289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62B75F58-F14B-4D10-8EEC-EF2E7DD007D6}" dt="2023-12-01T15:49:08.661" v="500" actId="255"/>
        <pc:sldMkLst>
          <pc:docMk/>
          <pc:sldMk cId="3658908775" sldId="260"/>
        </pc:sldMkLst>
        <pc:spChg chg="del mod">
          <ac:chgData name="Nicolás Rodríguez Uribe" userId="743eddab-4d2c-4c93-bdc4-e21608900313" providerId="ADAL" clId="{62B75F58-F14B-4D10-8EEC-EF2E7DD007D6}" dt="2023-12-01T15:31:19.314" v="306" actId="478"/>
          <ac:spMkLst>
            <pc:docMk/>
            <pc:sldMk cId="3658908775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62B75F58-F14B-4D10-8EEC-EF2E7DD007D6}" dt="2023-12-01T15:31:21.744" v="307" actId="478"/>
          <ac:spMkLst>
            <pc:docMk/>
            <pc:sldMk cId="3658908775" sldId="260"/>
            <ac:spMk id="6" creationId="{4B1CC2B0-D4F3-03BA-A699-1E3F8C9ED504}"/>
          </ac:spMkLst>
        </pc:spChg>
        <pc:spChg chg="add mod">
          <ac:chgData name="Nicolás Rodríguez Uribe" userId="743eddab-4d2c-4c93-bdc4-e21608900313" providerId="ADAL" clId="{62B75F58-F14B-4D10-8EEC-EF2E7DD007D6}" dt="2023-12-01T15:32:08.358" v="320" actId="1076"/>
          <ac:spMkLst>
            <pc:docMk/>
            <pc:sldMk cId="3658908775" sldId="260"/>
            <ac:spMk id="8" creationId="{8DB50E41-6511-4BDF-3D6C-01E38897ED37}"/>
          </ac:spMkLst>
        </pc:spChg>
        <pc:spChg chg="add mod">
          <ac:chgData name="Nicolás Rodríguez Uribe" userId="743eddab-4d2c-4c93-bdc4-e21608900313" providerId="ADAL" clId="{62B75F58-F14B-4D10-8EEC-EF2E7DD007D6}" dt="2023-12-01T15:48:11.437" v="478" actId="1076"/>
          <ac:spMkLst>
            <pc:docMk/>
            <pc:sldMk cId="3658908775" sldId="260"/>
            <ac:spMk id="10" creationId="{1B4C42DA-71C1-1F90-B274-6476696F41D1}"/>
          </ac:spMkLst>
        </pc:spChg>
        <pc:spChg chg="add del mod">
          <ac:chgData name="Nicolás Rodríguez Uribe" userId="743eddab-4d2c-4c93-bdc4-e21608900313" providerId="ADAL" clId="{62B75F58-F14B-4D10-8EEC-EF2E7DD007D6}" dt="2023-12-01T15:44:45.142" v="399" actId="21"/>
          <ac:spMkLst>
            <pc:docMk/>
            <pc:sldMk cId="3658908775" sldId="260"/>
            <ac:spMk id="12" creationId="{089BA427-C8C9-1494-6D64-D67100D5C817}"/>
          </ac:spMkLst>
        </pc:spChg>
        <pc:spChg chg="add del mod">
          <ac:chgData name="Nicolás Rodríguez Uribe" userId="743eddab-4d2c-4c93-bdc4-e21608900313" providerId="ADAL" clId="{62B75F58-F14B-4D10-8EEC-EF2E7DD007D6}" dt="2023-12-01T15:46:40.521" v="453"/>
          <ac:spMkLst>
            <pc:docMk/>
            <pc:sldMk cId="3658908775" sldId="260"/>
            <ac:spMk id="13" creationId="{9E51D6D6-B659-AA72-4097-35C95B4FE873}"/>
          </ac:spMkLst>
        </pc:spChg>
        <pc:spChg chg="add mod">
          <ac:chgData name="Nicolás Rodríguez Uribe" userId="743eddab-4d2c-4c93-bdc4-e21608900313" providerId="ADAL" clId="{62B75F58-F14B-4D10-8EEC-EF2E7DD007D6}" dt="2023-12-01T15:49:08.661" v="500" actId="255"/>
          <ac:spMkLst>
            <pc:docMk/>
            <pc:sldMk cId="3658908775" sldId="260"/>
            <ac:spMk id="14" creationId="{C97030C6-E0CC-951A-462B-BE92B4ED1DFB}"/>
          </ac:spMkLst>
        </pc:spChg>
        <pc:spChg chg="add mod">
          <ac:chgData name="Nicolás Rodríguez Uribe" userId="743eddab-4d2c-4c93-bdc4-e21608900313" providerId="ADAL" clId="{62B75F58-F14B-4D10-8EEC-EF2E7DD007D6}" dt="2023-12-01T15:49:04.120" v="499" actId="255"/>
          <ac:spMkLst>
            <pc:docMk/>
            <pc:sldMk cId="3658908775" sldId="260"/>
            <ac:spMk id="15" creationId="{9896F39C-8E69-A1E1-4198-CDE4E6C62EFB}"/>
          </ac:spMkLst>
        </pc:spChg>
      </pc:sldChg>
      <pc:sldChg chg="addSp delSp modSp add mod">
        <pc:chgData name="Nicolás Rodríguez Uribe" userId="743eddab-4d2c-4c93-bdc4-e21608900313" providerId="ADAL" clId="{62B75F58-F14B-4D10-8EEC-EF2E7DD007D6}" dt="2023-12-01T15:46:30.418" v="449" actId="14100"/>
        <pc:sldMkLst>
          <pc:docMk/>
          <pc:sldMk cId="3281800498" sldId="261"/>
        </pc:sldMkLst>
        <pc:spChg chg="add mod">
          <ac:chgData name="Nicolás Rodríguez Uribe" userId="743eddab-4d2c-4c93-bdc4-e21608900313" providerId="ADAL" clId="{62B75F58-F14B-4D10-8EEC-EF2E7DD007D6}" dt="2023-12-01T15:46:30.418" v="449" actId="14100"/>
          <ac:spMkLst>
            <pc:docMk/>
            <pc:sldMk cId="3281800498" sldId="261"/>
            <ac:spMk id="3" creationId="{DFC48373-5AB1-7688-E4A5-5C26712EDF82}"/>
          </ac:spMkLst>
        </pc:spChg>
        <pc:spChg chg="del">
          <ac:chgData name="Nicolás Rodríguez Uribe" userId="743eddab-4d2c-4c93-bdc4-e21608900313" providerId="ADAL" clId="{62B75F58-F14B-4D10-8EEC-EF2E7DD007D6}" dt="2023-12-01T15:44:56.279" v="403" actId="478"/>
          <ac:spMkLst>
            <pc:docMk/>
            <pc:sldMk cId="3281800498" sldId="261"/>
            <ac:spMk id="8" creationId="{8DB50E41-6511-4BDF-3D6C-01E38897ED37}"/>
          </ac:spMkLst>
        </pc:spChg>
        <pc:spChg chg="del">
          <ac:chgData name="Nicolás Rodríguez Uribe" userId="743eddab-4d2c-4c93-bdc4-e21608900313" providerId="ADAL" clId="{62B75F58-F14B-4D10-8EEC-EF2E7DD007D6}" dt="2023-12-01T15:44:54.967" v="402" actId="478"/>
          <ac:spMkLst>
            <pc:docMk/>
            <pc:sldMk cId="3281800498" sldId="261"/>
            <ac:spMk id="10" creationId="{1B4C42DA-71C1-1F90-B274-6476696F41D1}"/>
          </ac:spMkLst>
        </pc:spChg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234330171" sldId="262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752846237" sldId="267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694597447" sldId="268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104465622" sldId="269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214799712" sldId="270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906363641" sldId="271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017476255" sldId="272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196974619" sldId="273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2684973636" sldId="274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4107067475" sldId="275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521125623" sldId="276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591718140" sldId="277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3313116019" sldId="278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050283722" sldId="279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209642264" sldId="280"/>
        </pc:sldMkLst>
      </pc:sldChg>
      <pc:sldChg chg="del">
        <pc:chgData name="Nicolás Rodríguez Uribe" userId="743eddab-4d2c-4c93-bdc4-e21608900313" providerId="ADAL" clId="{62B75F58-F14B-4D10-8EEC-EF2E7DD007D6}" dt="2023-12-01T15:21:04.131" v="167" actId="47"/>
        <pc:sldMkLst>
          <pc:docMk/>
          <pc:sldMk cId="1441990904" sldId="281"/>
        </pc:sldMkLst>
      </pc:sldChg>
    </pc:docChg>
  </pc:docChgLst>
  <pc:docChgLst>
    <pc:chgData name="Nicolás Rodríguez Uribe" userId="743eddab-4d2c-4c93-bdc4-e21608900313" providerId="ADAL" clId="{8BAE2CF8-6DA3-466E-B4D6-9FF1C6261FF1}"/>
    <pc:docChg chg="undo custSel addSld delSld modSld sldOrd">
      <pc:chgData name="Nicolás Rodríguez Uribe" userId="743eddab-4d2c-4c93-bdc4-e21608900313" providerId="ADAL" clId="{8BAE2CF8-6DA3-466E-B4D6-9FF1C6261FF1}" dt="2023-09-22T14:54:13" v="231" actId="20577"/>
      <pc:docMkLst>
        <pc:docMk/>
      </pc:docMkLst>
      <pc:sldChg chg="modSp mod">
        <pc:chgData name="Nicolás Rodríguez Uribe" userId="743eddab-4d2c-4c93-bdc4-e21608900313" providerId="ADAL" clId="{8BAE2CF8-6DA3-466E-B4D6-9FF1C6261FF1}" dt="2023-09-22T14:19:30.372" v="3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8BAE2CF8-6DA3-466E-B4D6-9FF1C6261FF1}" dt="2023-09-22T14:19:30.372" v="3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add del mod">
        <pc:chgData name="Nicolás Rodríguez Uribe" userId="743eddab-4d2c-4c93-bdc4-e21608900313" providerId="ADAL" clId="{8BAE2CF8-6DA3-466E-B4D6-9FF1C6261FF1}" dt="2023-09-22T14:41:04.399" v="113" actId="20577"/>
        <pc:sldMkLst>
          <pc:docMk/>
          <pc:sldMk cId="4158414998" sldId="258"/>
        </pc:sldMkLst>
        <pc:spChg chg="mod">
          <ac:chgData name="Nicolás Rodríguez Uribe" userId="743eddab-4d2c-4c93-bdc4-e21608900313" providerId="ADAL" clId="{8BAE2CF8-6DA3-466E-B4D6-9FF1C6261FF1}" dt="2023-09-22T14:41:04.399" v="113" actId="20577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39:56.121" v="93" actId="20577"/>
          <ac:spMkLst>
            <pc:docMk/>
            <pc:sldMk cId="4158414998" sldId="258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547701883" sldId="259"/>
        </pc:sldMkLst>
      </pc:sldChg>
      <pc:sldChg chg="modSp add mod">
        <pc:chgData name="Nicolás Rodríguez Uribe" userId="743eddab-4d2c-4c93-bdc4-e21608900313" providerId="ADAL" clId="{8BAE2CF8-6DA3-466E-B4D6-9FF1C6261FF1}" dt="2023-09-22T14:40:12.905" v="96" actId="20577"/>
        <pc:sldMkLst>
          <pc:docMk/>
          <pc:sldMk cId="2346170297" sldId="259"/>
        </pc:sldMkLst>
        <pc:spChg chg="mod">
          <ac:chgData name="Nicolás Rodríguez Uribe" userId="743eddab-4d2c-4c93-bdc4-e21608900313" providerId="ADAL" clId="{8BAE2CF8-6DA3-466E-B4D6-9FF1C6261FF1}" dt="2023-09-22T14:38:02.854" v="46" actId="20577"/>
          <ac:spMkLst>
            <pc:docMk/>
            <pc:sldMk cId="2346170297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12.905" v="96" actId="20577"/>
          <ac:spMkLst>
            <pc:docMk/>
            <pc:sldMk cId="2346170297" sldId="25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40:15.374" v="97" actId="20577"/>
        <pc:sldMkLst>
          <pc:docMk/>
          <pc:sldMk cId="592076565" sldId="260"/>
        </pc:sldMkLst>
        <pc:spChg chg="mod">
          <ac:chgData name="Nicolás Rodríguez Uribe" userId="743eddab-4d2c-4c93-bdc4-e21608900313" providerId="ADAL" clId="{8BAE2CF8-6DA3-466E-B4D6-9FF1C6261FF1}" dt="2023-09-22T14:40:15.374" v="97" actId="20577"/>
          <ac:spMkLst>
            <pc:docMk/>
            <pc:sldMk cId="592076565" sldId="260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57820027" sldId="26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917593691" sldId="261"/>
        </pc:sldMkLst>
      </pc:sldChg>
      <pc:sldChg chg="modSp add mod">
        <pc:chgData name="Nicolás Rodríguez Uribe" userId="743eddab-4d2c-4c93-bdc4-e21608900313" providerId="ADAL" clId="{8BAE2CF8-6DA3-466E-B4D6-9FF1C6261FF1}" dt="2023-09-22T14:41:11.941" v="115"/>
        <pc:sldMkLst>
          <pc:docMk/>
          <pc:sldMk cId="3344836165" sldId="261"/>
        </pc:sldMkLst>
        <pc:spChg chg="mod">
          <ac:chgData name="Nicolás Rodríguez Uribe" userId="743eddab-4d2c-4c93-bdc4-e21608900313" providerId="ADAL" clId="{8BAE2CF8-6DA3-466E-B4D6-9FF1C6261FF1}" dt="2023-09-22T14:41:11.941" v="115"/>
          <ac:spMkLst>
            <pc:docMk/>
            <pc:sldMk cId="3344836165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01.456" v="95" actId="20577"/>
          <ac:spMkLst>
            <pc:docMk/>
            <pc:sldMk cId="3344836165" sldId="261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58732488" sldId="262"/>
        </pc:sldMkLst>
      </pc:sldChg>
      <pc:sldChg chg="modSp add mod ord">
        <pc:chgData name="Nicolás Rodríguez Uribe" userId="743eddab-4d2c-4c93-bdc4-e21608900313" providerId="ADAL" clId="{8BAE2CF8-6DA3-466E-B4D6-9FF1C6261FF1}" dt="2023-09-22T14:54:08.239" v="227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8BAE2CF8-6DA3-466E-B4D6-9FF1C6261FF1}" dt="2023-09-22T14:54:08.239" v="227" actId="20577"/>
          <ac:spMkLst>
            <pc:docMk/>
            <pc:sldMk cId="3234330171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38.368" v="206" actId="20577"/>
          <ac:spMkLst>
            <pc:docMk/>
            <pc:sldMk cId="3234330171" sldId="262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894659187" sldId="263"/>
        </pc:sldMkLst>
      </pc:sldChg>
      <pc:sldChg chg="add">
        <pc:chgData name="Nicolás Rodríguez Uribe" userId="743eddab-4d2c-4c93-bdc4-e21608900313" providerId="ADAL" clId="{8BAE2CF8-6DA3-466E-B4D6-9FF1C6261FF1}" dt="2023-09-22T14:49:26.112" v="153" actId="2890"/>
        <pc:sldMkLst>
          <pc:docMk/>
          <pc:sldMk cId="3021982363" sldId="263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38696890" sldId="264"/>
        </pc:sldMkLst>
      </pc:sldChg>
      <pc:sldChg chg="modSp add mod">
        <pc:chgData name="Nicolás Rodríguez Uribe" userId="743eddab-4d2c-4c93-bdc4-e21608900313" providerId="ADAL" clId="{8BAE2CF8-6DA3-466E-B4D6-9FF1C6261FF1}" dt="2023-09-22T14:50:41.553" v="186"/>
        <pc:sldMkLst>
          <pc:docMk/>
          <pc:sldMk cId="3008267103" sldId="264"/>
        </pc:sldMkLst>
        <pc:spChg chg="mod">
          <ac:chgData name="Nicolás Rodríguez Uribe" userId="743eddab-4d2c-4c93-bdc4-e21608900313" providerId="ADAL" clId="{8BAE2CF8-6DA3-466E-B4D6-9FF1C6261FF1}" dt="2023-09-22T14:50:41.553" v="186"/>
          <ac:spMkLst>
            <pc:docMk/>
            <pc:sldMk cId="3008267103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9:59.275" v="157" actId="6549"/>
          <ac:spMkLst>
            <pc:docMk/>
            <pc:sldMk cId="3008267103" sldId="264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541243249" sldId="265"/>
        </pc:sldMkLst>
      </pc:sldChg>
      <pc:sldChg chg="add">
        <pc:chgData name="Nicolás Rodríguez Uribe" userId="743eddab-4d2c-4c93-bdc4-e21608900313" providerId="ADAL" clId="{8BAE2CF8-6DA3-466E-B4D6-9FF1C6261FF1}" dt="2023-09-22T14:51:26.031" v="187" actId="2890"/>
        <pc:sldMkLst>
          <pc:docMk/>
          <pc:sldMk cId="3459237278" sldId="265"/>
        </pc:sldMkLst>
      </pc:sldChg>
      <pc:sldChg chg="modSp add mod">
        <pc:chgData name="Nicolás Rodríguez Uribe" userId="743eddab-4d2c-4c93-bdc4-e21608900313" providerId="ADAL" clId="{8BAE2CF8-6DA3-466E-B4D6-9FF1C6261FF1}" dt="2023-09-22T14:53:09.339" v="201" actId="20577"/>
        <pc:sldMkLst>
          <pc:docMk/>
          <pc:sldMk cId="3100901251" sldId="266"/>
        </pc:sldMkLst>
        <pc:spChg chg="mod">
          <ac:chgData name="Nicolás Rodríguez Uribe" userId="743eddab-4d2c-4c93-bdc4-e21608900313" providerId="ADAL" clId="{8BAE2CF8-6DA3-466E-B4D6-9FF1C6261FF1}" dt="2023-09-22T14:53:09.339" v="201" actId="20577"/>
          <ac:spMkLst>
            <pc:docMk/>
            <pc:sldMk cId="3100901251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54:13" v="231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8BAE2CF8-6DA3-466E-B4D6-9FF1C6261FF1}" dt="2023-09-22T14:54:13" v="231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45.579" v="208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872420002" sldId="267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870959680" sldId="268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35842843" sldId="269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07132690" sldId="27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347703056" sldId="271"/>
        </pc:sldMkLst>
      </pc:sldChg>
    </pc:docChg>
  </pc:docChgLst>
  <pc:docChgLst>
    <pc:chgData name="Nicolás Rodríguez Uribe" userId="743eddab-4d2c-4c93-bdc4-e21608900313" providerId="ADAL" clId="{6EE7E4DF-705B-46B5-92E6-7A5FA6B0E560}"/>
    <pc:docChg chg="undo custSel addSld delSld modSld sldOrd">
      <pc:chgData name="Nicolás Rodríguez Uribe" userId="743eddab-4d2c-4c93-bdc4-e21608900313" providerId="ADAL" clId="{6EE7E4DF-705B-46B5-92E6-7A5FA6B0E560}" dt="2023-12-01T12:04:22.381" v="1010" actId="255"/>
      <pc:docMkLst>
        <pc:docMk/>
      </pc:docMkLst>
      <pc:sldChg chg="modSp mod">
        <pc:chgData name="Nicolás Rodríguez Uribe" userId="743eddab-4d2c-4c93-bdc4-e21608900313" providerId="ADAL" clId="{6EE7E4DF-705B-46B5-92E6-7A5FA6B0E560}" dt="2023-12-01T12:03:19.045" v="94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6EE7E4DF-705B-46B5-92E6-7A5FA6B0E560}" dt="2023-12-01T12:03:19.045" v="94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6EE7E4DF-705B-46B5-92E6-7A5FA6B0E560}" dt="2023-12-01T12:04:22.381" v="1010" actId="255"/>
        <pc:sldMkLst>
          <pc:docMk/>
          <pc:sldMk cId="2047059153" sldId="257"/>
        </pc:sldMkLst>
        <pc:spChg chg="mod">
          <ac:chgData name="Nicolás Rodríguez Uribe" userId="743eddab-4d2c-4c93-bdc4-e21608900313" providerId="ADAL" clId="{6EE7E4DF-705B-46B5-92E6-7A5FA6B0E560}" dt="2023-12-01T12:04:22.381" v="1010" actId="255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mod">
        <pc:chgData name="Nicolás Rodríguez Uribe" userId="743eddab-4d2c-4c93-bdc4-e21608900313" providerId="ADAL" clId="{6EE7E4DF-705B-46B5-92E6-7A5FA6B0E560}" dt="2023-12-01T09:37:49.033" v="32" actId="1076"/>
        <pc:sldMkLst>
          <pc:docMk/>
          <pc:sldMk cId="3234330171" sldId="262"/>
        </pc:sldMkLst>
        <pc:spChg chg="mod">
          <ac:chgData name="Nicolás Rodríguez Uribe" userId="743eddab-4d2c-4c93-bdc4-e21608900313" providerId="ADAL" clId="{6EE7E4DF-705B-46B5-92E6-7A5FA6B0E560}" dt="2023-12-01T09:37:05.221" v="24" actId="1076"/>
          <ac:spMkLst>
            <pc:docMk/>
            <pc:sldMk cId="3234330171" sldId="262"/>
            <ac:spMk id="5" creationId="{CA4367EF-420F-8AB9-B445-DF046B536613}"/>
          </ac:spMkLst>
        </pc:spChg>
        <pc:picChg chg="del">
          <ac:chgData name="Nicolás Rodríguez Uribe" userId="743eddab-4d2c-4c93-bdc4-e21608900313" providerId="ADAL" clId="{6EE7E4DF-705B-46B5-92E6-7A5FA6B0E560}" dt="2023-12-01T09:35:00.166" v="15" actId="478"/>
          <ac:picMkLst>
            <pc:docMk/>
            <pc:sldMk cId="3234330171" sldId="262"/>
            <ac:picMk id="6" creationId="{4CA9EE1C-B88C-F141-C926-B7F9DFA5AA2C}"/>
          </ac:picMkLst>
        </pc:picChg>
        <pc:picChg chg="add mod">
          <ac:chgData name="Nicolás Rodríguez Uribe" userId="743eddab-4d2c-4c93-bdc4-e21608900313" providerId="ADAL" clId="{6EE7E4DF-705B-46B5-92E6-7A5FA6B0E560}" dt="2023-12-01T09:37:49.033" v="32" actId="1076"/>
          <ac:picMkLst>
            <pc:docMk/>
            <pc:sldMk cId="3234330171" sldId="262"/>
            <ac:picMk id="1026" creationId="{FD6C0D0A-F920-1E21-4E8D-873B84A3DA25}"/>
          </ac:picMkLst>
        </pc:picChg>
      </pc:sldChg>
      <pc:sldChg chg="modSp mod">
        <pc:chgData name="Nicolás Rodríguez Uribe" userId="743eddab-4d2c-4c93-bdc4-e21608900313" providerId="ADAL" clId="{6EE7E4DF-705B-46B5-92E6-7A5FA6B0E560}" dt="2023-12-01T09:48:29.889" v="112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6EE7E4DF-705B-46B5-92E6-7A5FA6B0E560}" dt="2023-12-01T09:48:29.889" v="112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446267662" sldId="268"/>
        </pc:sldMkLst>
      </pc:sldChg>
      <pc:sldChg chg="modSp add mod">
        <pc:chgData name="Nicolás Rodríguez Uribe" userId="743eddab-4d2c-4c93-bdc4-e21608900313" providerId="ADAL" clId="{6EE7E4DF-705B-46B5-92E6-7A5FA6B0E560}" dt="2023-12-01T09:48:39.047" v="113" actId="207"/>
        <pc:sldMkLst>
          <pc:docMk/>
          <pc:sldMk cId="3694597447" sldId="268"/>
        </pc:sldMkLst>
        <pc:spChg chg="mod">
          <ac:chgData name="Nicolás Rodríguez Uribe" userId="743eddab-4d2c-4c93-bdc4-e21608900313" providerId="ADAL" clId="{6EE7E4DF-705B-46B5-92E6-7A5FA6B0E560}" dt="2023-12-01T09:44:50.145" v="90" actId="20577"/>
          <ac:spMkLst>
            <pc:docMk/>
            <pc:sldMk cId="3694597447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09:48:39.047" v="113" actId="207"/>
          <ac:spMkLst>
            <pc:docMk/>
            <pc:sldMk cId="3694597447" sldId="268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19892205" sldId="269"/>
        </pc:sldMkLst>
      </pc:sldChg>
      <pc:sldChg chg="addSp modSp add mod">
        <pc:chgData name="Nicolás Rodríguez Uribe" userId="743eddab-4d2c-4c93-bdc4-e21608900313" providerId="ADAL" clId="{6EE7E4DF-705B-46B5-92E6-7A5FA6B0E560}" dt="2023-12-01T10:07:02.145" v="163" actId="20577"/>
        <pc:sldMkLst>
          <pc:docMk/>
          <pc:sldMk cId="1104465622" sldId="269"/>
        </pc:sldMkLst>
        <pc:spChg chg="mod">
          <ac:chgData name="Nicolás Rodríguez Uribe" userId="743eddab-4d2c-4c93-bdc4-e21608900313" providerId="ADAL" clId="{6EE7E4DF-705B-46B5-92E6-7A5FA6B0E560}" dt="2023-12-01T09:58:27.328" v="117" actId="20577"/>
          <ac:spMkLst>
            <pc:docMk/>
            <pc:sldMk cId="1104465622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0:07:02.145" v="163" actId="20577"/>
          <ac:spMkLst>
            <pc:docMk/>
            <pc:sldMk cId="1104465622" sldId="269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6EE7E4DF-705B-46B5-92E6-7A5FA6B0E560}" dt="2023-12-01T10:03:18.894" v="152" actId="1076"/>
          <ac:spMkLst>
            <pc:docMk/>
            <pc:sldMk cId="1104465622" sldId="269"/>
            <ac:spMk id="6" creationId="{C129BBB7-4260-7D96-95A9-B1AF88AD46E8}"/>
          </ac:spMkLst>
        </pc:spChg>
        <pc:picChg chg="add mod">
          <ac:chgData name="Nicolás Rodríguez Uribe" userId="743eddab-4d2c-4c93-bdc4-e21608900313" providerId="ADAL" clId="{6EE7E4DF-705B-46B5-92E6-7A5FA6B0E560}" dt="2023-12-01T10:06:58.368" v="162" actId="1076"/>
          <ac:picMkLst>
            <pc:docMk/>
            <pc:sldMk cId="1104465622" sldId="269"/>
            <ac:picMk id="2050" creationId="{94510834-F477-3C71-4380-91DE430284B7}"/>
          </ac:picMkLst>
        </pc:picChg>
      </pc:sldChg>
      <pc:sldChg chg="delSp modSp add mod ord">
        <pc:chgData name="Nicolás Rodríguez Uribe" userId="743eddab-4d2c-4c93-bdc4-e21608900313" providerId="ADAL" clId="{6EE7E4DF-705B-46B5-92E6-7A5FA6B0E560}" dt="2023-12-01T10:11:05.798" v="196" actId="20577"/>
        <pc:sldMkLst>
          <pc:docMk/>
          <pc:sldMk cId="1214799712" sldId="270"/>
        </pc:sldMkLst>
        <pc:spChg chg="mod">
          <ac:chgData name="Nicolás Rodríguez Uribe" userId="743eddab-4d2c-4c93-bdc4-e21608900313" providerId="ADAL" clId="{6EE7E4DF-705B-46B5-92E6-7A5FA6B0E560}" dt="2023-12-01T10:11:05.798" v="196" actId="20577"/>
          <ac:spMkLst>
            <pc:docMk/>
            <pc:sldMk cId="1214799712" sldId="270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6EE7E4DF-705B-46B5-92E6-7A5FA6B0E560}" dt="2023-12-01T10:08:05.296" v="165" actId="478"/>
          <ac:spMkLst>
            <pc:docMk/>
            <pc:sldMk cId="1214799712" sldId="270"/>
            <ac:spMk id="6" creationId="{C129BBB7-4260-7D96-95A9-B1AF88AD46E8}"/>
          </ac:spMkLst>
        </pc:spChg>
        <pc:picChg chg="del">
          <ac:chgData name="Nicolás Rodríguez Uribe" userId="743eddab-4d2c-4c93-bdc4-e21608900313" providerId="ADAL" clId="{6EE7E4DF-705B-46B5-92E6-7A5FA6B0E560}" dt="2023-12-01T10:08:08.960" v="166" actId="478"/>
          <ac:picMkLst>
            <pc:docMk/>
            <pc:sldMk cId="1214799712" sldId="270"/>
            <ac:picMk id="2050" creationId="{94510834-F477-3C71-4380-91DE430284B7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675828560" sldId="270"/>
        </pc:sldMkLst>
      </pc:sldChg>
      <pc:sldChg chg="modSp add mod">
        <pc:chgData name="Nicolás Rodríguez Uribe" userId="743eddab-4d2c-4c93-bdc4-e21608900313" providerId="ADAL" clId="{6EE7E4DF-705B-46B5-92E6-7A5FA6B0E560}" dt="2023-12-01T10:10:04.520" v="183" actId="255"/>
        <pc:sldMkLst>
          <pc:docMk/>
          <pc:sldMk cId="3906363641" sldId="271"/>
        </pc:sldMkLst>
        <pc:spChg chg="mod">
          <ac:chgData name="Nicolás Rodríguez Uribe" userId="743eddab-4d2c-4c93-bdc4-e21608900313" providerId="ADAL" clId="{6EE7E4DF-705B-46B5-92E6-7A5FA6B0E560}" dt="2023-12-01T10:10:04.520" v="183" actId="255"/>
          <ac:spMkLst>
            <pc:docMk/>
            <pc:sldMk cId="3906363641" sldId="27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4096980322" sldId="271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609313318" sldId="272"/>
        </pc:sldMkLst>
      </pc:sldChg>
      <pc:sldChg chg="modSp add mod">
        <pc:chgData name="Nicolás Rodríguez Uribe" userId="743eddab-4d2c-4c93-bdc4-e21608900313" providerId="ADAL" clId="{6EE7E4DF-705B-46B5-92E6-7A5FA6B0E560}" dt="2023-12-01T10:24:17.210" v="200" actId="6549"/>
        <pc:sldMkLst>
          <pc:docMk/>
          <pc:sldMk cId="1017476255" sldId="272"/>
        </pc:sldMkLst>
        <pc:spChg chg="mod">
          <ac:chgData name="Nicolás Rodríguez Uribe" userId="743eddab-4d2c-4c93-bdc4-e21608900313" providerId="ADAL" clId="{6EE7E4DF-705B-46B5-92E6-7A5FA6B0E560}" dt="2023-12-01T10:24:17.210" v="200" actId="6549"/>
          <ac:spMkLst>
            <pc:docMk/>
            <pc:sldMk cId="1017476255" sldId="272"/>
            <ac:spMk id="5" creationId="{CA4367EF-420F-8AB9-B445-DF046B536613}"/>
          </ac:spMkLst>
        </pc:spChg>
      </pc:sldChg>
      <pc:sldChg chg="addSp modSp add mod">
        <pc:chgData name="Nicolás Rodríguez Uribe" userId="743eddab-4d2c-4c93-bdc4-e21608900313" providerId="ADAL" clId="{6EE7E4DF-705B-46B5-92E6-7A5FA6B0E560}" dt="2023-12-01T10:27:41.605" v="214" actId="20577"/>
        <pc:sldMkLst>
          <pc:docMk/>
          <pc:sldMk cId="1196974619" sldId="273"/>
        </pc:sldMkLst>
        <pc:spChg chg="mod">
          <ac:chgData name="Nicolás Rodríguez Uribe" userId="743eddab-4d2c-4c93-bdc4-e21608900313" providerId="ADAL" clId="{6EE7E4DF-705B-46B5-92E6-7A5FA6B0E560}" dt="2023-12-01T10:27:41.605" v="214" actId="20577"/>
          <ac:spMkLst>
            <pc:docMk/>
            <pc:sldMk cId="1196974619" sldId="273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6EE7E4DF-705B-46B5-92E6-7A5FA6B0E560}" dt="2023-12-01T10:27:21.654" v="210"/>
          <ac:spMkLst>
            <pc:docMk/>
            <pc:sldMk cId="1196974619" sldId="273"/>
            <ac:spMk id="6" creationId="{A787CED4-86DB-B4E2-643B-FAD419FCB102}"/>
          </ac:spMkLst>
        </pc:spChg>
        <pc:spChg chg="add mod">
          <ac:chgData name="Nicolás Rodríguez Uribe" userId="743eddab-4d2c-4c93-bdc4-e21608900313" providerId="ADAL" clId="{6EE7E4DF-705B-46B5-92E6-7A5FA6B0E560}" dt="2023-12-01T10:27:21.654" v="210"/>
          <ac:spMkLst>
            <pc:docMk/>
            <pc:sldMk cId="1196974619" sldId="273"/>
            <ac:spMk id="7" creationId="{7F0A4AC6-366C-0FA0-08EE-062E2B92A28F}"/>
          </ac:spMkLst>
        </pc:spChg>
        <pc:picChg chg="add mod">
          <ac:chgData name="Nicolás Rodríguez Uribe" userId="743eddab-4d2c-4c93-bdc4-e21608900313" providerId="ADAL" clId="{6EE7E4DF-705B-46B5-92E6-7A5FA6B0E560}" dt="2023-12-01T10:27:34.677" v="212" actId="167"/>
          <ac:picMkLst>
            <pc:docMk/>
            <pc:sldMk cId="1196974619" sldId="273"/>
            <ac:picMk id="3" creationId="{478B8082-F74C-D3F1-FDB5-0E4753F7AAF1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540340194" sldId="273"/>
        </pc:sldMkLst>
      </pc:sldChg>
      <pc:sldChg chg="modSp add mod ord">
        <pc:chgData name="Nicolás Rodríguez Uribe" userId="743eddab-4d2c-4c93-bdc4-e21608900313" providerId="ADAL" clId="{6EE7E4DF-705B-46B5-92E6-7A5FA6B0E560}" dt="2023-12-01T10:37:18.933" v="226" actId="6549"/>
        <pc:sldMkLst>
          <pc:docMk/>
          <pc:sldMk cId="2684973636" sldId="274"/>
        </pc:sldMkLst>
        <pc:spChg chg="mod">
          <ac:chgData name="Nicolás Rodríguez Uribe" userId="743eddab-4d2c-4c93-bdc4-e21608900313" providerId="ADAL" clId="{6EE7E4DF-705B-46B5-92E6-7A5FA6B0E560}" dt="2023-12-01T10:36:12.956" v="222" actId="20577"/>
          <ac:spMkLst>
            <pc:docMk/>
            <pc:sldMk cId="2684973636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0:37:18.933" v="226" actId="6549"/>
          <ac:spMkLst>
            <pc:docMk/>
            <pc:sldMk cId="2684973636" sldId="27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EE7E4DF-705B-46B5-92E6-7A5FA6B0E560}" dt="2023-12-01T11:04:11.139" v="243" actId="20577"/>
        <pc:sldMkLst>
          <pc:docMk/>
          <pc:sldMk cId="4107067475" sldId="275"/>
        </pc:sldMkLst>
        <pc:spChg chg="mod">
          <ac:chgData name="Nicolás Rodríguez Uribe" userId="743eddab-4d2c-4c93-bdc4-e21608900313" providerId="ADAL" clId="{6EE7E4DF-705B-46B5-92E6-7A5FA6B0E560}" dt="2023-12-01T11:02:22.131" v="235" actId="20577"/>
          <ac:spMkLst>
            <pc:docMk/>
            <pc:sldMk cId="4107067475" sldId="27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1:04:11.139" v="243" actId="20577"/>
          <ac:spMkLst>
            <pc:docMk/>
            <pc:sldMk cId="4107067475" sldId="275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02292091" sldId="276"/>
        </pc:sldMkLst>
      </pc:sldChg>
      <pc:sldChg chg="modSp add mod">
        <pc:chgData name="Nicolás Rodríguez Uribe" userId="743eddab-4d2c-4c93-bdc4-e21608900313" providerId="ADAL" clId="{6EE7E4DF-705B-46B5-92E6-7A5FA6B0E560}" dt="2023-12-01T11:07:25.625" v="246"/>
        <pc:sldMkLst>
          <pc:docMk/>
          <pc:sldMk cId="521125623" sldId="276"/>
        </pc:sldMkLst>
        <pc:spChg chg="mod">
          <ac:chgData name="Nicolás Rodríguez Uribe" userId="743eddab-4d2c-4c93-bdc4-e21608900313" providerId="ADAL" clId="{6EE7E4DF-705B-46B5-92E6-7A5FA6B0E560}" dt="2023-12-01T11:07:25.625" v="246"/>
          <ac:spMkLst>
            <pc:docMk/>
            <pc:sldMk cId="521125623" sldId="276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266242455" sldId="277"/>
        </pc:sldMkLst>
      </pc:sldChg>
      <pc:sldChg chg="modSp add mod">
        <pc:chgData name="Nicolás Rodríguez Uribe" userId="743eddab-4d2c-4c93-bdc4-e21608900313" providerId="ADAL" clId="{6EE7E4DF-705B-46B5-92E6-7A5FA6B0E560}" dt="2023-12-01T11:09:03.537" v="261" actId="6549"/>
        <pc:sldMkLst>
          <pc:docMk/>
          <pc:sldMk cId="3591718140" sldId="277"/>
        </pc:sldMkLst>
        <pc:spChg chg="mod">
          <ac:chgData name="Nicolás Rodríguez Uribe" userId="743eddab-4d2c-4c93-bdc4-e21608900313" providerId="ADAL" clId="{6EE7E4DF-705B-46B5-92E6-7A5FA6B0E560}" dt="2023-12-01T11:09:03.537" v="261" actId="6549"/>
          <ac:spMkLst>
            <pc:docMk/>
            <pc:sldMk cId="3591718140" sldId="277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6EE7E4DF-705B-46B5-92E6-7A5FA6B0E560}" dt="2023-12-01T11:13:44.169" v="331" actId="1036"/>
        <pc:sldMkLst>
          <pc:docMk/>
          <pc:sldMk cId="3313116019" sldId="278"/>
        </pc:sldMkLst>
        <pc:spChg chg="mod">
          <ac:chgData name="Nicolás Rodríguez Uribe" userId="743eddab-4d2c-4c93-bdc4-e21608900313" providerId="ADAL" clId="{6EE7E4DF-705B-46B5-92E6-7A5FA6B0E560}" dt="2023-12-01T11:09:59.881" v="271" actId="20577"/>
          <ac:spMkLst>
            <pc:docMk/>
            <pc:sldMk cId="3313116019" sldId="278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6EE7E4DF-705B-46B5-92E6-7A5FA6B0E560}" dt="2023-12-01T11:10:02.801" v="272" actId="478"/>
          <ac:spMkLst>
            <pc:docMk/>
            <pc:sldMk cId="3313116019" sldId="278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6EE7E4DF-705B-46B5-92E6-7A5FA6B0E560}" dt="2023-12-01T11:10:04.842" v="273" actId="478"/>
          <ac:spMkLst>
            <pc:docMk/>
            <pc:sldMk cId="3313116019" sldId="278"/>
            <ac:spMk id="6" creationId="{18C24E74-46C8-FEF7-DA57-232CEC5F0E4A}"/>
          </ac:spMkLst>
        </pc:spChg>
        <pc:spChg chg="add del mod">
          <ac:chgData name="Nicolás Rodríguez Uribe" userId="743eddab-4d2c-4c93-bdc4-e21608900313" providerId="ADAL" clId="{6EE7E4DF-705B-46B5-92E6-7A5FA6B0E560}" dt="2023-12-01T11:10:46.226" v="278" actId="478"/>
          <ac:spMkLst>
            <pc:docMk/>
            <pc:sldMk cId="3313116019" sldId="278"/>
            <ac:spMk id="8" creationId="{4CF187AC-133C-D7BB-6C10-162E28CDF0FA}"/>
          </ac:spMkLst>
        </pc:spChg>
        <pc:spChg chg="add del">
          <ac:chgData name="Nicolás Rodríguez Uribe" userId="743eddab-4d2c-4c93-bdc4-e21608900313" providerId="ADAL" clId="{6EE7E4DF-705B-46B5-92E6-7A5FA6B0E560}" dt="2023-12-01T11:11:26.102" v="282"/>
          <ac:spMkLst>
            <pc:docMk/>
            <pc:sldMk cId="3313116019" sldId="278"/>
            <ac:spMk id="11" creationId="{EB629CEE-E645-6003-E107-BD117C716987}"/>
          </ac:spMkLst>
        </pc:spChg>
        <pc:spChg chg="add del mod">
          <ac:chgData name="Nicolás Rodríguez Uribe" userId="743eddab-4d2c-4c93-bdc4-e21608900313" providerId="ADAL" clId="{6EE7E4DF-705B-46B5-92E6-7A5FA6B0E560}" dt="2023-12-01T11:12:04.985" v="286" actId="478"/>
          <ac:spMkLst>
            <pc:docMk/>
            <pc:sldMk cId="3313116019" sldId="278"/>
            <ac:spMk id="13" creationId="{3FF8420E-77F4-D89F-047B-826F2610C4AF}"/>
          </ac:spMkLst>
        </pc:spChg>
        <pc:spChg chg="add del">
          <ac:chgData name="Nicolás Rodríguez Uribe" userId="743eddab-4d2c-4c93-bdc4-e21608900313" providerId="ADAL" clId="{6EE7E4DF-705B-46B5-92E6-7A5FA6B0E560}" dt="2023-12-01T11:12:21.209" v="288"/>
          <ac:spMkLst>
            <pc:docMk/>
            <pc:sldMk cId="3313116019" sldId="278"/>
            <ac:spMk id="14" creationId="{20465696-BB0A-FA19-1663-C022543E7E65}"/>
          </ac:spMkLst>
        </pc:spChg>
        <pc:spChg chg="add mod">
          <ac:chgData name="Nicolás Rodríguez Uribe" userId="743eddab-4d2c-4c93-bdc4-e21608900313" providerId="ADAL" clId="{6EE7E4DF-705B-46B5-92E6-7A5FA6B0E560}" dt="2023-12-01T11:13:44.169" v="331" actId="1036"/>
          <ac:spMkLst>
            <pc:docMk/>
            <pc:sldMk cId="3313116019" sldId="278"/>
            <ac:spMk id="15" creationId="{D8F692FD-1DDB-CF41-A6E5-9ECA10E23F4A}"/>
          </ac:spMkLst>
        </pc:spChg>
        <pc:spChg chg="add del">
          <ac:chgData name="Nicolás Rodríguez Uribe" userId="743eddab-4d2c-4c93-bdc4-e21608900313" providerId="ADAL" clId="{6EE7E4DF-705B-46B5-92E6-7A5FA6B0E560}" dt="2023-12-01T11:12:42.227" v="293"/>
          <ac:spMkLst>
            <pc:docMk/>
            <pc:sldMk cId="3313116019" sldId="278"/>
            <ac:spMk id="16" creationId="{EB422748-1298-C4EA-1B8E-3FF348D14AA6}"/>
          </ac:spMkLst>
        </pc:spChg>
        <pc:picChg chg="add mod">
          <ac:chgData name="Nicolás Rodríguez Uribe" userId="743eddab-4d2c-4c93-bdc4-e21608900313" providerId="ADAL" clId="{6EE7E4DF-705B-46B5-92E6-7A5FA6B0E560}" dt="2023-12-01T11:11:06.528" v="280" actId="1076"/>
          <ac:picMkLst>
            <pc:docMk/>
            <pc:sldMk cId="3313116019" sldId="278"/>
            <ac:picMk id="10" creationId="{C6B0D566-D668-1788-E07D-CBB4B5925A2D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466171085" sldId="278"/>
        </pc:sldMkLst>
      </pc:sldChg>
      <pc:sldChg chg="addSp delSp modSp add mod ord">
        <pc:chgData name="Nicolás Rodríguez Uribe" userId="743eddab-4d2c-4c93-bdc4-e21608900313" providerId="ADAL" clId="{6EE7E4DF-705B-46B5-92E6-7A5FA6B0E560}" dt="2023-12-01T11:42:22.336" v="356" actId="14100"/>
        <pc:sldMkLst>
          <pc:docMk/>
          <pc:sldMk cId="1050283722" sldId="279"/>
        </pc:sldMkLst>
        <pc:spChg chg="mod">
          <ac:chgData name="Nicolás Rodríguez Uribe" userId="743eddab-4d2c-4c93-bdc4-e21608900313" providerId="ADAL" clId="{6EE7E4DF-705B-46B5-92E6-7A5FA6B0E560}" dt="2023-12-01T11:41:25.726" v="346" actId="20577"/>
          <ac:spMkLst>
            <pc:docMk/>
            <pc:sldMk cId="1050283722" sldId="279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6EE7E4DF-705B-46B5-92E6-7A5FA6B0E560}" dt="2023-12-01T11:41:10.217" v="335" actId="478"/>
          <ac:spMkLst>
            <pc:docMk/>
            <pc:sldMk cId="1050283722" sldId="279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6EE7E4DF-705B-46B5-92E6-7A5FA6B0E560}" dt="2023-12-01T11:41:13.446" v="336" actId="478"/>
          <ac:spMkLst>
            <pc:docMk/>
            <pc:sldMk cId="1050283722" sldId="279"/>
            <ac:spMk id="6" creationId="{FBDC2D7A-28D1-9755-F938-2BA46A1E3F40}"/>
          </ac:spMkLst>
        </pc:spChg>
        <pc:spChg chg="add mod">
          <ac:chgData name="Nicolás Rodríguez Uribe" userId="743eddab-4d2c-4c93-bdc4-e21608900313" providerId="ADAL" clId="{6EE7E4DF-705B-46B5-92E6-7A5FA6B0E560}" dt="2023-12-01T11:42:22.336" v="356" actId="14100"/>
          <ac:spMkLst>
            <pc:docMk/>
            <pc:sldMk cId="1050283722" sldId="279"/>
            <ac:spMk id="12" creationId="{6E56F41F-911F-D889-1917-8A50BD4BAD1E}"/>
          </ac:spMkLst>
        </pc:spChg>
        <pc:picChg chg="add mod">
          <ac:chgData name="Nicolás Rodríguez Uribe" userId="743eddab-4d2c-4c93-bdc4-e21608900313" providerId="ADAL" clId="{6EE7E4DF-705B-46B5-92E6-7A5FA6B0E560}" dt="2023-12-01T11:41:31.269" v="347" actId="1076"/>
          <ac:picMkLst>
            <pc:docMk/>
            <pc:sldMk cId="1050283722" sldId="279"/>
            <ac:picMk id="8" creationId="{DA3C99E3-AFAD-4A41-E039-45F5F6A068A3}"/>
          </ac:picMkLst>
        </pc:picChg>
        <pc:picChg chg="add mod">
          <ac:chgData name="Nicolás Rodríguez Uribe" userId="743eddab-4d2c-4c93-bdc4-e21608900313" providerId="ADAL" clId="{6EE7E4DF-705B-46B5-92E6-7A5FA6B0E560}" dt="2023-12-01T11:42:02.430" v="351" actId="1076"/>
          <ac:picMkLst>
            <pc:docMk/>
            <pc:sldMk cId="1050283722" sldId="279"/>
            <ac:picMk id="10" creationId="{EE4371F4-7B19-4B65-CCFD-77436D620B9C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027733667" sldId="279"/>
        </pc:sldMkLst>
      </pc:sldChg>
      <pc:sldChg chg="addSp delSp modSp add mod">
        <pc:chgData name="Nicolás Rodríguez Uribe" userId="743eddab-4d2c-4c93-bdc4-e21608900313" providerId="ADAL" clId="{6EE7E4DF-705B-46B5-92E6-7A5FA6B0E560}" dt="2023-12-01T11:50:21.694" v="458" actId="20577"/>
        <pc:sldMkLst>
          <pc:docMk/>
          <pc:sldMk cId="209642264" sldId="280"/>
        </pc:sldMkLst>
        <pc:spChg chg="add mod">
          <ac:chgData name="Nicolás Rodríguez Uribe" userId="743eddab-4d2c-4c93-bdc4-e21608900313" providerId="ADAL" clId="{6EE7E4DF-705B-46B5-92E6-7A5FA6B0E560}" dt="2023-12-01T11:50:21.694" v="458" actId="20577"/>
          <ac:spMkLst>
            <pc:docMk/>
            <pc:sldMk cId="209642264" sldId="280"/>
            <ac:spMk id="6" creationId="{662481D0-2071-9CC2-A9D3-34D787D6F961}"/>
          </ac:spMkLst>
        </pc:spChg>
        <pc:spChg chg="del">
          <ac:chgData name="Nicolás Rodríguez Uribe" userId="743eddab-4d2c-4c93-bdc4-e21608900313" providerId="ADAL" clId="{6EE7E4DF-705B-46B5-92E6-7A5FA6B0E560}" dt="2023-12-01T11:49:03.055" v="360" actId="478"/>
          <ac:spMkLst>
            <pc:docMk/>
            <pc:sldMk cId="209642264" sldId="280"/>
            <ac:spMk id="12" creationId="{6E56F41F-911F-D889-1917-8A50BD4BAD1E}"/>
          </ac:spMkLst>
        </pc:spChg>
        <pc:picChg chg="add mod">
          <ac:chgData name="Nicolás Rodríguez Uribe" userId="743eddab-4d2c-4c93-bdc4-e21608900313" providerId="ADAL" clId="{6EE7E4DF-705B-46B5-92E6-7A5FA6B0E560}" dt="2023-12-01T11:49:14.621" v="362" actId="1076"/>
          <ac:picMkLst>
            <pc:docMk/>
            <pc:sldMk cId="209642264" sldId="280"/>
            <ac:picMk id="5" creationId="{E224773F-A7F2-C131-06FD-72F67D8DF75F}"/>
          </ac:picMkLst>
        </pc:picChg>
        <pc:picChg chg="del">
          <ac:chgData name="Nicolás Rodríguez Uribe" userId="743eddab-4d2c-4c93-bdc4-e21608900313" providerId="ADAL" clId="{6EE7E4DF-705B-46B5-92E6-7A5FA6B0E560}" dt="2023-12-01T11:48:59.150" v="358" actId="478"/>
          <ac:picMkLst>
            <pc:docMk/>
            <pc:sldMk cId="209642264" sldId="280"/>
            <ac:picMk id="8" creationId="{DA3C99E3-AFAD-4A41-E039-45F5F6A068A3}"/>
          </ac:picMkLst>
        </pc:picChg>
        <pc:picChg chg="del">
          <ac:chgData name="Nicolás Rodríguez Uribe" userId="743eddab-4d2c-4c93-bdc4-e21608900313" providerId="ADAL" clId="{6EE7E4DF-705B-46B5-92E6-7A5FA6B0E560}" dt="2023-12-01T11:49:00.919" v="359" actId="478"/>
          <ac:picMkLst>
            <pc:docMk/>
            <pc:sldMk cId="209642264" sldId="280"/>
            <ac:picMk id="10" creationId="{EE4371F4-7B19-4B65-CCFD-77436D620B9C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96002484" sldId="280"/>
        </pc:sldMkLst>
      </pc:sldChg>
      <pc:sldChg chg="addSp delSp modSp add mod">
        <pc:chgData name="Nicolás Rodríguez Uribe" userId="743eddab-4d2c-4c93-bdc4-e21608900313" providerId="ADAL" clId="{6EE7E4DF-705B-46B5-92E6-7A5FA6B0E560}" dt="2023-12-01T12:01:59.763" v="926" actId="1076"/>
        <pc:sldMkLst>
          <pc:docMk/>
          <pc:sldMk cId="1441990904" sldId="281"/>
        </pc:sldMkLst>
        <pc:spChg chg="del">
          <ac:chgData name="Nicolás Rodríguez Uribe" userId="743eddab-4d2c-4c93-bdc4-e21608900313" providerId="ADAL" clId="{6EE7E4DF-705B-46B5-92E6-7A5FA6B0E560}" dt="2023-12-01T11:51:12.929" v="461" actId="478"/>
          <ac:spMkLst>
            <pc:docMk/>
            <pc:sldMk cId="1441990904" sldId="281"/>
            <ac:spMk id="6" creationId="{662481D0-2071-9CC2-A9D3-34D787D6F961}"/>
          </ac:spMkLst>
        </pc:spChg>
        <pc:spChg chg="add del mod">
          <ac:chgData name="Nicolás Rodríguez Uribe" userId="743eddab-4d2c-4c93-bdc4-e21608900313" providerId="ADAL" clId="{6EE7E4DF-705B-46B5-92E6-7A5FA6B0E560}" dt="2023-12-01T11:51:15.901" v="462" actId="478"/>
          <ac:spMkLst>
            <pc:docMk/>
            <pc:sldMk cId="1441990904" sldId="281"/>
            <ac:spMk id="7" creationId="{B5AAB9DA-E10E-DE35-8891-34EF00E5E573}"/>
          </ac:spMkLst>
        </pc:spChg>
        <pc:spChg chg="add mod">
          <ac:chgData name="Nicolás Rodríguez Uribe" userId="743eddab-4d2c-4c93-bdc4-e21608900313" providerId="ADAL" clId="{6EE7E4DF-705B-46B5-92E6-7A5FA6B0E560}" dt="2023-12-01T11:57:00.292" v="598" actId="1076"/>
          <ac:spMkLst>
            <pc:docMk/>
            <pc:sldMk cId="1441990904" sldId="281"/>
            <ac:spMk id="9" creationId="{23C5528E-0E18-1634-7256-70536D0B6278}"/>
          </ac:spMkLst>
        </pc:spChg>
        <pc:spChg chg="add mod">
          <ac:chgData name="Nicolás Rodríguez Uribe" userId="743eddab-4d2c-4c93-bdc4-e21608900313" providerId="ADAL" clId="{6EE7E4DF-705B-46B5-92E6-7A5FA6B0E560}" dt="2023-12-01T11:56:13.948" v="595" actId="1076"/>
          <ac:spMkLst>
            <pc:docMk/>
            <pc:sldMk cId="1441990904" sldId="281"/>
            <ac:spMk id="11" creationId="{42162035-C378-0679-1F91-69382E2A7637}"/>
          </ac:spMkLst>
        </pc:spChg>
        <pc:spChg chg="add mod">
          <ac:chgData name="Nicolás Rodríguez Uribe" userId="743eddab-4d2c-4c93-bdc4-e21608900313" providerId="ADAL" clId="{6EE7E4DF-705B-46B5-92E6-7A5FA6B0E560}" dt="2023-12-01T11:56:55.547" v="597" actId="1076"/>
          <ac:spMkLst>
            <pc:docMk/>
            <pc:sldMk cId="1441990904" sldId="281"/>
            <ac:spMk id="12" creationId="{65818CB9-5E6E-6961-E7F6-A0DE693D2963}"/>
          </ac:spMkLst>
        </pc:spChg>
        <pc:spChg chg="add mod">
          <ac:chgData name="Nicolás Rodríguez Uribe" userId="743eddab-4d2c-4c93-bdc4-e21608900313" providerId="ADAL" clId="{6EE7E4DF-705B-46B5-92E6-7A5FA6B0E560}" dt="2023-12-01T11:57:09.364" v="601" actId="1037"/>
          <ac:spMkLst>
            <pc:docMk/>
            <pc:sldMk cId="1441990904" sldId="281"/>
            <ac:spMk id="13" creationId="{8D5F754C-4472-F79D-A023-0D0B359B46C8}"/>
          </ac:spMkLst>
        </pc:spChg>
        <pc:spChg chg="add mod">
          <ac:chgData name="Nicolás Rodríguez Uribe" userId="743eddab-4d2c-4c93-bdc4-e21608900313" providerId="ADAL" clId="{6EE7E4DF-705B-46B5-92E6-7A5FA6B0E560}" dt="2023-12-01T11:59:37.180" v="820" actId="1076"/>
          <ac:spMkLst>
            <pc:docMk/>
            <pc:sldMk cId="1441990904" sldId="281"/>
            <ac:spMk id="14" creationId="{02B9B50D-4163-8C3B-FBBA-27BF92BD7912}"/>
          </ac:spMkLst>
        </pc:spChg>
        <pc:spChg chg="add mod">
          <ac:chgData name="Nicolás Rodríguez Uribe" userId="743eddab-4d2c-4c93-bdc4-e21608900313" providerId="ADAL" clId="{6EE7E4DF-705B-46B5-92E6-7A5FA6B0E560}" dt="2023-12-01T12:01:00.436" v="918" actId="1076"/>
          <ac:spMkLst>
            <pc:docMk/>
            <pc:sldMk cId="1441990904" sldId="281"/>
            <ac:spMk id="15" creationId="{9C0C2E38-400D-908E-5275-41A11AA6C6DF}"/>
          </ac:spMkLst>
        </pc:spChg>
        <pc:spChg chg="add mod">
          <ac:chgData name="Nicolás Rodríguez Uribe" userId="743eddab-4d2c-4c93-bdc4-e21608900313" providerId="ADAL" clId="{6EE7E4DF-705B-46B5-92E6-7A5FA6B0E560}" dt="2023-12-01T12:01:59.763" v="926" actId="1076"/>
          <ac:spMkLst>
            <pc:docMk/>
            <pc:sldMk cId="1441990904" sldId="281"/>
            <ac:spMk id="17" creationId="{FDC1B6FA-6842-8270-B403-35173AD05EC8}"/>
          </ac:spMkLst>
        </pc:spChg>
        <pc:picChg chg="del">
          <ac:chgData name="Nicolás Rodríguez Uribe" userId="743eddab-4d2c-4c93-bdc4-e21608900313" providerId="ADAL" clId="{6EE7E4DF-705B-46B5-92E6-7A5FA6B0E560}" dt="2023-12-01T11:51:10.773" v="460" actId="478"/>
          <ac:picMkLst>
            <pc:docMk/>
            <pc:sldMk cId="1441990904" sldId="281"/>
            <ac:picMk id="5" creationId="{E224773F-A7F2-C131-06FD-72F67D8DF75F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533337814" sldId="281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750101200" sldId="282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587319317" sldId="283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933284382" sldId="284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966457251" sldId="285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615424650" sldId="286"/>
        </pc:sldMkLst>
      </pc:sldChg>
    </pc:docChg>
  </pc:docChgLst>
  <pc:docChgLst>
    <pc:chgData name="Nicolás Rodríguez Uribe" userId="743eddab-4d2c-4c93-bdc4-e21608900313" providerId="ADAL" clId="{77D72063-A3F2-4324-98BF-9AEBF5B65969}"/>
    <pc:docChg chg="modSld">
      <pc:chgData name="Nicolás Rodríguez Uribe" userId="743eddab-4d2c-4c93-bdc4-e21608900313" providerId="ADAL" clId="{77D72063-A3F2-4324-98BF-9AEBF5B65969}" dt="2023-12-03T17:58:17.071" v="96" actId="20577"/>
      <pc:docMkLst>
        <pc:docMk/>
      </pc:docMkLst>
      <pc:sldChg chg="modSp mod">
        <pc:chgData name="Nicolás Rodríguez Uribe" userId="743eddab-4d2c-4c93-bdc4-e21608900313" providerId="ADAL" clId="{77D72063-A3F2-4324-98BF-9AEBF5B65969}" dt="2023-12-03T17:58:17.071" v="96" actId="20577"/>
        <pc:sldMkLst>
          <pc:docMk/>
          <pc:sldMk cId="3738706487" sldId="271"/>
        </pc:sldMkLst>
        <pc:spChg chg="mod">
          <ac:chgData name="Nicolás Rodríguez Uribe" userId="743eddab-4d2c-4c93-bdc4-e21608900313" providerId="ADAL" clId="{77D72063-A3F2-4324-98BF-9AEBF5B65969}" dt="2023-12-03T17:58:17.071" v="96" actId="20577"/>
          <ac:spMkLst>
            <pc:docMk/>
            <pc:sldMk cId="3738706487" sldId="271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13T17:43:36.103" v="95" actId="20577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13T17:40:13.123" v="65" actId="2711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mod">
          <ac:chgData name="Nicolás Rodríguez Uribe" userId="743eddab-4d2c-4c93-bdc4-e21608900313" providerId="ADAL" clId="{01580ECA-D00A-42F8-9AD2-BB60EC27F8EA}" dt="2023-09-13T17:21:13.321" v="29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13T17:40:13.123" v="65" actId="2711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  <pc:docChgLst>
    <pc:chgData name="Nicolás Rodríguez Uribe" userId="743eddab-4d2c-4c93-bdc4-e21608900313" providerId="ADAL" clId="{FB747884-FE03-411A-9E5E-A854FFB89B16}"/>
    <pc:docChg chg="undo custSel addSld modSld sldOrd">
      <pc:chgData name="Nicolás Rodríguez Uribe" userId="743eddab-4d2c-4c93-bdc4-e21608900313" providerId="ADAL" clId="{FB747884-FE03-411A-9E5E-A854FFB89B16}" dt="2023-12-04T10:30:28.710" v="649" actId="14100"/>
      <pc:docMkLst>
        <pc:docMk/>
      </pc:docMkLst>
      <pc:sldChg chg="addSp delSp modSp mod">
        <pc:chgData name="Nicolás Rodríguez Uribe" userId="743eddab-4d2c-4c93-bdc4-e21608900313" providerId="ADAL" clId="{FB747884-FE03-411A-9E5E-A854FFB89B16}" dt="2023-12-04T10:12:02.706" v="559" actId="20577"/>
        <pc:sldMkLst>
          <pc:docMk/>
          <pc:sldMk cId="3658908775" sldId="260"/>
        </pc:sldMkLst>
        <pc:spChg chg="mod">
          <ac:chgData name="Nicolás Rodríguez Uribe" userId="743eddab-4d2c-4c93-bdc4-e21608900313" providerId="ADAL" clId="{FB747884-FE03-411A-9E5E-A854FFB89B16}" dt="2023-12-04T10:12:02.706" v="559" actId="20577"/>
          <ac:spMkLst>
            <pc:docMk/>
            <pc:sldMk cId="3658908775" sldId="260"/>
            <ac:spMk id="3" creationId="{238E7E25-0A3B-1256-D057-790D36DABE08}"/>
          </ac:spMkLst>
        </pc:spChg>
        <pc:spChg chg="mod ord">
          <ac:chgData name="Nicolás Rodríguez Uribe" userId="743eddab-4d2c-4c93-bdc4-e21608900313" providerId="ADAL" clId="{FB747884-FE03-411A-9E5E-A854FFB89B16}" dt="2023-12-04T10:11:47.855" v="557" actId="1076"/>
          <ac:spMkLst>
            <pc:docMk/>
            <pc:sldMk cId="3658908775" sldId="260"/>
            <ac:spMk id="5" creationId="{DC2763F9-4E47-DADC-BBD7-5E8FA504EC51}"/>
          </ac:spMkLst>
        </pc:spChg>
        <pc:spChg chg="mod ord">
          <ac:chgData name="Nicolás Rodríguez Uribe" userId="743eddab-4d2c-4c93-bdc4-e21608900313" providerId="ADAL" clId="{FB747884-FE03-411A-9E5E-A854FFB89B16}" dt="2023-12-04T10:10:45.830" v="544" actId="1076"/>
          <ac:spMkLst>
            <pc:docMk/>
            <pc:sldMk cId="3658908775" sldId="260"/>
            <ac:spMk id="6" creationId="{FA60AC5E-4821-F11F-8FB0-6E19092123E4}"/>
          </ac:spMkLst>
        </pc:spChg>
        <pc:spChg chg="add mod">
          <ac:chgData name="Nicolás Rodríguez Uribe" userId="743eddab-4d2c-4c93-bdc4-e21608900313" providerId="ADAL" clId="{FB747884-FE03-411A-9E5E-A854FFB89B16}" dt="2023-12-04T10:10:31.894" v="540" actId="1076"/>
          <ac:spMkLst>
            <pc:docMk/>
            <pc:sldMk cId="3658908775" sldId="260"/>
            <ac:spMk id="7" creationId="{DAFFAF57-9811-12CB-89A2-8B8F87E52B72}"/>
          </ac:spMkLst>
        </pc:spChg>
        <pc:spChg chg="del">
          <ac:chgData name="Nicolás Rodríguez Uribe" userId="743eddab-4d2c-4c93-bdc4-e21608900313" providerId="ADAL" clId="{FB747884-FE03-411A-9E5E-A854FFB89B16}" dt="2023-12-04T10:10:56.999" v="546" actId="478"/>
          <ac:spMkLst>
            <pc:docMk/>
            <pc:sldMk cId="3658908775" sldId="260"/>
            <ac:spMk id="8" creationId="{8DB50E41-6511-4BDF-3D6C-01E38897ED37}"/>
          </ac:spMkLst>
        </pc:spChg>
        <pc:spChg chg="add mod">
          <ac:chgData name="Nicolás Rodríguez Uribe" userId="743eddab-4d2c-4c93-bdc4-e21608900313" providerId="ADAL" clId="{FB747884-FE03-411A-9E5E-A854FFB89B16}" dt="2023-12-04T10:11:31.486" v="553" actId="1076"/>
          <ac:spMkLst>
            <pc:docMk/>
            <pc:sldMk cId="3658908775" sldId="260"/>
            <ac:spMk id="9" creationId="{23437148-318C-AB8C-7A56-46683337D7D4}"/>
          </ac:spMkLst>
        </pc:spChg>
        <pc:spChg chg="del">
          <ac:chgData name="Nicolás Rodríguez Uribe" userId="743eddab-4d2c-4c93-bdc4-e21608900313" providerId="ADAL" clId="{FB747884-FE03-411A-9E5E-A854FFB89B16}" dt="2023-12-04T10:10:00.135" v="533" actId="478"/>
          <ac:spMkLst>
            <pc:docMk/>
            <pc:sldMk cId="3658908775" sldId="260"/>
            <ac:spMk id="10" creationId="{1B4C42DA-71C1-1F90-B274-6476696F41D1}"/>
          </ac:spMkLst>
        </pc:spChg>
        <pc:spChg chg="mod">
          <ac:chgData name="Nicolás Rodríguez Uribe" userId="743eddab-4d2c-4c93-bdc4-e21608900313" providerId="ADAL" clId="{FB747884-FE03-411A-9E5E-A854FFB89B16}" dt="2023-12-04T10:11:36.519" v="554" actId="1076"/>
          <ac:spMkLst>
            <pc:docMk/>
            <pc:sldMk cId="3658908775" sldId="260"/>
            <ac:spMk id="14" creationId="{C97030C6-E0CC-951A-462B-BE92B4ED1DFB}"/>
          </ac:spMkLst>
        </pc:spChg>
        <pc:spChg chg="mod">
          <ac:chgData name="Nicolás Rodríguez Uribe" userId="743eddab-4d2c-4c93-bdc4-e21608900313" providerId="ADAL" clId="{FB747884-FE03-411A-9E5E-A854FFB89B16}" dt="2023-12-04T10:10:35.734" v="541" actId="1076"/>
          <ac:spMkLst>
            <pc:docMk/>
            <pc:sldMk cId="3658908775" sldId="260"/>
            <ac:spMk id="15" creationId="{9896F39C-8E69-A1E1-4198-CDE4E6C62EFB}"/>
          </ac:spMkLst>
        </pc:spChg>
      </pc:sldChg>
      <pc:sldChg chg="addSp delSp modSp mod">
        <pc:chgData name="Nicolás Rodríguez Uribe" userId="743eddab-4d2c-4c93-bdc4-e21608900313" providerId="ADAL" clId="{FB747884-FE03-411A-9E5E-A854FFB89B16}" dt="2023-12-04T10:13:43.600" v="590" actId="1076"/>
        <pc:sldMkLst>
          <pc:docMk/>
          <pc:sldMk cId="3281800498" sldId="261"/>
        </pc:sldMkLst>
        <pc:spChg chg="add mod">
          <ac:chgData name="Nicolás Rodríguez Uribe" userId="743eddab-4d2c-4c93-bdc4-e21608900313" providerId="ADAL" clId="{FB747884-FE03-411A-9E5E-A854FFB89B16}" dt="2023-12-04T10:13:34.846" v="589" actId="1076"/>
          <ac:spMkLst>
            <pc:docMk/>
            <pc:sldMk cId="3281800498" sldId="261"/>
            <ac:spMk id="3" creationId="{8C663595-ED34-0E36-17B6-7512C77FDD8E}"/>
          </ac:spMkLst>
        </pc:spChg>
        <pc:spChg chg="add mod">
          <ac:chgData name="Nicolás Rodríguez Uribe" userId="743eddab-4d2c-4c93-bdc4-e21608900313" providerId="ADAL" clId="{FB747884-FE03-411A-9E5E-A854FFB89B16}" dt="2023-12-04T10:13:43.600" v="590" actId="1076"/>
          <ac:spMkLst>
            <pc:docMk/>
            <pc:sldMk cId="3281800498" sldId="261"/>
            <ac:spMk id="5" creationId="{67F81BF3-D04D-5150-01D6-A0B865DDB417}"/>
          </ac:spMkLst>
        </pc:spChg>
        <pc:spChg chg="del">
          <ac:chgData name="Nicolás Rodríguez Uribe" userId="743eddab-4d2c-4c93-bdc4-e21608900313" providerId="ADAL" clId="{FB747884-FE03-411A-9E5E-A854FFB89B16}" dt="2023-12-04T10:12:23.818" v="562" actId="478"/>
          <ac:spMkLst>
            <pc:docMk/>
            <pc:sldMk cId="3281800498" sldId="261"/>
            <ac:spMk id="6" creationId="{8137C7DB-8258-D58E-201B-C22309EFFA22}"/>
          </ac:spMkLst>
        </pc:spChg>
        <pc:spChg chg="mod">
          <ac:chgData name="Nicolás Rodríguez Uribe" userId="743eddab-4d2c-4c93-bdc4-e21608900313" providerId="ADAL" clId="{FB747884-FE03-411A-9E5E-A854FFB89B16}" dt="2023-12-04T10:13:14.742" v="574" actId="1076"/>
          <ac:spMkLst>
            <pc:docMk/>
            <pc:sldMk cId="3281800498" sldId="261"/>
            <ac:spMk id="9" creationId="{C0F2F517-E55E-C6D5-7D83-1D07DDDC1490}"/>
          </ac:spMkLst>
        </pc:spChg>
        <pc:picChg chg="mod">
          <ac:chgData name="Nicolás Rodríguez Uribe" userId="743eddab-4d2c-4c93-bdc4-e21608900313" providerId="ADAL" clId="{FB747884-FE03-411A-9E5E-A854FFB89B16}" dt="2023-12-04T10:13:16.783" v="575" actId="1076"/>
          <ac:picMkLst>
            <pc:docMk/>
            <pc:sldMk cId="3281800498" sldId="261"/>
            <ac:picMk id="8" creationId="{E028C356-CA93-D11C-B2F4-DAD91780E56B}"/>
          </ac:picMkLst>
        </pc:picChg>
      </pc:sldChg>
      <pc:sldChg chg="addSp delSp modSp mod">
        <pc:chgData name="Nicolás Rodríguez Uribe" userId="743eddab-4d2c-4c93-bdc4-e21608900313" providerId="ADAL" clId="{FB747884-FE03-411A-9E5E-A854FFB89B16}" dt="2023-12-04T10:08:24.448" v="532" actId="1076"/>
        <pc:sldMkLst>
          <pc:docMk/>
          <pc:sldMk cId="2540369268" sldId="264"/>
        </pc:sldMkLst>
        <pc:spChg chg="add del">
          <ac:chgData name="Nicolás Rodríguez Uribe" userId="743eddab-4d2c-4c93-bdc4-e21608900313" providerId="ADAL" clId="{FB747884-FE03-411A-9E5E-A854FFB89B16}" dt="2023-12-04T09:59:43.098" v="441"/>
          <ac:spMkLst>
            <pc:docMk/>
            <pc:sldMk cId="2540369268" sldId="264"/>
            <ac:spMk id="6" creationId="{963C473C-EFA9-7263-733F-516E633149BD}"/>
          </ac:spMkLst>
        </pc:spChg>
        <pc:spChg chg="add mod">
          <ac:chgData name="Nicolás Rodríguez Uribe" userId="743eddab-4d2c-4c93-bdc4-e21608900313" providerId="ADAL" clId="{FB747884-FE03-411A-9E5E-A854FFB89B16}" dt="2023-12-04T10:00:43.110" v="454" actId="1076"/>
          <ac:spMkLst>
            <pc:docMk/>
            <pc:sldMk cId="2540369268" sldId="264"/>
            <ac:spMk id="7" creationId="{D8D0DDE6-742D-D5AB-0E94-2FF1C704DD7F}"/>
          </ac:spMkLst>
        </pc:spChg>
        <pc:spChg chg="del">
          <ac:chgData name="Nicolás Rodríguez Uribe" userId="743eddab-4d2c-4c93-bdc4-e21608900313" providerId="ADAL" clId="{FB747884-FE03-411A-9E5E-A854FFB89B16}" dt="2023-12-04T10:00:57.241" v="455" actId="478"/>
          <ac:spMkLst>
            <pc:docMk/>
            <pc:sldMk cId="2540369268" sldId="264"/>
            <ac:spMk id="8" creationId="{07465E77-DC0D-0A53-515C-C0EC19CC59E8}"/>
          </ac:spMkLst>
        </pc:spChg>
        <pc:spChg chg="add del mod">
          <ac:chgData name="Nicolás Rodríguez Uribe" userId="743eddab-4d2c-4c93-bdc4-e21608900313" providerId="ADAL" clId="{FB747884-FE03-411A-9E5E-A854FFB89B16}" dt="2023-12-04T10:02:06.363" v="474"/>
          <ac:spMkLst>
            <pc:docMk/>
            <pc:sldMk cId="2540369268" sldId="264"/>
            <ac:spMk id="10" creationId="{45D183ED-6E15-595D-E5F2-0D74914B113E}"/>
          </ac:spMkLst>
        </pc:spChg>
        <pc:spChg chg="del mod">
          <ac:chgData name="Nicolás Rodríguez Uribe" userId="743eddab-4d2c-4c93-bdc4-e21608900313" providerId="ADAL" clId="{FB747884-FE03-411A-9E5E-A854FFB89B16}" dt="2023-12-04T10:00:07.539" v="445" actId="478"/>
          <ac:spMkLst>
            <pc:docMk/>
            <pc:sldMk cId="2540369268" sldId="264"/>
            <ac:spMk id="11" creationId="{9094E845-A989-FD96-8B40-9D3F0AD4F6BE}"/>
          </ac:spMkLst>
        </pc:spChg>
        <pc:spChg chg="mod">
          <ac:chgData name="Nicolás Rodríguez Uribe" userId="743eddab-4d2c-4c93-bdc4-e21608900313" providerId="ADAL" clId="{FB747884-FE03-411A-9E5E-A854FFB89B16}" dt="2023-12-04T09:53:27.080" v="429" actId="20577"/>
          <ac:spMkLst>
            <pc:docMk/>
            <pc:sldMk cId="2540369268" sldId="264"/>
            <ac:spMk id="12" creationId="{10B6D680-5A04-2D1A-43E8-4B6C39C5ADA6}"/>
          </ac:spMkLst>
        </pc:spChg>
        <pc:spChg chg="mod">
          <ac:chgData name="Nicolás Rodríguez Uribe" userId="743eddab-4d2c-4c93-bdc4-e21608900313" providerId="ADAL" clId="{FB747884-FE03-411A-9E5E-A854FFB89B16}" dt="2023-12-04T10:08:24.448" v="532" actId="1076"/>
          <ac:spMkLst>
            <pc:docMk/>
            <pc:sldMk cId="2540369268" sldId="264"/>
            <ac:spMk id="13" creationId="{AF4A86E6-79D8-4C45-52BE-3EC55C66541C}"/>
          </ac:spMkLst>
        </pc:spChg>
        <pc:spChg chg="add del mod">
          <ac:chgData name="Nicolás Rodríguez Uribe" userId="743eddab-4d2c-4c93-bdc4-e21608900313" providerId="ADAL" clId="{FB747884-FE03-411A-9E5E-A854FFB89B16}" dt="2023-12-04T10:02:04.264" v="470"/>
          <ac:spMkLst>
            <pc:docMk/>
            <pc:sldMk cId="2540369268" sldId="264"/>
            <ac:spMk id="14" creationId="{58639906-3817-F3A4-34B4-C6B1822F74D4}"/>
          </ac:spMkLst>
        </pc:spChg>
        <pc:spChg chg="add mod">
          <ac:chgData name="Nicolás Rodríguez Uribe" userId="743eddab-4d2c-4c93-bdc4-e21608900313" providerId="ADAL" clId="{FB747884-FE03-411A-9E5E-A854FFB89B16}" dt="2023-12-04T10:03:09.126" v="483" actId="1076"/>
          <ac:spMkLst>
            <pc:docMk/>
            <pc:sldMk cId="2540369268" sldId="264"/>
            <ac:spMk id="15" creationId="{7A2E84C4-14B5-BB73-EF61-64BC2C27A848}"/>
          </ac:spMkLst>
        </pc:spChg>
        <pc:spChg chg="add del mod">
          <ac:chgData name="Nicolás Rodríguez Uribe" userId="743eddab-4d2c-4c93-bdc4-e21608900313" providerId="ADAL" clId="{FB747884-FE03-411A-9E5E-A854FFB89B16}" dt="2023-12-04T10:06:38.931" v="511"/>
          <ac:spMkLst>
            <pc:docMk/>
            <pc:sldMk cId="2540369268" sldId="264"/>
            <ac:spMk id="16" creationId="{26CC927D-79DE-1DCD-88FD-2850B13D5411}"/>
          </ac:spMkLst>
        </pc:spChg>
        <pc:picChg chg="add del mod ord">
          <ac:chgData name="Nicolás Rodríguez Uribe" userId="743eddab-4d2c-4c93-bdc4-e21608900313" providerId="ADAL" clId="{FB747884-FE03-411A-9E5E-A854FFB89B16}" dt="2023-12-04T10:06:16.992" v="506" actId="21"/>
          <ac:picMkLst>
            <pc:docMk/>
            <pc:sldMk cId="2540369268" sldId="264"/>
            <ac:picMk id="5" creationId="{93987711-5D4C-73CF-C92E-428768E07054}"/>
          </ac:picMkLst>
        </pc:picChg>
      </pc:sldChg>
      <pc:sldChg chg="addSp delSp modSp mod">
        <pc:chgData name="Nicolás Rodríguez Uribe" userId="743eddab-4d2c-4c93-bdc4-e21608900313" providerId="ADAL" clId="{FB747884-FE03-411A-9E5E-A854FFB89B16}" dt="2023-12-04T10:07:33.408" v="527" actId="1076"/>
        <pc:sldMkLst>
          <pc:docMk/>
          <pc:sldMk cId="3129573607" sldId="265"/>
        </pc:sldMkLst>
        <pc:spChg chg="add mod">
          <ac:chgData name="Nicolás Rodríguez Uribe" userId="743eddab-4d2c-4c93-bdc4-e21608900313" providerId="ADAL" clId="{FB747884-FE03-411A-9E5E-A854FFB89B16}" dt="2023-12-04T10:05:34.271" v="496" actId="1076"/>
          <ac:spMkLst>
            <pc:docMk/>
            <pc:sldMk cId="3129573607" sldId="265"/>
            <ac:spMk id="3" creationId="{B562D074-5F5B-7206-E948-C3C6DBD3E37B}"/>
          </ac:spMkLst>
        </pc:spChg>
        <pc:spChg chg="del">
          <ac:chgData name="Nicolás Rodríguez Uribe" userId="743eddab-4d2c-4c93-bdc4-e21608900313" providerId="ADAL" clId="{FB747884-FE03-411A-9E5E-A854FFB89B16}" dt="2023-12-04T10:04:46.541" v="485" actId="478"/>
          <ac:spMkLst>
            <pc:docMk/>
            <pc:sldMk cId="3129573607" sldId="265"/>
            <ac:spMk id="5" creationId="{30075718-69A7-76EC-2546-A1578E72208D}"/>
          </ac:spMkLst>
        </pc:spChg>
        <pc:spChg chg="add mod">
          <ac:chgData name="Nicolás Rodríguez Uribe" userId="743eddab-4d2c-4c93-bdc4-e21608900313" providerId="ADAL" clId="{FB747884-FE03-411A-9E5E-A854FFB89B16}" dt="2023-12-04T10:07:04.169" v="515" actId="1076"/>
          <ac:spMkLst>
            <pc:docMk/>
            <pc:sldMk cId="3129573607" sldId="265"/>
            <ac:spMk id="7" creationId="{7132DE6E-9EC1-667C-F11B-22724EB9233D}"/>
          </ac:spMkLst>
        </pc:spChg>
        <pc:spChg chg="add mod">
          <ac:chgData name="Nicolás Rodríguez Uribe" userId="743eddab-4d2c-4c93-bdc4-e21608900313" providerId="ADAL" clId="{FB747884-FE03-411A-9E5E-A854FFB89B16}" dt="2023-12-04T10:07:33.408" v="527" actId="1076"/>
          <ac:spMkLst>
            <pc:docMk/>
            <pc:sldMk cId="3129573607" sldId="265"/>
            <ac:spMk id="8" creationId="{C1A0286A-C442-89FA-4E47-10F7DCE7F679}"/>
          </ac:spMkLst>
        </pc:spChg>
        <pc:spChg chg="mod">
          <ac:chgData name="Nicolás Rodríguez Uribe" userId="743eddab-4d2c-4c93-bdc4-e21608900313" providerId="ADAL" clId="{FB747884-FE03-411A-9E5E-A854FFB89B16}" dt="2023-12-04T10:05:37.992" v="497" actId="1076"/>
          <ac:spMkLst>
            <pc:docMk/>
            <pc:sldMk cId="3129573607" sldId="265"/>
            <ac:spMk id="10" creationId="{4AD29349-987F-1BA7-02A9-5A215B862182}"/>
          </ac:spMkLst>
        </pc:spChg>
        <pc:spChg chg="mod">
          <ac:chgData name="Nicolás Rodríguez Uribe" userId="743eddab-4d2c-4c93-bdc4-e21608900313" providerId="ADAL" clId="{FB747884-FE03-411A-9E5E-A854FFB89B16}" dt="2023-12-04T10:06:56.231" v="514" actId="14100"/>
          <ac:spMkLst>
            <pc:docMk/>
            <pc:sldMk cId="3129573607" sldId="265"/>
            <ac:spMk id="13" creationId="{7EAA5D28-BF41-F096-2EBB-9B21EE0EF58F}"/>
          </ac:spMkLst>
        </pc:spChg>
        <pc:spChg chg="del mod">
          <ac:chgData name="Nicolás Rodríguez Uribe" userId="743eddab-4d2c-4c93-bdc4-e21608900313" providerId="ADAL" clId="{FB747884-FE03-411A-9E5E-A854FFB89B16}" dt="2023-12-04T10:06:31.348" v="509" actId="21"/>
          <ac:spMkLst>
            <pc:docMk/>
            <pc:sldMk cId="3129573607" sldId="265"/>
            <ac:spMk id="15" creationId="{70482FA2-E1FE-8FD8-B266-473866CC5B27}"/>
          </ac:spMkLst>
        </pc:spChg>
        <pc:picChg chg="add mod">
          <ac:chgData name="Nicolás Rodríguez Uribe" userId="743eddab-4d2c-4c93-bdc4-e21608900313" providerId="ADAL" clId="{FB747884-FE03-411A-9E5E-A854FFB89B16}" dt="2023-12-04T10:07:29.656" v="526" actId="1076"/>
          <ac:picMkLst>
            <pc:docMk/>
            <pc:sldMk cId="3129573607" sldId="265"/>
            <ac:picMk id="6" creationId="{680EED12-749E-E8C3-FAC0-2A1982421ACA}"/>
          </ac:picMkLst>
        </pc:picChg>
      </pc:sldChg>
      <pc:sldChg chg="addSp delSp modSp mod">
        <pc:chgData name="Nicolás Rodríguez Uribe" userId="743eddab-4d2c-4c93-bdc4-e21608900313" providerId="ADAL" clId="{FB747884-FE03-411A-9E5E-A854FFB89B16}" dt="2023-12-04T10:30:17.116" v="646" actId="21"/>
        <pc:sldMkLst>
          <pc:docMk/>
          <pc:sldMk cId="255293437" sldId="268"/>
        </pc:sldMkLst>
        <pc:spChg chg="add del mod">
          <ac:chgData name="Nicolás Rodríguez Uribe" userId="743eddab-4d2c-4c93-bdc4-e21608900313" providerId="ADAL" clId="{FB747884-FE03-411A-9E5E-A854FFB89B16}" dt="2023-12-04T10:30:02.602" v="643" actId="21"/>
          <ac:spMkLst>
            <pc:docMk/>
            <pc:sldMk cId="255293437" sldId="268"/>
            <ac:spMk id="3" creationId="{CF1E301A-5C21-7E90-EC45-927FF6356BD2}"/>
          </ac:spMkLst>
        </pc:spChg>
        <pc:spChg chg="add mod">
          <ac:chgData name="Nicolás Rodríguez Uribe" userId="743eddab-4d2c-4c93-bdc4-e21608900313" providerId="ADAL" clId="{FB747884-FE03-411A-9E5E-A854FFB89B16}" dt="2023-12-04T10:29:23.581" v="637" actId="1076"/>
          <ac:spMkLst>
            <pc:docMk/>
            <pc:sldMk cId="255293437" sldId="268"/>
            <ac:spMk id="5" creationId="{3C7516A3-B32B-5F60-86BE-95219C70F254}"/>
          </ac:spMkLst>
        </pc:spChg>
        <pc:spChg chg="del mod">
          <ac:chgData name="Nicolás Rodríguez Uribe" userId="743eddab-4d2c-4c93-bdc4-e21608900313" providerId="ADAL" clId="{FB747884-FE03-411A-9E5E-A854FFB89B16}" dt="2023-12-04T10:28:54.006" v="629" actId="478"/>
          <ac:spMkLst>
            <pc:docMk/>
            <pc:sldMk cId="255293437" sldId="268"/>
            <ac:spMk id="8" creationId="{A0FE56BB-8D75-A8F2-D315-9D7668F0FD0F}"/>
          </ac:spMkLst>
        </pc:spChg>
        <pc:spChg chg="del">
          <ac:chgData name="Nicolás Rodríguez Uribe" userId="743eddab-4d2c-4c93-bdc4-e21608900313" providerId="ADAL" clId="{FB747884-FE03-411A-9E5E-A854FFB89B16}" dt="2023-12-04T10:18:32.977" v="591" actId="478"/>
          <ac:spMkLst>
            <pc:docMk/>
            <pc:sldMk cId="255293437" sldId="268"/>
            <ac:spMk id="10" creationId="{E8827A0F-1B04-7737-8DCB-983CAE51FC78}"/>
          </ac:spMkLst>
        </pc:spChg>
        <pc:spChg chg="del">
          <ac:chgData name="Nicolás Rodríguez Uribe" userId="743eddab-4d2c-4c93-bdc4-e21608900313" providerId="ADAL" clId="{FB747884-FE03-411A-9E5E-A854FFB89B16}" dt="2023-12-04T10:30:17.116" v="646" actId="21"/>
          <ac:spMkLst>
            <pc:docMk/>
            <pc:sldMk cId="255293437" sldId="268"/>
            <ac:spMk id="12" creationId="{C314661F-9289-6958-336D-76F2823544BD}"/>
          </ac:spMkLst>
        </pc:spChg>
      </pc:sldChg>
      <pc:sldChg chg="addSp delSp modSp mod">
        <pc:chgData name="Nicolás Rodríguez Uribe" userId="743eddab-4d2c-4c93-bdc4-e21608900313" providerId="ADAL" clId="{FB747884-FE03-411A-9E5E-A854FFB89B16}" dt="2023-12-04T10:27:48.758" v="628" actId="1076"/>
        <pc:sldMkLst>
          <pc:docMk/>
          <pc:sldMk cId="327631439" sldId="269"/>
        </pc:sldMkLst>
        <pc:spChg chg="add mod">
          <ac:chgData name="Nicolás Rodríguez Uribe" userId="743eddab-4d2c-4c93-bdc4-e21608900313" providerId="ADAL" clId="{FB747884-FE03-411A-9E5E-A854FFB89B16}" dt="2023-12-04T10:27:44.389" v="627" actId="1076"/>
          <ac:spMkLst>
            <pc:docMk/>
            <pc:sldMk cId="327631439" sldId="269"/>
            <ac:spMk id="3" creationId="{975D1B4A-573E-E1A5-E1BD-BD812A08C116}"/>
          </ac:spMkLst>
        </pc:spChg>
        <pc:spChg chg="del">
          <ac:chgData name="Nicolás Rodríguez Uribe" userId="743eddab-4d2c-4c93-bdc4-e21608900313" providerId="ADAL" clId="{FB747884-FE03-411A-9E5E-A854FFB89B16}" dt="2023-12-04T10:26:42.119" v="611" actId="478"/>
          <ac:spMkLst>
            <pc:docMk/>
            <pc:sldMk cId="327631439" sldId="269"/>
            <ac:spMk id="5" creationId="{A11D71FC-4075-001D-142C-FF24D416C53E}"/>
          </ac:spMkLst>
        </pc:spChg>
        <pc:spChg chg="mod">
          <ac:chgData name="Nicolás Rodríguez Uribe" userId="743eddab-4d2c-4c93-bdc4-e21608900313" providerId="ADAL" clId="{FB747884-FE03-411A-9E5E-A854FFB89B16}" dt="2023-12-04T10:27:48.758" v="628" actId="1076"/>
          <ac:spMkLst>
            <pc:docMk/>
            <pc:sldMk cId="327631439" sldId="269"/>
            <ac:spMk id="6" creationId="{B6852F6F-D262-1BA9-C15D-B71FBC584DCB}"/>
          </ac:spMkLst>
        </pc:spChg>
      </pc:sldChg>
      <pc:sldChg chg="addSp delSp modSp mod">
        <pc:chgData name="Nicolás Rodríguez Uribe" userId="743eddab-4d2c-4c93-bdc4-e21608900313" providerId="ADAL" clId="{FB747884-FE03-411A-9E5E-A854FFB89B16}" dt="2023-12-04T10:30:28.710" v="649" actId="14100"/>
        <pc:sldMkLst>
          <pc:docMk/>
          <pc:sldMk cId="1676320299" sldId="270"/>
        </pc:sldMkLst>
        <pc:spChg chg="add mod">
          <ac:chgData name="Nicolás Rodríguez Uribe" userId="743eddab-4d2c-4c93-bdc4-e21608900313" providerId="ADAL" clId="{FB747884-FE03-411A-9E5E-A854FFB89B16}" dt="2023-12-04T10:27:13.653" v="621" actId="14100"/>
          <ac:spMkLst>
            <pc:docMk/>
            <pc:sldMk cId="1676320299" sldId="270"/>
            <ac:spMk id="3" creationId="{5CAE1816-A90C-1620-7388-5D7D855E3A0C}"/>
          </ac:spMkLst>
        </pc:spChg>
        <pc:spChg chg="del">
          <ac:chgData name="Nicolás Rodríguez Uribe" userId="743eddab-4d2c-4c93-bdc4-e21608900313" providerId="ADAL" clId="{FB747884-FE03-411A-9E5E-A854FFB89B16}" dt="2023-12-04T10:25:36.342" v="598" actId="478"/>
          <ac:spMkLst>
            <pc:docMk/>
            <pc:sldMk cId="1676320299" sldId="270"/>
            <ac:spMk id="5" creationId="{A11D71FC-4075-001D-142C-FF24D416C53E}"/>
          </ac:spMkLst>
        </pc:spChg>
        <pc:spChg chg="add mod">
          <ac:chgData name="Nicolás Rodríguez Uribe" userId="743eddab-4d2c-4c93-bdc4-e21608900313" providerId="ADAL" clId="{FB747884-FE03-411A-9E5E-A854FFB89B16}" dt="2023-12-04T10:30:13.548" v="645" actId="1076"/>
          <ac:spMkLst>
            <pc:docMk/>
            <pc:sldMk cId="1676320299" sldId="270"/>
            <ac:spMk id="6" creationId="{5B8FE4EA-4950-6A79-31A2-E7BE77AFE6DD}"/>
          </ac:spMkLst>
        </pc:spChg>
        <pc:spChg chg="add mod">
          <ac:chgData name="Nicolás Rodríguez Uribe" userId="743eddab-4d2c-4c93-bdc4-e21608900313" providerId="ADAL" clId="{FB747884-FE03-411A-9E5E-A854FFB89B16}" dt="2023-12-04T10:30:28.710" v="649" actId="14100"/>
          <ac:spMkLst>
            <pc:docMk/>
            <pc:sldMk cId="1676320299" sldId="270"/>
            <ac:spMk id="7" creationId="{EA5D5803-F930-A35A-48C1-F5EF6A8199D8}"/>
          </ac:spMkLst>
        </pc:spChg>
        <pc:spChg chg="mod">
          <ac:chgData name="Nicolás Rodríguez Uribe" userId="743eddab-4d2c-4c93-bdc4-e21608900313" providerId="ADAL" clId="{FB747884-FE03-411A-9E5E-A854FFB89B16}" dt="2023-12-04T10:26:36.582" v="610" actId="1076"/>
          <ac:spMkLst>
            <pc:docMk/>
            <pc:sldMk cId="1676320299" sldId="270"/>
            <ac:spMk id="8" creationId="{E0CDC85E-4394-3506-F48C-79F82CBA25B8}"/>
          </ac:spMkLst>
        </pc:spChg>
      </pc:sldChg>
      <pc:sldChg chg="modSp mod">
        <pc:chgData name="Nicolás Rodríguez Uribe" userId="743eddab-4d2c-4c93-bdc4-e21608900313" providerId="ADAL" clId="{FB747884-FE03-411A-9E5E-A854FFB89B16}" dt="2023-12-04T08:01:50.366" v="50" actId="20577"/>
        <pc:sldMkLst>
          <pc:docMk/>
          <pc:sldMk cId="1996403355" sldId="272"/>
        </pc:sldMkLst>
        <pc:spChg chg="mod">
          <ac:chgData name="Nicolás Rodríguez Uribe" userId="743eddab-4d2c-4c93-bdc4-e21608900313" providerId="ADAL" clId="{FB747884-FE03-411A-9E5E-A854FFB89B16}" dt="2023-12-04T08:01:50.366" v="50" actId="20577"/>
          <ac:spMkLst>
            <pc:docMk/>
            <pc:sldMk cId="1996403355" sldId="272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B747884-FE03-411A-9E5E-A854FFB89B16}" dt="2023-12-04T08:19:13.678" v="256" actId="20577"/>
        <pc:sldMkLst>
          <pc:docMk/>
          <pc:sldMk cId="2003345323" sldId="273"/>
        </pc:sldMkLst>
        <pc:spChg chg="del">
          <ac:chgData name="Nicolás Rodríguez Uribe" userId="743eddab-4d2c-4c93-bdc4-e21608900313" providerId="ADAL" clId="{FB747884-FE03-411A-9E5E-A854FFB89B16}" dt="2023-12-04T08:02:07.497" v="52" actId="478"/>
          <ac:spMkLst>
            <pc:docMk/>
            <pc:sldMk cId="2003345323" sldId="273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B747884-FE03-411A-9E5E-A854FFB89B16}" dt="2023-12-04T08:02:09.366" v="53" actId="478"/>
          <ac:spMkLst>
            <pc:docMk/>
            <pc:sldMk cId="2003345323" sldId="273"/>
            <ac:spMk id="6" creationId="{51904C4C-E82C-BEEB-5895-23613A747783}"/>
          </ac:spMkLst>
        </pc:spChg>
        <pc:spChg chg="add del">
          <ac:chgData name="Nicolás Rodríguez Uribe" userId="743eddab-4d2c-4c93-bdc4-e21608900313" providerId="ADAL" clId="{FB747884-FE03-411A-9E5E-A854FFB89B16}" dt="2023-12-04T08:02:11.549" v="55" actId="22"/>
          <ac:spMkLst>
            <pc:docMk/>
            <pc:sldMk cId="2003345323" sldId="273"/>
            <ac:spMk id="8" creationId="{11FB0EED-7EFD-F720-1648-E119DB5BBAE5}"/>
          </ac:spMkLst>
        </pc:spChg>
        <pc:spChg chg="add mod">
          <ac:chgData name="Nicolás Rodríguez Uribe" userId="743eddab-4d2c-4c93-bdc4-e21608900313" providerId="ADAL" clId="{FB747884-FE03-411A-9E5E-A854FFB89B16}" dt="2023-12-04T08:17:40.035" v="111" actId="14100"/>
          <ac:spMkLst>
            <pc:docMk/>
            <pc:sldMk cId="2003345323" sldId="273"/>
            <ac:spMk id="15" creationId="{D1788BEB-D7CA-E661-51DA-D0072BF0B76B}"/>
          </ac:spMkLst>
        </pc:spChg>
        <pc:spChg chg="add mod">
          <ac:chgData name="Nicolás Rodríguez Uribe" userId="743eddab-4d2c-4c93-bdc4-e21608900313" providerId="ADAL" clId="{FB747884-FE03-411A-9E5E-A854FFB89B16}" dt="2023-12-04T08:18:12.868" v="132" actId="20577"/>
          <ac:spMkLst>
            <pc:docMk/>
            <pc:sldMk cId="2003345323" sldId="273"/>
            <ac:spMk id="16" creationId="{AEFF071C-CBFF-77B3-95B7-9C7B88ED73B8}"/>
          </ac:spMkLst>
        </pc:spChg>
        <pc:spChg chg="add mod">
          <ac:chgData name="Nicolás Rodríguez Uribe" userId="743eddab-4d2c-4c93-bdc4-e21608900313" providerId="ADAL" clId="{FB747884-FE03-411A-9E5E-A854FFB89B16}" dt="2023-12-04T08:19:13.678" v="256" actId="20577"/>
          <ac:spMkLst>
            <pc:docMk/>
            <pc:sldMk cId="2003345323" sldId="273"/>
            <ac:spMk id="17" creationId="{4DB15FE8-1D81-795B-F751-944C106CB7AA}"/>
          </ac:spMkLst>
        </pc:spChg>
        <pc:picChg chg="add mod">
          <ac:chgData name="Nicolás Rodríguez Uribe" userId="743eddab-4d2c-4c93-bdc4-e21608900313" providerId="ADAL" clId="{FB747884-FE03-411A-9E5E-A854FFB89B16}" dt="2023-12-04T08:17:58.245" v="118" actId="1076"/>
          <ac:picMkLst>
            <pc:docMk/>
            <pc:sldMk cId="2003345323" sldId="273"/>
            <ac:picMk id="10" creationId="{EC96CE66-05E3-8720-25DB-945C1D19BCC8}"/>
          </ac:picMkLst>
        </pc:picChg>
        <pc:picChg chg="add mod">
          <ac:chgData name="Nicolás Rodríguez Uribe" userId="743eddab-4d2c-4c93-bdc4-e21608900313" providerId="ADAL" clId="{FB747884-FE03-411A-9E5E-A854FFB89B16}" dt="2023-12-04T08:17:49.110" v="113" actId="1076"/>
          <ac:picMkLst>
            <pc:docMk/>
            <pc:sldMk cId="2003345323" sldId="273"/>
            <ac:picMk id="12" creationId="{761E5064-6AC8-90C0-F8EC-EBB68502C31B}"/>
          </ac:picMkLst>
        </pc:picChg>
        <pc:picChg chg="add mod">
          <ac:chgData name="Nicolás Rodríguez Uribe" userId="743eddab-4d2c-4c93-bdc4-e21608900313" providerId="ADAL" clId="{FB747884-FE03-411A-9E5E-A854FFB89B16}" dt="2023-12-04T08:18:22.125" v="133" actId="1076"/>
          <ac:picMkLst>
            <pc:docMk/>
            <pc:sldMk cId="2003345323" sldId="273"/>
            <ac:picMk id="14" creationId="{33F31D32-3147-8444-F730-932970322E3D}"/>
          </ac:picMkLst>
        </pc:picChg>
      </pc:sldChg>
      <pc:sldChg chg="addSp delSp modSp add mod">
        <pc:chgData name="Nicolás Rodríguez Uribe" userId="743eddab-4d2c-4c93-bdc4-e21608900313" providerId="ADAL" clId="{FB747884-FE03-411A-9E5E-A854FFB89B16}" dt="2023-12-04T08:34:17.205" v="419" actId="1076"/>
        <pc:sldMkLst>
          <pc:docMk/>
          <pc:sldMk cId="3253328068" sldId="274"/>
        </pc:sldMkLst>
        <pc:spChg chg="add mod">
          <ac:chgData name="Nicolás Rodríguez Uribe" userId="743eddab-4d2c-4c93-bdc4-e21608900313" providerId="ADAL" clId="{FB747884-FE03-411A-9E5E-A854FFB89B16}" dt="2023-12-04T08:23:01.652" v="295" actId="20577"/>
          <ac:spMkLst>
            <pc:docMk/>
            <pc:sldMk cId="3253328068" sldId="274"/>
            <ac:spMk id="11" creationId="{4C839B98-6B48-2FEE-10EC-FD871CD34483}"/>
          </ac:spMkLst>
        </pc:spChg>
        <pc:spChg chg="add mod">
          <ac:chgData name="Nicolás Rodríguez Uribe" userId="743eddab-4d2c-4c93-bdc4-e21608900313" providerId="ADAL" clId="{FB747884-FE03-411A-9E5E-A854FFB89B16}" dt="2023-12-04T08:22:58.198" v="293" actId="20577"/>
          <ac:spMkLst>
            <pc:docMk/>
            <pc:sldMk cId="3253328068" sldId="274"/>
            <ac:spMk id="13" creationId="{1A3395F0-43E0-4E87-723E-57D674E1557F}"/>
          </ac:spMkLst>
        </pc:spChg>
        <pc:spChg chg="add mod">
          <ac:chgData name="Nicolás Rodríguez Uribe" userId="743eddab-4d2c-4c93-bdc4-e21608900313" providerId="ADAL" clId="{FB747884-FE03-411A-9E5E-A854FFB89B16}" dt="2023-12-04T08:34:17.205" v="419" actId="1076"/>
          <ac:spMkLst>
            <pc:docMk/>
            <pc:sldMk cId="3253328068" sldId="274"/>
            <ac:spMk id="15" creationId="{CCA1D769-5EFA-CC71-68FB-5501034ECA7A}"/>
          </ac:spMkLst>
        </pc:spChg>
        <pc:spChg chg="add mod">
          <ac:chgData name="Nicolás Rodríguez Uribe" userId="743eddab-4d2c-4c93-bdc4-e21608900313" providerId="ADAL" clId="{FB747884-FE03-411A-9E5E-A854FFB89B16}" dt="2023-12-04T08:34:11.982" v="418" actId="1076"/>
          <ac:spMkLst>
            <pc:docMk/>
            <pc:sldMk cId="3253328068" sldId="274"/>
            <ac:spMk id="17" creationId="{56C740EC-A5A2-FB2C-3DFB-EDF380D96E43}"/>
          </ac:spMkLst>
        </pc:spChg>
        <pc:picChg chg="add mod">
          <ac:chgData name="Nicolás Rodríguez Uribe" userId="743eddab-4d2c-4c93-bdc4-e21608900313" providerId="ADAL" clId="{FB747884-FE03-411A-9E5E-A854FFB89B16}" dt="2023-12-04T08:22:51.166" v="279" actId="1076"/>
          <ac:picMkLst>
            <pc:docMk/>
            <pc:sldMk cId="3253328068" sldId="274"/>
            <ac:picMk id="5" creationId="{7A1068BA-2908-825B-953C-4FB9B32F73D0}"/>
          </ac:picMkLst>
        </pc:picChg>
        <pc:picChg chg="add mod">
          <ac:chgData name="Nicolás Rodríguez Uribe" userId="743eddab-4d2c-4c93-bdc4-e21608900313" providerId="ADAL" clId="{FB747884-FE03-411A-9E5E-A854FFB89B16}" dt="2023-12-04T08:23:55.462" v="380" actId="1076"/>
          <ac:picMkLst>
            <pc:docMk/>
            <pc:sldMk cId="3253328068" sldId="274"/>
            <ac:picMk id="7" creationId="{A51FF4B8-B367-43FC-F06C-B740680820A6}"/>
          </ac:picMkLst>
        </pc:picChg>
        <pc:picChg chg="add mod">
          <ac:chgData name="Nicolás Rodríguez Uribe" userId="743eddab-4d2c-4c93-bdc4-e21608900313" providerId="ADAL" clId="{FB747884-FE03-411A-9E5E-A854FFB89B16}" dt="2023-12-04T08:22:41.934" v="277" actId="1076"/>
          <ac:picMkLst>
            <pc:docMk/>
            <pc:sldMk cId="3253328068" sldId="274"/>
            <ac:picMk id="9" creationId="{1E2EB57E-167D-4E35-6C25-12BC74D5999B}"/>
          </ac:picMkLst>
        </pc:picChg>
        <pc:picChg chg="del">
          <ac:chgData name="Nicolás Rodríguez Uribe" userId="743eddab-4d2c-4c93-bdc4-e21608900313" providerId="ADAL" clId="{FB747884-FE03-411A-9E5E-A854FFB89B16}" dt="2023-12-04T08:14:08.369" v="64" actId="478"/>
          <ac:picMkLst>
            <pc:docMk/>
            <pc:sldMk cId="3253328068" sldId="274"/>
            <ac:picMk id="10" creationId="{EC96CE66-05E3-8720-25DB-945C1D19BCC8}"/>
          </ac:picMkLst>
        </pc:picChg>
        <pc:picChg chg="del">
          <ac:chgData name="Nicolás Rodríguez Uribe" userId="743eddab-4d2c-4c93-bdc4-e21608900313" providerId="ADAL" clId="{FB747884-FE03-411A-9E5E-A854FFB89B16}" dt="2023-12-04T08:14:08.895" v="65" actId="478"/>
          <ac:picMkLst>
            <pc:docMk/>
            <pc:sldMk cId="3253328068" sldId="274"/>
            <ac:picMk id="12" creationId="{761E5064-6AC8-90C0-F8EC-EBB68502C31B}"/>
          </ac:picMkLst>
        </pc:picChg>
        <pc:picChg chg="del">
          <ac:chgData name="Nicolás Rodríguez Uribe" userId="743eddab-4d2c-4c93-bdc4-e21608900313" providerId="ADAL" clId="{FB747884-FE03-411A-9E5E-A854FFB89B16}" dt="2023-12-04T08:14:10.415" v="66" actId="478"/>
          <ac:picMkLst>
            <pc:docMk/>
            <pc:sldMk cId="3253328068" sldId="274"/>
            <ac:picMk id="14" creationId="{33F31D32-3147-8444-F730-932970322E3D}"/>
          </ac:picMkLst>
        </pc:picChg>
      </pc:sldChg>
      <pc:sldChg chg="addSp delSp modSp add mod ord">
        <pc:chgData name="Nicolás Rodríguez Uribe" userId="743eddab-4d2c-4c93-bdc4-e21608900313" providerId="ADAL" clId="{FB747884-FE03-411A-9E5E-A854FFB89B16}" dt="2023-12-04T08:32:22.372" v="410" actId="1076"/>
        <pc:sldMkLst>
          <pc:docMk/>
          <pc:sldMk cId="1607114438" sldId="275"/>
        </pc:sldMkLst>
        <pc:spChg chg="add del">
          <ac:chgData name="Nicolás Rodríguez Uribe" userId="743eddab-4d2c-4c93-bdc4-e21608900313" providerId="ADAL" clId="{FB747884-FE03-411A-9E5E-A854FFB89B16}" dt="2023-12-04T08:31:01.099" v="397"/>
          <ac:spMkLst>
            <pc:docMk/>
            <pc:sldMk cId="1607114438" sldId="275"/>
            <ac:spMk id="3" creationId="{E4FF8DD7-EC17-C8A1-4BA9-ABE1DCCE870A}"/>
          </ac:spMkLst>
        </pc:spChg>
        <pc:spChg chg="mod">
          <ac:chgData name="Nicolás Rodríguez Uribe" userId="743eddab-4d2c-4c93-bdc4-e21608900313" providerId="ADAL" clId="{FB747884-FE03-411A-9E5E-A854FFB89B16}" dt="2023-12-04T08:30:09.788" v="387" actId="20577"/>
          <ac:spMkLst>
            <pc:docMk/>
            <pc:sldMk cId="1607114438" sldId="27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B747884-FE03-411A-9E5E-A854FFB89B16}" dt="2023-12-04T08:31:27.965" v="400" actId="14100"/>
          <ac:spMkLst>
            <pc:docMk/>
            <pc:sldMk cId="1607114438" sldId="275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B747884-FE03-411A-9E5E-A854FFB89B16}" dt="2023-12-04T08:32:22.372" v="410" actId="1076"/>
          <ac:spMkLst>
            <pc:docMk/>
            <pc:sldMk cId="1607114438" sldId="275"/>
            <ac:spMk id="7" creationId="{AF2C2B7F-52AA-7CFB-80A9-F4597400EB51}"/>
          </ac:spMkLst>
        </pc:spChg>
      </pc:sldChg>
    </pc:docChg>
  </pc:docChgLst>
  <pc:docChgLst>
    <pc:chgData name="Nicolás Rodríguez Uribe" userId="743eddab-4d2c-4c93-bdc4-e21608900313" providerId="ADAL" clId="{0FFB4BEA-ACD8-498B-BCC2-5554D0D1A23A}"/>
    <pc:docChg chg="undo custSel addSld delSld modSld modMainMaster">
      <pc:chgData name="Nicolás Rodríguez Uribe" userId="743eddab-4d2c-4c93-bdc4-e21608900313" providerId="ADAL" clId="{0FFB4BEA-ACD8-498B-BCC2-5554D0D1A23A}" dt="2023-09-26T11:38:02.886" v="167" actId="1076"/>
      <pc:docMkLst>
        <pc:docMk/>
      </pc:docMkLst>
      <pc:sldChg chg="modSp mod">
        <pc:chgData name="Nicolás Rodríguez Uribe" userId="743eddab-4d2c-4c93-bdc4-e21608900313" providerId="ADAL" clId="{0FFB4BEA-ACD8-498B-BCC2-5554D0D1A23A}" dt="2023-09-26T11:36:19.776" v="165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0FFB4BEA-ACD8-498B-BCC2-5554D0D1A23A}" dt="2023-09-26T11:36:19.776" v="165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new del">
        <pc:chgData name="Nicolás Rodríguez Uribe" userId="743eddab-4d2c-4c93-bdc4-e21608900313" providerId="ADAL" clId="{0FFB4BEA-ACD8-498B-BCC2-5554D0D1A23A}" dt="2023-09-26T11:35:33.664" v="89" actId="680"/>
        <pc:sldMkLst>
          <pc:docMk/>
          <pc:sldMk cId="3447543556" sldId="268"/>
        </pc:sldMkLst>
      </pc:sldChg>
      <pc:sldMasterChg chg="modSp mod modSldLayout">
        <pc:chgData name="Nicolás Rodríguez Uribe" userId="743eddab-4d2c-4c93-bdc4-e21608900313" providerId="ADAL" clId="{0FFB4BEA-ACD8-498B-BCC2-5554D0D1A23A}" dt="2023-09-26T11:38:02.886" v="167" actId="1076"/>
        <pc:sldMasterMkLst>
          <pc:docMk/>
          <pc:sldMasterMk cId="2165316136" sldId="2147483665"/>
        </pc:sldMasterMkLst>
        <pc:spChg chg="mod">
          <ac:chgData name="Nicolás Rodríguez Uribe" userId="743eddab-4d2c-4c93-bdc4-e21608900313" providerId="ADAL" clId="{0FFB4BEA-ACD8-498B-BCC2-5554D0D1A23A}" dt="2023-09-26T11:37:30.842" v="166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modSp mod">
          <pc:chgData name="Nicolás Rodríguez Uribe" userId="743eddab-4d2c-4c93-bdc4-e21608900313" providerId="ADAL" clId="{0FFB4BEA-ACD8-498B-BCC2-5554D0D1A23A}" dt="2023-09-26T11:38:02.886" v="167" actId="1076"/>
          <pc:sldLayoutMkLst>
            <pc:docMk/>
            <pc:sldMasterMk cId="2165316136" sldId="2147483665"/>
            <pc:sldLayoutMk cId="2453200760" sldId="2147483666"/>
          </pc:sldLayoutMkLst>
          <pc:spChg chg="mod">
            <ac:chgData name="Nicolás Rodríguez Uribe" userId="743eddab-4d2c-4c93-bdc4-e21608900313" providerId="ADAL" clId="{0FFB4BEA-ACD8-498B-BCC2-5554D0D1A23A}" dt="2023-09-26T11:38:02.886" v="167" actId="1076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</pc:sldLayoutChg>
      </pc:sldMasterChg>
    </pc:docChg>
  </pc:docChgLst>
  <pc:docChgLst>
    <pc:chgData name="Nicolás Rodríguez Uribe" userId="743eddab-4d2c-4c93-bdc4-e21608900313" providerId="ADAL" clId="{F587B0DE-9DE0-4A3F-84A3-385E77231ABF}"/>
    <pc:docChg chg="undo custSel addSld delSld modSld delMainMaster modMainMaster">
      <pc:chgData name="Nicolás Rodríguez Uribe" userId="743eddab-4d2c-4c93-bdc4-e21608900313" providerId="ADAL" clId="{F587B0DE-9DE0-4A3F-84A3-385E77231ABF}" dt="2023-09-22T14:00:29.380" v="608" actId="107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09-22T14:00:29.380" v="608" actId="1076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09-15T08:07:10.185" v="245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09-15T08:07:13.799" v="248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09-15T08:07:13.799" v="248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93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90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10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939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41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73CDB06-A216-3608-D7C6-BAEAEA19F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33BA16-1187-22BD-EAE7-D38E874AB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22501" y="6492875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Desarrollo de sistemas distribuidos y aplicaciones web.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2.4: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Spring Data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JPA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 err="1"/>
              <a:t>Annotaciones</a:t>
            </a:r>
            <a:r>
              <a:rPr lang="es-ES" dirty="0"/>
              <a:t> de consulta:</a:t>
            </a:r>
          </a:p>
          <a:p>
            <a:pPr lvl="1"/>
            <a:r>
              <a:rPr lang="es-ES" dirty="0"/>
              <a:t>Utiliza la anotación @Query para definir consultas personalizadas utilizando JPQL (Java </a:t>
            </a:r>
            <a:r>
              <a:rPr lang="es-ES" dirty="0" err="1"/>
              <a:t>Persistence</a:t>
            </a:r>
            <a:r>
              <a:rPr lang="es-ES" dirty="0"/>
              <a:t> </a:t>
            </a:r>
            <a:r>
              <a:rPr lang="es-ES" dirty="0" err="1"/>
              <a:t>Query</a:t>
            </a:r>
            <a:r>
              <a:rPr lang="es-ES" dirty="0"/>
              <a:t> </a:t>
            </a:r>
            <a:r>
              <a:rPr lang="es-ES" dirty="0" err="1"/>
              <a:t>Language</a:t>
            </a:r>
            <a:r>
              <a:rPr lang="es-ES" dirty="0"/>
              <a:t>).</a:t>
            </a:r>
          </a:p>
          <a:p>
            <a:pPr lvl="1"/>
            <a:r>
              <a:rPr lang="es-ES" dirty="0"/>
              <a:t>Permite escribir consultas complejas que no se pueden derivar directamente del nombre del método.</a:t>
            </a:r>
          </a:p>
          <a:p>
            <a:r>
              <a:rPr lang="es-ES" dirty="0"/>
              <a:t>Integración con Spring Framework:</a:t>
            </a:r>
          </a:p>
          <a:p>
            <a:pPr lvl="1"/>
            <a:r>
              <a:rPr lang="es-ES" dirty="0"/>
              <a:t>Se integra sin problemas con otros componentes, como Spring </a:t>
            </a:r>
            <a:r>
              <a:rPr lang="es-ES" dirty="0" err="1"/>
              <a:t>Transaction</a:t>
            </a:r>
            <a:r>
              <a:rPr lang="es-ES" dirty="0"/>
              <a:t> Management.</a:t>
            </a:r>
          </a:p>
          <a:p>
            <a:pPr lvl="1"/>
            <a:r>
              <a:rPr lang="es-ES" dirty="0"/>
              <a:t>Proporciona soporte para la gestión de transacciones y caché.</a:t>
            </a:r>
          </a:p>
          <a:p>
            <a:r>
              <a:rPr lang="es-ES" dirty="0"/>
              <a:t>Gestión de entidades:</a:t>
            </a:r>
          </a:p>
          <a:p>
            <a:pPr lvl="1"/>
            <a:r>
              <a:rPr lang="es-ES" dirty="0"/>
              <a:t>Facilita la gestión del ciclo de vida de las entidades JPA, como persistencia, actualización y eliminación.</a:t>
            </a:r>
          </a:p>
          <a:p>
            <a:pPr lvl="1"/>
            <a:r>
              <a:rPr lang="es-ES" dirty="0"/>
              <a:t>Soporta asociaciones entre entidades, como relaciones Uno-a-Uno, Uno-a-Muchos, y Muchos-a-Muchos.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169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  <a:p>
            <a:r>
              <a:rPr lang="es-ES" dirty="0"/>
              <a:t>JPA</a:t>
            </a:r>
          </a:p>
          <a:p>
            <a:r>
              <a:rPr lang="es-ES" b="1" dirty="0"/>
              <a:t>Repositorios</a:t>
            </a:r>
          </a:p>
          <a:p>
            <a:r>
              <a:rPr lang="es-ES" dirty="0"/>
              <a:t>H2</a:t>
            </a:r>
          </a:p>
          <a:p>
            <a:r>
              <a:rPr lang="es-ES" dirty="0"/>
              <a:t>Tipos de correspondencia</a:t>
            </a:r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661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Repositorios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/>
              <a:t>Un repositorio es un mediador entre el dominio de la aplicación y las operaciones de acceso a datos.</a:t>
            </a:r>
          </a:p>
          <a:p>
            <a:r>
              <a:rPr lang="es-ES" dirty="0"/>
              <a:t>Reducen la necesidad de código </a:t>
            </a:r>
            <a:r>
              <a:rPr lang="es-ES" dirty="0" err="1"/>
              <a:t>boilerplate</a:t>
            </a:r>
            <a:r>
              <a:rPr lang="es-ES" dirty="0"/>
              <a:t> y centralizan la lógica de acceso a datos.</a:t>
            </a:r>
          </a:p>
          <a:p>
            <a:r>
              <a:rPr lang="es-ES" dirty="0"/>
              <a:t>Tipos de Repositorios en Spring Data:</a:t>
            </a:r>
          </a:p>
          <a:p>
            <a:pPr lvl="1"/>
            <a:r>
              <a:rPr lang="es-ES" dirty="0"/>
              <a:t>Diferentes tipos de interfaces de repositorio proporcionados por Spring Data, como </a:t>
            </a:r>
            <a:r>
              <a:rPr lang="es-ES" dirty="0" err="1"/>
              <a:t>CrudRepository</a:t>
            </a:r>
            <a:r>
              <a:rPr lang="es-ES" dirty="0"/>
              <a:t>, </a:t>
            </a:r>
            <a:r>
              <a:rPr lang="es-ES" dirty="0" err="1"/>
              <a:t>PagingAndSortingRepository</a:t>
            </a:r>
            <a:r>
              <a:rPr lang="es-ES" dirty="0"/>
              <a:t>, y </a:t>
            </a:r>
            <a:r>
              <a:rPr lang="es-ES" dirty="0" err="1"/>
              <a:t>JpaRepository</a:t>
            </a:r>
            <a:r>
              <a:rPr lang="es-ES" dirty="0"/>
              <a:t>.</a:t>
            </a:r>
          </a:p>
          <a:p>
            <a:r>
              <a:rPr lang="es-ES" dirty="0"/>
              <a:t>Operaciones CRUD:</a:t>
            </a:r>
          </a:p>
          <a:p>
            <a:pPr lvl="1"/>
            <a:r>
              <a:rPr lang="es-ES" dirty="0"/>
              <a:t>Los repositorios simplifican las operaciones CRUD (Crear, Leer, Actualizar, Borrar).</a:t>
            </a:r>
          </a:p>
          <a:p>
            <a:pPr lvl="1"/>
            <a:r>
              <a:rPr lang="es-ES" dirty="0"/>
              <a:t>Ejemplos de métodos comunes: </a:t>
            </a:r>
            <a:r>
              <a:rPr lang="es-ES" dirty="0" err="1"/>
              <a:t>save</a:t>
            </a:r>
            <a:r>
              <a:rPr lang="es-ES" dirty="0"/>
              <a:t>(), </a:t>
            </a:r>
            <a:r>
              <a:rPr lang="es-ES" dirty="0" err="1"/>
              <a:t>findAll</a:t>
            </a:r>
            <a:r>
              <a:rPr lang="es-ES" dirty="0"/>
              <a:t>(), </a:t>
            </a:r>
            <a:r>
              <a:rPr lang="es-ES" dirty="0" err="1"/>
              <a:t>findById</a:t>
            </a:r>
            <a:r>
              <a:rPr lang="es-ES" dirty="0"/>
              <a:t>(), y </a:t>
            </a:r>
            <a:r>
              <a:rPr lang="es-ES" dirty="0" err="1"/>
              <a:t>delete</a:t>
            </a:r>
            <a:r>
              <a:rPr lang="es-ES" dirty="0"/>
              <a:t>().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69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Repositorios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 err="1"/>
              <a:t>CrudRepository</a:t>
            </a:r>
            <a:r>
              <a:rPr lang="es-ES" dirty="0"/>
              <a:t> es una de las interfaces de repositorio proporcionadas por Spring Data.</a:t>
            </a:r>
          </a:p>
          <a:p>
            <a:r>
              <a:rPr lang="es-ES" dirty="0"/>
              <a:t>Está diseñada para proporcionar operaciones CRUD (Crear, Leer, Actualizar, Borrar) para un tipo de entidad específico.</a:t>
            </a:r>
          </a:p>
          <a:p>
            <a:r>
              <a:rPr lang="es-ES" dirty="0"/>
              <a:t>Es una interfaz genérica que se parametriza con el tipo de la entidad y el tipo de su clave primaria.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13</a:t>
            </a:fld>
            <a:endParaRPr lang="es-E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1F3867D-9B63-99BD-7E9D-A3F930299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30" y="5210710"/>
            <a:ext cx="7696114" cy="92333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import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org.springframework.data.repository.CrudRepository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interface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UserRepository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extends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CrudRepository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User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Long&gt; {    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8A48079D-5791-0734-63E7-3B90ABB2198E}"/>
              </a:ext>
            </a:extLst>
          </p:cNvPr>
          <p:cNvSpPr txBox="1">
            <a:spLocks/>
          </p:cNvSpPr>
          <p:nvPr/>
        </p:nvSpPr>
        <p:spPr>
          <a:xfrm>
            <a:off x="542630" y="4506550"/>
            <a:ext cx="4340477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UserRepository.java</a:t>
            </a:r>
          </a:p>
        </p:txBody>
      </p:sp>
    </p:spTree>
    <p:extLst>
      <p:ext uri="{BB962C8B-B14F-4D97-AF65-F5344CB8AC3E}">
        <p14:creationId xmlns:p14="http://schemas.microsoft.com/office/powerpoint/2010/main" val="2346616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Repositorios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/>
              <a:t>Crear y Actualizar:</a:t>
            </a:r>
          </a:p>
          <a:p>
            <a:pPr lvl="1"/>
            <a:r>
              <a:rPr lang="es-ES" dirty="0" err="1"/>
              <a:t>save</a:t>
            </a:r>
            <a:r>
              <a:rPr lang="es-ES" dirty="0"/>
              <a:t>(S </a:t>
            </a:r>
            <a:r>
              <a:rPr lang="es-ES" dirty="0" err="1"/>
              <a:t>entity</a:t>
            </a:r>
            <a:r>
              <a:rPr lang="es-ES" dirty="0"/>
              <a:t>): Guarda una entidad dada. Si la entidad ya existe, la actualiza; de lo contrario, la crea.</a:t>
            </a:r>
          </a:p>
          <a:p>
            <a:pPr lvl="1"/>
            <a:r>
              <a:rPr lang="es-ES" dirty="0" err="1"/>
              <a:t>saveAll</a:t>
            </a:r>
            <a:r>
              <a:rPr lang="es-ES" dirty="0"/>
              <a:t>(Iterable&lt;S&gt; </a:t>
            </a:r>
            <a:r>
              <a:rPr lang="es-ES" dirty="0" err="1"/>
              <a:t>entities</a:t>
            </a:r>
            <a:r>
              <a:rPr lang="es-ES" dirty="0"/>
              <a:t>): Guarda todas las entidades dadas.</a:t>
            </a:r>
          </a:p>
          <a:p>
            <a:r>
              <a:rPr lang="es-ES" dirty="0"/>
              <a:t>Leer:</a:t>
            </a:r>
          </a:p>
          <a:p>
            <a:pPr lvl="1"/>
            <a:r>
              <a:rPr lang="es-ES" dirty="0" err="1"/>
              <a:t>findById</a:t>
            </a:r>
            <a:r>
              <a:rPr lang="es-ES" dirty="0"/>
              <a:t>(ID id): Recupera una entidad por su clave primaria.</a:t>
            </a:r>
          </a:p>
          <a:p>
            <a:pPr lvl="1"/>
            <a:r>
              <a:rPr lang="es-ES" dirty="0" err="1"/>
              <a:t>findAll</a:t>
            </a:r>
            <a:r>
              <a:rPr lang="es-ES" dirty="0"/>
              <a:t>(): Devuelve todas las entidades.</a:t>
            </a:r>
          </a:p>
          <a:p>
            <a:pPr lvl="1"/>
            <a:r>
              <a:rPr lang="es-ES" dirty="0" err="1"/>
              <a:t>findAllById</a:t>
            </a:r>
            <a:r>
              <a:rPr lang="es-ES" dirty="0"/>
              <a:t>(Iterable&lt;ID&gt; </a:t>
            </a:r>
            <a:r>
              <a:rPr lang="es-ES" dirty="0" err="1"/>
              <a:t>ids</a:t>
            </a:r>
            <a:r>
              <a:rPr lang="es-ES" dirty="0"/>
              <a:t>): Recupera todas las entidades cuyas claves primarias están en el iterable proporcionado.</a:t>
            </a:r>
          </a:p>
          <a:p>
            <a:r>
              <a:rPr lang="es-ES" dirty="0"/>
              <a:t>Borrar:</a:t>
            </a:r>
          </a:p>
          <a:p>
            <a:pPr lvl="1"/>
            <a:r>
              <a:rPr lang="es-ES" dirty="0" err="1"/>
              <a:t>deleteById</a:t>
            </a:r>
            <a:r>
              <a:rPr lang="es-ES" dirty="0"/>
              <a:t>(ID id): Elimina la entidad con la clave primaria dada.</a:t>
            </a:r>
          </a:p>
          <a:p>
            <a:pPr lvl="1"/>
            <a:r>
              <a:rPr lang="es-ES" dirty="0" err="1"/>
              <a:t>delete</a:t>
            </a:r>
            <a:r>
              <a:rPr lang="es-ES" dirty="0"/>
              <a:t>(S </a:t>
            </a:r>
            <a:r>
              <a:rPr lang="es-ES" dirty="0" err="1"/>
              <a:t>entity</a:t>
            </a:r>
            <a:r>
              <a:rPr lang="es-ES" dirty="0"/>
              <a:t>): Elimina la entidad dada.</a:t>
            </a:r>
          </a:p>
          <a:p>
            <a:pPr lvl="1"/>
            <a:r>
              <a:rPr lang="es-ES" dirty="0" err="1"/>
              <a:t>deleteAll</a:t>
            </a:r>
            <a:r>
              <a:rPr lang="es-ES" dirty="0"/>
              <a:t>(): Elimina todas las entidades.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706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  <a:p>
            <a:r>
              <a:rPr lang="es-ES" dirty="0"/>
              <a:t>JPA</a:t>
            </a:r>
          </a:p>
          <a:p>
            <a:r>
              <a:rPr lang="es-ES" dirty="0"/>
              <a:t>Repositorios</a:t>
            </a:r>
          </a:p>
          <a:p>
            <a:r>
              <a:rPr lang="es-ES" b="1" dirty="0"/>
              <a:t>H2</a:t>
            </a:r>
          </a:p>
          <a:p>
            <a:r>
              <a:rPr lang="es-ES" dirty="0"/>
              <a:t>Tipos de correspondencia</a:t>
            </a:r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642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H2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/>
              <a:t>La base de datos H2 es un sistema de gestión de bases de datos relacionales escrito en Java. Es conocida por su pequeño tamaño, alta velocidad y por ser de código abierto. </a:t>
            </a:r>
          </a:p>
          <a:p>
            <a:r>
              <a:rPr lang="es-ES" dirty="0"/>
              <a:t>Base de Datos en Memoria y Basada en Disco:</a:t>
            </a:r>
          </a:p>
          <a:p>
            <a:pPr lvl="1"/>
            <a:r>
              <a:rPr lang="es-ES" dirty="0"/>
              <a:t>H2 puede ser configurada tanto para almacenar sus datos en memoria como en disco.</a:t>
            </a:r>
          </a:p>
          <a:p>
            <a:pPr lvl="1"/>
            <a:r>
              <a:rPr lang="es-ES" dirty="0"/>
              <a:t>Se usa a menudo para pruebas unitarias y de integración.</a:t>
            </a:r>
          </a:p>
          <a:p>
            <a:pPr lvl="1"/>
            <a:r>
              <a:rPr lang="es-ES" dirty="0"/>
              <a:t>El modo basado en disco permite la persistencia de datos entre reinicios de la aplicación.</a:t>
            </a:r>
          </a:p>
          <a:p>
            <a:r>
              <a:rPr lang="es-ES" dirty="0"/>
              <a:t>Soporte JDBC y Compatibilidad SQL:</a:t>
            </a:r>
          </a:p>
          <a:p>
            <a:pPr lvl="1"/>
            <a:r>
              <a:rPr lang="es-ES" dirty="0"/>
              <a:t>H2 proporciona un driver JDBC para conectar con la base de datos, permitiendo su uso con una gran variedad de herramientas y </a:t>
            </a:r>
            <a:r>
              <a:rPr lang="es-ES" dirty="0" err="1"/>
              <a:t>frameworks</a:t>
            </a:r>
            <a:r>
              <a:rPr lang="es-ES" dirty="0"/>
              <a:t> de Java.</a:t>
            </a:r>
          </a:p>
          <a:p>
            <a:pPr lvl="1"/>
            <a:r>
              <a:rPr lang="es-ES" dirty="0"/>
              <a:t>Es compatible con la mayoría de las sintaxis y características de SQL, facilitando la migración desde otros sistemas de gestión de bases de datos SQL.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236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H2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/>
              <a:t>Fácil de Usar y Configurar:</a:t>
            </a:r>
          </a:p>
          <a:p>
            <a:pPr lvl="1"/>
            <a:r>
              <a:rPr lang="es-ES" dirty="0"/>
              <a:t>H2 es muy simple de configurar y no requiere de una instalación compleja.</a:t>
            </a:r>
          </a:p>
          <a:p>
            <a:pPr lvl="1"/>
            <a:r>
              <a:rPr lang="es-ES" dirty="0"/>
              <a:t>Puede ejecutarse como un proceso independiente o integrarse dentro de aplicaciones Java.</a:t>
            </a:r>
          </a:p>
          <a:p>
            <a:r>
              <a:rPr lang="es-ES" dirty="0"/>
              <a:t>Consola Web para la Gestión de la Base de Datos:</a:t>
            </a:r>
          </a:p>
          <a:p>
            <a:pPr lvl="1"/>
            <a:r>
              <a:rPr lang="es-ES" dirty="0"/>
              <a:t>Incluye una consola web para facilitar la administración de la base de datos, permitiendo ejecutar consultas SQL, administrar tablas, entre otras tareas.</a:t>
            </a:r>
          </a:p>
          <a:p>
            <a:r>
              <a:rPr lang="es-ES" dirty="0"/>
              <a:t>Alto Rendimiento:</a:t>
            </a:r>
          </a:p>
          <a:p>
            <a:pPr lvl="1"/>
            <a:r>
              <a:rPr lang="es-ES" dirty="0"/>
              <a:t>H2 está optimizada para un alto rendimiento, con velocidades de lectura y escritura muy rápidas, especialmente en el modo en memoria.</a:t>
            </a:r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026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H2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/>
              <a:t>Soporte para Funcionalidades Avanzadas:</a:t>
            </a:r>
          </a:p>
          <a:p>
            <a:pPr lvl="1"/>
            <a:r>
              <a:rPr lang="es-ES" dirty="0"/>
              <a:t>A pesar de su tamaño reducido, H2 soporta características avanzadas como transacciones </a:t>
            </a:r>
            <a:r>
              <a:rPr lang="es-ES" dirty="0" err="1"/>
              <a:t>multiversión</a:t>
            </a:r>
            <a:r>
              <a:rPr lang="es-ES" dirty="0"/>
              <a:t> (MVCC), cifrado de base de datos, y compresión de datos.</a:t>
            </a:r>
          </a:p>
          <a:p>
            <a:r>
              <a:rPr lang="es-ES" dirty="0"/>
              <a:t>Uso en Desarrollo y Pruebas:</a:t>
            </a:r>
          </a:p>
          <a:p>
            <a:pPr lvl="1"/>
            <a:r>
              <a:rPr lang="es-ES" dirty="0"/>
              <a:t>Es comúnmente usada en entornos de desarrollo y pruebas debido a su facilidad de configuración y rápido despliegue.</a:t>
            </a:r>
          </a:p>
          <a:p>
            <a:pPr lvl="1"/>
            <a:r>
              <a:rPr lang="es-ES" dirty="0"/>
              <a:t>Ideal para casos en los que se requiere una base de datos ligera y no se necesitan las capacidades completas de un sistema de gestión de bases de datos más grande.</a:t>
            </a:r>
          </a:p>
          <a:p>
            <a:r>
              <a:rPr lang="es-ES" dirty="0"/>
              <a:t>Soporte para Clientes de Múltiples Lenguajes:</a:t>
            </a:r>
          </a:p>
          <a:p>
            <a:pPr lvl="1"/>
            <a:r>
              <a:rPr lang="es-ES" dirty="0"/>
              <a:t>Aunque H2 está escrita en Java, existen formas de interactuar con ella desde otros lenguajes de programación.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000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19</a:t>
            </a:fld>
            <a:endParaRPr lang="es-E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8E0DE72-D1D2-393E-E4F8-B3018BE61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79" y="1850762"/>
            <a:ext cx="6910584" cy="4708981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import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jakarta.persistence.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Entity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import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jakarta.persistence.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GeneratedValue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import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jakarta.persistence.GenerationType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import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jakarta.persistence.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@Entity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@Id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@GeneratedValue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(strategy =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GenerationType.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AUTO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nombre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tipo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Double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alcohol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Porcentaje de alcohol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2E2F249-404B-9984-F3E4-0E61FA300A3D}"/>
              </a:ext>
            </a:extLst>
          </p:cNvPr>
          <p:cNvSpPr txBox="1">
            <a:spLocks/>
          </p:cNvSpPr>
          <p:nvPr/>
        </p:nvSpPr>
        <p:spPr>
          <a:xfrm>
            <a:off x="314279" y="1184402"/>
            <a:ext cx="4340477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Cerveza.java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DE091625-5511-CA4E-16E7-FBCAB2C35DF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7316854" y="1184402"/>
            <a:ext cx="4652858" cy="5320618"/>
          </a:xfrm>
        </p:spPr>
        <p:txBody>
          <a:bodyPr/>
          <a:lstStyle/>
          <a:p>
            <a:r>
              <a:rPr lang="es-ES" sz="2600" dirty="0"/>
              <a:t>@Entity permite convertir una clase en Java en una tabla en la BD.</a:t>
            </a:r>
          </a:p>
          <a:p>
            <a:r>
              <a:rPr lang="es-ES" sz="2600" dirty="0"/>
              <a:t>@Id marca un determinado campo como clave primaria en la tabla que se genera en la BD.</a:t>
            </a:r>
          </a:p>
          <a:p>
            <a:r>
              <a:rPr lang="es-ES" sz="2600" dirty="0"/>
              <a:t>@GeneratedValue(…) incrementa el Id de forma automática cada vez que se añade un registro.</a:t>
            </a:r>
          </a:p>
          <a:p>
            <a:r>
              <a:rPr lang="es-ES" sz="2600" dirty="0"/>
              <a:t>El resto de los campos se convierten a los tipos correspondientes. </a:t>
            </a:r>
          </a:p>
        </p:txBody>
      </p:sp>
    </p:spTree>
    <p:extLst>
      <p:ext uri="{BB962C8B-B14F-4D97-AF65-F5344CB8AC3E}">
        <p14:creationId xmlns:p14="http://schemas.microsoft.com/office/powerpoint/2010/main" val="175503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b="1" dirty="0"/>
              <a:t>Introducción</a:t>
            </a:r>
          </a:p>
          <a:p>
            <a:r>
              <a:rPr lang="es-ES" dirty="0"/>
              <a:t>JPA</a:t>
            </a:r>
          </a:p>
          <a:p>
            <a:r>
              <a:rPr lang="es-ES" dirty="0"/>
              <a:t>Repositorios</a:t>
            </a:r>
          </a:p>
          <a:p>
            <a:r>
              <a:rPr lang="es-ES" dirty="0"/>
              <a:t>H2</a:t>
            </a:r>
          </a:p>
          <a:p>
            <a:r>
              <a:rPr lang="es-ES" dirty="0"/>
              <a:t>Tipos de correspondencia</a:t>
            </a:r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5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20</a:t>
            </a:fld>
            <a:endParaRPr lang="es-ES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2E2F249-404B-9984-F3E4-0E61FA300A3D}"/>
              </a:ext>
            </a:extLst>
          </p:cNvPr>
          <p:cNvSpPr txBox="1">
            <a:spLocks/>
          </p:cNvSpPr>
          <p:nvPr/>
        </p:nvSpPr>
        <p:spPr>
          <a:xfrm>
            <a:off x="314279" y="1184402"/>
            <a:ext cx="156938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pom.xml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DE091625-5511-CA4E-16E7-FBCAB2C35DF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5212080" y="1651035"/>
            <a:ext cx="6757632" cy="1330670"/>
          </a:xfrm>
        </p:spPr>
        <p:txBody>
          <a:bodyPr/>
          <a:lstStyle/>
          <a:p>
            <a:r>
              <a:rPr lang="es-ES" sz="2600" dirty="0"/>
              <a:t>Añadimos la dependencia de la BD h2.</a:t>
            </a:r>
          </a:p>
          <a:p>
            <a:r>
              <a:rPr lang="es-ES" sz="2600" dirty="0"/>
              <a:t>Creamos como Interfaz el </a:t>
            </a:r>
            <a:r>
              <a:rPr lang="es-ES" sz="2600" dirty="0" err="1"/>
              <a:t>CervezaRepository</a:t>
            </a:r>
            <a:endParaRPr lang="es-ES" sz="26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CCDB607-325D-100A-ECF7-BFE363A10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79" y="2015824"/>
            <a:ext cx="4728498" cy="163121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dependency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   &lt;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groupId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com.h2database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groupId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   &lt;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artifactId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h2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artifactId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   &lt;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scope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runtime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scope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dependency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1AB5C5C-53D2-5014-3FC7-75C824153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79" y="4944070"/>
            <a:ext cx="9116568" cy="70788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interface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CervezaRepository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extends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CrudRepository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&lt;Cerveza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Long&gt;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E3F621EE-9070-18EB-9CB0-EA0ED72035D3}"/>
              </a:ext>
            </a:extLst>
          </p:cNvPr>
          <p:cNvSpPr txBox="1">
            <a:spLocks/>
          </p:cNvSpPr>
          <p:nvPr/>
        </p:nvSpPr>
        <p:spPr>
          <a:xfrm>
            <a:off x="314279" y="3885431"/>
            <a:ext cx="4349161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CervezaRepository.java</a:t>
            </a:r>
          </a:p>
        </p:txBody>
      </p:sp>
    </p:spTree>
    <p:extLst>
      <p:ext uri="{BB962C8B-B14F-4D97-AF65-F5344CB8AC3E}">
        <p14:creationId xmlns:p14="http://schemas.microsoft.com/office/powerpoint/2010/main" val="1246288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9B9E22F-EF4B-CA04-E7F3-3066D2AFC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127" y="1381238"/>
            <a:ext cx="4363059" cy="443927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21</a:t>
            </a:fld>
            <a:endParaRPr lang="es-ES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2E2F249-404B-9984-F3E4-0E61FA300A3D}"/>
              </a:ext>
            </a:extLst>
          </p:cNvPr>
          <p:cNvSpPr txBox="1">
            <a:spLocks/>
          </p:cNvSpPr>
          <p:nvPr/>
        </p:nvSpPr>
        <p:spPr>
          <a:xfrm>
            <a:off x="314279" y="1184402"/>
            <a:ext cx="44040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 err="1"/>
              <a:t>application.properties</a:t>
            </a:r>
            <a:endParaRPr lang="es-ES" sz="3000" dirty="0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DE091625-5511-CA4E-16E7-FBCAB2C35DF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7" y="4625427"/>
            <a:ext cx="11503495" cy="3278552"/>
          </a:xfrm>
        </p:spPr>
        <p:txBody>
          <a:bodyPr/>
          <a:lstStyle/>
          <a:p>
            <a:r>
              <a:rPr lang="es-ES" sz="2600" dirty="0"/>
              <a:t>La primera línea nos permite habilitar la consola para acceder vía web a la BD.</a:t>
            </a:r>
          </a:p>
          <a:p>
            <a:r>
              <a:rPr lang="es-ES" sz="2600" dirty="0"/>
              <a:t>La segunda nos permite indicar la URL en la cual queremos que esté disponible la interfaz web.</a:t>
            </a:r>
          </a:p>
          <a:p>
            <a:r>
              <a:rPr lang="es-ES" sz="2600" dirty="0"/>
              <a:t>La tercera nos permite indicar donde está la BD.</a:t>
            </a:r>
          </a:p>
          <a:p>
            <a:endParaRPr lang="es-ES" sz="26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9900492-F6A8-6F2B-365A-0BE4EC1CF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79" y="2015824"/>
            <a:ext cx="6031657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# Habilitar la consola H2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spring.h2.console.enabled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=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true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# (Opcional) Configurar el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path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de la consola H2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spring.h2.console.path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=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/h2-console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</a:b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spring.datasource.url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=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jdbc:h2:mem:testdb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spring.datasource.driverClassName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=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769AA5"/>
                </a:solidFill>
                <a:effectLst/>
                <a:latin typeface="Arial Unicode MS"/>
              </a:rPr>
              <a:t>org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.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769AA5"/>
                </a:solidFill>
                <a:effectLst/>
                <a:latin typeface="Arial Unicode MS"/>
              </a:rPr>
              <a:t>h2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.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769AA5"/>
                </a:solidFill>
                <a:effectLst/>
                <a:latin typeface="Arial Unicode MS"/>
              </a:rPr>
              <a:t>Driver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769AA5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spring.datasource.username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=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sa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spring.datasource.password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=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18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22</a:t>
            </a:fld>
            <a:endParaRPr lang="es-ES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2E2F249-404B-9984-F3E4-0E61FA300A3D}"/>
              </a:ext>
            </a:extLst>
          </p:cNvPr>
          <p:cNvSpPr txBox="1">
            <a:spLocks/>
          </p:cNvSpPr>
          <p:nvPr/>
        </p:nvSpPr>
        <p:spPr>
          <a:xfrm>
            <a:off x="314279" y="1019340"/>
            <a:ext cx="664430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SpringDataEjemplo1Application.java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815FAC8-5AB4-A2FD-558E-A8DE6FF7D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79" y="1670824"/>
            <a:ext cx="9387754" cy="501675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ConfigurableApplicationContext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context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SpringApplication.</a:t>
            </a:r>
            <a:r>
              <a:rPr kumimoji="0" lang="es-ES" altLang="es-ES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run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(SpringDataEjemplo1Application.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class,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args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CervezaRepository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cervezaRepository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context.getBean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CervezaRepository.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Añadir algunas cervezas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 cerveza1 =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Cerveza()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cerveza1.setNombre(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"Corona"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cerveza1.setTipo(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"Lager"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cerveza1.setAlcohol(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Arial Unicode MS"/>
              </a:rPr>
              <a:t>4.5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cervezaRepository.save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(cerveza1)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 cerveza2 =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Cerveza()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cerveza2.setNombre(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"Guinness"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cerveza2.setTipo(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"Stout"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cerveza2.setAlcohol(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Arial Unicode MS"/>
              </a:rPr>
              <a:t>4.2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cervezaRepository.save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(cerveza2)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Leer y mostrar las cervezas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cervezaRepository.findAll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().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forEach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(cerveza -&gt;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System.</a:t>
            </a:r>
            <a:r>
              <a:rPr kumimoji="0" lang="es-ES" altLang="es-E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out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.println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cerveza.getNombre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 +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 - "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+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cerveza.getTipo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 +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 - "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+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cerveza.getAlcohol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 +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"%"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))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24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23</a:t>
            </a:fld>
            <a:endParaRPr lang="es-ES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2E2F249-404B-9984-F3E4-0E61FA300A3D}"/>
              </a:ext>
            </a:extLst>
          </p:cNvPr>
          <p:cNvSpPr txBox="1">
            <a:spLocks/>
          </p:cNvSpPr>
          <p:nvPr/>
        </p:nvSpPr>
        <p:spPr>
          <a:xfrm>
            <a:off x="314279" y="1019340"/>
            <a:ext cx="664430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Resultado de la consulta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C64ACB-2381-A1F6-520F-E87429A3A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652" y="1685700"/>
            <a:ext cx="4201111" cy="3943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0B3575-4175-1CF4-26EA-14D4C7B8B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79" y="1685700"/>
            <a:ext cx="4363059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75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24</a:t>
            </a:fld>
            <a:endParaRPr lang="es-ES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2E2F249-404B-9984-F3E4-0E61FA300A3D}"/>
              </a:ext>
            </a:extLst>
          </p:cNvPr>
          <p:cNvSpPr txBox="1">
            <a:spLocks/>
          </p:cNvSpPr>
          <p:nvPr/>
        </p:nvSpPr>
        <p:spPr>
          <a:xfrm>
            <a:off x="314279" y="1019340"/>
            <a:ext cx="664430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Resultado de la consulta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C64ACB-2381-A1F6-520F-E87429A3A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652" y="1685700"/>
            <a:ext cx="4201111" cy="3943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0B3575-4175-1CF4-26EA-14D4C7B8B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79" y="1685700"/>
            <a:ext cx="4363059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18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  <a:p>
            <a:r>
              <a:rPr lang="es-ES" dirty="0"/>
              <a:t>JPA</a:t>
            </a:r>
          </a:p>
          <a:p>
            <a:r>
              <a:rPr lang="es-ES" dirty="0"/>
              <a:t>Repositorios</a:t>
            </a:r>
          </a:p>
          <a:p>
            <a:r>
              <a:rPr lang="es-ES" dirty="0"/>
              <a:t>H2</a:t>
            </a:r>
          </a:p>
          <a:p>
            <a:r>
              <a:rPr lang="es-ES" b="1" dirty="0"/>
              <a:t>Tipos de correspondencia</a:t>
            </a:r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992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/>
              <a:t>La relación 1:N en JPA (Java </a:t>
            </a:r>
            <a:r>
              <a:rPr lang="es-ES" dirty="0" err="1"/>
              <a:t>Persistence</a:t>
            </a:r>
            <a:r>
              <a:rPr lang="es-ES" dirty="0"/>
              <a:t> API) es una de las relaciones más comunes.</a:t>
            </a:r>
          </a:p>
          <a:p>
            <a:r>
              <a:rPr lang="es-ES" dirty="0"/>
              <a:t>En este tipo de correspondencia una entidad (el "padre") puede tener múltiples instancias de otra entidad (los "hijos"), pero cada instancia hija está relacionada con una sola instancia padre.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97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27</a:t>
            </a:fld>
            <a:endParaRPr lang="es-E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0FE69AE-5986-B8AD-1504-831C2A62A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83" y="1698048"/>
            <a:ext cx="11207714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@Entity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Autor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@Id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@GeneratedValue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(strategy =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GenerationType.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IDENTITY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nombre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@OneToMany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(mappedBy =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"autor"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cascade =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CascadeType.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ALL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fetch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FetchType.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LAZY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Set&lt;Libro&gt;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libros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HashSet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&lt;&gt;()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Constructor,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Getters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y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Setters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7D669E99-1BE4-68FB-7E4C-F3A762F21661}"/>
              </a:ext>
            </a:extLst>
          </p:cNvPr>
          <p:cNvSpPr txBox="1">
            <a:spLocks/>
          </p:cNvSpPr>
          <p:nvPr/>
        </p:nvSpPr>
        <p:spPr>
          <a:xfrm>
            <a:off x="304583" y="1019340"/>
            <a:ext cx="1935697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Autor.java</a:t>
            </a:r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CF46F456-EB05-084A-EDCC-BDBBBC461BB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0380" y="5526612"/>
            <a:ext cx="11503495" cy="978408"/>
          </a:xfrm>
        </p:spPr>
        <p:txBody>
          <a:bodyPr/>
          <a:lstStyle/>
          <a:p>
            <a:r>
              <a:rPr lang="es-ES" sz="2600" dirty="0"/>
              <a:t>Se añade @OneToMany para indicar en qué dirección se propaga la clave ajena.</a:t>
            </a:r>
          </a:p>
          <a:p>
            <a:r>
              <a:rPr lang="es-ES" sz="2600" dirty="0"/>
              <a:t>Se indica en autor el nombre del campo en la otra tabla.</a:t>
            </a:r>
          </a:p>
          <a:p>
            <a:r>
              <a:rPr lang="es-ES" sz="2600" dirty="0"/>
              <a:t>Se indica que el borrado será en cascada.</a:t>
            </a:r>
          </a:p>
          <a:p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2679015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28</a:t>
            </a:fld>
            <a:endParaRPr lang="es-E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93842D5-616E-9601-0A29-AF6673403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83" y="1690062"/>
            <a:ext cx="9278329" cy="347787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@Entity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Libro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@Id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@GeneratedValue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(strategy =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GenerationType.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IDENTITY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titulo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@ManyToOne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(fetch =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FetchType.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LAZY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@JoinColumn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(name =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autor_id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Autor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autor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Constructor,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Getters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y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Setters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01F6F33-E1D2-42E1-AD10-5F41E0B04BED}"/>
              </a:ext>
            </a:extLst>
          </p:cNvPr>
          <p:cNvSpPr txBox="1">
            <a:spLocks/>
          </p:cNvSpPr>
          <p:nvPr/>
        </p:nvSpPr>
        <p:spPr>
          <a:xfrm>
            <a:off x="304583" y="1019340"/>
            <a:ext cx="1935697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Libro.java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AC80002-F0CC-5982-8A4D-EEE6C0453716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0380" y="5526612"/>
            <a:ext cx="11503495" cy="978408"/>
          </a:xfrm>
        </p:spPr>
        <p:txBody>
          <a:bodyPr/>
          <a:lstStyle/>
          <a:p>
            <a:r>
              <a:rPr lang="es-ES" sz="2600" dirty="0"/>
              <a:t>Se añade @ManyToOne para indicar en qué dirección viene la clave ajena.</a:t>
            </a:r>
          </a:p>
          <a:p>
            <a:r>
              <a:rPr lang="es-ES" sz="2600" dirty="0"/>
              <a:t>En términos generales, suele ser de ayuda para el programador.</a:t>
            </a:r>
          </a:p>
        </p:txBody>
      </p:sp>
    </p:spTree>
    <p:extLst>
      <p:ext uri="{BB962C8B-B14F-4D97-AF65-F5344CB8AC3E}">
        <p14:creationId xmlns:p14="http://schemas.microsoft.com/office/powerpoint/2010/main" val="527023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29</a:t>
            </a:fld>
            <a:endParaRPr lang="es-ES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01F6F33-E1D2-42E1-AD10-5F41E0B04BED}"/>
              </a:ext>
            </a:extLst>
          </p:cNvPr>
          <p:cNvSpPr txBox="1">
            <a:spLocks/>
          </p:cNvSpPr>
          <p:nvPr/>
        </p:nvSpPr>
        <p:spPr>
          <a:xfrm>
            <a:off x="304583" y="1101636"/>
            <a:ext cx="4386289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LibroRepository.java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AC80002-F0CC-5982-8A4D-EEE6C0453716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04582" y="4765392"/>
            <a:ext cx="11503495" cy="978408"/>
          </a:xfrm>
        </p:spPr>
        <p:txBody>
          <a:bodyPr/>
          <a:lstStyle/>
          <a:p>
            <a:r>
              <a:rPr lang="es-ES" sz="2600" dirty="0"/>
              <a:t>Se añaden los repositorios de las entidades.</a:t>
            </a:r>
          </a:p>
          <a:p>
            <a:r>
              <a:rPr lang="es-ES" sz="2600" dirty="0"/>
              <a:t>Se puede usar el </a:t>
            </a:r>
            <a:r>
              <a:rPr lang="es-ES" sz="2600" dirty="0" err="1"/>
              <a:t>CrudRepository</a:t>
            </a:r>
            <a:r>
              <a:rPr lang="es-ES" sz="2600" dirty="0"/>
              <a:t> también.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27077A6-C2D2-AE5D-2D24-082827BF4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83" y="1767996"/>
            <a:ext cx="8418921" cy="70788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interface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LibroRepository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extends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JpaRepository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&lt;Libro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Long&gt;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C64D78F9-1964-CBC5-2242-26A117BB6DCB}"/>
              </a:ext>
            </a:extLst>
          </p:cNvPr>
          <p:cNvSpPr txBox="1">
            <a:spLocks/>
          </p:cNvSpPr>
          <p:nvPr/>
        </p:nvSpPr>
        <p:spPr>
          <a:xfrm>
            <a:off x="304582" y="2668149"/>
            <a:ext cx="4386289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AutorRepository.java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EDF04C6-4788-7886-FB42-A73F8BDF0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82" y="3523492"/>
            <a:ext cx="8418922" cy="70788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interface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AutorRepository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extends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JpaRepository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&lt;Autor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Long&gt;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7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Dependencia diseñada para simplificar la implementación de capas de acceso a datos en aplicaciones Java.</a:t>
            </a:r>
          </a:p>
          <a:p>
            <a:r>
              <a:rPr lang="es-ES" dirty="0"/>
              <a:t>Reduce la cantidad de código </a:t>
            </a:r>
            <a:r>
              <a:rPr lang="es-ES" dirty="0" err="1"/>
              <a:t>boilerplate</a:t>
            </a:r>
            <a:r>
              <a:rPr lang="es-ES" dirty="0"/>
              <a:t> necesario para la implementación de capas de datos.</a:t>
            </a:r>
          </a:p>
          <a:p>
            <a:r>
              <a:rPr lang="es-ES" dirty="0"/>
              <a:t>Proporcionar una manera consistente y fácil de acceder a datos almacenados en diferentes tipos de bases de datos, tanto SQL como NoSQL.</a:t>
            </a:r>
          </a:p>
          <a:p>
            <a:r>
              <a:rPr lang="es-ES" dirty="0"/>
              <a:t>Fácil y rápida integración con Spring.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010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30</a:t>
            </a:fld>
            <a:endParaRPr lang="es-ES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01F6F33-E1D2-42E1-AD10-5F41E0B04BED}"/>
              </a:ext>
            </a:extLst>
          </p:cNvPr>
          <p:cNvSpPr txBox="1">
            <a:spLocks/>
          </p:cNvSpPr>
          <p:nvPr/>
        </p:nvSpPr>
        <p:spPr>
          <a:xfrm>
            <a:off x="304583" y="1101636"/>
            <a:ext cx="4386289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DataLoader.java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AC80002-F0CC-5982-8A4D-EEE6C0453716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5596128" y="2013048"/>
            <a:ext cx="5916167" cy="4012848"/>
          </a:xfrm>
        </p:spPr>
        <p:txBody>
          <a:bodyPr/>
          <a:lstStyle/>
          <a:p>
            <a:r>
              <a:rPr lang="es-ES" sz="2600" dirty="0" err="1"/>
              <a:t>DataLoader</a:t>
            </a:r>
            <a:r>
              <a:rPr lang="es-ES" sz="2600" dirty="0"/>
              <a:t>, que implementa </a:t>
            </a:r>
            <a:r>
              <a:rPr lang="es-ES" sz="2600" dirty="0" err="1"/>
              <a:t>CommandLineRunner</a:t>
            </a:r>
            <a:r>
              <a:rPr lang="es-ES" sz="2600" dirty="0"/>
              <a:t>, se usa para poblar la base de datos con un autor y un libro al iniciar la aplicación.</a:t>
            </a:r>
          </a:p>
          <a:p>
            <a:r>
              <a:rPr lang="es-ES" sz="2600" dirty="0"/>
              <a:t>Se añaden con el @Autowired ambos repositorios.</a:t>
            </a:r>
          </a:p>
          <a:p>
            <a:r>
              <a:rPr lang="es-ES" sz="2600" dirty="0"/>
              <a:t>El </a:t>
            </a:r>
            <a:r>
              <a:rPr lang="es-ES" sz="2600" dirty="0" err="1"/>
              <a:t>libroRepository</a:t>
            </a:r>
            <a:r>
              <a:rPr lang="es-ES" sz="2600" dirty="0"/>
              <a:t> es de utilidad para operaciones directas sobre libros.</a:t>
            </a:r>
          </a:p>
          <a:p>
            <a:r>
              <a:rPr lang="es-ES" sz="2600" b="1" dirty="0"/>
              <a:t>Es necesario configurar H2 en el </a:t>
            </a:r>
            <a:r>
              <a:rPr lang="es-ES" sz="2600" b="1" dirty="0" err="1"/>
              <a:t>application.properties</a:t>
            </a:r>
            <a:r>
              <a:rPr lang="es-ES" sz="2600" b="1" dirty="0"/>
              <a:t>.</a:t>
            </a:r>
          </a:p>
          <a:p>
            <a:r>
              <a:rPr lang="es-ES" sz="2600" dirty="0"/>
              <a:t>Una buena idea es revisar a través de la interfaz web el contenido de las tablas.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0DE6500B-15DC-46BD-C851-925D12952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83" y="1850292"/>
            <a:ext cx="4834345" cy="483209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@Component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DataLoader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implements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CommandLineRunner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{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@Autowired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AutorRepository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autorRepository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@Autowired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LibroRepository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libroRepository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void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run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...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args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throws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Exception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{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Autor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autor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Autor()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autor.setNombre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"Gabriel García Márquez"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Libro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libro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Libro()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libro.setTitulo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"Cien años de soledad"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libro.setAutor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(autor)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autor.getLibros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().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add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(libro)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autorRepository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.save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(autor)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819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747425" cy="4589280"/>
          </a:xfrm>
        </p:spPr>
        <p:txBody>
          <a:bodyPr/>
          <a:lstStyle/>
          <a:p>
            <a:r>
              <a:rPr lang="es-ES" dirty="0"/>
              <a:t>El tipo de correspondencia N:M en JPA (Java </a:t>
            </a:r>
            <a:r>
              <a:rPr lang="es-ES" dirty="0" err="1"/>
              <a:t>Persistence</a:t>
            </a:r>
            <a:r>
              <a:rPr lang="es-ES" dirty="0"/>
              <a:t> API) permite que múltiples instancias de una entidad estén asociadas con múltiples instancias de otra entidad. </a:t>
            </a:r>
          </a:p>
          <a:p>
            <a:r>
              <a:rPr lang="es-ES" dirty="0"/>
              <a:t>Este tipo de relación se gestiona mediante una tabla de unión que mantiene las referencias cruzadas entre las dos entidades.</a:t>
            </a:r>
          </a:p>
          <a:p>
            <a:r>
              <a:rPr lang="es-ES" dirty="0"/>
              <a:t>Consideremos un ejemplo clásico: la relación entre Estudiante y Curso, donde un estudiante puede inscribirse en varios cursos y cada curso puede tener varios estudiantes.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379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32</a:t>
            </a:fld>
            <a:endParaRPr lang="es-E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5EC0E08-A818-9FED-9294-D90100265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83" y="1850292"/>
            <a:ext cx="7013448" cy="409342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@Entity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@Getter 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@Setter 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@NoArgsConstructor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 {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@Id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@GeneratedValue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(strategy =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GenerationType.</a:t>
            </a:r>
            <a:r>
              <a:rPr kumimoji="0" lang="es-ES" altLang="es-E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IDENTITY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nombre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@ManyToMany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(mappedBy =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"estudiantes"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Set&lt;Curso&gt;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cursos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HashSet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&lt;&gt;()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121FE95F-68F1-D75C-536D-336E27D6C342}"/>
              </a:ext>
            </a:extLst>
          </p:cNvPr>
          <p:cNvSpPr txBox="1">
            <a:spLocks/>
          </p:cNvSpPr>
          <p:nvPr/>
        </p:nvSpPr>
        <p:spPr>
          <a:xfrm>
            <a:off x="304583" y="1101636"/>
            <a:ext cx="4386289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Estudiante.java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B9E98F6-C5CD-5BF0-9FA9-1229E0956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8531" y="1850292"/>
            <a:ext cx="3895344" cy="156966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dependency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   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groupId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org.projectlombok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groupId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   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artifactId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lombok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artifactId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   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version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1.18.20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version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 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   &lt;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scope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provided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scope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b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</a:b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&lt;/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dependency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E8BF6A"/>
                </a:solidFill>
                <a:effectLst/>
                <a:latin typeface="Arial Unicode MS"/>
              </a:rPr>
              <a:t>&gt;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9E9D8F8B-EE28-C708-51DF-DBEAD023B91E}"/>
              </a:ext>
            </a:extLst>
          </p:cNvPr>
          <p:cNvSpPr txBox="1">
            <a:spLocks/>
          </p:cNvSpPr>
          <p:nvPr/>
        </p:nvSpPr>
        <p:spPr>
          <a:xfrm>
            <a:off x="7918531" y="1101636"/>
            <a:ext cx="3383411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pom.xml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F9CECFB1-9BAF-9537-CFBA-09C7D0E4288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7918530" y="3822192"/>
            <a:ext cx="3895343" cy="2203704"/>
          </a:xfrm>
        </p:spPr>
        <p:txBody>
          <a:bodyPr/>
          <a:lstStyle/>
          <a:p>
            <a:r>
              <a:rPr lang="es-ES" sz="2600" dirty="0"/>
              <a:t>Lombok es una dependencia que permite evitar el código repetido a través de anotaciones.</a:t>
            </a:r>
          </a:p>
        </p:txBody>
      </p:sp>
    </p:spTree>
    <p:extLst>
      <p:ext uri="{BB962C8B-B14F-4D97-AF65-F5344CB8AC3E}">
        <p14:creationId xmlns:p14="http://schemas.microsoft.com/office/powerpoint/2010/main" val="3009544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33</a:t>
            </a:fld>
            <a:endParaRPr lang="es-E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E932401-A2E1-3550-0B80-15D36A085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83" y="1685371"/>
            <a:ext cx="7284937" cy="507831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@Entity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@Getter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@Setter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@NoArgsConstructor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 {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@Id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@GeneratedValue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(strategy =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GenerationType.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IDENTITY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Long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titulo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@ManyToMany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@JoinTable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name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curso_estudiante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joinColumns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@JoinColumn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(name 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curso_id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inverseJoinColumns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@JoinColumn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(name 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estudiante_id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)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Set&lt;Estudiante&gt;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estudiantes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HashSet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&lt;&gt;()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8C82467-1A00-C198-B411-2670174B1E94}"/>
              </a:ext>
            </a:extLst>
          </p:cNvPr>
          <p:cNvSpPr txBox="1">
            <a:spLocks/>
          </p:cNvSpPr>
          <p:nvPr/>
        </p:nvSpPr>
        <p:spPr>
          <a:xfrm>
            <a:off x="304583" y="1101636"/>
            <a:ext cx="4386289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Curso.java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2A037A7-3289-D6C6-BFC8-E9BE33D28480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7918530" y="1685371"/>
            <a:ext cx="4051182" cy="5078313"/>
          </a:xfrm>
        </p:spPr>
        <p:txBody>
          <a:bodyPr/>
          <a:lstStyle/>
          <a:p>
            <a:r>
              <a:rPr lang="es-ES" sz="2200" dirty="0"/>
              <a:t>@ManyToMany permite indicar el nombre la tabla que se genera a partir del tipo de correspondencia N:M.</a:t>
            </a:r>
          </a:p>
          <a:p>
            <a:r>
              <a:rPr lang="es-ES" sz="2200" dirty="0"/>
              <a:t>Además, es necesario indicar la clave primaria. Esta clave primaria está compuesta por dos claves ajenas. Una de estas claves sale de esta misma tabla, que se indica en el </a:t>
            </a:r>
            <a:r>
              <a:rPr lang="es-ES" sz="2200" dirty="0" err="1"/>
              <a:t>joinColumns</a:t>
            </a:r>
            <a:r>
              <a:rPr lang="es-ES" sz="2200" dirty="0"/>
              <a:t>. La otra parte de la clave viene de la otra tabla y se indica como </a:t>
            </a:r>
            <a:r>
              <a:rPr lang="es-ES" sz="2200" dirty="0" err="1"/>
              <a:t>inverseJoinColumns</a:t>
            </a:r>
            <a:r>
              <a:rPr lang="es-ES" sz="2200" dirty="0"/>
              <a:t>.</a:t>
            </a:r>
          </a:p>
          <a:p>
            <a:r>
              <a:rPr lang="es-ES" sz="2200" dirty="0"/>
              <a:t>No se recomienda el uso de @Data en este tipo de correspondencia.</a:t>
            </a:r>
          </a:p>
        </p:txBody>
      </p:sp>
    </p:spTree>
    <p:extLst>
      <p:ext uri="{BB962C8B-B14F-4D97-AF65-F5344CB8AC3E}">
        <p14:creationId xmlns:p14="http://schemas.microsoft.com/office/powerpoint/2010/main" val="4023949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correspondencia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34</a:t>
            </a:fld>
            <a:endParaRPr lang="es-ES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8C82467-1A00-C198-B411-2670174B1E94}"/>
              </a:ext>
            </a:extLst>
          </p:cNvPr>
          <p:cNvSpPr txBox="1">
            <a:spLocks/>
          </p:cNvSpPr>
          <p:nvPr/>
        </p:nvSpPr>
        <p:spPr>
          <a:xfrm>
            <a:off x="222287" y="996092"/>
            <a:ext cx="4386289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000" dirty="0"/>
              <a:t>DataLoader.java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2A037A7-3289-D6C6-BFC8-E9BE33D28480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6802962" y="1426707"/>
            <a:ext cx="5163920" cy="5078313"/>
          </a:xfrm>
        </p:spPr>
        <p:txBody>
          <a:bodyPr/>
          <a:lstStyle/>
          <a:p>
            <a:r>
              <a:rPr lang="es-ES" sz="2600" dirty="0"/>
              <a:t>Es necesario implementar los repositorios correspondientes a cada entidad.</a:t>
            </a:r>
          </a:p>
          <a:p>
            <a:r>
              <a:rPr lang="es-ES" sz="2600" dirty="0"/>
              <a:t>Es necesario modificar el </a:t>
            </a:r>
            <a:r>
              <a:rPr lang="es-ES" sz="2600" dirty="0" err="1"/>
              <a:t>application.properties</a:t>
            </a:r>
            <a:r>
              <a:rPr lang="es-ES" sz="2600" dirty="0"/>
              <a:t> con la configuración de H2.</a:t>
            </a:r>
          </a:p>
          <a:p>
            <a:r>
              <a:rPr lang="es-ES" sz="2600" dirty="0"/>
              <a:t>Utilizamos el </a:t>
            </a:r>
            <a:r>
              <a:rPr lang="es-ES" sz="2600" dirty="0" err="1"/>
              <a:t>DataLoader</a:t>
            </a:r>
            <a:r>
              <a:rPr lang="es-ES" sz="2600" dirty="0"/>
              <a:t> para cargar los datos del ejemplo.</a:t>
            </a:r>
          </a:p>
          <a:p>
            <a:r>
              <a:rPr lang="es-ES" sz="2600" dirty="0"/>
              <a:t>A continuación, se puede utilizar la interfaz web con H2 para comprobar el correcto funcionamiento.</a:t>
            </a:r>
          </a:p>
          <a:p>
            <a:endParaRPr lang="es-ES" sz="22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99BCC59-C863-1FBE-1C54-3B89ADF52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18" y="1639204"/>
            <a:ext cx="5897880" cy="517064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@Component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class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DataLoader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implements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CommandLineRunner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{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@Autowired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CursoRepository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cursoRepository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@Autowired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EstudianteRepository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estudianteRepository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void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run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...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args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throws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Exception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{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Crear estudiantes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 estudiante1 =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Estudiante()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estudiante1.setNombre(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"Ana"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 estudiante2 =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Estudiante()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estudiante2.setNombre(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"Luis"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Crear cursos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 curso1 =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Curso()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curso1.setTitulo(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"Matemáticas"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 curso2 =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Curso()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curso2.setTitulo(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 Unicode MS"/>
              </a:rPr>
              <a:t>"Literatura"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Asignar estudiantes a cursos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curso1.getEstudiantes().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add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(estudiante1)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curso1.getEstudiantes().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add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(estudiante2)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curso2.getEstudiantes().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add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(estudiante1)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estudiante1.getCursos().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add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(curso1)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estudiante1.getCursos().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add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(curso2)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estudiante2.getCursos().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add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(curso1)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    // Guardar en la base de datos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estudianteRepository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.save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(estudiante1)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estudianteRepository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.save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(estudiante2)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cursoRepository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.save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(curso1)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cursoRepository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.save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(curso2)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78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Ejercicio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6" y="1317384"/>
            <a:ext cx="11747425" cy="4589280"/>
          </a:xfrm>
        </p:spPr>
        <p:txBody>
          <a:bodyPr/>
          <a:lstStyle/>
          <a:p>
            <a:endParaRPr lang="es-ES" dirty="0"/>
          </a:p>
          <a:p>
            <a:r>
              <a:rPr lang="es-ES" dirty="0"/>
              <a:t>Para generar un modelo relacional que incluya la entidad Cerveza y tenga relaciones de tipo (1:N) y (N:M), podemos introducir dos entidades adicionales: Cervecero (para representar a un productor de cerveza) e Ingrediente.</a:t>
            </a:r>
          </a:p>
          <a:p>
            <a:r>
              <a:rPr lang="es-ES" dirty="0"/>
              <a:t>El diagrama de este modelo mostraría tres entidades (Cervecero, Cerveza, Ingrediente) con las relaciones correspondientes. La relación 1:N entre Cervecero y Cerveza se maneja mediante una clave foránea en Cerveza. La relación N:M entre Cerveza e Ingrediente se gestiona a través de una tabla de unión que conecta las claves primarias de ambas entidades.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292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Ejercicio – Entidades y relaciones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6" y="1317384"/>
            <a:ext cx="11747425" cy="4589280"/>
          </a:xfrm>
        </p:spPr>
        <p:txBody>
          <a:bodyPr/>
          <a:lstStyle/>
          <a:p>
            <a:endParaRPr lang="es-ES" dirty="0"/>
          </a:p>
          <a:p>
            <a:r>
              <a:rPr lang="es-ES" dirty="0"/>
              <a:t>Entidad Cervecero:</a:t>
            </a:r>
          </a:p>
          <a:p>
            <a:pPr lvl="1"/>
            <a:r>
              <a:rPr lang="es-ES" dirty="0"/>
              <a:t>Representa a los productores de cerveza.</a:t>
            </a:r>
          </a:p>
          <a:p>
            <a:pPr lvl="1"/>
            <a:r>
              <a:rPr lang="es-ES" dirty="0"/>
              <a:t>Cada Cervecero puede producir varias Cervezas, pero cada Cerveza es producida por un único Cervecero. Esto establece una relación (1:N) entre Cervecero y Cerveza.</a:t>
            </a:r>
          </a:p>
          <a:p>
            <a:r>
              <a:rPr lang="es-ES" dirty="0"/>
              <a:t>Entidad Cerveza:</a:t>
            </a:r>
          </a:p>
          <a:p>
            <a:pPr lvl="1"/>
            <a:r>
              <a:rPr lang="es-ES" dirty="0"/>
              <a:t>Ya definida, con atributos como id, nombre, tipo, y alcohol.</a:t>
            </a:r>
          </a:p>
          <a:p>
            <a:r>
              <a:rPr lang="es-ES" dirty="0"/>
              <a:t>Entidad Ingrediente:</a:t>
            </a:r>
          </a:p>
          <a:p>
            <a:pPr lvl="1"/>
            <a:r>
              <a:rPr lang="es-ES" dirty="0"/>
              <a:t>Representa los ingredientes utilizados en la elaboración de cervezas.</a:t>
            </a:r>
          </a:p>
          <a:p>
            <a:pPr lvl="1"/>
            <a:r>
              <a:rPr lang="es-ES" dirty="0"/>
              <a:t>Una Cerveza puede contener varios Ingredientes, y un Ingrediente puede ser utilizado en varias Cervezas. Esto establece una relación "Muchos a Muchos" (N:M) entre Cerveza y Ingrediente.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1772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Ejercicio – Modelo relacional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7" y="1664856"/>
            <a:ext cx="11747425" cy="4589280"/>
          </a:xfrm>
        </p:spPr>
        <p:txBody>
          <a:bodyPr/>
          <a:lstStyle/>
          <a:p>
            <a:r>
              <a:rPr lang="es-ES" dirty="0"/>
              <a:t>Cervecero</a:t>
            </a:r>
          </a:p>
          <a:p>
            <a:pPr lvl="1"/>
            <a:r>
              <a:rPr lang="es-ES" dirty="0"/>
              <a:t>id: Clave primaria.</a:t>
            </a:r>
          </a:p>
          <a:p>
            <a:pPr lvl="1"/>
            <a:r>
              <a:rPr lang="es-ES" dirty="0"/>
              <a:t>nombre: Nombre del cervecero o de la empresa cervecera.</a:t>
            </a:r>
          </a:p>
          <a:p>
            <a:r>
              <a:rPr lang="es-ES" dirty="0"/>
              <a:t>Cerveza</a:t>
            </a:r>
          </a:p>
          <a:p>
            <a:pPr lvl="1"/>
            <a:r>
              <a:rPr lang="es-ES" dirty="0"/>
              <a:t>(Los campos de siempre)</a:t>
            </a:r>
          </a:p>
          <a:p>
            <a:pPr lvl="1"/>
            <a:r>
              <a:rPr lang="es-ES" dirty="0" err="1"/>
              <a:t>cervecero_id</a:t>
            </a:r>
            <a:r>
              <a:rPr lang="es-ES" dirty="0"/>
              <a:t>: Clave foránea que referencia a Cervecero.</a:t>
            </a:r>
          </a:p>
          <a:p>
            <a:r>
              <a:rPr lang="es-ES" dirty="0"/>
              <a:t>Ingrediente</a:t>
            </a:r>
          </a:p>
          <a:p>
            <a:pPr lvl="1"/>
            <a:r>
              <a:rPr lang="es-ES" dirty="0"/>
              <a:t>id: Clave primaria.</a:t>
            </a:r>
          </a:p>
          <a:p>
            <a:pPr lvl="1"/>
            <a:r>
              <a:rPr lang="es-ES" dirty="0"/>
              <a:t>nombre: Nombre del ingrediente (por ejemplo, lúpulo, malta, levadura, etc.).</a:t>
            </a:r>
          </a:p>
          <a:p>
            <a:r>
              <a:rPr lang="es-ES" dirty="0" err="1"/>
              <a:t>Cerveza_Ingrediente</a:t>
            </a:r>
            <a:r>
              <a:rPr lang="es-ES" dirty="0"/>
              <a:t> (Tabla de Unión para la relación N:M)</a:t>
            </a:r>
          </a:p>
          <a:p>
            <a:pPr lvl="1"/>
            <a:r>
              <a:rPr lang="es-ES" dirty="0" err="1"/>
              <a:t>cerveza_id</a:t>
            </a:r>
            <a:r>
              <a:rPr lang="es-ES" dirty="0"/>
              <a:t>: Clave foránea que referencia a Cerveza.</a:t>
            </a:r>
          </a:p>
          <a:p>
            <a:pPr lvl="1"/>
            <a:r>
              <a:rPr lang="es-ES" dirty="0" err="1"/>
              <a:t>ingrediente_id</a:t>
            </a:r>
            <a:r>
              <a:rPr lang="es-ES" dirty="0"/>
              <a:t>: Clave foránea que referencia a Ingrediente.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639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Desarrollo de sistemas distribuidos y aplicaciones web.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2.4: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Spring Data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8A0E8E1-A474-2668-A8B1-07D11640F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99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Esfuerzo reducido en el mantenimiento y actualización de las capas de acceso a datos.</a:t>
            </a:r>
          </a:p>
          <a:p>
            <a:r>
              <a:rPr lang="es-ES" dirty="0"/>
              <a:t>Facilidad de escalar y adaptarse a diferentes tecnologías de bases de datos.</a:t>
            </a:r>
          </a:p>
          <a:p>
            <a:r>
              <a:rPr lang="es-ES" dirty="0"/>
              <a:t>Permite a los desarrolladores enfocarse más en la lógica de negocio en lugar de las complejidades de la conectividad y operaciones de base de datos.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97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Spring Data JPA (Java </a:t>
            </a:r>
            <a:r>
              <a:rPr lang="es-ES" dirty="0" err="1"/>
              <a:t>Persistence</a:t>
            </a:r>
            <a:r>
              <a:rPr lang="es-ES" dirty="0"/>
              <a:t> API):</a:t>
            </a:r>
          </a:p>
          <a:p>
            <a:pPr lvl="1"/>
            <a:r>
              <a:rPr lang="es-ES" dirty="0"/>
              <a:t>Proporciona integración con bases de datos relacionales mediante JPA.</a:t>
            </a:r>
          </a:p>
          <a:p>
            <a:pPr lvl="1"/>
            <a:r>
              <a:rPr lang="es-ES" dirty="0"/>
              <a:t>Facilita la implementación de repositorios de datos para entidades JPA.</a:t>
            </a:r>
          </a:p>
          <a:p>
            <a:r>
              <a:rPr lang="es-ES" dirty="0"/>
              <a:t>Spring Data MongoDB:</a:t>
            </a:r>
          </a:p>
          <a:p>
            <a:pPr lvl="1"/>
            <a:r>
              <a:rPr lang="es-ES" dirty="0"/>
              <a:t>Soporte específico para MongoDB, una base de datos NoSQL orientada a documentos.</a:t>
            </a:r>
          </a:p>
          <a:p>
            <a:pPr lvl="1"/>
            <a:r>
              <a:rPr lang="es-ES" dirty="0"/>
              <a:t>Permite realizar operaciones de datos en documentos MongoDB con facilidad.</a:t>
            </a:r>
          </a:p>
          <a:p>
            <a:r>
              <a:rPr lang="es-ES" dirty="0"/>
              <a:t>Spring Data Redis:</a:t>
            </a:r>
          </a:p>
          <a:p>
            <a:pPr lvl="1"/>
            <a:r>
              <a:rPr lang="es-ES" dirty="0"/>
              <a:t>Proporciona acceso y manejo de datos en Redis, una base de datos en memoria.</a:t>
            </a:r>
          </a:p>
          <a:p>
            <a:pPr lvl="1"/>
            <a:r>
              <a:rPr lang="es-ES" dirty="0"/>
              <a:t>Ideal para casos de uso que requieren alta velocidad y escalabilidad.</a:t>
            </a:r>
          </a:p>
          <a:p>
            <a:r>
              <a:rPr lang="es-ES" dirty="0"/>
              <a:t>Spring Data </a:t>
            </a:r>
            <a:r>
              <a:rPr lang="es-ES" dirty="0" err="1"/>
              <a:t>Cassandra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Soporte para Apache </a:t>
            </a:r>
            <a:r>
              <a:rPr lang="es-ES" dirty="0" err="1"/>
              <a:t>Cassandra</a:t>
            </a:r>
            <a:r>
              <a:rPr lang="es-ES" dirty="0"/>
              <a:t>, una base de datos NoSQL distribuida.</a:t>
            </a:r>
          </a:p>
          <a:p>
            <a:pPr lvl="1"/>
            <a:r>
              <a:rPr lang="es-ES" dirty="0"/>
              <a:t>Permite manejar grandes cantidades de datos con alta disponibilidad.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88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  <a:p>
            <a:r>
              <a:rPr lang="es-ES" b="1" dirty="0"/>
              <a:t>JPA</a:t>
            </a:r>
          </a:p>
          <a:p>
            <a:r>
              <a:rPr lang="es-ES" dirty="0"/>
              <a:t>Repositorios</a:t>
            </a:r>
          </a:p>
          <a:p>
            <a:r>
              <a:rPr lang="es-ES" dirty="0"/>
              <a:t>H2</a:t>
            </a:r>
          </a:p>
          <a:p>
            <a:r>
              <a:rPr lang="es-ES" dirty="0"/>
              <a:t>Tipos de correspondencia</a:t>
            </a:r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62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JPA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Spring Data JPA es un subproyecto de Spring Data que se centra en la integración con bases de datos relacionales usando la Java </a:t>
            </a:r>
            <a:r>
              <a:rPr lang="es-ES" dirty="0" err="1"/>
              <a:t>Persistence</a:t>
            </a:r>
            <a:r>
              <a:rPr lang="es-ES" dirty="0"/>
              <a:t> API (JPA).</a:t>
            </a:r>
          </a:p>
          <a:p>
            <a:r>
              <a:rPr lang="es-ES" dirty="0"/>
              <a:t>Facilita la implementación de capas de acceso a datos, proporcionando una manera más simple y concisa de realizar operaciones de base de datos.</a:t>
            </a:r>
          </a:p>
          <a:p>
            <a:r>
              <a:rPr lang="es-ES" dirty="0"/>
              <a:t>Proporciona interfaces de repositorio predefinidas, como </a:t>
            </a:r>
            <a:r>
              <a:rPr lang="es-ES" dirty="0" err="1"/>
              <a:t>CrudRepository</a:t>
            </a:r>
            <a:r>
              <a:rPr lang="es-ES" dirty="0"/>
              <a:t> y </a:t>
            </a:r>
            <a:r>
              <a:rPr lang="es-ES" dirty="0" err="1"/>
              <a:t>PagingAndSortingRepository</a:t>
            </a:r>
            <a:r>
              <a:rPr lang="es-ES" dirty="0"/>
              <a:t>.</a:t>
            </a:r>
          </a:p>
          <a:p>
            <a:r>
              <a:rPr lang="es-ES" dirty="0"/>
              <a:t>Simplifica las operaciones CRUD y de paginación/sorteo.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30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JPA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Spring Data JPA es un subproyecto de Spring Data que se centra en la integración con bases de datos relacionales usando la Java </a:t>
            </a:r>
            <a:r>
              <a:rPr lang="es-ES" dirty="0" err="1"/>
              <a:t>Persistence</a:t>
            </a:r>
            <a:r>
              <a:rPr lang="es-ES" dirty="0"/>
              <a:t> API (JPA).</a:t>
            </a:r>
          </a:p>
          <a:p>
            <a:r>
              <a:rPr lang="es-ES" dirty="0"/>
              <a:t>Facilita la implementación de capas de acceso a datos, proporcionando una manera más simple y concisa de realizar operaciones de base de datos.</a:t>
            </a:r>
          </a:p>
          <a:p>
            <a:r>
              <a:rPr lang="es-ES" dirty="0"/>
              <a:t>Consta de varias características clave: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54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JPA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Repositorio abstracción:</a:t>
            </a:r>
          </a:p>
          <a:p>
            <a:pPr lvl="1"/>
            <a:r>
              <a:rPr lang="es-ES" dirty="0"/>
              <a:t>Proporciona interfaces de repositorio predefinidas, como </a:t>
            </a:r>
            <a:r>
              <a:rPr lang="es-ES" dirty="0" err="1"/>
              <a:t>CrudRepository</a:t>
            </a:r>
            <a:r>
              <a:rPr lang="es-ES" dirty="0"/>
              <a:t> y </a:t>
            </a:r>
            <a:r>
              <a:rPr lang="es-ES" dirty="0" err="1"/>
              <a:t>PagingAndSortingRepository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Simplifica las operaciones CRUD y de paginación/sorteo.</a:t>
            </a:r>
          </a:p>
          <a:p>
            <a:r>
              <a:rPr lang="es-ES" dirty="0"/>
              <a:t>Mapeo Objeto-Relacional (ORM):</a:t>
            </a:r>
          </a:p>
          <a:p>
            <a:pPr lvl="1"/>
            <a:r>
              <a:rPr lang="es-ES" dirty="0"/>
              <a:t>Integra JPA para mapear objetos en Java a tablas en bases de datos relacionales.</a:t>
            </a:r>
          </a:p>
          <a:p>
            <a:pPr lvl="1"/>
            <a:r>
              <a:rPr lang="es-ES" dirty="0"/>
              <a:t>Automatiza la conversión entre registros de base de datos y objetos Java.</a:t>
            </a:r>
          </a:p>
          <a:p>
            <a:r>
              <a:rPr lang="es-ES" dirty="0"/>
              <a:t>Consultas derivadas:</a:t>
            </a:r>
          </a:p>
          <a:p>
            <a:pPr lvl="1"/>
            <a:r>
              <a:rPr lang="es-ES" dirty="0"/>
              <a:t>Permite la creación de consultas a partir de los nombres de los métodos en las interfaces de repositorio.</a:t>
            </a:r>
          </a:p>
          <a:p>
            <a:pPr lvl="1"/>
            <a:r>
              <a:rPr lang="es-ES" dirty="0"/>
              <a:t>Ejemplo: </a:t>
            </a:r>
            <a:r>
              <a:rPr lang="es-ES" dirty="0" err="1"/>
              <a:t>findByUsername</a:t>
            </a:r>
            <a:r>
              <a:rPr lang="es-ES" dirty="0"/>
              <a:t>(</a:t>
            </a:r>
            <a:r>
              <a:rPr lang="es-ES" dirty="0" err="1"/>
              <a:t>String</a:t>
            </a:r>
            <a:r>
              <a:rPr lang="es-ES" dirty="0"/>
              <a:t> </a:t>
            </a:r>
            <a:r>
              <a:rPr lang="es-ES" dirty="0" err="1"/>
              <a:t>username</a:t>
            </a:r>
            <a:r>
              <a:rPr lang="es-ES" dirty="0"/>
              <a:t>) automáticamente genera una consulta para buscar por el campo </a:t>
            </a:r>
            <a:r>
              <a:rPr lang="es-ES" dirty="0" err="1"/>
              <a:t>username</a:t>
            </a:r>
            <a:r>
              <a:rPr lang="es-ES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19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3483</Words>
  <Application>Microsoft Office PowerPoint</Application>
  <PresentationFormat>Widescreen</PresentationFormat>
  <Paragraphs>300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Arial Unicode MS</vt:lpstr>
      <vt:lpstr>Calibri</vt:lpstr>
      <vt:lpstr>Calibri Light</vt:lpstr>
      <vt:lpstr>Corbel</vt:lpstr>
      <vt:lpstr>Montserrat</vt:lpstr>
      <vt:lpstr>SFMono-Regular</vt:lpstr>
      <vt:lpstr>Söhne</vt:lpstr>
      <vt:lpstr>Office Theme</vt:lpstr>
      <vt:lpstr>Custom Design</vt:lpstr>
      <vt:lpstr>PowerPoint Presentation</vt:lpstr>
      <vt:lpstr>Índice</vt:lpstr>
      <vt:lpstr>Introducción</vt:lpstr>
      <vt:lpstr>Introducción</vt:lpstr>
      <vt:lpstr>Introducción</vt:lpstr>
      <vt:lpstr>Índice</vt:lpstr>
      <vt:lpstr>JPA</vt:lpstr>
      <vt:lpstr>JPA</vt:lpstr>
      <vt:lpstr>JPA</vt:lpstr>
      <vt:lpstr>JPA</vt:lpstr>
      <vt:lpstr>Índice</vt:lpstr>
      <vt:lpstr>Repositorios</vt:lpstr>
      <vt:lpstr>Repositorios</vt:lpstr>
      <vt:lpstr>Repositorios</vt:lpstr>
      <vt:lpstr>Índice</vt:lpstr>
      <vt:lpstr>H2</vt:lpstr>
      <vt:lpstr>H2</vt:lpstr>
      <vt:lpstr>H2</vt:lpstr>
      <vt:lpstr>Ejemplo</vt:lpstr>
      <vt:lpstr>Ejemplo</vt:lpstr>
      <vt:lpstr>Ejemplo</vt:lpstr>
      <vt:lpstr>Ejemplo</vt:lpstr>
      <vt:lpstr>Ejemplo</vt:lpstr>
      <vt:lpstr>Ejemplo</vt:lpstr>
      <vt:lpstr>Índice</vt:lpstr>
      <vt:lpstr>Tipos de correspondencia</vt:lpstr>
      <vt:lpstr>Tipos de correspondencia</vt:lpstr>
      <vt:lpstr>Tipos de correspondencia</vt:lpstr>
      <vt:lpstr>Tipos de correspondencia</vt:lpstr>
      <vt:lpstr>Tipos de correspondencia</vt:lpstr>
      <vt:lpstr>Tipos de correspondencia</vt:lpstr>
      <vt:lpstr>Tipos de correspondencia</vt:lpstr>
      <vt:lpstr>Tipos de correspondencia</vt:lpstr>
      <vt:lpstr>Tipos de correspondencia</vt:lpstr>
      <vt:lpstr>Ejercicio</vt:lpstr>
      <vt:lpstr>Ejercicio – Entidades y relaciones</vt:lpstr>
      <vt:lpstr>Ejercicio – Modelo relacional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2023-12-15T10:37:02Z</dcterms:modified>
</cp:coreProperties>
</file>