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6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 id="288" r:id="rId34"/>
    <p:sldId id="289" r:id="rId35"/>
    <p:sldId id="316" r:id="rId36"/>
    <p:sldId id="317" r:id="rId37"/>
    <p:sldId id="318" r:id="rId38"/>
    <p:sldId id="319" r:id="rId39"/>
    <p:sldId id="320" r:id="rId40"/>
    <p:sldId id="315" r:id="rId41"/>
    <p:sldId id="290" r:id="rId42"/>
    <p:sldId id="291" r:id="rId43"/>
    <p:sldId id="292" r:id="rId44"/>
    <p:sldId id="293" r:id="rId45"/>
    <p:sldId id="294" r:id="rId46"/>
    <p:sldId id="295" r:id="rId47"/>
    <p:sldId id="296" r:id="rId48"/>
    <p:sldId id="297" r:id="rId49"/>
    <p:sldId id="298" r:id="rId50"/>
    <p:sldId id="299" r:id="rId51"/>
    <p:sldId id="300"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21" r:id="rId6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0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8068F4-04DC-4689-A865-DD7197C530C9}" v="5" dt="2023-12-15T10:13:18.0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snapToGrid="0">
      <p:cViewPr varScale="1">
        <p:scale>
          <a:sx n="105" d="100"/>
          <a:sy n="105" d="100"/>
        </p:scale>
        <p:origin x="82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microsoft.com/office/2016/11/relationships/changesInfo" Target="changesInfos/changesInfo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ás Rodríguez Uribe" userId="743eddab-4d2c-4c93-bdc4-e21608900313" providerId="ADAL" clId="{A40453F9-58C0-4DD4-A87B-BEEDE5196A9F}"/>
    <pc:docChg chg="undo custSel addSld delSld modSld sldOrd">
      <pc:chgData name="Nicolás Rodríguez Uribe" userId="743eddab-4d2c-4c93-bdc4-e21608900313" providerId="ADAL" clId="{A40453F9-58C0-4DD4-A87B-BEEDE5196A9F}" dt="2023-12-10T22:08:38.691" v="1875" actId="20577"/>
      <pc:docMkLst>
        <pc:docMk/>
      </pc:docMkLst>
      <pc:sldChg chg="modSp mod">
        <pc:chgData name="Nicolás Rodríguez Uribe" userId="743eddab-4d2c-4c93-bdc4-e21608900313" providerId="ADAL" clId="{A40453F9-58C0-4DD4-A87B-BEEDE5196A9F}" dt="2023-12-10T20:19:29.864" v="1165" actId="20577"/>
        <pc:sldMkLst>
          <pc:docMk/>
          <pc:sldMk cId="0" sldId="256"/>
        </pc:sldMkLst>
        <pc:spChg chg="mod">
          <ac:chgData name="Nicolás Rodríguez Uribe" userId="743eddab-4d2c-4c93-bdc4-e21608900313" providerId="ADAL" clId="{A40453F9-58C0-4DD4-A87B-BEEDE5196A9F}" dt="2023-12-10T20:19:29.864" v="1165" actId="20577"/>
          <ac:spMkLst>
            <pc:docMk/>
            <pc:sldMk cId="0" sldId="256"/>
            <ac:spMk id="2" creationId="{11BAE244-2406-09C7-E8D8-EFA74BA239B2}"/>
          </ac:spMkLst>
        </pc:spChg>
      </pc:sldChg>
      <pc:sldChg chg="modSp mod">
        <pc:chgData name="Nicolás Rodríguez Uribe" userId="743eddab-4d2c-4c93-bdc4-e21608900313" providerId="ADAL" clId="{A40453F9-58C0-4DD4-A87B-BEEDE5196A9F}" dt="2023-12-10T20:19:18.037" v="1142" actId="6549"/>
        <pc:sldMkLst>
          <pc:docMk/>
          <pc:sldMk cId="2047059153" sldId="257"/>
        </pc:sldMkLst>
        <pc:spChg chg="mod">
          <ac:chgData name="Nicolás Rodríguez Uribe" userId="743eddab-4d2c-4c93-bdc4-e21608900313" providerId="ADAL" clId="{A40453F9-58C0-4DD4-A87B-BEEDE5196A9F}" dt="2023-12-10T20:19:18.037" v="1142" actId="6549"/>
          <ac:spMkLst>
            <pc:docMk/>
            <pc:sldMk cId="2047059153" sldId="257"/>
            <ac:spMk id="5" creationId="{CA4367EF-420F-8AB9-B445-DF046B536613}"/>
          </ac:spMkLst>
        </pc:spChg>
      </pc:sldChg>
      <pc:sldChg chg="modSp add mod">
        <pc:chgData name="Nicolás Rodríguez Uribe" userId="743eddab-4d2c-4c93-bdc4-e21608900313" providerId="ADAL" clId="{A40453F9-58C0-4DD4-A87B-BEEDE5196A9F}" dt="2023-12-10T17:19:37.283" v="200" actId="20577"/>
        <pc:sldMkLst>
          <pc:docMk/>
          <pc:sldMk cId="2734335316" sldId="258"/>
        </pc:sldMkLst>
        <pc:spChg chg="mod">
          <ac:chgData name="Nicolás Rodríguez Uribe" userId="743eddab-4d2c-4c93-bdc4-e21608900313" providerId="ADAL" clId="{A40453F9-58C0-4DD4-A87B-BEEDE5196A9F}" dt="2023-12-10T17:17:52.185" v="188" actId="20577"/>
          <ac:spMkLst>
            <pc:docMk/>
            <pc:sldMk cId="2734335316" sldId="258"/>
            <ac:spMk id="4" creationId="{EC7282F1-25B7-6A2B-F234-CA687E2D4AE7}"/>
          </ac:spMkLst>
        </pc:spChg>
        <pc:spChg chg="mod">
          <ac:chgData name="Nicolás Rodríguez Uribe" userId="743eddab-4d2c-4c93-bdc4-e21608900313" providerId="ADAL" clId="{A40453F9-58C0-4DD4-A87B-BEEDE5196A9F}" dt="2023-12-10T17:19:37.283" v="200" actId="20577"/>
          <ac:spMkLst>
            <pc:docMk/>
            <pc:sldMk cId="2734335316" sldId="258"/>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4158414998" sldId="258"/>
        </pc:sldMkLst>
      </pc:sldChg>
      <pc:sldChg chg="modSp add mod">
        <pc:chgData name="Nicolás Rodríguez Uribe" userId="743eddab-4d2c-4c93-bdc4-e21608900313" providerId="ADAL" clId="{A40453F9-58C0-4DD4-A87B-BEEDE5196A9F}" dt="2023-12-10T17:20:12.964" v="206" actId="12"/>
        <pc:sldMkLst>
          <pc:docMk/>
          <pc:sldMk cId="1470456026" sldId="259"/>
        </pc:sldMkLst>
        <pc:spChg chg="mod">
          <ac:chgData name="Nicolás Rodríguez Uribe" userId="743eddab-4d2c-4c93-bdc4-e21608900313" providerId="ADAL" clId="{A40453F9-58C0-4DD4-A87B-BEEDE5196A9F}" dt="2023-12-10T17:20:12.964" v="206" actId="12"/>
          <ac:spMkLst>
            <pc:docMk/>
            <pc:sldMk cId="1470456026" sldId="259"/>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1547701883" sldId="259"/>
        </pc:sldMkLst>
      </pc:sldChg>
      <pc:sldChg chg="modSp add mod">
        <pc:chgData name="Nicolás Rodríguez Uribe" userId="743eddab-4d2c-4c93-bdc4-e21608900313" providerId="ADAL" clId="{A40453F9-58C0-4DD4-A87B-BEEDE5196A9F}" dt="2023-12-10T17:21:54.523" v="212" actId="20577"/>
        <pc:sldMkLst>
          <pc:docMk/>
          <pc:sldMk cId="688925513" sldId="260"/>
        </pc:sldMkLst>
        <pc:spChg chg="mod">
          <ac:chgData name="Nicolás Rodríguez Uribe" userId="743eddab-4d2c-4c93-bdc4-e21608900313" providerId="ADAL" clId="{A40453F9-58C0-4DD4-A87B-BEEDE5196A9F}" dt="2023-12-10T17:21:54.523" v="212" actId="20577"/>
          <ac:spMkLst>
            <pc:docMk/>
            <pc:sldMk cId="688925513" sldId="260"/>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757820027" sldId="260"/>
        </pc:sldMkLst>
      </pc:sldChg>
      <pc:sldChg chg="addSp delSp modSp add mod">
        <pc:chgData name="Nicolás Rodríguez Uribe" userId="743eddab-4d2c-4c93-bdc4-e21608900313" providerId="ADAL" clId="{A40453F9-58C0-4DD4-A87B-BEEDE5196A9F}" dt="2023-12-10T17:25:10.632" v="283" actId="20577"/>
        <pc:sldMkLst>
          <pc:docMk/>
          <pc:sldMk cId="2663683325" sldId="261"/>
        </pc:sldMkLst>
        <pc:spChg chg="add del mod">
          <ac:chgData name="Nicolás Rodríguez Uribe" userId="743eddab-4d2c-4c93-bdc4-e21608900313" providerId="ADAL" clId="{A40453F9-58C0-4DD4-A87B-BEEDE5196A9F}" dt="2023-12-10T17:23:52.250" v="260" actId="478"/>
          <ac:spMkLst>
            <pc:docMk/>
            <pc:sldMk cId="2663683325" sldId="261"/>
            <ac:spMk id="3" creationId="{5527DA31-C1E2-2C38-E00C-51E9902F83E1}"/>
          </ac:spMkLst>
        </pc:spChg>
        <pc:spChg chg="mod">
          <ac:chgData name="Nicolás Rodríguez Uribe" userId="743eddab-4d2c-4c93-bdc4-e21608900313" providerId="ADAL" clId="{A40453F9-58C0-4DD4-A87B-BEEDE5196A9F}" dt="2023-12-10T17:25:10.632" v="283" actId="20577"/>
          <ac:spMkLst>
            <pc:docMk/>
            <pc:sldMk cId="2663683325" sldId="261"/>
            <ac:spMk id="4" creationId="{EC7282F1-25B7-6A2B-F234-CA687E2D4AE7}"/>
          </ac:spMkLst>
        </pc:spChg>
        <pc:spChg chg="mod">
          <ac:chgData name="Nicolás Rodríguez Uribe" userId="743eddab-4d2c-4c93-bdc4-e21608900313" providerId="ADAL" clId="{A40453F9-58C0-4DD4-A87B-BEEDE5196A9F}" dt="2023-12-10T17:23:08.271" v="217" actId="6549"/>
          <ac:spMkLst>
            <pc:docMk/>
            <pc:sldMk cId="2663683325" sldId="261"/>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2917593691" sldId="261"/>
        </pc:sldMkLst>
      </pc:sldChg>
      <pc:sldChg chg="del">
        <pc:chgData name="Nicolás Rodríguez Uribe" userId="743eddab-4d2c-4c93-bdc4-e21608900313" providerId="ADAL" clId="{A40453F9-58C0-4DD4-A87B-BEEDE5196A9F}" dt="2023-12-10T17:12:02.995" v="149" actId="47"/>
        <pc:sldMkLst>
          <pc:docMk/>
          <pc:sldMk cId="1958732488" sldId="262"/>
        </pc:sldMkLst>
      </pc:sldChg>
      <pc:sldChg chg="modSp add mod">
        <pc:chgData name="Nicolás Rodríguez Uribe" userId="743eddab-4d2c-4c93-bdc4-e21608900313" providerId="ADAL" clId="{A40453F9-58C0-4DD4-A87B-BEEDE5196A9F}" dt="2023-12-10T17:25:20.348" v="312" actId="20577"/>
        <pc:sldMkLst>
          <pc:docMk/>
          <pc:sldMk cId="2597711926" sldId="262"/>
        </pc:sldMkLst>
        <pc:spChg chg="mod">
          <ac:chgData name="Nicolás Rodríguez Uribe" userId="743eddab-4d2c-4c93-bdc4-e21608900313" providerId="ADAL" clId="{A40453F9-58C0-4DD4-A87B-BEEDE5196A9F}" dt="2023-12-10T17:25:20.348" v="312" actId="20577"/>
          <ac:spMkLst>
            <pc:docMk/>
            <pc:sldMk cId="2597711926" sldId="262"/>
            <ac:spMk id="4" creationId="{EC7282F1-25B7-6A2B-F234-CA687E2D4AE7}"/>
          </ac:spMkLst>
        </pc:spChg>
        <pc:spChg chg="mod">
          <ac:chgData name="Nicolás Rodríguez Uribe" userId="743eddab-4d2c-4c93-bdc4-e21608900313" providerId="ADAL" clId="{A40453F9-58C0-4DD4-A87B-BEEDE5196A9F}" dt="2023-12-10T17:24:58.769" v="268" actId="20577"/>
          <ac:spMkLst>
            <pc:docMk/>
            <pc:sldMk cId="2597711926" sldId="262"/>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894659187" sldId="263"/>
        </pc:sldMkLst>
      </pc:sldChg>
      <pc:sldChg chg="modSp add mod">
        <pc:chgData name="Nicolás Rodríguez Uribe" userId="743eddab-4d2c-4c93-bdc4-e21608900313" providerId="ADAL" clId="{A40453F9-58C0-4DD4-A87B-BEEDE5196A9F}" dt="2023-12-10T17:29:14.261" v="348" actId="33524"/>
        <pc:sldMkLst>
          <pc:docMk/>
          <pc:sldMk cId="3321161837" sldId="263"/>
        </pc:sldMkLst>
        <pc:spChg chg="mod">
          <ac:chgData name="Nicolás Rodríguez Uribe" userId="743eddab-4d2c-4c93-bdc4-e21608900313" providerId="ADAL" clId="{A40453F9-58C0-4DD4-A87B-BEEDE5196A9F}" dt="2023-12-10T17:29:14.261" v="348" actId="33524"/>
          <ac:spMkLst>
            <pc:docMk/>
            <pc:sldMk cId="3321161837" sldId="263"/>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738696890" sldId="264"/>
        </pc:sldMkLst>
      </pc:sldChg>
      <pc:sldChg chg="modSp add mod">
        <pc:chgData name="Nicolás Rodríguez Uribe" userId="743eddab-4d2c-4c93-bdc4-e21608900313" providerId="ADAL" clId="{A40453F9-58C0-4DD4-A87B-BEEDE5196A9F}" dt="2023-12-10T17:30:14.282" v="361" actId="20577"/>
        <pc:sldMkLst>
          <pc:docMk/>
          <pc:sldMk cId="3088834956" sldId="264"/>
        </pc:sldMkLst>
        <pc:spChg chg="mod">
          <ac:chgData name="Nicolás Rodríguez Uribe" userId="743eddab-4d2c-4c93-bdc4-e21608900313" providerId="ADAL" clId="{A40453F9-58C0-4DD4-A87B-BEEDE5196A9F}" dt="2023-12-10T17:30:14.282" v="361" actId="20577"/>
          <ac:spMkLst>
            <pc:docMk/>
            <pc:sldMk cId="3088834956" sldId="264"/>
            <ac:spMk id="4" creationId="{EC7282F1-25B7-6A2B-F234-CA687E2D4AE7}"/>
          </ac:spMkLst>
        </pc:spChg>
        <pc:spChg chg="mod">
          <ac:chgData name="Nicolás Rodríguez Uribe" userId="743eddab-4d2c-4c93-bdc4-e21608900313" providerId="ADAL" clId="{A40453F9-58C0-4DD4-A87B-BEEDE5196A9F}" dt="2023-12-10T17:29:59.335" v="350"/>
          <ac:spMkLst>
            <pc:docMk/>
            <pc:sldMk cId="3088834956" sldId="264"/>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541243249" sldId="265"/>
        </pc:sldMkLst>
      </pc:sldChg>
      <pc:sldChg chg="modSp add mod">
        <pc:chgData name="Nicolás Rodríguez Uribe" userId="743eddab-4d2c-4c93-bdc4-e21608900313" providerId="ADAL" clId="{A40453F9-58C0-4DD4-A87B-BEEDE5196A9F}" dt="2023-12-10T17:30:49.442" v="371" actId="20577"/>
        <pc:sldMkLst>
          <pc:docMk/>
          <pc:sldMk cId="2652497268" sldId="265"/>
        </pc:sldMkLst>
        <pc:spChg chg="mod">
          <ac:chgData name="Nicolás Rodríguez Uribe" userId="743eddab-4d2c-4c93-bdc4-e21608900313" providerId="ADAL" clId="{A40453F9-58C0-4DD4-A87B-BEEDE5196A9F}" dt="2023-12-10T17:30:49.442" v="371" actId="20577"/>
          <ac:spMkLst>
            <pc:docMk/>
            <pc:sldMk cId="2652497268" sldId="265"/>
            <ac:spMk id="4" creationId="{EC7282F1-25B7-6A2B-F234-CA687E2D4AE7}"/>
          </ac:spMkLst>
        </pc:spChg>
        <pc:spChg chg="mod">
          <ac:chgData name="Nicolás Rodríguez Uribe" userId="743eddab-4d2c-4c93-bdc4-e21608900313" providerId="ADAL" clId="{A40453F9-58C0-4DD4-A87B-BEEDE5196A9F}" dt="2023-12-10T17:30:44.765" v="363"/>
          <ac:spMkLst>
            <pc:docMk/>
            <pc:sldMk cId="2652497268" sldId="265"/>
            <ac:spMk id="5" creationId="{CA4367EF-420F-8AB9-B445-DF046B536613}"/>
          </ac:spMkLst>
        </pc:spChg>
      </pc:sldChg>
      <pc:sldChg chg="modSp add mod">
        <pc:chgData name="Nicolás Rodríguez Uribe" userId="743eddab-4d2c-4c93-bdc4-e21608900313" providerId="ADAL" clId="{A40453F9-58C0-4DD4-A87B-BEEDE5196A9F}" dt="2023-12-10T17:31:19.039" v="397"/>
        <pc:sldMkLst>
          <pc:docMk/>
          <pc:sldMk cId="3904751949" sldId="266"/>
        </pc:sldMkLst>
        <pc:spChg chg="mod">
          <ac:chgData name="Nicolás Rodríguez Uribe" userId="743eddab-4d2c-4c93-bdc4-e21608900313" providerId="ADAL" clId="{A40453F9-58C0-4DD4-A87B-BEEDE5196A9F}" dt="2023-12-10T17:31:14.573" v="396" actId="20577"/>
          <ac:spMkLst>
            <pc:docMk/>
            <pc:sldMk cId="3904751949" sldId="266"/>
            <ac:spMk id="4" creationId="{EC7282F1-25B7-6A2B-F234-CA687E2D4AE7}"/>
          </ac:spMkLst>
        </pc:spChg>
        <pc:spChg chg="mod">
          <ac:chgData name="Nicolás Rodríguez Uribe" userId="743eddab-4d2c-4c93-bdc4-e21608900313" providerId="ADAL" clId="{A40453F9-58C0-4DD4-A87B-BEEDE5196A9F}" dt="2023-12-10T17:31:19.039" v="397"/>
          <ac:spMkLst>
            <pc:docMk/>
            <pc:sldMk cId="3904751949" sldId="266"/>
            <ac:spMk id="5" creationId="{CA4367EF-420F-8AB9-B445-DF046B536613}"/>
          </ac:spMkLst>
        </pc:spChg>
      </pc:sldChg>
      <pc:sldChg chg="modSp add mod">
        <pc:chgData name="Nicolás Rodríguez Uribe" userId="743eddab-4d2c-4c93-bdc4-e21608900313" providerId="ADAL" clId="{A40453F9-58C0-4DD4-A87B-BEEDE5196A9F}" dt="2023-12-10T17:37:07.336" v="491"/>
        <pc:sldMkLst>
          <pc:docMk/>
          <pc:sldMk cId="2764331994" sldId="267"/>
        </pc:sldMkLst>
        <pc:spChg chg="mod">
          <ac:chgData name="Nicolás Rodríguez Uribe" userId="743eddab-4d2c-4c93-bdc4-e21608900313" providerId="ADAL" clId="{A40453F9-58C0-4DD4-A87B-BEEDE5196A9F}" dt="2023-12-10T17:37:07.336" v="491"/>
          <ac:spMkLst>
            <pc:docMk/>
            <pc:sldMk cId="2764331994" sldId="267"/>
            <ac:spMk id="4" creationId="{EC7282F1-25B7-6A2B-F234-CA687E2D4AE7}"/>
          </ac:spMkLst>
        </pc:spChg>
        <pc:spChg chg="mod">
          <ac:chgData name="Nicolás Rodríguez Uribe" userId="743eddab-4d2c-4c93-bdc4-e21608900313" providerId="ADAL" clId="{A40453F9-58C0-4DD4-A87B-BEEDE5196A9F}" dt="2023-12-10T17:36:31.672" v="463" actId="6549"/>
          <ac:spMkLst>
            <pc:docMk/>
            <pc:sldMk cId="2764331994" sldId="267"/>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2872420002" sldId="267"/>
        </pc:sldMkLst>
      </pc:sldChg>
      <pc:sldChg chg="modSp add del mod">
        <pc:chgData name="Nicolás Rodríguez Uribe" userId="743eddab-4d2c-4c93-bdc4-e21608900313" providerId="ADAL" clId="{A40453F9-58C0-4DD4-A87B-BEEDE5196A9F}" dt="2023-12-10T17:37:24.165" v="495" actId="47"/>
        <pc:sldMkLst>
          <pc:docMk/>
          <pc:sldMk cId="2034508115" sldId="268"/>
        </pc:sldMkLst>
        <pc:spChg chg="mod">
          <ac:chgData name="Nicolás Rodríguez Uribe" userId="743eddab-4d2c-4c93-bdc4-e21608900313" providerId="ADAL" clId="{A40453F9-58C0-4DD4-A87B-BEEDE5196A9F}" dt="2023-12-10T17:37:10.910" v="493"/>
          <ac:spMkLst>
            <pc:docMk/>
            <pc:sldMk cId="2034508115" sldId="268"/>
            <ac:spMk id="4" creationId="{EC7282F1-25B7-6A2B-F234-CA687E2D4AE7}"/>
          </ac:spMkLst>
        </pc:spChg>
      </pc:sldChg>
      <pc:sldChg chg="del">
        <pc:chgData name="Nicolás Rodríguez Uribe" userId="743eddab-4d2c-4c93-bdc4-e21608900313" providerId="ADAL" clId="{A40453F9-58C0-4DD4-A87B-BEEDE5196A9F}" dt="2023-12-10T17:12:02.995" v="149" actId="47"/>
        <pc:sldMkLst>
          <pc:docMk/>
          <pc:sldMk cId="3870959680" sldId="268"/>
        </pc:sldMkLst>
      </pc:sldChg>
      <pc:sldChg chg="del">
        <pc:chgData name="Nicolás Rodríguez Uribe" userId="743eddab-4d2c-4c93-bdc4-e21608900313" providerId="ADAL" clId="{A40453F9-58C0-4DD4-A87B-BEEDE5196A9F}" dt="2023-12-10T17:12:02.995" v="149" actId="47"/>
        <pc:sldMkLst>
          <pc:docMk/>
          <pc:sldMk cId="1935842843" sldId="269"/>
        </pc:sldMkLst>
      </pc:sldChg>
      <pc:sldChg chg="modSp add mod">
        <pc:chgData name="Nicolás Rodríguez Uribe" userId="743eddab-4d2c-4c93-bdc4-e21608900313" providerId="ADAL" clId="{A40453F9-58C0-4DD4-A87B-BEEDE5196A9F}" dt="2023-12-10T17:40:37.949" v="540" actId="255"/>
        <pc:sldMkLst>
          <pc:docMk/>
          <pc:sldMk cId="3624965748" sldId="269"/>
        </pc:sldMkLst>
        <pc:spChg chg="mod">
          <ac:chgData name="Nicolás Rodríguez Uribe" userId="743eddab-4d2c-4c93-bdc4-e21608900313" providerId="ADAL" clId="{A40453F9-58C0-4DD4-A87B-BEEDE5196A9F}" dt="2023-12-10T17:40:37.949" v="540" actId="255"/>
          <ac:spMkLst>
            <pc:docMk/>
            <pc:sldMk cId="3624965748" sldId="269"/>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307132690" sldId="270"/>
        </pc:sldMkLst>
      </pc:sldChg>
      <pc:sldChg chg="modSp add mod">
        <pc:chgData name="Nicolás Rodríguez Uribe" userId="743eddab-4d2c-4c93-bdc4-e21608900313" providerId="ADAL" clId="{A40453F9-58C0-4DD4-A87B-BEEDE5196A9F}" dt="2023-12-10T17:41:52.148" v="563" actId="20577"/>
        <pc:sldMkLst>
          <pc:docMk/>
          <pc:sldMk cId="1972649456" sldId="270"/>
        </pc:sldMkLst>
        <pc:spChg chg="mod">
          <ac:chgData name="Nicolás Rodríguez Uribe" userId="743eddab-4d2c-4c93-bdc4-e21608900313" providerId="ADAL" clId="{A40453F9-58C0-4DD4-A87B-BEEDE5196A9F}" dt="2023-12-10T17:41:04.864" v="549" actId="20577"/>
          <ac:spMkLst>
            <pc:docMk/>
            <pc:sldMk cId="1972649456" sldId="270"/>
            <ac:spMk id="4" creationId="{EC7282F1-25B7-6A2B-F234-CA687E2D4AE7}"/>
          </ac:spMkLst>
        </pc:spChg>
        <pc:spChg chg="mod">
          <ac:chgData name="Nicolás Rodríguez Uribe" userId="743eddab-4d2c-4c93-bdc4-e21608900313" providerId="ADAL" clId="{A40453F9-58C0-4DD4-A87B-BEEDE5196A9F}" dt="2023-12-10T17:41:52.148" v="563" actId="20577"/>
          <ac:spMkLst>
            <pc:docMk/>
            <pc:sldMk cId="1972649456" sldId="270"/>
            <ac:spMk id="5" creationId="{CA4367EF-420F-8AB9-B445-DF046B536613}"/>
          </ac:spMkLst>
        </pc:spChg>
      </pc:sldChg>
      <pc:sldChg chg="modSp add mod">
        <pc:chgData name="Nicolás Rodríguez Uribe" userId="743eddab-4d2c-4c93-bdc4-e21608900313" providerId="ADAL" clId="{A40453F9-58C0-4DD4-A87B-BEEDE5196A9F}" dt="2023-12-10T17:42:52.785" v="589"/>
        <pc:sldMkLst>
          <pc:docMk/>
          <pc:sldMk cId="72266134" sldId="271"/>
        </pc:sldMkLst>
        <pc:spChg chg="mod">
          <ac:chgData name="Nicolás Rodríguez Uribe" userId="743eddab-4d2c-4c93-bdc4-e21608900313" providerId="ADAL" clId="{A40453F9-58C0-4DD4-A87B-BEEDE5196A9F}" dt="2023-12-10T17:42:49.651" v="588" actId="20577"/>
          <ac:spMkLst>
            <pc:docMk/>
            <pc:sldMk cId="72266134" sldId="271"/>
            <ac:spMk id="4" creationId="{EC7282F1-25B7-6A2B-F234-CA687E2D4AE7}"/>
          </ac:spMkLst>
        </pc:spChg>
        <pc:spChg chg="mod">
          <ac:chgData name="Nicolás Rodríguez Uribe" userId="743eddab-4d2c-4c93-bdc4-e21608900313" providerId="ADAL" clId="{A40453F9-58C0-4DD4-A87B-BEEDE5196A9F}" dt="2023-12-10T17:42:52.785" v="589"/>
          <ac:spMkLst>
            <pc:docMk/>
            <pc:sldMk cId="72266134" sldId="271"/>
            <ac:spMk id="5" creationId="{CA4367EF-420F-8AB9-B445-DF046B536613}"/>
          </ac:spMkLst>
        </pc:spChg>
      </pc:sldChg>
      <pc:sldChg chg="del">
        <pc:chgData name="Nicolás Rodríguez Uribe" userId="743eddab-4d2c-4c93-bdc4-e21608900313" providerId="ADAL" clId="{A40453F9-58C0-4DD4-A87B-BEEDE5196A9F}" dt="2023-12-10T17:12:02.995" v="149" actId="47"/>
        <pc:sldMkLst>
          <pc:docMk/>
          <pc:sldMk cId="2347703056" sldId="271"/>
        </pc:sldMkLst>
      </pc:sldChg>
      <pc:sldChg chg="modSp add mod">
        <pc:chgData name="Nicolás Rodríguez Uribe" userId="743eddab-4d2c-4c93-bdc4-e21608900313" providerId="ADAL" clId="{A40453F9-58C0-4DD4-A87B-BEEDE5196A9F}" dt="2023-12-10T17:43:39.331" v="599"/>
        <pc:sldMkLst>
          <pc:docMk/>
          <pc:sldMk cId="1349558903" sldId="272"/>
        </pc:sldMkLst>
        <pc:spChg chg="mod">
          <ac:chgData name="Nicolás Rodríguez Uribe" userId="743eddab-4d2c-4c93-bdc4-e21608900313" providerId="ADAL" clId="{A40453F9-58C0-4DD4-A87B-BEEDE5196A9F}" dt="2023-12-10T17:43:35.114" v="598" actId="20577"/>
          <ac:spMkLst>
            <pc:docMk/>
            <pc:sldMk cId="1349558903" sldId="272"/>
            <ac:spMk id="4" creationId="{EC7282F1-25B7-6A2B-F234-CA687E2D4AE7}"/>
          </ac:spMkLst>
        </pc:spChg>
        <pc:spChg chg="mod">
          <ac:chgData name="Nicolás Rodríguez Uribe" userId="743eddab-4d2c-4c93-bdc4-e21608900313" providerId="ADAL" clId="{A40453F9-58C0-4DD4-A87B-BEEDE5196A9F}" dt="2023-12-10T17:43:39.331" v="599"/>
          <ac:spMkLst>
            <pc:docMk/>
            <pc:sldMk cId="1349558903" sldId="272"/>
            <ac:spMk id="5" creationId="{CA4367EF-420F-8AB9-B445-DF046B536613}"/>
          </ac:spMkLst>
        </pc:spChg>
      </pc:sldChg>
      <pc:sldChg chg="modSp add mod">
        <pc:chgData name="Nicolás Rodríguez Uribe" userId="743eddab-4d2c-4c93-bdc4-e21608900313" providerId="ADAL" clId="{A40453F9-58C0-4DD4-A87B-BEEDE5196A9F}" dt="2023-12-10T17:46:53.674" v="679" actId="255"/>
        <pc:sldMkLst>
          <pc:docMk/>
          <pc:sldMk cId="2063157504" sldId="273"/>
        </pc:sldMkLst>
        <pc:spChg chg="mod">
          <ac:chgData name="Nicolás Rodríguez Uribe" userId="743eddab-4d2c-4c93-bdc4-e21608900313" providerId="ADAL" clId="{A40453F9-58C0-4DD4-A87B-BEEDE5196A9F}" dt="2023-12-10T17:44:37.224" v="657" actId="6549"/>
          <ac:spMkLst>
            <pc:docMk/>
            <pc:sldMk cId="2063157504" sldId="273"/>
            <ac:spMk id="4" creationId="{EC7282F1-25B7-6A2B-F234-CA687E2D4AE7}"/>
          </ac:spMkLst>
        </pc:spChg>
        <pc:spChg chg="mod">
          <ac:chgData name="Nicolás Rodríguez Uribe" userId="743eddab-4d2c-4c93-bdc4-e21608900313" providerId="ADAL" clId="{A40453F9-58C0-4DD4-A87B-BEEDE5196A9F}" dt="2023-12-10T17:46:53.674" v="679" actId="255"/>
          <ac:spMkLst>
            <pc:docMk/>
            <pc:sldMk cId="2063157504" sldId="273"/>
            <ac:spMk id="5" creationId="{CA4367EF-420F-8AB9-B445-DF046B536613}"/>
          </ac:spMkLst>
        </pc:spChg>
      </pc:sldChg>
      <pc:sldChg chg="modSp add mod">
        <pc:chgData name="Nicolás Rodríguez Uribe" userId="743eddab-4d2c-4c93-bdc4-e21608900313" providerId="ADAL" clId="{A40453F9-58C0-4DD4-A87B-BEEDE5196A9F}" dt="2023-12-10T17:49:32.388" v="708" actId="255"/>
        <pc:sldMkLst>
          <pc:docMk/>
          <pc:sldMk cId="940571075" sldId="274"/>
        </pc:sldMkLst>
        <pc:spChg chg="mod">
          <ac:chgData name="Nicolás Rodríguez Uribe" userId="743eddab-4d2c-4c93-bdc4-e21608900313" providerId="ADAL" clId="{A40453F9-58C0-4DD4-A87B-BEEDE5196A9F}" dt="2023-12-10T17:49:32.388" v="708" actId="255"/>
          <ac:spMkLst>
            <pc:docMk/>
            <pc:sldMk cId="940571075" sldId="274"/>
            <ac:spMk id="5" creationId="{CA4367EF-420F-8AB9-B445-DF046B536613}"/>
          </ac:spMkLst>
        </pc:spChg>
      </pc:sldChg>
      <pc:sldChg chg="modSp add mod">
        <pc:chgData name="Nicolás Rodríguez Uribe" userId="743eddab-4d2c-4c93-bdc4-e21608900313" providerId="ADAL" clId="{A40453F9-58C0-4DD4-A87B-BEEDE5196A9F}" dt="2023-12-10T19:46:02.741" v="1140" actId="20577"/>
        <pc:sldMkLst>
          <pc:docMk/>
          <pc:sldMk cId="3798182116" sldId="275"/>
        </pc:sldMkLst>
        <pc:spChg chg="mod">
          <ac:chgData name="Nicolás Rodríguez Uribe" userId="743eddab-4d2c-4c93-bdc4-e21608900313" providerId="ADAL" clId="{A40453F9-58C0-4DD4-A87B-BEEDE5196A9F}" dt="2023-12-10T17:51:04.872" v="721" actId="20577"/>
          <ac:spMkLst>
            <pc:docMk/>
            <pc:sldMk cId="3798182116" sldId="275"/>
            <ac:spMk id="4" creationId="{EC7282F1-25B7-6A2B-F234-CA687E2D4AE7}"/>
          </ac:spMkLst>
        </pc:spChg>
        <pc:spChg chg="mod">
          <ac:chgData name="Nicolás Rodríguez Uribe" userId="743eddab-4d2c-4c93-bdc4-e21608900313" providerId="ADAL" clId="{A40453F9-58C0-4DD4-A87B-BEEDE5196A9F}" dt="2023-12-10T19:46:02.741" v="1140" actId="20577"/>
          <ac:spMkLst>
            <pc:docMk/>
            <pc:sldMk cId="3798182116" sldId="275"/>
            <ac:spMk id="5" creationId="{CA4367EF-420F-8AB9-B445-DF046B536613}"/>
          </ac:spMkLst>
        </pc:spChg>
      </pc:sldChg>
      <pc:sldChg chg="modSp add mod">
        <pc:chgData name="Nicolás Rodríguez Uribe" userId="743eddab-4d2c-4c93-bdc4-e21608900313" providerId="ADAL" clId="{A40453F9-58C0-4DD4-A87B-BEEDE5196A9F}" dt="2023-12-10T17:53:08.953" v="755" actId="20577"/>
        <pc:sldMkLst>
          <pc:docMk/>
          <pc:sldMk cId="4240519041" sldId="276"/>
        </pc:sldMkLst>
        <pc:spChg chg="mod">
          <ac:chgData name="Nicolás Rodríguez Uribe" userId="743eddab-4d2c-4c93-bdc4-e21608900313" providerId="ADAL" clId="{A40453F9-58C0-4DD4-A87B-BEEDE5196A9F}" dt="2023-12-10T17:53:08.953" v="755" actId="20577"/>
          <ac:spMkLst>
            <pc:docMk/>
            <pc:sldMk cId="4240519041" sldId="276"/>
            <ac:spMk id="5" creationId="{CA4367EF-420F-8AB9-B445-DF046B536613}"/>
          </ac:spMkLst>
        </pc:spChg>
      </pc:sldChg>
      <pc:sldChg chg="modSp add mod">
        <pc:chgData name="Nicolás Rodríguez Uribe" userId="743eddab-4d2c-4c93-bdc4-e21608900313" providerId="ADAL" clId="{A40453F9-58C0-4DD4-A87B-BEEDE5196A9F}" dt="2023-12-10T17:56:30.419" v="830" actId="6549"/>
        <pc:sldMkLst>
          <pc:docMk/>
          <pc:sldMk cId="222466701" sldId="277"/>
        </pc:sldMkLst>
        <pc:spChg chg="mod">
          <ac:chgData name="Nicolás Rodríguez Uribe" userId="743eddab-4d2c-4c93-bdc4-e21608900313" providerId="ADAL" clId="{A40453F9-58C0-4DD4-A87B-BEEDE5196A9F}" dt="2023-12-10T17:56:30.419" v="830" actId="6549"/>
          <ac:spMkLst>
            <pc:docMk/>
            <pc:sldMk cId="222466701" sldId="277"/>
            <ac:spMk id="5" creationId="{CA4367EF-420F-8AB9-B445-DF046B536613}"/>
          </ac:spMkLst>
        </pc:spChg>
      </pc:sldChg>
      <pc:sldChg chg="add del">
        <pc:chgData name="Nicolás Rodríguez Uribe" userId="743eddab-4d2c-4c93-bdc4-e21608900313" providerId="ADAL" clId="{A40453F9-58C0-4DD4-A87B-BEEDE5196A9F}" dt="2023-12-10T17:53:17.719" v="757" actId="2890"/>
        <pc:sldMkLst>
          <pc:docMk/>
          <pc:sldMk cId="4047561008" sldId="277"/>
        </pc:sldMkLst>
      </pc:sldChg>
      <pc:sldChg chg="modSp add mod">
        <pc:chgData name="Nicolás Rodríguez Uribe" userId="743eddab-4d2c-4c93-bdc4-e21608900313" providerId="ADAL" clId="{A40453F9-58C0-4DD4-A87B-BEEDE5196A9F}" dt="2023-12-10T20:19:11.460" v="1141" actId="6549"/>
        <pc:sldMkLst>
          <pc:docMk/>
          <pc:sldMk cId="2167092075" sldId="278"/>
        </pc:sldMkLst>
        <pc:spChg chg="mod">
          <ac:chgData name="Nicolás Rodríguez Uribe" userId="743eddab-4d2c-4c93-bdc4-e21608900313" providerId="ADAL" clId="{A40453F9-58C0-4DD4-A87B-BEEDE5196A9F}" dt="2023-12-10T20:19:11.460" v="1141" actId="6549"/>
          <ac:spMkLst>
            <pc:docMk/>
            <pc:sldMk cId="2167092075" sldId="278"/>
            <ac:spMk id="5" creationId="{CA4367EF-420F-8AB9-B445-DF046B536613}"/>
          </ac:spMkLst>
        </pc:spChg>
      </pc:sldChg>
      <pc:sldChg chg="modSp add mod ord">
        <pc:chgData name="Nicolás Rodríguez Uribe" userId="743eddab-4d2c-4c93-bdc4-e21608900313" providerId="ADAL" clId="{A40453F9-58C0-4DD4-A87B-BEEDE5196A9F}" dt="2023-12-10T19:34:18.012" v="1021" actId="20577"/>
        <pc:sldMkLst>
          <pc:docMk/>
          <pc:sldMk cId="1044414247" sldId="279"/>
        </pc:sldMkLst>
        <pc:spChg chg="mod">
          <ac:chgData name="Nicolás Rodríguez Uribe" userId="743eddab-4d2c-4c93-bdc4-e21608900313" providerId="ADAL" clId="{A40453F9-58C0-4DD4-A87B-BEEDE5196A9F}" dt="2023-12-10T19:30:17.292" v="969"/>
          <ac:spMkLst>
            <pc:docMk/>
            <pc:sldMk cId="1044414247" sldId="279"/>
            <ac:spMk id="4" creationId="{EC7282F1-25B7-6A2B-F234-CA687E2D4AE7}"/>
          </ac:spMkLst>
        </pc:spChg>
        <pc:spChg chg="mod">
          <ac:chgData name="Nicolás Rodríguez Uribe" userId="743eddab-4d2c-4c93-bdc4-e21608900313" providerId="ADAL" clId="{A40453F9-58C0-4DD4-A87B-BEEDE5196A9F}" dt="2023-12-10T19:34:18.012" v="1021" actId="20577"/>
          <ac:spMkLst>
            <pc:docMk/>
            <pc:sldMk cId="1044414247" sldId="279"/>
            <ac:spMk id="5" creationId="{CA4367EF-420F-8AB9-B445-DF046B536613}"/>
          </ac:spMkLst>
        </pc:spChg>
      </pc:sldChg>
      <pc:sldChg chg="modSp add mod">
        <pc:chgData name="Nicolás Rodríguez Uribe" userId="743eddab-4d2c-4c93-bdc4-e21608900313" providerId="ADAL" clId="{A40453F9-58C0-4DD4-A87B-BEEDE5196A9F}" dt="2023-12-10T19:34:37.063" v="1024" actId="20577"/>
        <pc:sldMkLst>
          <pc:docMk/>
          <pc:sldMk cId="871044565" sldId="280"/>
        </pc:sldMkLst>
        <pc:spChg chg="mod">
          <ac:chgData name="Nicolás Rodríguez Uribe" userId="743eddab-4d2c-4c93-bdc4-e21608900313" providerId="ADAL" clId="{A40453F9-58C0-4DD4-A87B-BEEDE5196A9F}" dt="2023-12-10T19:34:37.063" v="1024" actId="20577"/>
          <ac:spMkLst>
            <pc:docMk/>
            <pc:sldMk cId="871044565" sldId="280"/>
            <ac:spMk id="4" creationId="{EC7282F1-25B7-6A2B-F234-CA687E2D4AE7}"/>
          </ac:spMkLst>
        </pc:spChg>
        <pc:spChg chg="mod">
          <ac:chgData name="Nicolás Rodríguez Uribe" userId="743eddab-4d2c-4c93-bdc4-e21608900313" providerId="ADAL" clId="{A40453F9-58C0-4DD4-A87B-BEEDE5196A9F}" dt="2023-12-10T19:33:24.201" v="1019" actId="14"/>
          <ac:spMkLst>
            <pc:docMk/>
            <pc:sldMk cId="871044565" sldId="280"/>
            <ac:spMk id="5" creationId="{CA4367EF-420F-8AB9-B445-DF046B536613}"/>
          </ac:spMkLst>
        </pc:spChg>
      </pc:sldChg>
      <pc:sldChg chg="modSp add mod">
        <pc:chgData name="Nicolás Rodríguez Uribe" userId="743eddab-4d2c-4c93-bdc4-e21608900313" providerId="ADAL" clId="{A40453F9-58C0-4DD4-A87B-BEEDE5196A9F}" dt="2023-12-10T19:36:31.163" v="1066" actId="6549"/>
        <pc:sldMkLst>
          <pc:docMk/>
          <pc:sldMk cId="362103022" sldId="281"/>
        </pc:sldMkLst>
        <pc:spChg chg="mod">
          <ac:chgData name="Nicolás Rodríguez Uribe" userId="743eddab-4d2c-4c93-bdc4-e21608900313" providerId="ADAL" clId="{A40453F9-58C0-4DD4-A87B-BEEDE5196A9F}" dt="2023-12-10T19:34:46.602" v="1037" actId="20577"/>
          <ac:spMkLst>
            <pc:docMk/>
            <pc:sldMk cId="362103022" sldId="281"/>
            <ac:spMk id="4" creationId="{EC7282F1-25B7-6A2B-F234-CA687E2D4AE7}"/>
          </ac:spMkLst>
        </pc:spChg>
        <pc:spChg chg="mod">
          <ac:chgData name="Nicolás Rodríguez Uribe" userId="743eddab-4d2c-4c93-bdc4-e21608900313" providerId="ADAL" clId="{A40453F9-58C0-4DD4-A87B-BEEDE5196A9F}" dt="2023-12-10T19:36:31.163" v="1066" actId="6549"/>
          <ac:spMkLst>
            <pc:docMk/>
            <pc:sldMk cId="362103022" sldId="281"/>
            <ac:spMk id="5" creationId="{CA4367EF-420F-8AB9-B445-DF046B536613}"/>
          </ac:spMkLst>
        </pc:spChg>
      </pc:sldChg>
      <pc:sldChg chg="modSp add mod">
        <pc:chgData name="Nicolás Rodríguez Uribe" userId="743eddab-4d2c-4c93-bdc4-e21608900313" providerId="ADAL" clId="{A40453F9-58C0-4DD4-A87B-BEEDE5196A9F}" dt="2023-12-10T19:41:50.483" v="1095" actId="6549"/>
        <pc:sldMkLst>
          <pc:docMk/>
          <pc:sldMk cId="4049235138" sldId="282"/>
        </pc:sldMkLst>
        <pc:spChg chg="mod">
          <ac:chgData name="Nicolás Rodríguez Uribe" userId="743eddab-4d2c-4c93-bdc4-e21608900313" providerId="ADAL" clId="{A40453F9-58C0-4DD4-A87B-BEEDE5196A9F}" dt="2023-12-10T19:38:59.624" v="1088" actId="20577"/>
          <ac:spMkLst>
            <pc:docMk/>
            <pc:sldMk cId="4049235138" sldId="282"/>
            <ac:spMk id="4" creationId="{EC7282F1-25B7-6A2B-F234-CA687E2D4AE7}"/>
          </ac:spMkLst>
        </pc:spChg>
        <pc:spChg chg="mod">
          <ac:chgData name="Nicolás Rodríguez Uribe" userId="743eddab-4d2c-4c93-bdc4-e21608900313" providerId="ADAL" clId="{A40453F9-58C0-4DD4-A87B-BEEDE5196A9F}" dt="2023-12-10T19:41:50.483" v="1095" actId="6549"/>
          <ac:spMkLst>
            <pc:docMk/>
            <pc:sldMk cId="4049235138" sldId="282"/>
            <ac:spMk id="5" creationId="{CA4367EF-420F-8AB9-B445-DF046B536613}"/>
          </ac:spMkLst>
        </pc:spChg>
      </pc:sldChg>
      <pc:sldChg chg="modSp add mod">
        <pc:chgData name="Nicolás Rodríguez Uribe" userId="743eddab-4d2c-4c93-bdc4-e21608900313" providerId="ADAL" clId="{A40453F9-58C0-4DD4-A87B-BEEDE5196A9F}" dt="2023-12-10T19:42:55.850" v="1124" actId="15"/>
        <pc:sldMkLst>
          <pc:docMk/>
          <pc:sldMk cId="4132345717" sldId="283"/>
        </pc:sldMkLst>
        <pc:spChg chg="mod">
          <ac:chgData name="Nicolás Rodríguez Uribe" userId="743eddab-4d2c-4c93-bdc4-e21608900313" providerId="ADAL" clId="{A40453F9-58C0-4DD4-A87B-BEEDE5196A9F}" dt="2023-12-10T19:42:21.638" v="1113"/>
          <ac:spMkLst>
            <pc:docMk/>
            <pc:sldMk cId="4132345717" sldId="283"/>
            <ac:spMk id="4" creationId="{EC7282F1-25B7-6A2B-F234-CA687E2D4AE7}"/>
          </ac:spMkLst>
        </pc:spChg>
        <pc:spChg chg="mod">
          <ac:chgData name="Nicolás Rodríguez Uribe" userId="743eddab-4d2c-4c93-bdc4-e21608900313" providerId="ADAL" clId="{A40453F9-58C0-4DD4-A87B-BEEDE5196A9F}" dt="2023-12-10T19:42:55.850" v="1124" actId="15"/>
          <ac:spMkLst>
            <pc:docMk/>
            <pc:sldMk cId="4132345717" sldId="283"/>
            <ac:spMk id="5" creationId="{CA4367EF-420F-8AB9-B445-DF046B536613}"/>
          </ac:spMkLst>
        </pc:spChg>
      </pc:sldChg>
      <pc:sldChg chg="modSp add mod">
        <pc:chgData name="Nicolás Rodríguez Uribe" userId="743eddab-4d2c-4c93-bdc4-e21608900313" providerId="ADAL" clId="{A40453F9-58C0-4DD4-A87B-BEEDE5196A9F}" dt="2023-12-10T21:02:05.472" v="1494" actId="6549"/>
        <pc:sldMkLst>
          <pc:docMk/>
          <pc:sldMk cId="2874041291" sldId="284"/>
        </pc:sldMkLst>
        <pc:spChg chg="mod">
          <ac:chgData name="Nicolás Rodríguez Uribe" userId="743eddab-4d2c-4c93-bdc4-e21608900313" providerId="ADAL" clId="{A40453F9-58C0-4DD4-A87B-BEEDE5196A9F}" dt="2023-12-10T21:02:05.472" v="1494" actId="6549"/>
          <ac:spMkLst>
            <pc:docMk/>
            <pc:sldMk cId="2874041291" sldId="284"/>
            <ac:spMk id="5" creationId="{CA4367EF-420F-8AB9-B445-DF046B536613}"/>
          </ac:spMkLst>
        </pc:spChg>
      </pc:sldChg>
      <pc:sldChg chg="modSp add mod ord">
        <pc:chgData name="Nicolás Rodríguez Uribe" userId="743eddab-4d2c-4c93-bdc4-e21608900313" providerId="ADAL" clId="{A40453F9-58C0-4DD4-A87B-BEEDE5196A9F}" dt="2023-12-10T20:37:22.849" v="1248" actId="20577"/>
        <pc:sldMkLst>
          <pc:docMk/>
          <pc:sldMk cId="1361916479" sldId="285"/>
        </pc:sldMkLst>
        <pc:spChg chg="mod">
          <ac:chgData name="Nicolás Rodríguez Uribe" userId="743eddab-4d2c-4c93-bdc4-e21608900313" providerId="ADAL" clId="{A40453F9-58C0-4DD4-A87B-BEEDE5196A9F}" dt="2023-12-10T20:37:22.849" v="1248" actId="20577"/>
          <ac:spMkLst>
            <pc:docMk/>
            <pc:sldMk cId="1361916479" sldId="285"/>
            <ac:spMk id="4" creationId="{EC7282F1-25B7-6A2B-F234-CA687E2D4AE7}"/>
          </ac:spMkLst>
        </pc:spChg>
        <pc:spChg chg="mod">
          <ac:chgData name="Nicolás Rodríguez Uribe" userId="743eddab-4d2c-4c93-bdc4-e21608900313" providerId="ADAL" clId="{A40453F9-58C0-4DD4-A87B-BEEDE5196A9F}" dt="2023-12-10T20:36:43.110" v="1235" actId="6549"/>
          <ac:spMkLst>
            <pc:docMk/>
            <pc:sldMk cId="1361916479" sldId="285"/>
            <ac:spMk id="5" creationId="{CA4367EF-420F-8AB9-B445-DF046B536613}"/>
          </ac:spMkLst>
        </pc:spChg>
      </pc:sldChg>
      <pc:sldChg chg="modSp add mod ord">
        <pc:chgData name="Nicolás Rodríguez Uribe" userId="743eddab-4d2c-4c93-bdc4-e21608900313" providerId="ADAL" clId="{A40453F9-58C0-4DD4-A87B-BEEDE5196A9F}" dt="2023-12-10T20:42:11.768" v="1407" actId="20577"/>
        <pc:sldMkLst>
          <pc:docMk/>
          <pc:sldMk cId="1459178852" sldId="286"/>
        </pc:sldMkLst>
        <pc:spChg chg="mod">
          <ac:chgData name="Nicolás Rodríguez Uribe" userId="743eddab-4d2c-4c93-bdc4-e21608900313" providerId="ADAL" clId="{A40453F9-58C0-4DD4-A87B-BEEDE5196A9F}" dt="2023-12-10T20:41:04.588" v="1353" actId="20577"/>
          <ac:spMkLst>
            <pc:docMk/>
            <pc:sldMk cId="1459178852" sldId="286"/>
            <ac:spMk id="4" creationId="{EC7282F1-25B7-6A2B-F234-CA687E2D4AE7}"/>
          </ac:spMkLst>
        </pc:spChg>
        <pc:spChg chg="mod">
          <ac:chgData name="Nicolás Rodríguez Uribe" userId="743eddab-4d2c-4c93-bdc4-e21608900313" providerId="ADAL" clId="{A40453F9-58C0-4DD4-A87B-BEEDE5196A9F}" dt="2023-12-10T20:42:11.768" v="1407" actId="20577"/>
          <ac:spMkLst>
            <pc:docMk/>
            <pc:sldMk cId="1459178852" sldId="286"/>
            <ac:spMk id="5" creationId="{CA4367EF-420F-8AB9-B445-DF046B536613}"/>
          </ac:spMkLst>
        </pc:spChg>
      </pc:sldChg>
      <pc:sldChg chg="modSp add mod">
        <pc:chgData name="Nicolás Rodríguez Uribe" userId="743eddab-4d2c-4c93-bdc4-e21608900313" providerId="ADAL" clId="{A40453F9-58C0-4DD4-A87B-BEEDE5196A9F}" dt="2023-12-10T20:39:39.201" v="1303" actId="20577"/>
        <pc:sldMkLst>
          <pc:docMk/>
          <pc:sldMk cId="2046362430" sldId="287"/>
        </pc:sldMkLst>
        <pc:spChg chg="mod">
          <ac:chgData name="Nicolás Rodríguez Uribe" userId="743eddab-4d2c-4c93-bdc4-e21608900313" providerId="ADAL" clId="{A40453F9-58C0-4DD4-A87B-BEEDE5196A9F}" dt="2023-12-10T20:39:39.201" v="1303" actId="20577"/>
          <ac:spMkLst>
            <pc:docMk/>
            <pc:sldMk cId="2046362430" sldId="287"/>
            <ac:spMk id="4" creationId="{EC7282F1-25B7-6A2B-F234-CA687E2D4AE7}"/>
          </ac:spMkLst>
        </pc:spChg>
        <pc:spChg chg="mod">
          <ac:chgData name="Nicolás Rodríguez Uribe" userId="743eddab-4d2c-4c93-bdc4-e21608900313" providerId="ADAL" clId="{A40453F9-58C0-4DD4-A87B-BEEDE5196A9F}" dt="2023-12-10T20:39:15.223" v="1279" actId="313"/>
          <ac:spMkLst>
            <pc:docMk/>
            <pc:sldMk cId="2046362430" sldId="287"/>
            <ac:spMk id="5" creationId="{CA4367EF-420F-8AB9-B445-DF046B536613}"/>
          </ac:spMkLst>
        </pc:spChg>
      </pc:sldChg>
      <pc:sldChg chg="modSp add mod">
        <pc:chgData name="Nicolás Rodríguez Uribe" userId="743eddab-4d2c-4c93-bdc4-e21608900313" providerId="ADAL" clId="{A40453F9-58C0-4DD4-A87B-BEEDE5196A9F}" dt="2023-12-10T20:49:18.291" v="1493" actId="6549"/>
        <pc:sldMkLst>
          <pc:docMk/>
          <pc:sldMk cId="4158518650" sldId="288"/>
        </pc:sldMkLst>
        <pc:spChg chg="mod">
          <ac:chgData name="Nicolás Rodríguez Uribe" userId="743eddab-4d2c-4c93-bdc4-e21608900313" providerId="ADAL" clId="{A40453F9-58C0-4DD4-A87B-BEEDE5196A9F}" dt="2023-12-10T20:43:20.800" v="1427" actId="20577"/>
          <ac:spMkLst>
            <pc:docMk/>
            <pc:sldMk cId="4158518650" sldId="288"/>
            <ac:spMk id="4" creationId="{EC7282F1-25B7-6A2B-F234-CA687E2D4AE7}"/>
          </ac:spMkLst>
        </pc:spChg>
        <pc:spChg chg="mod">
          <ac:chgData name="Nicolás Rodríguez Uribe" userId="743eddab-4d2c-4c93-bdc4-e21608900313" providerId="ADAL" clId="{A40453F9-58C0-4DD4-A87B-BEEDE5196A9F}" dt="2023-12-10T20:49:18.291" v="1493" actId="6549"/>
          <ac:spMkLst>
            <pc:docMk/>
            <pc:sldMk cId="4158518650" sldId="288"/>
            <ac:spMk id="5" creationId="{CA4367EF-420F-8AB9-B445-DF046B536613}"/>
          </ac:spMkLst>
        </pc:spChg>
      </pc:sldChg>
      <pc:sldChg chg="modSp add mod">
        <pc:chgData name="Nicolás Rodríguez Uribe" userId="743eddab-4d2c-4c93-bdc4-e21608900313" providerId="ADAL" clId="{A40453F9-58C0-4DD4-A87B-BEEDE5196A9F}" dt="2023-12-10T21:04:07.346" v="1558" actId="6549"/>
        <pc:sldMkLst>
          <pc:docMk/>
          <pc:sldMk cId="3571609793" sldId="289"/>
        </pc:sldMkLst>
        <pc:spChg chg="mod">
          <ac:chgData name="Nicolás Rodríguez Uribe" userId="743eddab-4d2c-4c93-bdc4-e21608900313" providerId="ADAL" clId="{A40453F9-58C0-4DD4-A87B-BEEDE5196A9F}" dt="2023-12-10T21:02:30.280" v="1527" actId="20577"/>
          <ac:spMkLst>
            <pc:docMk/>
            <pc:sldMk cId="3571609793" sldId="289"/>
            <ac:spMk id="4" creationId="{EC7282F1-25B7-6A2B-F234-CA687E2D4AE7}"/>
          </ac:spMkLst>
        </pc:spChg>
        <pc:spChg chg="mod">
          <ac:chgData name="Nicolás Rodríguez Uribe" userId="743eddab-4d2c-4c93-bdc4-e21608900313" providerId="ADAL" clId="{A40453F9-58C0-4DD4-A87B-BEEDE5196A9F}" dt="2023-12-10T21:04:07.346" v="1558" actId="6549"/>
          <ac:spMkLst>
            <pc:docMk/>
            <pc:sldMk cId="3571609793" sldId="289"/>
            <ac:spMk id="5" creationId="{CA4367EF-420F-8AB9-B445-DF046B536613}"/>
          </ac:spMkLst>
        </pc:spChg>
      </pc:sldChg>
      <pc:sldChg chg="modSp add mod">
        <pc:chgData name="Nicolás Rodríguez Uribe" userId="743eddab-4d2c-4c93-bdc4-e21608900313" providerId="ADAL" clId="{A40453F9-58C0-4DD4-A87B-BEEDE5196A9F}" dt="2023-12-10T21:05:53.723" v="1589" actId="20577"/>
        <pc:sldMkLst>
          <pc:docMk/>
          <pc:sldMk cId="2822886097" sldId="290"/>
        </pc:sldMkLst>
        <pc:spChg chg="mod">
          <ac:chgData name="Nicolás Rodríguez Uribe" userId="743eddab-4d2c-4c93-bdc4-e21608900313" providerId="ADAL" clId="{A40453F9-58C0-4DD4-A87B-BEEDE5196A9F}" dt="2023-12-10T21:05:27.014" v="1572" actId="20577"/>
          <ac:spMkLst>
            <pc:docMk/>
            <pc:sldMk cId="2822886097" sldId="290"/>
            <ac:spMk id="4" creationId="{EC7282F1-25B7-6A2B-F234-CA687E2D4AE7}"/>
          </ac:spMkLst>
        </pc:spChg>
        <pc:spChg chg="mod">
          <ac:chgData name="Nicolás Rodríguez Uribe" userId="743eddab-4d2c-4c93-bdc4-e21608900313" providerId="ADAL" clId="{A40453F9-58C0-4DD4-A87B-BEEDE5196A9F}" dt="2023-12-10T21:05:53.723" v="1589" actId="20577"/>
          <ac:spMkLst>
            <pc:docMk/>
            <pc:sldMk cId="2822886097" sldId="290"/>
            <ac:spMk id="5" creationId="{CA4367EF-420F-8AB9-B445-DF046B536613}"/>
          </ac:spMkLst>
        </pc:spChg>
      </pc:sldChg>
      <pc:sldChg chg="modSp add mod">
        <pc:chgData name="Nicolás Rodríguez Uribe" userId="743eddab-4d2c-4c93-bdc4-e21608900313" providerId="ADAL" clId="{A40453F9-58C0-4DD4-A87B-BEEDE5196A9F}" dt="2023-12-10T21:06:51.652" v="1608" actId="20577"/>
        <pc:sldMkLst>
          <pc:docMk/>
          <pc:sldMk cId="1878018585" sldId="291"/>
        </pc:sldMkLst>
        <pc:spChg chg="mod">
          <ac:chgData name="Nicolás Rodríguez Uribe" userId="743eddab-4d2c-4c93-bdc4-e21608900313" providerId="ADAL" clId="{A40453F9-58C0-4DD4-A87B-BEEDE5196A9F}" dt="2023-12-10T21:06:45.074" v="1602" actId="20577"/>
          <ac:spMkLst>
            <pc:docMk/>
            <pc:sldMk cId="1878018585" sldId="291"/>
            <ac:spMk id="4" creationId="{EC7282F1-25B7-6A2B-F234-CA687E2D4AE7}"/>
          </ac:spMkLst>
        </pc:spChg>
        <pc:spChg chg="mod">
          <ac:chgData name="Nicolás Rodríguez Uribe" userId="743eddab-4d2c-4c93-bdc4-e21608900313" providerId="ADAL" clId="{A40453F9-58C0-4DD4-A87B-BEEDE5196A9F}" dt="2023-12-10T21:06:51.652" v="1608" actId="20577"/>
          <ac:spMkLst>
            <pc:docMk/>
            <pc:sldMk cId="1878018585" sldId="291"/>
            <ac:spMk id="5" creationId="{CA4367EF-420F-8AB9-B445-DF046B536613}"/>
          </ac:spMkLst>
        </pc:spChg>
      </pc:sldChg>
      <pc:sldChg chg="modSp add mod">
        <pc:chgData name="Nicolás Rodríguez Uribe" userId="743eddab-4d2c-4c93-bdc4-e21608900313" providerId="ADAL" clId="{A40453F9-58C0-4DD4-A87B-BEEDE5196A9F}" dt="2023-12-10T21:21:01.292" v="1736" actId="20577"/>
        <pc:sldMkLst>
          <pc:docMk/>
          <pc:sldMk cId="2304861829" sldId="292"/>
        </pc:sldMkLst>
        <pc:spChg chg="mod">
          <ac:chgData name="Nicolás Rodríguez Uribe" userId="743eddab-4d2c-4c93-bdc4-e21608900313" providerId="ADAL" clId="{A40453F9-58C0-4DD4-A87B-BEEDE5196A9F}" dt="2023-12-10T21:21:01.292" v="1736" actId="20577"/>
          <ac:spMkLst>
            <pc:docMk/>
            <pc:sldMk cId="2304861829" sldId="292"/>
            <ac:spMk id="4" creationId="{EC7282F1-25B7-6A2B-F234-CA687E2D4AE7}"/>
          </ac:spMkLst>
        </pc:spChg>
        <pc:spChg chg="mod">
          <ac:chgData name="Nicolás Rodríguez Uribe" userId="743eddab-4d2c-4c93-bdc4-e21608900313" providerId="ADAL" clId="{A40453F9-58C0-4DD4-A87B-BEEDE5196A9F}" dt="2023-12-10T21:18:21.768" v="1670" actId="20577"/>
          <ac:spMkLst>
            <pc:docMk/>
            <pc:sldMk cId="2304861829" sldId="292"/>
            <ac:spMk id="5" creationId="{CA4367EF-420F-8AB9-B445-DF046B536613}"/>
          </ac:spMkLst>
        </pc:spChg>
      </pc:sldChg>
      <pc:sldChg chg="modSp add mod">
        <pc:chgData name="Nicolás Rodríguez Uribe" userId="743eddab-4d2c-4c93-bdc4-e21608900313" providerId="ADAL" clId="{A40453F9-58C0-4DD4-A87B-BEEDE5196A9F}" dt="2023-12-10T22:01:39.186" v="1858" actId="20577"/>
        <pc:sldMkLst>
          <pc:docMk/>
          <pc:sldMk cId="4180865402" sldId="293"/>
        </pc:sldMkLst>
        <pc:spChg chg="mod">
          <ac:chgData name="Nicolás Rodríguez Uribe" userId="743eddab-4d2c-4c93-bdc4-e21608900313" providerId="ADAL" clId="{A40453F9-58C0-4DD4-A87B-BEEDE5196A9F}" dt="2023-12-10T21:20:59.217" v="1735" actId="20577"/>
          <ac:spMkLst>
            <pc:docMk/>
            <pc:sldMk cId="4180865402" sldId="293"/>
            <ac:spMk id="4" creationId="{EC7282F1-25B7-6A2B-F234-CA687E2D4AE7}"/>
          </ac:spMkLst>
        </pc:spChg>
        <pc:spChg chg="mod">
          <ac:chgData name="Nicolás Rodríguez Uribe" userId="743eddab-4d2c-4c93-bdc4-e21608900313" providerId="ADAL" clId="{A40453F9-58C0-4DD4-A87B-BEEDE5196A9F}" dt="2023-12-10T22:01:39.186" v="1858" actId="20577"/>
          <ac:spMkLst>
            <pc:docMk/>
            <pc:sldMk cId="4180865402" sldId="293"/>
            <ac:spMk id="5" creationId="{CA4367EF-420F-8AB9-B445-DF046B536613}"/>
          </ac:spMkLst>
        </pc:spChg>
      </pc:sldChg>
      <pc:sldChg chg="modSp add mod">
        <pc:chgData name="Nicolás Rodríguez Uribe" userId="743eddab-4d2c-4c93-bdc4-e21608900313" providerId="ADAL" clId="{A40453F9-58C0-4DD4-A87B-BEEDE5196A9F}" dt="2023-12-10T21:21:17.827" v="1742" actId="20577"/>
        <pc:sldMkLst>
          <pc:docMk/>
          <pc:sldMk cId="907985162" sldId="294"/>
        </pc:sldMkLst>
        <pc:spChg chg="mod">
          <ac:chgData name="Nicolás Rodríguez Uribe" userId="743eddab-4d2c-4c93-bdc4-e21608900313" providerId="ADAL" clId="{A40453F9-58C0-4DD4-A87B-BEEDE5196A9F}" dt="2023-12-10T21:20:55.800" v="1734" actId="20577"/>
          <ac:spMkLst>
            <pc:docMk/>
            <pc:sldMk cId="907985162" sldId="294"/>
            <ac:spMk id="4" creationId="{EC7282F1-25B7-6A2B-F234-CA687E2D4AE7}"/>
          </ac:spMkLst>
        </pc:spChg>
        <pc:spChg chg="mod">
          <ac:chgData name="Nicolás Rodríguez Uribe" userId="743eddab-4d2c-4c93-bdc4-e21608900313" providerId="ADAL" clId="{A40453F9-58C0-4DD4-A87B-BEEDE5196A9F}" dt="2023-12-10T21:21:17.827" v="1742" actId="20577"/>
          <ac:spMkLst>
            <pc:docMk/>
            <pc:sldMk cId="907985162" sldId="294"/>
            <ac:spMk id="5" creationId="{CA4367EF-420F-8AB9-B445-DF046B536613}"/>
          </ac:spMkLst>
        </pc:spChg>
      </pc:sldChg>
      <pc:sldChg chg="modSp add mod">
        <pc:chgData name="Nicolás Rodríguez Uribe" userId="743eddab-4d2c-4c93-bdc4-e21608900313" providerId="ADAL" clId="{A40453F9-58C0-4DD4-A87B-BEEDE5196A9F}" dt="2023-12-10T21:21:45.788" v="1760" actId="20577"/>
        <pc:sldMkLst>
          <pc:docMk/>
          <pc:sldMk cId="2750934253" sldId="295"/>
        </pc:sldMkLst>
        <pc:spChg chg="mod">
          <ac:chgData name="Nicolás Rodríguez Uribe" userId="743eddab-4d2c-4c93-bdc4-e21608900313" providerId="ADAL" clId="{A40453F9-58C0-4DD4-A87B-BEEDE5196A9F}" dt="2023-12-10T21:21:45.788" v="1760" actId="20577"/>
          <ac:spMkLst>
            <pc:docMk/>
            <pc:sldMk cId="2750934253" sldId="295"/>
            <ac:spMk id="4" creationId="{EC7282F1-25B7-6A2B-F234-CA687E2D4AE7}"/>
          </ac:spMkLst>
        </pc:spChg>
        <pc:spChg chg="mod">
          <ac:chgData name="Nicolás Rodríguez Uribe" userId="743eddab-4d2c-4c93-bdc4-e21608900313" providerId="ADAL" clId="{A40453F9-58C0-4DD4-A87B-BEEDE5196A9F}" dt="2023-12-10T21:21:39.092" v="1744"/>
          <ac:spMkLst>
            <pc:docMk/>
            <pc:sldMk cId="2750934253" sldId="295"/>
            <ac:spMk id="5" creationId="{CA4367EF-420F-8AB9-B445-DF046B536613}"/>
          </ac:spMkLst>
        </pc:spChg>
      </pc:sldChg>
      <pc:sldChg chg="modSp add mod">
        <pc:chgData name="Nicolás Rodríguez Uribe" userId="743eddab-4d2c-4c93-bdc4-e21608900313" providerId="ADAL" clId="{A40453F9-58C0-4DD4-A87B-BEEDE5196A9F}" dt="2023-12-10T21:22:30.812" v="1784" actId="20577"/>
        <pc:sldMkLst>
          <pc:docMk/>
          <pc:sldMk cId="2922920517" sldId="296"/>
        </pc:sldMkLst>
        <pc:spChg chg="mod">
          <ac:chgData name="Nicolás Rodríguez Uribe" userId="743eddab-4d2c-4c93-bdc4-e21608900313" providerId="ADAL" clId="{A40453F9-58C0-4DD4-A87B-BEEDE5196A9F}" dt="2023-12-10T21:22:12.749" v="1773" actId="20577"/>
          <ac:spMkLst>
            <pc:docMk/>
            <pc:sldMk cId="2922920517" sldId="296"/>
            <ac:spMk id="4" creationId="{EC7282F1-25B7-6A2B-F234-CA687E2D4AE7}"/>
          </ac:spMkLst>
        </pc:spChg>
        <pc:spChg chg="mod">
          <ac:chgData name="Nicolás Rodríguez Uribe" userId="743eddab-4d2c-4c93-bdc4-e21608900313" providerId="ADAL" clId="{A40453F9-58C0-4DD4-A87B-BEEDE5196A9F}" dt="2023-12-10T21:22:30.812" v="1784" actId="20577"/>
          <ac:spMkLst>
            <pc:docMk/>
            <pc:sldMk cId="2922920517" sldId="296"/>
            <ac:spMk id="5" creationId="{CA4367EF-420F-8AB9-B445-DF046B536613}"/>
          </ac:spMkLst>
        </pc:spChg>
      </pc:sldChg>
      <pc:sldChg chg="modSp add mod">
        <pc:chgData name="Nicolás Rodríguez Uribe" userId="743eddab-4d2c-4c93-bdc4-e21608900313" providerId="ADAL" clId="{A40453F9-58C0-4DD4-A87B-BEEDE5196A9F}" dt="2023-12-10T21:54:02.952" v="1815" actId="20577"/>
        <pc:sldMkLst>
          <pc:docMk/>
          <pc:sldMk cId="4051084814" sldId="297"/>
        </pc:sldMkLst>
        <pc:spChg chg="mod">
          <ac:chgData name="Nicolás Rodríguez Uribe" userId="743eddab-4d2c-4c93-bdc4-e21608900313" providerId="ADAL" clId="{A40453F9-58C0-4DD4-A87B-BEEDE5196A9F}" dt="2023-12-10T21:47:23.326" v="1800" actId="20577"/>
          <ac:spMkLst>
            <pc:docMk/>
            <pc:sldMk cId="4051084814" sldId="297"/>
            <ac:spMk id="4" creationId="{EC7282F1-25B7-6A2B-F234-CA687E2D4AE7}"/>
          </ac:spMkLst>
        </pc:spChg>
        <pc:spChg chg="mod">
          <ac:chgData name="Nicolás Rodríguez Uribe" userId="743eddab-4d2c-4c93-bdc4-e21608900313" providerId="ADAL" clId="{A40453F9-58C0-4DD4-A87B-BEEDE5196A9F}" dt="2023-12-10T21:54:02.952" v="1815" actId="20577"/>
          <ac:spMkLst>
            <pc:docMk/>
            <pc:sldMk cId="4051084814" sldId="297"/>
            <ac:spMk id="5" creationId="{CA4367EF-420F-8AB9-B445-DF046B536613}"/>
          </ac:spMkLst>
        </pc:spChg>
      </pc:sldChg>
      <pc:sldChg chg="modSp add mod">
        <pc:chgData name="Nicolás Rodríguez Uribe" userId="743eddab-4d2c-4c93-bdc4-e21608900313" providerId="ADAL" clId="{A40453F9-58C0-4DD4-A87B-BEEDE5196A9F}" dt="2023-12-10T22:00:16.606" v="1849" actId="6549"/>
        <pc:sldMkLst>
          <pc:docMk/>
          <pc:sldMk cId="2147340386" sldId="298"/>
        </pc:sldMkLst>
        <pc:spChg chg="mod">
          <ac:chgData name="Nicolás Rodríguez Uribe" userId="743eddab-4d2c-4c93-bdc4-e21608900313" providerId="ADAL" clId="{A40453F9-58C0-4DD4-A87B-BEEDE5196A9F}" dt="2023-12-10T21:54:46.965" v="1822" actId="20577"/>
          <ac:spMkLst>
            <pc:docMk/>
            <pc:sldMk cId="2147340386" sldId="298"/>
            <ac:spMk id="4" creationId="{EC7282F1-25B7-6A2B-F234-CA687E2D4AE7}"/>
          </ac:spMkLst>
        </pc:spChg>
        <pc:spChg chg="mod">
          <ac:chgData name="Nicolás Rodríguez Uribe" userId="743eddab-4d2c-4c93-bdc4-e21608900313" providerId="ADAL" clId="{A40453F9-58C0-4DD4-A87B-BEEDE5196A9F}" dt="2023-12-10T22:00:16.606" v="1849" actId="6549"/>
          <ac:spMkLst>
            <pc:docMk/>
            <pc:sldMk cId="2147340386" sldId="298"/>
            <ac:spMk id="5" creationId="{CA4367EF-420F-8AB9-B445-DF046B536613}"/>
          </ac:spMkLst>
        </pc:spChg>
      </pc:sldChg>
      <pc:sldChg chg="modSp add mod">
        <pc:chgData name="Nicolás Rodríguez Uribe" userId="743eddab-4d2c-4c93-bdc4-e21608900313" providerId="ADAL" clId="{A40453F9-58C0-4DD4-A87B-BEEDE5196A9F}" dt="2023-12-10T22:00:36.348" v="1856" actId="20577"/>
        <pc:sldMkLst>
          <pc:docMk/>
          <pc:sldMk cId="2681228311" sldId="299"/>
        </pc:sldMkLst>
        <pc:spChg chg="mod">
          <ac:chgData name="Nicolás Rodríguez Uribe" userId="743eddab-4d2c-4c93-bdc4-e21608900313" providerId="ADAL" clId="{A40453F9-58C0-4DD4-A87B-BEEDE5196A9F}" dt="2023-12-10T22:00:12.565" v="1848" actId="20577"/>
          <ac:spMkLst>
            <pc:docMk/>
            <pc:sldMk cId="2681228311" sldId="299"/>
            <ac:spMk id="4" creationId="{EC7282F1-25B7-6A2B-F234-CA687E2D4AE7}"/>
          </ac:spMkLst>
        </pc:spChg>
        <pc:spChg chg="mod">
          <ac:chgData name="Nicolás Rodríguez Uribe" userId="743eddab-4d2c-4c93-bdc4-e21608900313" providerId="ADAL" clId="{A40453F9-58C0-4DD4-A87B-BEEDE5196A9F}" dt="2023-12-10T22:00:36.348" v="1856" actId="20577"/>
          <ac:spMkLst>
            <pc:docMk/>
            <pc:sldMk cId="2681228311" sldId="299"/>
            <ac:spMk id="5" creationId="{CA4367EF-420F-8AB9-B445-DF046B536613}"/>
          </ac:spMkLst>
        </pc:spChg>
      </pc:sldChg>
      <pc:sldChg chg="modSp add mod">
        <pc:chgData name="Nicolás Rodríguez Uribe" userId="743eddab-4d2c-4c93-bdc4-e21608900313" providerId="ADAL" clId="{A40453F9-58C0-4DD4-A87B-BEEDE5196A9F}" dt="2023-12-10T22:08:38.691" v="1875" actId="20577"/>
        <pc:sldMkLst>
          <pc:docMk/>
          <pc:sldMk cId="473421831" sldId="300"/>
        </pc:sldMkLst>
        <pc:spChg chg="mod">
          <ac:chgData name="Nicolás Rodríguez Uribe" userId="743eddab-4d2c-4c93-bdc4-e21608900313" providerId="ADAL" clId="{A40453F9-58C0-4DD4-A87B-BEEDE5196A9F}" dt="2023-12-10T22:08:38.691" v="1875" actId="20577"/>
          <ac:spMkLst>
            <pc:docMk/>
            <pc:sldMk cId="473421831" sldId="300"/>
            <ac:spMk id="4" creationId="{EC7282F1-25B7-6A2B-F234-CA687E2D4AE7}"/>
          </ac:spMkLst>
        </pc:spChg>
        <pc:spChg chg="mod">
          <ac:chgData name="Nicolás Rodríguez Uribe" userId="743eddab-4d2c-4c93-bdc4-e21608900313" providerId="ADAL" clId="{A40453F9-58C0-4DD4-A87B-BEEDE5196A9F}" dt="2023-12-10T22:08:30.989" v="1863" actId="20577"/>
          <ac:spMkLst>
            <pc:docMk/>
            <pc:sldMk cId="473421831" sldId="300"/>
            <ac:spMk id="5" creationId="{CA4367EF-420F-8AB9-B445-DF046B536613}"/>
          </ac:spMkLst>
        </pc:spChg>
      </pc:sldChg>
    </pc:docChg>
  </pc:docChgLst>
  <pc:docChgLst>
    <pc:chgData name="Nicolás Rodríguez Uribe" userId="743eddab-4d2c-4c93-bdc4-e21608900313" providerId="ADAL" clId="{F587B0DE-9DE0-4A3F-84A3-385E77231ABF}"/>
    <pc:docChg chg="undo custSel addSld delSld modSld delMainMaster modMainMaster">
      <pc:chgData name="Nicolás Rodríguez Uribe" userId="743eddab-4d2c-4c93-bdc4-e21608900313" providerId="ADAL" clId="{F587B0DE-9DE0-4A3F-84A3-385E77231ABF}" dt="2023-09-22T14:00:29.380" v="608" actId="1076"/>
      <pc:docMkLst>
        <pc:docMk/>
      </pc:docMkLst>
      <pc:sldChg chg="addSp delSp modSp add mod">
        <pc:chgData name="Nicolás Rodríguez Uribe" userId="743eddab-4d2c-4c93-bdc4-e21608900313" providerId="ADAL" clId="{F587B0DE-9DE0-4A3F-84A3-385E77231ABF}" dt="2023-09-15T14:36:11.951" v="489" actId="22"/>
        <pc:sldMkLst>
          <pc:docMk/>
          <pc:sldMk cId="0" sldId="256"/>
        </pc:sldMkLst>
        <pc:spChg chg="add mod">
          <ac:chgData name="Nicolás Rodríguez Uribe" userId="743eddab-4d2c-4c93-bdc4-e21608900313" providerId="ADAL" clId="{F587B0DE-9DE0-4A3F-84A3-385E77231ABF}" dt="2023-09-15T14:12:56.294" v="461" actId="1076"/>
          <ac:spMkLst>
            <pc:docMk/>
            <pc:sldMk cId="0" sldId="256"/>
            <ac:spMk id="8" creationId="{EDE3D86E-5564-7827-58E0-3D3BA69429A9}"/>
          </ac:spMkLst>
        </pc:spChg>
        <pc:picChg chg="add del">
          <ac:chgData name="Nicolás Rodríguez Uribe" userId="743eddab-4d2c-4c93-bdc4-e21608900313" providerId="ADAL" clId="{F587B0DE-9DE0-4A3F-84A3-385E77231ABF}" dt="2023-09-15T14:36:11.951" v="489" actId="22"/>
          <ac:picMkLst>
            <pc:docMk/>
            <pc:sldMk cId="0" sldId="256"/>
            <ac:picMk id="5" creationId="{1C1F4FFA-0BFC-8146-04A0-6001F78E9F93}"/>
          </ac:picMkLst>
        </pc:picChg>
        <pc:picChg chg="add del mod">
          <ac:chgData name="Nicolás Rodríguez Uribe" userId="743eddab-4d2c-4c93-bdc4-e21608900313" providerId="ADAL" clId="{F587B0DE-9DE0-4A3F-84A3-385E77231ABF}" dt="2023-09-15T14:11:13.247" v="447" actId="478"/>
          <ac:picMkLst>
            <pc:docMk/>
            <pc:sldMk cId="0" sldId="256"/>
            <ac:picMk id="5" creationId="{A2D55ACD-9BD8-F87E-BB72-7A1EEE05EC3B}"/>
          </ac:picMkLst>
        </pc:picChg>
        <pc:picChg chg="add del mod">
          <ac:chgData name="Nicolás Rodríguez Uribe" userId="743eddab-4d2c-4c93-bdc4-e21608900313" providerId="ADAL" clId="{F587B0DE-9DE0-4A3F-84A3-385E77231ABF}" dt="2023-09-15T14:12:40.095" v="457" actId="478"/>
          <ac:picMkLst>
            <pc:docMk/>
            <pc:sldMk cId="0" sldId="256"/>
            <ac:picMk id="7" creationId="{433EA50F-D344-C3A0-0EE3-CE2122E69096}"/>
          </ac:picMkLst>
        </pc:picChg>
      </pc:sldChg>
      <pc:sldChg chg="modSp mod">
        <pc:chgData name="Nicolás Rodríguez Uribe" userId="743eddab-4d2c-4c93-bdc4-e21608900313" providerId="ADAL" clId="{F587B0DE-9DE0-4A3F-84A3-385E77231ABF}" dt="2023-09-15T13:47:13.170" v="340" actId="20577"/>
        <pc:sldMkLst>
          <pc:docMk/>
          <pc:sldMk cId="2047059153" sldId="257"/>
        </pc:sldMkLst>
        <pc:spChg chg="mod">
          <ac:chgData name="Nicolás Rodríguez Uribe" userId="743eddab-4d2c-4c93-bdc4-e21608900313" providerId="ADAL" clId="{F587B0DE-9DE0-4A3F-84A3-385E77231ABF}" dt="2023-09-15T07:54:23.985" v="116" actId="1076"/>
          <ac:spMkLst>
            <pc:docMk/>
            <pc:sldMk cId="2047059153" sldId="257"/>
            <ac:spMk id="4" creationId="{EC7282F1-25B7-6A2B-F234-CA687E2D4AE7}"/>
          </ac:spMkLst>
        </pc:spChg>
        <pc:spChg chg="mod">
          <ac:chgData name="Nicolás Rodríguez Uribe" userId="743eddab-4d2c-4c93-bdc4-e21608900313" providerId="ADAL" clId="{F587B0DE-9DE0-4A3F-84A3-385E77231ABF}" dt="2023-09-15T13:47:13.170" v="340" actId="20577"/>
          <ac:spMkLst>
            <pc:docMk/>
            <pc:sldMk cId="2047059153" sldId="257"/>
            <ac:spMk id="5" creationId="{CA4367EF-420F-8AB9-B445-DF046B536613}"/>
          </ac:spMkLst>
        </pc:spChg>
      </pc:sldChg>
      <pc:sldChg chg="addSp delSp modSp new mod modClrScheme chgLayout">
        <pc:chgData name="Nicolás Rodríguez Uribe" userId="743eddab-4d2c-4c93-bdc4-e21608900313" providerId="ADAL" clId="{F587B0DE-9DE0-4A3F-84A3-385E77231ABF}" dt="2023-09-13T16:12:02.250" v="48" actId="700"/>
        <pc:sldMkLst>
          <pc:docMk/>
          <pc:sldMk cId="2429013693" sldId="257"/>
        </pc:sldMkLst>
        <pc:spChg chg="del mod ord">
          <ac:chgData name="Nicolás Rodríguez Uribe" userId="743eddab-4d2c-4c93-bdc4-e21608900313" providerId="ADAL" clId="{F587B0DE-9DE0-4A3F-84A3-385E77231ABF}" dt="2023-09-13T16:09:50.243" v="9" actId="700"/>
          <ac:spMkLst>
            <pc:docMk/>
            <pc:sldMk cId="2429013693" sldId="257"/>
            <ac:spMk id="2" creationId="{8D37D2BE-E39A-5EB9-5E7B-327776B2D231}"/>
          </ac:spMkLst>
        </pc:spChg>
        <pc:spChg chg="del mod">
          <ac:chgData name="Nicolás Rodríguez Uribe" userId="743eddab-4d2c-4c93-bdc4-e21608900313" providerId="ADAL" clId="{F587B0DE-9DE0-4A3F-84A3-385E77231ABF}" dt="2023-09-13T16:09:50.243" v="9" actId="700"/>
          <ac:spMkLst>
            <pc:docMk/>
            <pc:sldMk cId="2429013693" sldId="257"/>
            <ac:spMk id="3" creationId="{68ACB923-CBA5-F86D-3DF8-CBF36DBBFF4B}"/>
          </ac:spMkLst>
        </pc:spChg>
        <pc:spChg chg="add mod ord">
          <ac:chgData name="Nicolás Rodríguez Uribe" userId="743eddab-4d2c-4c93-bdc4-e21608900313" providerId="ADAL" clId="{F587B0DE-9DE0-4A3F-84A3-385E77231ABF}" dt="2023-09-13T16:12:02.250" v="48" actId="700"/>
          <ac:spMkLst>
            <pc:docMk/>
            <pc:sldMk cId="2429013693" sldId="257"/>
            <ac:spMk id="4" creationId="{4BF396F5-2454-51BA-C0CA-9872EAB1714F}"/>
          </ac:spMkLst>
        </pc:spChg>
        <pc:spChg chg="add mod">
          <ac:chgData name="Nicolás Rodríguez Uribe" userId="743eddab-4d2c-4c93-bdc4-e21608900313" providerId="ADAL" clId="{F587B0DE-9DE0-4A3F-84A3-385E77231ABF}" dt="2023-09-13T16:12:02.250" v="48" actId="700"/>
          <ac:spMkLst>
            <pc:docMk/>
            <pc:sldMk cId="2429013693" sldId="257"/>
            <ac:spMk id="5" creationId="{D5660FC8-CD51-3AF4-6392-91E096E02D80}"/>
          </ac:spMkLst>
        </pc:spChg>
      </pc:sldChg>
      <pc:sldChg chg="new del">
        <pc:chgData name="Nicolás Rodríguez Uribe" userId="743eddab-4d2c-4c93-bdc4-e21608900313" providerId="ADAL" clId="{F587B0DE-9DE0-4A3F-84A3-385E77231ABF}" dt="2023-09-13T15:56:25.854" v="4" actId="47"/>
        <pc:sldMkLst>
          <pc:docMk/>
          <pc:sldMk cId="2920068442" sldId="257"/>
        </pc:sldMkLst>
      </pc:sldChg>
      <pc:sldChg chg="modSp add mod modClrScheme chgLayout">
        <pc:chgData name="Nicolás Rodríguez Uribe" userId="743eddab-4d2c-4c93-bdc4-e21608900313" providerId="ADAL" clId="{F587B0DE-9DE0-4A3F-84A3-385E77231ABF}" dt="2023-09-13T16:12:24.951" v="51" actId="700"/>
        <pc:sldMkLst>
          <pc:docMk/>
          <pc:sldMk cId="121547262" sldId="258"/>
        </pc:sldMkLst>
        <pc:spChg chg="mod ord">
          <ac:chgData name="Nicolás Rodríguez Uribe" userId="743eddab-4d2c-4c93-bdc4-e21608900313" providerId="ADAL" clId="{F587B0DE-9DE0-4A3F-84A3-385E77231ABF}" dt="2023-09-13T16:12:24.951" v="51" actId="700"/>
          <ac:spMkLst>
            <pc:docMk/>
            <pc:sldMk cId="121547262" sldId="258"/>
            <ac:spMk id="4" creationId="{4BF396F5-2454-51BA-C0CA-9872EAB1714F}"/>
          </ac:spMkLst>
        </pc:spChg>
        <pc:spChg chg="mod">
          <ac:chgData name="Nicolás Rodríguez Uribe" userId="743eddab-4d2c-4c93-bdc4-e21608900313" providerId="ADAL" clId="{F587B0DE-9DE0-4A3F-84A3-385E77231ABF}" dt="2023-09-13T16:12:24.951" v="51" actId="700"/>
          <ac:spMkLst>
            <pc:docMk/>
            <pc:sldMk cId="121547262" sldId="258"/>
            <ac:spMk id="5" creationId="{D5660FC8-CD51-3AF4-6392-91E096E02D80}"/>
          </ac:spMkLst>
        </pc:spChg>
      </pc:sldChg>
      <pc:sldChg chg="add del">
        <pc:chgData name="Nicolás Rodríguez Uribe" userId="743eddab-4d2c-4c93-bdc4-e21608900313" providerId="ADAL" clId="{F587B0DE-9DE0-4A3F-84A3-385E77231ABF}" dt="2023-09-13T16:12:05.020" v="49" actId="47"/>
        <pc:sldMkLst>
          <pc:docMk/>
          <pc:sldMk cId="1666217714" sldId="258"/>
        </pc:sldMkLst>
      </pc:sldChg>
      <pc:sldChg chg="del">
        <pc:chgData name="Nicolás Rodríguez Uribe" userId="743eddab-4d2c-4c93-bdc4-e21608900313" providerId="ADAL" clId="{F587B0DE-9DE0-4A3F-84A3-385E77231ABF}" dt="2023-09-15T07:50:31.251" v="53" actId="47"/>
        <pc:sldMkLst>
          <pc:docMk/>
          <pc:sldMk cId="3748565620" sldId="258"/>
        </pc:sldMkLst>
      </pc:sldChg>
      <pc:sldChg chg="modSp add mod">
        <pc:chgData name="Nicolás Rodríguez Uribe" userId="743eddab-4d2c-4c93-bdc4-e21608900313" providerId="ADAL" clId="{F587B0DE-9DE0-4A3F-84A3-385E77231ABF}" dt="2023-09-15T07:55:37.229" v="139" actId="113"/>
        <pc:sldMkLst>
          <pc:docMk/>
          <pc:sldMk cId="4158414998" sldId="258"/>
        </pc:sldMkLst>
        <pc:spChg chg="mod">
          <ac:chgData name="Nicolás Rodríguez Uribe" userId="743eddab-4d2c-4c93-bdc4-e21608900313" providerId="ADAL" clId="{F587B0DE-9DE0-4A3F-84A3-385E77231ABF}" dt="2023-09-15T07:54:12.306" v="115" actId="1076"/>
          <ac:spMkLst>
            <pc:docMk/>
            <pc:sldMk cId="4158414998" sldId="258"/>
            <ac:spMk id="4" creationId="{EC7282F1-25B7-6A2B-F234-CA687E2D4AE7}"/>
          </ac:spMkLst>
        </pc:spChg>
        <pc:spChg chg="mod">
          <ac:chgData name="Nicolás Rodríguez Uribe" userId="743eddab-4d2c-4c93-bdc4-e21608900313" providerId="ADAL" clId="{F587B0DE-9DE0-4A3F-84A3-385E77231ABF}" dt="2023-09-15T07:55:37.229" v="139" actId="113"/>
          <ac:spMkLst>
            <pc:docMk/>
            <pc:sldMk cId="4158414998" sldId="258"/>
            <ac:spMk id="5" creationId="{CA4367EF-420F-8AB9-B445-DF046B536613}"/>
          </ac:spMkLst>
        </pc:spChg>
      </pc:sldChg>
      <pc:sldChg chg="modSp add mod">
        <pc:chgData name="Nicolás Rodríguez Uribe" userId="743eddab-4d2c-4c93-bdc4-e21608900313" providerId="ADAL" clId="{F587B0DE-9DE0-4A3F-84A3-385E77231ABF}" dt="2023-09-15T07:54:01.738" v="114" actId="1076"/>
        <pc:sldMkLst>
          <pc:docMk/>
          <pc:sldMk cId="1547701883" sldId="259"/>
        </pc:sldMkLst>
        <pc:spChg chg="mod">
          <ac:chgData name="Nicolás Rodríguez Uribe" userId="743eddab-4d2c-4c93-bdc4-e21608900313" providerId="ADAL" clId="{F587B0DE-9DE0-4A3F-84A3-385E77231ABF}" dt="2023-09-15T07:54:01.738" v="114" actId="1076"/>
          <ac:spMkLst>
            <pc:docMk/>
            <pc:sldMk cId="1547701883" sldId="259"/>
            <ac:spMk id="4" creationId="{EC7282F1-25B7-6A2B-F234-CA687E2D4AE7}"/>
          </ac:spMkLst>
        </pc:spChg>
        <pc:spChg chg="mod">
          <ac:chgData name="Nicolás Rodríguez Uribe" userId="743eddab-4d2c-4c93-bdc4-e21608900313" providerId="ADAL" clId="{F587B0DE-9DE0-4A3F-84A3-385E77231ABF}" dt="2023-09-15T07:53:18.693" v="112" actId="20577"/>
          <ac:spMkLst>
            <pc:docMk/>
            <pc:sldMk cId="1547701883" sldId="259"/>
            <ac:spMk id="5" creationId="{CA4367EF-420F-8AB9-B445-DF046B536613}"/>
          </ac:spMkLst>
        </pc:spChg>
      </pc:sldChg>
      <pc:sldChg chg="addSp delSp modSp add mod">
        <pc:chgData name="Nicolás Rodríguez Uribe" userId="743eddab-4d2c-4c93-bdc4-e21608900313" providerId="ADAL" clId="{F587B0DE-9DE0-4A3F-84A3-385E77231ABF}" dt="2023-09-15T08:01:41.156" v="185" actId="6549"/>
        <pc:sldMkLst>
          <pc:docMk/>
          <pc:sldMk cId="757820027" sldId="260"/>
        </pc:sldMkLst>
        <pc:spChg chg="add del">
          <ac:chgData name="Nicolás Rodríguez Uribe" userId="743eddab-4d2c-4c93-bdc4-e21608900313" providerId="ADAL" clId="{F587B0DE-9DE0-4A3F-84A3-385E77231ABF}" dt="2023-09-15T08:00:45.484" v="169"/>
          <ac:spMkLst>
            <pc:docMk/>
            <pc:sldMk cId="757820027" sldId="260"/>
            <ac:spMk id="2" creationId="{5C8F9E84-A32D-5E58-CA62-30D64B99FD22}"/>
          </ac:spMkLst>
        </pc:spChg>
        <pc:spChg chg="add del">
          <ac:chgData name="Nicolás Rodríguez Uribe" userId="743eddab-4d2c-4c93-bdc4-e21608900313" providerId="ADAL" clId="{F587B0DE-9DE0-4A3F-84A3-385E77231ABF}" dt="2023-09-15T08:01:28.769" v="184" actId="478"/>
          <ac:spMkLst>
            <pc:docMk/>
            <pc:sldMk cId="757820027" sldId="260"/>
            <ac:spMk id="3" creationId="{F4C9824B-AF59-9368-951D-8772E248311E}"/>
          </ac:spMkLst>
        </pc:spChg>
        <pc:spChg chg="mod">
          <ac:chgData name="Nicolás Rodríguez Uribe" userId="743eddab-4d2c-4c93-bdc4-e21608900313" providerId="ADAL" clId="{F587B0DE-9DE0-4A3F-84A3-385E77231ABF}" dt="2023-09-15T07:59:31.914" v="148" actId="20577"/>
          <ac:spMkLst>
            <pc:docMk/>
            <pc:sldMk cId="757820027" sldId="260"/>
            <ac:spMk id="4" creationId="{EC7282F1-25B7-6A2B-F234-CA687E2D4AE7}"/>
          </ac:spMkLst>
        </pc:spChg>
        <pc:spChg chg="add del mod">
          <ac:chgData name="Nicolás Rodríguez Uribe" userId="743eddab-4d2c-4c93-bdc4-e21608900313" providerId="ADAL" clId="{F587B0DE-9DE0-4A3F-84A3-385E77231ABF}" dt="2023-09-15T08:01:41.156" v="185" actId="6549"/>
          <ac:spMkLst>
            <pc:docMk/>
            <pc:sldMk cId="757820027" sldId="260"/>
            <ac:spMk id="5" creationId="{CA4367EF-420F-8AB9-B445-DF046B536613}"/>
          </ac:spMkLst>
        </pc:spChg>
        <pc:spChg chg="add del mod">
          <ac:chgData name="Nicolás Rodríguez Uribe" userId="743eddab-4d2c-4c93-bdc4-e21608900313" providerId="ADAL" clId="{F587B0DE-9DE0-4A3F-84A3-385E77231ABF}" dt="2023-09-15T08:01:03.135" v="176" actId="478"/>
          <ac:spMkLst>
            <pc:docMk/>
            <pc:sldMk cId="757820027" sldId="260"/>
            <ac:spMk id="6" creationId="{1AF49522-E91A-F57D-894E-989F034415CA}"/>
          </ac:spMkLst>
        </pc:spChg>
        <pc:spChg chg="add del">
          <ac:chgData name="Nicolás Rodríguez Uribe" userId="743eddab-4d2c-4c93-bdc4-e21608900313" providerId="ADAL" clId="{F587B0DE-9DE0-4A3F-84A3-385E77231ABF}" dt="2023-09-15T08:01:01.202" v="174"/>
          <ac:spMkLst>
            <pc:docMk/>
            <pc:sldMk cId="757820027" sldId="260"/>
            <ac:spMk id="7" creationId="{F038BAF8-53B1-3698-430B-9EE6EFEC06B6}"/>
          </ac:spMkLst>
        </pc:spChg>
      </pc:sldChg>
      <pc:sldChg chg="modSp add del mod">
        <pc:chgData name="Nicolás Rodríguez Uribe" userId="743eddab-4d2c-4c93-bdc4-e21608900313" providerId="ADAL" clId="{F587B0DE-9DE0-4A3F-84A3-385E77231ABF}" dt="2023-09-15T07:53:14.422" v="110" actId="47"/>
        <pc:sldMkLst>
          <pc:docMk/>
          <pc:sldMk cId="1036985382" sldId="260"/>
        </pc:sldMkLst>
        <pc:spChg chg="mod">
          <ac:chgData name="Nicolás Rodríguez Uribe" userId="743eddab-4d2c-4c93-bdc4-e21608900313" providerId="ADAL" clId="{F587B0DE-9DE0-4A3F-84A3-385E77231ABF}" dt="2023-09-15T07:53:01.692" v="109" actId="20577"/>
          <ac:spMkLst>
            <pc:docMk/>
            <pc:sldMk cId="1036985382" sldId="260"/>
            <ac:spMk id="5" creationId="{CA4367EF-420F-8AB9-B445-DF046B536613}"/>
          </ac:spMkLst>
        </pc:spChg>
      </pc:sldChg>
      <pc:sldChg chg="addSp delSp modSp add del mod">
        <pc:chgData name="Nicolás Rodríguez Uribe" userId="743eddab-4d2c-4c93-bdc4-e21608900313" providerId="ADAL" clId="{F587B0DE-9DE0-4A3F-84A3-385E77231ABF}" dt="2023-09-15T08:01:23.123" v="183" actId="47"/>
        <pc:sldMkLst>
          <pc:docMk/>
          <pc:sldMk cId="669837732" sldId="261"/>
        </pc:sldMkLst>
        <pc:spChg chg="add del">
          <ac:chgData name="Nicolás Rodríguez Uribe" userId="743eddab-4d2c-4c93-bdc4-e21608900313" providerId="ADAL" clId="{F587B0DE-9DE0-4A3F-84A3-385E77231ABF}" dt="2023-09-15T08:00:29.203" v="162"/>
          <ac:spMkLst>
            <pc:docMk/>
            <pc:sldMk cId="669837732" sldId="261"/>
            <ac:spMk id="2" creationId="{FF3FFA6E-A686-C22D-3BC9-A7E0717ABB79}"/>
          </ac:spMkLst>
        </pc:spChg>
        <pc:spChg chg="add del">
          <ac:chgData name="Nicolás Rodríguez Uribe" userId="743eddab-4d2c-4c93-bdc4-e21608900313" providerId="ADAL" clId="{F587B0DE-9DE0-4A3F-84A3-385E77231ABF}" dt="2023-09-15T08:00:35.132" v="164"/>
          <ac:spMkLst>
            <pc:docMk/>
            <pc:sldMk cId="669837732" sldId="261"/>
            <ac:spMk id="3" creationId="{FBA67D4D-7244-2F93-43BA-EC2F1E53B6FA}"/>
          </ac:spMkLst>
        </pc:spChg>
        <pc:spChg chg="mod">
          <ac:chgData name="Nicolás Rodríguez Uribe" userId="743eddab-4d2c-4c93-bdc4-e21608900313" providerId="ADAL" clId="{F587B0DE-9DE0-4A3F-84A3-385E77231ABF}" dt="2023-09-15T08:00:24.573" v="160" actId="20577"/>
          <ac:spMkLst>
            <pc:docMk/>
            <pc:sldMk cId="669837732" sldId="261"/>
            <ac:spMk id="4" creationId="{EC7282F1-25B7-6A2B-F234-CA687E2D4AE7}"/>
          </ac:spMkLst>
        </pc:spChg>
        <pc:spChg chg="mod">
          <ac:chgData name="Nicolás Rodríguez Uribe" userId="743eddab-4d2c-4c93-bdc4-e21608900313" providerId="ADAL" clId="{F587B0DE-9DE0-4A3F-84A3-385E77231ABF}" dt="2023-09-15T08:00:40.414" v="165" actId="20577"/>
          <ac:spMkLst>
            <pc:docMk/>
            <pc:sldMk cId="669837732" sldId="261"/>
            <ac:spMk id="5" creationId="{CA4367EF-420F-8AB9-B445-DF046B536613}"/>
          </ac:spMkLst>
        </pc:spChg>
        <pc:spChg chg="add del">
          <ac:chgData name="Nicolás Rodríguez Uribe" userId="743eddab-4d2c-4c93-bdc4-e21608900313" providerId="ADAL" clId="{F587B0DE-9DE0-4A3F-84A3-385E77231ABF}" dt="2023-09-15T08:00:41.963" v="167"/>
          <ac:spMkLst>
            <pc:docMk/>
            <pc:sldMk cId="669837732" sldId="261"/>
            <ac:spMk id="6" creationId="{6B00268E-9FC0-8F35-6F2E-5F3FC70C1A25}"/>
          </ac:spMkLst>
        </pc:spChg>
      </pc:sldChg>
      <pc:sldChg chg="addSp modSp add mod">
        <pc:chgData name="Nicolás Rodríguez Uribe" userId="743eddab-4d2c-4c93-bdc4-e21608900313" providerId="ADAL" clId="{F587B0DE-9DE0-4A3F-84A3-385E77231ABF}" dt="2023-09-15T14:20:43.157" v="487" actId="1076"/>
        <pc:sldMkLst>
          <pc:docMk/>
          <pc:sldMk cId="2917593691" sldId="261"/>
        </pc:sldMkLst>
        <pc:spChg chg="mod">
          <ac:chgData name="Nicolás Rodríguez Uribe" userId="743eddab-4d2c-4c93-bdc4-e21608900313" providerId="ADAL" clId="{F587B0DE-9DE0-4A3F-84A3-385E77231ABF}" dt="2023-09-15T08:02:01.960" v="196" actId="20577"/>
          <ac:spMkLst>
            <pc:docMk/>
            <pc:sldMk cId="2917593691" sldId="261"/>
            <ac:spMk id="4" creationId="{EC7282F1-25B7-6A2B-F234-CA687E2D4AE7}"/>
          </ac:spMkLst>
        </pc:spChg>
        <pc:spChg chg="mod">
          <ac:chgData name="Nicolás Rodríguez Uribe" userId="743eddab-4d2c-4c93-bdc4-e21608900313" providerId="ADAL" clId="{F587B0DE-9DE0-4A3F-84A3-385E77231ABF}" dt="2023-09-15T08:01:58.058" v="188"/>
          <ac:spMkLst>
            <pc:docMk/>
            <pc:sldMk cId="2917593691" sldId="261"/>
            <ac:spMk id="5" creationId="{CA4367EF-420F-8AB9-B445-DF046B536613}"/>
          </ac:spMkLst>
        </pc:spChg>
        <pc:spChg chg="add mod">
          <ac:chgData name="Nicolás Rodríguez Uribe" userId="743eddab-4d2c-4c93-bdc4-e21608900313" providerId="ADAL" clId="{F587B0DE-9DE0-4A3F-84A3-385E77231ABF}" dt="2023-09-15T14:20:43.157" v="487" actId="1076"/>
          <ac:spMkLst>
            <pc:docMk/>
            <pc:sldMk cId="2917593691" sldId="261"/>
            <ac:spMk id="6" creationId="{599B9CBA-C5DE-9B93-7536-09BACF0BF2D4}"/>
          </ac:spMkLst>
        </pc:spChg>
        <pc:picChg chg="add mod ord modCrop">
          <ac:chgData name="Nicolás Rodríguez Uribe" userId="743eddab-4d2c-4c93-bdc4-e21608900313" providerId="ADAL" clId="{F587B0DE-9DE0-4A3F-84A3-385E77231ABF}" dt="2023-09-15T14:20:02.564" v="474" actId="1076"/>
          <ac:picMkLst>
            <pc:docMk/>
            <pc:sldMk cId="2917593691" sldId="261"/>
            <ac:picMk id="3" creationId="{B55E02DA-6D89-550C-213E-137B1DD5B1D3}"/>
          </ac:picMkLst>
        </pc:picChg>
      </pc:sldChg>
      <pc:sldChg chg="addSp modSp add mod">
        <pc:chgData name="Nicolás Rodríguez Uribe" userId="743eddab-4d2c-4c93-bdc4-e21608900313" providerId="ADAL" clId="{F587B0DE-9DE0-4A3F-84A3-385E77231ABF}" dt="2023-09-22T14:00:29.380" v="608" actId="1076"/>
        <pc:sldMkLst>
          <pc:docMk/>
          <pc:sldMk cId="1958732488" sldId="262"/>
        </pc:sldMkLst>
        <pc:spChg chg="add mod">
          <ac:chgData name="Nicolás Rodríguez Uribe" userId="743eddab-4d2c-4c93-bdc4-e21608900313" providerId="ADAL" clId="{F587B0DE-9DE0-4A3F-84A3-385E77231ABF}" dt="2023-09-22T14:00:29.380" v="608" actId="1076"/>
          <ac:spMkLst>
            <pc:docMk/>
            <pc:sldMk cId="1958732488" sldId="262"/>
            <ac:spMk id="2" creationId="{2B6A567E-7715-BD1C-849B-CF713F2ABF28}"/>
          </ac:spMkLst>
        </pc:spChg>
        <pc:spChg chg="mod">
          <ac:chgData name="Nicolás Rodríguez Uribe" userId="743eddab-4d2c-4c93-bdc4-e21608900313" providerId="ADAL" clId="{F587B0DE-9DE0-4A3F-84A3-385E77231ABF}" dt="2023-09-15T08:07:10.185" v="245" actId="20577"/>
          <ac:spMkLst>
            <pc:docMk/>
            <pc:sldMk cId="1958732488" sldId="262"/>
            <ac:spMk id="4" creationId="{EC7282F1-25B7-6A2B-F234-CA687E2D4AE7}"/>
          </ac:spMkLst>
        </pc:spChg>
        <pc:spChg chg="mod">
          <ac:chgData name="Nicolás Rodríguez Uribe" userId="743eddab-4d2c-4c93-bdc4-e21608900313" providerId="ADAL" clId="{F587B0DE-9DE0-4A3F-84A3-385E77231ABF}" dt="2023-09-15T08:06:29.768" v="242" actId="6549"/>
          <ac:spMkLst>
            <pc:docMk/>
            <pc:sldMk cId="1958732488" sldId="262"/>
            <ac:spMk id="5" creationId="{CA4367EF-420F-8AB9-B445-DF046B536613}"/>
          </ac:spMkLst>
        </pc:spChg>
        <pc:picChg chg="add mod">
          <ac:chgData name="Nicolás Rodríguez Uribe" userId="743eddab-4d2c-4c93-bdc4-e21608900313" providerId="ADAL" clId="{F587B0DE-9DE0-4A3F-84A3-385E77231ABF}" dt="2023-09-22T13:59:54.749" v="605" actId="1076"/>
          <ac:picMkLst>
            <pc:docMk/>
            <pc:sldMk cId="1958732488" sldId="262"/>
            <ac:picMk id="1026" creationId="{22249319-7A50-24B1-972E-E7D2BECFA4F4}"/>
          </ac:picMkLst>
        </pc:picChg>
      </pc:sldChg>
      <pc:sldChg chg="modSp add mod">
        <pc:chgData name="Nicolás Rodríguez Uribe" userId="743eddab-4d2c-4c93-bdc4-e21608900313" providerId="ADAL" clId="{F587B0DE-9DE0-4A3F-84A3-385E77231ABF}" dt="2023-09-15T08:07:13.799" v="248" actId="20577"/>
        <pc:sldMkLst>
          <pc:docMk/>
          <pc:sldMk cId="894659187" sldId="263"/>
        </pc:sldMkLst>
        <pc:spChg chg="mod">
          <ac:chgData name="Nicolás Rodríguez Uribe" userId="743eddab-4d2c-4c93-bdc4-e21608900313" providerId="ADAL" clId="{F587B0DE-9DE0-4A3F-84A3-385E77231ABF}" dt="2023-09-15T08:07:13.799" v="248" actId="20577"/>
          <ac:spMkLst>
            <pc:docMk/>
            <pc:sldMk cId="894659187" sldId="263"/>
            <ac:spMk id="4" creationId="{EC7282F1-25B7-6A2B-F234-CA687E2D4AE7}"/>
          </ac:spMkLst>
        </pc:spChg>
        <pc:spChg chg="mod">
          <ac:chgData name="Nicolás Rodríguez Uribe" userId="743eddab-4d2c-4c93-bdc4-e21608900313" providerId="ADAL" clId="{F587B0DE-9DE0-4A3F-84A3-385E77231ABF}" dt="2023-09-15T08:07:03.947" v="243" actId="6549"/>
          <ac:spMkLst>
            <pc:docMk/>
            <pc:sldMk cId="894659187" sldId="263"/>
            <ac:spMk id="5" creationId="{CA4367EF-420F-8AB9-B445-DF046B536613}"/>
          </ac:spMkLst>
        </pc:spChg>
      </pc:sldChg>
      <pc:sldChg chg="modSp add mod">
        <pc:chgData name="Nicolás Rodríguez Uribe" userId="743eddab-4d2c-4c93-bdc4-e21608900313" providerId="ADAL" clId="{F587B0DE-9DE0-4A3F-84A3-385E77231ABF}" dt="2023-09-15T13:44:47.123" v="265" actId="6549"/>
        <pc:sldMkLst>
          <pc:docMk/>
          <pc:sldMk cId="738696890" sldId="264"/>
        </pc:sldMkLst>
        <pc:spChg chg="mod">
          <ac:chgData name="Nicolás Rodríguez Uribe" userId="743eddab-4d2c-4c93-bdc4-e21608900313" providerId="ADAL" clId="{F587B0DE-9DE0-4A3F-84A3-385E77231ABF}" dt="2023-09-15T13:44:33.636" v="262" actId="20577"/>
          <ac:spMkLst>
            <pc:docMk/>
            <pc:sldMk cId="738696890" sldId="264"/>
            <ac:spMk id="4" creationId="{EC7282F1-25B7-6A2B-F234-CA687E2D4AE7}"/>
          </ac:spMkLst>
        </pc:spChg>
        <pc:spChg chg="mod">
          <ac:chgData name="Nicolás Rodríguez Uribe" userId="743eddab-4d2c-4c93-bdc4-e21608900313" providerId="ADAL" clId="{F587B0DE-9DE0-4A3F-84A3-385E77231ABF}" dt="2023-09-15T13:44:47.123" v="265" actId="6549"/>
          <ac:spMkLst>
            <pc:docMk/>
            <pc:sldMk cId="738696890" sldId="264"/>
            <ac:spMk id="5" creationId="{CA4367EF-420F-8AB9-B445-DF046B536613}"/>
          </ac:spMkLst>
        </pc:spChg>
      </pc:sldChg>
      <pc:sldChg chg="addSp delSp modSp add mod">
        <pc:chgData name="Nicolás Rodríguez Uribe" userId="743eddab-4d2c-4c93-bdc4-e21608900313" providerId="ADAL" clId="{F587B0DE-9DE0-4A3F-84A3-385E77231ABF}" dt="2023-09-15T14:14:09.495" v="463" actId="113"/>
        <pc:sldMkLst>
          <pc:docMk/>
          <pc:sldMk cId="541243249" sldId="265"/>
        </pc:sldMkLst>
        <pc:spChg chg="add del">
          <ac:chgData name="Nicolás Rodríguez Uribe" userId="743eddab-4d2c-4c93-bdc4-e21608900313" providerId="ADAL" clId="{F587B0DE-9DE0-4A3F-84A3-385E77231ABF}" dt="2023-09-15T13:46:27.381" v="305"/>
          <ac:spMkLst>
            <pc:docMk/>
            <pc:sldMk cId="541243249" sldId="265"/>
            <ac:spMk id="2" creationId="{5BE7BB8F-6DC5-ED0A-547F-15B85D494EB3}"/>
          </ac:spMkLst>
        </pc:spChg>
        <pc:spChg chg="add del">
          <ac:chgData name="Nicolás Rodríguez Uribe" userId="743eddab-4d2c-4c93-bdc4-e21608900313" providerId="ADAL" clId="{F587B0DE-9DE0-4A3F-84A3-385E77231ABF}" dt="2023-09-15T13:46:32.661" v="311"/>
          <ac:spMkLst>
            <pc:docMk/>
            <pc:sldMk cId="541243249" sldId="265"/>
            <ac:spMk id="3" creationId="{6B84B457-6DD1-1D69-DAEB-16735B95CA90}"/>
          </ac:spMkLst>
        </pc:spChg>
        <pc:spChg chg="mod">
          <ac:chgData name="Nicolás Rodríguez Uribe" userId="743eddab-4d2c-4c93-bdc4-e21608900313" providerId="ADAL" clId="{F587B0DE-9DE0-4A3F-84A3-385E77231ABF}" dt="2023-09-15T13:47:01.770" v="331" actId="20577"/>
          <ac:spMkLst>
            <pc:docMk/>
            <pc:sldMk cId="541243249" sldId="265"/>
            <ac:spMk id="4" creationId="{EC7282F1-25B7-6A2B-F234-CA687E2D4AE7}"/>
          </ac:spMkLst>
        </pc:spChg>
        <pc:spChg chg="mod">
          <ac:chgData name="Nicolás Rodríguez Uribe" userId="743eddab-4d2c-4c93-bdc4-e21608900313" providerId="ADAL" clId="{F587B0DE-9DE0-4A3F-84A3-385E77231ABF}" dt="2023-09-15T14:14:09.495" v="463" actId="113"/>
          <ac:spMkLst>
            <pc:docMk/>
            <pc:sldMk cId="541243249" sldId="265"/>
            <ac:spMk id="5" creationId="{CA4367EF-420F-8AB9-B445-DF046B536613}"/>
          </ac:spMkLst>
        </pc:spChg>
      </pc:sldChg>
      <pc:sldChg chg="add del">
        <pc:chgData name="Nicolás Rodríguez Uribe" userId="743eddab-4d2c-4c93-bdc4-e21608900313" providerId="ADAL" clId="{F587B0DE-9DE0-4A3F-84A3-385E77231ABF}" dt="2023-09-15T14:14:19.028" v="464" actId="47"/>
        <pc:sldMkLst>
          <pc:docMk/>
          <pc:sldMk cId="3492640342" sldId="266"/>
        </pc:sldMkLst>
      </pc:sldChg>
      <pc:sldChg chg="modSp add mod">
        <pc:chgData name="Nicolás Rodríguez Uribe" userId="743eddab-4d2c-4c93-bdc4-e21608900313" providerId="ADAL" clId="{F587B0DE-9DE0-4A3F-84A3-385E77231ABF}" dt="2023-09-15T13:52:17.123" v="383"/>
        <pc:sldMkLst>
          <pc:docMk/>
          <pc:sldMk cId="2872420002" sldId="267"/>
        </pc:sldMkLst>
        <pc:spChg chg="mod">
          <ac:chgData name="Nicolás Rodríguez Uribe" userId="743eddab-4d2c-4c93-bdc4-e21608900313" providerId="ADAL" clId="{F587B0DE-9DE0-4A3F-84A3-385E77231ABF}" dt="2023-09-15T13:50:34.682" v="382" actId="20577"/>
          <ac:spMkLst>
            <pc:docMk/>
            <pc:sldMk cId="2872420002" sldId="267"/>
            <ac:spMk id="4" creationId="{EC7282F1-25B7-6A2B-F234-CA687E2D4AE7}"/>
          </ac:spMkLst>
        </pc:spChg>
        <pc:spChg chg="mod">
          <ac:chgData name="Nicolás Rodríguez Uribe" userId="743eddab-4d2c-4c93-bdc4-e21608900313" providerId="ADAL" clId="{F587B0DE-9DE0-4A3F-84A3-385E77231ABF}" dt="2023-09-15T13:52:17.123" v="383"/>
          <ac:spMkLst>
            <pc:docMk/>
            <pc:sldMk cId="2872420002" sldId="267"/>
            <ac:spMk id="5" creationId="{CA4367EF-420F-8AB9-B445-DF046B536613}"/>
          </ac:spMkLst>
        </pc:spChg>
      </pc:sldChg>
      <pc:sldChg chg="modSp add mod">
        <pc:chgData name="Nicolás Rodríguez Uribe" userId="743eddab-4d2c-4c93-bdc4-e21608900313" providerId="ADAL" clId="{F587B0DE-9DE0-4A3F-84A3-385E77231ABF}" dt="2023-09-15T13:54:13.397" v="436" actId="6549"/>
        <pc:sldMkLst>
          <pc:docMk/>
          <pc:sldMk cId="3870959680" sldId="268"/>
        </pc:sldMkLst>
        <pc:spChg chg="mod">
          <ac:chgData name="Nicolás Rodríguez Uribe" userId="743eddab-4d2c-4c93-bdc4-e21608900313" providerId="ADAL" clId="{F587B0DE-9DE0-4A3F-84A3-385E77231ABF}" dt="2023-09-15T13:54:13.397" v="436" actId="6549"/>
          <ac:spMkLst>
            <pc:docMk/>
            <pc:sldMk cId="3870959680" sldId="268"/>
            <ac:spMk id="4" creationId="{EC7282F1-25B7-6A2B-F234-CA687E2D4AE7}"/>
          </ac:spMkLst>
        </pc:spChg>
        <pc:spChg chg="mod">
          <ac:chgData name="Nicolás Rodríguez Uribe" userId="743eddab-4d2c-4c93-bdc4-e21608900313" providerId="ADAL" clId="{F587B0DE-9DE0-4A3F-84A3-385E77231ABF}" dt="2023-09-15T13:52:59.530" v="403" actId="33524"/>
          <ac:spMkLst>
            <pc:docMk/>
            <pc:sldMk cId="3870959680" sldId="268"/>
            <ac:spMk id="5" creationId="{CA4367EF-420F-8AB9-B445-DF046B536613}"/>
          </ac:spMkLst>
        </pc:spChg>
      </pc:sldChg>
      <pc:sldChg chg="modSp add mod">
        <pc:chgData name="Nicolás Rodríguez Uribe" userId="743eddab-4d2c-4c93-bdc4-e21608900313" providerId="ADAL" clId="{F587B0DE-9DE0-4A3F-84A3-385E77231ABF}" dt="2023-09-15T13:53:29.295" v="414"/>
        <pc:sldMkLst>
          <pc:docMk/>
          <pc:sldMk cId="1935842843" sldId="269"/>
        </pc:sldMkLst>
        <pc:spChg chg="mod">
          <ac:chgData name="Nicolás Rodríguez Uribe" userId="743eddab-4d2c-4c93-bdc4-e21608900313" providerId="ADAL" clId="{F587B0DE-9DE0-4A3F-84A3-385E77231ABF}" dt="2023-09-15T13:53:19.692" v="413" actId="20577"/>
          <ac:spMkLst>
            <pc:docMk/>
            <pc:sldMk cId="1935842843" sldId="269"/>
            <ac:spMk id="4" creationId="{EC7282F1-25B7-6A2B-F234-CA687E2D4AE7}"/>
          </ac:spMkLst>
        </pc:spChg>
        <pc:spChg chg="mod">
          <ac:chgData name="Nicolás Rodríguez Uribe" userId="743eddab-4d2c-4c93-bdc4-e21608900313" providerId="ADAL" clId="{F587B0DE-9DE0-4A3F-84A3-385E77231ABF}" dt="2023-09-15T13:53:29.295" v="414"/>
          <ac:spMkLst>
            <pc:docMk/>
            <pc:sldMk cId="1935842843" sldId="269"/>
            <ac:spMk id="5" creationId="{CA4367EF-420F-8AB9-B445-DF046B536613}"/>
          </ac:spMkLst>
        </pc:spChg>
      </pc:sldChg>
      <pc:sldChg chg="modSp add mod">
        <pc:chgData name="Nicolás Rodríguez Uribe" userId="743eddab-4d2c-4c93-bdc4-e21608900313" providerId="ADAL" clId="{F587B0DE-9DE0-4A3F-84A3-385E77231ABF}" dt="2023-09-15T13:54:23.496" v="437"/>
        <pc:sldMkLst>
          <pc:docMk/>
          <pc:sldMk cId="307132690" sldId="270"/>
        </pc:sldMkLst>
        <pc:spChg chg="mod">
          <ac:chgData name="Nicolás Rodríguez Uribe" userId="743eddab-4d2c-4c93-bdc4-e21608900313" providerId="ADAL" clId="{F587B0DE-9DE0-4A3F-84A3-385E77231ABF}" dt="2023-09-15T13:54:07.202" v="435" actId="20577"/>
          <ac:spMkLst>
            <pc:docMk/>
            <pc:sldMk cId="307132690" sldId="270"/>
            <ac:spMk id="4" creationId="{EC7282F1-25B7-6A2B-F234-CA687E2D4AE7}"/>
          </ac:spMkLst>
        </pc:spChg>
        <pc:spChg chg="mod">
          <ac:chgData name="Nicolás Rodríguez Uribe" userId="743eddab-4d2c-4c93-bdc4-e21608900313" providerId="ADAL" clId="{F587B0DE-9DE0-4A3F-84A3-385E77231ABF}" dt="2023-09-15T13:54:23.496" v="437"/>
          <ac:spMkLst>
            <pc:docMk/>
            <pc:sldMk cId="307132690" sldId="270"/>
            <ac:spMk id="5" creationId="{CA4367EF-420F-8AB9-B445-DF046B536613}"/>
          </ac:spMkLst>
        </pc:spChg>
      </pc:sldChg>
      <pc:sldChg chg="modSp add mod">
        <pc:chgData name="Nicolás Rodríguez Uribe" userId="743eddab-4d2c-4c93-bdc4-e21608900313" providerId="ADAL" clId="{F587B0DE-9DE0-4A3F-84A3-385E77231ABF}" dt="2023-09-15T13:55:05.361" v="444"/>
        <pc:sldMkLst>
          <pc:docMk/>
          <pc:sldMk cId="2347703056" sldId="271"/>
        </pc:sldMkLst>
        <pc:spChg chg="mod">
          <ac:chgData name="Nicolás Rodríguez Uribe" userId="743eddab-4d2c-4c93-bdc4-e21608900313" providerId="ADAL" clId="{F587B0DE-9DE0-4A3F-84A3-385E77231ABF}" dt="2023-09-15T13:55:02.397" v="443" actId="20577"/>
          <ac:spMkLst>
            <pc:docMk/>
            <pc:sldMk cId="2347703056" sldId="271"/>
            <ac:spMk id="4" creationId="{EC7282F1-25B7-6A2B-F234-CA687E2D4AE7}"/>
          </ac:spMkLst>
        </pc:spChg>
        <pc:spChg chg="mod">
          <ac:chgData name="Nicolás Rodríguez Uribe" userId="743eddab-4d2c-4c93-bdc4-e21608900313" providerId="ADAL" clId="{F587B0DE-9DE0-4A3F-84A3-385E77231ABF}" dt="2023-09-15T13:55:05.361" v="444"/>
          <ac:spMkLst>
            <pc:docMk/>
            <pc:sldMk cId="2347703056" sldId="271"/>
            <ac:spMk id="5" creationId="{CA4367EF-420F-8AB9-B445-DF046B536613}"/>
          </ac:spMkLst>
        </pc:spChg>
      </pc:sldChg>
      <pc:sldChg chg="addSp delSp modSp add del mod modShow modNotesTx">
        <pc:chgData name="Nicolás Rodríguez Uribe" userId="743eddab-4d2c-4c93-bdc4-e21608900313" providerId="ADAL" clId="{F587B0DE-9DE0-4A3F-84A3-385E77231ABF}" dt="2023-09-22T13:56:34.896" v="603" actId="47"/>
        <pc:sldMkLst>
          <pc:docMk/>
          <pc:sldMk cId="526095882" sldId="272"/>
        </pc:sldMkLst>
        <pc:spChg chg="add mod">
          <ac:chgData name="Nicolás Rodríguez Uribe" userId="743eddab-4d2c-4c93-bdc4-e21608900313" providerId="ADAL" clId="{F587B0DE-9DE0-4A3F-84A3-385E77231ABF}" dt="2023-09-15T14:37:46.702" v="528" actId="1076"/>
          <ac:spMkLst>
            <pc:docMk/>
            <pc:sldMk cId="526095882" sldId="272"/>
            <ac:spMk id="3" creationId="{24CB5BF0-51B7-6850-6232-5BCCE4EFB201}"/>
          </ac:spMkLst>
        </pc:spChg>
        <pc:spChg chg="mod">
          <ac:chgData name="Nicolás Rodríguez Uribe" userId="743eddab-4d2c-4c93-bdc4-e21608900313" providerId="ADAL" clId="{F587B0DE-9DE0-4A3F-84A3-385E77231ABF}" dt="2023-09-15T14:43:40.902" v="582" actId="20577"/>
          <ac:spMkLst>
            <pc:docMk/>
            <pc:sldMk cId="526095882" sldId="272"/>
            <ac:spMk id="4" creationId="{EC7282F1-25B7-6A2B-F234-CA687E2D4AE7}"/>
          </ac:spMkLst>
        </pc:spChg>
        <pc:spChg chg="del">
          <ac:chgData name="Nicolás Rodríguez Uribe" userId="743eddab-4d2c-4c93-bdc4-e21608900313" providerId="ADAL" clId="{F587B0DE-9DE0-4A3F-84A3-385E77231ABF}" dt="2023-09-15T14:36:54.434" v="491" actId="478"/>
          <ac:spMkLst>
            <pc:docMk/>
            <pc:sldMk cId="526095882" sldId="272"/>
            <ac:spMk id="5" creationId="{CA4367EF-420F-8AB9-B445-DF046B536613}"/>
          </ac:spMkLst>
        </pc:spChg>
        <pc:spChg chg="add mod">
          <ac:chgData name="Nicolás Rodríguez Uribe" userId="743eddab-4d2c-4c93-bdc4-e21608900313" providerId="ADAL" clId="{F587B0DE-9DE0-4A3F-84A3-385E77231ABF}" dt="2023-09-15T14:38:08.128" v="532" actId="6549"/>
          <ac:spMkLst>
            <pc:docMk/>
            <pc:sldMk cId="526095882" sldId="272"/>
            <ac:spMk id="9" creationId="{E941EC08-A6F0-5DFF-9014-7FDE0499CF3B}"/>
          </ac:spMkLst>
        </pc:spChg>
        <pc:spChg chg="add mod">
          <ac:chgData name="Nicolás Rodríguez Uribe" userId="743eddab-4d2c-4c93-bdc4-e21608900313" providerId="ADAL" clId="{F587B0DE-9DE0-4A3F-84A3-385E77231ABF}" dt="2023-09-15T14:43:19.557" v="570" actId="1076"/>
          <ac:spMkLst>
            <pc:docMk/>
            <pc:sldMk cId="526095882" sldId="272"/>
            <ac:spMk id="14" creationId="{65DA9F88-D24D-C5F4-0B60-F5AC281543A8}"/>
          </ac:spMkLst>
        </pc:spChg>
        <pc:spChg chg="add mod">
          <ac:chgData name="Nicolás Rodríguez Uribe" userId="743eddab-4d2c-4c93-bdc4-e21608900313" providerId="ADAL" clId="{F587B0DE-9DE0-4A3F-84A3-385E77231ABF}" dt="2023-09-15T14:44:05.169" v="601" actId="20577"/>
          <ac:spMkLst>
            <pc:docMk/>
            <pc:sldMk cId="526095882" sldId="272"/>
            <ac:spMk id="15" creationId="{8D723851-1111-9456-5F71-0609DE40AB4D}"/>
          </ac:spMkLst>
        </pc:spChg>
        <pc:picChg chg="add mod">
          <ac:chgData name="Nicolás Rodríguez Uribe" userId="743eddab-4d2c-4c93-bdc4-e21608900313" providerId="ADAL" clId="{F587B0DE-9DE0-4A3F-84A3-385E77231ABF}" dt="2023-09-15T14:37:19.149" v="521" actId="1076"/>
          <ac:picMkLst>
            <pc:docMk/>
            <pc:sldMk cId="526095882" sldId="272"/>
            <ac:picMk id="7" creationId="{C2E291CE-901B-C22C-6365-F2EF52D87EBD}"/>
          </ac:picMkLst>
        </pc:picChg>
        <pc:picChg chg="add mod">
          <ac:chgData name="Nicolás Rodríguez Uribe" userId="743eddab-4d2c-4c93-bdc4-e21608900313" providerId="ADAL" clId="{F587B0DE-9DE0-4A3F-84A3-385E77231ABF}" dt="2023-09-15T14:40:47.527" v="538" actId="1076"/>
          <ac:picMkLst>
            <pc:docMk/>
            <pc:sldMk cId="526095882" sldId="272"/>
            <ac:picMk id="11" creationId="{9CB1E6B0-7EBA-17C2-E741-FA9483EDA93D}"/>
          </ac:picMkLst>
        </pc:picChg>
        <pc:picChg chg="add mod">
          <ac:chgData name="Nicolás Rodríguez Uribe" userId="743eddab-4d2c-4c93-bdc4-e21608900313" providerId="ADAL" clId="{F587B0DE-9DE0-4A3F-84A3-385E77231ABF}" dt="2023-09-15T14:42:38.462" v="546" actId="1076"/>
          <ac:picMkLst>
            <pc:docMk/>
            <pc:sldMk cId="526095882" sldId="272"/>
            <ac:picMk id="13" creationId="{A9E30379-C7C4-39E7-21DD-72C6FDCFEC2D}"/>
          </ac:picMkLst>
        </pc:picChg>
      </pc:sldChg>
      <pc:sldMasterChg chg="addSp delSp modSp mod modSldLayout sldLayoutOrd">
        <pc:chgData name="Nicolás Rodríguez Uribe" userId="743eddab-4d2c-4c93-bdc4-e21608900313" providerId="ADAL" clId="{F587B0DE-9DE0-4A3F-84A3-385E77231ABF}" dt="2023-09-13T16:11:13.898" v="46" actId="20578"/>
        <pc:sldMasterMkLst>
          <pc:docMk/>
          <pc:sldMasterMk cId="4111838297" sldId="2147483648"/>
        </pc:sldMasterMkLst>
        <pc:spChg chg="del">
          <ac:chgData name="Nicolás Rodríguez Uribe" userId="743eddab-4d2c-4c93-bdc4-e21608900313" providerId="ADAL" clId="{F587B0DE-9DE0-4A3F-84A3-385E77231ABF}" dt="2023-09-13T15:55:54.906" v="1" actId="478"/>
          <ac:spMkLst>
            <pc:docMk/>
            <pc:sldMasterMk cId="4111838297" sldId="2147483648"/>
            <ac:spMk id="2" creationId="{FFA12173-F78D-2FB2-2BB0-30A610E58D8D}"/>
          </ac:spMkLst>
        </pc:spChg>
        <pc:spChg chg="del">
          <ac:chgData name="Nicolás Rodríguez Uribe" userId="743eddab-4d2c-4c93-bdc4-e21608900313" providerId="ADAL" clId="{F587B0DE-9DE0-4A3F-84A3-385E77231ABF}" dt="2023-09-13T15:55:54.906" v="1" actId="478"/>
          <ac:spMkLst>
            <pc:docMk/>
            <pc:sldMasterMk cId="4111838297" sldId="2147483648"/>
            <ac:spMk id="3" creationId="{C8FE5CF9-5703-2B31-F0F7-810565188DEE}"/>
          </ac:spMkLst>
        </pc:spChg>
        <pc:spChg chg="del">
          <ac:chgData name="Nicolás Rodríguez Uribe" userId="743eddab-4d2c-4c93-bdc4-e21608900313" providerId="ADAL" clId="{F587B0DE-9DE0-4A3F-84A3-385E77231ABF}" dt="2023-09-13T15:55:54.906" v="1" actId="478"/>
          <ac:spMkLst>
            <pc:docMk/>
            <pc:sldMasterMk cId="4111838297" sldId="2147483648"/>
            <ac:spMk id="4" creationId="{4874BDD6-8D7E-F2F8-71AC-4CBA348209FB}"/>
          </ac:spMkLst>
        </pc:spChg>
        <pc:spChg chg="del">
          <ac:chgData name="Nicolás Rodríguez Uribe" userId="743eddab-4d2c-4c93-bdc4-e21608900313" providerId="ADAL" clId="{F587B0DE-9DE0-4A3F-84A3-385E77231ABF}" dt="2023-09-13T15:55:54.906" v="1" actId="478"/>
          <ac:spMkLst>
            <pc:docMk/>
            <pc:sldMasterMk cId="4111838297" sldId="2147483648"/>
            <ac:spMk id="5" creationId="{43CF024D-4B48-FAAE-538A-F3F7AD43BF43}"/>
          </ac:spMkLst>
        </pc:spChg>
        <pc:spChg chg="del">
          <ac:chgData name="Nicolás Rodríguez Uribe" userId="743eddab-4d2c-4c93-bdc4-e21608900313" providerId="ADAL" clId="{F587B0DE-9DE0-4A3F-84A3-385E77231ABF}" dt="2023-09-13T15:55:54.906" v="1" actId="478"/>
          <ac:spMkLst>
            <pc:docMk/>
            <pc:sldMasterMk cId="4111838297" sldId="2147483648"/>
            <ac:spMk id="6" creationId="{BD1874EF-6BE3-694E-1694-9AA0DB94F082}"/>
          </ac:spMkLst>
        </pc:spChg>
        <pc:spChg chg="add mod">
          <ac:chgData name="Nicolás Rodríguez Uribe" userId="743eddab-4d2c-4c93-bdc4-e21608900313" providerId="ADAL" clId="{F587B0DE-9DE0-4A3F-84A3-385E77231ABF}" dt="2023-09-13T15:56:42.870" v="6" actId="14100"/>
          <ac:spMkLst>
            <pc:docMk/>
            <pc:sldMasterMk cId="4111838297" sldId="2147483648"/>
            <ac:spMk id="7" creationId="{A30849E4-1099-6697-4E31-94A70AAD25E3}"/>
          </ac:spMkLst>
        </pc:spChg>
        <pc:spChg chg="add mod">
          <ac:chgData name="Nicolás Rodríguez Uribe" userId="743eddab-4d2c-4c93-bdc4-e21608900313" providerId="ADAL" clId="{F587B0DE-9DE0-4A3F-84A3-385E77231ABF}" dt="2023-09-13T15:56:38.670" v="5" actId="14100"/>
          <ac:spMkLst>
            <pc:docMk/>
            <pc:sldMasterMk cId="4111838297" sldId="2147483648"/>
            <ac:spMk id="8" creationId="{E3C80A5F-50DD-A4E3-3250-3998DCB8EB25}"/>
          </ac:spMkLst>
        </pc:spChg>
        <pc:picChg chg="add mod">
          <ac:chgData name="Nicolás Rodríguez Uribe" userId="743eddab-4d2c-4c93-bdc4-e21608900313" providerId="ADAL" clId="{F587B0DE-9DE0-4A3F-84A3-385E77231ABF}" dt="2023-09-13T15:56:49.567" v="7" actId="1076"/>
          <ac:picMkLst>
            <pc:docMk/>
            <pc:sldMasterMk cId="4111838297" sldId="2147483648"/>
            <ac:picMk id="9" creationId="{0A10D2B2-6AA0-9A2F-0926-113B081EE139}"/>
          </ac:picMkLst>
        </pc:picChg>
        <pc:sldLayoutChg chg="modSp mod ord">
          <pc:chgData name="Nicolás Rodríguez Uribe" userId="743eddab-4d2c-4c93-bdc4-e21608900313" providerId="ADAL" clId="{F587B0DE-9DE0-4A3F-84A3-385E77231ABF}" dt="2023-09-13T16:10:22.508" v="23" actId="20578"/>
          <pc:sldLayoutMkLst>
            <pc:docMk/>
            <pc:sldMasterMk cId="4111838297" sldId="2147483648"/>
            <pc:sldLayoutMk cId="840078123" sldId="2147483663"/>
          </pc:sldLayoutMkLst>
          <pc:spChg chg="mod">
            <ac:chgData name="Nicolás Rodríguez Uribe" userId="743eddab-4d2c-4c93-bdc4-e21608900313" providerId="ADAL" clId="{F587B0DE-9DE0-4A3F-84A3-385E77231ABF}" dt="2023-09-13T16:10:22.508" v="23" actId="20578"/>
            <ac:spMkLst>
              <pc:docMk/>
              <pc:sldMasterMk cId="4111838297" sldId="2147483648"/>
              <pc:sldLayoutMk cId="840078123" sldId="2147483663"/>
              <ac:spMk id="75" creationId="{00000000-0000-0000-0000-000000000000}"/>
            </ac:spMkLst>
          </pc:spChg>
          <pc:spChg chg="mod">
            <ac:chgData name="Nicolás Rodríguez Uribe" userId="743eddab-4d2c-4c93-bdc4-e21608900313" providerId="ADAL" clId="{F587B0DE-9DE0-4A3F-84A3-385E77231ABF}" dt="2023-09-13T16:10:22.508" v="23" actId="20578"/>
            <ac:spMkLst>
              <pc:docMk/>
              <pc:sldMasterMk cId="4111838297" sldId="2147483648"/>
              <pc:sldLayoutMk cId="840078123" sldId="2147483663"/>
              <ac:spMk id="76" creationId="{00000000-0000-0000-0000-000000000000}"/>
            </ac:spMkLst>
          </pc:spChg>
        </pc:sldLayoutChg>
        <pc:sldLayoutChg chg="modSp ord">
          <pc:chgData name="Nicolás Rodríguez Uribe" userId="743eddab-4d2c-4c93-bdc4-e21608900313" providerId="ADAL" clId="{F587B0DE-9DE0-4A3F-84A3-385E77231ABF}" dt="2023-09-13T16:11:13.898" v="46" actId="20578"/>
          <pc:sldLayoutMkLst>
            <pc:docMk/>
            <pc:sldMasterMk cId="4111838297" sldId="2147483648"/>
            <pc:sldLayoutMk cId="1824658982" sldId="2147483664"/>
          </pc:sldLayoutMkLst>
          <pc:spChg chg="mod">
            <ac:chgData name="Nicolás Rodríguez Uribe" userId="743eddab-4d2c-4c93-bdc4-e21608900313" providerId="ADAL" clId="{F587B0DE-9DE0-4A3F-84A3-385E77231ABF}" dt="2023-09-13T16:10:57.139" v="40"/>
            <ac:spMkLst>
              <pc:docMk/>
              <pc:sldMasterMk cId="4111838297" sldId="2147483648"/>
              <pc:sldLayoutMk cId="1824658982" sldId="2147483664"/>
              <ac:spMk id="75" creationId="{00000000-0000-0000-0000-000000000000}"/>
            </ac:spMkLst>
          </pc:spChg>
        </pc:sldLayoutChg>
        <pc:sldLayoutChg chg="modSp">
          <pc:chgData name="Nicolás Rodríguez Uribe" userId="743eddab-4d2c-4c93-bdc4-e21608900313" providerId="ADAL" clId="{F587B0DE-9DE0-4A3F-84A3-385E77231ABF}" dt="2023-09-13T16:11:06.538" v="43"/>
          <pc:sldLayoutMkLst>
            <pc:docMk/>
            <pc:sldMasterMk cId="4111838297" sldId="2147483648"/>
            <pc:sldLayoutMk cId="346563950" sldId="2147483665"/>
          </pc:sldLayoutMkLst>
          <pc:spChg chg="mod">
            <ac:chgData name="Nicolás Rodríguez Uribe" userId="743eddab-4d2c-4c93-bdc4-e21608900313" providerId="ADAL" clId="{F587B0DE-9DE0-4A3F-84A3-385E77231ABF}" dt="2023-09-13T16:11:06.538" v="43"/>
            <ac:spMkLst>
              <pc:docMk/>
              <pc:sldMasterMk cId="4111838297" sldId="2147483648"/>
              <pc:sldLayoutMk cId="346563950" sldId="2147483665"/>
              <ac:spMk id="75" creationId="{00000000-0000-0000-0000-000000000000}"/>
            </ac:spMkLst>
          </pc:spChg>
        </pc:sldLayoutChg>
        <pc:sldLayoutChg chg="modSp">
          <pc:chgData name="Nicolás Rodríguez Uribe" userId="743eddab-4d2c-4c93-bdc4-e21608900313" providerId="ADAL" clId="{F587B0DE-9DE0-4A3F-84A3-385E77231ABF}" dt="2023-09-13T16:11:10.482" v="44"/>
          <pc:sldLayoutMkLst>
            <pc:docMk/>
            <pc:sldMasterMk cId="4111838297" sldId="2147483648"/>
            <pc:sldLayoutMk cId="3074649759" sldId="2147483665"/>
          </pc:sldLayoutMkLst>
          <pc:spChg chg="mod">
            <ac:chgData name="Nicolás Rodríguez Uribe" userId="743eddab-4d2c-4c93-bdc4-e21608900313" providerId="ADAL" clId="{F587B0DE-9DE0-4A3F-84A3-385E77231ABF}" dt="2023-09-13T16:11:10.482" v="44"/>
            <ac:spMkLst>
              <pc:docMk/>
              <pc:sldMasterMk cId="4111838297" sldId="2147483648"/>
              <pc:sldLayoutMk cId="3074649759" sldId="2147483665"/>
              <ac:spMk id="75" creationId="{00000000-0000-0000-0000-000000000000}"/>
            </ac:spMkLst>
          </pc:spChg>
        </pc:sldLayoutChg>
      </pc:sldMasterChg>
      <pc:sldMasterChg chg="del delSldLayout modSldLayout sldLayoutOrd">
        <pc:chgData name="Nicolás Rodríguez Uribe" userId="743eddab-4d2c-4c93-bdc4-e21608900313" providerId="ADAL" clId="{F587B0DE-9DE0-4A3F-84A3-385E77231ABF}" dt="2023-09-13T16:10:46.016" v="39" actId="2696"/>
        <pc:sldMasterMkLst>
          <pc:docMk/>
          <pc:sldMasterMk cId="4180822244" sldId="2147483661"/>
        </pc:sldMasterMkLst>
        <pc:sldLayoutChg chg="del">
          <pc:chgData name="Nicolás Rodríguez Uribe" userId="743eddab-4d2c-4c93-bdc4-e21608900313" providerId="ADAL" clId="{F587B0DE-9DE0-4A3F-84A3-385E77231ABF}" dt="2023-09-13T16:10:45.917" v="28" actId="2696"/>
          <pc:sldLayoutMkLst>
            <pc:docMk/>
            <pc:sldMasterMk cId="4180822244" sldId="2147483661"/>
            <pc:sldLayoutMk cId="1161358903" sldId="2147483662"/>
          </pc:sldLayoutMkLst>
        </pc:sldLayoutChg>
        <pc:sldLayoutChg chg="del ord">
          <pc:chgData name="Nicolás Rodríguez Uribe" userId="743eddab-4d2c-4c93-bdc4-e21608900313" providerId="ADAL" clId="{F587B0DE-9DE0-4A3F-84A3-385E77231ABF}" dt="2023-09-13T16:10:45.928" v="29" actId="2696"/>
          <pc:sldLayoutMkLst>
            <pc:docMk/>
            <pc:sldMasterMk cId="4180822244" sldId="2147483661"/>
            <pc:sldLayoutMk cId="2907105533" sldId="2147483664"/>
          </pc:sldLayoutMkLst>
        </pc:sldLayoutChg>
        <pc:sldLayoutChg chg="del">
          <pc:chgData name="Nicolás Rodríguez Uribe" userId="743eddab-4d2c-4c93-bdc4-e21608900313" providerId="ADAL" clId="{F587B0DE-9DE0-4A3F-84A3-385E77231ABF}" dt="2023-09-13T16:10:45.938" v="30" actId="2696"/>
          <pc:sldLayoutMkLst>
            <pc:docMk/>
            <pc:sldMasterMk cId="4180822244" sldId="2147483661"/>
            <pc:sldLayoutMk cId="4024513528" sldId="2147483665"/>
          </pc:sldLayoutMkLst>
        </pc:sldLayoutChg>
        <pc:sldLayoutChg chg="del">
          <pc:chgData name="Nicolás Rodríguez Uribe" userId="743eddab-4d2c-4c93-bdc4-e21608900313" providerId="ADAL" clId="{F587B0DE-9DE0-4A3F-84A3-385E77231ABF}" dt="2023-09-13T16:10:45.947" v="31" actId="2696"/>
          <pc:sldLayoutMkLst>
            <pc:docMk/>
            <pc:sldMasterMk cId="4180822244" sldId="2147483661"/>
            <pc:sldLayoutMk cId="1123134260" sldId="2147483666"/>
          </pc:sldLayoutMkLst>
        </pc:sldLayoutChg>
        <pc:sldLayoutChg chg="del">
          <pc:chgData name="Nicolás Rodríguez Uribe" userId="743eddab-4d2c-4c93-bdc4-e21608900313" providerId="ADAL" clId="{F587B0DE-9DE0-4A3F-84A3-385E77231ABF}" dt="2023-09-13T16:10:45.958" v="32" actId="2696"/>
          <pc:sldLayoutMkLst>
            <pc:docMk/>
            <pc:sldMasterMk cId="4180822244" sldId="2147483661"/>
            <pc:sldLayoutMk cId="3111790207" sldId="2147483667"/>
          </pc:sldLayoutMkLst>
        </pc:sldLayoutChg>
        <pc:sldLayoutChg chg="del">
          <pc:chgData name="Nicolás Rodríguez Uribe" userId="743eddab-4d2c-4c93-bdc4-e21608900313" providerId="ADAL" clId="{F587B0DE-9DE0-4A3F-84A3-385E77231ABF}" dt="2023-09-13T16:10:45.965" v="33" actId="2696"/>
          <pc:sldLayoutMkLst>
            <pc:docMk/>
            <pc:sldMasterMk cId="4180822244" sldId="2147483661"/>
            <pc:sldLayoutMk cId="2838244089" sldId="2147483668"/>
          </pc:sldLayoutMkLst>
        </pc:sldLayoutChg>
        <pc:sldLayoutChg chg="del">
          <pc:chgData name="Nicolás Rodríguez Uribe" userId="743eddab-4d2c-4c93-bdc4-e21608900313" providerId="ADAL" clId="{F587B0DE-9DE0-4A3F-84A3-385E77231ABF}" dt="2023-09-13T16:10:45.973" v="34" actId="2696"/>
          <pc:sldLayoutMkLst>
            <pc:docMk/>
            <pc:sldMasterMk cId="4180822244" sldId="2147483661"/>
            <pc:sldLayoutMk cId="2838997431" sldId="2147483669"/>
          </pc:sldLayoutMkLst>
        </pc:sldLayoutChg>
        <pc:sldLayoutChg chg="del">
          <pc:chgData name="Nicolás Rodríguez Uribe" userId="743eddab-4d2c-4c93-bdc4-e21608900313" providerId="ADAL" clId="{F587B0DE-9DE0-4A3F-84A3-385E77231ABF}" dt="2023-09-13T16:10:45.984" v="35" actId="2696"/>
          <pc:sldLayoutMkLst>
            <pc:docMk/>
            <pc:sldMasterMk cId="4180822244" sldId="2147483661"/>
            <pc:sldLayoutMk cId="3145926480" sldId="2147483670"/>
          </pc:sldLayoutMkLst>
        </pc:sldLayoutChg>
        <pc:sldLayoutChg chg="del">
          <pc:chgData name="Nicolás Rodríguez Uribe" userId="743eddab-4d2c-4c93-bdc4-e21608900313" providerId="ADAL" clId="{F587B0DE-9DE0-4A3F-84A3-385E77231ABF}" dt="2023-09-13T16:10:45.991" v="36" actId="2696"/>
          <pc:sldLayoutMkLst>
            <pc:docMk/>
            <pc:sldMasterMk cId="4180822244" sldId="2147483661"/>
            <pc:sldLayoutMk cId="2960547077" sldId="2147483671"/>
          </pc:sldLayoutMkLst>
        </pc:sldLayoutChg>
        <pc:sldLayoutChg chg="del">
          <pc:chgData name="Nicolás Rodríguez Uribe" userId="743eddab-4d2c-4c93-bdc4-e21608900313" providerId="ADAL" clId="{F587B0DE-9DE0-4A3F-84A3-385E77231ABF}" dt="2023-09-13T16:10:45.999" v="37" actId="2696"/>
          <pc:sldLayoutMkLst>
            <pc:docMk/>
            <pc:sldMasterMk cId="4180822244" sldId="2147483661"/>
            <pc:sldLayoutMk cId="2334018948" sldId="2147483672"/>
          </pc:sldLayoutMkLst>
        </pc:sldLayoutChg>
        <pc:sldLayoutChg chg="del">
          <pc:chgData name="Nicolás Rodríguez Uribe" userId="743eddab-4d2c-4c93-bdc4-e21608900313" providerId="ADAL" clId="{F587B0DE-9DE0-4A3F-84A3-385E77231ABF}" dt="2023-09-13T16:10:46.006" v="38" actId="2696"/>
          <pc:sldLayoutMkLst>
            <pc:docMk/>
            <pc:sldMasterMk cId="4180822244" sldId="2147483661"/>
            <pc:sldLayoutMk cId="454692734" sldId="2147483673"/>
          </pc:sldLayoutMkLst>
        </pc:sldLayoutChg>
      </pc:sldMasterChg>
      <pc:sldMasterChg chg="mod delSldLayout">
        <pc:chgData name="Nicolás Rodríguez Uribe" userId="743eddab-4d2c-4c93-bdc4-e21608900313" providerId="ADAL" clId="{F587B0DE-9DE0-4A3F-84A3-385E77231ABF}" dt="2023-09-13T16:12:58.286" v="52" actId="6013"/>
        <pc:sldMasterMkLst>
          <pc:docMk/>
          <pc:sldMasterMk cId="952985222" sldId="2147483665"/>
        </pc:sldMasterMkLst>
        <pc:sldLayoutChg chg="del">
          <pc:chgData name="Nicolás Rodríguez Uribe" userId="743eddab-4d2c-4c93-bdc4-e21608900313" providerId="ADAL" clId="{F587B0DE-9DE0-4A3F-84A3-385E77231ABF}" dt="2023-09-13T16:11:50.320" v="47" actId="2696"/>
          <pc:sldLayoutMkLst>
            <pc:docMk/>
            <pc:sldMasterMk cId="952985222" sldId="2147483665"/>
            <pc:sldLayoutMk cId="2963494242" sldId="2147483666"/>
          </pc:sldLayoutMkLst>
        </pc:sldLayoutChg>
      </pc:sldMasterChg>
      <pc:sldMasterChg chg="addSp modSp mod modSldLayout">
        <pc:chgData name="Nicolás Rodríguez Uribe" userId="743eddab-4d2c-4c93-bdc4-e21608900313" providerId="ADAL" clId="{F587B0DE-9DE0-4A3F-84A3-385E77231ABF}" dt="2023-09-15T08:07:57.925" v="249"/>
        <pc:sldMasterMkLst>
          <pc:docMk/>
          <pc:sldMasterMk cId="2165316136" sldId="2147483665"/>
        </pc:sldMasterMkLst>
        <pc:spChg chg="add mod">
          <ac:chgData name="Nicolás Rodríguez Uribe" userId="743eddab-4d2c-4c93-bdc4-e21608900313" providerId="ADAL" clId="{F587B0DE-9DE0-4A3F-84A3-385E77231ABF}" dt="2023-09-15T07:55:09.163" v="137" actId="1036"/>
          <ac:spMkLst>
            <pc:docMk/>
            <pc:sldMasterMk cId="2165316136" sldId="2147483665"/>
            <ac:spMk id="2" creationId="{FBCB3CC0-E4BC-B4E6-51BD-CB7EFB49383B}"/>
          </ac:spMkLst>
        </pc:spChg>
        <pc:sldLayoutChg chg="addSp modSp mod">
          <pc:chgData name="Nicolás Rodríguez Uribe" userId="743eddab-4d2c-4c93-bdc4-e21608900313" providerId="ADAL" clId="{F587B0DE-9DE0-4A3F-84A3-385E77231ABF}" dt="2023-09-15T08:07:57.925" v="249"/>
          <pc:sldLayoutMkLst>
            <pc:docMk/>
            <pc:sldMasterMk cId="2165316136" sldId="2147483665"/>
            <pc:sldLayoutMk cId="2453200760" sldId="2147483666"/>
          </pc:sldLayoutMkLst>
          <pc:spChg chg="add mod">
            <ac:chgData name="Nicolás Rodríguez Uribe" userId="743eddab-4d2c-4c93-bdc4-e21608900313" providerId="ADAL" clId="{F587B0DE-9DE0-4A3F-84A3-385E77231ABF}" dt="2023-09-15T08:07:57.925" v="249"/>
            <ac:spMkLst>
              <pc:docMk/>
              <pc:sldMasterMk cId="2165316136" sldId="2147483665"/>
              <pc:sldLayoutMk cId="2453200760" sldId="2147483666"/>
              <ac:spMk id="2" creationId="{073CDB06-A216-3608-D7C6-BAEAEA19F11B}"/>
            </ac:spMkLst>
          </pc:spChg>
          <pc:spChg chg="mod">
            <ac:chgData name="Nicolás Rodríguez Uribe" userId="743eddab-4d2c-4c93-bdc4-e21608900313" providerId="ADAL" clId="{F587B0DE-9DE0-4A3F-84A3-385E77231ABF}" dt="2023-09-15T07:54:34.104" v="117" actId="1076"/>
            <ac:spMkLst>
              <pc:docMk/>
              <pc:sldMasterMk cId="2165316136" sldId="2147483665"/>
              <pc:sldLayoutMk cId="2453200760" sldId="2147483666"/>
              <ac:spMk id="7" creationId="{CF33EC33-4B36-5544-9724-F18BD3954C96}"/>
            </ac:spMkLst>
          </pc:spChg>
        </pc:sldLayoutChg>
      </pc:sldMasterChg>
    </pc:docChg>
  </pc:docChgLst>
  <pc:docChgLst>
    <pc:chgData name="Nicolás Rodríguez Uribe" userId="743eddab-4d2c-4c93-bdc4-e21608900313" providerId="ADAL" clId="{908068F4-04DC-4689-A865-DD7197C530C9}"/>
    <pc:docChg chg="undo redo custSel addSld delSld modSld sldOrd">
      <pc:chgData name="Nicolás Rodríguez Uribe" userId="743eddab-4d2c-4c93-bdc4-e21608900313" providerId="ADAL" clId="{908068F4-04DC-4689-A865-DD7197C530C9}" dt="2023-12-15T10:13:18.088" v="771"/>
      <pc:docMkLst>
        <pc:docMk/>
      </pc:docMkLst>
      <pc:sldChg chg="modSp mod">
        <pc:chgData name="Nicolás Rodríguez Uribe" userId="743eddab-4d2c-4c93-bdc4-e21608900313" providerId="ADAL" clId="{908068F4-04DC-4689-A865-DD7197C530C9}" dt="2023-12-15T10:08:46.262" v="694" actId="113"/>
        <pc:sldMkLst>
          <pc:docMk/>
          <pc:sldMk cId="2047059153" sldId="257"/>
        </pc:sldMkLst>
        <pc:spChg chg="mod">
          <ac:chgData name="Nicolás Rodríguez Uribe" userId="743eddab-4d2c-4c93-bdc4-e21608900313" providerId="ADAL" clId="{908068F4-04DC-4689-A865-DD7197C530C9}" dt="2023-12-15T10:08:46.262" v="694" actId="113"/>
          <ac:spMkLst>
            <pc:docMk/>
            <pc:sldMk cId="2047059153" sldId="257"/>
            <ac:spMk id="5" creationId="{CA4367EF-420F-8AB9-B445-DF046B536613}"/>
          </ac:spMkLst>
        </pc:spChg>
      </pc:sldChg>
      <pc:sldChg chg="modSp mod">
        <pc:chgData name="Nicolás Rodríguez Uribe" userId="743eddab-4d2c-4c93-bdc4-e21608900313" providerId="ADAL" clId="{908068F4-04DC-4689-A865-DD7197C530C9}" dt="2023-12-15T10:08:55.648" v="697" actId="20577"/>
        <pc:sldMkLst>
          <pc:docMk/>
          <pc:sldMk cId="2663683325" sldId="261"/>
        </pc:sldMkLst>
        <pc:spChg chg="mod">
          <ac:chgData name="Nicolás Rodríguez Uribe" userId="743eddab-4d2c-4c93-bdc4-e21608900313" providerId="ADAL" clId="{908068F4-04DC-4689-A865-DD7197C530C9}" dt="2023-12-15T10:08:55.648" v="697" actId="20577"/>
          <ac:spMkLst>
            <pc:docMk/>
            <pc:sldMk cId="2663683325" sldId="261"/>
            <ac:spMk id="4" creationId="{EC7282F1-25B7-6A2B-F234-CA687E2D4AE7}"/>
          </ac:spMkLst>
        </pc:spChg>
      </pc:sldChg>
      <pc:sldChg chg="modSp mod">
        <pc:chgData name="Nicolás Rodríguez Uribe" userId="743eddab-4d2c-4c93-bdc4-e21608900313" providerId="ADAL" clId="{908068F4-04DC-4689-A865-DD7197C530C9}" dt="2023-12-11T16:11:59.565" v="379" actId="20577"/>
        <pc:sldMkLst>
          <pc:docMk/>
          <pc:sldMk cId="72266134" sldId="271"/>
        </pc:sldMkLst>
        <pc:spChg chg="mod">
          <ac:chgData name="Nicolás Rodríguez Uribe" userId="743eddab-4d2c-4c93-bdc4-e21608900313" providerId="ADAL" clId="{908068F4-04DC-4689-A865-DD7197C530C9}" dt="2023-12-11T16:11:59.565" v="379" actId="20577"/>
          <ac:spMkLst>
            <pc:docMk/>
            <pc:sldMk cId="72266134" sldId="271"/>
            <ac:spMk id="5" creationId="{CA4367EF-420F-8AB9-B445-DF046B536613}"/>
          </ac:spMkLst>
        </pc:spChg>
      </pc:sldChg>
      <pc:sldChg chg="modSp mod">
        <pc:chgData name="Nicolás Rodríguez Uribe" userId="743eddab-4d2c-4c93-bdc4-e21608900313" providerId="ADAL" clId="{908068F4-04DC-4689-A865-DD7197C530C9}" dt="2023-12-11T15:13:11.449" v="318" actId="20577"/>
        <pc:sldMkLst>
          <pc:docMk/>
          <pc:sldMk cId="222466701" sldId="277"/>
        </pc:sldMkLst>
        <pc:spChg chg="mod">
          <ac:chgData name="Nicolás Rodríguez Uribe" userId="743eddab-4d2c-4c93-bdc4-e21608900313" providerId="ADAL" clId="{908068F4-04DC-4689-A865-DD7197C530C9}" dt="2023-12-11T15:13:11.449" v="318" actId="20577"/>
          <ac:spMkLst>
            <pc:docMk/>
            <pc:sldMk cId="222466701" sldId="277"/>
            <ac:spMk id="5" creationId="{CA4367EF-420F-8AB9-B445-DF046B536613}"/>
          </ac:spMkLst>
        </pc:spChg>
      </pc:sldChg>
      <pc:sldChg chg="modSp mod">
        <pc:chgData name="Nicolás Rodríguez Uribe" userId="743eddab-4d2c-4c93-bdc4-e21608900313" providerId="ADAL" clId="{908068F4-04DC-4689-A865-DD7197C530C9}" dt="2023-12-15T10:10:09.102" v="706" actId="113"/>
        <pc:sldMkLst>
          <pc:docMk/>
          <pc:sldMk cId="2167092075" sldId="278"/>
        </pc:sldMkLst>
        <pc:spChg chg="mod">
          <ac:chgData name="Nicolás Rodríguez Uribe" userId="743eddab-4d2c-4c93-bdc4-e21608900313" providerId="ADAL" clId="{908068F4-04DC-4689-A865-DD7197C530C9}" dt="2023-12-15T10:10:09.102" v="706" actId="113"/>
          <ac:spMkLst>
            <pc:docMk/>
            <pc:sldMk cId="2167092075" sldId="278"/>
            <ac:spMk id="5" creationId="{CA4367EF-420F-8AB9-B445-DF046B536613}"/>
          </ac:spMkLst>
        </pc:spChg>
      </pc:sldChg>
      <pc:sldChg chg="modSp mod">
        <pc:chgData name="Nicolás Rodríguez Uribe" userId="743eddab-4d2c-4c93-bdc4-e21608900313" providerId="ADAL" clId="{908068F4-04DC-4689-A865-DD7197C530C9}" dt="2023-12-11T16:12:25.431" v="402" actId="20577"/>
        <pc:sldMkLst>
          <pc:docMk/>
          <pc:sldMk cId="2874041291" sldId="284"/>
        </pc:sldMkLst>
        <pc:spChg chg="mod">
          <ac:chgData name="Nicolás Rodríguez Uribe" userId="743eddab-4d2c-4c93-bdc4-e21608900313" providerId="ADAL" clId="{908068F4-04DC-4689-A865-DD7197C530C9}" dt="2023-12-11T16:12:25.431" v="402" actId="20577"/>
          <ac:spMkLst>
            <pc:docMk/>
            <pc:sldMk cId="2874041291" sldId="284"/>
            <ac:spMk id="5" creationId="{CA4367EF-420F-8AB9-B445-DF046B536613}"/>
          </ac:spMkLst>
        </pc:spChg>
      </pc:sldChg>
      <pc:sldChg chg="modSp mod">
        <pc:chgData name="Nicolás Rodríguez Uribe" userId="743eddab-4d2c-4c93-bdc4-e21608900313" providerId="ADAL" clId="{908068F4-04DC-4689-A865-DD7197C530C9}" dt="2023-12-15T10:10:34.476" v="734" actId="6549"/>
        <pc:sldMkLst>
          <pc:docMk/>
          <pc:sldMk cId="1459178852" sldId="286"/>
        </pc:sldMkLst>
        <pc:spChg chg="mod">
          <ac:chgData name="Nicolás Rodríguez Uribe" userId="743eddab-4d2c-4c93-bdc4-e21608900313" providerId="ADAL" clId="{908068F4-04DC-4689-A865-DD7197C530C9}" dt="2023-12-15T10:10:34.476" v="734" actId="6549"/>
          <ac:spMkLst>
            <pc:docMk/>
            <pc:sldMk cId="1459178852" sldId="286"/>
            <ac:spMk id="4" creationId="{EC7282F1-25B7-6A2B-F234-CA687E2D4AE7}"/>
          </ac:spMkLst>
        </pc:spChg>
      </pc:sldChg>
      <pc:sldChg chg="modSp mod">
        <pc:chgData name="Nicolás Rodríguez Uribe" userId="743eddab-4d2c-4c93-bdc4-e21608900313" providerId="ADAL" clId="{908068F4-04DC-4689-A865-DD7197C530C9}" dt="2023-12-15T10:10:42.641" v="737" actId="6549"/>
        <pc:sldMkLst>
          <pc:docMk/>
          <pc:sldMk cId="3571609793" sldId="289"/>
        </pc:sldMkLst>
        <pc:spChg chg="mod">
          <ac:chgData name="Nicolás Rodríguez Uribe" userId="743eddab-4d2c-4c93-bdc4-e21608900313" providerId="ADAL" clId="{908068F4-04DC-4689-A865-DD7197C530C9}" dt="2023-12-15T10:10:42.641" v="737" actId="6549"/>
          <ac:spMkLst>
            <pc:docMk/>
            <pc:sldMk cId="3571609793" sldId="289"/>
            <ac:spMk id="4" creationId="{EC7282F1-25B7-6A2B-F234-CA687E2D4AE7}"/>
          </ac:spMkLst>
        </pc:spChg>
        <pc:spChg chg="mod">
          <ac:chgData name="Nicolás Rodríguez Uribe" userId="743eddab-4d2c-4c93-bdc4-e21608900313" providerId="ADAL" clId="{908068F4-04DC-4689-A865-DD7197C530C9}" dt="2023-12-11T16:15:41.862" v="434" actId="6549"/>
          <ac:spMkLst>
            <pc:docMk/>
            <pc:sldMk cId="3571609793" sldId="289"/>
            <ac:spMk id="5" creationId="{CA4367EF-420F-8AB9-B445-DF046B536613}"/>
          </ac:spMkLst>
        </pc:spChg>
      </pc:sldChg>
      <pc:sldChg chg="modSp mod">
        <pc:chgData name="Nicolás Rodríguez Uribe" userId="743eddab-4d2c-4c93-bdc4-e21608900313" providerId="ADAL" clId="{908068F4-04DC-4689-A865-DD7197C530C9}" dt="2023-12-15T10:11:10.561" v="743" actId="6549"/>
        <pc:sldMkLst>
          <pc:docMk/>
          <pc:sldMk cId="2822886097" sldId="290"/>
        </pc:sldMkLst>
        <pc:spChg chg="mod">
          <ac:chgData name="Nicolás Rodríguez Uribe" userId="743eddab-4d2c-4c93-bdc4-e21608900313" providerId="ADAL" clId="{908068F4-04DC-4689-A865-DD7197C530C9}" dt="2023-12-15T10:11:10.561" v="743" actId="6549"/>
          <ac:spMkLst>
            <pc:docMk/>
            <pc:sldMk cId="2822886097" sldId="290"/>
            <ac:spMk id="4" creationId="{EC7282F1-25B7-6A2B-F234-CA687E2D4AE7}"/>
          </ac:spMkLst>
        </pc:spChg>
      </pc:sldChg>
      <pc:sldChg chg="modSp mod">
        <pc:chgData name="Nicolás Rodríguez Uribe" userId="743eddab-4d2c-4c93-bdc4-e21608900313" providerId="ADAL" clId="{908068F4-04DC-4689-A865-DD7197C530C9}" dt="2023-12-15T10:11:24.497" v="750" actId="6549"/>
        <pc:sldMkLst>
          <pc:docMk/>
          <pc:sldMk cId="1878018585" sldId="291"/>
        </pc:sldMkLst>
        <pc:spChg chg="mod">
          <ac:chgData name="Nicolás Rodríguez Uribe" userId="743eddab-4d2c-4c93-bdc4-e21608900313" providerId="ADAL" clId="{908068F4-04DC-4689-A865-DD7197C530C9}" dt="2023-12-15T10:11:24.497" v="750" actId="6549"/>
          <ac:spMkLst>
            <pc:docMk/>
            <pc:sldMk cId="1878018585" sldId="291"/>
            <ac:spMk id="4" creationId="{EC7282F1-25B7-6A2B-F234-CA687E2D4AE7}"/>
          </ac:spMkLst>
        </pc:spChg>
        <pc:spChg chg="mod">
          <ac:chgData name="Nicolás Rodríguez Uribe" userId="743eddab-4d2c-4c93-bdc4-e21608900313" providerId="ADAL" clId="{908068F4-04DC-4689-A865-DD7197C530C9}" dt="2023-12-15T10:11:20.499" v="747" actId="20577"/>
          <ac:spMkLst>
            <pc:docMk/>
            <pc:sldMk cId="1878018585" sldId="291"/>
            <ac:spMk id="5" creationId="{CA4367EF-420F-8AB9-B445-DF046B536613}"/>
          </ac:spMkLst>
        </pc:spChg>
      </pc:sldChg>
      <pc:sldChg chg="modSp mod">
        <pc:chgData name="Nicolás Rodríguez Uribe" userId="743eddab-4d2c-4c93-bdc4-e21608900313" providerId="ADAL" clId="{908068F4-04DC-4689-A865-DD7197C530C9}" dt="2023-12-15T10:11:31.866" v="753" actId="6549"/>
        <pc:sldMkLst>
          <pc:docMk/>
          <pc:sldMk cId="2304861829" sldId="292"/>
        </pc:sldMkLst>
        <pc:spChg chg="mod">
          <ac:chgData name="Nicolás Rodríguez Uribe" userId="743eddab-4d2c-4c93-bdc4-e21608900313" providerId="ADAL" clId="{908068F4-04DC-4689-A865-DD7197C530C9}" dt="2023-12-15T10:11:31.866" v="753" actId="6549"/>
          <ac:spMkLst>
            <pc:docMk/>
            <pc:sldMk cId="2304861829" sldId="292"/>
            <ac:spMk id="4" creationId="{EC7282F1-25B7-6A2B-F234-CA687E2D4AE7}"/>
          </ac:spMkLst>
        </pc:spChg>
      </pc:sldChg>
      <pc:sldChg chg="modSp mod">
        <pc:chgData name="Nicolás Rodríguez Uribe" userId="743eddab-4d2c-4c93-bdc4-e21608900313" providerId="ADAL" clId="{908068F4-04DC-4689-A865-DD7197C530C9}" dt="2023-12-15T10:11:42.810" v="760" actId="6549"/>
        <pc:sldMkLst>
          <pc:docMk/>
          <pc:sldMk cId="4180865402" sldId="293"/>
        </pc:sldMkLst>
        <pc:spChg chg="mod">
          <ac:chgData name="Nicolás Rodríguez Uribe" userId="743eddab-4d2c-4c93-bdc4-e21608900313" providerId="ADAL" clId="{908068F4-04DC-4689-A865-DD7197C530C9}" dt="2023-12-15T10:11:42.810" v="760" actId="6549"/>
          <ac:spMkLst>
            <pc:docMk/>
            <pc:sldMk cId="4180865402" sldId="293"/>
            <ac:spMk id="4" creationId="{EC7282F1-25B7-6A2B-F234-CA687E2D4AE7}"/>
          </ac:spMkLst>
        </pc:spChg>
        <pc:spChg chg="mod">
          <ac:chgData name="Nicolás Rodríguez Uribe" userId="743eddab-4d2c-4c93-bdc4-e21608900313" providerId="ADAL" clId="{908068F4-04DC-4689-A865-DD7197C530C9}" dt="2023-12-15T10:11:40.325" v="757" actId="20577"/>
          <ac:spMkLst>
            <pc:docMk/>
            <pc:sldMk cId="4180865402" sldId="293"/>
            <ac:spMk id="5" creationId="{CA4367EF-420F-8AB9-B445-DF046B536613}"/>
          </ac:spMkLst>
        </pc:spChg>
      </pc:sldChg>
      <pc:sldChg chg="modSp add del mod">
        <pc:chgData name="Nicolás Rodríguez Uribe" userId="743eddab-4d2c-4c93-bdc4-e21608900313" providerId="ADAL" clId="{908068F4-04DC-4689-A865-DD7197C530C9}" dt="2023-12-15T10:12:13.551" v="761" actId="47"/>
        <pc:sldMkLst>
          <pc:docMk/>
          <pc:sldMk cId="1038847077" sldId="301"/>
        </pc:sldMkLst>
        <pc:spChg chg="mod">
          <ac:chgData name="Nicolás Rodríguez Uribe" userId="743eddab-4d2c-4c93-bdc4-e21608900313" providerId="ADAL" clId="{908068F4-04DC-4689-A865-DD7197C530C9}" dt="2023-12-11T09:54:01.615" v="16" actId="20577"/>
          <ac:spMkLst>
            <pc:docMk/>
            <pc:sldMk cId="1038847077" sldId="301"/>
            <ac:spMk id="4" creationId="{EC7282F1-25B7-6A2B-F234-CA687E2D4AE7}"/>
          </ac:spMkLst>
        </pc:spChg>
        <pc:spChg chg="mod">
          <ac:chgData name="Nicolás Rodríguez Uribe" userId="743eddab-4d2c-4c93-bdc4-e21608900313" providerId="ADAL" clId="{908068F4-04DC-4689-A865-DD7197C530C9}" dt="2023-12-11T09:55:11.657" v="27" actId="20577"/>
          <ac:spMkLst>
            <pc:docMk/>
            <pc:sldMk cId="1038847077" sldId="301"/>
            <ac:spMk id="5" creationId="{CA4367EF-420F-8AB9-B445-DF046B536613}"/>
          </ac:spMkLst>
        </pc:spChg>
      </pc:sldChg>
      <pc:sldChg chg="add">
        <pc:chgData name="Nicolás Rodríguez Uribe" userId="743eddab-4d2c-4c93-bdc4-e21608900313" providerId="ADAL" clId="{908068F4-04DC-4689-A865-DD7197C530C9}" dt="2023-12-11T09:55:17.863" v="28" actId="2890"/>
        <pc:sldMkLst>
          <pc:docMk/>
          <pc:sldMk cId="4092155220" sldId="302"/>
        </pc:sldMkLst>
      </pc:sldChg>
      <pc:sldChg chg="modSp add mod">
        <pc:chgData name="Nicolás Rodríguez Uribe" userId="743eddab-4d2c-4c93-bdc4-e21608900313" providerId="ADAL" clId="{908068F4-04DC-4689-A865-DD7197C530C9}" dt="2023-12-11T09:56:56.590" v="55" actId="113"/>
        <pc:sldMkLst>
          <pc:docMk/>
          <pc:sldMk cId="756109953" sldId="303"/>
        </pc:sldMkLst>
        <pc:spChg chg="mod">
          <ac:chgData name="Nicolás Rodríguez Uribe" userId="743eddab-4d2c-4c93-bdc4-e21608900313" providerId="ADAL" clId="{908068F4-04DC-4689-A865-DD7197C530C9}" dt="2023-12-11T09:56:26.846" v="46" actId="20577"/>
          <ac:spMkLst>
            <pc:docMk/>
            <pc:sldMk cId="756109953" sldId="303"/>
            <ac:spMk id="4" creationId="{EC7282F1-25B7-6A2B-F234-CA687E2D4AE7}"/>
          </ac:spMkLst>
        </pc:spChg>
        <pc:spChg chg="mod">
          <ac:chgData name="Nicolás Rodríguez Uribe" userId="743eddab-4d2c-4c93-bdc4-e21608900313" providerId="ADAL" clId="{908068F4-04DC-4689-A865-DD7197C530C9}" dt="2023-12-11T09:56:56.590" v="55" actId="113"/>
          <ac:spMkLst>
            <pc:docMk/>
            <pc:sldMk cId="756109953" sldId="303"/>
            <ac:spMk id="5" creationId="{CA4367EF-420F-8AB9-B445-DF046B536613}"/>
          </ac:spMkLst>
        </pc:spChg>
      </pc:sldChg>
      <pc:sldChg chg="modSp add mod">
        <pc:chgData name="Nicolás Rodríguez Uribe" userId="743eddab-4d2c-4c93-bdc4-e21608900313" providerId="ADAL" clId="{908068F4-04DC-4689-A865-DD7197C530C9}" dt="2023-12-11T09:57:50.947" v="73" actId="15"/>
        <pc:sldMkLst>
          <pc:docMk/>
          <pc:sldMk cId="3842337938" sldId="304"/>
        </pc:sldMkLst>
        <pc:spChg chg="mod">
          <ac:chgData name="Nicolás Rodríguez Uribe" userId="743eddab-4d2c-4c93-bdc4-e21608900313" providerId="ADAL" clId="{908068F4-04DC-4689-A865-DD7197C530C9}" dt="2023-12-11T09:57:50.947" v="73" actId="15"/>
          <ac:spMkLst>
            <pc:docMk/>
            <pc:sldMk cId="3842337938" sldId="304"/>
            <ac:spMk id="5" creationId="{CA4367EF-420F-8AB9-B445-DF046B536613}"/>
          </ac:spMkLst>
        </pc:spChg>
      </pc:sldChg>
      <pc:sldChg chg="modSp add mod">
        <pc:chgData name="Nicolás Rodríguez Uribe" userId="743eddab-4d2c-4c93-bdc4-e21608900313" providerId="ADAL" clId="{908068F4-04DC-4689-A865-DD7197C530C9}" dt="2023-12-11T09:58:40.784" v="89" actId="6549"/>
        <pc:sldMkLst>
          <pc:docMk/>
          <pc:sldMk cId="4277210431" sldId="305"/>
        </pc:sldMkLst>
        <pc:spChg chg="mod">
          <ac:chgData name="Nicolás Rodríguez Uribe" userId="743eddab-4d2c-4c93-bdc4-e21608900313" providerId="ADAL" clId="{908068F4-04DC-4689-A865-DD7197C530C9}" dt="2023-12-11T09:58:40.784" v="89" actId="6549"/>
          <ac:spMkLst>
            <pc:docMk/>
            <pc:sldMk cId="4277210431" sldId="305"/>
            <ac:spMk id="5" creationId="{CA4367EF-420F-8AB9-B445-DF046B536613}"/>
          </ac:spMkLst>
        </pc:spChg>
      </pc:sldChg>
      <pc:sldChg chg="modSp add mod">
        <pc:chgData name="Nicolás Rodríguez Uribe" userId="743eddab-4d2c-4c93-bdc4-e21608900313" providerId="ADAL" clId="{908068F4-04DC-4689-A865-DD7197C530C9}" dt="2023-12-11T09:59:24.662" v="111" actId="20577"/>
        <pc:sldMkLst>
          <pc:docMk/>
          <pc:sldMk cId="64334249" sldId="306"/>
        </pc:sldMkLst>
        <pc:spChg chg="mod">
          <ac:chgData name="Nicolás Rodríguez Uribe" userId="743eddab-4d2c-4c93-bdc4-e21608900313" providerId="ADAL" clId="{908068F4-04DC-4689-A865-DD7197C530C9}" dt="2023-12-11T09:59:24.662" v="111" actId="20577"/>
          <ac:spMkLst>
            <pc:docMk/>
            <pc:sldMk cId="64334249" sldId="306"/>
            <ac:spMk id="4" creationId="{EC7282F1-25B7-6A2B-F234-CA687E2D4AE7}"/>
          </ac:spMkLst>
        </pc:spChg>
        <pc:spChg chg="mod">
          <ac:chgData name="Nicolás Rodríguez Uribe" userId="743eddab-4d2c-4c93-bdc4-e21608900313" providerId="ADAL" clId="{908068F4-04DC-4689-A865-DD7197C530C9}" dt="2023-12-11T09:59:19.721" v="96" actId="20577"/>
          <ac:spMkLst>
            <pc:docMk/>
            <pc:sldMk cId="64334249" sldId="306"/>
            <ac:spMk id="5" creationId="{CA4367EF-420F-8AB9-B445-DF046B536613}"/>
          </ac:spMkLst>
        </pc:spChg>
      </pc:sldChg>
      <pc:sldChg chg="modSp add mod">
        <pc:chgData name="Nicolás Rodríguez Uribe" userId="743eddab-4d2c-4c93-bdc4-e21608900313" providerId="ADAL" clId="{908068F4-04DC-4689-A865-DD7197C530C9}" dt="2023-12-11T10:14:01.385" v="134" actId="20577"/>
        <pc:sldMkLst>
          <pc:docMk/>
          <pc:sldMk cId="3906668608" sldId="307"/>
        </pc:sldMkLst>
        <pc:spChg chg="mod">
          <ac:chgData name="Nicolás Rodríguez Uribe" userId="743eddab-4d2c-4c93-bdc4-e21608900313" providerId="ADAL" clId="{908068F4-04DC-4689-A865-DD7197C530C9}" dt="2023-12-11T10:13:17.784" v="128" actId="20577"/>
          <ac:spMkLst>
            <pc:docMk/>
            <pc:sldMk cId="3906668608" sldId="307"/>
            <ac:spMk id="4" creationId="{EC7282F1-25B7-6A2B-F234-CA687E2D4AE7}"/>
          </ac:spMkLst>
        </pc:spChg>
        <pc:spChg chg="mod">
          <ac:chgData name="Nicolás Rodríguez Uribe" userId="743eddab-4d2c-4c93-bdc4-e21608900313" providerId="ADAL" clId="{908068F4-04DC-4689-A865-DD7197C530C9}" dt="2023-12-11T10:14:01.385" v="134" actId="20577"/>
          <ac:spMkLst>
            <pc:docMk/>
            <pc:sldMk cId="3906668608" sldId="307"/>
            <ac:spMk id="5" creationId="{CA4367EF-420F-8AB9-B445-DF046B536613}"/>
          </ac:spMkLst>
        </pc:spChg>
      </pc:sldChg>
      <pc:sldChg chg="modSp add mod">
        <pc:chgData name="Nicolás Rodríguez Uribe" userId="743eddab-4d2c-4c93-bdc4-e21608900313" providerId="ADAL" clId="{908068F4-04DC-4689-A865-DD7197C530C9}" dt="2023-12-11T10:16:39.097" v="166" actId="6549"/>
        <pc:sldMkLst>
          <pc:docMk/>
          <pc:sldMk cId="3166932590" sldId="308"/>
        </pc:sldMkLst>
        <pc:spChg chg="mod">
          <ac:chgData name="Nicolás Rodríguez Uribe" userId="743eddab-4d2c-4c93-bdc4-e21608900313" providerId="ADAL" clId="{908068F4-04DC-4689-A865-DD7197C530C9}" dt="2023-12-11T10:14:22.486" v="140" actId="20577"/>
          <ac:spMkLst>
            <pc:docMk/>
            <pc:sldMk cId="3166932590" sldId="308"/>
            <ac:spMk id="4" creationId="{EC7282F1-25B7-6A2B-F234-CA687E2D4AE7}"/>
          </ac:spMkLst>
        </pc:spChg>
        <pc:spChg chg="mod">
          <ac:chgData name="Nicolás Rodríguez Uribe" userId="743eddab-4d2c-4c93-bdc4-e21608900313" providerId="ADAL" clId="{908068F4-04DC-4689-A865-DD7197C530C9}" dt="2023-12-11T10:16:39.097" v="166" actId="6549"/>
          <ac:spMkLst>
            <pc:docMk/>
            <pc:sldMk cId="3166932590" sldId="308"/>
            <ac:spMk id="5" creationId="{CA4367EF-420F-8AB9-B445-DF046B536613}"/>
          </ac:spMkLst>
        </pc:spChg>
      </pc:sldChg>
      <pc:sldChg chg="modSp add mod">
        <pc:chgData name="Nicolás Rodríguez Uribe" userId="743eddab-4d2c-4c93-bdc4-e21608900313" providerId="ADAL" clId="{908068F4-04DC-4689-A865-DD7197C530C9}" dt="2023-12-11T10:17:40.585" v="195" actId="20577"/>
        <pc:sldMkLst>
          <pc:docMk/>
          <pc:sldMk cId="1208143463" sldId="309"/>
        </pc:sldMkLst>
        <pc:spChg chg="mod">
          <ac:chgData name="Nicolás Rodríguez Uribe" userId="743eddab-4d2c-4c93-bdc4-e21608900313" providerId="ADAL" clId="{908068F4-04DC-4689-A865-DD7197C530C9}" dt="2023-12-11T10:17:17.384" v="182" actId="20577"/>
          <ac:spMkLst>
            <pc:docMk/>
            <pc:sldMk cId="1208143463" sldId="309"/>
            <ac:spMk id="4" creationId="{EC7282F1-25B7-6A2B-F234-CA687E2D4AE7}"/>
          </ac:spMkLst>
        </pc:spChg>
        <pc:spChg chg="mod">
          <ac:chgData name="Nicolás Rodríguez Uribe" userId="743eddab-4d2c-4c93-bdc4-e21608900313" providerId="ADAL" clId="{908068F4-04DC-4689-A865-DD7197C530C9}" dt="2023-12-11T10:17:40.585" v="195" actId="20577"/>
          <ac:spMkLst>
            <pc:docMk/>
            <pc:sldMk cId="1208143463" sldId="309"/>
            <ac:spMk id="5" creationId="{CA4367EF-420F-8AB9-B445-DF046B536613}"/>
          </ac:spMkLst>
        </pc:spChg>
      </pc:sldChg>
      <pc:sldChg chg="modSp add mod">
        <pc:chgData name="Nicolás Rodríguez Uribe" userId="743eddab-4d2c-4c93-bdc4-e21608900313" providerId="ADAL" clId="{908068F4-04DC-4689-A865-DD7197C530C9}" dt="2023-12-11T10:21:52.926" v="221" actId="20577"/>
        <pc:sldMkLst>
          <pc:docMk/>
          <pc:sldMk cId="2842192567" sldId="310"/>
        </pc:sldMkLst>
        <pc:spChg chg="mod">
          <ac:chgData name="Nicolás Rodríguez Uribe" userId="743eddab-4d2c-4c93-bdc4-e21608900313" providerId="ADAL" clId="{908068F4-04DC-4689-A865-DD7197C530C9}" dt="2023-12-11T10:21:23.703" v="208" actId="20577"/>
          <ac:spMkLst>
            <pc:docMk/>
            <pc:sldMk cId="2842192567" sldId="310"/>
            <ac:spMk id="4" creationId="{EC7282F1-25B7-6A2B-F234-CA687E2D4AE7}"/>
          </ac:spMkLst>
        </pc:spChg>
        <pc:spChg chg="mod">
          <ac:chgData name="Nicolás Rodríguez Uribe" userId="743eddab-4d2c-4c93-bdc4-e21608900313" providerId="ADAL" clId="{908068F4-04DC-4689-A865-DD7197C530C9}" dt="2023-12-11T10:21:52.926" v="221" actId="20577"/>
          <ac:spMkLst>
            <pc:docMk/>
            <pc:sldMk cId="2842192567" sldId="310"/>
            <ac:spMk id="5" creationId="{CA4367EF-420F-8AB9-B445-DF046B536613}"/>
          </ac:spMkLst>
        </pc:spChg>
      </pc:sldChg>
      <pc:sldChg chg="modSp add mod">
        <pc:chgData name="Nicolás Rodríguez Uribe" userId="743eddab-4d2c-4c93-bdc4-e21608900313" providerId="ADAL" clId="{908068F4-04DC-4689-A865-DD7197C530C9}" dt="2023-12-11T10:24:46.375" v="239" actId="20577"/>
        <pc:sldMkLst>
          <pc:docMk/>
          <pc:sldMk cId="2897156125" sldId="311"/>
        </pc:sldMkLst>
        <pc:spChg chg="mod">
          <ac:chgData name="Nicolás Rodríguez Uribe" userId="743eddab-4d2c-4c93-bdc4-e21608900313" providerId="ADAL" clId="{908068F4-04DC-4689-A865-DD7197C530C9}" dt="2023-12-11T10:24:28.048" v="234" actId="20577"/>
          <ac:spMkLst>
            <pc:docMk/>
            <pc:sldMk cId="2897156125" sldId="311"/>
            <ac:spMk id="4" creationId="{EC7282F1-25B7-6A2B-F234-CA687E2D4AE7}"/>
          </ac:spMkLst>
        </pc:spChg>
        <pc:spChg chg="mod">
          <ac:chgData name="Nicolás Rodríguez Uribe" userId="743eddab-4d2c-4c93-bdc4-e21608900313" providerId="ADAL" clId="{908068F4-04DC-4689-A865-DD7197C530C9}" dt="2023-12-11T10:24:46.375" v="239" actId="20577"/>
          <ac:spMkLst>
            <pc:docMk/>
            <pc:sldMk cId="2897156125" sldId="311"/>
            <ac:spMk id="5" creationId="{CA4367EF-420F-8AB9-B445-DF046B536613}"/>
          </ac:spMkLst>
        </pc:spChg>
      </pc:sldChg>
      <pc:sldChg chg="modSp add mod">
        <pc:chgData name="Nicolás Rodríguez Uribe" userId="743eddab-4d2c-4c93-bdc4-e21608900313" providerId="ADAL" clId="{908068F4-04DC-4689-A865-DD7197C530C9}" dt="2023-12-11T10:26:29.007" v="276" actId="20577"/>
        <pc:sldMkLst>
          <pc:docMk/>
          <pc:sldMk cId="1704941734" sldId="312"/>
        </pc:sldMkLst>
        <pc:spChg chg="mod">
          <ac:chgData name="Nicolás Rodríguez Uribe" userId="743eddab-4d2c-4c93-bdc4-e21608900313" providerId="ADAL" clId="{908068F4-04DC-4689-A865-DD7197C530C9}" dt="2023-12-11T10:25:14.119" v="245" actId="20577"/>
          <ac:spMkLst>
            <pc:docMk/>
            <pc:sldMk cId="1704941734" sldId="312"/>
            <ac:spMk id="4" creationId="{EC7282F1-25B7-6A2B-F234-CA687E2D4AE7}"/>
          </ac:spMkLst>
        </pc:spChg>
        <pc:spChg chg="mod">
          <ac:chgData name="Nicolás Rodríguez Uribe" userId="743eddab-4d2c-4c93-bdc4-e21608900313" providerId="ADAL" clId="{908068F4-04DC-4689-A865-DD7197C530C9}" dt="2023-12-11T10:26:29.007" v="276" actId="20577"/>
          <ac:spMkLst>
            <pc:docMk/>
            <pc:sldMk cId="1704941734" sldId="312"/>
            <ac:spMk id="5" creationId="{CA4367EF-420F-8AB9-B445-DF046B536613}"/>
          </ac:spMkLst>
        </pc:spChg>
      </pc:sldChg>
      <pc:sldChg chg="modSp add mod">
        <pc:chgData name="Nicolás Rodríguez Uribe" userId="743eddab-4d2c-4c93-bdc4-e21608900313" providerId="ADAL" clId="{908068F4-04DC-4689-A865-DD7197C530C9}" dt="2023-12-11T10:26:58.608" v="292" actId="20577"/>
        <pc:sldMkLst>
          <pc:docMk/>
          <pc:sldMk cId="762697744" sldId="313"/>
        </pc:sldMkLst>
        <pc:spChg chg="mod">
          <ac:chgData name="Nicolás Rodríguez Uribe" userId="743eddab-4d2c-4c93-bdc4-e21608900313" providerId="ADAL" clId="{908068F4-04DC-4689-A865-DD7197C530C9}" dt="2023-12-11T10:26:45.447" v="285" actId="20577"/>
          <ac:spMkLst>
            <pc:docMk/>
            <pc:sldMk cId="762697744" sldId="313"/>
            <ac:spMk id="4" creationId="{EC7282F1-25B7-6A2B-F234-CA687E2D4AE7}"/>
          </ac:spMkLst>
        </pc:spChg>
        <pc:spChg chg="mod">
          <ac:chgData name="Nicolás Rodríguez Uribe" userId="743eddab-4d2c-4c93-bdc4-e21608900313" providerId="ADAL" clId="{908068F4-04DC-4689-A865-DD7197C530C9}" dt="2023-12-11T10:26:58.608" v="292" actId="20577"/>
          <ac:spMkLst>
            <pc:docMk/>
            <pc:sldMk cId="762697744" sldId="313"/>
            <ac:spMk id="5" creationId="{CA4367EF-420F-8AB9-B445-DF046B536613}"/>
          </ac:spMkLst>
        </pc:spChg>
      </pc:sldChg>
      <pc:sldChg chg="modSp add mod">
        <pc:chgData name="Nicolás Rodríguez Uribe" userId="743eddab-4d2c-4c93-bdc4-e21608900313" providerId="ADAL" clId="{908068F4-04DC-4689-A865-DD7197C530C9}" dt="2023-12-11T10:28:13.504" v="311" actId="20577"/>
        <pc:sldMkLst>
          <pc:docMk/>
          <pc:sldMk cId="3236760537" sldId="314"/>
        </pc:sldMkLst>
        <pc:spChg chg="mod">
          <ac:chgData name="Nicolás Rodríguez Uribe" userId="743eddab-4d2c-4c93-bdc4-e21608900313" providerId="ADAL" clId="{908068F4-04DC-4689-A865-DD7197C530C9}" dt="2023-12-11T10:27:28.471" v="302" actId="20577"/>
          <ac:spMkLst>
            <pc:docMk/>
            <pc:sldMk cId="3236760537" sldId="314"/>
            <ac:spMk id="4" creationId="{EC7282F1-25B7-6A2B-F234-CA687E2D4AE7}"/>
          </ac:spMkLst>
        </pc:spChg>
        <pc:spChg chg="mod">
          <ac:chgData name="Nicolás Rodríguez Uribe" userId="743eddab-4d2c-4c93-bdc4-e21608900313" providerId="ADAL" clId="{908068F4-04DC-4689-A865-DD7197C530C9}" dt="2023-12-11T10:28:13.504" v="311" actId="20577"/>
          <ac:spMkLst>
            <pc:docMk/>
            <pc:sldMk cId="3236760537" sldId="314"/>
            <ac:spMk id="5" creationId="{CA4367EF-420F-8AB9-B445-DF046B536613}"/>
          </ac:spMkLst>
        </pc:spChg>
      </pc:sldChg>
      <pc:sldChg chg="new del">
        <pc:chgData name="Nicolás Rodríguez Uribe" userId="743eddab-4d2c-4c93-bdc4-e21608900313" providerId="ADAL" clId="{908068F4-04DC-4689-A865-DD7197C530C9}" dt="2023-12-11T15:08:59.592" v="313" actId="680"/>
        <pc:sldMkLst>
          <pc:docMk/>
          <pc:sldMk cId="251351194" sldId="315"/>
        </pc:sldMkLst>
      </pc:sldChg>
      <pc:sldChg chg="modSp add mod">
        <pc:chgData name="Nicolás Rodríguez Uribe" userId="743eddab-4d2c-4c93-bdc4-e21608900313" providerId="ADAL" clId="{908068F4-04DC-4689-A865-DD7197C530C9}" dt="2023-12-15T10:11:06.217" v="740" actId="6549"/>
        <pc:sldMkLst>
          <pc:docMk/>
          <pc:sldMk cId="4255454719" sldId="315"/>
        </pc:sldMkLst>
        <pc:spChg chg="mod">
          <ac:chgData name="Nicolás Rodríguez Uribe" userId="743eddab-4d2c-4c93-bdc4-e21608900313" providerId="ADAL" clId="{908068F4-04DC-4689-A865-DD7197C530C9}" dt="2023-12-15T10:11:06.217" v="740" actId="6549"/>
          <ac:spMkLst>
            <pc:docMk/>
            <pc:sldMk cId="4255454719" sldId="315"/>
            <ac:spMk id="4" creationId="{EC7282F1-25B7-6A2B-F234-CA687E2D4AE7}"/>
          </ac:spMkLst>
        </pc:spChg>
      </pc:sldChg>
      <pc:sldChg chg="modSp add mod">
        <pc:chgData name="Nicolás Rodríguez Uribe" userId="743eddab-4d2c-4c93-bdc4-e21608900313" providerId="ADAL" clId="{908068F4-04DC-4689-A865-DD7197C530C9}" dt="2023-12-11T16:34:18.892" v="547" actId="20577"/>
        <pc:sldMkLst>
          <pc:docMk/>
          <pc:sldMk cId="828945569" sldId="316"/>
        </pc:sldMkLst>
        <pc:spChg chg="mod">
          <ac:chgData name="Nicolás Rodríguez Uribe" userId="743eddab-4d2c-4c93-bdc4-e21608900313" providerId="ADAL" clId="{908068F4-04DC-4689-A865-DD7197C530C9}" dt="2023-12-11T16:34:18.892" v="547" actId="20577"/>
          <ac:spMkLst>
            <pc:docMk/>
            <pc:sldMk cId="828945569" sldId="316"/>
            <ac:spMk id="4" creationId="{EC7282F1-25B7-6A2B-F234-CA687E2D4AE7}"/>
          </ac:spMkLst>
        </pc:spChg>
        <pc:spChg chg="mod">
          <ac:chgData name="Nicolás Rodríguez Uribe" userId="743eddab-4d2c-4c93-bdc4-e21608900313" providerId="ADAL" clId="{908068F4-04DC-4689-A865-DD7197C530C9}" dt="2023-12-11T16:22:17.906" v="497" actId="15"/>
          <ac:spMkLst>
            <pc:docMk/>
            <pc:sldMk cId="828945569" sldId="316"/>
            <ac:spMk id="5" creationId="{CA4367EF-420F-8AB9-B445-DF046B536613}"/>
          </ac:spMkLst>
        </pc:spChg>
      </pc:sldChg>
      <pc:sldChg chg="addSp delSp modSp add mod">
        <pc:chgData name="Nicolás Rodríguez Uribe" userId="743eddab-4d2c-4c93-bdc4-e21608900313" providerId="ADAL" clId="{908068F4-04DC-4689-A865-DD7197C530C9}" dt="2023-12-11T16:34:30.058" v="565" actId="22"/>
        <pc:sldMkLst>
          <pc:docMk/>
          <pc:sldMk cId="1878474208" sldId="317"/>
        </pc:sldMkLst>
        <pc:spChg chg="mod">
          <ac:chgData name="Nicolás Rodríguez Uribe" userId="743eddab-4d2c-4c93-bdc4-e21608900313" providerId="ADAL" clId="{908068F4-04DC-4689-A865-DD7197C530C9}" dt="2023-12-11T16:34:23.756" v="563" actId="20577"/>
          <ac:spMkLst>
            <pc:docMk/>
            <pc:sldMk cId="1878474208" sldId="317"/>
            <ac:spMk id="4" creationId="{EC7282F1-25B7-6A2B-F234-CA687E2D4AE7}"/>
          </ac:spMkLst>
        </pc:spChg>
        <pc:spChg chg="mod">
          <ac:chgData name="Nicolás Rodríguez Uribe" userId="743eddab-4d2c-4c93-bdc4-e21608900313" providerId="ADAL" clId="{908068F4-04DC-4689-A865-DD7197C530C9}" dt="2023-12-11T16:24:37.853" v="531" actId="20577"/>
          <ac:spMkLst>
            <pc:docMk/>
            <pc:sldMk cId="1878474208" sldId="317"/>
            <ac:spMk id="5" creationId="{CA4367EF-420F-8AB9-B445-DF046B536613}"/>
          </ac:spMkLst>
        </pc:spChg>
        <pc:spChg chg="add del">
          <ac:chgData name="Nicolás Rodríguez Uribe" userId="743eddab-4d2c-4c93-bdc4-e21608900313" providerId="ADAL" clId="{908068F4-04DC-4689-A865-DD7197C530C9}" dt="2023-12-11T16:34:30.058" v="565" actId="22"/>
          <ac:spMkLst>
            <pc:docMk/>
            <pc:sldMk cId="1878474208" sldId="317"/>
            <ac:spMk id="6" creationId="{09E21100-B1D2-FFDA-D3A1-08ECB2400234}"/>
          </ac:spMkLst>
        </pc:spChg>
      </pc:sldChg>
      <pc:sldChg chg="modSp add mod">
        <pc:chgData name="Nicolás Rodríguez Uribe" userId="743eddab-4d2c-4c93-bdc4-e21608900313" providerId="ADAL" clId="{908068F4-04DC-4689-A865-DD7197C530C9}" dt="2023-12-11T16:38:52.554" v="693"/>
        <pc:sldMkLst>
          <pc:docMk/>
          <pc:sldMk cId="3023364222" sldId="318"/>
        </pc:sldMkLst>
        <pc:spChg chg="mod">
          <ac:chgData name="Nicolás Rodríguez Uribe" userId="743eddab-4d2c-4c93-bdc4-e21608900313" providerId="ADAL" clId="{908068F4-04DC-4689-A865-DD7197C530C9}" dt="2023-12-11T16:38:52.554" v="693"/>
          <ac:spMkLst>
            <pc:docMk/>
            <pc:sldMk cId="3023364222" sldId="318"/>
            <ac:spMk id="4" creationId="{EC7282F1-25B7-6A2B-F234-CA687E2D4AE7}"/>
          </ac:spMkLst>
        </pc:spChg>
        <pc:spChg chg="mod">
          <ac:chgData name="Nicolás Rodríguez Uribe" userId="743eddab-4d2c-4c93-bdc4-e21608900313" providerId="ADAL" clId="{908068F4-04DC-4689-A865-DD7197C530C9}" dt="2023-12-11T16:35:48.487" v="634" actId="20577"/>
          <ac:spMkLst>
            <pc:docMk/>
            <pc:sldMk cId="3023364222" sldId="318"/>
            <ac:spMk id="5" creationId="{CA4367EF-420F-8AB9-B445-DF046B536613}"/>
          </ac:spMkLst>
        </pc:spChg>
      </pc:sldChg>
      <pc:sldChg chg="modSp add mod">
        <pc:chgData name="Nicolás Rodríguez Uribe" userId="743eddab-4d2c-4c93-bdc4-e21608900313" providerId="ADAL" clId="{908068F4-04DC-4689-A865-DD7197C530C9}" dt="2023-12-11T16:38:48.310" v="691"/>
        <pc:sldMkLst>
          <pc:docMk/>
          <pc:sldMk cId="3823752501" sldId="319"/>
        </pc:sldMkLst>
        <pc:spChg chg="mod">
          <ac:chgData name="Nicolás Rodríguez Uribe" userId="743eddab-4d2c-4c93-bdc4-e21608900313" providerId="ADAL" clId="{908068F4-04DC-4689-A865-DD7197C530C9}" dt="2023-12-11T16:38:48.310" v="691"/>
          <ac:spMkLst>
            <pc:docMk/>
            <pc:sldMk cId="3823752501" sldId="319"/>
            <ac:spMk id="4" creationId="{EC7282F1-25B7-6A2B-F234-CA687E2D4AE7}"/>
          </ac:spMkLst>
        </pc:spChg>
        <pc:spChg chg="mod">
          <ac:chgData name="Nicolás Rodríguez Uribe" userId="743eddab-4d2c-4c93-bdc4-e21608900313" providerId="ADAL" clId="{908068F4-04DC-4689-A865-DD7197C530C9}" dt="2023-12-11T16:37:05.115" v="652" actId="20577"/>
          <ac:spMkLst>
            <pc:docMk/>
            <pc:sldMk cId="3823752501" sldId="319"/>
            <ac:spMk id="5" creationId="{CA4367EF-420F-8AB9-B445-DF046B536613}"/>
          </ac:spMkLst>
        </pc:spChg>
      </pc:sldChg>
      <pc:sldChg chg="modSp add mod">
        <pc:chgData name="Nicolás Rodríguez Uribe" userId="743eddab-4d2c-4c93-bdc4-e21608900313" providerId="ADAL" clId="{908068F4-04DC-4689-A865-DD7197C530C9}" dt="2023-12-11T16:38:26.139" v="689" actId="33524"/>
        <pc:sldMkLst>
          <pc:docMk/>
          <pc:sldMk cId="222498430" sldId="320"/>
        </pc:sldMkLst>
        <pc:spChg chg="mod">
          <ac:chgData name="Nicolás Rodríguez Uribe" userId="743eddab-4d2c-4c93-bdc4-e21608900313" providerId="ADAL" clId="{908068F4-04DC-4689-A865-DD7197C530C9}" dt="2023-12-11T16:38:07.788" v="684" actId="20577"/>
          <ac:spMkLst>
            <pc:docMk/>
            <pc:sldMk cId="222498430" sldId="320"/>
            <ac:spMk id="4" creationId="{EC7282F1-25B7-6A2B-F234-CA687E2D4AE7}"/>
          </ac:spMkLst>
        </pc:spChg>
        <pc:spChg chg="mod">
          <ac:chgData name="Nicolás Rodríguez Uribe" userId="743eddab-4d2c-4c93-bdc4-e21608900313" providerId="ADAL" clId="{908068F4-04DC-4689-A865-DD7197C530C9}" dt="2023-12-11T16:38:26.139" v="689" actId="33524"/>
          <ac:spMkLst>
            <pc:docMk/>
            <pc:sldMk cId="222498430" sldId="320"/>
            <ac:spMk id="5" creationId="{CA4367EF-420F-8AB9-B445-DF046B536613}"/>
          </ac:spMkLst>
        </pc:spChg>
      </pc:sldChg>
      <pc:sldChg chg="add del">
        <pc:chgData name="Nicolás Rodríguez Uribe" userId="743eddab-4d2c-4c93-bdc4-e21608900313" providerId="ADAL" clId="{908068F4-04DC-4689-A865-DD7197C530C9}" dt="2023-12-15T10:12:43.203" v="765" actId="2696"/>
        <pc:sldMkLst>
          <pc:docMk/>
          <pc:sldMk cId="1053788369" sldId="321"/>
        </pc:sldMkLst>
      </pc:sldChg>
      <pc:sldChg chg="addSp modSp add ord">
        <pc:chgData name="Nicolás Rodríguez Uribe" userId="743eddab-4d2c-4c93-bdc4-e21608900313" providerId="ADAL" clId="{908068F4-04DC-4689-A865-DD7197C530C9}" dt="2023-12-15T10:13:18.088" v="771"/>
        <pc:sldMkLst>
          <pc:docMk/>
          <pc:sldMk cId="1557870672" sldId="321"/>
        </pc:sldMkLst>
        <pc:spChg chg="add mod">
          <ac:chgData name="Nicolás Rodríguez Uribe" userId="743eddab-4d2c-4c93-bdc4-e21608900313" providerId="ADAL" clId="{908068F4-04DC-4689-A865-DD7197C530C9}" dt="2023-12-15T10:13:18.088" v="771"/>
          <ac:spMkLst>
            <pc:docMk/>
            <pc:sldMk cId="1557870672" sldId="321"/>
            <ac:spMk id="4" creationId="{9CBAD1E4-B607-48B7-CED9-258367BD9280}"/>
          </ac:spMkLst>
        </pc:spChg>
      </pc:sldChg>
      <pc:sldChg chg="add del">
        <pc:chgData name="Nicolás Rodríguez Uribe" userId="743eddab-4d2c-4c93-bdc4-e21608900313" providerId="ADAL" clId="{908068F4-04DC-4689-A865-DD7197C530C9}" dt="2023-12-15T10:12:34.377" v="763"/>
        <pc:sldMkLst>
          <pc:docMk/>
          <pc:sldMk cId="2472349854" sldId="321"/>
        </pc:sldMkLst>
      </pc:sldChg>
      <pc:sldChg chg="add del">
        <pc:chgData name="Nicolás Rodríguez Uribe" userId="743eddab-4d2c-4c93-bdc4-e21608900313" providerId="ADAL" clId="{908068F4-04DC-4689-A865-DD7197C530C9}" dt="2023-12-15T10:12:51.039" v="767" actId="47"/>
        <pc:sldMkLst>
          <pc:docMk/>
          <pc:sldMk cId="3881833808" sldId="321"/>
        </pc:sldMkLst>
      </pc:sldChg>
      <pc:sldMasterChg chg="delSldLayout">
        <pc:chgData name="Nicolás Rodríguez Uribe" userId="743eddab-4d2c-4c93-bdc4-e21608900313" providerId="ADAL" clId="{908068F4-04DC-4689-A865-DD7197C530C9}" dt="2023-12-15T10:12:51.039" v="767" actId="47"/>
        <pc:sldMasterMkLst>
          <pc:docMk/>
          <pc:sldMasterMk cId="2165316136" sldId="2147483665"/>
        </pc:sldMasterMkLst>
        <pc:sldLayoutChg chg="del">
          <pc:chgData name="Nicolás Rodríguez Uribe" userId="743eddab-4d2c-4c93-bdc4-e21608900313" providerId="ADAL" clId="{908068F4-04DC-4689-A865-DD7197C530C9}" dt="2023-12-15T10:12:51.039" v="767" actId="47"/>
          <pc:sldLayoutMkLst>
            <pc:docMk/>
            <pc:sldMasterMk cId="2165316136" sldId="2147483665"/>
            <pc:sldLayoutMk cId="3612634555" sldId="2147483677"/>
          </pc:sldLayoutMkLst>
        </pc:sldLayoutChg>
      </pc:sldMasterChg>
    </pc:docChg>
  </pc:docChgLst>
  <pc:docChgLst>
    <pc:chgData name="Nicolás Rodríguez Uribe" userId="743eddab-4d2c-4c93-bdc4-e21608900313" providerId="ADAL" clId="{01580ECA-D00A-42F8-9AD2-BB60EC27F8EA}"/>
    <pc:docChg chg="undo custSel addSld delSld modSld addMainMaster delMainMaster modMainMaster">
      <pc:chgData name="Nicolás Rodríguez Uribe" userId="743eddab-4d2c-4c93-bdc4-e21608900313" providerId="ADAL" clId="{01580ECA-D00A-42F8-9AD2-BB60EC27F8EA}" dt="2023-09-26T11:38:26.105" v="99"/>
      <pc:docMkLst>
        <pc:docMk/>
      </pc:docMkLst>
      <pc:sldChg chg="addSp delSp modSp mod modClrScheme chgLayout">
        <pc:chgData name="Nicolás Rodríguez Uribe" userId="743eddab-4d2c-4c93-bdc4-e21608900313" providerId="ADAL" clId="{01580ECA-D00A-42F8-9AD2-BB60EC27F8EA}" dt="2023-09-13T17:41:55.911" v="88" actId="20577"/>
        <pc:sldMkLst>
          <pc:docMk/>
          <pc:sldMk cId="0" sldId="256"/>
        </pc:sldMkLst>
        <pc:spChg chg="mod">
          <ac:chgData name="Nicolás Rodríguez Uribe" userId="743eddab-4d2c-4c93-bdc4-e21608900313" providerId="ADAL" clId="{01580ECA-D00A-42F8-9AD2-BB60EC27F8EA}" dt="2023-09-13T17:41:55.911" v="88" actId="20577"/>
          <ac:spMkLst>
            <pc:docMk/>
            <pc:sldMk cId="0" sldId="256"/>
            <ac:spMk id="2" creationId="{11BAE244-2406-09C7-E8D8-EFA74BA239B2}"/>
          </ac:spMkLst>
        </pc:spChg>
        <pc:spChg chg="add del mod ord">
          <ac:chgData name="Nicolás Rodríguez Uribe" userId="743eddab-4d2c-4c93-bdc4-e21608900313" providerId="ADAL" clId="{01580ECA-D00A-42F8-9AD2-BB60EC27F8EA}" dt="2023-09-13T17:22:34.206" v="39" actId="700"/>
          <ac:spMkLst>
            <pc:docMk/>
            <pc:sldMk cId="0" sldId="256"/>
            <ac:spMk id="4" creationId="{1906F5EB-62F8-84FD-3FDA-510E85761463}"/>
          </ac:spMkLst>
        </pc:spChg>
        <pc:spChg chg="add del mod ord">
          <ac:chgData name="Nicolás Rodríguez Uribe" userId="743eddab-4d2c-4c93-bdc4-e21608900313" providerId="ADAL" clId="{01580ECA-D00A-42F8-9AD2-BB60EC27F8EA}" dt="2023-09-13T17:22:34.206" v="39" actId="700"/>
          <ac:spMkLst>
            <pc:docMk/>
            <pc:sldMk cId="0" sldId="256"/>
            <ac:spMk id="5" creationId="{DDBF2173-925F-1308-2232-55E62E811B69}"/>
          </ac:spMkLst>
        </pc:spChg>
      </pc:sldChg>
      <pc:sldChg chg="addSp delSp modSp new mod modClrScheme chgLayout">
        <pc:chgData name="Nicolás Rodríguez Uribe" userId="743eddab-4d2c-4c93-bdc4-e21608900313" providerId="ADAL" clId="{01580ECA-D00A-42F8-9AD2-BB60EC27F8EA}" dt="2023-09-13T17:42:36.099" v="93" actId="207"/>
        <pc:sldMkLst>
          <pc:docMk/>
          <pc:sldMk cId="2047059153" sldId="257"/>
        </pc:sldMkLst>
        <pc:spChg chg="del mod ord">
          <ac:chgData name="Nicolás Rodríguez Uribe" userId="743eddab-4d2c-4c93-bdc4-e21608900313" providerId="ADAL" clId="{01580ECA-D00A-42F8-9AD2-BB60EC27F8EA}" dt="2023-09-13T17:22:41.571" v="41" actId="700"/>
          <ac:spMkLst>
            <pc:docMk/>
            <pc:sldMk cId="2047059153" sldId="257"/>
            <ac:spMk id="2" creationId="{B966AA55-E8A5-1406-AAF9-B24A825AD9F0}"/>
          </ac:spMkLst>
        </pc:spChg>
        <pc:spChg chg="del mod ord">
          <ac:chgData name="Nicolás Rodríguez Uribe" userId="743eddab-4d2c-4c93-bdc4-e21608900313" providerId="ADAL" clId="{01580ECA-D00A-42F8-9AD2-BB60EC27F8EA}" dt="2023-09-13T17:22:41.571" v="41" actId="700"/>
          <ac:spMkLst>
            <pc:docMk/>
            <pc:sldMk cId="2047059153" sldId="257"/>
            <ac:spMk id="3" creationId="{0B5B420D-ED32-17EC-26C7-49C73EFA269C}"/>
          </ac:spMkLst>
        </pc:spChg>
        <pc:spChg chg="add mod ord">
          <ac:chgData name="Nicolás Rodríguez Uribe" userId="743eddab-4d2c-4c93-bdc4-e21608900313" providerId="ADAL" clId="{01580ECA-D00A-42F8-9AD2-BB60EC27F8EA}" dt="2023-09-13T17:42:36.099" v="93" actId="207"/>
          <ac:spMkLst>
            <pc:docMk/>
            <pc:sldMk cId="2047059153" sldId="257"/>
            <ac:spMk id="4" creationId="{EC7282F1-25B7-6A2B-F234-CA687E2D4AE7}"/>
          </ac:spMkLst>
        </pc:spChg>
        <pc:spChg chg="add mod ord">
          <ac:chgData name="Nicolás Rodríguez Uribe" userId="743eddab-4d2c-4c93-bdc4-e21608900313" providerId="ADAL" clId="{01580ECA-D00A-42F8-9AD2-BB60EC27F8EA}" dt="2023-09-13T17:42:17.939" v="92" actId="20577"/>
          <ac:spMkLst>
            <pc:docMk/>
            <pc:sldMk cId="2047059153" sldId="257"/>
            <ac:spMk id="5" creationId="{CA4367EF-420F-8AB9-B445-DF046B536613}"/>
          </ac:spMkLst>
        </pc:spChg>
      </pc:sldChg>
      <pc:sldChg chg="addSp delSp modSp del mod chgLayout">
        <pc:chgData name="Nicolás Rodríguez Uribe" userId="743eddab-4d2c-4c93-bdc4-e21608900313" providerId="ADAL" clId="{01580ECA-D00A-42F8-9AD2-BB60EC27F8EA}" dt="2023-09-13T17:19:32.500" v="7" actId="47"/>
        <pc:sldMkLst>
          <pc:docMk/>
          <pc:sldMk cId="2429013693" sldId="257"/>
        </pc:sldMkLst>
        <pc:spChg chg="add del mod">
          <ac:chgData name="Nicolás Rodríguez Uribe" userId="743eddab-4d2c-4c93-bdc4-e21608900313" providerId="ADAL" clId="{01580ECA-D00A-42F8-9AD2-BB60EC27F8EA}" dt="2023-09-13T17:15:05.974" v="1" actId="6264"/>
          <ac:spMkLst>
            <pc:docMk/>
            <pc:sldMk cId="2429013693" sldId="257"/>
            <ac:spMk id="2" creationId="{4FFC4DA9-C4CE-151C-340F-D7C6A4FA7C0C}"/>
          </ac:spMkLst>
        </pc:spChg>
        <pc:spChg chg="add del mod">
          <ac:chgData name="Nicolás Rodríguez Uribe" userId="743eddab-4d2c-4c93-bdc4-e21608900313" providerId="ADAL" clId="{01580ECA-D00A-42F8-9AD2-BB60EC27F8EA}" dt="2023-09-13T17:15:05.974" v="1" actId="6264"/>
          <ac:spMkLst>
            <pc:docMk/>
            <pc:sldMk cId="2429013693" sldId="257"/>
            <ac:spMk id="3" creationId="{89CD7EA2-EFEB-E3E8-5018-CF4016EB9E58}"/>
          </ac:spMkLst>
        </pc:spChg>
        <pc:spChg chg="mod ord">
          <ac:chgData name="Nicolás Rodríguez Uribe" userId="743eddab-4d2c-4c93-bdc4-e21608900313" providerId="ADAL" clId="{01580ECA-D00A-42F8-9AD2-BB60EC27F8EA}" dt="2023-09-13T17:18:32.091" v="6" actId="700"/>
          <ac:spMkLst>
            <pc:docMk/>
            <pc:sldMk cId="2429013693" sldId="257"/>
            <ac:spMk id="4" creationId="{4BF396F5-2454-51BA-C0CA-9872EAB1714F}"/>
          </ac:spMkLst>
        </pc:spChg>
        <pc:spChg chg="mod">
          <ac:chgData name="Nicolás Rodríguez Uribe" userId="743eddab-4d2c-4c93-bdc4-e21608900313" providerId="ADAL" clId="{01580ECA-D00A-42F8-9AD2-BB60EC27F8EA}" dt="2023-09-13T17:18:32.091" v="6" actId="700"/>
          <ac:spMkLst>
            <pc:docMk/>
            <pc:sldMk cId="2429013693" sldId="257"/>
            <ac:spMk id="5" creationId="{D5660FC8-CD51-3AF4-6392-91E096E02D80}"/>
          </ac:spMkLst>
        </pc:spChg>
      </pc:sldChg>
      <pc:sldChg chg="addSp delSp modSp new del mod modClrScheme chgLayout">
        <pc:chgData name="Nicolás Rodríguez Uribe" userId="743eddab-4d2c-4c93-bdc4-e21608900313" providerId="ADAL" clId="{01580ECA-D00A-42F8-9AD2-BB60EC27F8EA}" dt="2023-09-13T17:21:41.546" v="35" actId="47"/>
        <pc:sldMkLst>
          <pc:docMk/>
          <pc:sldMk cId="3691593173" sldId="257"/>
        </pc:sldMkLst>
        <pc:spChg chg="add del mod ord">
          <ac:chgData name="Nicolás Rodríguez Uribe" userId="743eddab-4d2c-4c93-bdc4-e21608900313" providerId="ADAL" clId="{01580ECA-D00A-42F8-9AD2-BB60EC27F8EA}" dt="2023-09-13T17:21:38.132" v="34" actId="700"/>
          <ac:spMkLst>
            <pc:docMk/>
            <pc:sldMk cId="3691593173" sldId="257"/>
            <ac:spMk id="2" creationId="{341629C4-44B3-C655-7F8A-F4E4990FC1DD}"/>
          </ac:spMkLst>
        </pc:spChg>
        <pc:spChg chg="add del mod ord">
          <ac:chgData name="Nicolás Rodríguez Uribe" userId="743eddab-4d2c-4c93-bdc4-e21608900313" providerId="ADAL" clId="{01580ECA-D00A-42F8-9AD2-BB60EC27F8EA}" dt="2023-09-13T17:21:38.132" v="34" actId="700"/>
          <ac:spMkLst>
            <pc:docMk/>
            <pc:sldMk cId="3691593173" sldId="257"/>
            <ac:spMk id="3" creationId="{8DEFE950-D131-7466-0455-FBA2F3B70462}"/>
          </ac:spMkLst>
        </pc:spChg>
        <pc:spChg chg="add del mod ord">
          <ac:chgData name="Nicolás Rodríguez Uribe" userId="743eddab-4d2c-4c93-bdc4-e21608900313" providerId="ADAL" clId="{01580ECA-D00A-42F8-9AD2-BB60EC27F8EA}" dt="2023-09-13T17:21:38.132" v="34" actId="700"/>
          <ac:spMkLst>
            <pc:docMk/>
            <pc:sldMk cId="3691593173" sldId="257"/>
            <ac:spMk id="4" creationId="{78BCE43A-9F1A-153D-9DAC-45D2546EC206}"/>
          </ac:spMkLst>
        </pc:spChg>
        <pc:spChg chg="add del mod ord">
          <ac:chgData name="Nicolás Rodríguez Uribe" userId="743eddab-4d2c-4c93-bdc4-e21608900313" providerId="ADAL" clId="{01580ECA-D00A-42F8-9AD2-BB60EC27F8EA}" dt="2023-09-13T17:21:38.132" v="34" actId="700"/>
          <ac:spMkLst>
            <pc:docMk/>
            <pc:sldMk cId="3691593173" sldId="257"/>
            <ac:spMk id="5" creationId="{65D6C006-6B0E-21B9-C5A0-8CD56F354EE0}"/>
          </ac:spMkLst>
        </pc:spChg>
        <pc:spChg chg="add del mod ord">
          <ac:chgData name="Nicolás Rodríguez Uribe" userId="743eddab-4d2c-4c93-bdc4-e21608900313" providerId="ADAL" clId="{01580ECA-D00A-42F8-9AD2-BB60EC27F8EA}" dt="2023-09-13T17:21:36.400" v="33" actId="700"/>
          <ac:spMkLst>
            <pc:docMk/>
            <pc:sldMk cId="3691593173" sldId="257"/>
            <ac:spMk id="6" creationId="{6DCE001C-A927-EF4A-E2D5-7288BE1D696E}"/>
          </ac:spMkLst>
        </pc:spChg>
        <pc:spChg chg="add del mod ord">
          <ac:chgData name="Nicolás Rodríguez Uribe" userId="743eddab-4d2c-4c93-bdc4-e21608900313" providerId="ADAL" clId="{01580ECA-D00A-42F8-9AD2-BB60EC27F8EA}" dt="2023-09-13T17:21:36.400" v="33" actId="700"/>
          <ac:spMkLst>
            <pc:docMk/>
            <pc:sldMk cId="3691593173" sldId="257"/>
            <ac:spMk id="7" creationId="{0322E1E6-9A79-E091-EB6C-BC502CA74BF6}"/>
          </ac:spMkLst>
        </pc:spChg>
        <pc:spChg chg="add del mod ord">
          <ac:chgData name="Nicolás Rodríguez Uribe" userId="743eddab-4d2c-4c93-bdc4-e21608900313" providerId="ADAL" clId="{01580ECA-D00A-42F8-9AD2-BB60EC27F8EA}" dt="2023-09-13T17:21:36.400" v="33" actId="700"/>
          <ac:spMkLst>
            <pc:docMk/>
            <pc:sldMk cId="3691593173" sldId="257"/>
            <ac:spMk id="8" creationId="{62E05633-7D23-108F-8B8B-F9CADB4FA3D2}"/>
          </ac:spMkLst>
        </pc:spChg>
      </pc:sldChg>
      <pc:sldChg chg="addSp delSp modSp del mod modClrScheme chgLayout">
        <pc:chgData name="Nicolás Rodríguez Uribe" userId="743eddab-4d2c-4c93-bdc4-e21608900313" providerId="ADAL" clId="{01580ECA-D00A-42F8-9AD2-BB60EC27F8EA}" dt="2023-09-13T17:19:33.193" v="8" actId="47"/>
        <pc:sldMkLst>
          <pc:docMk/>
          <pc:sldMk cId="121547262" sldId="258"/>
        </pc:sldMkLst>
        <pc:spChg chg="add del mod">
          <ac:chgData name="Nicolás Rodríguez Uribe" userId="743eddab-4d2c-4c93-bdc4-e21608900313" providerId="ADAL" clId="{01580ECA-D00A-42F8-9AD2-BB60EC27F8EA}" dt="2023-09-13T17:15:09.845" v="2" actId="6264"/>
          <ac:spMkLst>
            <pc:docMk/>
            <pc:sldMk cId="121547262" sldId="258"/>
            <ac:spMk id="2" creationId="{6C62D2E1-EF48-9852-65D0-64D9C5621268}"/>
          </ac:spMkLst>
        </pc:spChg>
        <pc:spChg chg="add del mod">
          <ac:chgData name="Nicolás Rodríguez Uribe" userId="743eddab-4d2c-4c93-bdc4-e21608900313" providerId="ADAL" clId="{01580ECA-D00A-42F8-9AD2-BB60EC27F8EA}" dt="2023-09-13T17:15:09.845" v="2" actId="6264"/>
          <ac:spMkLst>
            <pc:docMk/>
            <pc:sldMk cId="121547262" sldId="258"/>
            <ac:spMk id="3" creationId="{A8E753FA-EA78-7021-8E6E-1757BA8FF2D3}"/>
          </ac:spMkLst>
        </pc:spChg>
        <pc:spChg chg="mod ord">
          <ac:chgData name="Nicolás Rodríguez Uribe" userId="743eddab-4d2c-4c93-bdc4-e21608900313" providerId="ADAL" clId="{01580ECA-D00A-42F8-9AD2-BB60EC27F8EA}" dt="2023-09-13T17:15:56.946" v="4" actId="700"/>
          <ac:spMkLst>
            <pc:docMk/>
            <pc:sldMk cId="121547262" sldId="258"/>
            <ac:spMk id="4" creationId="{4BF396F5-2454-51BA-C0CA-9872EAB1714F}"/>
          </ac:spMkLst>
        </pc:spChg>
        <pc:spChg chg="mod">
          <ac:chgData name="Nicolás Rodríguez Uribe" userId="743eddab-4d2c-4c93-bdc4-e21608900313" providerId="ADAL" clId="{01580ECA-D00A-42F8-9AD2-BB60EC27F8EA}" dt="2023-09-13T17:15:56.946" v="4" actId="700"/>
          <ac:spMkLst>
            <pc:docMk/>
            <pc:sldMk cId="121547262" sldId="258"/>
            <ac:spMk id="5" creationId="{D5660FC8-CD51-3AF4-6392-91E096E02D80}"/>
          </ac:spMkLst>
        </pc:spChg>
      </pc:sldChg>
      <pc:sldChg chg="add del">
        <pc:chgData name="Nicolás Rodríguez Uribe" userId="743eddab-4d2c-4c93-bdc4-e21608900313" providerId="ADAL" clId="{01580ECA-D00A-42F8-9AD2-BB60EC27F8EA}" dt="2023-09-13T17:38:05.384" v="54" actId="47"/>
        <pc:sldMkLst>
          <pc:docMk/>
          <pc:sldMk cId="889461054" sldId="258"/>
        </pc:sldMkLst>
      </pc:sldChg>
      <pc:sldChg chg="modSp add mod">
        <pc:chgData name="Nicolás Rodríguez Uribe" userId="743eddab-4d2c-4c93-bdc4-e21608900313" providerId="ADAL" clId="{01580ECA-D00A-42F8-9AD2-BB60EC27F8EA}" dt="2023-09-13T17:43:36.103" v="95" actId="20577"/>
        <pc:sldMkLst>
          <pc:docMk/>
          <pc:sldMk cId="3748565620" sldId="258"/>
        </pc:sldMkLst>
        <pc:spChg chg="mod">
          <ac:chgData name="Nicolás Rodríguez Uribe" userId="743eddab-4d2c-4c93-bdc4-e21608900313" providerId="ADAL" clId="{01580ECA-D00A-42F8-9AD2-BB60EC27F8EA}" dt="2023-09-13T17:43:36.103" v="95" actId="20577"/>
          <ac:spMkLst>
            <pc:docMk/>
            <pc:sldMk cId="3748565620" sldId="258"/>
            <ac:spMk id="5" creationId="{CA4367EF-420F-8AB9-B445-DF046B536613}"/>
          </ac:spMkLst>
        </pc:spChg>
      </pc:sldChg>
      <pc:sldMasterChg chg="add del addSldLayout delSldLayout">
        <pc:chgData name="Nicolás Rodríguez Uribe" userId="743eddab-4d2c-4c93-bdc4-e21608900313" providerId="ADAL" clId="{01580ECA-D00A-42F8-9AD2-BB60EC27F8EA}" dt="2023-09-13T17:22:34.206" v="39" actId="700"/>
        <pc:sldMasterMkLst>
          <pc:docMk/>
          <pc:sldMasterMk cId="4111838297" sldId="2147483648"/>
        </pc:sldMasterMkLst>
        <pc:sldLayoutChg chg="add del">
          <pc:chgData name="Nicolás Rodríguez Uribe" userId="743eddab-4d2c-4c93-bdc4-e21608900313" providerId="ADAL" clId="{01580ECA-D00A-42F8-9AD2-BB60EC27F8EA}" dt="2023-09-13T17:22:34.206" v="39" actId="700"/>
          <pc:sldLayoutMkLst>
            <pc:docMk/>
            <pc:sldMasterMk cId="4111838297" sldId="2147483648"/>
            <pc:sldLayoutMk cId="1313750060" sldId="2147483649"/>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186485352" sldId="2147483650"/>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976461694" sldId="2147483651"/>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965118168" sldId="2147483652"/>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603560424" sldId="2147483653"/>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1100521967" sldId="2147483654"/>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458837503" sldId="2147483655"/>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3428237088" sldId="2147483656"/>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097521135" sldId="2147483657"/>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1860582380" sldId="2147483658"/>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312977965" sldId="2147483659"/>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2795714429" sldId="2147483660"/>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840078123" sldId="2147483663"/>
          </pc:sldLayoutMkLst>
        </pc:sldLayoutChg>
        <pc:sldLayoutChg chg="add del">
          <pc:chgData name="Nicolás Rodríguez Uribe" userId="743eddab-4d2c-4c93-bdc4-e21608900313" providerId="ADAL" clId="{01580ECA-D00A-42F8-9AD2-BB60EC27F8EA}" dt="2023-09-13T17:22:34.206" v="39" actId="700"/>
          <pc:sldLayoutMkLst>
            <pc:docMk/>
            <pc:sldMasterMk cId="4111838297" sldId="2147483648"/>
            <pc:sldLayoutMk cId="1824658982" sldId="2147483664"/>
          </pc:sldLayoutMkLst>
        </pc:sldLayoutChg>
      </pc:sldMasterChg>
      <pc:sldMasterChg chg="del mod delSldLayout">
        <pc:chgData name="Nicolás Rodríguez Uribe" userId="743eddab-4d2c-4c93-bdc4-e21608900313" providerId="ADAL" clId="{01580ECA-D00A-42F8-9AD2-BB60EC27F8EA}" dt="2023-09-13T17:19:43.644" v="20" actId="2696"/>
        <pc:sldMasterMkLst>
          <pc:docMk/>
          <pc:sldMasterMk cId="952985222" sldId="2147483665"/>
        </pc:sldMasterMkLst>
        <pc:sldLayoutChg chg="del">
          <pc:chgData name="Nicolás Rodríguez Uribe" userId="743eddab-4d2c-4c93-bdc4-e21608900313" providerId="ADAL" clId="{01580ECA-D00A-42F8-9AD2-BB60EC27F8EA}" dt="2023-09-13T17:19:43.616" v="9" actId="2696"/>
          <pc:sldLayoutMkLst>
            <pc:docMk/>
            <pc:sldMasterMk cId="952985222" sldId="2147483665"/>
            <pc:sldLayoutMk cId="4015011171" sldId="2147483667"/>
          </pc:sldLayoutMkLst>
        </pc:sldLayoutChg>
        <pc:sldLayoutChg chg="del">
          <pc:chgData name="Nicolás Rodríguez Uribe" userId="743eddab-4d2c-4c93-bdc4-e21608900313" providerId="ADAL" clId="{01580ECA-D00A-42F8-9AD2-BB60EC27F8EA}" dt="2023-09-13T17:19:43.622" v="10" actId="2696"/>
          <pc:sldLayoutMkLst>
            <pc:docMk/>
            <pc:sldMasterMk cId="952985222" sldId="2147483665"/>
            <pc:sldLayoutMk cId="3956103610" sldId="2147483668"/>
          </pc:sldLayoutMkLst>
        </pc:sldLayoutChg>
        <pc:sldLayoutChg chg="del">
          <pc:chgData name="Nicolás Rodríguez Uribe" userId="743eddab-4d2c-4c93-bdc4-e21608900313" providerId="ADAL" clId="{01580ECA-D00A-42F8-9AD2-BB60EC27F8EA}" dt="2023-09-13T17:19:43.624" v="11" actId="2696"/>
          <pc:sldLayoutMkLst>
            <pc:docMk/>
            <pc:sldMasterMk cId="952985222" sldId="2147483665"/>
            <pc:sldLayoutMk cId="2742649058" sldId="2147483669"/>
          </pc:sldLayoutMkLst>
        </pc:sldLayoutChg>
        <pc:sldLayoutChg chg="del">
          <pc:chgData name="Nicolás Rodríguez Uribe" userId="743eddab-4d2c-4c93-bdc4-e21608900313" providerId="ADAL" clId="{01580ECA-D00A-42F8-9AD2-BB60EC27F8EA}" dt="2023-09-13T17:19:43.627" v="12" actId="2696"/>
          <pc:sldLayoutMkLst>
            <pc:docMk/>
            <pc:sldMasterMk cId="952985222" sldId="2147483665"/>
            <pc:sldLayoutMk cId="3629512399" sldId="2147483670"/>
          </pc:sldLayoutMkLst>
        </pc:sldLayoutChg>
        <pc:sldLayoutChg chg="del">
          <pc:chgData name="Nicolás Rodríguez Uribe" userId="743eddab-4d2c-4c93-bdc4-e21608900313" providerId="ADAL" clId="{01580ECA-D00A-42F8-9AD2-BB60EC27F8EA}" dt="2023-09-13T17:19:43.630" v="13" actId="2696"/>
          <pc:sldLayoutMkLst>
            <pc:docMk/>
            <pc:sldMasterMk cId="952985222" sldId="2147483665"/>
            <pc:sldLayoutMk cId="3382718758" sldId="2147483671"/>
          </pc:sldLayoutMkLst>
        </pc:sldLayoutChg>
        <pc:sldLayoutChg chg="del">
          <pc:chgData name="Nicolás Rodríguez Uribe" userId="743eddab-4d2c-4c93-bdc4-e21608900313" providerId="ADAL" clId="{01580ECA-D00A-42F8-9AD2-BB60EC27F8EA}" dt="2023-09-13T17:19:43.632" v="14" actId="2696"/>
          <pc:sldLayoutMkLst>
            <pc:docMk/>
            <pc:sldMasterMk cId="952985222" sldId="2147483665"/>
            <pc:sldLayoutMk cId="467183263" sldId="2147483672"/>
          </pc:sldLayoutMkLst>
        </pc:sldLayoutChg>
        <pc:sldLayoutChg chg="del">
          <pc:chgData name="Nicolás Rodríguez Uribe" userId="743eddab-4d2c-4c93-bdc4-e21608900313" providerId="ADAL" clId="{01580ECA-D00A-42F8-9AD2-BB60EC27F8EA}" dt="2023-09-13T17:19:43.634" v="15" actId="2696"/>
          <pc:sldLayoutMkLst>
            <pc:docMk/>
            <pc:sldMasterMk cId="952985222" sldId="2147483665"/>
            <pc:sldLayoutMk cId="814354795" sldId="2147483673"/>
          </pc:sldLayoutMkLst>
        </pc:sldLayoutChg>
        <pc:sldLayoutChg chg="del">
          <pc:chgData name="Nicolás Rodríguez Uribe" userId="743eddab-4d2c-4c93-bdc4-e21608900313" providerId="ADAL" clId="{01580ECA-D00A-42F8-9AD2-BB60EC27F8EA}" dt="2023-09-13T17:19:43.637" v="16" actId="2696"/>
          <pc:sldLayoutMkLst>
            <pc:docMk/>
            <pc:sldMasterMk cId="952985222" sldId="2147483665"/>
            <pc:sldLayoutMk cId="597577684" sldId="2147483674"/>
          </pc:sldLayoutMkLst>
        </pc:sldLayoutChg>
        <pc:sldLayoutChg chg="del">
          <pc:chgData name="Nicolás Rodríguez Uribe" userId="743eddab-4d2c-4c93-bdc4-e21608900313" providerId="ADAL" clId="{01580ECA-D00A-42F8-9AD2-BB60EC27F8EA}" dt="2023-09-13T17:19:43.638" v="17" actId="2696"/>
          <pc:sldLayoutMkLst>
            <pc:docMk/>
            <pc:sldMasterMk cId="952985222" sldId="2147483665"/>
            <pc:sldLayoutMk cId="2192042946" sldId="2147483675"/>
          </pc:sldLayoutMkLst>
        </pc:sldLayoutChg>
        <pc:sldLayoutChg chg="del">
          <pc:chgData name="Nicolás Rodríguez Uribe" userId="743eddab-4d2c-4c93-bdc4-e21608900313" providerId="ADAL" clId="{01580ECA-D00A-42F8-9AD2-BB60EC27F8EA}" dt="2023-09-13T17:19:43.641" v="18" actId="2696"/>
          <pc:sldLayoutMkLst>
            <pc:docMk/>
            <pc:sldMasterMk cId="952985222" sldId="2147483665"/>
            <pc:sldLayoutMk cId="2661559023" sldId="2147483676"/>
          </pc:sldLayoutMkLst>
        </pc:sldLayoutChg>
        <pc:sldLayoutChg chg="del">
          <pc:chgData name="Nicolás Rodríguez Uribe" userId="743eddab-4d2c-4c93-bdc4-e21608900313" providerId="ADAL" clId="{01580ECA-D00A-42F8-9AD2-BB60EC27F8EA}" dt="2023-09-13T17:19:43.643" v="19" actId="2696"/>
          <pc:sldLayoutMkLst>
            <pc:docMk/>
            <pc:sldMasterMk cId="952985222" sldId="2147483665"/>
            <pc:sldLayoutMk cId="1594666068" sldId="2147483677"/>
          </pc:sldLayoutMkLst>
        </pc:sldLayoutChg>
      </pc:sldMasterChg>
      <pc:sldMasterChg chg="addSp delSp modSp new mod addSldLayout modSldLayout">
        <pc:chgData name="Nicolás Rodríguez Uribe" userId="743eddab-4d2c-4c93-bdc4-e21608900313" providerId="ADAL" clId="{01580ECA-D00A-42F8-9AD2-BB60EC27F8EA}" dt="2023-09-26T11:38:26.105" v="99"/>
        <pc:sldMasterMkLst>
          <pc:docMk/>
          <pc:sldMasterMk cId="2165316136" sldId="2147483665"/>
        </pc:sldMasterMkLst>
        <pc:spChg chg="del">
          <ac:chgData name="Nicolás Rodríguez Uribe" userId="743eddab-4d2c-4c93-bdc4-e21608900313" providerId="ADAL" clId="{01580ECA-D00A-42F8-9AD2-BB60EC27F8EA}" dt="2023-09-13T17:20:25.038" v="22" actId="478"/>
          <ac:spMkLst>
            <pc:docMk/>
            <pc:sldMasterMk cId="2165316136" sldId="2147483665"/>
            <ac:spMk id="2" creationId="{45FBC821-3855-AD1C-8996-F0D861BD544C}"/>
          </ac:spMkLst>
        </pc:spChg>
        <pc:spChg chg="del">
          <ac:chgData name="Nicolás Rodríguez Uribe" userId="743eddab-4d2c-4c93-bdc4-e21608900313" providerId="ADAL" clId="{01580ECA-D00A-42F8-9AD2-BB60EC27F8EA}" dt="2023-09-13T17:20:25.038" v="22" actId="478"/>
          <ac:spMkLst>
            <pc:docMk/>
            <pc:sldMasterMk cId="2165316136" sldId="2147483665"/>
            <ac:spMk id="3" creationId="{27D87C98-9294-CBD5-08B1-35C198F4BEE2}"/>
          </ac:spMkLst>
        </pc:spChg>
        <pc:spChg chg="add mod">
          <ac:chgData name="Nicolás Rodríguez Uribe" userId="743eddab-4d2c-4c93-bdc4-e21608900313" providerId="ADAL" clId="{01580ECA-D00A-42F8-9AD2-BB60EC27F8EA}" dt="2023-09-26T11:38:22.181" v="97"/>
          <ac:spMkLst>
            <pc:docMk/>
            <pc:sldMasterMk cId="2165316136" sldId="2147483665"/>
            <ac:spMk id="3" creationId="{70C145F7-DDE3-95E4-AD7A-88BB9D98F45B}"/>
          </ac:spMkLst>
        </pc:spChg>
        <pc:spChg chg="del">
          <ac:chgData name="Nicolás Rodríguez Uribe" userId="743eddab-4d2c-4c93-bdc4-e21608900313" providerId="ADAL" clId="{01580ECA-D00A-42F8-9AD2-BB60EC27F8EA}" dt="2023-09-13T17:20:25.038" v="22" actId="478"/>
          <ac:spMkLst>
            <pc:docMk/>
            <pc:sldMasterMk cId="2165316136" sldId="2147483665"/>
            <ac:spMk id="4" creationId="{AD2BE8BF-DFF2-7F56-6604-740443FF84F7}"/>
          </ac:spMkLst>
        </pc:spChg>
        <pc:spChg chg="del">
          <ac:chgData name="Nicolás Rodríguez Uribe" userId="743eddab-4d2c-4c93-bdc4-e21608900313" providerId="ADAL" clId="{01580ECA-D00A-42F8-9AD2-BB60EC27F8EA}" dt="2023-09-13T17:20:25.038" v="22" actId="478"/>
          <ac:spMkLst>
            <pc:docMk/>
            <pc:sldMasterMk cId="2165316136" sldId="2147483665"/>
            <ac:spMk id="5" creationId="{61E84C81-2E11-5552-A6BA-14CC3D9AD4A3}"/>
          </ac:spMkLst>
        </pc:spChg>
        <pc:spChg chg="del">
          <ac:chgData name="Nicolás Rodríguez Uribe" userId="743eddab-4d2c-4c93-bdc4-e21608900313" providerId="ADAL" clId="{01580ECA-D00A-42F8-9AD2-BB60EC27F8EA}" dt="2023-09-13T17:20:25.038" v="22" actId="478"/>
          <ac:spMkLst>
            <pc:docMk/>
            <pc:sldMasterMk cId="2165316136" sldId="2147483665"/>
            <ac:spMk id="6" creationId="{EB5B6B65-4090-22DB-6AF1-042195B58881}"/>
          </ac:spMkLst>
        </pc:spChg>
        <pc:spChg chg="add mod">
          <ac:chgData name="Nicolás Rodríguez Uribe" userId="743eddab-4d2c-4c93-bdc4-e21608900313" providerId="ADAL" clId="{01580ECA-D00A-42F8-9AD2-BB60EC27F8EA}" dt="2023-09-13T17:20:31.381" v="24" actId="14100"/>
          <ac:spMkLst>
            <pc:docMk/>
            <pc:sldMasterMk cId="2165316136" sldId="2147483665"/>
            <ac:spMk id="7" creationId="{2B9908EF-321C-44D3-7683-85AE0E35EE64}"/>
          </ac:spMkLst>
        </pc:spChg>
        <pc:spChg chg="add del">
          <ac:chgData name="Nicolás Rodríguez Uribe" userId="743eddab-4d2c-4c93-bdc4-e21608900313" providerId="ADAL" clId="{01580ECA-D00A-42F8-9AD2-BB60EC27F8EA}" dt="2023-09-13T17:21:02.985" v="26" actId="478"/>
          <ac:spMkLst>
            <pc:docMk/>
            <pc:sldMasterMk cId="2165316136" sldId="2147483665"/>
            <ac:spMk id="9" creationId="{8C02195C-9075-AFF7-2F32-DCB6E031FFCD}"/>
          </ac:spMkLst>
        </pc:spChg>
        <pc:spChg chg="add del mod">
          <ac:chgData name="Nicolás Rodríguez Uribe" userId="743eddab-4d2c-4c93-bdc4-e21608900313" providerId="ADAL" clId="{01580ECA-D00A-42F8-9AD2-BB60EC27F8EA}" dt="2023-09-26T11:38:21.571" v="96" actId="478"/>
          <ac:spMkLst>
            <pc:docMk/>
            <pc:sldMasterMk cId="2165316136" sldId="2147483665"/>
            <ac:spMk id="10" creationId="{7833BA16-1187-22BD-EAE7-D38E874AB6EB}"/>
          </ac:spMkLst>
        </pc:spChg>
        <pc:sldLayoutChg chg="addSp delSp modSp new mod replId">
          <pc:chgData name="Nicolás Rodríguez Uribe" userId="743eddab-4d2c-4c93-bdc4-e21608900313" providerId="ADAL" clId="{01580ECA-D00A-42F8-9AD2-BB60EC27F8EA}" dt="2023-09-26T11:38:26.105" v="99"/>
          <pc:sldLayoutMkLst>
            <pc:docMk/>
            <pc:sldMasterMk cId="2165316136" sldId="2147483665"/>
            <pc:sldLayoutMk cId="2453200760" sldId="2147483666"/>
          </pc:sldLayoutMkLst>
          <pc:spChg chg="del">
            <ac:chgData name="Nicolás Rodríguez Uribe" userId="743eddab-4d2c-4c93-bdc4-e21608900313" providerId="ADAL" clId="{01580ECA-D00A-42F8-9AD2-BB60EC27F8EA}" dt="2023-09-26T11:38:25.671" v="98" actId="478"/>
            <ac:spMkLst>
              <pc:docMk/>
              <pc:sldMasterMk cId="2165316136" sldId="2147483665"/>
              <pc:sldLayoutMk cId="2453200760" sldId="2147483666"/>
              <ac:spMk id="2" creationId="{073CDB06-A216-3608-D7C6-BAEAEA19F11B}"/>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2" creationId="{3DB295CA-5EFF-F6A3-67E6-04BD98A10F2D}"/>
            </ac:spMkLst>
          </pc:spChg>
          <pc:spChg chg="add mod">
            <ac:chgData name="Nicolás Rodríguez Uribe" userId="743eddab-4d2c-4c93-bdc4-e21608900313" providerId="ADAL" clId="{01580ECA-D00A-42F8-9AD2-BB60EC27F8EA}" dt="2023-09-26T11:38:26.105" v="99"/>
            <ac:spMkLst>
              <pc:docMk/>
              <pc:sldMasterMk cId="2165316136" sldId="2147483665"/>
              <pc:sldLayoutMk cId="2453200760" sldId="2147483666"/>
              <ac:spMk id="3" creationId="{334EBA95-125B-D05D-FC5C-899BD5F0D260}"/>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3" creationId="{E02EEA4C-CC1C-189F-BE6B-720185CE76DA}"/>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4" creationId="{7A992FFB-CD9A-25DF-480C-8B265ECD4E1B}"/>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5" creationId="{15F1FA6E-F06B-63D9-03C5-1DDF30539605}"/>
            </ac:spMkLst>
          </pc:spChg>
          <pc:spChg chg="del">
            <ac:chgData name="Nicolás Rodríguez Uribe" userId="743eddab-4d2c-4c93-bdc4-e21608900313" providerId="ADAL" clId="{01580ECA-D00A-42F8-9AD2-BB60EC27F8EA}" dt="2023-09-13T17:22:12.698" v="36" actId="478"/>
            <ac:spMkLst>
              <pc:docMk/>
              <pc:sldMasterMk cId="2165316136" sldId="2147483665"/>
              <pc:sldLayoutMk cId="2453200760" sldId="2147483666"/>
              <ac:spMk id="6" creationId="{A5189C66-EFA2-574C-7924-702FFFE87402}"/>
            </ac:spMkLst>
          </pc:spChg>
          <pc:spChg chg="add mod">
            <ac:chgData name="Nicolás Rodríguez Uribe" userId="743eddab-4d2c-4c93-bdc4-e21608900313" providerId="ADAL" clId="{01580ECA-D00A-42F8-9AD2-BB60EC27F8EA}" dt="2023-09-13T17:39:26.216" v="64" actId="2711"/>
            <ac:spMkLst>
              <pc:docMk/>
              <pc:sldMasterMk cId="2165316136" sldId="2147483665"/>
              <pc:sldLayoutMk cId="2453200760" sldId="2147483666"/>
              <ac:spMk id="7" creationId="{CF33EC33-4B36-5544-9724-F18BD3954C96}"/>
            </ac:spMkLst>
          </pc:spChg>
          <pc:spChg chg="add mod">
            <ac:chgData name="Nicolás Rodríguez Uribe" userId="743eddab-4d2c-4c93-bdc4-e21608900313" providerId="ADAL" clId="{01580ECA-D00A-42F8-9AD2-BB60EC27F8EA}" dt="2023-09-13T17:40:13.123" v="65" actId="2711"/>
            <ac:spMkLst>
              <pc:docMk/>
              <pc:sldMasterMk cId="2165316136" sldId="2147483665"/>
              <pc:sldLayoutMk cId="2453200760" sldId="2147483666"/>
              <ac:spMk id="8" creationId="{2D9FF66F-DA14-FCE2-B527-D7226B720291}"/>
            </ac:spMkLst>
          </pc:spChg>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1132434063" sldId="2147483667"/>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3462391360" sldId="2147483668"/>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2014556646" sldId="2147483669"/>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3640923493" sldId="2147483670"/>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2161455270" sldId="2147483671"/>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950216536" sldId="2147483672"/>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1705566753" sldId="2147483673"/>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1632575597" sldId="2147483674"/>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796525088" sldId="2147483675"/>
          </pc:sldLayoutMkLst>
        </pc:sldLayoutChg>
        <pc:sldLayoutChg chg="new replId">
          <pc:chgData name="Nicolás Rodríguez Uribe" userId="743eddab-4d2c-4c93-bdc4-e21608900313" providerId="ADAL" clId="{01580ECA-D00A-42F8-9AD2-BB60EC27F8EA}" dt="2023-09-13T17:19:46.426" v="21" actId="6938"/>
          <pc:sldLayoutMkLst>
            <pc:docMk/>
            <pc:sldMasterMk cId="2165316136" sldId="2147483665"/>
            <pc:sldLayoutMk cId="135887912" sldId="214748367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702EC-E07C-461F-9AE8-5D13CA0BA2CF}" type="datetimeFigureOut">
              <a:rPr lang="es-ES" smtClean="0"/>
              <a:t>15/12/2023</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3F779-D5B0-4629-AB7B-680D4D369FE4}" type="slidenum">
              <a:rPr lang="es-ES" smtClean="0"/>
              <a:t>‹#›</a:t>
            </a:fld>
            <a:endParaRPr lang="es-ES"/>
          </a:p>
        </p:txBody>
      </p:sp>
    </p:spTree>
    <p:extLst>
      <p:ext uri="{BB962C8B-B14F-4D97-AF65-F5344CB8AC3E}">
        <p14:creationId xmlns:p14="http://schemas.microsoft.com/office/powerpoint/2010/main" val="252476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16</a:t>
            </a:fld>
            <a:endParaRPr lang="es-ES"/>
          </a:p>
        </p:txBody>
      </p:sp>
    </p:spTree>
    <p:extLst>
      <p:ext uri="{BB962C8B-B14F-4D97-AF65-F5344CB8AC3E}">
        <p14:creationId xmlns:p14="http://schemas.microsoft.com/office/powerpoint/2010/main" val="3465694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26</a:t>
            </a:fld>
            <a:endParaRPr lang="es-ES"/>
          </a:p>
        </p:txBody>
      </p:sp>
    </p:spTree>
    <p:extLst>
      <p:ext uri="{BB962C8B-B14F-4D97-AF65-F5344CB8AC3E}">
        <p14:creationId xmlns:p14="http://schemas.microsoft.com/office/powerpoint/2010/main" val="1653807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27</a:t>
            </a:fld>
            <a:endParaRPr lang="es-ES"/>
          </a:p>
        </p:txBody>
      </p:sp>
    </p:spTree>
    <p:extLst>
      <p:ext uri="{BB962C8B-B14F-4D97-AF65-F5344CB8AC3E}">
        <p14:creationId xmlns:p14="http://schemas.microsoft.com/office/powerpoint/2010/main" val="3256011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29</a:t>
            </a:fld>
            <a:endParaRPr lang="es-ES"/>
          </a:p>
        </p:txBody>
      </p:sp>
    </p:spTree>
    <p:extLst>
      <p:ext uri="{BB962C8B-B14F-4D97-AF65-F5344CB8AC3E}">
        <p14:creationId xmlns:p14="http://schemas.microsoft.com/office/powerpoint/2010/main" val="4223758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30</a:t>
            </a:fld>
            <a:endParaRPr lang="es-ES"/>
          </a:p>
        </p:txBody>
      </p:sp>
    </p:spTree>
    <p:extLst>
      <p:ext uri="{BB962C8B-B14F-4D97-AF65-F5344CB8AC3E}">
        <p14:creationId xmlns:p14="http://schemas.microsoft.com/office/powerpoint/2010/main" val="554653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31</a:t>
            </a:fld>
            <a:endParaRPr lang="es-ES"/>
          </a:p>
        </p:txBody>
      </p:sp>
    </p:spTree>
    <p:extLst>
      <p:ext uri="{BB962C8B-B14F-4D97-AF65-F5344CB8AC3E}">
        <p14:creationId xmlns:p14="http://schemas.microsoft.com/office/powerpoint/2010/main" val="2253713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32</a:t>
            </a:fld>
            <a:endParaRPr lang="es-ES"/>
          </a:p>
        </p:txBody>
      </p:sp>
    </p:spTree>
    <p:extLst>
      <p:ext uri="{BB962C8B-B14F-4D97-AF65-F5344CB8AC3E}">
        <p14:creationId xmlns:p14="http://schemas.microsoft.com/office/powerpoint/2010/main" val="1606209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33</a:t>
            </a:fld>
            <a:endParaRPr lang="es-ES"/>
          </a:p>
        </p:txBody>
      </p:sp>
    </p:spTree>
    <p:extLst>
      <p:ext uri="{BB962C8B-B14F-4D97-AF65-F5344CB8AC3E}">
        <p14:creationId xmlns:p14="http://schemas.microsoft.com/office/powerpoint/2010/main" val="6697812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34</a:t>
            </a:fld>
            <a:endParaRPr lang="es-ES"/>
          </a:p>
        </p:txBody>
      </p:sp>
    </p:spTree>
    <p:extLst>
      <p:ext uri="{BB962C8B-B14F-4D97-AF65-F5344CB8AC3E}">
        <p14:creationId xmlns:p14="http://schemas.microsoft.com/office/powerpoint/2010/main" val="22209500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35</a:t>
            </a:fld>
            <a:endParaRPr lang="es-ES"/>
          </a:p>
        </p:txBody>
      </p:sp>
    </p:spTree>
    <p:extLst>
      <p:ext uri="{BB962C8B-B14F-4D97-AF65-F5344CB8AC3E}">
        <p14:creationId xmlns:p14="http://schemas.microsoft.com/office/powerpoint/2010/main" val="27596334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36</a:t>
            </a:fld>
            <a:endParaRPr lang="es-ES"/>
          </a:p>
        </p:txBody>
      </p:sp>
    </p:spTree>
    <p:extLst>
      <p:ext uri="{BB962C8B-B14F-4D97-AF65-F5344CB8AC3E}">
        <p14:creationId xmlns:p14="http://schemas.microsoft.com/office/powerpoint/2010/main" val="2298960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17</a:t>
            </a:fld>
            <a:endParaRPr lang="es-ES"/>
          </a:p>
        </p:txBody>
      </p:sp>
    </p:spTree>
    <p:extLst>
      <p:ext uri="{BB962C8B-B14F-4D97-AF65-F5344CB8AC3E}">
        <p14:creationId xmlns:p14="http://schemas.microsoft.com/office/powerpoint/2010/main" val="17375179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37</a:t>
            </a:fld>
            <a:endParaRPr lang="es-ES"/>
          </a:p>
        </p:txBody>
      </p:sp>
    </p:spTree>
    <p:extLst>
      <p:ext uri="{BB962C8B-B14F-4D97-AF65-F5344CB8AC3E}">
        <p14:creationId xmlns:p14="http://schemas.microsoft.com/office/powerpoint/2010/main" val="33490820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38</a:t>
            </a:fld>
            <a:endParaRPr lang="es-ES"/>
          </a:p>
        </p:txBody>
      </p:sp>
    </p:spTree>
    <p:extLst>
      <p:ext uri="{BB962C8B-B14F-4D97-AF65-F5344CB8AC3E}">
        <p14:creationId xmlns:p14="http://schemas.microsoft.com/office/powerpoint/2010/main" val="26676557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39</a:t>
            </a:fld>
            <a:endParaRPr lang="es-ES"/>
          </a:p>
        </p:txBody>
      </p:sp>
    </p:spTree>
    <p:extLst>
      <p:ext uri="{BB962C8B-B14F-4D97-AF65-F5344CB8AC3E}">
        <p14:creationId xmlns:p14="http://schemas.microsoft.com/office/powerpoint/2010/main" val="20939092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40</a:t>
            </a:fld>
            <a:endParaRPr lang="es-ES"/>
          </a:p>
        </p:txBody>
      </p:sp>
    </p:spTree>
    <p:extLst>
      <p:ext uri="{BB962C8B-B14F-4D97-AF65-F5344CB8AC3E}">
        <p14:creationId xmlns:p14="http://schemas.microsoft.com/office/powerpoint/2010/main" val="41479603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41</a:t>
            </a:fld>
            <a:endParaRPr lang="es-ES"/>
          </a:p>
        </p:txBody>
      </p:sp>
    </p:spTree>
    <p:extLst>
      <p:ext uri="{BB962C8B-B14F-4D97-AF65-F5344CB8AC3E}">
        <p14:creationId xmlns:p14="http://schemas.microsoft.com/office/powerpoint/2010/main" val="34779404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42</a:t>
            </a:fld>
            <a:endParaRPr lang="es-ES"/>
          </a:p>
        </p:txBody>
      </p:sp>
    </p:spTree>
    <p:extLst>
      <p:ext uri="{BB962C8B-B14F-4D97-AF65-F5344CB8AC3E}">
        <p14:creationId xmlns:p14="http://schemas.microsoft.com/office/powerpoint/2010/main" val="34409817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43</a:t>
            </a:fld>
            <a:endParaRPr lang="es-ES"/>
          </a:p>
        </p:txBody>
      </p:sp>
    </p:spTree>
    <p:extLst>
      <p:ext uri="{BB962C8B-B14F-4D97-AF65-F5344CB8AC3E}">
        <p14:creationId xmlns:p14="http://schemas.microsoft.com/office/powerpoint/2010/main" val="23248411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44</a:t>
            </a:fld>
            <a:endParaRPr lang="es-ES"/>
          </a:p>
        </p:txBody>
      </p:sp>
    </p:spTree>
    <p:extLst>
      <p:ext uri="{BB962C8B-B14F-4D97-AF65-F5344CB8AC3E}">
        <p14:creationId xmlns:p14="http://schemas.microsoft.com/office/powerpoint/2010/main" val="37262865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45</a:t>
            </a:fld>
            <a:endParaRPr lang="es-ES"/>
          </a:p>
        </p:txBody>
      </p:sp>
    </p:spTree>
    <p:extLst>
      <p:ext uri="{BB962C8B-B14F-4D97-AF65-F5344CB8AC3E}">
        <p14:creationId xmlns:p14="http://schemas.microsoft.com/office/powerpoint/2010/main" val="42419179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46</a:t>
            </a:fld>
            <a:endParaRPr lang="es-ES"/>
          </a:p>
        </p:txBody>
      </p:sp>
    </p:spTree>
    <p:extLst>
      <p:ext uri="{BB962C8B-B14F-4D97-AF65-F5344CB8AC3E}">
        <p14:creationId xmlns:p14="http://schemas.microsoft.com/office/powerpoint/2010/main" val="1145319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18</a:t>
            </a:fld>
            <a:endParaRPr lang="es-ES"/>
          </a:p>
        </p:txBody>
      </p:sp>
    </p:spTree>
    <p:extLst>
      <p:ext uri="{BB962C8B-B14F-4D97-AF65-F5344CB8AC3E}">
        <p14:creationId xmlns:p14="http://schemas.microsoft.com/office/powerpoint/2010/main" val="10190811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47</a:t>
            </a:fld>
            <a:endParaRPr lang="es-ES"/>
          </a:p>
        </p:txBody>
      </p:sp>
    </p:spTree>
    <p:extLst>
      <p:ext uri="{BB962C8B-B14F-4D97-AF65-F5344CB8AC3E}">
        <p14:creationId xmlns:p14="http://schemas.microsoft.com/office/powerpoint/2010/main" val="6613569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48</a:t>
            </a:fld>
            <a:endParaRPr lang="es-ES"/>
          </a:p>
        </p:txBody>
      </p:sp>
    </p:spTree>
    <p:extLst>
      <p:ext uri="{BB962C8B-B14F-4D97-AF65-F5344CB8AC3E}">
        <p14:creationId xmlns:p14="http://schemas.microsoft.com/office/powerpoint/2010/main" val="42484833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49</a:t>
            </a:fld>
            <a:endParaRPr lang="es-ES"/>
          </a:p>
        </p:txBody>
      </p:sp>
    </p:spTree>
    <p:extLst>
      <p:ext uri="{BB962C8B-B14F-4D97-AF65-F5344CB8AC3E}">
        <p14:creationId xmlns:p14="http://schemas.microsoft.com/office/powerpoint/2010/main" val="2598771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50</a:t>
            </a:fld>
            <a:endParaRPr lang="es-ES"/>
          </a:p>
        </p:txBody>
      </p:sp>
    </p:spTree>
    <p:extLst>
      <p:ext uri="{BB962C8B-B14F-4D97-AF65-F5344CB8AC3E}">
        <p14:creationId xmlns:p14="http://schemas.microsoft.com/office/powerpoint/2010/main" val="2432529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51</a:t>
            </a:fld>
            <a:endParaRPr lang="es-ES"/>
          </a:p>
        </p:txBody>
      </p:sp>
    </p:spTree>
    <p:extLst>
      <p:ext uri="{BB962C8B-B14F-4D97-AF65-F5344CB8AC3E}">
        <p14:creationId xmlns:p14="http://schemas.microsoft.com/office/powerpoint/2010/main" val="28272973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52</a:t>
            </a:fld>
            <a:endParaRPr lang="es-ES"/>
          </a:p>
        </p:txBody>
      </p:sp>
    </p:spTree>
    <p:extLst>
      <p:ext uri="{BB962C8B-B14F-4D97-AF65-F5344CB8AC3E}">
        <p14:creationId xmlns:p14="http://schemas.microsoft.com/office/powerpoint/2010/main" val="6373153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53</a:t>
            </a:fld>
            <a:endParaRPr lang="es-ES"/>
          </a:p>
        </p:txBody>
      </p:sp>
    </p:spTree>
    <p:extLst>
      <p:ext uri="{BB962C8B-B14F-4D97-AF65-F5344CB8AC3E}">
        <p14:creationId xmlns:p14="http://schemas.microsoft.com/office/powerpoint/2010/main" val="1953876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54</a:t>
            </a:fld>
            <a:endParaRPr lang="es-ES"/>
          </a:p>
        </p:txBody>
      </p:sp>
    </p:spTree>
    <p:extLst>
      <p:ext uri="{BB962C8B-B14F-4D97-AF65-F5344CB8AC3E}">
        <p14:creationId xmlns:p14="http://schemas.microsoft.com/office/powerpoint/2010/main" val="36720987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55</a:t>
            </a:fld>
            <a:endParaRPr lang="es-ES"/>
          </a:p>
        </p:txBody>
      </p:sp>
    </p:spTree>
    <p:extLst>
      <p:ext uri="{BB962C8B-B14F-4D97-AF65-F5344CB8AC3E}">
        <p14:creationId xmlns:p14="http://schemas.microsoft.com/office/powerpoint/2010/main" val="28480164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56</a:t>
            </a:fld>
            <a:endParaRPr lang="es-ES"/>
          </a:p>
        </p:txBody>
      </p:sp>
    </p:spTree>
    <p:extLst>
      <p:ext uri="{BB962C8B-B14F-4D97-AF65-F5344CB8AC3E}">
        <p14:creationId xmlns:p14="http://schemas.microsoft.com/office/powerpoint/2010/main" val="645549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19</a:t>
            </a:fld>
            <a:endParaRPr lang="es-ES"/>
          </a:p>
        </p:txBody>
      </p:sp>
    </p:spTree>
    <p:extLst>
      <p:ext uri="{BB962C8B-B14F-4D97-AF65-F5344CB8AC3E}">
        <p14:creationId xmlns:p14="http://schemas.microsoft.com/office/powerpoint/2010/main" val="1165907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57</a:t>
            </a:fld>
            <a:endParaRPr lang="es-ES"/>
          </a:p>
        </p:txBody>
      </p:sp>
    </p:spTree>
    <p:extLst>
      <p:ext uri="{BB962C8B-B14F-4D97-AF65-F5344CB8AC3E}">
        <p14:creationId xmlns:p14="http://schemas.microsoft.com/office/powerpoint/2010/main" val="5680664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58</a:t>
            </a:fld>
            <a:endParaRPr lang="es-ES"/>
          </a:p>
        </p:txBody>
      </p:sp>
    </p:spTree>
    <p:extLst>
      <p:ext uri="{BB962C8B-B14F-4D97-AF65-F5344CB8AC3E}">
        <p14:creationId xmlns:p14="http://schemas.microsoft.com/office/powerpoint/2010/main" val="34510208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59</a:t>
            </a:fld>
            <a:endParaRPr lang="es-ES"/>
          </a:p>
        </p:txBody>
      </p:sp>
    </p:spTree>
    <p:extLst>
      <p:ext uri="{BB962C8B-B14F-4D97-AF65-F5344CB8AC3E}">
        <p14:creationId xmlns:p14="http://schemas.microsoft.com/office/powerpoint/2010/main" val="33606488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60</a:t>
            </a:fld>
            <a:endParaRPr lang="es-ES"/>
          </a:p>
        </p:txBody>
      </p:sp>
    </p:spTree>
    <p:extLst>
      <p:ext uri="{BB962C8B-B14F-4D97-AF65-F5344CB8AC3E}">
        <p14:creationId xmlns:p14="http://schemas.microsoft.com/office/powerpoint/2010/main" val="21183644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61</a:t>
            </a:fld>
            <a:endParaRPr lang="es-ES"/>
          </a:p>
        </p:txBody>
      </p:sp>
    </p:spTree>
    <p:extLst>
      <p:ext uri="{BB962C8B-B14F-4D97-AF65-F5344CB8AC3E}">
        <p14:creationId xmlns:p14="http://schemas.microsoft.com/office/powerpoint/2010/main" val="32167022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62</a:t>
            </a:fld>
            <a:endParaRPr lang="es-ES"/>
          </a:p>
        </p:txBody>
      </p:sp>
    </p:spTree>
    <p:extLst>
      <p:ext uri="{BB962C8B-B14F-4D97-AF65-F5344CB8AC3E}">
        <p14:creationId xmlns:p14="http://schemas.microsoft.com/office/powerpoint/2010/main" val="35342405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63</a:t>
            </a:fld>
            <a:endParaRPr lang="es-ES"/>
          </a:p>
        </p:txBody>
      </p:sp>
    </p:spTree>
    <p:extLst>
      <p:ext uri="{BB962C8B-B14F-4D97-AF65-F5344CB8AC3E}">
        <p14:creationId xmlns:p14="http://schemas.microsoft.com/office/powerpoint/2010/main" val="3045954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20</a:t>
            </a:fld>
            <a:endParaRPr lang="es-ES"/>
          </a:p>
        </p:txBody>
      </p:sp>
    </p:spTree>
    <p:extLst>
      <p:ext uri="{BB962C8B-B14F-4D97-AF65-F5344CB8AC3E}">
        <p14:creationId xmlns:p14="http://schemas.microsoft.com/office/powerpoint/2010/main" val="230314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21</a:t>
            </a:fld>
            <a:endParaRPr lang="es-ES"/>
          </a:p>
        </p:txBody>
      </p:sp>
    </p:spTree>
    <p:extLst>
      <p:ext uri="{BB962C8B-B14F-4D97-AF65-F5344CB8AC3E}">
        <p14:creationId xmlns:p14="http://schemas.microsoft.com/office/powerpoint/2010/main" val="1231150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23</a:t>
            </a:fld>
            <a:endParaRPr lang="es-ES"/>
          </a:p>
        </p:txBody>
      </p:sp>
    </p:spTree>
    <p:extLst>
      <p:ext uri="{BB962C8B-B14F-4D97-AF65-F5344CB8AC3E}">
        <p14:creationId xmlns:p14="http://schemas.microsoft.com/office/powerpoint/2010/main" val="1316413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24</a:t>
            </a:fld>
            <a:endParaRPr lang="es-ES"/>
          </a:p>
        </p:txBody>
      </p:sp>
    </p:spTree>
    <p:extLst>
      <p:ext uri="{BB962C8B-B14F-4D97-AF65-F5344CB8AC3E}">
        <p14:creationId xmlns:p14="http://schemas.microsoft.com/office/powerpoint/2010/main" val="2937403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A43F779-D5B0-4629-AB7B-680D4D369FE4}" type="slidenum">
              <a:rPr lang="es-ES" smtClean="0"/>
              <a:t>25</a:t>
            </a:fld>
            <a:endParaRPr lang="es-ES"/>
          </a:p>
        </p:txBody>
      </p:sp>
    </p:spTree>
    <p:extLst>
      <p:ext uri="{BB962C8B-B14F-4D97-AF65-F5344CB8AC3E}">
        <p14:creationId xmlns:p14="http://schemas.microsoft.com/office/powerpoint/2010/main" val="3908329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reserve="1">
  <p:cSld name="2_Title Slide">
    <p:spTree>
      <p:nvGrpSpPr>
        <p:cNvPr id="1" name=""/>
        <p:cNvGrpSpPr/>
        <p:nvPr/>
      </p:nvGrpSpPr>
      <p:grpSpPr>
        <a:xfrm>
          <a:off x="0" y="0"/>
          <a:ext cx="0" cy="0"/>
          <a:chOff x="0" y="0"/>
          <a:chExt cx="0" cy="0"/>
        </a:xfrm>
      </p:grpSpPr>
      <p:sp>
        <p:nvSpPr>
          <p:cNvPr id="75" name="PlaceHolder 1"/>
          <p:cNvSpPr>
            <a:spLocks noGrp="1"/>
          </p:cNvSpPr>
          <p:nvPr>
            <p:ph type="title"/>
          </p:nvPr>
        </p:nvSpPr>
        <p:spPr>
          <a:xfrm>
            <a:off x="261000" y="-32400"/>
            <a:ext cx="7707240" cy="1045080"/>
          </a:xfrm>
          <a:prstGeom prst="rect">
            <a:avLst/>
          </a:prstGeom>
          <a:noFill/>
          <a:ln w="0">
            <a:noFill/>
          </a:ln>
        </p:spPr>
        <p:txBody>
          <a:bodyPr lIns="0" tIns="0" rIns="0" bIns="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30" b="1" spc="-1">
                <a:solidFill>
                  <a:srgbClr val="C9211E"/>
                </a:solidFill>
                <a:latin typeface="Corbel"/>
              </a:rPr>
              <a:t>Click to edit the title text format</a:t>
            </a:r>
            <a:endParaRPr lang="en-US" sz="4000" b="0" strike="noStrike" spc="-1" dirty="0">
              <a:solidFill>
                <a:srgbClr val="4C4C4C"/>
              </a:solidFill>
              <a:latin typeface="Arial"/>
            </a:endParaRPr>
          </a:p>
        </p:txBody>
      </p:sp>
      <p:sp>
        <p:nvSpPr>
          <p:cNvPr id="76" name="PlaceHolder 2"/>
          <p:cNvSpPr>
            <a:spLocks noGrp="1"/>
          </p:cNvSpPr>
          <p:nvPr>
            <p:ph type="subTitle"/>
          </p:nvPr>
        </p:nvSpPr>
        <p:spPr>
          <a:xfrm>
            <a:off x="419040" y="1582560"/>
            <a:ext cx="11251680" cy="4589280"/>
          </a:xfrm>
          <a:prstGeom prst="rect">
            <a:avLst/>
          </a:prstGeom>
        </p:spPr>
        <p:txBody>
          <a:bodyPr lIns="0" tIns="0" rIns="0" bIns="0" anchor="ctr">
            <a:noAutofit/>
          </a:bodyPr>
          <a:lstStyle>
            <a:lvl1pPr>
              <a:defRPr sz="3600">
                <a:latin typeface="Söhne"/>
              </a:defRPr>
            </a:lvl1pPr>
          </a:lstStyle>
          <a:p>
            <a:pPr algn="ctr"/>
            <a:endParaRPr lang="es-ES" sz="3200" b="0" strike="noStrike" spc="-1" dirty="0">
              <a:latin typeface="Arial"/>
            </a:endParaRPr>
          </a:p>
        </p:txBody>
      </p:sp>
    </p:spTree>
    <p:extLst>
      <p:ext uri="{BB962C8B-B14F-4D97-AF65-F5344CB8AC3E}">
        <p14:creationId xmlns:p14="http://schemas.microsoft.com/office/powerpoint/2010/main" val="182465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F8D0B-7D4B-E666-8770-B405641A4E7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7CB9693F-C037-2ED3-238C-59757025D7B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641DA11E-D207-634F-1812-FA49BA5F3F5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9C71BE-8CCC-3FD2-3770-AB54B87D1E87}"/>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3B2622D5-36C6-757A-387B-1A255AF61438}"/>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5BE50AB4-5925-1D12-BB30-61C87585C37D}"/>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09752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98B80-6FB8-4A7B-9AE7-1A9B8F0E13D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E524144E-F330-8DF6-B188-D57EF5025F45}"/>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C6D775CD-FF03-06C8-9E6A-DF0AA1944B23}"/>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27FD646A-D311-85B8-9B71-706570C1C67E}"/>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3985B12D-256D-B13A-FED2-7BDC044EF161}"/>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1860582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E6CED6-CBDC-6A37-56B8-59DE82781411}"/>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768150ED-655B-9BD2-AB90-6036CBBA3DFC}"/>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C244ED52-E73C-8B75-7148-F8769BC3704E}"/>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41C323D7-281F-1469-F5FF-5CAAF371C6BB}"/>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1F939D2C-2BCA-A1B3-7BDA-192D772F911F}"/>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312977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533" name="PlaceHolder 1"/>
          <p:cNvSpPr>
            <a:spLocks noGrp="1"/>
          </p:cNvSpPr>
          <p:nvPr>
            <p:ph type="title"/>
          </p:nvPr>
        </p:nvSpPr>
        <p:spPr>
          <a:xfrm>
            <a:off x="266880" y="485640"/>
            <a:ext cx="10972320" cy="666360"/>
          </a:xfrm>
          <a:prstGeom prst="rect">
            <a:avLst/>
          </a:prstGeom>
        </p:spPr>
        <p:txBody>
          <a:bodyPr lIns="0" tIns="0" rIns="0" bIns="0" anchor="ctr">
            <a:noAutofit/>
          </a:bodyPr>
          <a:lstStyle/>
          <a:p>
            <a:endParaRPr lang="en-US" sz="4000" b="0" strike="noStrike" spc="-1">
              <a:solidFill>
                <a:srgbClr val="4C4C4C"/>
              </a:solidFill>
              <a:latin typeface="Arial"/>
            </a:endParaRPr>
          </a:p>
        </p:txBody>
      </p:sp>
      <p:sp>
        <p:nvSpPr>
          <p:cNvPr id="534" name="PlaceHolder 2"/>
          <p:cNvSpPr>
            <a:spLocks noGrp="1"/>
          </p:cNvSpPr>
          <p:nvPr>
            <p:ph type="body"/>
          </p:nvPr>
        </p:nvSpPr>
        <p:spPr>
          <a:xfrm>
            <a:off x="419040" y="1582560"/>
            <a:ext cx="11251680" cy="4589280"/>
          </a:xfrm>
          <a:prstGeom prst="rect">
            <a:avLst/>
          </a:prstGeom>
        </p:spPr>
        <p:txBody>
          <a:bodyPr lIns="0" tIns="0" rIns="0" bIns="0">
            <a:normAutofit/>
          </a:bodyPr>
          <a:lstStyle/>
          <a:p>
            <a:endParaRPr lang="en-US" sz="2800" b="0" strike="noStrike" spc="-1">
              <a:solidFill>
                <a:srgbClr val="4C4C4C"/>
              </a:solidFill>
              <a:latin typeface="Corbel"/>
            </a:endParaRPr>
          </a:p>
        </p:txBody>
      </p:sp>
    </p:spTree>
    <p:extLst>
      <p:ext uri="{BB962C8B-B14F-4D97-AF65-F5344CB8AC3E}">
        <p14:creationId xmlns:p14="http://schemas.microsoft.com/office/powerpoint/2010/main" val="2795714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1_Title Slide">
    <p:spTree>
      <p:nvGrpSpPr>
        <p:cNvPr id="1" name=""/>
        <p:cNvGrpSpPr/>
        <p:nvPr/>
      </p:nvGrpSpPr>
      <p:grpSpPr>
        <a:xfrm>
          <a:off x="0" y="0"/>
          <a:ext cx="0" cy="0"/>
          <a:chOff x="0" y="0"/>
          <a:chExt cx="0" cy="0"/>
        </a:xfrm>
      </p:grpSpPr>
      <p:sp>
        <p:nvSpPr>
          <p:cNvPr id="75" name="PlaceHolder 1"/>
          <p:cNvSpPr>
            <a:spLocks noGrp="1"/>
          </p:cNvSpPr>
          <p:nvPr>
            <p:ph type="title"/>
          </p:nvPr>
        </p:nvSpPr>
        <p:spPr>
          <a:xfrm>
            <a:off x="266880" y="485640"/>
            <a:ext cx="10972320" cy="666360"/>
          </a:xfrm>
          <a:prstGeom prst="rect">
            <a:avLst/>
          </a:prstGeom>
        </p:spPr>
        <p:txBody>
          <a:bodyPr lIns="0" tIns="0" rIns="0" bIns="0" anchor="ctr">
            <a:noAutofit/>
          </a:bodyPr>
          <a:lstStyle>
            <a:lvl1pPr>
              <a:defRPr>
                <a:latin typeface="Corbel" panose="020B0503020204020204" pitchFamily="34" charset="0"/>
              </a:defRPr>
            </a:lvl1pPr>
          </a:lstStyle>
          <a:p>
            <a:endParaRPr lang="en-US" sz="4000" b="0" strike="noStrike" spc="-1" dirty="0">
              <a:solidFill>
                <a:srgbClr val="4C4C4C"/>
              </a:solidFill>
              <a:latin typeface="Arial"/>
            </a:endParaRPr>
          </a:p>
        </p:txBody>
      </p:sp>
      <p:sp>
        <p:nvSpPr>
          <p:cNvPr id="76" name="PlaceHolder 2"/>
          <p:cNvSpPr>
            <a:spLocks noGrp="1"/>
          </p:cNvSpPr>
          <p:nvPr>
            <p:ph type="subTitle"/>
          </p:nvPr>
        </p:nvSpPr>
        <p:spPr>
          <a:xfrm>
            <a:off x="419040" y="1582560"/>
            <a:ext cx="11251680" cy="4589280"/>
          </a:xfrm>
          <a:prstGeom prst="rect">
            <a:avLst/>
          </a:prstGeom>
        </p:spPr>
        <p:txBody>
          <a:bodyPr lIns="0" tIns="0" rIns="0" bIns="0" anchor="ctr">
            <a:noAutofit/>
          </a:bodyPr>
          <a:lstStyle>
            <a:lvl1pPr>
              <a:defRPr sz="3600">
                <a:latin typeface="Söhne"/>
              </a:defRPr>
            </a:lvl1pPr>
          </a:lstStyle>
          <a:p>
            <a:pPr algn="ctr"/>
            <a:endParaRPr lang="es-ES" sz="3200" b="0" strike="noStrike" spc="-1" dirty="0">
              <a:latin typeface="Arial"/>
            </a:endParaRPr>
          </a:p>
        </p:txBody>
      </p:sp>
    </p:spTree>
    <p:extLst>
      <p:ext uri="{BB962C8B-B14F-4D97-AF65-F5344CB8AC3E}">
        <p14:creationId xmlns:p14="http://schemas.microsoft.com/office/powerpoint/2010/main" val="840078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PlaceHolder 1">
            <a:extLst>
              <a:ext uri="{FF2B5EF4-FFF2-40B4-BE49-F238E27FC236}">
                <a16:creationId xmlns:a16="http://schemas.microsoft.com/office/drawing/2014/main" id="{CF33EC33-4B36-5544-9724-F18BD3954C96}"/>
              </a:ext>
            </a:extLst>
          </p:cNvPr>
          <p:cNvSpPr>
            <a:spLocks noGrp="1"/>
          </p:cNvSpPr>
          <p:nvPr>
            <p:ph type="title"/>
          </p:nvPr>
        </p:nvSpPr>
        <p:spPr>
          <a:xfrm>
            <a:off x="222287" y="352980"/>
            <a:ext cx="11747425" cy="666360"/>
          </a:xfrm>
          <a:prstGeom prst="rect">
            <a:avLst/>
          </a:prstGeom>
        </p:spPr>
        <p:txBody>
          <a:bodyPr lIns="0" tIns="0" rIns="0" bIns="0" anchor="ctr">
            <a:noAutofit/>
          </a:bodyPr>
          <a:lstStyle>
            <a:lvl1pPr>
              <a:defRPr baseline="0">
                <a:solidFill>
                  <a:srgbClr val="CB0017"/>
                </a:solidFill>
                <a:latin typeface="Söhne"/>
                <a:cs typeface="Times New Roman" panose="02020603050405020304" pitchFamily="18" charset="0"/>
              </a:defRPr>
            </a:lvl1pPr>
          </a:lstStyle>
          <a:p>
            <a:endParaRPr lang="en-US" sz="4000" b="0" strike="noStrike" spc="-1" dirty="0">
              <a:solidFill>
                <a:srgbClr val="4C4C4C"/>
              </a:solidFill>
              <a:latin typeface="Arial"/>
            </a:endParaRPr>
          </a:p>
        </p:txBody>
      </p:sp>
      <p:sp>
        <p:nvSpPr>
          <p:cNvPr id="8" name="PlaceHolder 2">
            <a:extLst>
              <a:ext uri="{FF2B5EF4-FFF2-40B4-BE49-F238E27FC236}">
                <a16:creationId xmlns:a16="http://schemas.microsoft.com/office/drawing/2014/main" id="{2D9FF66F-DA14-FCE2-B527-D7226B720291}"/>
              </a:ext>
            </a:extLst>
          </p:cNvPr>
          <p:cNvSpPr>
            <a:spLocks noGrp="1"/>
          </p:cNvSpPr>
          <p:nvPr>
            <p:ph type="subTitle" idx="10"/>
          </p:nvPr>
        </p:nvSpPr>
        <p:spPr>
          <a:xfrm>
            <a:off x="314280" y="1582560"/>
            <a:ext cx="8438760" cy="4589280"/>
          </a:xfrm>
          <a:prstGeom prst="rect">
            <a:avLst/>
          </a:prstGeom>
        </p:spPr>
        <p:txBody>
          <a:bodyPr lIns="0" tIns="0" rIns="0" bIns="0" anchor="ctr">
            <a:noAutofit/>
          </a:bodyPr>
          <a:lstStyle>
            <a:lvl1pPr>
              <a:buClr>
                <a:srgbClr val="CB0017"/>
              </a:buClr>
              <a:defRPr sz="3600">
                <a:latin typeface="Söhne"/>
                <a:cs typeface="Quire Sans" panose="020B0502040400020003" pitchFamily="34" charset="0"/>
              </a:defRPr>
            </a:lvl1pPr>
          </a:lstStyle>
          <a:p>
            <a:pPr algn="ctr"/>
            <a:endParaRPr lang="es-ES" sz="3200" b="0" strike="noStrike" spc="-1" dirty="0">
              <a:latin typeface="Arial"/>
            </a:endParaRPr>
          </a:p>
        </p:txBody>
      </p:sp>
      <p:sp>
        <p:nvSpPr>
          <p:cNvPr id="3" name="Slide Number Placeholder 5">
            <a:extLst>
              <a:ext uri="{FF2B5EF4-FFF2-40B4-BE49-F238E27FC236}">
                <a16:creationId xmlns:a16="http://schemas.microsoft.com/office/drawing/2014/main" id="{334EBA95-125B-D05D-FC5C-899BD5F0D260}"/>
              </a:ext>
            </a:extLst>
          </p:cNvPr>
          <p:cNvSpPr>
            <a:spLocks noGrp="1"/>
          </p:cNvSpPr>
          <p:nvPr>
            <p:ph type="sldNum" sz="quarter" idx="4"/>
          </p:nvPr>
        </p:nvSpPr>
        <p:spPr>
          <a:xfrm>
            <a:off x="11813875" y="6505020"/>
            <a:ext cx="524774"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2453200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95CC8-A8B5-153C-387B-906BCA324CA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6D410E74-379E-DFFC-0CD6-7865C3EB330E}"/>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F9B249F8-8CED-49DB-4A36-38A4741A4A6F}"/>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4325BF5B-9580-AADF-8A41-8927D24E86D8}"/>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CC5139A4-7ED7-07BB-F5AD-A8AED068A6AE}"/>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1132434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5D047-47C2-51D3-4BA2-71DFD9AD5B6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F6CC5E2A-74F2-9775-48CE-783554DA4B35}"/>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8EF781-E97E-76AB-9533-57F2BAEB5AB1}"/>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52D81BD4-4894-5A50-FCD2-1D1511A55FDE}"/>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F9B21FC9-95F2-A4EB-C630-8D27FBFBB501}"/>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3462391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31EA-D083-FBBA-E9E7-1B41D0DA8A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253CA69D-261F-5C51-60DD-0F399D537B04}"/>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D705E8B0-BDB4-44A9-133D-905D48790E04}"/>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BBE53AD7-6A4C-8FA9-4019-7AE639CF552F}"/>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A5561B42-98D9-06C5-7CA2-2999DF970296}"/>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980757B7-CEF7-1374-D6C1-0F60AD760D6B}"/>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2014556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FCA69-EA6C-DEF3-35CF-A1FEDBAC481A}"/>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828CCBB7-AD4F-9E69-9350-B6BB6C87FC6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59B408-E54C-C120-351C-ADF62E3DBD33}"/>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FFF0F3A9-2703-E2F8-D325-F3C66B390886}"/>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C5A3AC-4A4A-38DB-3C55-2949F77DF1CC}"/>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5956D448-7913-48EF-A229-8EF369662BBB}"/>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8" name="Footer Placeholder 7">
            <a:extLst>
              <a:ext uri="{FF2B5EF4-FFF2-40B4-BE49-F238E27FC236}">
                <a16:creationId xmlns:a16="http://schemas.microsoft.com/office/drawing/2014/main" id="{E12FD8A2-DDC8-0994-DD38-BE6522DB3958}"/>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9" name="Slide Number Placeholder 8">
            <a:extLst>
              <a:ext uri="{FF2B5EF4-FFF2-40B4-BE49-F238E27FC236}">
                <a16:creationId xmlns:a16="http://schemas.microsoft.com/office/drawing/2014/main" id="{FCF6604F-1596-5A14-F4C1-EA5F6824880D}"/>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364092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D1C7-FF8C-6D82-4401-A2FE6BC6FB8C}"/>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435B3122-0C49-B387-2BCA-F1186DCA2F71}"/>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B89A8D1A-6574-5307-649D-385660C0C143}"/>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D6FA628D-8D58-A983-234A-DCFC16AD440F}"/>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6A3FA6C5-B9EA-25C7-94B3-D75AD8160981}"/>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13137500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CFB29-EE28-1FF6-A336-53F8933BA51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810B5199-96BF-8044-C8D5-70C4BF5E1E81}"/>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4" name="Footer Placeholder 3">
            <a:extLst>
              <a:ext uri="{FF2B5EF4-FFF2-40B4-BE49-F238E27FC236}">
                <a16:creationId xmlns:a16="http://schemas.microsoft.com/office/drawing/2014/main" id="{BFC898AD-B888-296D-76E7-A46DD664E460}"/>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5" name="Slide Number Placeholder 4">
            <a:extLst>
              <a:ext uri="{FF2B5EF4-FFF2-40B4-BE49-F238E27FC236}">
                <a16:creationId xmlns:a16="http://schemas.microsoft.com/office/drawing/2014/main" id="{D50152C9-DB55-9313-1628-975294379B13}"/>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21614552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2AFD53-DDB4-0EE7-C123-509F554EF5BF}"/>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3" name="Footer Placeholder 2">
            <a:extLst>
              <a:ext uri="{FF2B5EF4-FFF2-40B4-BE49-F238E27FC236}">
                <a16:creationId xmlns:a16="http://schemas.microsoft.com/office/drawing/2014/main" id="{5E85C9E7-B3BD-2ACB-ACE2-0EAAE6C90E4B}"/>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4" name="Slide Number Placeholder 3">
            <a:extLst>
              <a:ext uri="{FF2B5EF4-FFF2-40B4-BE49-F238E27FC236}">
                <a16:creationId xmlns:a16="http://schemas.microsoft.com/office/drawing/2014/main" id="{602038FD-C168-07B7-5987-03463408963A}"/>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950216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0F82C-B5DA-DFAE-80E9-CBE4E23E599D}"/>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D1E6CD57-CF33-646B-8329-499DB74512F7}"/>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5B822226-BEF8-5683-D7B3-D3363AFCDA4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E820B1-D414-675F-F01E-2C8AC7CB90E5}"/>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0BCFFE63-3DEC-49A6-9DFB-790BEE28938C}"/>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B20C837C-F940-108D-7F2C-31C639B0D3C0}"/>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170556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427A7-3F23-467C-8616-7121B12B3DC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6CD91AA2-ADEA-10E8-81DD-881A11CD417E}"/>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017EA926-0DD8-CF86-2EA4-C346B30FA49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138F60-39E5-F038-7F8F-07CF4D9E0FF9}"/>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280A2252-DE85-B5CE-51E2-5A329F52596C}"/>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883DF584-02F0-19E4-2E13-29A4F2109300}"/>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16325755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0820-8AF5-1E62-A046-581DDD2EB9A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7D7DCB83-EE90-B3E7-A5CD-1F1B07EA4410}"/>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DD6954F-0589-4A6E-CB12-0A23C3D92FC1}"/>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467099D2-DEEE-0772-FEF5-C93A4E5AE20B}"/>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56F2CF78-BDE4-E25C-F6BA-FE9C5550146F}"/>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796525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8408B8-C8D0-56C0-7ADE-57053860F4FD}"/>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D75B0286-59AE-7C4B-9F0D-6CEE2EE4CB66}"/>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6189BE8F-27A8-7563-78F6-A303A12BA277}"/>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48C8FFC5-0357-FEE2-66E9-CB9473EC1890}"/>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3C661434-0845-A838-1902-F6CA77DF2B8B}"/>
              </a:ext>
            </a:extLst>
          </p:cNvPr>
          <p:cNvSpPr>
            <a:spLocks noGrp="1"/>
          </p:cNvSpPr>
          <p:nvPr>
            <p:ph type="sldNum" sz="quarter" idx="12"/>
          </p:nvPr>
        </p:nvSpPr>
        <p:spPr>
          <a:xfrm>
            <a:off x="8610600" y="6356350"/>
            <a:ext cx="2743200"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135887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87145-6311-8478-4FF7-D964F8F3FD7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0078FBBC-9E14-8DB7-2CA1-835C9896EEDA}"/>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A5429699-8A00-88D9-B1DA-1C194D933A5C}"/>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65530647-4942-555F-A334-688EAC65B544}"/>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C4C6270B-76B8-6034-3DA6-878CAE2306C7}"/>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186485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28E6-5315-658B-260B-43AFB7E1D5A7}"/>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D92F821F-7548-D1D0-F853-863218B5214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FF3738-90A6-9CAA-F629-161B12E40DCD}"/>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5" name="Footer Placeholder 4">
            <a:extLst>
              <a:ext uri="{FF2B5EF4-FFF2-40B4-BE49-F238E27FC236}">
                <a16:creationId xmlns:a16="http://schemas.microsoft.com/office/drawing/2014/main" id="{AB012FF1-B294-B9EB-4BDC-FD0CDA586211}"/>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Slide Number Placeholder 5">
            <a:extLst>
              <a:ext uri="{FF2B5EF4-FFF2-40B4-BE49-F238E27FC236}">
                <a16:creationId xmlns:a16="http://schemas.microsoft.com/office/drawing/2014/main" id="{520663D2-B3E9-FC0E-DC80-D89DCF84612B}"/>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976461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7D7DC-C609-4F62-9402-FA01774D0F2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16C69BD2-6EA3-D38F-2EE6-D0337B75E390}"/>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221B930B-821A-DACC-46B1-2C4B44FA997E}"/>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7A330C28-974B-5FBA-39BA-674E4C645D09}"/>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63B7E487-BB42-8861-8121-E3DF322A8EF4}"/>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B5A8FB79-FECB-1F4F-1E22-E483A93C2F6B}"/>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965118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04361-DDC6-5281-819C-051FD5BB8C8E}"/>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A7902A9B-ED8C-3B5F-61F0-67161A06D164}"/>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933908-5FBA-8654-5AAE-F38D704C54A9}"/>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3D086522-7A99-52DC-97AE-A3BE58E1117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424D9E-D06B-A8A3-FD52-E4914CE5E013}"/>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CE2C0DCD-2AFF-20AC-C265-B591B668F753}"/>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8" name="Footer Placeholder 7">
            <a:extLst>
              <a:ext uri="{FF2B5EF4-FFF2-40B4-BE49-F238E27FC236}">
                <a16:creationId xmlns:a16="http://schemas.microsoft.com/office/drawing/2014/main" id="{8BD1596A-33D9-57E1-4016-CB5A7A262700}"/>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9" name="Slide Number Placeholder 8">
            <a:extLst>
              <a:ext uri="{FF2B5EF4-FFF2-40B4-BE49-F238E27FC236}">
                <a16:creationId xmlns:a16="http://schemas.microsoft.com/office/drawing/2014/main" id="{3CDEBFF1-6E55-CE88-90B0-436882A9308A}"/>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60356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1B069-34E6-4EF8-6989-AE89B0E3A43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D340D5A3-F6E9-A050-6D11-23EA05AE6C99}"/>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4" name="Footer Placeholder 3">
            <a:extLst>
              <a:ext uri="{FF2B5EF4-FFF2-40B4-BE49-F238E27FC236}">
                <a16:creationId xmlns:a16="http://schemas.microsoft.com/office/drawing/2014/main" id="{D3D829F4-71C0-1EBC-34DB-DCD844C67CFC}"/>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5" name="Slide Number Placeholder 4">
            <a:extLst>
              <a:ext uri="{FF2B5EF4-FFF2-40B4-BE49-F238E27FC236}">
                <a16:creationId xmlns:a16="http://schemas.microsoft.com/office/drawing/2014/main" id="{7FDF14FC-572B-BFB3-6C75-273644F6E4E2}"/>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1100521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2AFD6D-4A03-2E52-F752-09F4BA7DCF11}"/>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3" name="Footer Placeholder 2">
            <a:extLst>
              <a:ext uri="{FF2B5EF4-FFF2-40B4-BE49-F238E27FC236}">
                <a16:creationId xmlns:a16="http://schemas.microsoft.com/office/drawing/2014/main" id="{DDBE0D27-AFCE-0129-073A-5A7978420CF7}"/>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4" name="Slide Number Placeholder 3">
            <a:extLst>
              <a:ext uri="{FF2B5EF4-FFF2-40B4-BE49-F238E27FC236}">
                <a16:creationId xmlns:a16="http://schemas.microsoft.com/office/drawing/2014/main" id="{FF9C85E6-E347-9B1E-5226-3886003536B3}"/>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2458837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AD72-9E19-D0CC-786B-B37166261A4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06F8508C-7E02-B1E3-022C-17723B9DE322}"/>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B79F22AD-2331-0D47-84A4-016D608CEE9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36296F-6ED9-4BFB-BDEE-3671C0A815AC}"/>
              </a:ext>
            </a:extLst>
          </p:cNvPr>
          <p:cNvSpPr>
            <a:spLocks noGrp="1"/>
          </p:cNvSpPr>
          <p:nvPr>
            <p:ph type="dt" sz="half" idx="10"/>
          </p:nvPr>
        </p:nvSpPr>
        <p:spPr>
          <a:xfrm>
            <a:off x="838200" y="6356350"/>
            <a:ext cx="2743200" cy="365125"/>
          </a:xfrm>
          <a:prstGeom prst="rect">
            <a:avLst/>
          </a:prstGeom>
        </p:spPr>
        <p:txBody>
          <a:bodyPr/>
          <a:lstStyle/>
          <a:p>
            <a:endParaRPr lang="es-ES"/>
          </a:p>
        </p:txBody>
      </p:sp>
      <p:sp>
        <p:nvSpPr>
          <p:cNvPr id="6" name="Footer Placeholder 5">
            <a:extLst>
              <a:ext uri="{FF2B5EF4-FFF2-40B4-BE49-F238E27FC236}">
                <a16:creationId xmlns:a16="http://schemas.microsoft.com/office/drawing/2014/main" id="{1D66C4D4-C338-D94E-D6A0-50E0EE3BD8E0}"/>
              </a:ext>
            </a:extLst>
          </p:cNvPr>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Slide Number Placeholder 6">
            <a:extLst>
              <a:ext uri="{FF2B5EF4-FFF2-40B4-BE49-F238E27FC236}">
                <a16:creationId xmlns:a16="http://schemas.microsoft.com/office/drawing/2014/main" id="{9832C79D-78F2-790B-359F-F64B3296BB44}"/>
              </a:ext>
            </a:extLst>
          </p:cNvPr>
          <p:cNvSpPr>
            <a:spLocks noGrp="1"/>
          </p:cNvSpPr>
          <p:nvPr>
            <p:ph type="sldNum" sz="quarter" idx="12"/>
          </p:nvPr>
        </p:nvSpPr>
        <p:spPr>
          <a:xfrm>
            <a:off x="8610600" y="6356350"/>
            <a:ext cx="2743200" cy="365125"/>
          </a:xfrm>
          <a:prstGeom prst="rect">
            <a:avLst/>
          </a:prstGeom>
        </p:spPr>
        <p:txBody>
          <a:bodyPr/>
          <a:lstStyle/>
          <a:p>
            <a:fld id="{1B324974-C436-48CA-B88D-B19CF92BA8DB}" type="slidenum">
              <a:rPr lang="es-ES" smtClean="0"/>
              <a:t>‹#›</a:t>
            </a:fld>
            <a:endParaRPr lang="es-ES"/>
          </a:p>
        </p:txBody>
      </p:sp>
    </p:spTree>
    <p:extLst>
      <p:ext uri="{BB962C8B-B14F-4D97-AF65-F5344CB8AC3E}">
        <p14:creationId xmlns:p14="http://schemas.microsoft.com/office/powerpoint/2010/main" val="3428237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18 Rectángulo_2">
            <a:extLst>
              <a:ext uri="{FF2B5EF4-FFF2-40B4-BE49-F238E27FC236}">
                <a16:creationId xmlns:a16="http://schemas.microsoft.com/office/drawing/2014/main" id="{A30849E4-1099-6697-4E31-94A70AAD25E3}"/>
              </a:ext>
            </a:extLst>
          </p:cNvPr>
          <p:cNvSpPr/>
          <p:nvPr userDrawn="1"/>
        </p:nvSpPr>
        <p:spPr>
          <a:xfrm>
            <a:off x="-1" y="5949756"/>
            <a:ext cx="12192001" cy="928315"/>
          </a:xfrm>
          <a:prstGeom prst="rect">
            <a:avLst/>
          </a:prstGeom>
          <a:solidFill>
            <a:srgbClr val="000000"/>
          </a:solidFill>
          <a:ln w="50760">
            <a:noFill/>
          </a:ln>
          <a:effectLst>
            <a:outerShdw dist="25560" dir="5400000">
              <a:srgbClr val="000000">
                <a:alpha val="40000"/>
              </a:srgbClr>
            </a:outerShdw>
          </a:effectLst>
        </p:spPr>
        <p:style>
          <a:lnRef idx="0">
            <a:scrgbClr r="0" g="0" b="0"/>
          </a:lnRef>
          <a:fillRef idx="0">
            <a:scrgbClr r="0" g="0" b="0"/>
          </a:fillRef>
          <a:effectRef idx="0">
            <a:scrgbClr r="0" g="0" b="0"/>
          </a:effectRef>
          <a:fontRef idx="minor"/>
        </p:style>
        <p:txBody>
          <a:bodyPr/>
          <a:lstStyle/>
          <a:p>
            <a:endParaRPr lang="es-ES" dirty="0"/>
          </a:p>
        </p:txBody>
      </p:sp>
      <p:sp>
        <p:nvSpPr>
          <p:cNvPr id="8" name="32 Rectángulo">
            <a:extLst>
              <a:ext uri="{FF2B5EF4-FFF2-40B4-BE49-F238E27FC236}">
                <a16:creationId xmlns:a16="http://schemas.microsoft.com/office/drawing/2014/main" id="{E3C80A5F-50DD-A4E3-3250-3998DCB8EB25}"/>
              </a:ext>
            </a:extLst>
          </p:cNvPr>
          <p:cNvSpPr/>
          <p:nvPr userDrawn="1"/>
        </p:nvSpPr>
        <p:spPr>
          <a:xfrm flipV="1">
            <a:off x="359" y="-11164"/>
            <a:ext cx="12191641" cy="253439"/>
          </a:xfrm>
          <a:prstGeom prst="rect">
            <a:avLst/>
          </a:prstGeom>
          <a:solidFill>
            <a:srgbClr val="CB0017"/>
          </a:solidFill>
          <a:ln w="19080">
            <a:noFill/>
          </a:ln>
        </p:spPr>
        <p:style>
          <a:lnRef idx="0">
            <a:scrgbClr r="0" g="0" b="0"/>
          </a:lnRef>
          <a:fillRef idx="0">
            <a:scrgbClr r="0" g="0" b="0"/>
          </a:fillRef>
          <a:effectRef idx="0">
            <a:scrgbClr r="0" g="0" b="0"/>
          </a:effectRef>
          <a:fontRef idx="minor"/>
        </p:style>
      </p:sp>
      <p:pic>
        <p:nvPicPr>
          <p:cNvPr id="9" name="Graphic 8">
            <a:extLst>
              <a:ext uri="{FF2B5EF4-FFF2-40B4-BE49-F238E27FC236}">
                <a16:creationId xmlns:a16="http://schemas.microsoft.com/office/drawing/2014/main" id="{0A10D2B2-6AA0-9A2F-0926-113B081EE139}"/>
              </a:ext>
            </a:extLst>
          </p:cNvPr>
          <p:cNvPicPr>
            <a:picLocks noChangeAspect="1"/>
          </p:cNvPicPr>
          <p:nvPr userDrawn="1"/>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114799" y="5018956"/>
            <a:ext cx="3962400" cy="857250"/>
          </a:xfrm>
          <a:prstGeom prst="rect">
            <a:avLst/>
          </a:prstGeom>
        </p:spPr>
      </p:pic>
    </p:spTree>
    <p:extLst>
      <p:ext uri="{BB962C8B-B14F-4D97-AF65-F5344CB8AC3E}">
        <p14:creationId xmlns:p14="http://schemas.microsoft.com/office/powerpoint/2010/main" val="4111838297"/>
      </p:ext>
    </p:extLst>
  </p:cSld>
  <p:clrMap bg1="lt1" tx1="dk1" bg2="lt2" tx2="dk2" accent1="accent1" accent2="accent2" accent3="accent3" accent4="accent4" accent5="accent5" accent6="accent6" hlink="hlink" folHlink="folHlink"/>
  <p:sldLayoutIdLst>
    <p:sldLayoutId id="2147483664"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3"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32 Rectángulo">
            <a:extLst>
              <a:ext uri="{FF2B5EF4-FFF2-40B4-BE49-F238E27FC236}">
                <a16:creationId xmlns:a16="http://schemas.microsoft.com/office/drawing/2014/main" id="{2B9908EF-321C-44D3-7683-85AE0E35EE64}"/>
              </a:ext>
            </a:extLst>
          </p:cNvPr>
          <p:cNvSpPr/>
          <p:nvPr userDrawn="1"/>
        </p:nvSpPr>
        <p:spPr>
          <a:xfrm flipV="1">
            <a:off x="359" y="-11164"/>
            <a:ext cx="12191641" cy="253439"/>
          </a:xfrm>
          <a:prstGeom prst="rect">
            <a:avLst/>
          </a:prstGeom>
          <a:solidFill>
            <a:srgbClr val="CB0017"/>
          </a:solidFill>
          <a:ln w="19080">
            <a:noFill/>
          </a:ln>
        </p:spPr>
        <p:style>
          <a:lnRef idx="0">
            <a:scrgbClr r="0" g="0" b="0"/>
          </a:lnRef>
          <a:fillRef idx="0">
            <a:scrgbClr r="0" g="0" b="0"/>
          </a:fillRef>
          <a:effectRef idx="0">
            <a:scrgbClr r="0" g="0" b="0"/>
          </a:effectRef>
          <a:fontRef idx="minor"/>
        </p:style>
      </p:sp>
      <p:sp>
        <p:nvSpPr>
          <p:cNvPr id="2" name="32 Rectángulo">
            <a:extLst>
              <a:ext uri="{FF2B5EF4-FFF2-40B4-BE49-F238E27FC236}">
                <a16:creationId xmlns:a16="http://schemas.microsoft.com/office/drawing/2014/main" id="{FBCB3CC0-E4BC-B4E6-51BD-CB7EFB49383B}"/>
              </a:ext>
            </a:extLst>
          </p:cNvPr>
          <p:cNvSpPr/>
          <p:nvPr userDrawn="1"/>
        </p:nvSpPr>
        <p:spPr>
          <a:xfrm>
            <a:off x="0" y="992658"/>
            <a:ext cx="12191641" cy="45719"/>
          </a:xfrm>
          <a:prstGeom prst="rect">
            <a:avLst/>
          </a:prstGeom>
          <a:solidFill>
            <a:srgbClr val="CB0017"/>
          </a:solidFill>
          <a:ln w="19080">
            <a:noFill/>
          </a:ln>
        </p:spPr>
        <p:style>
          <a:lnRef idx="0">
            <a:scrgbClr r="0" g="0" b="0"/>
          </a:lnRef>
          <a:fillRef idx="0">
            <a:scrgbClr r="0" g="0" b="0"/>
          </a:fillRef>
          <a:effectRef idx="0">
            <a:scrgbClr r="0" g="0" b="0"/>
          </a:effectRef>
          <a:fontRef idx="minor"/>
        </p:style>
      </p:sp>
      <p:sp>
        <p:nvSpPr>
          <p:cNvPr id="3" name="Slide Number Placeholder 5">
            <a:extLst>
              <a:ext uri="{FF2B5EF4-FFF2-40B4-BE49-F238E27FC236}">
                <a16:creationId xmlns:a16="http://schemas.microsoft.com/office/drawing/2014/main" id="{70C145F7-DDE3-95E4-AD7A-88BB9D98F45B}"/>
              </a:ext>
            </a:extLst>
          </p:cNvPr>
          <p:cNvSpPr>
            <a:spLocks noGrp="1"/>
          </p:cNvSpPr>
          <p:nvPr>
            <p:ph type="sldNum" sz="quarter" idx="4"/>
          </p:nvPr>
        </p:nvSpPr>
        <p:spPr>
          <a:xfrm>
            <a:off x="11813875" y="6505020"/>
            <a:ext cx="524774" cy="365125"/>
          </a:xfrm>
          <a:prstGeom prst="rect">
            <a:avLst/>
          </a:prstGeom>
        </p:spPr>
        <p:txBody>
          <a:bodyPr/>
          <a:lstStyle/>
          <a:p>
            <a:fld id="{C3C68E28-6A0B-4E0D-A95D-AA2B793B8668}" type="slidenum">
              <a:rPr lang="es-ES" smtClean="0"/>
              <a:t>‹#›</a:t>
            </a:fld>
            <a:endParaRPr lang="es-ES"/>
          </a:p>
        </p:txBody>
      </p:sp>
    </p:spTree>
    <p:extLst>
      <p:ext uri="{BB962C8B-B14F-4D97-AF65-F5344CB8AC3E}">
        <p14:creationId xmlns:p14="http://schemas.microsoft.com/office/powerpoint/2010/main" val="216531613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icolas.rodriguez@urjc.es" TargetMode="Externa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3" Type="http://schemas.openxmlformats.org/officeDocument/2006/relationships/hyperlink" Target="https://thesecretlivesofdata.com/raft/" TargetMode="External"/><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2" Type="http://schemas.openxmlformats.org/officeDocument/2006/relationships/hyperlink" Target="mailto:nicolas.rodriguez@urjc.es"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ceHolder 1">
            <a:extLst>
              <a:ext uri="{FF2B5EF4-FFF2-40B4-BE49-F238E27FC236}">
                <a16:creationId xmlns:a16="http://schemas.microsoft.com/office/drawing/2014/main" id="{11BAE244-2406-09C7-E8D8-EFA74BA239B2}"/>
              </a:ext>
            </a:extLst>
          </p:cNvPr>
          <p:cNvSpPr txBox="1">
            <a:spLocks/>
          </p:cNvSpPr>
          <p:nvPr/>
        </p:nvSpPr>
        <p:spPr>
          <a:xfrm>
            <a:off x="2036065" y="509432"/>
            <a:ext cx="8195093" cy="3875400"/>
          </a:xfrm>
          <a:prstGeom prst="rect">
            <a:avLst/>
          </a:prstGeom>
          <a:noFill/>
          <a:ln w="0">
            <a:noFill/>
          </a:ln>
        </p:spPr>
        <p:txBody>
          <a:bodyPr lIns="0" tIns="0" rIns="0" bIns="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Aft>
                <a:spcPts val="1414"/>
              </a:spcAft>
            </a:pPr>
            <a:r>
              <a:rPr lang="es-ES" sz="4800" b="1" spc="-1" dirty="0">
                <a:solidFill>
                  <a:srgbClr val="CB0017"/>
                </a:solidFill>
                <a:latin typeface="Corbel"/>
              </a:rPr>
              <a:t>Sistemas Distribuidos</a:t>
            </a:r>
            <a:endParaRPr lang="es-ES" sz="1300" b="1" spc="-1" dirty="0">
              <a:solidFill>
                <a:srgbClr val="CB0017"/>
              </a:solidFill>
              <a:latin typeface="Corbel"/>
            </a:endParaRPr>
          </a:p>
          <a:p>
            <a:pPr algn="ctr">
              <a:lnSpc>
                <a:spcPct val="100000"/>
              </a:lnSpc>
              <a:spcAft>
                <a:spcPts val="567"/>
              </a:spcAft>
            </a:pPr>
            <a:r>
              <a:rPr lang="es-ES" sz="4000" b="1" spc="-1" dirty="0">
                <a:solidFill>
                  <a:srgbClr val="CB0017"/>
                </a:solidFill>
                <a:latin typeface="Corbel"/>
              </a:rPr>
              <a:t>Bloque II </a:t>
            </a:r>
          </a:p>
          <a:p>
            <a:pPr algn="ctr">
              <a:lnSpc>
                <a:spcPct val="100000"/>
              </a:lnSpc>
              <a:spcAft>
                <a:spcPts val="567"/>
              </a:spcAft>
            </a:pPr>
            <a:r>
              <a:rPr lang="es-ES" sz="3600" b="1" spc="-1" dirty="0">
                <a:solidFill>
                  <a:srgbClr val="CB0017"/>
                </a:solidFill>
                <a:latin typeface="Corbel"/>
              </a:rPr>
              <a:t>Desarrollo de sistemas distribuidos y aplicaciones web.</a:t>
            </a:r>
          </a:p>
          <a:p>
            <a:pPr algn="ctr">
              <a:lnSpc>
                <a:spcPct val="100000"/>
              </a:lnSpc>
              <a:spcAft>
                <a:spcPts val="567"/>
              </a:spcAft>
            </a:pPr>
            <a:r>
              <a:rPr lang="es-ES" sz="3600" b="1" spc="-1" dirty="0">
                <a:solidFill>
                  <a:srgbClr val="CB0017"/>
                </a:solidFill>
                <a:latin typeface="Corbel"/>
              </a:rPr>
              <a:t>Tema 3 .1</a:t>
            </a:r>
          </a:p>
          <a:p>
            <a:pPr algn="ctr">
              <a:lnSpc>
                <a:spcPct val="100000"/>
              </a:lnSpc>
              <a:spcAft>
                <a:spcPts val="567"/>
              </a:spcAft>
            </a:pPr>
            <a:r>
              <a:rPr lang="es-ES" sz="3600" b="1" spc="-1" dirty="0">
                <a:solidFill>
                  <a:srgbClr val="CB0017"/>
                </a:solidFill>
                <a:latin typeface="Corbel"/>
              </a:rPr>
              <a:t>Fundamentos de las tecnologías de comunicación de aplicaciones</a:t>
            </a:r>
          </a:p>
        </p:txBody>
      </p:sp>
      <p:sp>
        <p:nvSpPr>
          <p:cNvPr id="3" name="7 CuadroTexto_3">
            <a:extLst>
              <a:ext uri="{FF2B5EF4-FFF2-40B4-BE49-F238E27FC236}">
                <a16:creationId xmlns:a16="http://schemas.microsoft.com/office/drawing/2014/main" id="{8DEC0EF6-361E-0192-1263-123293496F7F}"/>
              </a:ext>
            </a:extLst>
          </p:cNvPr>
          <p:cNvSpPr/>
          <p:nvPr/>
        </p:nvSpPr>
        <p:spPr>
          <a:xfrm>
            <a:off x="4767014" y="6109234"/>
            <a:ext cx="249120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600" b="1" spc="-1" dirty="0">
                <a:solidFill>
                  <a:srgbClr val="FFFFFF"/>
                </a:solidFill>
                <a:latin typeface="Corbel"/>
              </a:rPr>
              <a:t>Nicolás Rodríguez</a:t>
            </a:r>
          </a:p>
          <a:p>
            <a:pPr algn="ctr">
              <a:lnSpc>
                <a:spcPct val="100000"/>
              </a:lnSpc>
            </a:pPr>
            <a:r>
              <a:rPr lang="en-US" sz="1600" b="1" spc="-1" dirty="0">
                <a:solidFill>
                  <a:srgbClr val="FFFFFF"/>
                </a:solidFill>
                <a:latin typeface="Corbel"/>
                <a:hlinkClick r:id="rId2"/>
              </a:rPr>
              <a:t>nicolas.rodriguez@urjc</a:t>
            </a:r>
            <a:r>
              <a:rPr lang="en-US" sz="1600" b="1" spc="-1">
                <a:solidFill>
                  <a:srgbClr val="FFFFFF"/>
                </a:solidFill>
                <a:latin typeface="Corbel"/>
                <a:hlinkClick r:id="rId2"/>
              </a:rPr>
              <a:t>.es</a:t>
            </a:r>
            <a:endParaRPr lang="en-US" sz="1600" spc="-1" dirty="0">
              <a:solidFill>
                <a:srgbClr val="FFFFFF"/>
              </a:solidFill>
              <a:latin typeface="Montserrat"/>
            </a:endParaRPr>
          </a:p>
        </p:txBody>
      </p:sp>
      <p:sp>
        <p:nvSpPr>
          <p:cNvPr id="8" name="Forma libre: forma 421">
            <a:extLst>
              <a:ext uri="{FF2B5EF4-FFF2-40B4-BE49-F238E27FC236}">
                <a16:creationId xmlns:a16="http://schemas.microsoft.com/office/drawing/2014/main" id="{EDE3D86E-5564-7827-58E0-3D3BA69429A9}"/>
              </a:ext>
            </a:extLst>
          </p:cNvPr>
          <p:cNvSpPr/>
          <p:nvPr/>
        </p:nvSpPr>
        <p:spPr>
          <a:xfrm>
            <a:off x="9568836" y="6109234"/>
            <a:ext cx="2491200" cy="651776"/>
          </a:xfrm>
          <a:custGeom>
            <a:avLst/>
            <a:gdLst/>
            <a:ahLst/>
            <a:cxnLst/>
            <a:rect l="0" t="0" r="r" b="b"/>
            <a:pathLst>
              <a:path w="2178" h="625">
                <a:moveTo>
                  <a:pt x="488" y="260"/>
                </a:moveTo>
                <a:cubicBezTo>
                  <a:pt x="470" y="228"/>
                  <a:pt x="440" y="215"/>
                  <a:pt x="405" y="215"/>
                </a:cubicBezTo>
                <a:cubicBezTo>
                  <a:pt x="355" y="215"/>
                  <a:pt x="314" y="251"/>
                  <a:pt x="314" y="312"/>
                </a:cubicBezTo>
                <a:cubicBezTo>
                  <a:pt x="314" y="374"/>
                  <a:pt x="352" y="409"/>
                  <a:pt x="407" y="409"/>
                </a:cubicBezTo>
                <a:cubicBezTo>
                  <a:pt x="442" y="409"/>
                  <a:pt x="472" y="389"/>
                  <a:pt x="489" y="360"/>
                </a:cubicBezTo>
                <a:lnTo>
                  <a:pt x="450" y="340"/>
                </a:lnTo>
                <a:cubicBezTo>
                  <a:pt x="442" y="361"/>
                  <a:pt x="428" y="367"/>
                  <a:pt x="412" y="367"/>
                </a:cubicBezTo>
                <a:cubicBezTo>
                  <a:pt x="383" y="367"/>
                  <a:pt x="370" y="343"/>
                  <a:pt x="370" y="312"/>
                </a:cubicBezTo>
                <a:cubicBezTo>
                  <a:pt x="370" y="280"/>
                  <a:pt x="381" y="257"/>
                  <a:pt x="412" y="257"/>
                </a:cubicBezTo>
                <a:cubicBezTo>
                  <a:pt x="420" y="257"/>
                  <a:pt x="437" y="261"/>
                  <a:pt x="446" y="282"/>
                </a:cubicBezTo>
                <a:lnTo>
                  <a:pt x="488" y="260"/>
                </a:lnTo>
                <a:moveTo>
                  <a:pt x="308" y="260"/>
                </a:moveTo>
                <a:cubicBezTo>
                  <a:pt x="290" y="228"/>
                  <a:pt x="260" y="215"/>
                  <a:pt x="225" y="215"/>
                </a:cubicBezTo>
                <a:cubicBezTo>
                  <a:pt x="175" y="215"/>
                  <a:pt x="134" y="251"/>
                  <a:pt x="134" y="312"/>
                </a:cubicBezTo>
                <a:cubicBezTo>
                  <a:pt x="134" y="374"/>
                  <a:pt x="172" y="409"/>
                  <a:pt x="227" y="409"/>
                </a:cubicBezTo>
                <a:cubicBezTo>
                  <a:pt x="262" y="409"/>
                  <a:pt x="292" y="389"/>
                  <a:pt x="309" y="360"/>
                </a:cubicBezTo>
                <a:lnTo>
                  <a:pt x="270" y="340"/>
                </a:lnTo>
                <a:cubicBezTo>
                  <a:pt x="262" y="361"/>
                  <a:pt x="249" y="367"/>
                  <a:pt x="232" y="367"/>
                </a:cubicBezTo>
                <a:cubicBezTo>
                  <a:pt x="203" y="367"/>
                  <a:pt x="190" y="343"/>
                  <a:pt x="190" y="312"/>
                </a:cubicBezTo>
                <a:cubicBezTo>
                  <a:pt x="190" y="280"/>
                  <a:pt x="201" y="257"/>
                  <a:pt x="232" y="257"/>
                </a:cubicBezTo>
                <a:cubicBezTo>
                  <a:pt x="240" y="257"/>
                  <a:pt x="257" y="261"/>
                  <a:pt x="266" y="282"/>
                </a:cubicBezTo>
                <a:lnTo>
                  <a:pt x="308" y="260"/>
                </a:lnTo>
                <a:moveTo>
                  <a:pt x="311" y="0"/>
                </a:moveTo>
                <a:cubicBezTo>
                  <a:pt x="226" y="0"/>
                  <a:pt x="150" y="32"/>
                  <a:pt x="92" y="90"/>
                </a:cubicBezTo>
                <a:cubicBezTo>
                  <a:pt x="33" y="151"/>
                  <a:pt x="0" y="230"/>
                  <a:pt x="0" y="312"/>
                </a:cubicBezTo>
                <a:cubicBezTo>
                  <a:pt x="0" y="395"/>
                  <a:pt x="32" y="471"/>
                  <a:pt x="92" y="531"/>
                </a:cubicBezTo>
                <a:cubicBezTo>
                  <a:pt x="151" y="591"/>
                  <a:pt x="229" y="624"/>
                  <a:pt x="311" y="624"/>
                </a:cubicBezTo>
                <a:cubicBezTo>
                  <a:pt x="393" y="624"/>
                  <a:pt x="473" y="591"/>
                  <a:pt x="534" y="531"/>
                </a:cubicBezTo>
                <a:cubicBezTo>
                  <a:pt x="592" y="473"/>
                  <a:pt x="623" y="397"/>
                  <a:pt x="623" y="312"/>
                </a:cubicBezTo>
                <a:cubicBezTo>
                  <a:pt x="623" y="227"/>
                  <a:pt x="592" y="150"/>
                  <a:pt x="533" y="91"/>
                </a:cubicBezTo>
                <a:cubicBezTo>
                  <a:pt x="473" y="32"/>
                  <a:pt x="397" y="0"/>
                  <a:pt x="311" y="0"/>
                </a:cubicBezTo>
                <a:moveTo>
                  <a:pt x="312" y="56"/>
                </a:moveTo>
                <a:cubicBezTo>
                  <a:pt x="382" y="56"/>
                  <a:pt x="444" y="83"/>
                  <a:pt x="493" y="131"/>
                </a:cubicBezTo>
                <a:cubicBezTo>
                  <a:pt x="541" y="179"/>
                  <a:pt x="567" y="243"/>
                  <a:pt x="567" y="312"/>
                </a:cubicBezTo>
                <a:cubicBezTo>
                  <a:pt x="567" y="382"/>
                  <a:pt x="542" y="443"/>
                  <a:pt x="494" y="490"/>
                </a:cubicBezTo>
                <a:cubicBezTo>
                  <a:pt x="443" y="540"/>
                  <a:pt x="379" y="566"/>
                  <a:pt x="312" y="566"/>
                </a:cubicBezTo>
                <a:cubicBezTo>
                  <a:pt x="244" y="566"/>
                  <a:pt x="181" y="540"/>
                  <a:pt x="132" y="491"/>
                </a:cubicBezTo>
                <a:cubicBezTo>
                  <a:pt x="84" y="442"/>
                  <a:pt x="57" y="378"/>
                  <a:pt x="57" y="312"/>
                </a:cubicBezTo>
                <a:cubicBezTo>
                  <a:pt x="57" y="244"/>
                  <a:pt x="84" y="180"/>
                  <a:pt x="132" y="131"/>
                </a:cubicBezTo>
                <a:cubicBezTo>
                  <a:pt x="180" y="82"/>
                  <a:pt x="242" y="56"/>
                  <a:pt x="312" y="56"/>
                </a:cubicBezTo>
                <a:moveTo>
                  <a:pt x="1095" y="0"/>
                </a:moveTo>
                <a:cubicBezTo>
                  <a:pt x="1009" y="0"/>
                  <a:pt x="936" y="30"/>
                  <a:pt x="876" y="91"/>
                </a:cubicBezTo>
                <a:cubicBezTo>
                  <a:pt x="815" y="153"/>
                  <a:pt x="784" y="227"/>
                  <a:pt x="784" y="312"/>
                </a:cubicBezTo>
                <a:cubicBezTo>
                  <a:pt x="784" y="397"/>
                  <a:pt x="815" y="470"/>
                  <a:pt x="876" y="531"/>
                </a:cubicBezTo>
                <a:cubicBezTo>
                  <a:pt x="938" y="593"/>
                  <a:pt x="1011" y="623"/>
                  <a:pt x="1095" y="623"/>
                </a:cubicBezTo>
                <a:cubicBezTo>
                  <a:pt x="1181" y="623"/>
                  <a:pt x="1255" y="592"/>
                  <a:pt x="1318" y="531"/>
                </a:cubicBezTo>
                <a:cubicBezTo>
                  <a:pt x="1378" y="472"/>
                  <a:pt x="1407" y="399"/>
                  <a:pt x="1407" y="312"/>
                </a:cubicBezTo>
                <a:cubicBezTo>
                  <a:pt x="1407" y="225"/>
                  <a:pt x="1377" y="151"/>
                  <a:pt x="1317" y="91"/>
                </a:cubicBezTo>
                <a:cubicBezTo>
                  <a:pt x="1256" y="30"/>
                  <a:pt x="1183" y="0"/>
                  <a:pt x="1095" y="0"/>
                </a:cubicBezTo>
                <a:moveTo>
                  <a:pt x="1096" y="56"/>
                </a:moveTo>
                <a:cubicBezTo>
                  <a:pt x="1167" y="56"/>
                  <a:pt x="1227" y="81"/>
                  <a:pt x="1276" y="131"/>
                </a:cubicBezTo>
                <a:cubicBezTo>
                  <a:pt x="1326" y="180"/>
                  <a:pt x="1351" y="241"/>
                  <a:pt x="1351" y="312"/>
                </a:cubicBezTo>
                <a:cubicBezTo>
                  <a:pt x="1351" y="383"/>
                  <a:pt x="1327" y="443"/>
                  <a:pt x="1278" y="490"/>
                </a:cubicBezTo>
                <a:cubicBezTo>
                  <a:pt x="1226" y="541"/>
                  <a:pt x="1166" y="566"/>
                  <a:pt x="1096" y="566"/>
                </a:cubicBezTo>
                <a:cubicBezTo>
                  <a:pt x="1027" y="566"/>
                  <a:pt x="966" y="541"/>
                  <a:pt x="916" y="491"/>
                </a:cubicBezTo>
                <a:cubicBezTo>
                  <a:pt x="866" y="440"/>
                  <a:pt x="840" y="381"/>
                  <a:pt x="840" y="312"/>
                </a:cubicBezTo>
                <a:cubicBezTo>
                  <a:pt x="840" y="243"/>
                  <a:pt x="866" y="183"/>
                  <a:pt x="917" y="131"/>
                </a:cubicBezTo>
                <a:cubicBezTo>
                  <a:pt x="966" y="81"/>
                  <a:pt x="1026" y="56"/>
                  <a:pt x="1096" y="56"/>
                </a:cubicBezTo>
                <a:moveTo>
                  <a:pt x="1139" y="154"/>
                </a:moveTo>
                <a:cubicBezTo>
                  <a:pt x="1139" y="178"/>
                  <a:pt x="1120" y="198"/>
                  <a:pt x="1096" y="198"/>
                </a:cubicBezTo>
                <a:cubicBezTo>
                  <a:pt x="1072" y="198"/>
                  <a:pt x="1052" y="178"/>
                  <a:pt x="1052" y="154"/>
                </a:cubicBezTo>
                <a:cubicBezTo>
                  <a:pt x="1052" y="130"/>
                  <a:pt x="1072" y="111"/>
                  <a:pt x="1096" y="111"/>
                </a:cubicBezTo>
                <a:cubicBezTo>
                  <a:pt x="1120" y="111"/>
                  <a:pt x="1139" y="130"/>
                  <a:pt x="1139" y="154"/>
                </a:cubicBezTo>
                <a:moveTo>
                  <a:pt x="1180" y="235"/>
                </a:moveTo>
                <a:cubicBezTo>
                  <a:pt x="1180" y="224"/>
                  <a:pt x="1171" y="215"/>
                  <a:pt x="1159" y="215"/>
                </a:cubicBezTo>
                <a:lnTo>
                  <a:pt x="1032" y="215"/>
                </a:lnTo>
                <a:cubicBezTo>
                  <a:pt x="1021" y="215"/>
                  <a:pt x="1012" y="224"/>
                  <a:pt x="1012" y="235"/>
                </a:cubicBezTo>
                <a:lnTo>
                  <a:pt x="1012" y="362"/>
                </a:lnTo>
                <a:lnTo>
                  <a:pt x="1047" y="362"/>
                </a:lnTo>
                <a:lnTo>
                  <a:pt x="1047" y="513"/>
                </a:lnTo>
                <a:lnTo>
                  <a:pt x="1144" y="513"/>
                </a:lnTo>
                <a:lnTo>
                  <a:pt x="1144" y="362"/>
                </a:lnTo>
                <a:lnTo>
                  <a:pt x="1180" y="362"/>
                </a:lnTo>
                <a:lnTo>
                  <a:pt x="1180" y="235"/>
                </a:lnTo>
                <a:moveTo>
                  <a:pt x="1731" y="261"/>
                </a:moveTo>
                <a:lnTo>
                  <a:pt x="1704" y="261"/>
                </a:lnTo>
                <a:lnTo>
                  <a:pt x="1764" y="329"/>
                </a:lnTo>
                <a:lnTo>
                  <a:pt x="1825" y="261"/>
                </a:lnTo>
                <a:lnTo>
                  <a:pt x="1803" y="261"/>
                </a:lnTo>
                <a:cubicBezTo>
                  <a:pt x="1808" y="228"/>
                  <a:pt x="1837" y="207"/>
                  <a:pt x="1870" y="209"/>
                </a:cubicBezTo>
                <a:cubicBezTo>
                  <a:pt x="1872" y="210"/>
                  <a:pt x="1873" y="209"/>
                  <a:pt x="1874" y="209"/>
                </a:cubicBezTo>
                <a:cubicBezTo>
                  <a:pt x="1929" y="209"/>
                  <a:pt x="1951" y="251"/>
                  <a:pt x="1953" y="312"/>
                </a:cubicBezTo>
                <a:cubicBezTo>
                  <a:pt x="1954" y="376"/>
                  <a:pt x="1918" y="415"/>
                  <a:pt x="1874" y="414"/>
                </a:cubicBezTo>
                <a:cubicBezTo>
                  <a:pt x="1829" y="413"/>
                  <a:pt x="1812" y="392"/>
                  <a:pt x="1805" y="359"/>
                </a:cubicBezTo>
                <a:lnTo>
                  <a:pt x="1724" y="359"/>
                </a:lnTo>
                <a:cubicBezTo>
                  <a:pt x="1737" y="435"/>
                  <a:pt x="1793" y="479"/>
                  <a:pt x="1873" y="479"/>
                </a:cubicBezTo>
                <a:cubicBezTo>
                  <a:pt x="1962" y="479"/>
                  <a:pt x="2027" y="404"/>
                  <a:pt x="2027" y="312"/>
                </a:cubicBezTo>
                <a:cubicBezTo>
                  <a:pt x="2027" y="213"/>
                  <a:pt x="1963" y="144"/>
                  <a:pt x="1873" y="144"/>
                </a:cubicBezTo>
                <a:cubicBezTo>
                  <a:pt x="1870" y="144"/>
                  <a:pt x="1867" y="144"/>
                  <a:pt x="1865" y="144"/>
                </a:cubicBezTo>
                <a:cubicBezTo>
                  <a:pt x="1864" y="144"/>
                  <a:pt x="1863" y="144"/>
                  <a:pt x="1863" y="144"/>
                </a:cubicBezTo>
                <a:cubicBezTo>
                  <a:pt x="1807" y="145"/>
                  <a:pt x="1731" y="185"/>
                  <a:pt x="1731" y="261"/>
                </a:cubicBezTo>
                <a:moveTo>
                  <a:pt x="1858" y="0"/>
                </a:moveTo>
                <a:cubicBezTo>
                  <a:pt x="1690" y="5"/>
                  <a:pt x="1554" y="143"/>
                  <a:pt x="1554" y="312"/>
                </a:cubicBezTo>
                <a:cubicBezTo>
                  <a:pt x="1554" y="484"/>
                  <a:pt x="1694" y="623"/>
                  <a:pt x="1866" y="623"/>
                </a:cubicBezTo>
                <a:cubicBezTo>
                  <a:pt x="2038" y="623"/>
                  <a:pt x="2177" y="484"/>
                  <a:pt x="2177" y="312"/>
                </a:cubicBezTo>
                <a:cubicBezTo>
                  <a:pt x="2177" y="140"/>
                  <a:pt x="2037" y="0"/>
                  <a:pt x="1866" y="0"/>
                </a:cubicBezTo>
                <a:cubicBezTo>
                  <a:pt x="1863" y="0"/>
                  <a:pt x="1860" y="0"/>
                  <a:pt x="1858" y="0"/>
                </a:cubicBezTo>
                <a:moveTo>
                  <a:pt x="1857" y="54"/>
                </a:moveTo>
                <a:cubicBezTo>
                  <a:pt x="1860" y="54"/>
                  <a:pt x="1863" y="54"/>
                  <a:pt x="1866" y="54"/>
                </a:cubicBezTo>
                <a:cubicBezTo>
                  <a:pt x="2008" y="54"/>
                  <a:pt x="2124" y="169"/>
                  <a:pt x="2124" y="312"/>
                </a:cubicBezTo>
                <a:cubicBezTo>
                  <a:pt x="2124" y="454"/>
                  <a:pt x="2008" y="570"/>
                  <a:pt x="1866" y="570"/>
                </a:cubicBezTo>
                <a:cubicBezTo>
                  <a:pt x="1723" y="570"/>
                  <a:pt x="1608" y="454"/>
                  <a:pt x="1608" y="312"/>
                </a:cubicBezTo>
                <a:cubicBezTo>
                  <a:pt x="1608" y="172"/>
                  <a:pt x="1719" y="58"/>
                  <a:pt x="1857" y="54"/>
                </a:cubicBezTo>
                <a:close/>
              </a:path>
            </a:pathLst>
          </a:custGeom>
          <a:solidFill>
            <a:srgbClr val="666666"/>
          </a:solidFill>
          <a:ln w="0">
            <a:noFill/>
          </a:ln>
        </p:spPr>
        <p:txBody>
          <a:bodyPr/>
          <a:lstStyle/>
          <a:p>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Tolerancia a fallos – Desafíos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Complejidad: Diseñar e implementar sistemas tolerantes a fallos puede ser complejo y costoso.</a:t>
            </a:r>
          </a:p>
          <a:p>
            <a:r>
              <a:rPr lang="es-ES" dirty="0"/>
              <a:t>Rendimiento: La redundancia y los mecanismos de recuperación pueden afectar el rendimiento del sistema.</a:t>
            </a:r>
          </a:p>
          <a:p>
            <a:r>
              <a:rPr lang="es-ES" dirty="0"/>
              <a:t>Pruebas: Probar completamente la tolerancia a fallos puede ser difícil, ya que implica simular una variedad de fallos.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10</a:t>
            </a:fld>
            <a:endParaRPr lang="es-ES"/>
          </a:p>
        </p:txBody>
      </p:sp>
    </p:spTree>
    <p:extLst>
      <p:ext uri="{BB962C8B-B14F-4D97-AF65-F5344CB8AC3E}">
        <p14:creationId xmlns:p14="http://schemas.microsoft.com/office/powerpoint/2010/main" val="2652497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Tolerancia a fallos – Ejemplos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Sistemas de Bases de Datos: Usan replicación y transacciones para asegurar la integridad de los datos.</a:t>
            </a:r>
          </a:p>
          <a:p>
            <a:r>
              <a:rPr lang="es-ES" dirty="0"/>
              <a:t>Sistemas de Archivos Distribuidos: Como HDFS, que almacena múltiples copias de datos para proteger contra la pérdida de datos.</a:t>
            </a:r>
          </a:p>
          <a:p>
            <a:r>
              <a:rPr lang="es-ES" dirty="0"/>
              <a:t>Infraestructura de Red: Diseñada para </a:t>
            </a:r>
            <a:r>
              <a:rPr lang="es-ES" dirty="0" err="1"/>
              <a:t>re-rutear</a:t>
            </a:r>
            <a:r>
              <a:rPr lang="es-ES" dirty="0"/>
              <a:t> el tráfico en caso de fallo de un enlace.</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11</a:t>
            </a:fld>
            <a:endParaRPr lang="es-ES"/>
          </a:p>
        </p:txBody>
      </p:sp>
    </p:spTree>
    <p:extLst>
      <p:ext uri="{BB962C8B-B14F-4D97-AF65-F5344CB8AC3E}">
        <p14:creationId xmlns:p14="http://schemas.microsoft.com/office/powerpoint/2010/main" val="3904751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Sincronización – Introducción</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La sincronización en sistemas distribuidos es un desafío clave que implica:</a:t>
            </a:r>
          </a:p>
          <a:p>
            <a:pPr lvl="1"/>
            <a:r>
              <a:rPr lang="es-ES" dirty="0"/>
              <a:t>Coordinar acciones.</a:t>
            </a:r>
          </a:p>
          <a:p>
            <a:pPr lvl="1"/>
            <a:r>
              <a:rPr lang="es-ES" dirty="0"/>
              <a:t>Mantener la consistencia de los datos a través de múltiples nodos.</a:t>
            </a:r>
          </a:p>
          <a:p>
            <a:pPr lvl="1"/>
            <a:r>
              <a:rPr lang="es-ES" dirty="0"/>
              <a:t>Estos no están necesariamente operando al unísono. </a:t>
            </a:r>
          </a:p>
          <a:p>
            <a:r>
              <a:rPr lang="es-ES" dirty="0"/>
              <a:t>En sistemas distribuidos, los nodos pueden estar separados físicamente y comunicarse a través de una red, lo que introduce incertidumbre y retardo en la comunicación.</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12</a:t>
            </a:fld>
            <a:endParaRPr lang="es-ES"/>
          </a:p>
        </p:txBody>
      </p:sp>
    </p:spTree>
    <p:extLst>
      <p:ext uri="{BB962C8B-B14F-4D97-AF65-F5344CB8AC3E}">
        <p14:creationId xmlns:p14="http://schemas.microsoft.com/office/powerpoint/2010/main" val="2764331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Sincronización – Conceptos clave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000" dirty="0"/>
              <a:t>Sincronización de relojes: </a:t>
            </a:r>
          </a:p>
          <a:p>
            <a:pPr lvl="1"/>
            <a:r>
              <a:rPr lang="es-ES" sz="1800" dirty="0"/>
              <a:t>Mantener los relojes de los diferentes nodos sincronizados es crucial para operaciones que dependen del tiempo. </a:t>
            </a:r>
          </a:p>
          <a:p>
            <a:pPr lvl="1"/>
            <a:r>
              <a:rPr lang="es-ES" sz="1800" dirty="0"/>
              <a:t>Algoritmos como NTP (Network Time </a:t>
            </a:r>
            <a:r>
              <a:rPr lang="es-ES" sz="1800" dirty="0" err="1"/>
              <a:t>Protocol</a:t>
            </a:r>
            <a:r>
              <a:rPr lang="es-ES" sz="1800" dirty="0"/>
              <a:t>) se utilizan para sincronizar relojes a una fuente de tiempo común.</a:t>
            </a:r>
          </a:p>
          <a:p>
            <a:r>
              <a:rPr lang="es-ES" sz="3000" dirty="0"/>
              <a:t>Sincronización de datos: </a:t>
            </a:r>
          </a:p>
          <a:p>
            <a:pPr lvl="1"/>
            <a:r>
              <a:rPr lang="es-ES" sz="1800" dirty="0"/>
              <a:t>Asegurar que todos los nodos tengan una vista consistente de los datos. </a:t>
            </a:r>
          </a:p>
          <a:p>
            <a:pPr lvl="1"/>
            <a:r>
              <a:rPr lang="es-ES" sz="1800" dirty="0"/>
              <a:t>Complejo debido a la latencia de la red y las actualizaciones concurrentes. </a:t>
            </a:r>
          </a:p>
          <a:p>
            <a:pPr lvl="1"/>
            <a:r>
              <a:rPr lang="es-ES" sz="1800" dirty="0"/>
              <a:t>Mecanismos como bloqueo distribuido, transacciones distribuidas y protocolos de consenso (como </a:t>
            </a:r>
            <a:r>
              <a:rPr lang="es-ES" sz="1800" dirty="0" err="1"/>
              <a:t>Paxos</a:t>
            </a:r>
            <a:r>
              <a:rPr lang="es-ES" sz="1800" dirty="0"/>
              <a:t> o </a:t>
            </a:r>
            <a:r>
              <a:rPr lang="es-ES" sz="1800" dirty="0" err="1"/>
              <a:t>Raft</a:t>
            </a:r>
            <a:r>
              <a:rPr lang="es-ES" sz="1800" dirty="0"/>
              <a:t>) se utilizan para mantener la coherencia de los datos.</a:t>
            </a:r>
          </a:p>
          <a:p>
            <a:r>
              <a:rPr lang="es-ES" sz="3000" dirty="0"/>
              <a:t>Sincronización de procesos: </a:t>
            </a:r>
          </a:p>
          <a:p>
            <a:pPr lvl="1"/>
            <a:r>
              <a:rPr lang="es-ES" sz="1800" dirty="0"/>
              <a:t>Coordinar la ejecución de procesos en diferentes nodos. </a:t>
            </a:r>
          </a:p>
          <a:p>
            <a:pPr lvl="1"/>
            <a:r>
              <a:rPr lang="es-ES" sz="1800" dirty="0"/>
              <a:t>Esto incluye asegurarse de que las operaciones se realicen en un orden específico cuando sea necesario.</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13</a:t>
            </a:fld>
            <a:endParaRPr lang="es-ES"/>
          </a:p>
        </p:txBody>
      </p:sp>
    </p:spTree>
    <p:extLst>
      <p:ext uri="{BB962C8B-B14F-4D97-AF65-F5344CB8AC3E}">
        <p14:creationId xmlns:p14="http://schemas.microsoft.com/office/powerpoint/2010/main" val="3624965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Sincronización – Desafíos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Latencia de red: La comunicación a través de la red introduce retrasos, lo que puede llevar a inconsistencias.</a:t>
            </a:r>
          </a:p>
          <a:p>
            <a:r>
              <a:rPr lang="es-ES" dirty="0"/>
              <a:t>Fallos y particiones de red: Los fallos en los nodos o en la red pueden interrumpir los mecanismos de sincronización.</a:t>
            </a:r>
          </a:p>
          <a:p>
            <a:r>
              <a:rPr lang="es-ES" dirty="0"/>
              <a:t>Concurrencia: La gestión de acceso concurrente a recursos compartidos es compleja y requiere mecanismos de sincronización.</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14</a:t>
            </a:fld>
            <a:endParaRPr lang="es-ES"/>
          </a:p>
        </p:txBody>
      </p:sp>
    </p:spTree>
    <p:extLst>
      <p:ext uri="{BB962C8B-B14F-4D97-AF65-F5344CB8AC3E}">
        <p14:creationId xmlns:p14="http://schemas.microsoft.com/office/powerpoint/2010/main" val="1972649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Sincronización – Estrategias y mecanismos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Algoritmos de Exclusión Mutua Distribuida: Garantizan que solo un nodo a la vez pueda realizar una operación crítica.</a:t>
            </a:r>
          </a:p>
          <a:p>
            <a:r>
              <a:rPr lang="es-ES" dirty="0"/>
              <a:t>Relojes Lógicos y Físicos: Los relojes lógicos (como los relojes de Lamport o relojes vectoriales) se utilizan para mantener un orden causal de eventos, mientras que los relojes físicos se sincronizan para reflejar el tiempo real.</a:t>
            </a:r>
          </a:p>
          <a:p>
            <a:r>
              <a:rPr lang="es-ES" dirty="0" err="1"/>
              <a:t>TrueTime</a:t>
            </a:r>
            <a:r>
              <a:rPr lang="es-ES" dirty="0"/>
              <a:t> de Google: permite un nivel de consistencia y coordinación que es difícil de lograr en sistemas distribuidos tradicionales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15</a:t>
            </a:fld>
            <a:endParaRPr lang="es-ES"/>
          </a:p>
        </p:txBody>
      </p:sp>
    </p:spTree>
    <p:extLst>
      <p:ext uri="{BB962C8B-B14F-4D97-AF65-F5344CB8AC3E}">
        <p14:creationId xmlns:p14="http://schemas.microsoft.com/office/powerpoint/2010/main" val="72266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Sincronización – Ejemplos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Bases de Datos Distribuidas: Mantienen la consistencia de los datos a través de transacciones distribuidas y protocolos de replicación.</a:t>
            </a:r>
          </a:p>
          <a:p>
            <a:r>
              <a:rPr lang="es-ES" dirty="0"/>
              <a:t>Sistemas de Archivos Distribuidos: Garantizan la coherencia de los datos entre diferentes nodos.</a:t>
            </a:r>
          </a:p>
          <a:p>
            <a:r>
              <a:rPr lang="es-ES" dirty="0"/>
              <a:t>Computación en la Nube y Microservicios: Coordinan múltiples servicios y procesos que se ejecutan en paralelo y a menudo de forma independiente.</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16</a:t>
            </a:fld>
            <a:endParaRPr lang="es-ES"/>
          </a:p>
        </p:txBody>
      </p:sp>
    </p:spTree>
    <p:extLst>
      <p:ext uri="{BB962C8B-B14F-4D97-AF65-F5344CB8AC3E}">
        <p14:creationId xmlns:p14="http://schemas.microsoft.com/office/powerpoint/2010/main" val="1349558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El Problema de los Dos Generales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Escenario: </a:t>
            </a:r>
          </a:p>
          <a:p>
            <a:pPr lvl="1"/>
            <a:r>
              <a:rPr lang="es-ES" dirty="0"/>
              <a:t>El problema describe dos generales que planean atacar una ciudad fortificada. </a:t>
            </a:r>
          </a:p>
          <a:p>
            <a:pPr lvl="1"/>
            <a:r>
              <a:rPr lang="es-ES" dirty="0"/>
              <a:t>Están acampados en colinas separadas, con la ciudad en el valle entre ellos.</a:t>
            </a:r>
          </a:p>
          <a:p>
            <a:r>
              <a:rPr lang="es-ES" sz="3200" dirty="0"/>
              <a:t>Desafío de comunicación: </a:t>
            </a:r>
          </a:p>
          <a:p>
            <a:pPr lvl="1"/>
            <a:r>
              <a:rPr lang="es-ES" dirty="0"/>
              <a:t>Para tener éxito, deben atacar simultáneamente. </a:t>
            </a:r>
          </a:p>
          <a:p>
            <a:pPr lvl="1"/>
            <a:r>
              <a:rPr lang="es-ES" dirty="0"/>
              <a:t>Sin embargo, la única forma de comunicarse es a través de mensajeros que deben atravesar el valle, donde hay riesgo de ser capturados por el enemigo.</a:t>
            </a:r>
          </a:p>
          <a:p>
            <a:r>
              <a:rPr lang="es-ES" sz="3200" dirty="0"/>
              <a:t>Dilema central: </a:t>
            </a:r>
          </a:p>
          <a:p>
            <a:pPr lvl="1"/>
            <a:r>
              <a:rPr lang="es-ES" dirty="0"/>
              <a:t>Cada general no puede estar seguro de que sus mensajes de confirmación para coordinar el ataque hayan sido recibidos. </a:t>
            </a:r>
          </a:p>
          <a:p>
            <a:pPr lvl="1"/>
            <a:r>
              <a:rPr lang="es-ES" dirty="0"/>
              <a:t>Un general envía un mensajero para proponer un plan de ataque, pero no puede estar seguro de que el mensaje haya llegado. </a:t>
            </a:r>
          </a:p>
          <a:p>
            <a:pPr lvl="1"/>
            <a:r>
              <a:rPr lang="es-ES" dirty="0"/>
              <a:t>Si recibe una confirmación, no puede estar seguro de que su confirmación de la confirmación haya llegado, y así sucesivamente.</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17</a:t>
            </a:fld>
            <a:endParaRPr lang="es-ES"/>
          </a:p>
        </p:txBody>
      </p:sp>
    </p:spTree>
    <p:extLst>
      <p:ext uri="{BB962C8B-B14F-4D97-AF65-F5344CB8AC3E}">
        <p14:creationId xmlns:p14="http://schemas.microsoft.com/office/powerpoint/2010/main" val="2063157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El Problema de los Dos Generales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Confianza en la comunicación: </a:t>
            </a:r>
          </a:p>
          <a:p>
            <a:pPr lvl="1"/>
            <a:r>
              <a:rPr lang="es-ES" sz="3200" dirty="0"/>
              <a:t>El problema resalta la imposibilidad de garantizar la fiabilidad absoluta en la comunicación sobre canales no fiables. </a:t>
            </a:r>
          </a:p>
          <a:p>
            <a:pPr lvl="1"/>
            <a:r>
              <a:rPr lang="es-ES" sz="3200" dirty="0"/>
              <a:t>Es especialmente relevante en SSDD donde la comunicación entre nodos puede ser incierta.</a:t>
            </a:r>
          </a:p>
          <a:p>
            <a:r>
              <a:rPr lang="es-ES" sz="3200" dirty="0"/>
              <a:t>Acuerdo y consenso: Muestra las dificultades para alcanzar un consenso o acuerdo en la presencia de incertidumbre comunicacional, lo que es un aspecto fundamental en la computación distribuida.</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18</a:t>
            </a:fld>
            <a:endParaRPr lang="es-ES"/>
          </a:p>
        </p:txBody>
      </p:sp>
    </p:spTree>
    <p:extLst>
      <p:ext uri="{BB962C8B-B14F-4D97-AF65-F5344CB8AC3E}">
        <p14:creationId xmlns:p14="http://schemas.microsoft.com/office/powerpoint/2010/main" val="940571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El Problema de los Generales Bizantinos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Escenario: </a:t>
            </a:r>
          </a:p>
          <a:p>
            <a:pPr lvl="1"/>
            <a:r>
              <a:rPr lang="es-ES" sz="2000" dirty="0"/>
              <a:t>Un grupo de generales bizantinos, cada uno al mando de una parte del ejército bizantino, que deben acordar un plan común de acción (como atacar o retirarse) frente a una ciudad enemiga.</a:t>
            </a:r>
          </a:p>
          <a:p>
            <a:r>
              <a:rPr lang="es-ES" sz="3200" dirty="0"/>
              <a:t>Comunicación: </a:t>
            </a:r>
          </a:p>
          <a:p>
            <a:pPr lvl="1"/>
            <a:r>
              <a:rPr lang="es-ES" sz="2000" dirty="0"/>
              <a:t>Los generales están separados y deben comunicar sus planes a través de mensajeros.</a:t>
            </a:r>
          </a:p>
          <a:p>
            <a:r>
              <a:rPr lang="es-ES" sz="3200" dirty="0"/>
              <a:t>Desafío: </a:t>
            </a:r>
          </a:p>
          <a:p>
            <a:pPr lvl="1"/>
            <a:r>
              <a:rPr lang="es-ES" sz="2000" dirty="0"/>
              <a:t>Al menos uno de los generales (o más) podría ser un traidor que intentará confundir a los demás para que el plan falle. </a:t>
            </a:r>
          </a:p>
          <a:p>
            <a:pPr lvl="1"/>
            <a:r>
              <a:rPr lang="es-ES" sz="2000" dirty="0"/>
              <a:t>El desafío es llegar a un consenso en presencia de estos elementos no confiables.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19</a:t>
            </a:fld>
            <a:endParaRPr lang="es-ES"/>
          </a:p>
        </p:txBody>
      </p:sp>
    </p:spTree>
    <p:extLst>
      <p:ext uri="{BB962C8B-B14F-4D97-AF65-F5344CB8AC3E}">
        <p14:creationId xmlns:p14="http://schemas.microsoft.com/office/powerpoint/2010/main" val="3798182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b="1" dirty="0"/>
              <a:t>Falacias de la computación distribuida</a:t>
            </a:r>
          </a:p>
          <a:p>
            <a:pPr lvl="1"/>
            <a:r>
              <a:rPr lang="es-ES" dirty="0"/>
              <a:t>Tolerancia a fallos   </a:t>
            </a:r>
          </a:p>
          <a:p>
            <a:pPr lvl="1"/>
            <a:r>
              <a:rPr lang="es-ES" dirty="0"/>
              <a:t>Sincronización</a:t>
            </a:r>
          </a:p>
          <a:p>
            <a:pPr lvl="1"/>
            <a:r>
              <a:rPr lang="es-ES" dirty="0"/>
              <a:t>El Problema de los Dos Generales</a:t>
            </a:r>
          </a:p>
          <a:p>
            <a:pPr lvl="1"/>
            <a:r>
              <a:rPr lang="es-ES" dirty="0"/>
              <a:t>El Problema de los Generales Bizantinos</a:t>
            </a:r>
          </a:p>
          <a:p>
            <a:r>
              <a:rPr lang="es-ES" dirty="0"/>
              <a:t>Replicación y particionamiento</a:t>
            </a:r>
          </a:p>
          <a:p>
            <a:r>
              <a:rPr lang="es-ES" dirty="0"/>
              <a:t>Consistencia</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a:t>
            </a:fld>
            <a:endParaRPr lang="es-ES"/>
          </a:p>
        </p:txBody>
      </p:sp>
    </p:spTree>
    <p:extLst>
      <p:ext uri="{BB962C8B-B14F-4D97-AF65-F5344CB8AC3E}">
        <p14:creationId xmlns:p14="http://schemas.microsoft.com/office/powerpoint/2010/main" val="2047059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El Problema de los Generales Bizantinos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Confianza y traición: El problema resalta la dificultad de alcanzar un consenso en un sistema distribuido cuando hay componentes no confiables que pueden proporcionar información falsa o contradictoria.</a:t>
            </a:r>
          </a:p>
          <a:p>
            <a:r>
              <a:rPr lang="es-ES" sz="3200" dirty="0"/>
              <a:t>Tolerancia a Fallos Bizantinos: Esto llevó al concepto de Tolerancia a Fallos Bizantinos (BFT), que se refiere a la capacidad de un sistema para continuar operando correctamente incluso en presencia de nodos defectuosos o malintencionados.</a:t>
            </a:r>
            <a:endParaRPr lang="es-ES" sz="20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20</a:t>
            </a:fld>
            <a:endParaRPr lang="es-ES"/>
          </a:p>
        </p:txBody>
      </p:sp>
    </p:spTree>
    <p:extLst>
      <p:ext uri="{BB962C8B-B14F-4D97-AF65-F5344CB8AC3E}">
        <p14:creationId xmlns:p14="http://schemas.microsoft.com/office/powerpoint/2010/main" val="4240519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El Problema de los Generales Bizantinos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Algoritmos de Consenso Bizantino: </a:t>
            </a:r>
          </a:p>
          <a:p>
            <a:pPr lvl="1"/>
            <a:r>
              <a:rPr lang="es-ES" sz="2000" dirty="0"/>
              <a:t>Se han desarrollado varios algoritmos para tratar de resolver este problema en la práctica, como el algoritmo PBFT (</a:t>
            </a:r>
            <a:r>
              <a:rPr lang="es-ES" sz="2000" dirty="0" err="1"/>
              <a:t>Practical</a:t>
            </a:r>
            <a:r>
              <a:rPr lang="es-ES" sz="2000" dirty="0"/>
              <a:t> </a:t>
            </a:r>
            <a:r>
              <a:rPr lang="es-ES" sz="2000" dirty="0" err="1"/>
              <a:t>Byzantine</a:t>
            </a:r>
            <a:r>
              <a:rPr lang="es-ES" sz="2000" dirty="0"/>
              <a:t> </a:t>
            </a:r>
            <a:r>
              <a:rPr lang="es-ES" sz="2000" dirty="0" err="1"/>
              <a:t>Fault</a:t>
            </a:r>
            <a:r>
              <a:rPr lang="es-ES" sz="2000" dirty="0"/>
              <a:t> </a:t>
            </a:r>
            <a:r>
              <a:rPr lang="es-ES" sz="2000" dirty="0" err="1"/>
              <a:t>Tolerance</a:t>
            </a:r>
            <a:r>
              <a:rPr lang="es-ES" sz="2000" dirty="0"/>
              <a:t>). </a:t>
            </a:r>
          </a:p>
          <a:p>
            <a:pPr lvl="1"/>
            <a:r>
              <a:rPr lang="es-ES" sz="2000" dirty="0"/>
              <a:t>Estos algoritmos son fundamentales en áreas como las redes de </a:t>
            </a:r>
            <a:r>
              <a:rPr lang="es-ES" sz="2000" dirty="0" err="1"/>
              <a:t>blockchain</a:t>
            </a:r>
            <a:r>
              <a:rPr lang="es-ES" sz="2000" dirty="0"/>
              <a:t> y criptomonedas, donde la confiabilidad y la seguridad son cruciales.</a:t>
            </a:r>
          </a:p>
          <a:p>
            <a:r>
              <a:rPr lang="es-ES" sz="3200" dirty="0"/>
              <a:t>Complejidad y recursos: Los algoritmos que abordan la Tolerancia a Fallos Bizantinos suelen:</a:t>
            </a:r>
          </a:p>
          <a:p>
            <a:pPr lvl="1"/>
            <a:r>
              <a:rPr lang="es-ES" sz="2000" dirty="0"/>
              <a:t>Ser complejos.</a:t>
            </a:r>
          </a:p>
          <a:p>
            <a:pPr lvl="1"/>
            <a:r>
              <a:rPr lang="es-ES" sz="2000" dirty="0"/>
              <a:t>Requerir mayor comunicación y coordinación entre los nodos.</a:t>
            </a:r>
          </a:p>
          <a:p>
            <a:pPr lvl="1"/>
            <a:r>
              <a:rPr lang="es-ES" sz="2000" dirty="0"/>
              <a:t>Como consecuencia, aumentar el uso de recursos y la latencia.</a:t>
            </a:r>
          </a:p>
          <a:p>
            <a:endParaRPr lang="es-ES" sz="20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21</a:t>
            </a:fld>
            <a:endParaRPr lang="es-ES"/>
          </a:p>
        </p:txBody>
      </p:sp>
    </p:spTree>
    <p:extLst>
      <p:ext uri="{BB962C8B-B14F-4D97-AF65-F5344CB8AC3E}">
        <p14:creationId xmlns:p14="http://schemas.microsoft.com/office/powerpoint/2010/main" val="222466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Falacias de la computación distribuida</a:t>
            </a:r>
          </a:p>
          <a:p>
            <a:r>
              <a:rPr lang="es-ES" b="1" dirty="0"/>
              <a:t>Replicación y particionado</a:t>
            </a:r>
          </a:p>
          <a:p>
            <a:pPr lvl="1"/>
            <a:r>
              <a:rPr lang="es-ES" dirty="0"/>
              <a:t>Replicación </a:t>
            </a:r>
          </a:p>
          <a:p>
            <a:pPr lvl="1"/>
            <a:r>
              <a:rPr lang="es-ES" dirty="0"/>
              <a:t>Particionado</a:t>
            </a:r>
          </a:p>
          <a:p>
            <a:pPr lvl="1"/>
            <a:r>
              <a:rPr lang="es-ES" dirty="0"/>
              <a:t>Transacciones</a:t>
            </a:r>
          </a:p>
          <a:p>
            <a:r>
              <a:rPr lang="es-ES" dirty="0"/>
              <a:t>Consistencia</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22</a:t>
            </a:fld>
            <a:endParaRPr lang="es-ES"/>
          </a:p>
        </p:txBody>
      </p:sp>
    </p:spTree>
    <p:extLst>
      <p:ext uri="{BB962C8B-B14F-4D97-AF65-F5344CB8AC3E}">
        <p14:creationId xmlns:p14="http://schemas.microsoft.com/office/powerpoint/2010/main" val="2167092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Replicación y particionado – Introducción</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endParaRPr lang="es-ES" sz="3200" dirty="0"/>
          </a:p>
          <a:p>
            <a:r>
              <a:rPr lang="es-ES" sz="3200" dirty="0"/>
              <a:t>La replicación y el particionamiento son técnicas fundamentales en el diseño de bases de datos distribuidas y sistemas de almacenamiento. </a:t>
            </a:r>
          </a:p>
          <a:p>
            <a:r>
              <a:rPr lang="es-ES" sz="3200" dirty="0"/>
              <a:t>Estas estrategias se utilizan para mejorar el rendimiento, la disponibilidad y la escalabilidad de los sistemas, así como para asegurar la resistencia a fallos. </a:t>
            </a:r>
          </a:p>
          <a:p>
            <a:r>
              <a:rPr lang="es-ES" sz="3200" dirty="0"/>
              <a:t>La replicación implica mantener copias de los mismos datos en múltiples nodos o servidores. Esto mejora la disponibilidad y la resistencia a fallos, pero introduce desafíos en mantener la consistencia de los datos. </a:t>
            </a:r>
          </a:p>
          <a:p>
            <a:r>
              <a:rPr lang="es-ES" sz="3200" dirty="0"/>
              <a:t>El particionamiento divide los datos en diferentes nodos para mejorar la escalabilidad y el rendimiento.</a:t>
            </a:r>
          </a:p>
          <a:p>
            <a:endParaRPr lang="es-ES" sz="20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23</a:t>
            </a:fld>
            <a:endParaRPr lang="es-ES"/>
          </a:p>
        </p:txBody>
      </p:sp>
    </p:spTree>
    <p:extLst>
      <p:ext uri="{BB962C8B-B14F-4D97-AF65-F5344CB8AC3E}">
        <p14:creationId xmlns:p14="http://schemas.microsoft.com/office/powerpoint/2010/main" val="1044414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Replicación</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endParaRPr lang="es-ES" sz="3200" dirty="0"/>
          </a:p>
          <a:p>
            <a:r>
              <a:rPr lang="es-ES" sz="3200" dirty="0"/>
              <a:t>Replicación basada en el líder</a:t>
            </a:r>
          </a:p>
          <a:p>
            <a:pPr lvl="1"/>
            <a:r>
              <a:rPr lang="es-ES" sz="2000" dirty="0"/>
              <a:t>Un nodo (líder) maneja todas las escrituras y actualizaciones. Las replicas (seguidores) se sincronizan con el líder.</a:t>
            </a:r>
          </a:p>
          <a:p>
            <a:pPr lvl="1"/>
            <a:r>
              <a:rPr lang="es-ES" sz="2000" dirty="0"/>
              <a:t>Común en sistemas que requieren fuerte consistencia y en situaciones donde es aceptable tener un punto único de escritura.</a:t>
            </a:r>
          </a:p>
          <a:p>
            <a:r>
              <a:rPr lang="es-ES" sz="3200" dirty="0"/>
              <a:t>Replicación </a:t>
            </a:r>
            <a:r>
              <a:rPr lang="es-ES" sz="3200" dirty="0" err="1"/>
              <a:t>multilíder</a:t>
            </a:r>
            <a:endParaRPr lang="es-ES" sz="3200" dirty="0"/>
          </a:p>
          <a:p>
            <a:pPr lvl="1"/>
            <a:r>
              <a:rPr lang="es-ES" sz="2000" dirty="0"/>
              <a:t>Varios nodos actúan como líderes, permitiendo escrituras simultáneas en diferentes nodos.</a:t>
            </a:r>
          </a:p>
          <a:p>
            <a:pPr lvl="1"/>
            <a:r>
              <a:rPr lang="es-ES" sz="2000" dirty="0"/>
              <a:t>Útil para mejorar la escritura y la disponibilidad de datos en múltiples regiones geográficas, aunque puede complicar la resolución de conflictos.</a:t>
            </a:r>
          </a:p>
          <a:p>
            <a:r>
              <a:rPr lang="es-ES" sz="3200" dirty="0"/>
              <a:t>Replicación sin líderes (quorum)</a:t>
            </a:r>
          </a:p>
          <a:p>
            <a:pPr lvl="1"/>
            <a:r>
              <a:rPr lang="es-ES" sz="2000" dirty="0"/>
              <a:t>Las escrituras y lecturas se hacen en un conjunto de nodos, y se requiere un quórum (mayoría) para considerar una operación exitosa.</a:t>
            </a:r>
          </a:p>
          <a:p>
            <a:pPr lvl="1"/>
            <a:r>
              <a:rPr lang="es-ES" sz="2000" dirty="0"/>
              <a:t>Equilibra la carga y aumenta la disponibilidad, pero puede ser más complejo manejar la consistencia.</a:t>
            </a:r>
          </a:p>
          <a:p>
            <a:endParaRPr lang="es-ES" sz="3200" dirty="0"/>
          </a:p>
          <a:p>
            <a:endParaRPr lang="es-ES" sz="20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24</a:t>
            </a:fld>
            <a:endParaRPr lang="es-ES"/>
          </a:p>
        </p:txBody>
      </p:sp>
    </p:spTree>
    <p:extLst>
      <p:ext uri="{BB962C8B-B14F-4D97-AF65-F5344CB8AC3E}">
        <p14:creationId xmlns:p14="http://schemas.microsoft.com/office/powerpoint/2010/main" val="871044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Particionado</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endParaRPr lang="es-ES" sz="3200" dirty="0"/>
          </a:p>
          <a:p>
            <a:r>
              <a:rPr lang="es-ES" sz="3200" dirty="0"/>
              <a:t>Por Clave-Valor</a:t>
            </a:r>
          </a:p>
          <a:p>
            <a:pPr lvl="1"/>
            <a:r>
              <a:rPr lang="es-ES" sz="2000" dirty="0"/>
              <a:t>Los datos se particionan basándose en las claves de los registros. Cada partición contiene un rango específico de claves.</a:t>
            </a:r>
          </a:p>
          <a:p>
            <a:pPr lvl="1"/>
            <a:r>
              <a:rPr lang="es-ES" sz="2000" dirty="0"/>
              <a:t>Simplifica el acceso y la distribución de los datos, pero puede llevar a particiones desequilibradas si las claves no están bien distribuidas.</a:t>
            </a:r>
          </a:p>
          <a:p>
            <a:r>
              <a:rPr lang="es-ES" sz="3200" dirty="0"/>
              <a:t>Índices secundarios</a:t>
            </a:r>
          </a:p>
          <a:p>
            <a:pPr lvl="1"/>
            <a:r>
              <a:rPr lang="es-ES" sz="2000" dirty="0"/>
              <a:t>En sistemas con índices secundarios, el particionamiento se vuelve más complejo, ya que los índices pueden apuntar a registros en diferentes particiones.</a:t>
            </a:r>
          </a:p>
          <a:p>
            <a:pPr lvl="1"/>
            <a:r>
              <a:rPr lang="es-ES" sz="2000" dirty="0"/>
              <a:t>Necesario en consultas complejas, pero puede aumentar la complejidad del sistema y afectar el rendimiento.</a:t>
            </a:r>
          </a:p>
          <a:p>
            <a:r>
              <a:rPr lang="es-ES" sz="3200" dirty="0" err="1"/>
              <a:t>Rebalanceado</a:t>
            </a:r>
            <a:endParaRPr lang="es-ES" sz="3200" dirty="0"/>
          </a:p>
          <a:p>
            <a:pPr lvl="1"/>
            <a:r>
              <a:rPr lang="es-ES" sz="2000" dirty="0"/>
              <a:t>Implica mover datos entre nodos para mantener un balance de carga. Es esencial en sistemas dinámicos donde la carga o el tamaño de los datos cambian con el tiempo.</a:t>
            </a:r>
          </a:p>
          <a:p>
            <a:pPr lvl="1"/>
            <a:r>
              <a:rPr lang="es-ES" sz="2000" dirty="0"/>
              <a:t>Mantiene el sistema equilibrado y eficiente, pero requiere mecanismos sofisticados para manejar el movimiento de datos sin afectar la disponibilidad.</a:t>
            </a:r>
          </a:p>
          <a:p>
            <a:endParaRPr lang="es-ES" sz="20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25</a:t>
            </a:fld>
            <a:endParaRPr lang="es-ES"/>
          </a:p>
        </p:txBody>
      </p:sp>
    </p:spTree>
    <p:extLst>
      <p:ext uri="{BB962C8B-B14F-4D97-AF65-F5344CB8AC3E}">
        <p14:creationId xmlns:p14="http://schemas.microsoft.com/office/powerpoint/2010/main" val="362103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Transacciones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Las transacciones en sistemas informáticos, especialmente en bases de datos y sistemas distribuidos, son fundamentales para garantizar la integridad y coherencia de los datos. </a:t>
            </a:r>
          </a:p>
          <a:p>
            <a:r>
              <a:rPr lang="es-ES" sz="3200" dirty="0"/>
              <a:t>Una transacción es una secuencia de operaciones que se tratan como una única unidad lógica de trabajo. </a:t>
            </a:r>
          </a:p>
          <a:p>
            <a:r>
              <a:rPr lang="es-ES" sz="3200" dirty="0"/>
              <a:t>En bases de datos, las transacciones aseguran que las operaciones sobre los datos se realicen de manera segura y confiable, incluso en presencia de fallos y errores.</a:t>
            </a:r>
            <a:endParaRPr lang="es-ES" sz="20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26</a:t>
            </a:fld>
            <a:endParaRPr lang="es-ES"/>
          </a:p>
        </p:txBody>
      </p:sp>
    </p:spTree>
    <p:extLst>
      <p:ext uri="{BB962C8B-B14F-4D97-AF65-F5344CB8AC3E}">
        <p14:creationId xmlns:p14="http://schemas.microsoft.com/office/powerpoint/2010/main" val="4049235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Transacciones – Propiedades</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Atomicidad: </a:t>
            </a:r>
          </a:p>
          <a:p>
            <a:pPr lvl="1"/>
            <a:r>
              <a:rPr lang="es-ES" sz="2000" dirty="0"/>
              <a:t>Garantiza que todas las operaciones en la transacción se ejecutan o ninguna se ejecuta. </a:t>
            </a:r>
          </a:p>
          <a:p>
            <a:pPr lvl="1"/>
            <a:r>
              <a:rPr lang="es-ES" sz="2000" dirty="0"/>
              <a:t>Si una parte de la transacción falla, el sistema revierte todas las operaciones de la transacción.</a:t>
            </a:r>
          </a:p>
          <a:p>
            <a:r>
              <a:rPr lang="es-ES" sz="3200" dirty="0"/>
              <a:t>Consistencia: </a:t>
            </a:r>
          </a:p>
          <a:p>
            <a:pPr lvl="1"/>
            <a:r>
              <a:rPr lang="es-ES" sz="2000" dirty="0"/>
              <a:t>Asegura que la transacción lleva la base de datos de un estado consistente a otro. </a:t>
            </a:r>
          </a:p>
          <a:p>
            <a:pPr lvl="1"/>
            <a:r>
              <a:rPr lang="es-ES" sz="2000" dirty="0"/>
              <a:t>No se deben violar las restricciones de integridad de la base de datos.</a:t>
            </a:r>
          </a:p>
          <a:p>
            <a:r>
              <a:rPr lang="es-ES" sz="3200" dirty="0"/>
              <a:t>Aislamiento: </a:t>
            </a:r>
          </a:p>
          <a:p>
            <a:pPr lvl="1"/>
            <a:r>
              <a:rPr lang="es-ES" sz="2000" dirty="0"/>
              <a:t>Determina cómo y cuándo los cambios realizados por una transacción son visibles para otras transacciones. </a:t>
            </a:r>
          </a:p>
          <a:p>
            <a:pPr lvl="1"/>
            <a:r>
              <a:rPr lang="es-ES" sz="2000" dirty="0"/>
              <a:t>El aislamiento ayuda a prevenir conflictos de concurrencia.</a:t>
            </a:r>
          </a:p>
          <a:p>
            <a:r>
              <a:rPr lang="es-ES" sz="3200" dirty="0"/>
              <a:t>Durabilidad: </a:t>
            </a:r>
          </a:p>
          <a:p>
            <a:pPr lvl="1"/>
            <a:r>
              <a:rPr lang="es-ES" sz="2000" dirty="0"/>
              <a:t>Una vez que una transacción se ha comprometido, sus cambios son permanentes, incluso en caso de fallo del sistema.</a:t>
            </a:r>
            <a:endParaRPr lang="es-ES" sz="8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27</a:t>
            </a:fld>
            <a:endParaRPr lang="es-ES"/>
          </a:p>
        </p:txBody>
      </p:sp>
    </p:spTree>
    <p:extLst>
      <p:ext uri="{BB962C8B-B14F-4D97-AF65-F5344CB8AC3E}">
        <p14:creationId xmlns:p14="http://schemas.microsoft.com/office/powerpoint/2010/main" val="4132345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Índice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p:txBody>
          <a:bodyPr/>
          <a:lstStyle/>
          <a:p>
            <a:r>
              <a:rPr lang="es-ES" dirty="0"/>
              <a:t>Falacias de la computación distribuida</a:t>
            </a:r>
          </a:p>
          <a:p>
            <a:r>
              <a:rPr lang="es-ES" dirty="0"/>
              <a:t>Replicación y particionamiento</a:t>
            </a:r>
          </a:p>
          <a:p>
            <a:r>
              <a:rPr lang="es-ES" b="1" dirty="0"/>
              <a:t>Consistencia</a:t>
            </a:r>
          </a:p>
          <a:p>
            <a:pPr lvl="1"/>
            <a:r>
              <a:rPr lang="es-ES" dirty="0" err="1"/>
              <a:t>Linealizabilidad</a:t>
            </a:r>
            <a:r>
              <a:rPr lang="es-ES" dirty="0"/>
              <a:t> </a:t>
            </a:r>
          </a:p>
          <a:p>
            <a:pPr lvl="1"/>
            <a:r>
              <a:rPr lang="es-ES" dirty="0"/>
              <a:t>Consistencia causal</a:t>
            </a:r>
          </a:p>
          <a:p>
            <a:pPr lvl="1"/>
            <a:r>
              <a:rPr lang="es-ES" dirty="0"/>
              <a:t>Teorema CAP</a:t>
            </a:r>
          </a:p>
          <a:p>
            <a:pPr lvl="1"/>
            <a:r>
              <a:rPr lang="es-ES" dirty="0"/>
              <a:t>2FC</a:t>
            </a:r>
          </a:p>
          <a:p>
            <a:pPr lvl="1"/>
            <a:r>
              <a:rPr lang="es-ES" dirty="0"/>
              <a:t>Teorema FLP</a:t>
            </a:r>
          </a:p>
          <a:p>
            <a:pPr lvl="1"/>
            <a:r>
              <a:rPr lang="es-ES" dirty="0"/>
              <a:t>Algoritmos de Consenso       </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28</a:t>
            </a:fld>
            <a:endParaRPr lang="es-ES"/>
          </a:p>
        </p:txBody>
      </p:sp>
    </p:spTree>
    <p:extLst>
      <p:ext uri="{BB962C8B-B14F-4D97-AF65-F5344CB8AC3E}">
        <p14:creationId xmlns:p14="http://schemas.microsoft.com/office/powerpoint/2010/main" val="2874041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err="1"/>
              <a:t>Linealizabilidad</a:t>
            </a:r>
            <a:r>
              <a:rPr lang="es-ES" sz="4400" dirty="0"/>
              <a:t> – Introducción</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Es el tipo más fuerte de consistencia que un sistema distribuido puede ofrecer y juega un papel crucial en garantizar la fiabilidad y la previsibilidad de las operaciones en dichos sistemas.</a:t>
            </a:r>
          </a:p>
          <a:p>
            <a:r>
              <a:rPr lang="es-ES" sz="3200" dirty="0"/>
              <a:t>Es una propiedad de los SSDD en la que las operaciones realizadas parecen haber ocurrido en un orden secuencial único, incluso si se ejecutan en paralelo en diferentes nodos.</a:t>
            </a:r>
          </a:p>
          <a:p>
            <a:r>
              <a:rPr lang="es-ES" sz="3200" dirty="0"/>
              <a:t>Una serie de operaciones parece ejecutarse instantáneamente en un punto entre su inicio y finalización. Esto significa que el sistema debería comportarse como si cada operación se ejecutara una tras otra, sin solapamiento.</a:t>
            </a:r>
            <a:endParaRPr lang="es-ES" sz="8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29</a:t>
            </a:fld>
            <a:endParaRPr lang="es-ES"/>
          </a:p>
        </p:txBody>
      </p:sp>
    </p:spTree>
    <p:extLst>
      <p:ext uri="{BB962C8B-B14F-4D97-AF65-F5344CB8AC3E}">
        <p14:creationId xmlns:p14="http://schemas.microsoft.com/office/powerpoint/2010/main" val="1361916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Falacias de la computación distribuida</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Las "Falacias de la Computación Distribuida" son un conjunto de suposiciones erróneas hechas por los programadores cuando se desarrollan sistemas distribuidos. </a:t>
            </a:r>
          </a:p>
          <a:p>
            <a:r>
              <a:rPr lang="es-ES" dirty="0"/>
              <a:t>Estas falacias pueden llevar a errores de diseño y problemas operativos. </a:t>
            </a:r>
          </a:p>
          <a:p>
            <a:endParaRPr lang="es-ES"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a:t>
            </a:fld>
            <a:endParaRPr lang="es-ES"/>
          </a:p>
        </p:txBody>
      </p:sp>
    </p:spTree>
    <p:extLst>
      <p:ext uri="{BB962C8B-B14F-4D97-AF65-F5344CB8AC3E}">
        <p14:creationId xmlns:p14="http://schemas.microsoft.com/office/powerpoint/2010/main" val="27343353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err="1"/>
              <a:t>Linealizabilidad</a:t>
            </a:r>
            <a:r>
              <a:rPr lang="es-ES" sz="4400" dirty="0"/>
              <a:t> – Conceptos clave</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Orden Global: Existe un orden global de todas las operaciones que es consistente con el orden en que se ejecutaron en cada nodo individual.</a:t>
            </a:r>
          </a:p>
          <a:p>
            <a:r>
              <a:rPr lang="es-ES" sz="3200" dirty="0"/>
              <a:t>Predictibilidad: Los usuarios pueden predecir el resultado de sus operaciones basándose en el conocimiento de operaciones anteriores.</a:t>
            </a:r>
          </a:p>
          <a:p>
            <a:r>
              <a:rPr lang="es-ES" sz="3200" dirty="0"/>
              <a:t>Consistencia a través de nodos: Los cambios realizados en un nodo son visibles para todos los demás nodos en un orden que refleja la secuencia real de operaciones.</a:t>
            </a:r>
            <a:endParaRPr lang="es-ES" sz="8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30</a:t>
            </a:fld>
            <a:endParaRPr lang="es-ES"/>
          </a:p>
        </p:txBody>
      </p:sp>
    </p:spTree>
    <p:extLst>
      <p:ext uri="{BB962C8B-B14F-4D97-AF65-F5344CB8AC3E}">
        <p14:creationId xmlns:p14="http://schemas.microsoft.com/office/powerpoint/2010/main" val="20463624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Consistencia causal – Introducción</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Es un modelo de consistencia en SSDD que relaja algunas de las restricciones de los modelos de consistencia más estrictos, como la </a:t>
            </a:r>
            <a:r>
              <a:rPr lang="es-ES" sz="3200" dirty="0" err="1"/>
              <a:t>linealizabilidad</a:t>
            </a:r>
            <a:endParaRPr lang="es-ES" sz="3200" dirty="0"/>
          </a:p>
          <a:p>
            <a:r>
              <a:rPr lang="es-ES" sz="3200" dirty="0"/>
              <a:t>El objetivo es mejorar el rendimiento y la escalabilidad.</a:t>
            </a:r>
          </a:p>
          <a:p>
            <a:r>
              <a:rPr lang="es-ES" sz="3200" dirty="0"/>
              <a:t>A diferencia de la consistencia fuerte, que puede ser costosa en términos de rendimiento y no siempre es necesaria, la consistencia causal se centra en mantener un orden lógico de las operaciones que refleja las causas y los efectos dentro del sistema.</a:t>
            </a:r>
          </a:p>
          <a:p>
            <a:endParaRPr lang="es-ES" sz="3200" dirty="0"/>
          </a:p>
          <a:p>
            <a:endParaRPr lang="es-ES" sz="8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31</a:t>
            </a:fld>
            <a:endParaRPr lang="es-ES"/>
          </a:p>
        </p:txBody>
      </p:sp>
    </p:spTree>
    <p:extLst>
      <p:ext uri="{BB962C8B-B14F-4D97-AF65-F5344CB8AC3E}">
        <p14:creationId xmlns:p14="http://schemas.microsoft.com/office/powerpoint/2010/main" val="14591788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Consistencia causal – Conceptos clave</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Orden Causal: </a:t>
            </a:r>
          </a:p>
          <a:p>
            <a:pPr lvl="1"/>
            <a:r>
              <a:rPr lang="es-ES" sz="2000" dirty="0"/>
              <a:t>Asegura que si una operación A "causa" otra operación B en cualquier nodo del sistema, entonces todos los nodos verán A antes que B. Esto significa que la secuencia de eventos respeta la causalidad lógica.</a:t>
            </a:r>
          </a:p>
          <a:p>
            <a:r>
              <a:rPr lang="es-ES" sz="3200" dirty="0"/>
              <a:t>Independencia de operaciones no relacionadas: </a:t>
            </a:r>
          </a:p>
          <a:p>
            <a:pPr lvl="1"/>
            <a:r>
              <a:rPr lang="es-ES" sz="2000" dirty="0"/>
              <a:t>Operaciones que no están causalmente relacionadas pueden ser vistas en un orden diferente por diferentes nodos. </a:t>
            </a:r>
          </a:p>
          <a:p>
            <a:pPr lvl="1"/>
            <a:r>
              <a:rPr lang="es-ES" sz="2000" dirty="0"/>
              <a:t>Esto permite más flexibilidad y un mejor rendimiento en comparación con la consistencia fuerte.</a:t>
            </a:r>
          </a:p>
          <a:p>
            <a:r>
              <a:rPr lang="es-ES" sz="3200" dirty="0"/>
              <a:t>Aplicabilidad: </a:t>
            </a:r>
          </a:p>
          <a:p>
            <a:pPr lvl="1"/>
            <a:r>
              <a:rPr lang="es-ES" sz="2000" dirty="0"/>
              <a:t>En sistemas donde el mantenimiento de un orden global exacto es menos crítico, como en redes sociales, sistemas de documentos colaborativos, y sistemas de mensajería.</a:t>
            </a:r>
          </a:p>
          <a:p>
            <a:r>
              <a:rPr lang="es-ES" sz="3200" dirty="0"/>
              <a:t>Diseño del Sistema: </a:t>
            </a:r>
          </a:p>
          <a:p>
            <a:pPr lvl="1"/>
            <a:r>
              <a:rPr lang="es-ES" sz="2000" dirty="0"/>
              <a:t>Determinar las dependencias causales entre operaciones puede ser complicado.</a:t>
            </a:r>
          </a:p>
          <a:p>
            <a:r>
              <a:rPr lang="es-ES" sz="3200" dirty="0"/>
              <a:t>Compromiso: </a:t>
            </a:r>
          </a:p>
          <a:p>
            <a:pPr lvl="1"/>
            <a:r>
              <a:rPr lang="es-ES" sz="2000" dirty="0"/>
              <a:t>Necesidad de equilibrar un orden coherente con los beneficios del rendimiento y la escalabilidad.</a:t>
            </a:r>
            <a:endParaRPr lang="es-ES" sz="8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32</a:t>
            </a:fld>
            <a:endParaRPr lang="es-ES"/>
          </a:p>
        </p:txBody>
      </p:sp>
    </p:spTree>
    <p:extLst>
      <p:ext uri="{BB962C8B-B14F-4D97-AF65-F5344CB8AC3E}">
        <p14:creationId xmlns:p14="http://schemas.microsoft.com/office/powerpoint/2010/main" val="41585186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Teorema CAP – Introducción</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endParaRPr lang="es-ES" sz="3200" dirty="0"/>
          </a:p>
          <a:p>
            <a:r>
              <a:rPr lang="es-ES" sz="3200" dirty="0"/>
              <a:t>El Teorema CAP, también conocido como el Principio de </a:t>
            </a:r>
            <a:r>
              <a:rPr lang="es-ES" sz="3200" dirty="0" err="1"/>
              <a:t>Brewer</a:t>
            </a:r>
            <a:r>
              <a:rPr lang="es-ES" sz="3200" dirty="0"/>
              <a:t>, es un concepto fundamental en la teoría de sistemas distribuidos.</a:t>
            </a:r>
          </a:p>
          <a:p>
            <a:r>
              <a:rPr lang="es-ES" sz="3200" dirty="0"/>
              <a:t> Formulado por Eric </a:t>
            </a:r>
            <a:r>
              <a:rPr lang="es-ES" sz="3200" dirty="0" err="1"/>
              <a:t>Brewer</a:t>
            </a:r>
            <a:r>
              <a:rPr lang="es-ES" sz="3200" dirty="0"/>
              <a:t> en 2000, el teorema establece que en cualquier sistema de computación distribuido, solo se pueden garantizar dos de las siguientes tres propiedades al mismo tiempo:</a:t>
            </a:r>
          </a:p>
          <a:p>
            <a:pPr lvl="1"/>
            <a:r>
              <a:rPr lang="es-ES" sz="2000" dirty="0"/>
              <a:t>Consistencia (</a:t>
            </a:r>
            <a:r>
              <a:rPr lang="es-ES" sz="2000" dirty="0" err="1"/>
              <a:t>Consistency</a:t>
            </a:r>
            <a:r>
              <a:rPr lang="es-ES" sz="2000" dirty="0"/>
              <a:t>)</a:t>
            </a:r>
          </a:p>
          <a:p>
            <a:pPr lvl="1"/>
            <a:r>
              <a:rPr lang="es-ES" sz="2000" dirty="0"/>
              <a:t>Disponibilidad (</a:t>
            </a:r>
            <a:r>
              <a:rPr lang="es-ES" sz="2000" dirty="0" err="1"/>
              <a:t>Availability</a:t>
            </a:r>
            <a:r>
              <a:rPr lang="es-ES" sz="2000" dirty="0"/>
              <a:t>)</a:t>
            </a:r>
          </a:p>
          <a:p>
            <a:pPr lvl="1"/>
            <a:r>
              <a:rPr lang="es-ES" sz="2000" dirty="0"/>
              <a:t>Tolerancia a Particiones (</a:t>
            </a:r>
            <a:r>
              <a:rPr lang="es-ES" sz="2000" dirty="0" err="1"/>
              <a:t>Partition</a:t>
            </a:r>
            <a:r>
              <a:rPr lang="es-ES" sz="2000" dirty="0"/>
              <a:t> </a:t>
            </a:r>
            <a:r>
              <a:rPr lang="es-ES" sz="2000" dirty="0" err="1"/>
              <a:t>Tolerance</a:t>
            </a:r>
            <a:r>
              <a:rPr lang="es-ES" sz="2000" dirty="0"/>
              <a:t>)</a:t>
            </a:r>
          </a:p>
          <a:p>
            <a:pPr lvl="1"/>
            <a:endParaRPr lang="es-ES" sz="20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33</a:t>
            </a:fld>
            <a:endParaRPr lang="es-ES"/>
          </a:p>
        </p:txBody>
      </p:sp>
    </p:spTree>
    <p:extLst>
      <p:ext uri="{BB962C8B-B14F-4D97-AF65-F5344CB8AC3E}">
        <p14:creationId xmlns:p14="http://schemas.microsoft.com/office/powerpoint/2010/main" val="3571609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Teorema CAP – Conceptos clave</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Consistencia (</a:t>
            </a:r>
            <a:r>
              <a:rPr lang="es-ES" sz="3200" dirty="0" err="1"/>
              <a:t>Consistency</a:t>
            </a:r>
            <a:r>
              <a:rPr lang="es-ES" sz="3200" dirty="0"/>
              <a:t>)</a:t>
            </a:r>
          </a:p>
          <a:p>
            <a:pPr lvl="1"/>
            <a:r>
              <a:rPr lang="es-ES" sz="2000" dirty="0"/>
              <a:t>Cada lectura recibe la escritura más reciente o un error.</a:t>
            </a:r>
          </a:p>
          <a:p>
            <a:pPr lvl="1"/>
            <a:r>
              <a:rPr lang="es-ES" sz="2000" dirty="0"/>
              <a:t>Significa que todos los nodos ven los mismos datos al mismo tiempo. </a:t>
            </a:r>
          </a:p>
          <a:p>
            <a:pPr lvl="1"/>
            <a:r>
              <a:rPr lang="es-ES" sz="2000" dirty="0"/>
              <a:t>No hay discrepancias en los datos entre los distintos nodos del sistema, incluso después de una actualización de datos.</a:t>
            </a:r>
          </a:p>
          <a:p>
            <a:pPr lvl="1"/>
            <a:r>
              <a:rPr lang="es-ES" sz="2000" dirty="0"/>
              <a:t>Por ejemplo, en una base de datos distribuida, después de que un dato es actualizado, todas las futuras lecturas reflejarán ese cambio (o devolverán un error si el cambio no se puede reflejar)</a:t>
            </a:r>
          </a:p>
          <a:p>
            <a:r>
              <a:rPr lang="es-ES" sz="3200" dirty="0"/>
              <a:t>Disponibilidad (</a:t>
            </a:r>
            <a:r>
              <a:rPr lang="es-ES" sz="3200" dirty="0" err="1"/>
              <a:t>Availability</a:t>
            </a:r>
            <a:r>
              <a:rPr lang="es-ES" sz="3200" dirty="0"/>
              <a:t>)</a:t>
            </a:r>
          </a:p>
          <a:p>
            <a:pPr lvl="1"/>
            <a:r>
              <a:rPr lang="es-ES" sz="2000" dirty="0"/>
              <a:t>Cada solicitud recibe una respuesta, sin garantizar que contenga la última versión del dato.</a:t>
            </a:r>
          </a:p>
          <a:p>
            <a:pPr lvl="1"/>
            <a:r>
              <a:rPr lang="es-ES" sz="2000" dirty="0"/>
              <a:t>Significa que el sistema siempre responde a las solicitudes de los clientes, aunque esos datos puedan no ser los más recientes.</a:t>
            </a:r>
          </a:p>
          <a:p>
            <a:pPr lvl="1"/>
            <a:r>
              <a:rPr lang="es-ES" sz="2000" dirty="0"/>
              <a:t>Por ejemplo, un sistema de base de datos distribuida responde a todas las consultas de lectura/escritura, pero los datos que devuelve pueden no ser los más actualizados si parte del sistema está desconectado.</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34</a:t>
            </a:fld>
            <a:endParaRPr lang="es-ES"/>
          </a:p>
        </p:txBody>
      </p:sp>
    </p:spTree>
    <p:extLst>
      <p:ext uri="{BB962C8B-B14F-4D97-AF65-F5344CB8AC3E}">
        <p14:creationId xmlns:p14="http://schemas.microsoft.com/office/powerpoint/2010/main" val="8289455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Teorema CAP – Conceptos clave</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Tolerancia a Particiones (</a:t>
            </a:r>
            <a:r>
              <a:rPr lang="es-ES" sz="3200" dirty="0" err="1"/>
              <a:t>Partition</a:t>
            </a:r>
            <a:r>
              <a:rPr lang="es-ES" sz="3200" dirty="0"/>
              <a:t> </a:t>
            </a:r>
            <a:r>
              <a:rPr lang="es-ES" sz="3200" dirty="0" err="1"/>
              <a:t>Tolerance</a:t>
            </a:r>
            <a:r>
              <a:rPr lang="es-ES" sz="3200" dirty="0"/>
              <a:t>)</a:t>
            </a:r>
          </a:p>
          <a:p>
            <a:pPr lvl="1"/>
            <a:r>
              <a:rPr lang="es-ES" sz="2000" dirty="0"/>
              <a:t>El sistema sigue funcionando a pesar de la pérdida arbitraria de mensajes o fallos en parte del sistema.</a:t>
            </a:r>
          </a:p>
          <a:p>
            <a:pPr lvl="1"/>
            <a:r>
              <a:rPr lang="es-ES" sz="2000" dirty="0"/>
              <a:t>Significa que el sistema puede seguir operando incluso si hay fallas de red que impiden que algunos nodos se comuniquen entre sí.</a:t>
            </a:r>
          </a:p>
          <a:p>
            <a:pPr lvl="1"/>
            <a:r>
              <a:rPr lang="es-ES" sz="2000" dirty="0"/>
              <a:t>Por ejemplo, en una red distribuida, si un segmento se desconecta, los nodos restantes pueden seguir operando y procesando solicitudes.</a:t>
            </a:r>
          </a:p>
          <a:p>
            <a:r>
              <a:rPr lang="es-ES" sz="3200" dirty="0"/>
              <a:t>Implicaciones del Teorema CAP</a:t>
            </a:r>
          </a:p>
          <a:p>
            <a:pPr lvl="1"/>
            <a:r>
              <a:rPr lang="es-ES" sz="2000" dirty="0"/>
              <a:t>Elección de diseño: No es posible diseñar un sistema distribuido que garantice simultáneamente todas estas tres propiedades al 100%.</a:t>
            </a:r>
          </a:p>
          <a:p>
            <a:pPr lvl="1"/>
            <a:r>
              <a:rPr lang="es-ES" sz="2000" dirty="0"/>
              <a:t>Realidad de las particiones: Las particiones son inevitables en cualquier red distribuida, por lo que la tolerancia a particiones suele ser una necesidad. </a:t>
            </a:r>
          </a:p>
          <a:p>
            <a:pPr lvl="1"/>
            <a:r>
              <a:rPr lang="es-ES" sz="2000" dirty="0"/>
              <a:t>Escenarios de aplicación: El teorema CAP es especialmente relevante en el diseño de bases de datos distribuidas y sistemas de almacenamiento de datos, donde la gestión de la consistencia y la disponibilidad son críticas.</a:t>
            </a:r>
            <a:endParaRPr lang="es-ES" sz="8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35</a:t>
            </a:fld>
            <a:endParaRPr lang="es-ES"/>
          </a:p>
        </p:txBody>
      </p:sp>
    </p:spTree>
    <p:extLst>
      <p:ext uri="{BB962C8B-B14F-4D97-AF65-F5344CB8AC3E}">
        <p14:creationId xmlns:p14="http://schemas.microsoft.com/office/powerpoint/2010/main" val="18784742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Transacción en Dos </a:t>
            </a:r>
            <a:r>
              <a:rPr lang="es-ES" sz="4400"/>
              <a:t>Fases – </a:t>
            </a:r>
            <a:r>
              <a:rPr lang="es-ES" sz="4400" dirty="0"/>
              <a:t>Introducción</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La Transacción en Dos Fases (2PC, por sus siglas en inglés) es un protocolo de control de transacciones distribuidas utilizado en BBDD y SSDD para garantizar la atomicidad en transacciones que involucran múltiples nodos o recursos. </a:t>
            </a:r>
          </a:p>
          <a:p>
            <a:r>
              <a:rPr lang="es-ES" sz="3200" dirty="0"/>
              <a:t>El 2PC es fundamental para mantener la integridad de los datos en sistemas distribuidos donde las operaciones deben ser atómicas (es decir, todas las operaciones en la transacción deben completarse con éxito o, en caso de fallo, ninguna debe aplicarse).</a:t>
            </a:r>
            <a:endParaRPr lang="es-ES" sz="8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36</a:t>
            </a:fld>
            <a:endParaRPr lang="es-ES"/>
          </a:p>
        </p:txBody>
      </p:sp>
    </p:spTree>
    <p:extLst>
      <p:ext uri="{BB962C8B-B14F-4D97-AF65-F5344CB8AC3E}">
        <p14:creationId xmlns:p14="http://schemas.microsoft.com/office/powerpoint/2010/main" val="30233642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Transacción en Dos Fases – Funcionamiento</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Fase de votación (Preparación)</a:t>
            </a:r>
          </a:p>
          <a:p>
            <a:pPr lvl="1"/>
            <a:r>
              <a:rPr lang="es-ES" sz="2000" dirty="0"/>
              <a:t>Coordinador: Un nodo actúa como coordinador de la transacción y envía un mensaje de "preparación" a todos los participantes (nodos implicados en la transacción).</a:t>
            </a:r>
          </a:p>
          <a:p>
            <a:pPr lvl="1"/>
            <a:r>
              <a:rPr lang="es-ES" sz="2000" dirty="0"/>
              <a:t>Participantes: Cada participante ejecuta la transacción hasta el punto de compromiso, pero no realiza cambios permanentes. Luego, vota "sí" (preparado) si puede comprometer la transacción o "no" si no puede.</a:t>
            </a:r>
          </a:p>
          <a:p>
            <a:pPr lvl="1"/>
            <a:r>
              <a:rPr lang="es-ES" sz="2000" dirty="0"/>
              <a:t>Respuesta: Los participantes envían su voto al coordinador.</a:t>
            </a:r>
          </a:p>
          <a:p>
            <a:r>
              <a:rPr lang="es-ES" sz="3200" dirty="0"/>
              <a:t>Fase de compromiso</a:t>
            </a:r>
          </a:p>
          <a:p>
            <a:pPr lvl="1"/>
            <a:r>
              <a:rPr lang="es-ES" sz="2000" dirty="0"/>
              <a:t>Decisión basada en Votos: Si todos los participantes votan "sí", el coordinador envía un mensaje de "compromiso" a todos los participantes. Si alguno vota "no", el coordinador envía un mensaje de "abortar".</a:t>
            </a:r>
          </a:p>
          <a:p>
            <a:pPr lvl="1"/>
            <a:r>
              <a:rPr lang="es-ES" sz="2000" dirty="0"/>
              <a:t>Acción de los participantes: Después de recibir el mensaje de compromiso, los participantes completan la operación y liberan los recursos y bloqueos que mantenían. Si reciben un mensaje de abortar, deshacen las operaciones realizadas en la fase de preparación.</a:t>
            </a:r>
          </a:p>
          <a:p>
            <a:pPr lvl="1"/>
            <a:r>
              <a:rPr lang="es-ES" sz="2000" dirty="0"/>
              <a:t>Confirmación de Compromiso/Aborto: Los participantes informan al coordinador una vez que han completado el compromiso o el aborto.</a:t>
            </a:r>
            <a:endParaRPr lang="es-ES" sz="1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37</a:t>
            </a:fld>
            <a:endParaRPr lang="es-ES"/>
          </a:p>
        </p:txBody>
      </p:sp>
    </p:spTree>
    <p:extLst>
      <p:ext uri="{BB962C8B-B14F-4D97-AF65-F5344CB8AC3E}">
        <p14:creationId xmlns:p14="http://schemas.microsoft.com/office/powerpoint/2010/main" val="38237525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Transacción en Dos Fases – Conceptos clave</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Atomicidad: Asegura que todas las partes de la transacción se comprometen o ninguna se compromete, manteniendo la integridad de los datos.</a:t>
            </a:r>
          </a:p>
          <a:p>
            <a:r>
              <a:rPr lang="es-ES" sz="3200" dirty="0"/>
              <a:t>Bloqueo de recursos: Durante la fase de preparación, los recursos que están siendo utilizados por la transacción se bloquean, lo que puede llevar a bloqueos y problemas de rendimiento en sistemas de alta concurrencia.</a:t>
            </a:r>
          </a:p>
          <a:p>
            <a:r>
              <a:rPr lang="es-ES" sz="3200" dirty="0"/>
              <a:t>Resistencia a fallos: Aunque el 2PC puede manejar fallos, si el coordinador falla después de enviar mensajes de compromiso, pero antes de recibir confirmaciones, puede resultar en incertidumbre sobre el estado de la transacción.</a:t>
            </a:r>
            <a:endParaRPr lang="es-ES" sz="1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38</a:t>
            </a:fld>
            <a:endParaRPr lang="es-ES"/>
          </a:p>
        </p:txBody>
      </p:sp>
    </p:spTree>
    <p:extLst>
      <p:ext uri="{BB962C8B-B14F-4D97-AF65-F5344CB8AC3E}">
        <p14:creationId xmlns:p14="http://schemas.microsoft.com/office/powerpoint/2010/main" val="2224984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Teorema FLP – Introducción</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El Teorema FLP, nombrado por sus autores Michael Fischer, Nancy Lynch y Michael Paterson, es fundamental en la teoría de SSDD.</a:t>
            </a:r>
          </a:p>
          <a:p>
            <a:r>
              <a:rPr lang="es-ES" sz="3200" dirty="0"/>
              <a:t>Presentado en 1985, el teorema aborda la imposibilidad de alcanzar el consenso en sistemas distribuidos asincrónicos si se permite incluso un único fallo.</a:t>
            </a:r>
          </a:p>
          <a:p>
            <a:r>
              <a:rPr lang="es-ES" sz="3200" dirty="0"/>
              <a:t>Se centra en sistemas distribuidos asincrónicos, donde no hay suposiciones sobre la velocidad de procesamiento o los tiempos de transmisión de mensajes.</a:t>
            </a:r>
          </a:p>
          <a:p>
            <a:r>
              <a:rPr lang="es-ES" sz="3200" dirty="0"/>
              <a:t>El teorema demuestra que, en tales sistemas, no es posible garantizar que todos los nodos alcancen el mismo consenso (decisión) en presencia de al menos un fallo de tipo "</a:t>
            </a:r>
            <a:r>
              <a:rPr lang="es-ES" sz="3200" dirty="0" err="1"/>
              <a:t>crash</a:t>
            </a:r>
            <a:r>
              <a:rPr lang="es-ES" sz="3200" dirty="0"/>
              <a:t>" (un nodo deja de funcionar).</a:t>
            </a:r>
            <a:endParaRPr lang="es-ES" sz="8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39</a:t>
            </a:fld>
            <a:endParaRPr lang="es-ES"/>
          </a:p>
        </p:txBody>
      </p:sp>
    </p:spTree>
    <p:extLst>
      <p:ext uri="{BB962C8B-B14F-4D97-AF65-F5344CB8AC3E}">
        <p14:creationId xmlns:p14="http://schemas.microsoft.com/office/powerpoint/2010/main" val="4255454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Falacias de la computación distribuida</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La red es confiable: Suponer que la red siempre estará disponible y que no se perderán mensajes puede llevar a fallos graves.</a:t>
            </a:r>
          </a:p>
          <a:p>
            <a:r>
              <a:rPr lang="es-ES" dirty="0"/>
              <a:t>La latencia es cero: Ignorar el tiempo de transmisión puede causar problemas en el rendimiento y la sincronización.</a:t>
            </a:r>
          </a:p>
          <a:p>
            <a:r>
              <a:rPr lang="es-ES" dirty="0"/>
              <a:t>El ancho de banda es infinito: Suponer un ancho de banda ilimitado puede llevar a diseños que no escalan bien.</a:t>
            </a:r>
          </a:p>
          <a:p>
            <a:r>
              <a:rPr lang="es-ES" dirty="0"/>
              <a:t>La red es segura: Ignorar las preocupaciones de seguridad puede exponer el sistema a ataques.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a:t>
            </a:fld>
            <a:endParaRPr lang="es-ES"/>
          </a:p>
        </p:txBody>
      </p:sp>
    </p:spTree>
    <p:extLst>
      <p:ext uri="{BB962C8B-B14F-4D97-AF65-F5344CB8AC3E}">
        <p14:creationId xmlns:p14="http://schemas.microsoft.com/office/powerpoint/2010/main" val="14704560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Teorema FLP – Implicaciones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Consenso determinista: El resultado principal es que no existe un algoritmo determinista que pueda garantizar el consenso en un sistema distribuido asincrónico si se permite la posibilidad de un fallo.</a:t>
            </a:r>
          </a:p>
          <a:p>
            <a:r>
              <a:rPr lang="es-ES" sz="3200" dirty="0"/>
              <a:t>Seguridad vs. Vivacidad: El teorema muestra que no se pueden garantizar simultáneamente la seguridad (todos los nodos no defectuosos llegan al mismo acuerdo) y la vivacidad (eventualmente se toma una decisión) en tales sistemas.</a:t>
            </a:r>
            <a:endParaRPr lang="es-ES" sz="8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40</a:t>
            </a:fld>
            <a:endParaRPr lang="es-ES"/>
          </a:p>
        </p:txBody>
      </p:sp>
    </p:spTree>
    <p:extLst>
      <p:ext uri="{BB962C8B-B14F-4D97-AF65-F5344CB8AC3E}">
        <p14:creationId xmlns:p14="http://schemas.microsoft.com/office/powerpoint/2010/main" val="28228860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Teorema FLP – Importancia</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Desafío de diseño: El teorema FLP presenta un gran desafío en el diseño de algoritmos de consenso para sistemas distribuidos, especialmente aquellos que necesitan operar de manera confiable en presencia de fallos.</a:t>
            </a:r>
          </a:p>
          <a:p>
            <a:r>
              <a:rPr lang="es-ES" sz="3200" dirty="0"/>
              <a:t>Compromisos prácticos: En la práctica, los sistemas deben hacer compromisos, a menudo favoreciendo la vivacidad sobre la seguridad total o viceversa, dependiendo de los requisitos del sistema.</a:t>
            </a:r>
            <a:endParaRPr lang="es-ES" sz="8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41</a:t>
            </a:fld>
            <a:endParaRPr lang="es-ES"/>
          </a:p>
        </p:txBody>
      </p:sp>
    </p:spTree>
    <p:extLst>
      <p:ext uri="{BB962C8B-B14F-4D97-AF65-F5344CB8AC3E}">
        <p14:creationId xmlns:p14="http://schemas.microsoft.com/office/powerpoint/2010/main" val="1878018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Paxos</a:t>
            </a:r>
            <a:r>
              <a:rPr lang="es-ES" sz="4400" dirty="0"/>
              <a:t> – Introducción</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err="1"/>
              <a:t>Paxos</a:t>
            </a:r>
            <a:r>
              <a:rPr lang="es-ES" sz="3200" dirty="0"/>
              <a:t> es un protocolo de consenso desarrollado por Leslie Lamport en los años 90, ampliamente reconocido y utilizado en SSDD.</a:t>
            </a:r>
          </a:p>
          <a:p>
            <a:r>
              <a:rPr lang="es-ES" sz="3200" dirty="0"/>
              <a:t>Su objetivo principal es alcanzar un acuerdo entre los nodos de un sistema distribuido, especialmente en situaciones donde los nodos pueden experimentar fallos.</a:t>
            </a:r>
          </a:p>
          <a:p>
            <a:r>
              <a:rPr lang="es-ES" sz="3200" dirty="0" err="1"/>
              <a:t>Paxos</a:t>
            </a:r>
            <a:r>
              <a:rPr lang="es-ES" sz="3200" dirty="0"/>
              <a:t> se divide en varias fases y roles.</a:t>
            </a:r>
          </a:p>
          <a:p>
            <a:r>
              <a:rPr lang="es-ES" sz="3200" dirty="0"/>
              <a:t>Roles en </a:t>
            </a:r>
            <a:r>
              <a:rPr lang="es-ES" sz="3200" dirty="0" err="1"/>
              <a:t>Paxos</a:t>
            </a:r>
            <a:r>
              <a:rPr lang="es-ES" sz="3200" dirty="0"/>
              <a:t>:</a:t>
            </a:r>
          </a:p>
          <a:p>
            <a:pPr lvl="1"/>
            <a:r>
              <a:rPr lang="es-ES" sz="2000" dirty="0" err="1"/>
              <a:t>Proposers</a:t>
            </a:r>
            <a:r>
              <a:rPr lang="es-ES" sz="2000" dirty="0"/>
              <a:t>: Proponen valores a ser acordados por el sistema.</a:t>
            </a:r>
          </a:p>
          <a:p>
            <a:pPr lvl="1"/>
            <a:r>
              <a:rPr lang="es-ES" sz="2000" dirty="0" err="1"/>
              <a:t>Acceptors</a:t>
            </a:r>
            <a:r>
              <a:rPr lang="es-ES" sz="2000" dirty="0"/>
              <a:t>: Votan para aceptar o rechazar propuestas.</a:t>
            </a:r>
          </a:p>
          <a:p>
            <a:pPr lvl="1"/>
            <a:r>
              <a:rPr lang="es-ES" sz="2000" dirty="0" err="1"/>
              <a:t>Learners</a:t>
            </a:r>
            <a:r>
              <a:rPr lang="es-ES" sz="2000" dirty="0"/>
              <a:t>: Aprenden el valor acordado por los </a:t>
            </a:r>
            <a:r>
              <a:rPr lang="es-ES" sz="2000" dirty="0" err="1"/>
              <a:t>acceptors</a:t>
            </a:r>
            <a:r>
              <a:rPr lang="es-ES" sz="2000" dirty="0"/>
              <a:t>.</a:t>
            </a:r>
            <a:endParaRPr lang="es-ES" sz="1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42</a:t>
            </a:fld>
            <a:endParaRPr lang="es-ES"/>
          </a:p>
        </p:txBody>
      </p:sp>
    </p:spTree>
    <p:extLst>
      <p:ext uri="{BB962C8B-B14F-4D97-AF65-F5344CB8AC3E}">
        <p14:creationId xmlns:p14="http://schemas.microsoft.com/office/powerpoint/2010/main" val="23048618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Paxos</a:t>
            </a:r>
            <a:r>
              <a:rPr lang="es-ES" sz="4400" dirty="0"/>
              <a:t> – Fases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Fase 1 - Preparación:</a:t>
            </a:r>
          </a:p>
          <a:p>
            <a:pPr lvl="1"/>
            <a:r>
              <a:rPr lang="es-ES" sz="2000" dirty="0"/>
              <a:t>Un </a:t>
            </a:r>
            <a:r>
              <a:rPr lang="es-ES" sz="2000" dirty="0" err="1"/>
              <a:t>proposer</a:t>
            </a:r>
            <a:r>
              <a:rPr lang="es-ES" sz="2000" dirty="0"/>
              <a:t> genera una propuesta con un número de secuencia único.</a:t>
            </a:r>
          </a:p>
          <a:p>
            <a:pPr lvl="1"/>
            <a:r>
              <a:rPr lang="es-ES" sz="2000" dirty="0"/>
              <a:t>Envía una solicitud a los </a:t>
            </a:r>
            <a:r>
              <a:rPr lang="es-ES" sz="2000" dirty="0" err="1"/>
              <a:t>acceptors</a:t>
            </a:r>
            <a:r>
              <a:rPr lang="es-ES" sz="2000" dirty="0"/>
              <a:t> para que acepten la propuesta.</a:t>
            </a:r>
          </a:p>
          <a:p>
            <a:pPr lvl="1"/>
            <a:r>
              <a:rPr lang="es-ES" sz="2000" dirty="0"/>
              <a:t>Los </a:t>
            </a:r>
            <a:r>
              <a:rPr lang="es-ES" sz="2000" dirty="0" err="1"/>
              <a:t>acceptors</a:t>
            </a:r>
            <a:r>
              <a:rPr lang="es-ES" sz="2000" dirty="0"/>
              <a:t> responden, indicando si aceptarán la propuesta basándose en el número de secuencia.</a:t>
            </a:r>
          </a:p>
          <a:p>
            <a:r>
              <a:rPr lang="es-ES" sz="3200" dirty="0"/>
              <a:t>Fase 2 - Aceptación:</a:t>
            </a:r>
          </a:p>
          <a:p>
            <a:pPr lvl="1"/>
            <a:r>
              <a:rPr lang="es-ES" sz="2000" dirty="0"/>
              <a:t>Si la mayoría de los </a:t>
            </a:r>
            <a:r>
              <a:rPr lang="es-ES" sz="2000" dirty="0" err="1"/>
              <a:t>acceptors</a:t>
            </a:r>
            <a:r>
              <a:rPr lang="es-ES" sz="2000" dirty="0"/>
              <a:t> aprueban la propuesta, el </a:t>
            </a:r>
            <a:r>
              <a:rPr lang="es-ES" sz="2000" dirty="0" err="1"/>
              <a:t>proposer</a:t>
            </a:r>
            <a:r>
              <a:rPr lang="es-ES" sz="2000" dirty="0"/>
              <a:t> envía un valor a ser aceptado junto con el número de propuesta.</a:t>
            </a:r>
          </a:p>
          <a:p>
            <a:pPr lvl="1"/>
            <a:r>
              <a:rPr lang="es-ES" sz="2000" dirty="0"/>
              <a:t>Los </a:t>
            </a:r>
            <a:r>
              <a:rPr lang="es-ES" sz="2000" dirty="0" err="1"/>
              <a:t>acceptors</a:t>
            </a:r>
            <a:r>
              <a:rPr lang="es-ES" sz="2000" dirty="0"/>
              <a:t> votan sobre la propuesta final.</a:t>
            </a:r>
          </a:p>
          <a:p>
            <a:pPr lvl="1"/>
            <a:r>
              <a:rPr lang="es-ES" sz="2000" dirty="0"/>
              <a:t>Si la mayoría acepta, el valor se considera elegido.</a:t>
            </a:r>
          </a:p>
          <a:p>
            <a:r>
              <a:rPr lang="es-ES" sz="3200" dirty="0"/>
              <a:t>Elección del Valor:</a:t>
            </a:r>
          </a:p>
          <a:p>
            <a:pPr lvl="1"/>
            <a:r>
              <a:rPr lang="es-ES" sz="2000" dirty="0"/>
              <a:t>El valor elegido se comunica a los </a:t>
            </a:r>
            <a:r>
              <a:rPr lang="es-ES" sz="2000" dirty="0" err="1"/>
              <a:t>learners</a:t>
            </a:r>
            <a:r>
              <a:rPr lang="es-ES" sz="2000" dirty="0"/>
              <a:t>.</a:t>
            </a:r>
          </a:p>
          <a:p>
            <a:pPr lvl="1"/>
            <a:r>
              <a:rPr lang="es-ES" sz="2000" dirty="0"/>
              <a:t>El sistema asegura que, a pesar de los fallos, un único valor consensuado se elija.</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43</a:t>
            </a:fld>
            <a:endParaRPr lang="es-ES"/>
          </a:p>
        </p:txBody>
      </p:sp>
    </p:spTree>
    <p:extLst>
      <p:ext uri="{BB962C8B-B14F-4D97-AF65-F5344CB8AC3E}">
        <p14:creationId xmlns:p14="http://schemas.microsoft.com/office/powerpoint/2010/main" val="4180865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Paxos</a:t>
            </a:r>
            <a:r>
              <a:rPr lang="es-ES" sz="4400" dirty="0"/>
              <a:t> – Conceptos clave</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Tolerancia a fallos: </a:t>
            </a:r>
            <a:r>
              <a:rPr lang="es-ES" sz="3200" dirty="0" err="1"/>
              <a:t>Paxos</a:t>
            </a:r>
            <a:r>
              <a:rPr lang="es-ES" sz="3200" dirty="0"/>
              <a:t> puede tolerar fallos de nodos hasta cierto punto sin perder la capacidad de alcanzar un consenso.</a:t>
            </a:r>
          </a:p>
          <a:p>
            <a:r>
              <a:rPr lang="es-ES" sz="3200" dirty="0"/>
              <a:t>Consenso distribuido: Permite a un conjunto de nodos, que pueden no estar siempre disponibles o ser confiables, llegar a un acuerdo sobre un valor específico.</a:t>
            </a:r>
          </a:p>
          <a:p>
            <a:r>
              <a:rPr lang="es-ES" sz="3200" dirty="0"/>
              <a:t>Robustez: Es resistente a problemas de red y fallos de nodos individuales.</a:t>
            </a:r>
            <a:endParaRPr lang="es-ES" sz="20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44</a:t>
            </a:fld>
            <a:endParaRPr lang="es-ES"/>
          </a:p>
        </p:txBody>
      </p:sp>
    </p:spTree>
    <p:extLst>
      <p:ext uri="{BB962C8B-B14F-4D97-AF65-F5344CB8AC3E}">
        <p14:creationId xmlns:p14="http://schemas.microsoft.com/office/powerpoint/2010/main" val="9079851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Paxos</a:t>
            </a:r>
            <a:r>
              <a:rPr lang="es-ES" sz="4400" dirty="0"/>
              <a:t> – Limitaciones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Complejidad: </a:t>
            </a:r>
            <a:r>
              <a:rPr lang="es-ES" sz="3200" dirty="0" err="1"/>
              <a:t>Paxos</a:t>
            </a:r>
            <a:r>
              <a:rPr lang="es-ES" sz="3200" dirty="0"/>
              <a:t> es conocido por ser difícil de entender y de implementar correctamente.</a:t>
            </a:r>
          </a:p>
          <a:p>
            <a:r>
              <a:rPr lang="es-ES" sz="3200" dirty="0"/>
              <a:t>Rendimiento: Puede ser lento debido a la cantidad de rondas de comunicación necesarias, especialmente en redes con alta latencia o en sistemas con alta tasa de conflictos de propuestas.</a:t>
            </a:r>
          </a:p>
          <a:p>
            <a:r>
              <a:rPr lang="es-ES" sz="3200" dirty="0"/>
              <a:t>Adaptabilidad: Ajustar </a:t>
            </a:r>
            <a:r>
              <a:rPr lang="es-ES" sz="3200" dirty="0" err="1"/>
              <a:t>Paxos</a:t>
            </a:r>
            <a:r>
              <a:rPr lang="es-ES" sz="3200" dirty="0"/>
              <a:t> a casos de uso específicos o integrarlo en sistemas existentes puede ser complejo.</a:t>
            </a:r>
            <a:endParaRPr lang="es-ES" sz="20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45</a:t>
            </a:fld>
            <a:endParaRPr lang="es-ES"/>
          </a:p>
        </p:txBody>
      </p:sp>
    </p:spTree>
    <p:extLst>
      <p:ext uri="{BB962C8B-B14F-4D97-AF65-F5344CB8AC3E}">
        <p14:creationId xmlns:p14="http://schemas.microsoft.com/office/powerpoint/2010/main" val="27509342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Paxos</a:t>
            </a:r>
            <a:r>
              <a:rPr lang="es-ES" sz="4400" dirty="0"/>
              <a:t> – Aplicaciones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Sistemas de almacenamiento distribuido: Como en sistemas de bases de datos distribuidas y sistemas de archivos distribuidos.</a:t>
            </a:r>
          </a:p>
          <a:p>
            <a:r>
              <a:rPr lang="es-ES" sz="3200" dirty="0"/>
              <a:t>Coordinación de servicios: Utilizado en sistemas de orquestación y coordinación como Apache </a:t>
            </a:r>
            <a:r>
              <a:rPr lang="es-ES" sz="3200" dirty="0" err="1"/>
              <a:t>ZooKeeper</a:t>
            </a:r>
            <a:r>
              <a:rPr lang="es-ES" sz="3200" dirty="0"/>
              <a:t>.</a:t>
            </a:r>
          </a:p>
          <a:p>
            <a:r>
              <a:rPr lang="es-ES" sz="3200" dirty="0"/>
              <a:t>Infraestructura de </a:t>
            </a:r>
            <a:r>
              <a:rPr lang="es-ES" sz="3200" dirty="0" err="1"/>
              <a:t>cloud</a:t>
            </a:r>
            <a:r>
              <a:rPr lang="es-ES" sz="3200" dirty="0"/>
              <a:t> </a:t>
            </a:r>
            <a:r>
              <a:rPr lang="es-ES" sz="3200" dirty="0" err="1"/>
              <a:t>computing</a:t>
            </a:r>
            <a:r>
              <a:rPr lang="es-ES" sz="3200" dirty="0"/>
              <a:t>: Para manejar la consistencia de datos y el estado en entornos de computación en la nube.</a:t>
            </a:r>
            <a:endParaRPr lang="es-ES" sz="20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46</a:t>
            </a:fld>
            <a:endParaRPr lang="es-ES"/>
          </a:p>
        </p:txBody>
      </p:sp>
    </p:spTree>
    <p:extLst>
      <p:ext uri="{BB962C8B-B14F-4D97-AF65-F5344CB8AC3E}">
        <p14:creationId xmlns:p14="http://schemas.microsoft.com/office/powerpoint/2010/main" val="29229205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Zab – Introducción</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Zab, que significa "</a:t>
            </a:r>
            <a:r>
              <a:rPr lang="es-ES" sz="3200" dirty="0" err="1"/>
              <a:t>Zookeeper</a:t>
            </a:r>
            <a:r>
              <a:rPr lang="es-ES" sz="3200" dirty="0"/>
              <a:t> </a:t>
            </a:r>
            <a:r>
              <a:rPr lang="es-ES" sz="3200" dirty="0" err="1"/>
              <a:t>Atomic</a:t>
            </a:r>
            <a:r>
              <a:rPr lang="es-ES" sz="3200" dirty="0"/>
              <a:t> Broadcast", es un protocolo de consenso para el sistema de coordinación de Apache </a:t>
            </a:r>
            <a:r>
              <a:rPr lang="es-ES" sz="3200" dirty="0" err="1"/>
              <a:t>ZooKeeper</a:t>
            </a:r>
            <a:r>
              <a:rPr lang="es-ES" sz="3200" dirty="0"/>
              <a:t>. </a:t>
            </a:r>
          </a:p>
          <a:p>
            <a:r>
              <a:rPr lang="es-ES" sz="3200" dirty="0" err="1"/>
              <a:t>ZooKeeper</a:t>
            </a:r>
            <a:r>
              <a:rPr lang="es-ES" sz="3200" dirty="0"/>
              <a:t> es un servicio centralizado para mantener la configuración de información, nombrar, proporcionar sincronización distribuida, y proporcionar servicios de agrupación en SSDD.</a:t>
            </a:r>
          </a:p>
          <a:p>
            <a:r>
              <a:rPr lang="es-ES" sz="3200" dirty="0"/>
              <a:t>Zab es fundamental para garantizar que </a:t>
            </a:r>
            <a:r>
              <a:rPr lang="es-ES" sz="3200" dirty="0" err="1"/>
              <a:t>ZooKeeper</a:t>
            </a:r>
            <a:r>
              <a:rPr lang="es-ES" sz="3200" dirty="0"/>
              <a:t> pueda manejar roles de manera confiable, especialmente en entornos donde se pueden experimentar fallos de nodos.</a:t>
            </a:r>
          </a:p>
          <a:p>
            <a:r>
              <a:rPr lang="es-ES" sz="3200" dirty="0"/>
              <a:t>Roles en Zab:</a:t>
            </a:r>
          </a:p>
          <a:p>
            <a:pPr lvl="1"/>
            <a:r>
              <a:rPr lang="es-ES" sz="2000" dirty="0"/>
              <a:t>Líder: Maneja todas las solicitudes de escritura y coordina la actualización de los seguidores.</a:t>
            </a:r>
          </a:p>
          <a:p>
            <a:pPr lvl="1"/>
            <a:r>
              <a:rPr lang="es-ES" sz="2000" dirty="0"/>
              <a:t>Seguidores: Mantienen una copia del estado y responden a las solicitudes de lectura.</a:t>
            </a:r>
            <a:endParaRPr lang="es-ES" sz="8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47</a:t>
            </a:fld>
            <a:endParaRPr lang="es-ES"/>
          </a:p>
        </p:txBody>
      </p:sp>
    </p:spTree>
    <p:extLst>
      <p:ext uri="{BB962C8B-B14F-4D97-AF65-F5344CB8AC3E}">
        <p14:creationId xmlns:p14="http://schemas.microsoft.com/office/powerpoint/2010/main" val="40510848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Zab – Fases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Fase de descubrimiento: Cuando se elige un nuevo líder, establece el estado más actualizado del sistema.</a:t>
            </a:r>
          </a:p>
          <a:p>
            <a:r>
              <a:rPr lang="es-ES" sz="3200" dirty="0"/>
              <a:t>Fase de sincronización: El líder sincroniza su estado con los seguidores para asegurarse de que todos tengan los mismos datos.</a:t>
            </a:r>
          </a:p>
          <a:p>
            <a:r>
              <a:rPr lang="es-ES" sz="3200" dirty="0"/>
              <a:t>Fase de difusión: Una vez sincronizados, el líder puede difundir nuevas transacciones a los seguidores.</a:t>
            </a:r>
          </a:p>
          <a:p>
            <a:r>
              <a:rPr lang="es-ES" sz="3200" dirty="0"/>
              <a:t>Transacciones:</a:t>
            </a:r>
          </a:p>
          <a:p>
            <a:pPr lvl="1"/>
            <a:r>
              <a:rPr lang="es-ES" sz="2000" dirty="0"/>
              <a:t>Cada cambio en el estado se maneja como una transacción.</a:t>
            </a:r>
          </a:p>
          <a:p>
            <a:pPr lvl="1"/>
            <a:r>
              <a:rPr lang="es-ES" sz="2000" dirty="0"/>
              <a:t>Las transacciones se difunden de manera atómica y en orden.</a:t>
            </a:r>
            <a:endParaRPr lang="es-ES" sz="1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48</a:t>
            </a:fld>
            <a:endParaRPr lang="es-ES"/>
          </a:p>
        </p:txBody>
      </p:sp>
    </p:spTree>
    <p:extLst>
      <p:ext uri="{BB962C8B-B14F-4D97-AF65-F5344CB8AC3E}">
        <p14:creationId xmlns:p14="http://schemas.microsoft.com/office/powerpoint/2010/main" val="21473403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Zab – Conceptos clave</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Consistencia: Asegura que todos los nodos (seguidores) mantengan una copia consistente del estado.</a:t>
            </a:r>
          </a:p>
          <a:p>
            <a:r>
              <a:rPr lang="es-ES" sz="3200" dirty="0"/>
              <a:t>Recuperación de fallos: En caso de falla del líder, el protocolo puede elegir y cambiar a un nuevo líder, manteniendo la continuidad del servicio.</a:t>
            </a:r>
          </a:p>
          <a:p>
            <a:r>
              <a:rPr lang="es-ES" sz="3200" dirty="0"/>
              <a:t>Orden de entrega garantizado: Las transacciones se entregan en el mismo orden en todos los nodos.</a:t>
            </a:r>
            <a:endParaRPr lang="es-ES" sz="1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49</a:t>
            </a:fld>
            <a:endParaRPr lang="es-ES"/>
          </a:p>
        </p:txBody>
      </p:sp>
    </p:spTree>
    <p:extLst>
      <p:ext uri="{BB962C8B-B14F-4D97-AF65-F5344CB8AC3E}">
        <p14:creationId xmlns:p14="http://schemas.microsoft.com/office/powerpoint/2010/main" val="2681228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Falacias de la computación distribuida</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La topología no cambia: Las redes cambian; los sistemas deben ser diseñados para adaptarse a estos cambios.</a:t>
            </a:r>
          </a:p>
          <a:p>
            <a:r>
              <a:rPr lang="es-ES" dirty="0"/>
              <a:t>Hay un administrador: Suponer que habrá una intervención manual en la operación de la red es poco realista en grandes sistemas.</a:t>
            </a:r>
          </a:p>
          <a:p>
            <a:r>
              <a:rPr lang="es-ES" dirty="0"/>
              <a:t>El coste de transporte es cero: Ignorar el coste de los datos puede llevar a soluciones ineficientes.</a:t>
            </a:r>
          </a:p>
          <a:p>
            <a:r>
              <a:rPr lang="es-ES" dirty="0"/>
              <a:t>La red es homogénea: Suponer que todo el sistema usa las mismas normas y protocolos es una simplificación excesiva.</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5</a:t>
            </a:fld>
            <a:endParaRPr lang="es-ES"/>
          </a:p>
        </p:txBody>
      </p:sp>
    </p:spTree>
    <p:extLst>
      <p:ext uri="{BB962C8B-B14F-4D97-AF65-F5344CB8AC3E}">
        <p14:creationId xmlns:p14="http://schemas.microsoft.com/office/powerpoint/2010/main" val="6889255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Zab – Limitaciones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Dependencia del líder: El rendimiento y la disponibilidad del sistema dependen en gran medida del líder, lo que puede ser un punto único de fallo.</a:t>
            </a:r>
          </a:p>
          <a:p>
            <a:r>
              <a:rPr lang="es-ES" sz="3200" dirty="0"/>
              <a:t>Escalabilidad: Aunque Zab maneja bien los entornos distribuidos, la escalabilidad puede verse afectada en sistemas con un gran número de nodos debido a la sobrecarga de coordinación.</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50</a:t>
            </a:fld>
            <a:endParaRPr lang="es-ES"/>
          </a:p>
        </p:txBody>
      </p:sp>
    </p:spTree>
    <p:extLst>
      <p:ext uri="{BB962C8B-B14F-4D97-AF65-F5344CB8AC3E}">
        <p14:creationId xmlns:p14="http://schemas.microsoft.com/office/powerpoint/2010/main" val="4734218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Raft</a:t>
            </a:r>
            <a:r>
              <a:rPr lang="es-ES" sz="4400" dirty="0"/>
              <a:t> – Introducción</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err="1"/>
              <a:t>Raft</a:t>
            </a:r>
            <a:r>
              <a:rPr lang="es-ES" sz="3200" dirty="0"/>
              <a:t> es un algoritmo de consenso para sistemas de computación distribuida que se centra en la comprensibilidad y la facilidad de implementación. </a:t>
            </a:r>
          </a:p>
          <a:p>
            <a:r>
              <a:rPr lang="es-ES" sz="3200" dirty="0"/>
              <a:t>Diseñado por Diego </a:t>
            </a:r>
            <a:r>
              <a:rPr lang="es-ES" sz="3200" dirty="0" err="1"/>
              <a:t>Ongaro</a:t>
            </a:r>
            <a:r>
              <a:rPr lang="es-ES" sz="3200" dirty="0"/>
              <a:t> y John </a:t>
            </a:r>
            <a:r>
              <a:rPr lang="es-ES" sz="3200" dirty="0" err="1"/>
              <a:t>Ousterhout</a:t>
            </a:r>
            <a:r>
              <a:rPr lang="es-ES" sz="3200" dirty="0"/>
              <a:t> en 2014, </a:t>
            </a:r>
            <a:r>
              <a:rPr lang="es-ES" sz="3200" dirty="0" err="1"/>
              <a:t>Raft</a:t>
            </a:r>
            <a:r>
              <a:rPr lang="es-ES" sz="3200" dirty="0"/>
              <a:t> ofrece una alternativa más accesible al complejo algoritmo </a:t>
            </a:r>
            <a:r>
              <a:rPr lang="es-ES" sz="3200" dirty="0" err="1"/>
              <a:t>Paxos</a:t>
            </a:r>
            <a:r>
              <a:rPr lang="es-ES" sz="3200" dirty="0"/>
              <a:t>, manteniendo un enfoque en la seguridad y eficiencia.</a:t>
            </a:r>
          </a:p>
          <a:p>
            <a:r>
              <a:rPr lang="es-ES" sz="3200" dirty="0">
                <a:hlinkClick r:id="rId3"/>
              </a:rPr>
              <a:t>https://thesecretlivesofdata.com/raft/</a:t>
            </a:r>
            <a:endParaRPr lang="es-ES" sz="3200" dirty="0"/>
          </a:p>
          <a:p>
            <a:endParaRPr lang="es-ES" sz="32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51</a:t>
            </a:fld>
            <a:endParaRPr lang="es-ES"/>
          </a:p>
        </p:txBody>
      </p:sp>
    </p:spTree>
    <p:extLst>
      <p:ext uri="{BB962C8B-B14F-4D97-AF65-F5344CB8AC3E}">
        <p14:creationId xmlns:p14="http://schemas.microsoft.com/office/powerpoint/2010/main" val="40921552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Raft</a:t>
            </a:r>
            <a:r>
              <a:rPr lang="es-ES" sz="4400" dirty="0"/>
              <a:t> – Fases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pPr marL="0" indent="0">
              <a:buNone/>
            </a:pPr>
            <a:r>
              <a:rPr lang="es-ES" sz="3200" b="1" dirty="0"/>
              <a:t>Elección del Líder:</a:t>
            </a:r>
          </a:p>
          <a:p>
            <a:r>
              <a:rPr lang="es-ES" sz="3200" dirty="0"/>
              <a:t>Inicio de la Elección: </a:t>
            </a:r>
          </a:p>
          <a:p>
            <a:pPr lvl="1"/>
            <a:r>
              <a:rPr lang="es-ES" sz="2000" dirty="0"/>
              <a:t>Si un nodo no recibe comunicación del líder en un tiempo determinado (denominado "tiempo de espera"), se convierte en candidato y comienza una elección.</a:t>
            </a:r>
          </a:p>
          <a:p>
            <a:r>
              <a:rPr lang="es-ES" sz="3200" dirty="0"/>
              <a:t>Votación: </a:t>
            </a:r>
          </a:p>
          <a:p>
            <a:pPr lvl="1"/>
            <a:r>
              <a:rPr lang="es-ES" sz="2000" dirty="0"/>
              <a:t>El candidato solicita votos de otros nodos. Si recibe votos de la mayoría de los nodos, se convierte en el líder.</a:t>
            </a:r>
          </a:p>
          <a:p>
            <a:r>
              <a:rPr lang="es-ES" sz="3200" dirty="0" err="1"/>
              <a:t>Heartbeat</a:t>
            </a:r>
            <a:r>
              <a:rPr lang="es-ES" sz="3200" dirty="0"/>
              <a:t>: </a:t>
            </a:r>
          </a:p>
          <a:p>
            <a:pPr lvl="1"/>
            <a:r>
              <a:rPr lang="es-ES" sz="2000" dirty="0"/>
              <a:t>Una vez elegido, el líder envía mensajes periódicos de "</a:t>
            </a:r>
            <a:r>
              <a:rPr lang="es-ES" sz="2000" dirty="0" err="1"/>
              <a:t>heartbeat</a:t>
            </a:r>
            <a:r>
              <a:rPr lang="es-ES" sz="2000" dirty="0"/>
              <a:t>" a todos los nodos para mantener su autoridad y prevenir nuevas elecciones.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52</a:t>
            </a:fld>
            <a:endParaRPr lang="es-ES"/>
          </a:p>
        </p:txBody>
      </p:sp>
    </p:spTree>
    <p:extLst>
      <p:ext uri="{BB962C8B-B14F-4D97-AF65-F5344CB8AC3E}">
        <p14:creationId xmlns:p14="http://schemas.microsoft.com/office/powerpoint/2010/main" val="7561099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Raft</a:t>
            </a:r>
            <a:r>
              <a:rPr lang="es-ES" sz="4400" dirty="0"/>
              <a:t> – Fases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pPr marL="0" indent="0">
              <a:buNone/>
            </a:pPr>
            <a:r>
              <a:rPr lang="es-ES" sz="3200" b="1" dirty="0"/>
              <a:t>Replicación de log:</a:t>
            </a:r>
          </a:p>
          <a:p>
            <a:r>
              <a:rPr lang="es-ES" sz="3200" dirty="0"/>
              <a:t>Propuestas de Clientes: </a:t>
            </a:r>
          </a:p>
          <a:p>
            <a:pPr lvl="1"/>
            <a:r>
              <a:rPr lang="es-ES" sz="2000" dirty="0"/>
              <a:t>El líder recibe propuestas de cambio de estado (como comandos de clientes) y las agrega a su log.</a:t>
            </a:r>
          </a:p>
          <a:p>
            <a:r>
              <a:rPr lang="es-ES" sz="3200" dirty="0"/>
              <a:t>Replicación: </a:t>
            </a:r>
          </a:p>
          <a:p>
            <a:pPr lvl="1"/>
            <a:r>
              <a:rPr lang="es-ES" sz="2000" dirty="0"/>
              <a:t>El líder replica estas entradas de log a los demás nodos (seguidores).</a:t>
            </a:r>
          </a:p>
          <a:p>
            <a:r>
              <a:rPr lang="es-ES" sz="3200" dirty="0"/>
              <a:t>Compromiso: </a:t>
            </a:r>
          </a:p>
          <a:p>
            <a:pPr lvl="1"/>
            <a:r>
              <a:rPr lang="es-ES" sz="2000" dirty="0"/>
              <a:t>Una vez que una entrada de log ha sido replicada en la mayoría de los nodos, se considera "comprometida" y se aplica al estado del sistema.</a:t>
            </a:r>
            <a:endParaRPr lang="es-ES" sz="8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53</a:t>
            </a:fld>
            <a:endParaRPr lang="es-ES"/>
          </a:p>
        </p:txBody>
      </p:sp>
    </p:spTree>
    <p:extLst>
      <p:ext uri="{BB962C8B-B14F-4D97-AF65-F5344CB8AC3E}">
        <p14:creationId xmlns:p14="http://schemas.microsoft.com/office/powerpoint/2010/main" val="3842337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Raft</a:t>
            </a:r>
            <a:r>
              <a:rPr lang="es-ES" sz="4400" dirty="0"/>
              <a:t> – Fases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pPr marL="0" indent="0">
              <a:buNone/>
            </a:pPr>
            <a:r>
              <a:rPr lang="es-ES" sz="3200" b="1" dirty="0"/>
              <a:t>Manejo de fallos y cambios de Líder:</a:t>
            </a:r>
            <a:endParaRPr lang="es-ES" sz="3200" dirty="0"/>
          </a:p>
          <a:p>
            <a:r>
              <a:rPr lang="es-ES" sz="3200" dirty="0"/>
              <a:t>Fallos de Líder: </a:t>
            </a:r>
          </a:p>
          <a:p>
            <a:pPr lvl="1"/>
            <a:r>
              <a:rPr lang="es-ES" sz="2000" dirty="0"/>
              <a:t>Si el líder falla, los nodos esperarán un tiempo de espera sin recibir el "</a:t>
            </a:r>
            <a:r>
              <a:rPr lang="es-ES" sz="2000" dirty="0" err="1"/>
              <a:t>heartbeat</a:t>
            </a:r>
            <a:r>
              <a:rPr lang="es-ES" sz="2000" dirty="0"/>
              <a:t>" y luego comenzarán una nueva elección.</a:t>
            </a:r>
          </a:p>
          <a:p>
            <a:r>
              <a:rPr lang="es-ES" sz="3200" dirty="0"/>
              <a:t>Consistencia de log: </a:t>
            </a:r>
          </a:p>
          <a:p>
            <a:pPr lvl="1"/>
            <a:r>
              <a:rPr lang="es-ES" sz="2000" dirty="0"/>
              <a:t>Si los logs entre el líder y los seguidores difieren, el líder sobrescribe las entradas inconsistentes en los seguidores con las suyas para garantizar la consistencia.</a:t>
            </a:r>
            <a:endParaRPr lang="es-ES" sz="1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54</a:t>
            </a:fld>
            <a:endParaRPr lang="es-ES"/>
          </a:p>
        </p:txBody>
      </p:sp>
    </p:spTree>
    <p:extLst>
      <p:ext uri="{BB962C8B-B14F-4D97-AF65-F5344CB8AC3E}">
        <p14:creationId xmlns:p14="http://schemas.microsoft.com/office/powerpoint/2010/main" val="42772104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Raft</a:t>
            </a:r>
            <a:r>
              <a:rPr lang="es-ES" sz="4400" dirty="0"/>
              <a:t> – Conceptos clave</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División del problema: </a:t>
            </a:r>
            <a:r>
              <a:rPr lang="es-ES" sz="3200" dirty="0" err="1"/>
              <a:t>Raft</a:t>
            </a:r>
            <a:r>
              <a:rPr lang="es-ES" sz="3200" dirty="0"/>
              <a:t> separa claramente el problema del consenso en dos partes: la elección del líder y la replicación de log.</a:t>
            </a:r>
          </a:p>
          <a:p>
            <a:r>
              <a:rPr lang="es-ES" sz="3200" dirty="0"/>
              <a:t>Seguridad y robustez: </a:t>
            </a:r>
            <a:r>
              <a:rPr lang="es-ES" sz="3200" dirty="0" err="1"/>
              <a:t>Raft</a:t>
            </a:r>
            <a:r>
              <a:rPr lang="es-ES" sz="3200" dirty="0"/>
              <a:t> asegura que el log replicado sea consistente y que, una vez comprometida una entrada de log, permanezca como parte permanente del log.</a:t>
            </a:r>
          </a:p>
          <a:p>
            <a:r>
              <a:rPr lang="es-ES" sz="3200" dirty="0"/>
              <a:t>Comprensibilidad: Una de las metas principales de </a:t>
            </a:r>
            <a:r>
              <a:rPr lang="es-ES" sz="3200" dirty="0" err="1"/>
              <a:t>Raft</a:t>
            </a:r>
            <a:r>
              <a:rPr lang="es-ES" sz="3200" dirty="0"/>
              <a:t> es ser más fácil de entender y razonar que otros algoritmos de consenso.</a:t>
            </a:r>
            <a:endParaRPr lang="es-ES" sz="1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55</a:t>
            </a:fld>
            <a:endParaRPr lang="es-ES"/>
          </a:p>
        </p:txBody>
      </p:sp>
    </p:spTree>
    <p:extLst>
      <p:ext uri="{BB962C8B-B14F-4D97-AF65-F5344CB8AC3E}">
        <p14:creationId xmlns:p14="http://schemas.microsoft.com/office/powerpoint/2010/main" val="643342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PoW</a:t>
            </a:r>
            <a:r>
              <a:rPr lang="es-ES" sz="4400" dirty="0"/>
              <a:t> – Introducción</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El "</a:t>
            </a:r>
            <a:r>
              <a:rPr lang="es-ES" sz="3200" dirty="0" err="1"/>
              <a:t>Proof</a:t>
            </a:r>
            <a:r>
              <a:rPr lang="es-ES" sz="3200" dirty="0"/>
              <a:t> </a:t>
            </a:r>
            <a:r>
              <a:rPr lang="es-ES" sz="3200" dirty="0" err="1"/>
              <a:t>of</a:t>
            </a:r>
            <a:r>
              <a:rPr lang="es-ES" sz="3200" dirty="0"/>
              <a:t> </a:t>
            </a:r>
            <a:r>
              <a:rPr lang="es-ES" sz="3200" dirty="0" err="1"/>
              <a:t>Work</a:t>
            </a:r>
            <a:r>
              <a:rPr lang="es-ES" sz="3200" dirty="0"/>
              <a:t>" (</a:t>
            </a:r>
            <a:r>
              <a:rPr lang="es-ES" sz="3200" dirty="0" err="1"/>
              <a:t>PoW</a:t>
            </a:r>
            <a:r>
              <a:rPr lang="es-ES" sz="3200" dirty="0"/>
              <a:t>), es un mecanismo fundamental utilizado en varios sistemas criptográficos, siendo más notablemente asociado con Bitcoin y otras criptomonedas.</a:t>
            </a:r>
          </a:p>
          <a:p>
            <a:r>
              <a:rPr lang="es-ES" sz="3200" dirty="0"/>
              <a:t>Su propósito principal es prevenir el spam y los ataques de denegación de servicio.</a:t>
            </a:r>
            <a:endParaRPr lang="es-ES" sz="1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56</a:t>
            </a:fld>
            <a:endParaRPr lang="es-ES"/>
          </a:p>
        </p:txBody>
      </p:sp>
    </p:spTree>
    <p:extLst>
      <p:ext uri="{BB962C8B-B14F-4D97-AF65-F5344CB8AC3E}">
        <p14:creationId xmlns:p14="http://schemas.microsoft.com/office/powerpoint/2010/main" val="39066686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PoW</a:t>
            </a:r>
            <a:r>
              <a:rPr lang="es-ES" sz="4400" dirty="0"/>
              <a:t> – Fases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Desafío Criptográfico: </a:t>
            </a:r>
          </a:p>
          <a:p>
            <a:pPr lvl="1"/>
            <a:r>
              <a:rPr lang="es-ES" sz="2000" dirty="0"/>
              <a:t>En </a:t>
            </a:r>
            <a:r>
              <a:rPr lang="es-ES" sz="2000" dirty="0" err="1"/>
              <a:t>PoW</a:t>
            </a:r>
            <a:r>
              <a:rPr lang="es-ES" sz="2000" dirty="0"/>
              <a:t>, se plantea un desafío criptográfico que requiere un esfuerzo significativo para resolverlo. </a:t>
            </a:r>
          </a:p>
          <a:p>
            <a:pPr lvl="1"/>
            <a:r>
              <a:rPr lang="es-ES" sz="2000" dirty="0"/>
              <a:t>Este desafío generalmente involucra encontrar un valor (</a:t>
            </a:r>
            <a:r>
              <a:rPr lang="es-ES" sz="2000" dirty="0" err="1"/>
              <a:t>nonce</a:t>
            </a:r>
            <a:r>
              <a:rPr lang="es-ES" sz="2000" dirty="0"/>
              <a:t>) que, cuando se combina con los datos de la transacción y se pasa a través de una función hash criptográfica, produce un hash que cumple con ciertos criterios (por ejemplo, un número específico de ceros al principio).</a:t>
            </a:r>
          </a:p>
          <a:p>
            <a:r>
              <a:rPr lang="es-ES" sz="3200" dirty="0"/>
              <a:t>Minería: </a:t>
            </a:r>
          </a:p>
          <a:p>
            <a:pPr lvl="1"/>
            <a:r>
              <a:rPr lang="es-ES" sz="2000" dirty="0"/>
              <a:t>Este proceso de resolver el desafío criptográfico se conoce como "minería". </a:t>
            </a:r>
          </a:p>
          <a:p>
            <a:pPr lvl="1"/>
            <a:r>
              <a:rPr lang="es-ES" sz="2000" dirty="0"/>
              <a:t>Los mineros utilizan computadoras de alto rendimiento para realizar cálculos hash de manera repetitiva hasta que uno encuentra la solución correcta.</a:t>
            </a:r>
            <a:endParaRPr lang="es-ES" sz="3200" dirty="0"/>
          </a:p>
          <a:p>
            <a:r>
              <a:rPr lang="es-ES" sz="3200" dirty="0"/>
              <a:t>Recompensa: </a:t>
            </a:r>
          </a:p>
          <a:p>
            <a:pPr lvl="1"/>
            <a:r>
              <a:rPr lang="es-ES" sz="2000" dirty="0"/>
              <a:t>Una vez que un minero resuelve el desafío, presenta la solución a la red para verificación. </a:t>
            </a:r>
          </a:p>
          <a:p>
            <a:pPr lvl="1"/>
            <a:r>
              <a:rPr lang="es-ES" sz="2000" dirty="0"/>
              <a:t>Si la solución es correcta y cumple con las reglas de la red, el minero es recompensado, por ejemplo, con bitcoins en el caso de la red Bitcoin.</a:t>
            </a:r>
            <a:endParaRPr lang="es-ES" sz="3200" dirty="0"/>
          </a:p>
          <a:p>
            <a:r>
              <a:rPr lang="es-ES" sz="3200" dirty="0"/>
              <a:t>Creación de un Nuevo Bloque: </a:t>
            </a:r>
          </a:p>
          <a:p>
            <a:pPr lvl="1"/>
            <a:r>
              <a:rPr lang="es-ES" sz="2000" dirty="0"/>
              <a:t>La solución se utiliza para validar un bloque de transacciones, que luego se agrega a la </a:t>
            </a:r>
            <a:r>
              <a:rPr lang="es-ES" sz="2000" dirty="0" err="1"/>
              <a:t>blockchain</a:t>
            </a:r>
            <a:r>
              <a:rPr lang="es-ES" sz="2000" dirty="0"/>
              <a:t>.</a:t>
            </a:r>
            <a:endParaRPr lang="es-ES" sz="1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57</a:t>
            </a:fld>
            <a:endParaRPr lang="es-ES"/>
          </a:p>
        </p:txBody>
      </p:sp>
    </p:spTree>
    <p:extLst>
      <p:ext uri="{BB962C8B-B14F-4D97-AF65-F5344CB8AC3E}">
        <p14:creationId xmlns:p14="http://schemas.microsoft.com/office/powerpoint/2010/main" val="31669325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PoW</a:t>
            </a:r>
            <a:r>
              <a:rPr lang="es-ES" sz="4400" dirty="0"/>
              <a:t> – Conceptos clave</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Seguridad: Dificulta la manipulación de la </a:t>
            </a:r>
            <a:r>
              <a:rPr lang="es-ES" sz="3200" dirty="0" err="1"/>
              <a:t>blockchain</a:t>
            </a:r>
            <a:r>
              <a:rPr lang="es-ES" sz="3200" dirty="0"/>
              <a:t>, ya que requiere una cantidad significativa de esfuerzo computacional para resolver los desafíos y validar transacciones.</a:t>
            </a:r>
          </a:p>
          <a:p>
            <a:r>
              <a:rPr lang="es-ES" sz="3200" dirty="0"/>
              <a:t>Descentralización: Permite a cualquier persona con el hardware necesario participar en el proceso de minería, manteniendo la red descentralizada.</a:t>
            </a:r>
          </a:p>
          <a:p>
            <a:r>
              <a:rPr lang="es-ES" sz="3200" dirty="0"/>
              <a:t>Prevención de doble gasto: Asegura que las mismas monedas digitales no se gasten más de una vez.</a:t>
            </a:r>
            <a:endParaRPr lang="es-ES" sz="1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58</a:t>
            </a:fld>
            <a:endParaRPr lang="es-ES"/>
          </a:p>
        </p:txBody>
      </p:sp>
    </p:spTree>
    <p:extLst>
      <p:ext uri="{BB962C8B-B14F-4D97-AF65-F5344CB8AC3E}">
        <p14:creationId xmlns:p14="http://schemas.microsoft.com/office/powerpoint/2010/main" val="12081434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PoW</a:t>
            </a:r>
            <a:r>
              <a:rPr lang="es-ES" sz="4400" dirty="0"/>
              <a:t> – Limitaciones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Consumo de energía: </a:t>
            </a:r>
            <a:r>
              <a:rPr lang="es-ES" sz="3200" dirty="0" err="1"/>
              <a:t>PoW</a:t>
            </a:r>
            <a:r>
              <a:rPr lang="es-ES" sz="3200" dirty="0"/>
              <a:t> es intensivo en energía, lo que ha generado preocupaciones sobre su impacto ambiental, especialmente en redes como Bitcoin que requieren una gran cantidad de esfuerzo computacional.</a:t>
            </a:r>
          </a:p>
          <a:p>
            <a:r>
              <a:rPr lang="es-ES" sz="3200" dirty="0"/>
              <a:t>Centralización de la minería: La minería se ha vuelto cada vez más centralizada debido a la necesidad de hardware especializado y acceso a electricidad barata.</a:t>
            </a:r>
          </a:p>
          <a:p>
            <a:r>
              <a:rPr lang="es-ES" sz="3200" dirty="0"/>
              <a:t>Escalabilidad: La velocidad a la que se pueden agregar nuevos bloques y procesar transacciones es limitada, lo que plantea desafíos de escalabilidad.</a:t>
            </a:r>
            <a:endParaRPr lang="es-ES" sz="1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59</a:t>
            </a:fld>
            <a:endParaRPr lang="es-ES"/>
          </a:p>
        </p:txBody>
      </p:sp>
    </p:spTree>
    <p:extLst>
      <p:ext uri="{BB962C8B-B14F-4D97-AF65-F5344CB8AC3E}">
        <p14:creationId xmlns:p14="http://schemas.microsoft.com/office/powerpoint/2010/main" val="284219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Tolerancia a fallos – Introducción</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La tolerancia a fallos es un concepto clave en la computación distribuida y en el diseño de sistemas en general. </a:t>
            </a:r>
          </a:p>
          <a:p>
            <a:r>
              <a:rPr lang="es-ES" dirty="0"/>
              <a:t>Se refiere a la capacidad de un sistema para seguir operando de manera satisfactoria en la presencia de fallos parciales. </a:t>
            </a:r>
          </a:p>
          <a:p>
            <a:r>
              <a:rPr lang="es-ES" dirty="0"/>
              <a:t>Este concepto es crucial para garantizar la fiabilidad y la disponibilidad continua de un sistema, especialmente en entornos donde los fallos son inevitables debido a la complejidad del hardware, del software o de la red.</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6</a:t>
            </a:fld>
            <a:endParaRPr lang="es-ES"/>
          </a:p>
        </p:txBody>
      </p:sp>
    </p:spTree>
    <p:extLst>
      <p:ext uri="{BB962C8B-B14F-4D97-AF65-F5344CB8AC3E}">
        <p14:creationId xmlns:p14="http://schemas.microsoft.com/office/powerpoint/2010/main" val="26636833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PoW</a:t>
            </a:r>
            <a:r>
              <a:rPr lang="es-ES" sz="4400" dirty="0"/>
              <a:t> – Introducción</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err="1"/>
              <a:t>Proof</a:t>
            </a:r>
            <a:r>
              <a:rPr lang="es-ES" sz="3200" dirty="0"/>
              <a:t> </a:t>
            </a:r>
            <a:r>
              <a:rPr lang="es-ES" sz="3200" dirty="0" err="1"/>
              <a:t>of</a:t>
            </a:r>
            <a:r>
              <a:rPr lang="es-ES" sz="3200" dirty="0"/>
              <a:t> </a:t>
            </a:r>
            <a:r>
              <a:rPr lang="es-ES" sz="3200" dirty="0" err="1"/>
              <a:t>Stake</a:t>
            </a:r>
            <a:r>
              <a:rPr lang="es-ES" sz="3200" dirty="0"/>
              <a:t> (</a:t>
            </a:r>
            <a:r>
              <a:rPr lang="es-ES" sz="3200" dirty="0" err="1"/>
              <a:t>PoS</a:t>
            </a:r>
            <a:r>
              <a:rPr lang="es-ES" sz="3200" dirty="0"/>
              <a:t>), es un mecanismo alternativo al "</a:t>
            </a:r>
            <a:r>
              <a:rPr lang="es-ES" sz="3200" dirty="0" err="1"/>
              <a:t>Proof</a:t>
            </a:r>
            <a:r>
              <a:rPr lang="es-ES" sz="3200" dirty="0"/>
              <a:t> </a:t>
            </a:r>
            <a:r>
              <a:rPr lang="es-ES" sz="3200" dirty="0" err="1"/>
              <a:t>of</a:t>
            </a:r>
            <a:r>
              <a:rPr lang="es-ES" sz="3200" dirty="0"/>
              <a:t> </a:t>
            </a:r>
            <a:r>
              <a:rPr lang="es-ES" sz="3200" dirty="0" err="1"/>
              <a:t>Work</a:t>
            </a:r>
            <a:r>
              <a:rPr lang="es-ES" sz="3200" dirty="0"/>
              <a:t>" (</a:t>
            </a:r>
            <a:r>
              <a:rPr lang="es-ES" sz="3200" dirty="0" err="1"/>
              <a:t>PoW</a:t>
            </a:r>
            <a:r>
              <a:rPr lang="es-ES" sz="3200" dirty="0"/>
              <a:t>) para alcanzar el consenso en las redes de </a:t>
            </a:r>
            <a:r>
              <a:rPr lang="es-ES" sz="3200" dirty="0" err="1"/>
              <a:t>blockchain</a:t>
            </a:r>
            <a:r>
              <a:rPr lang="es-ES" sz="3200" dirty="0"/>
              <a:t>. </a:t>
            </a:r>
          </a:p>
          <a:p>
            <a:r>
              <a:rPr lang="es-ES" sz="3200" dirty="0"/>
              <a:t>Fue introducido como una solución a algunos de los problemas asociados con el </a:t>
            </a:r>
            <a:r>
              <a:rPr lang="es-ES" sz="3200" dirty="0" err="1"/>
              <a:t>PoW</a:t>
            </a:r>
            <a:r>
              <a:rPr lang="es-ES" sz="3200" dirty="0"/>
              <a:t>, particularmente el alto consumo de energía. </a:t>
            </a:r>
          </a:p>
          <a:p>
            <a:r>
              <a:rPr lang="es-ES" sz="3200" dirty="0"/>
              <a:t>En </a:t>
            </a:r>
            <a:r>
              <a:rPr lang="es-ES" sz="3200" dirty="0" err="1"/>
              <a:t>PoS</a:t>
            </a:r>
            <a:r>
              <a:rPr lang="es-ES" sz="3200" dirty="0"/>
              <a:t>, la capacidad de un nodo para validar bloques de transacciones se basa en la cantidad de moneda (o '</a:t>
            </a:r>
            <a:r>
              <a:rPr lang="es-ES" sz="3200" dirty="0" err="1"/>
              <a:t>stake</a:t>
            </a:r>
            <a:r>
              <a:rPr lang="es-ES" sz="3200" dirty="0"/>
              <a:t>') que tiene en la red, en lugar de su capacidad para resolver desafíos criptográficos como en </a:t>
            </a:r>
            <a:r>
              <a:rPr lang="es-ES" sz="3200" dirty="0" err="1"/>
              <a:t>PoW</a:t>
            </a:r>
            <a:r>
              <a:rPr lang="es-ES" sz="3200" dirty="0"/>
              <a:t>.</a:t>
            </a:r>
            <a:endParaRPr lang="es-ES" sz="1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60</a:t>
            </a:fld>
            <a:endParaRPr lang="es-ES"/>
          </a:p>
        </p:txBody>
      </p:sp>
    </p:spTree>
    <p:extLst>
      <p:ext uri="{BB962C8B-B14F-4D97-AF65-F5344CB8AC3E}">
        <p14:creationId xmlns:p14="http://schemas.microsoft.com/office/powerpoint/2010/main" val="28971561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PoW</a:t>
            </a:r>
            <a:r>
              <a:rPr lang="es-ES" sz="4400" dirty="0"/>
              <a:t> – Fases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Selección de validadores:</a:t>
            </a:r>
          </a:p>
          <a:p>
            <a:pPr lvl="1"/>
            <a:r>
              <a:rPr lang="es-ES" sz="2000" dirty="0"/>
              <a:t>Los validadores son seleccionados para crear un nuevo bloque, basándose en su participación en la red. Esta participación se mide generalmente por la cantidad de moneda que poseen y, en algunos casos, por el tiempo durante el cual la han mantenido.</a:t>
            </a:r>
          </a:p>
          <a:p>
            <a:r>
              <a:rPr lang="es-ES" sz="3200" dirty="0"/>
              <a:t>Validación de bloques:</a:t>
            </a:r>
          </a:p>
          <a:p>
            <a:pPr lvl="1"/>
            <a:r>
              <a:rPr lang="es-ES" sz="2000" dirty="0"/>
              <a:t>Los validadores son responsables de verificar las transacciones y añadir nuevas a la </a:t>
            </a:r>
            <a:r>
              <a:rPr lang="es-ES" sz="2000" dirty="0" err="1"/>
              <a:t>blockchain</a:t>
            </a:r>
            <a:r>
              <a:rPr lang="es-ES" sz="2000" dirty="0"/>
              <a:t>. </a:t>
            </a:r>
          </a:p>
          <a:p>
            <a:pPr lvl="1"/>
            <a:r>
              <a:rPr lang="es-ES" sz="2000" dirty="0"/>
              <a:t>A diferencia del </a:t>
            </a:r>
            <a:r>
              <a:rPr lang="es-ES" sz="2000" dirty="0" err="1"/>
              <a:t>PoW</a:t>
            </a:r>
            <a:r>
              <a:rPr lang="es-ES" sz="2000" dirty="0"/>
              <a:t>, no hay un proceso de minería intensivo en recursos.</a:t>
            </a:r>
          </a:p>
          <a:p>
            <a:r>
              <a:rPr lang="es-ES" sz="3200" dirty="0"/>
              <a:t>Recompensas:</a:t>
            </a:r>
          </a:p>
          <a:p>
            <a:pPr lvl="1"/>
            <a:r>
              <a:rPr lang="es-ES" sz="2000" dirty="0"/>
              <a:t>Los validadores son recompensados con tarifas de transacción o, en algunos casos, con nuevas monedas. </a:t>
            </a:r>
          </a:p>
          <a:p>
            <a:pPr lvl="1"/>
            <a:r>
              <a:rPr lang="es-ES" sz="2000" dirty="0"/>
              <a:t>No se requiere un hardware especializado, lo que reduce significativamente el consumo de energía en comparación con </a:t>
            </a:r>
            <a:r>
              <a:rPr lang="es-ES" sz="2000" dirty="0" err="1"/>
              <a:t>PoW</a:t>
            </a:r>
            <a:r>
              <a:rPr lang="es-ES" sz="2000" dirty="0"/>
              <a:t>.</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61</a:t>
            </a:fld>
            <a:endParaRPr lang="es-ES"/>
          </a:p>
        </p:txBody>
      </p:sp>
    </p:spTree>
    <p:extLst>
      <p:ext uri="{BB962C8B-B14F-4D97-AF65-F5344CB8AC3E}">
        <p14:creationId xmlns:p14="http://schemas.microsoft.com/office/powerpoint/2010/main" val="17049417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PoW</a:t>
            </a:r>
            <a:r>
              <a:rPr lang="es-ES" sz="4400" dirty="0"/>
              <a:t> – Ventajas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Eficiencia energética: Elimina la necesidad de poder computacional intensivo y, por lo tanto, consume mucha menos energía que </a:t>
            </a:r>
            <a:r>
              <a:rPr lang="es-ES" sz="3200" dirty="0" err="1"/>
              <a:t>PoW</a:t>
            </a:r>
            <a:r>
              <a:rPr lang="es-ES" sz="3200" dirty="0"/>
              <a:t>.</a:t>
            </a:r>
          </a:p>
          <a:p>
            <a:r>
              <a:rPr lang="es-ES" sz="3200" dirty="0"/>
              <a:t>Menor riesgo de centralización: Dado que no se requiere equipo especializado, existe un menor riesgo de que la minería se centralice en aquellos con recursos para comprar hardware especializado.</a:t>
            </a:r>
          </a:p>
          <a:p>
            <a:r>
              <a:rPr lang="es-ES" sz="3200" dirty="0"/>
              <a:t>Seguridad: Algunas variantes de </a:t>
            </a:r>
            <a:r>
              <a:rPr lang="es-ES" sz="3200" dirty="0" err="1"/>
              <a:t>PoS</a:t>
            </a:r>
            <a:r>
              <a:rPr lang="es-ES" sz="3200" dirty="0"/>
              <a:t> incorporan medidas adicionales para garantizar la seguridad y reducir la posibilidad de ataques maliciosos, como el "</a:t>
            </a:r>
            <a:r>
              <a:rPr lang="es-ES" sz="3200" dirty="0" err="1"/>
              <a:t>Nothing</a:t>
            </a:r>
            <a:r>
              <a:rPr lang="es-ES" sz="3200" dirty="0"/>
              <a:t> at </a:t>
            </a:r>
            <a:r>
              <a:rPr lang="es-ES" sz="3200" dirty="0" err="1"/>
              <a:t>Stake</a:t>
            </a:r>
            <a:r>
              <a:rPr lang="es-ES" sz="3200" dirty="0"/>
              <a:t>".</a:t>
            </a:r>
            <a:endParaRPr lang="es-ES" sz="20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62</a:t>
            </a:fld>
            <a:endParaRPr lang="es-ES"/>
          </a:p>
        </p:txBody>
      </p:sp>
    </p:spTree>
    <p:extLst>
      <p:ext uri="{BB962C8B-B14F-4D97-AF65-F5344CB8AC3E}">
        <p14:creationId xmlns:p14="http://schemas.microsoft.com/office/powerpoint/2010/main" val="7626977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sz="4400" dirty="0"/>
              <a:t>Algoritmos de consenso: </a:t>
            </a:r>
            <a:r>
              <a:rPr lang="es-ES" sz="4400" dirty="0" err="1"/>
              <a:t>PoW</a:t>
            </a:r>
            <a:r>
              <a:rPr lang="es-ES" sz="4400" dirty="0"/>
              <a:t> – </a:t>
            </a:r>
            <a:r>
              <a:rPr lang="es-ES" dirty="0"/>
              <a:t>Desv</a:t>
            </a:r>
            <a:r>
              <a:rPr lang="es-ES" sz="4400" dirty="0"/>
              <a:t>entajas</a:t>
            </a:r>
            <a:endParaRPr lang="es-ES" dirty="0">
              <a:solidFill>
                <a:srgbClr val="CB0017"/>
              </a:solidFill>
            </a:endParaRP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sz="3200" dirty="0"/>
              <a:t>Riqueza = Poder: Una crítica es que </a:t>
            </a:r>
            <a:r>
              <a:rPr lang="es-ES" sz="3200" dirty="0" err="1"/>
              <a:t>PoS</a:t>
            </a:r>
            <a:r>
              <a:rPr lang="es-ES" sz="3200" dirty="0"/>
              <a:t> favorece a aquellos que ya tienen grandes cantidades de moneda, potencialmente llevando a una centralización del poder financiero.</a:t>
            </a:r>
          </a:p>
          <a:p>
            <a:r>
              <a:rPr lang="es-ES" sz="3200" dirty="0"/>
              <a:t>Nada en Juego: Existe el desafío del problema de "</a:t>
            </a:r>
            <a:r>
              <a:rPr lang="es-ES" sz="3200" dirty="0" err="1"/>
              <a:t>Nothing</a:t>
            </a:r>
            <a:r>
              <a:rPr lang="es-ES" sz="3200" dirty="0"/>
              <a:t> at </a:t>
            </a:r>
            <a:r>
              <a:rPr lang="es-ES" sz="3200" dirty="0" err="1"/>
              <a:t>Stake</a:t>
            </a:r>
            <a:r>
              <a:rPr lang="es-ES" sz="3200" dirty="0"/>
              <a:t>", donde los validadores pueden querer validar en múltiples cadenas de bloques para maximizar sus recompensas, aunque esto se aborda en diseños más recientes de </a:t>
            </a:r>
            <a:r>
              <a:rPr lang="es-ES" sz="3200" dirty="0" err="1"/>
              <a:t>PoS</a:t>
            </a:r>
            <a:r>
              <a:rPr lang="es-ES" sz="3200" dirty="0"/>
              <a:t>.</a:t>
            </a:r>
          </a:p>
          <a:p>
            <a:r>
              <a:rPr lang="es-ES" sz="3200" dirty="0"/>
              <a:t>Ataques del 51%: Mientras que en </a:t>
            </a:r>
            <a:r>
              <a:rPr lang="es-ES" sz="3200" dirty="0" err="1"/>
              <a:t>PoW</a:t>
            </a:r>
            <a:r>
              <a:rPr lang="es-ES" sz="3200" dirty="0"/>
              <a:t> un ataque del 51% requiere controlar el 51% del esfuerzo de cómputo, en </a:t>
            </a:r>
            <a:r>
              <a:rPr lang="es-ES" sz="3200" dirty="0" err="1"/>
              <a:t>PoS</a:t>
            </a:r>
            <a:r>
              <a:rPr lang="es-ES" sz="3200" dirty="0"/>
              <a:t>, esto implicaría poseer el 51% de la moneda, lo cual es teóricamente más difícil de lograr.</a:t>
            </a:r>
            <a:endParaRPr lang="es-ES" sz="2000" dirty="0"/>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63</a:t>
            </a:fld>
            <a:endParaRPr lang="es-ES"/>
          </a:p>
        </p:txBody>
      </p:sp>
    </p:spTree>
    <p:extLst>
      <p:ext uri="{BB962C8B-B14F-4D97-AF65-F5344CB8AC3E}">
        <p14:creationId xmlns:p14="http://schemas.microsoft.com/office/powerpoint/2010/main" val="32367605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ceHolder 1">
            <a:extLst>
              <a:ext uri="{FF2B5EF4-FFF2-40B4-BE49-F238E27FC236}">
                <a16:creationId xmlns:a16="http://schemas.microsoft.com/office/drawing/2014/main" id="{11BAE244-2406-09C7-E8D8-EFA74BA239B2}"/>
              </a:ext>
            </a:extLst>
          </p:cNvPr>
          <p:cNvSpPr txBox="1">
            <a:spLocks/>
          </p:cNvSpPr>
          <p:nvPr/>
        </p:nvSpPr>
        <p:spPr>
          <a:xfrm>
            <a:off x="2036065" y="509432"/>
            <a:ext cx="8195093" cy="3875400"/>
          </a:xfrm>
          <a:prstGeom prst="rect">
            <a:avLst/>
          </a:prstGeom>
          <a:noFill/>
          <a:ln w="0">
            <a:noFill/>
          </a:ln>
        </p:spPr>
        <p:txBody>
          <a:bodyPr lIns="0" tIns="0" rIns="0" bIns="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Aft>
                <a:spcPts val="1414"/>
              </a:spcAft>
            </a:pPr>
            <a:r>
              <a:rPr lang="es-ES" sz="4800" b="1" spc="-1" dirty="0">
                <a:solidFill>
                  <a:srgbClr val="CB0017"/>
                </a:solidFill>
                <a:latin typeface="Corbel"/>
              </a:rPr>
              <a:t>Sistemas Distribuidos</a:t>
            </a:r>
            <a:endParaRPr lang="es-ES" sz="1300" b="1" spc="-1" dirty="0">
              <a:solidFill>
                <a:srgbClr val="CB0017"/>
              </a:solidFill>
              <a:latin typeface="Corbel"/>
            </a:endParaRPr>
          </a:p>
          <a:p>
            <a:pPr algn="ctr">
              <a:lnSpc>
                <a:spcPct val="100000"/>
              </a:lnSpc>
              <a:spcAft>
                <a:spcPts val="567"/>
              </a:spcAft>
            </a:pPr>
            <a:r>
              <a:rPr lang="es-ES" sz="4000" b="1" spc="-1" dirty="0">
                <a:solidFill>
                  <a:srgbClr val="CB0017"/>
                </a:solidFill>
                <a:latin typeface="Corbel"/>
              </a:rPr>
              <a:t>Bloque II </a:t>
            </a:r>
          </a:p>
          <a:p>
            <a:pPr algn="ctr">
              <a:lnSpc>
                <a:spcPct val="100000"/>
              </a:lnSpc>
              <a:spcAft>
                <a:spcPts val="567"/>
              </a:spcAft>
            </a:pPr>
            <a:r>
              <a:rPr lang="es-ES" sz="3600" b="1" spc="-1" dirty="0">
                <a:solidFill>
                  <a:srgbClr val="CB0017"/>
                </a:solidFill>
                <a:latin typeface="Corbel"/>
              </a:rPr>
              <a:t>Desarrollo de sistemas distribuidos y aplicaciones web.</a:t>
            </a:r>
          </a:p>
          <a:p>
            <a:pPr algn="ctr">
              <a:lnSpc>
                <a:spcPct val="100000"/>
              </a:lnSpc>
              <a:spcAft>
                <a:spcPts val="567"/>
              </a:spcAft>
            </a:pPr>
            <a:r>
              <a:rPr lang="es-ES" sz="3600" b="1" spc="-1" dirty="0">
                <a:solidFill>
                  <a:srgbClr val="CB0017"/>
                </a:solidFill>
                <a:latin typeface="Corbel"/>
              </a:rPr>
              <a:t>Tema 3 .1</a:t>
            </a:r>
          </a:p>
          <a:p>
            <a:pPr algn="ctr">
              <a:lnSpc>
                <a:spcPct val="100000"/>
              </a:lnSpc>
              <a:spcAft>
                <a:spcPts val="567"/>
              </a:spcAft>
            </a:pPr>
            <a:r>
              <a:rPr lang="es-ES" sz="3600" b="1" spc="-1" dirty="0">
                <a:solidFill>
                  <a:srgbClr val="CB0017"/>
                </a:solidFill>
                <a:latin typeface="Corbel"/>
              </a:rPr>
              <a:t>Fundamentos de las tecnologías de comunicación de aplicaciones</a:t>
            </a:r>
          </a:p>
        </p:txBody>
      </p:sp>
      <p:sp>
        <p:nvSpPr>
          <p:cNvPr id="3" name="7 CuadroTexto_3">
            <a:extLst>
              <a:ext uri="{FF2B5EF4-FFF2-40B4-BE49-F238E27FC236}">
                <a16:creationId xmlns:a16="http://schemas.microsoft.com/office/drawing/2014/main" id="{8DEC0EF6-361E-0192-1263-123293496F7F}"/>
              </a:ext>
            </a:extLst>
          </p:cNvPr>
          <p:cNvSpPr/>
          <p:nvPr/>
        </p:nvSpPr>
        <p:spPr>
          <a:xfrm>
            <a:off x="4767014" y="6109234"/>
            <a:ext cx="249120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US" sz="1600" b="1" spc="-1" dirty="0">
                <a:solidFill>
                  <a:srgbClr val="FFFFFF"/>
                </a:solidFill>
                <a:latin typeface="Corbel"/>
              </a:rPr>
              <a:t>Nicolás Rodríguez</a:t>
            </a:r>
          </a:p>
          <a:p>
            <a:pPr algn="ctr">
              <a:lnSpc>
                <a:spcPct val="100000"/>
              </a:lnSpc>
            </a:pPr>
            <a:r>
              <a:rPr lang="en-US" sz="1600" b="1" spc="-1" dirty="0">
                <a:solidFill>
                  <a:srgbClr val="FFFFFF"/>
                </a:solidFill>
                <a:latin typeface="Corbel"/>
                <a:hlinkClick r:id="rId2"/>
              </a:rPr>
              <a:t>nicolas.rodriguez@urjc</a:t>
            </a:r>
            <a:r>
              <a:rPr lang="en-US" sz="1600" b="1" spc="-1">
                <a:solidFill>
                  <a:srgbClr val="FFFFFF"/>
                </a:solidFill>
                <a:latin typeface="Corbel"/>
                <a:hlinkClick r:id="rId2"/>
              </a:rPr>
              <a:t>.es</a:t>
            </a:r>
            <a:endParaRPr lang="en-US" sz="1600" spc="-1" dirty="0">
              <a:solidFill>
                <a:srgbClr val="FFFFFF"/>
              </a:solidFill>
              <a:latin typeface="Montserrat"/>
            </a:endParaRPr>
          </a:p>
        </p:txBody>
      </p:sp>
      <p:sp>
        <p:nvSpPr>
          <p:cNvPr id="8" name="Forma libre: forma 421">
            <a:extLst>
              <a:ext uri="{FF2B5EF4-FFF2-40B4-BE49-F238E27FC236}">
                <a16:creationId xmlns:a16="http://schemas.microsoft.com/office/drawing/2014/main" id="{EDE3D86E-5564-7827-58E0-3D3BA69429A9}"/>
              </a:ext>
            </a:extLst>
          </p:cNvPr>
          <p:cNvSpPr/>
          <p:nvPr/>
        </p:nvSpPr>
        <p:spPr>
          <a:xfrm>
            <a:off x="9568836" y="6109234"/>
            <a:ext cx="2491200" cy="651776"/>
          </a:xfrm>
          <a:custGeom>
            <a:avLst/>
            <a:gdLst/>
            <a:ahLst/>
            <a:cxnLst/>
            <a:rect l="0" t="0" r="r" b="b"/>
            <a:pathLst>
              <a:path w="2178" h="625">
                <a:moveTo>
                  <a:pt x="488" y="260"/>
                </a:moveTo>
                <a:cubicBezTo>
                  <a:pt x="470" y="228"/>
                  <a:pt x="440" y="215"/>
                  <a:pt x="405" y="215"/>
                </a:cubicBezTo>
                <a:cubicBezTo>
                  <a:pt x="355" y="215"/>
                  <a:pt x="314" y="251"/>
                  <a:pt x="314" y="312"/>
                </a:cubicBezTo>
                <a:cubicBezTo>
                  <a:pt x="314" y="374"/>
                  <a:pt x="352" y="409"/>
                  <a:pt x="407" y="409"/>
                </a:cubicBezTo>
                <a:cubicBezTo>
                  <a:pt x="442" y="409"/>
                  <a:pt x="472" y="389"/>
                  <a:pt x="489" y="360"/>
                </a:cubicBezTo>
                <a:lnTo>
                  <a:pt x="450" y="340"/>
                </a:lnTo>
                <a:cubicBezTo>
                  <a:pt x="442" y="361"/>
                  <a:pt x="428" y="367"/>
                  <a:pt x="412" y="367"/>
                </a:cubicBezTo>
                <a:cubicBezTo>
                  <a:pt x="383" y="367"/>
                  <a:pt x="370" y="343"/>
                  <a:pt x="370" y="312"/>
                </a:cubicBezTo>
                <a:cubicBezTo>
                  <a:pt x="370" y="280"/>
                  <a:pt x="381" y="257"/>
                  <a:pt x="412" y="257"/>
                </a:cubicBezTo>
                <a:cubicBezTo>
                  <a:pt x="420" y="257"/>
                  <a:pt x="437" y="261"/>
                  <a:pt x="446" y="282"/>
                </a:cubicBezTo>
                <a:lnTo>
                  <a:pt x="488" y="260"/>
                </a:lnTo>
                <a:moveTo>
                  <a:pt x="308" y="260"/>
                </a:moveTo>
                <a:cubicBezTo>
                  <a:pt x="290" y="228"/>
                  <a:pt x="260" y="215"/>
                  <a:pt x="225" y="215"/>
                </a:cubicBezTo>
                <a:cubicBezTo>
                  <a:pt x="175" y="215"/>
                  <a:pt x="134" y="251"/>
                  <a:pt x="134" y="312"/>
                </a:cubicBezTo>
                <a:cubicBezTo>
                  <a:pt x="134" y="374"/>
                  <a:pt x="172" y="409"/>
                  <a:pt x="227" y="409"/>
                </a:cubicBezTo>
                <a:cubicBezTo>
                  <a:pt x="262" y="409"/>
                  <a:pt x="292" y="389"/>
                  <a:pt x="309" y="360"/>
                </a:cubicBezTo>
                <a:lnTo>
                  <a:pt x="270" y="340"/>
                </a:lnTo>
                <a:cubicBezTo>
                  <a:pt x="262" y="361"/>
                  <a:pt x="249" y="367"/>
                  <a:pt x="232" y="367"/>
                </a:cubicBezTo>
                <a:cubicBezTo>
                  <a:pt x="203" y="367"/>
                  <a:pt x="190" y="343"/>
                  <a:pt x="190" y="312"/>
                </a:cubicBezTo>
                <a:cubicBezTo>
                  <a:pt x="190" y="280"/>
                  <a:pt x="201" y="257"/>
                  <a:pt x="232" y="257"/>
                </a:cubicBezTo>
                <a:cubicBezTo>
                  <a:pt x="240" y="257"/>
                  <a:pt x="257" y="261"/>
                  <a:pt x="266" y="282"/>
                </a:cubicBezTo>
                <a:lnTo>
                  <a:pt x="308" y="260"/>
                </a:lnTo>
                <a:moveTo>
                  <a:pt x="311" y="0"/>
                </a:moveTo>
                <a:cubicBezTo>
                  <a:pt x="226" y="0"/>
                  <a:pt x="150" y="32"/>
                  <a:pt x="92" y="90"/>
                </a:cubicBezTo>
                <a:cubicBezTo>
                  <a:pt x="33" y="151"/>
                  <a:pt x="0" y="230"/>
                  <a:pt x="0" y="312"/>
                </a:cubicBezTo>
                <a:cubicBezTo>
                  <a:pt x="0" y="395"/>
                  <a:pt x="32" y="471"/>
                  <a:pt x="92" y="531"/>
                </a:cubicBezTo>
                <a:cubicBezTo>
                  <a:pt x="151" y="591"/>
                  <a:pt x="229" y="624"/>
                  <a:pt x="311" y="624"/>
                </a:cubicBezTo>
                <a:cubicBezTo>
                  <a:pt x="393" y="624"/>
                  <a:pt x="473" y="591"/>
                  <a:pt x="534" y="531"/>
                </a:cubicBezTo>
                <a:cubicBezTo>
                  <a:pt x="592" y="473"/>
                  <a:pt x="623" y="397"/>
                  <a:pt x="623" y="312"/>
                </a:cubicBezTo>
                <a:cubicBezTo>
                  <a:pt x="623" y="227"/>
                  <a:pt x="592" y="150"/>
                  <a:pt x="533" y="91"/>
                </a:cubicBezTo>
                <a:cubicBezTo>
                  <a:pt x="473" y="32"/>
                  <a:pt x="397" y="0"/>
                  <a:pt x="311" y="0"/>
                </a:cubicBezTo>
                <a:moveTo>
                  <a:pt x="312" y="56"/>
                </a:moveTo>
                <a:cubicBezTo>
                  <a:pt x="382" y="56"/>
                  <a:pt x="444" y="83"/>
                  <a:pt x="493" y="131"/>
                </a:cubicBezTo>
                <a:cubicBezTo>
                  <a:pt x="541" y="179"/>
                  <a:pt x="567" y="243"/>
                  <a:pt x="567" y="312"/>
                </a:cubicBezTo>
                <a:cubicBezTo>
                  <a:pt x="567" y="382"/>
                  <a:pt x="542" y="443"/>
                  <a:pt x="494" y="490"/>
                </a:cubicBezTo>
                <a:cubicBezTo>
                  <a:pt x="443" y="540"/>
                  <a:pt x="379" y="566"/>
                  <a:pt x="312" y="566"/>
                </a:cubicBezTo>
                <a:cubicBezTo>
                  <a:pt x="244" y="566"/>
                  <a:pt x="181" y="540"/>
                  <a:pt x="132" y="491"/>
                </a:cubicBezTo>
                <a:cubicBezTo>
                  <a:pt x="84" y="442"/>
                  <a:pt x="57" y="378"/>
                  <a:pt x="57" y="312"/>
                </a:cubicBezTo>
                <a:cubicBezTo>
                  <a:pt x="57" y="244"/>
                  <a:pt x="84" y="180"/>
                  <a:pt x="132" y="131"/>
                </a:cubicBezTo>
                <a:cubicBezTo>
                  <a:pt x="180" y="82"/>
                  <a:pt x="242" y="56"/>
                  <a:pt x="312" y="56"/>
                </a:cubicBezTo>
                <a:moveTo>
                  <a:pt x="1095" y="0"/>
                </a:moveTo>
                <a:cubicBezTo>
                  <a:pt x="1009" y="0"/>
                  <a:pt x="936" y="30"/>
                  <a:pt x="876" y="91"/>
                </a:cubicBezTo>
                <a:cubicBezTo>
                  <a:pt x="815" y="153"/>
                  <a:pt x="784" y="227"/>
                  <a:pt x="784" y="312"/>
                </a:cubicBezTo>
                <a:cubicBezTo>
                  <a:pt x="784" y="397"/>
                  <a:pt x="815" y="470"/>
                  <a:pt x="876" y="531"/>
                </a:cubicBezTo>
                <a:cubicBezTo>
                  <a:pt x="938" y="593"/>
                  <a:pt x="1011" y="623"/>
                  <a:pt x="1095" y="623"/>
                </a:cubicBezTo>
                <a:cubicBezTo>
                  <a:pt x="1181" y="623"/>
                  <a:pt x="1255" y="592"/>
                  <a:pt x="1318" y="531"/>
                </a:cubicBezTo>
                <a:cubicBezTo>
                  <a:pt x="1378" y="472"/>
                  <a:pt x="1407" y="399"/>
                  <a:pt x="1407" y="312"/>
                </a:cubicBezTo>
                <a:cubicBezTo>
                  <a:pt x="1407" y="225"/>
                  <a:pt x="1377" y="151"/>
                  <a:pt x="1317" y="91"/>
                </a:cubicBezTo>
                <a:cubicBezTo>
                  <a:pt x="1256" y="30"/>
                  <a:pt x="1183" y="0"/>
                  <a:pt x="1095" y="0"/>
                </a:cubicBezTo>
                <a:moveTo>
                  <a:pt x="1096" y="56"/>
                </a:moveTo>
                <a:cubicBezTo>
                  <a:pt x="1167" y="56"/>
                  <a:pt x="1227" y="81"/>
                  <a:pt x="1276" y="131"/>
                </a:cubicBezTo>
                <a:cubicBezTo>
                  <a:pt x="1326" y="180"/>
                  <a:pt x="1351" y="241"/>
                  <a:pt x="1351" y="312"/>
                </a:cubicBezTo>
                <a:cubicBezTo>
                  <a:pt x="1351" y="383"/>
                  <a:pt x="1327" y="443"/>
                  <a:pt x="1278" y="490"/>
                </a:cubicBezTo>
                <a:cubicBezTo>
                  <a:pt x="1226" y="541"/>
                  <a:pt x="1166" y="566"/>
                  <a:pt x="1096" y="566"/>
                </a:cubicBezTo>
                <a:cubicBezTo>
                  <a:pt x="1027" y="566"/>
                  <a:pt x="966" y="541"/>
                  <a:pt x="916" y="491"/>
                </a:cubicBezTo>
                <a:cubicBezTo>
                  <a:pt x="866" y="440"/>
                  <a:pt x="840" y="381"/>
                  <a:pt x="840" y="312"/>
                </a:cubicBezTo>
                <a:cubicBezTo>
                  <a:pt x="840" y="243"/>
                  <a:pt x="866" y="183"/>
                  <a:pt x="917" y="131"/>
                </a:cubicBezTo>
                <a:cubicBezTo>
                  <a:pt x="966" y="81"/>
                  <a:pt x="1026" y="56"/>
                  <a:pt x="1096" y="56"/>
                </a:cubicBezTo>
                <a:moveTo>
                  <a:pt x="1139" y="154"/>
                </a:moveTo>
                <a:cubicBezTo>
                  <a:pt x="1139" y="178"/>
                  <a:pt x="1120" y="198"/>
                  <a:pt x="1096" y="198"/>
                </a:cubicBezTo>
                <a:cubicBezTo>
                  <a:pt x="1072" y="198"/>
                  <a:pt x="1052" y="178"/>
                  <a:pt x="1052" y="154"/>
                </a:cubicBezTo>
                <a:cubicBezTo>
                  <a:pt x="1052" y="130"/>
                  <a:pt x="1072" y="111"/>
                  <a:pt x="1096" y="111"/>
                </a:cubicBezTo>
                <a:cubicBezTo>
                  <a:pt x="1120" y="111"/>
                  <a:pt x="1139" y="130"/>
                  <a:pt x="1139" y="154"/>
                </a:cubicBezTo>
                <a:moveTo>
                  <a:pt x="1180" y="235"/>
                </a:moveTo>
                <a:cubicBezTo>
                  <a:pt x="1180" y="224"/>
                  <a:pt x="1171" y="215"/>
                  <a:pt x="1159" y="215"/>
                </a:cubicBezTo>
                <a:lnTo>
                  <a:pt x="1032" y="215"/>
                </a:lnTo>
                <a:cubicBezTo>
                  <a:pt x="1021" y="215"/>
                  <a:pt x="1012" y="224"/>
                  <a:pt x="1012" y="235"/>
                </a:cubicBezTo>
                <a:lnTo>
                  <a:pt x="1012" y="362"/>
                </a:lnTo>
                <a:lnTo>
                  <a:pt x="1047" y="362"/>
                </a:lnTo>
                <a:lnTo>
                  <a:pt x="1047" y="513"/>
                </a:lnTo>
                <a:lnTo>
                  <a:pt x="1144" y="513"/>
                </a:lnTo>
                <a:lnTo>
                  <a:pt x="1144" y="362"/>
                </a:lnTo>
                <a:lnTo>
                  <a:pt x="1180" y="362"/>
                </a:lnTo>
                <a:lnTo>
                  <a:pt x="1180" y="235"/>
                </a:lnTo>
                <a:moveTo>
                  <a:pt x="1731" y="261"/>
                </a:moveTo>
                <a:lnTo>
                  <a:pt x="1704" y="261"/>
                </a:lnTo>
                <a:lnTo>
                  <a:pt x="1764" y="329"/>
                </a:lnTo>
                <a:lnTo>
                  <a:pt x="1825" y="261"/>
                </a:lnTo>
                <a:lnTo>
                  <a:pt x="1803" y="261"/>
                </a:lnTo>
                <a:cubicBezTo>
                  <a:pt x="1808" y="228"/>
                  <a:pt x="1837" y="207"/>
                  <a:pt x="1870" y="209"/>
                </a:cubicBezTo>
                <a:cubicBezTo>
                  <a:pt x="1872" y="210"/>
                  <a:pt x="1873" y="209"/>
                  <a:pt x="1874" y="209"/>
                </a:cubicBezTo>
                <a:cubicBezTo>
                  <a:pt x="1929" y="209"/>
                  <a:pt x="1951" y="251"/>
                  <a:pt x="1953" y="312"/>
                </a:cubicBezTo>
                <a:cubicBezTo>
                  <a:pt x="1954" y="376"/>
                  <a:pt x="1918" y="415"/>
                  <a:pt x="1874" y="414"/>
                </a:cubicBezTo>
                <a:cubicBezTo>
                  <a:pt x="1829" y="413"/>
                  <a:pt x="1812" y="392"/>
                  <a:pt x="1805" y="359"/>
                </a:cubicBezTo>
                <a:lnTo>
                  <a:pt x="1724" y="359"/>
                </a:lnTo>
                <a:cubicBezTo>
                  <a:pt x="1737" y="435"/>
                  <a:pt x="1793" y="479"/>
                  <a:pt x="1873" y="479"/>
                </a:cubicBezTo>
                <a:cubicBezTo>
                  <a:pt x="1962" y="479"/>
                  <a:pt x="2027" y="404"/>
                  <a:pt x="2027" y="312"/>
                </a:cubicBezTo>
                <a:cubicBezTo>
                  <a:pt x="2027" y="213"/>
                  <a:pt x="1963" y="144"/>
                  <a:pt x="1873" y="144"/>
                </a:cubicBezTo>
                <a:cubicBezTo>
                  <a:pt x="1870" y="144"/>
                  <a:pt x="1867" y="144"/>
                  <a:pt x="1865" y="144"/>
                </a:cubicBezTo>
                <a:cubicBezTo>
                  <a:pt x="1864" y="144"/>
                  <a:pt x="1863" y="144"/>
                  <a:pt x="1863" y="144"/>
                </a:cubicBezTo>
                <a:cubicBezTo>
                  <a:pt x="1807" y="145"/>
                  <a:pt x="1731" y="185"/>
                  <a:pt x="1731" y="261"/>
                </a:cubicBezTo>
                <a:moveTo>
                  <a:pt x="1858" y="0"/>
                </a:moveTo>
                <a:cubicBezTo>
                  <a:pt x="1690" y="5"/>
                  <a:pt x="1554" y="143"/>
                  <a:pt x="1554" y="312"/>
                </a:cubicBezTo>
                <a:cubicBezTo>
                  <a:pt x="1554" y="484"/>
                  <a:pt x="1694" y="623"/>
                  <a:pt x="1866" y="623"/>
                </a:cubicBezTo>
                <a:cubicBezTo>
                  <a:pt x="2038" y="623"/>
                  <a:pt x="2177" y="484"/>
                  <a:pt x="2177" y="312"/>
                </a:cubicBezTo>
                <a:cubicBezTo>
                  <a:pt x="2177" y="140"/>
                  <a:pt x="2037" y="0"/>
                  <a:pt x="1866" y="0"/>
                </a:cubicBezTo>
                <a:cubicBezTo>
                  <a:pt x="1863" y="0"/>
                  <a:pt x="1860" y="0"/>
                  <a:pt x="1858" y="0"/>
                </a:cubicBezTo>
                <a:moveTo>
                  <a:pt x="1857" y="54"/>
                </a:moveTo>
                <a:cubicBezTo>
                  <a:pt x="1860" y="54"/>
                  <a:pt x="1863" y="54"/>
                  <a:pt x="1866" y="54"/>
                </a:cubicBezTo>
                <a:cubicBezTo>
                  <a:pt x="2008" y="54"/>
                  <a:pt x="2124" y="169"/>
                  <a:pt x="2124" y="312"/>
                </a:cubicBezTo>
                <a:cubicBezTo>
                  <a:pt x="2124" y="454"/>
                  <a:pt x="2008" y="570"/>
                  <a:pt x="1866" y="570"/>
                </a:cubicBezTo>
                <a:cubicBezTo>
                  <a:pt x="1723" y="570"/>
                  <a:pt x="1608" y="454"/>
                  <a:pt x="1608" y="312"/>
                </a:cubicBezTo>
                <a:cubicBezTo>
                  <a:pt x="1608" y="172"/>
                  <a:pt x="1719" y="58"/>
                  <a:pt x="1857" y="54"/>
                </a:cubicBezTo>
                <a:close/>
              </a:path>
            </a:pathLst>
          </a:custGeom>
          <a:solidFill>
            <a:srgbClr val="666666"/>
          </a:solidFill>
          <a:ln w="0">
            <a:noFill/>
          </a:ln>
        </p:spPr>
        <p:txBody>
          <a:bodyPr/>
          <a:lstStyle/>
          <a:p>
            <a:endParaRPr lang="es-ES"/>
          </a:p>
        </p:txBody>
      </p:sp>
      <p:sp>
        <p:nvSpPr>
          <p:cNvPr id="4" name="Rectangle 1">
            <a:extLst>
              <a:ext uri="{FF2B5EF4-FFF2-40B4-BE49-F238E27FC236}">
                <a16:creationId xmlns:a16="http://schemas.microsoft.com/office/drawing/2014/main" id="{9CBAD1E4-B607-48B7-CED9-258367BD9280}"/>
              </a:ext>
            </a:extLst>
          </p:cNvPr>
          <p:cNvSpPr>
            <a:spLocks noChangeArrowheads="1"/>
          </p:cNvSpPr>
          <p:nvPr/>
        </p:nvSpPr>
        <p:spPr bwMode="auto">
          <a:xfrm>
            <a:off x="8298697" y="4892070"/>
            <a:ext cx="3864922" cy="1051530"/>
          </a:xfrm>
          <a:prstGeom prst="rect">
            <a:avLst/>
          </a:prstGeom>
          <a:solidFill>
            <a:srgbClr val="FEF8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1269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©2023 Autor Nicolás H. Rodríguez Uribe</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Algunos derechos reservados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Este documento se distribuye bajo la licencia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“Atribución-</a:t>
            </a:r>
            <a:r>
              <a:rPr kumimoji="0" lang="es-ES" altLang="es-ES" sz="1000" b="0" i="0" u="none" strike="noStrike" cap="none" normalizeH="0" baseline="0" dirty="0" err="1">
                <a:ln>
                  <a:noFill/>
                </a:ln>
                <a:solidFill>
                  <a:srgbClr val="212529"/>
                </a:solidFill>
                <a:effectLst/>
                <a:latin typeface="SFMono-Regular"/>
              </a:rPr>
              <a:t>CompartirIgual</a:t>
            </a:r>
            <a:r>
              <a:rPr kumimoji="0" lang="es-ES" altLang="es-ES" sz="1000" b="0" i="0" u="none" strike="noStrike" cap="none" normalizeH="0" baseline="0" dirty="0">
                <a:ln>
                  <a:noFill/>
                </a:ln>
                <a:solidFill>
                  <a:srgbClr val="212529"/>
                </a:solidFill>
                <a:effectLst/>
                <a:latin typeface="SFMono-Regular"/>
              </a:rPr>
              <a:t> 4.0 Internacional” de Creative </a:t>
            </a:r>
            <a:r>
              <a:rPr kumimoji="0" lang="es-ES" altLang="es-ES" sz="1000" b="0" i="0" u="none" strike="noStrike" cap="none" normalizeH="0" baseline="0" dirty="0" err="1">
                <a:ln>
                  <a:noFill/>
                </a:ln>
                <a:solidFill>
                  <a:srgbClr val="212529"/>
                </a:solidFill>
                <a:effectLst/>
                <a:latin typeface="SFMono-Regular"/>
              </a:rPr>
              <a:t>Commons</a:t>
            </a:r>
            <a:r>
              <a:rPr kumimoji="0" lang="es-ES" altLang="es-ES" sz="1000" b="0" i="0" u="none" strike="noStrike" cap="none" normalizeH="0" baseline="0" dirty="0">
                <a:ln>
                  <a:noFill/>
                </a:ln>
                <a:solidFill>
                  <a:srgbClr val="212529"/>
                </a:solidFill>
                <a:effectLst/>
                <a:latin typeface="SFMono-Regular"/>
              </a:rPr>
              <a:t>, disponible 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dirty="0">
                <a:ln>
                  <a:noFill/>
                </a:ln>
                <a:solidFill>
                  <a:srgbClr val="212529"/>
                </a:solidFill>
                <a:effectLst/>
                <a:latin typeface="SFMono-Regular"/>
              </a:rPr>
              <a:t>https://creativecommons.org/licenses/by-sa/4.0/deed.es</a:t>
            </a:r>
            <a:r>
              <a:rPr kumimoji="0" lang="es-ES" altLang="es-ES" sz="800" b="0" i="0" u="none" strike="noStrike" cap="none" normalizeH="0" baseline="0" dirty="0">
                <a:ln>
                  <a:noFill/>
                </a:ln>
                <a:solidFill>
                  <a:schemeClr val="tx1"/>
                </a:solidFill>
                <a:effectLst/>
              </a:rPr>
              <a:t> </a:t>
            </a: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57870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Tolerancia a fallos – Conceptos clave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Detección de fallos: Identificar rápidamente las partes del sistema que han fallado.</a:t>
            </a:r>
          </a:p>
          <a:p>
            <a:r>
              <a:rPr lang="es-ES" dirty="0"/>
              <a:t>Aislamiento de fallos: Limitar los efectos del fallo a la menor parte posible del sistema para evitar una falla total.</a:t>
            </a:r>
          </a:p>
          <a:p>
            <a:r>
              <a:rPr lang="es-ES" dirty="0"/>
              <a:t>Recuperación de fallos: Restaurar la operación normal del sistema después de un fallo, ya sea mediante la reanudación del componente fallido o su sustitución.</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7</a:t>
            </a:fld>
            <a:endParaRPr lang="es-ES"/>
          </a:p>
        </p:txBody>
      </p:sp>
    </p:spTree>
    <p:extLst>
      <p:ext uri="{BB962C8B-B14F-4D97-AF65-F5344CB8AC3E}">
        <p14:creationId xmlns:p14="http://schemas.microsoft.com/office/powerpoint/2010/main" val="2597711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Tolerancia a fallos – Conceptos clave</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Redundancia: Tener componentes o sistemas duplicados para que, en caso de fallo, otro pueda tomar el relevo. La redundancia puede ser:</a:t>
            </a:r>
          </a:p>
          <a:p>
            <a:pPr lvl="1"/>
            <a:r>
              <a:rPr lang="es-ES" dirty="0"/>
              <a:t>De hardware (servidores duplicados). </a:t>
            </a:r>
          </a:p>
          <a:p>
            <a:pPr lvl="1"/>
            <a:r>
              <a:rPr lang="es-ES" dirty="0"/>
              <a:t>De software (múltiples instancias de un servicio) o </a:t>
            </a:r>
          </a:p>
          <a:p>
            <a:pPr lvl="1"/>
            <a:r>
              <a:rPr lang="es-ES" dirty="0"/>
              <a:t>De datos (como replicación de bases de datos).</a:t>
            </a:r>
          </a:p>
          <a:p>
            <a:r>
              <a:rPr lang="es-ES" dirty="0"/>
              <a:t>Reintento: Capacidad para intentar nuevamente operaciones que han fallado y manejar errores de manera ágil.</a:t>
            </a:r>
          </a:p>
          <a:p>
            <a:r>
              <a:rPr lang="es-ES" dirty="0"/>
              <a:t>Persistencia del estado: Diseñar sistemas sin estado facilita la recuperación, mientras que, en sistemas con estado, es crucial asegurar la persistencia y coherencia de este.</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8</a:t>
            </a:fld>
            <a:endParaRPr lang="es-ES"/>
          </a:p>
        </p:txBody>
      </p:sp>
    </p:spTree>
    <p:extLst>
      <p:ext uri="{BB962C8B-B14F-4D97-AF65-F5344CB8AC3E}">
        <p14:creationId xmlns:p14="http://schemas.microsoft.com/office/powerpoint/2010/main" val="3321161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282F1-25B7-6A2B-F234-CA687E2D4AE7}"/>
              </a:ext>
            </a:extLst>
          </p:cNvPr>
          <p:cNvSpPr>
            <a:spLocks noGrp="1"/>
          </p:cNvSpPr>
          <p:nvPr>
            <p:ph type="title"/>
          </p:nvPr>
        </p:nvSpPr>
        <p:spPr>
          <a:xfrm>
            <a:off x="222287" y="352980"/>
            <a:ext cx="11747425" cy="666360"/>
          </a:xfrm>
        </p:spPr>
        <p:txBody>
          <a:bodyPr/>
          <a:lstStyle/>
          <a:p>
            <a:r>
              <a:rPr lang="es-ES" dirty="0">
                <a:solidFill>
                  <a:srgbClr val="CB0017"/>
                </a:solidFill>
              </a:rPr>
              <a:t>Tolerancia a fallos – Importancia</a:t>
            </a:r>
          </a:p>
        </p:txBody>
      </p:sp>
      <p:sp>
        <p:nvSpPr>
          <p:cNvPr id="5" name="Subtitle 4">
            <a:extLst>
              <a:ext uri="{FF2B5EF4-FFF2-40B4-BE49-F238E27FC236}">
                <a16:creationId xmlns:a16="http://schemas.microsoft.com/office/drawing/2014/main" id="{CA4367EF-420F-8AB9-B445-DF046B536613}"/>
              </a:ext>
            </a:extLst>
          </p:cNvPr>
          <p:cNvSpPr>
            <a:spLocks noGrp="1"/>
          </p:cNvSpPr>
          <p:nvPr>
            <p:ph type="subTitle" idx="10"/>
          </p:nvPr>
        </p:nvSpPr>
        <p:spPr>
          <a:xfrm>
            <a:off x="314279" y="1582560"/>
            <a:ext cx="11499595" cy="4589280"/>
          </a:xfrm>
        </p:spPr>
        <p:txBody>
          <a:bodyPr/>
          <a:lstStyle/>
          <a:p>
            <a:r>
              <a:rPr lang="es-ES" dirty="0"/>
              <a:t>Disponibilidad: Un sistema tolerante a fallos puede ofrecer una alta disponibilidad, lo cual es esencial para servicios críticos y operaciones empresariales continuas.</a:t>
            </a:r>
          </a:p>
          <a:p>
            <a:r>
              <a:rPr lang="es-ES" dirty="0"/>
              <a:t>Fiabilidad: Aumenta la confianza en el sistema, ya que puede manejar fallos sin interrumpir el servicio.</a:t>
            </a:r>
          </a:p>
          <a:p>
            <a:r>
              <a:rPr lang="es-ES" dirty="0"/>
              <a:t>Seguridad: En algunos casos, la tolerancia a fallos también implica mantener la seguridad del sistema en presencia de componentes defectuosos.</a:t>
            </a:r>
          </a:p>
        </p:txBody>
      </p:sp>
      <p:sp>
        <p:nvSpPr>
          <p:cNvPr id="2" name="Slide Number Placeholder 1">
            <a:extLst>
              <a:ext uri="{FF2B5EF4-FFF2-40B4-BE49-F238E27FC236}">
                <a16:creationId xmlns:a16="http://schemas.microsoft.com/office/drawing/2014/main" id="{958B7B1F-CCC8-0777-985E-CF0632738B40}"/>
              </a:ext>
            </a:extLst>
          </p:cNvPr>
          <p:cNvSpPr>
            <a:spLocks noGrp="1"/>
          </p:cNvSpPr>
          <p:nvPr>
            <p:ph type="sldNum" sz="quarter" idx="4"/>
          </p:nvPr>
        </p:nvSpPr>
        <p:spPr/>
        <p:txBody>
          <a:bodyPr/>
          <a:lstStyle/>
          <a:p>
            <a:fld id="{C3C68E28-6A0B-4E0D-A95D-AA2B793B8668}" type="slidenum">
              <a:rPr lang="es-ES" smtClean="0"/>
              <a:t>9</a:t>
            </a:fld>
            <a:endParaRPr lang="es-ES"/>
          </a:p>
        </p:txBody>
      </p:sp>
    </p:spTree>
    <p:extLst>
      <p:ext uri="{BB962C8B-B14F-4D97-AF65-F5344CB8AC3E}">
        <p14:creationId xmlns:p14="http://schemas.microsoft.com/office/powerpoint/2010/main" val="3088834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604</TotalTime>
  <Words>5981</Words>
  <Application>Microsoft Office PowerPoint</Application>
  <PresentationFormat>Widescreen</PresentationFormat>
  <Paragraphs>504</Paragraphs>
  <Slides>64</Slides>
  <Notes>46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64</vt:i4>
      </vt:variant>
    </vt:vector>
  </HeadingPairs>
  <TitlesOfParts>
    <vt:vector size="73" baseType="lpstr">
      <vt:lpstr>Arial</vt:lpstr>
      <vt:lpstr>Calibri</vt:lpstr>
      <vt:lpstr>Calibri Light</vt:lpstr>
      <vt:lpstr>Corbel</vt:lpstr>
      <vt:lpstr>Montserrat</vt:lpstr>
      <vt:lpstr>SFMono-Regular</vt:lpstr>
      <vt:lpstr>Söhne</vt:lpstr>
      <vt:lpstr>Office Theme</vt:lpstr>
      <vt:lpstr>Custom Design</vt:lpstr>
      <vt:lpstr>PowerPoint Presentation</vt:lpstr>
      <vt:lpstr>Índice</vt:lpstr>
      <vt:lpstr>Falacias de la computación distribuida</vt:lpstr>
      <vt:lpstr>Falacias de la computación distribuida</vt:lpstr>
      <vt:lpstr>Falacias de la computación distribuida</vt:lpstr>
      <vt:lpstr>Tolerancia a fallos – Introducción</vt:lpstr>
      <vt:lpstr>Tolerancia a fallos – Conceptos clave</vt:lpstr>
      <vt:lpstr>Tolerancia a fallos – Conceptos clave</vt:lpstr>
      <vt:lpstr>Tolerancia a fallos – Importancia</vt:lpstr>
      <vt:lpstr>Tolerancia a fallos – Desafíos</vt:lpstr>
      <vt:lpstr>Tolerancia a fallos – Ejemplos</vt:lpstr>
      <vt:lpstr>Sincronización – Introducción</vt:lpstr>
      <vt:lpstr>Sincronización – Conceptos clave</vt:lpstr>
      <vt:lpstr>Sincronización – Desafíos</vt:lpstr>
      <vt:lpstr>Sincronización – Estrategias y mecanismos</vt:lpstr>
      <vt:lpstr>Sincronización – Ejemplos</vt:lpstr>
      <vt:lpstr>El Problema de los Dos Generales</vt:lpstr>
      <vt:lpstr>El Problema de los Dos Generales</vt:lpstr>
      <vt:lpstr>El Problema de los Generales Bizantinos</vt:lpstr>
      <vt:lpstr>El Problema de los Generales Bizantinos</vt:lpstr>
      <vt:lpstr>El Problema de los Generales Bizantinos</vt:lpstr>
      <vt:lpstr>Índice</vt:lpstr>
      <vt:lpstr>Replicación y particionado – Introducción</vt:lpstr>
      <vt:lpstr>Replicación</vt:lpstr>
      <vt:lpstr>Particionado</vt:lpstr>
      <vt:lpstr>Transacciones</vt:lpstr>
      <vt:lpstr>Transacciones – Propiedades</vt:lpstr>
      <vt:lpstr>Índice</vt:lpstr>
      <vt:lpstr>Linealizabilidad – Introducción</vt:lpstr>
      <vt:lpstr>Linealizabilidad – Conceptos clave</vt:lpstr>
      <vt:lpstr>Consistencia causal – Introducción</vt:lpstr>
      <vt:lpstr>Consistencia causal – Conceptos clave</vt:lpstr>
      <vt:lpstr>Teorema CAP – Introducción</vt:lpstr>
      <vt:lpstr>Teorema CAP – Conceptos clave</vt:lpstr>
      <vt:lpstr>Teorema CAP – Conceptos clave</vt:lpstr>
      <vt:lpstr>Transacción en Dos Fases – Introducción</vt:lpstr>
      <vt:lpstr>Transacción en Dos Fases – Funcionamiento</vt:lpstr>
      <vt:lpstr>Transacción en Dos Fases – Conceptos clave</vt:lpstr>
      <vt:lpstr>Teorema FLP – Introducción</vt:lpstr>
      <vt:lpstr>Teorema FLP – Implicaciones</vt:lpstr>
      <vt:lpstr>Teorema FLP – Importancia</vt:lpstr>
      <vt:lpstr>Algoritmos de consenso: Paxos – Introducción</vt:lpstr>
      <vt:lpstr>Algoritmos de consenso: Paxos – Fases</vt:lpstr>
      <vt:lpstr>Algoritmos de consenso: Paxos – Conceptos clave</vt:lpstr>
      <vt:lpstr>Algoritmos de consenso: Paxos – Limitaciones</vt:lpstr>
      <vt:lpstr>Algoritmos de consenso: Paxos – Aplicaciones</vt:lpstr>
      <vt:lpstr>Algoritmos de consenso: Zab – Introducción</vt:lpstr>
      <vt:lpstr>Algoritmos de consenso: Zab – Fases</vt:lpstr>
      <vt:lpstr>Algoritmos de consenso: Zab – Conceptos clave</vt:lpstr>
      <vt:lpstr>Algoritmos de consenso: Zab – Limitaciones</vt:lpstr>
      <vt:lpstr>Algoritmos de consenso: Raft – Introducción</vt:lpstr>
      <vt:lpstr>Algoritmos de consenso: Raft – Fases</vt:lpstr>
      <vt:lpstr>Algoritmos de consenso: Raft – Fases</vt:lpstr>
      <vt:lpstr>Algoritmos de consenso: Raft – Fases</vt:lpstr>
      <vt:lpstr>Algoritmos de consenso: Raft – Conceptos clave</vt:lpstr>
      <vt:lpstr>Algoritmos de consenso: PoW – Introducción</vt:lpstr>
      <vt:lpstr>Algoritmos de consenso: PoW – Fases</vt:lpstr>
      <vt:lpstr>Algoritmos de consenso: PoW – Conceptos clave</vt:lpstr>
      <vt:lpstr>Algoritmos de consenso: PoW – Limitaciones</vt:lpstr>
      <vt:lpstr>Algoritmos de consenso: PoW – Introducción</vt:lpstr>
      <vt:lpstr>Algoritmos de consenso: PoW – Fases</vt:lpstr>
      <vt:lpstr>Algoritmos de consenso: PoW – Ventajas</vt:lpstr>
      <vt:lpstr>Algoritmos de consenso: PoW – Desventajas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Nicolás Rodríguez Uribe</dc:creator>
  <cp:lastModifiedBy>Nicolás Rodríguez Uribe</cp:lastModifiedBy>
  <cp:revision>1</cp:revision>
  <dcterms:created xsi:type="dcterms:W3CDTF">2023-09-13T15:54:56Z</dcterms:created>
  <dcterms:modified xsi:type="dcterms:W3CDTF">2023-12-15T10:13:24Z</dcterms:modified>
</cp:coreProperties>
</file>