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37"/>
  </p:notesMasterIdLst>
  <p:sldIdLst>
    <p:sldId id="256" r:id="rId3"/>
    <p:sldId id="257" r:id="rId4"/>
    <p:sldId id="262" r:id="rId5"/>
    <p:sldId id="258" r:id="rId6"/>
    <p:sldId id="294" r:id="rId7"/>
    <p:sldId id="264" r:id="rId8"/>
    <p:sldId id="263" r:id="rId9"/>
    <p:sldId id="266" r:id="rId10"/>
    <p:sldId id="295" r:id="rId11"/>
    <p:sldId id="260" r:id="rId12"/>
    <p:sldId id="259" r:id="rId13"/>
    <p:sldId id="296" r:id="rId14"/>
    <p:sldId id="268" r:id="rId15"/>
    <p:sldId id="302" r:id="rId16"/>
    <p:sldId id="267" r:id="rId17"/>
    <p:sldId id="303" r:id="rId18"/>
    <p:sldId id="269" r:id="rId19"/>
    <p:sldId id="270" r:id="rId20"/>
    <p:sldId id="271" r:id="rId21"/>
    <p:sldId id="272" r:id="rId22"/>
    <p:sldId id="297" r:id="rId23"/>
    <p:sldId id="274" r:id="rId24"/>
    <p:sldId id="275" r:id="rId25"/>
    <p:sldId id="298" r:id="rId26"/>
    <p:sldId id="276" r:id="rId27"/>
    <p:sldId id="277" r:id="rId28"/>
    <p:sldId id="278" r:id="rId29"/>
    <p:sldId id="279" r:id="rId30"/>
    <p:sldId id="299" r:id="rId31"/>
    <p:sldId id="280" r:id="rId32"/>
    <p:sldId id="281" r:id="rId33"/>
    <p:sldId id="282" r:id="rId34"/>
    <p:sldId id="283" r:id="rId35"/>
    <p:sldId id="304" r:id="rId3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BA6FE-9ABD-4862-8218-D8C8E3E7186B}" v="64" dt="2023-12-15T10:15:04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6/11/relationships/changesInfo" Target="changesInfos/changesInfo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microsoft.com/office/2015/10/relationships/revisionInfo" Target="revisionInfo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Rodríguez Uribe" userId="743eddab-4d2c-4c93-bdc4-e21608900313" providerId="ADAL" clId="{99ABA6FE-9ABD-4862-8218-D8C8E3E7186B}"/>
    <pc:docChg chg="undo custSel addSld delSld modSld sldOrd">
      <pc:chgData name="Nicolás Rodríguez Uribe" userId="743eddab-4d2c-4c93-bdc4-e21608900313" providerId="ADAL" clId="{99ABA6FE-9ABD-4862-8218-D8C8E3E7186B}" dt="2023-12-15T10:15:04.384" v="353" actId="1076"/>
      <pc:docMkLst>
        <pc:docMk/>
      </pc:docMkLst>
      <pc:sldChg chg="modSp mod">
        <pc:chgData name="Nicolás Rodríguez Uribe" userId="743eddab-4d2c-4c93-bdc4-e21608900313" providerId="ADAL" clId="{99ABA6FE-9ABD-4862-8218-D8C8E3E7186B}" dt="2023-12-11T10:52:51.552" v="2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99ABA6FE-9ABD-4862-8218-D8C8E3E7186B}" dt="2023-12-11T10:52:51.552" v="2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99ABA6FE-9ABD-4862-8218-D8C8E3E7186B}" dt="2023-12-13T09:36:18.692" v="343" actId="6549"/>
        <pc:sldMkLst>
          <pc:docMk/>
          <pc:sldMk cId="2047059153" sldId="257"/>
        </pc:sldMkLst>
        <pc:spChg chg="mod">
          <ac:chgData name="Nicolás Rodríguez Uribe" userId="743eddab-4d2c-4c93-bdc4-e21608900313" providerId="ADAL" clId="{99ABA6FE-9ABD-4862-8218-D8C8E3E7186B}" dt="2023-12-13T09:36:18.692" v="343" actId="6549"/>
          <ac:spMkLst>
            <pc:docMk/>
            <pc:sldMk cId="2047059153" sldId="257"/>
            <ac:spMk id="5" creationId="{CA4367EF-420F-8AB9-B445-DF046B536613}"/>
          </ac:spMkLst>
        </pc:spChg>
      </pc:sldChg>
      <pc:sldChg chg="modSp mod">
        <pc:chgData name="Nicolás Rodríguez Uribe" userId="743eddab-4d2c-4c93-bdc4-e21608900313" providerId="ADAL" clId="{99ABA6FE-9ABD-4862-8218-D8C8E3E7186B}" dt="2023-12-13T09:25:29.473" v="270" actId="20577"/>
        <pc:sldMkLst>
          <pc:docMk/>
          <pc:sldMk cId="1454864072" sldId="266"/>
        </pc:sldMkLst>
        <pc:spChg chg="mod">
          <ac:chgData name="Nicolás Rodríguez Uribe" userId="743eddab-4d2c-4c93-bdc4-e21608900313" providerId="ADAL" clId="{99ABA6FE-9ABD-4862-8218-D8C8E3E7186B}" dt="2023-12-13T09:25:29.473" v="270" actId="20577"/>
          <ac:spMkLst>
            <pc:docMk/>
            <pc:sldMk cId="1454864072" sldId="266"/>
            <ac:spMk id="5" creationId="{CA4367EF-420F-8AB9-B445-DF046B536613}"/>
          </ac:spMkLst>
        </pc:spChg>
      </pc:sldChg>
      <pc:sldChg chg="modSp mod">
        <pc:chgData name="Nicolás Rodríguez Uribe" userId="743eddab-4d2c-4c93-bdc4-e21608900313" providerId="ADAL" clId="{99ABA6FE-9ABD-4862-8218-D8C8E3E7186B}" dt="2023-12-15T10:14:23.739" v="348" actId="6549"/>
        <pc:sldMkLst>
          <pc:docMk/>
          <pc:sldMk cId="3532893801" sldId="267"/>
        </pc:sldMkLst>
        <pc:spChg chg="mod">
          <ac:chgData name="Nicolás Rodríguez Uribe" userId="743eddab-4d2c-4c93-bdc4-e21608900313" providerId="ADAL" clId="{99ABA6FE-9ABD-4862-8218-D8C8E3E7186B}" dt="2023-12-15T10:14:23.739" v="348" actId="6549"/>
          <ac:spMkLst>
            <pc:docMk/>
            <pc:sldMk cId="3532893801" sldId="267"/>
            <ac:spMk id="5" creationId="{CA4367EF-420F-8AB9-B445-DF046B536613}"/>
          </ac:spMkLst>
        </pc:spChg>
      </pc:sldChg>
      <pc:sldChg chg="modSp mod">
        <pc:chgData name="Nicolás Rodríguez Uribe" userId="743eddab-4d2c-4c93-bdc4-e21608900313" providerId="ADAL" clId="{99ABA6FE-9ABD-4862-8218-D8C8E3E7186B}" dt="2023-12-13T09:26:53.762" v="281" actId="6549"/>
        <pc:sldMkLst>
          <pc:docMk/>
          <pc:sldMk cId="1461868552" sldId="268"/>
        </pc:sldMkLst>
        <pc:spChg chg="mod">
          <ac:chgData name="Nicolás Rodríguez Uribe" userId="743eddab-4d2c-4c93-bdc4-e21608900313" providerId="ADAL" clId="{99ABA6FE-9ABD-4862-8218-D8C8E3E7186B}" dt="2023-12-13T09:26:53.762" v="281" actId="6549"/>
          <ac:spMkLst>
            <pc:docMk/>
            <pc:sldMk cId="1461868552" sldId="268"/>
            <ac:spMk id="5" creationId="{CA4367EF-420F-8AB9-B445-DF046B536613}"/>
          </ac:spMkLst>
        </pc:spChg>
      </pc:sldChg>
      <pc:sldChg chg="modSp mod">
        <pc:chgData name="Nicolás Rodríguez Uribe" userId="743eddab-4d2c-4c93-bdc4-e21608900313" providerId="ADAL" clId="{99ABA6FE-9ABD-4862-8218-D8C8E3E7186B}" dt="2023-12-13T09:27:38.953" v="288" actId="20577"/>
        <pc:sldMkLst>
          <pc:docMk/>
          <pc:sldMk cId="3085179720" sldId="269"/>
        </pc:sldMkLst>
        <pc:spChg chg="mod">
          <ac:chgData name="Nicolás Rodríguez Uribe" userId="743eddab-4d2c-4c93-bdc4-e21608900313" providerId="ADAL" clId="{99ABA6FE-9ABD-4862-8218-D8C8E3E7186B}" dt="2023-12-13T09:27:38.953" v="288" actId="20577"/>
          <ac:spMkLst>
            <pc:docMk/>
            <pc:sldMk cId="3085179720" sldId="269"/>
            <ac:spMk id="5" creationId="{CA4367EF-420F-8AB9-B445-DF046B536613}"/>
          </ac:spMkLst>
        </pc:spChg>
      </pc:sldChg>
      <pc:sldChg chg="addSp modSp">
        <pc:chgData name="Nicolás Rodríguez Uribe" userId="743eddab-4d2c-4c93-bdc4-e21608900313" providerId="ADAL" clId="{99ABA6FE-9ABD-4862-8218-D8C8E3E7186B}" dt="2023-12-15T10:14:55.319" v="351" actId="1076"/>
        <pc:sldMkLst>
          <pc:docMk/>
          <pc:sldMk cId="1748925761" sldId="274"/>
        </pc:sldMkLst>
        <pc:picChg chg="add mod">
          <ac:chgData name="Nicolás Rodríguez Uribe" userId="743eddab-4d2c-4c93-bdc4-e21608900313" providerId="ADAL" clId="{99ABA6FE-9ABD-4862-8218-D8C8E3E7186B}" dt="2023-12-15T10:14:55.319" v="351" actId="1076"/>
          <ac:picMkLst>
            <pc:docMk/>
            <pc:sldMk cId="1748925761" sldId="274"/>
            <ac:picMk id="3074" creationId="{D9C71300-B8F5-5181-F74B-075D8B40BC5E}"/>
          </ac:picMkLst>
        </pc:picChg>
      </pc:sldChg>
      <pc:sldChg chg="addSp delSp modSp">
        <pc:chgData name="Nicolás Rodríguez Uribe" userId="743eddab-4d2c-4c93-bdc4-e21608900313" providerId="ADAL" clId="{99ABA6FE-9ABD-4862-8218-D8C8E3E7186B}" dt="2023-12-15T10:14:45.858" v="349" actId="478"/>
        <pc:sldMkLst>
          <pc:docMk/>
          <pc:sldMk cId="2108313164" sldId="275"/>
        </pc:sldMkLst>
        <pc:picChg chg="add del mod">
          <ac:chgData name="Nicolás Rodríguez Uribe" userId="743eddab-4d2c-4c93-bdc4-e21608900313" providerId="ADAL" clId="{99ABA6FE-9ABD-4862-8218-D8C8E3E7186B}" dt="2023-12-15T10:14:45.858" v="349" actId="478"/>
          <ac:picMkLst>
            <pc:docMk/>
            <pc:sldMk cId="2108313164" sldId="275"/>
            <ac:picMk id="3" creationId="{42D57FA5-4C55-1CE6-DF4C-AA3D255F66F2}"/>
          </ac:picMkLst>
        </pc:picChg>
      </pc:sldChg>
      <pc:sldChg chg="addSp modSp mod">
        <pc:chgData name="Nicolás Rodríguez Uribe" userId="743eddab-4d2c-4c93-bdc4-e21608900313" providerId="ADAL" clId="{99ABA6FE-9ABD-4862-8218-D8C8E3E7186B}" dt="2023-12-15T10:15:04.384" v="353" actId="1076"/>
        <pc:sldMkLst>
          <pc:docMk/>
          <pc:sldMk cId="1733108276" sldId="276"/>
        </pc:sldMkLst>
        <pc:spChg chg="mod">
          <ac:chgData name="Nicolás Rodríguez Uribe" userId="743eddab-4d2c-4c93-bdc4-e21608900313" providerId="ADAL" clId="{99ABA6FE-9ABD-4862-8218-D8C8E3E7186B}" dt="2023-12-13T09:31:03.557" v="313" actId="6549"/>
          <ac:spMkLst>
            <pc:docMk/>
            <pc:sldMk cId="1733108276" sldId="276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99ABA6FE-9ABD-4862-8218-D8C8E3E7186B}" dt="2023-12-15T10:15:04.384" v="353" actId="1076"/>
          <ac:picMkLst>
            <pc:docMk/>
            <pc:sldMk cId="1733108276" sldId="276"/>
            <ac:picMk id="4098" creationId="{4F3220CD-B1DA-937E-2DCA-11A43EF4E6EE}"/>
          </ac:picMkLst>
        </pc:picChg>
      </pc:sldChg>
      <pc:sldChg chg="addSp modSp mod">
        <pc:chgData name="Nicolás Rodríguez Uribe" userId="743eddab-4d2c-4c93-bdc4-e21608900313" providerId="ADAL" clId="{99ABA6FE-9ABD-4862-8218-D8C8E3E7186B}" dt="2023-12-13T09:32:30.184" v="324" actId="1076"/>
        <pc:sldMkLst>
          <pc:docMk/>
          <pc:sldMk cId="3640779932" sldId="280"/>
        </pc:sldMkLst>
        <pc:spChg chg="mod">
          <ac:chgData name="Nicolás Rodríguez Uribe" userId="743eddab-4d2c-4c93-bdc4-e21608900313" providerId="ADAL" clId="{99ABA6FE-9ABD-4862-8218-D8C8E3E7186B}" dt="2023-12-13T09:32:01.473" v="315" actId="20577"/>
          <ac:spMkLst>
            <pc:docMk/>
            <pc:sldMk cId="3640779932" sldId="280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99ABA6FE-9ABD-4862-8218-D8C8E3E7186B}" dt="2023-12-13T09:32:30.184" v="324" actId="1076"/>
          <ac:picMkLst>
            <pc:docMk/>
            <pc:sldMk cId="3640779932" sldId="280"/>
            <ac:picMk id="6146" creationId="{BE669B11-D265-403A-15C7-21A625EEF870}"/>
          </ac:picMkLst>
        </pc:picChg>
      </pc:sldChg>
      <pc:sldChg chg="modSp mod">
        <pc:chgData name="Nicolás Rodríguez Uribe" userId="743eddab-4d2c-4c93-bdc4-e21608900313" providerId="ADAL" clId="{99ABA6FE-9ABD-4862-8218-D8C8E3E7186B}" dt="2023-12-13T09:33:26.466" v="331" actId="20577"/>
        <pc:sldMkLst>
          <pc:docMk/>
          <pc:sldMk cId="1930679432" sldId="281"/>
        </pc:sldMkLst>
        <pc:spChg chg="mod">
          <ac:chgData name="Nicolás Rodríguez Uribe" userId="743eddab-4d2c-4c93-bdc4-e21608900313" providerId="ADAL" clId="{99ABA6FE-9ABD-4862-8218-D8C8E3E7186B}" dt="2023-12-13T09:33:26.466" v="331" actId="20577"/>
          <ac:spMkLst>
            <pc:docMk/>
            <pc:sldMk cId="1930679432" sldId="281"/>
            <ac:spMk id="5" creationId="{CA4367EF-420F-8AB9-B445-DF046B536613}"/>
          </ac:spMkLst>
        </pc:spChg>
      </pc:sldChg>
      <pc:sldChg chg="addSp modSp add del mod">
        <pc:chgData name="Nicolás Rodríguez Uribe" userId="743eddab-4d2c-4c93-bdc4-e21608900313" providerId="ADAL" clId="{99ABA6FE-9ABD-4862-8218-D8C8E3E7186B}" dt="2023-12-13T09:35:06.512" v="335" actId="2696"/>
        <pc:sldMkLst>
          <pc:docMk/>
          <pc:sldMk cId="2602508539" sldId="284"/>
        </pc:sldMkLst>
        <pc:spChg chg="mod">
          <ac:chgData name="Nicolás Rodríguez Uribe" userId="743eddab-4d2c-4c93-bdc4-e21608900313" providerId="ADAL" clId="{99ABA6FE-9ABD-4862-8218-D8C8E3E7186B}" dt="2023-12-13T09:23:34.131" v="248" actId="6549"/>
          <ac:spMkLst>
            <pc:docMk/>
            <pc:sldMk cId="2602508539" sldId="28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9ABA6FE-9ABD-4862-8218-D8C8E3E7186B}" dt="2023-12-13T09:15:46.893" v="115" actId="20577"/>
          <ac:spMkLst>
            <pc:docMk/>
            <pc:sldMk cId="2602508539" sldId="284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99ABA6FE-9ABD-4862-8218-D8C8E3E7186B}" dt="2023-12-13T09:32:48.880" v="327" actId="1076"/>
          <ac:picMkLst>
            <pc:docMk/>
            <pc:sldMk cId="2602508539" sldId="284"/>
            <ac:picMk id="1026" creationId="{87326855-5825-E479-7C61-3CBDA289E37C}"/>
          </ac:picMkLst>
        </pc:picChg>
      </pc:sldChg>
      <pc:sldChg chg="modSp add del mod">
        <pc:chgData name="Nicolás Rodríguez Uribe" userId="743eddab-4d2c-4c93-bdc4-e21608900313" providerId="ADAL" clId="{99ABA6FE-9ABD-4862-8218-D8C8E3E7186B}" dt="2023-12-13T09:35:06.512" v="335" actId="2696"/>
        <pc:sldMkLst>
          <pc:docMk/>
          <pc:sldMk cId="3975307243" sldId="285"/>
        </pc:sldMkLst>
        <pc:spChg chg="mod">
          <ac:chgData name="Nicolás Rodríguez Uribe" userId="743eddab-4d2c-4c93-bdc4-e21608900313" providerId="ADAL" clId="{99ABA6FE-9ABD-4862-8218-D8C8E3E7186B}" dt="2023-12-13T09:23:38.037" v="249" actId="6549"/>
          <ac:spMkLst>
            <pc:docMk/>
            <pc:sldMk cId="3975307243" sldId="28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9ABA6FE-9ABD-4862-8218-D8C8E3E7186B}" dt="2023-12-13T08:52:01.621" v="59" actId="20577"/>
          <ac:spMkLst>
            <pc:docMk/>
            <pc:sldMk cId="3975307243" sldId="285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99ABA6FE-9ABD-4862-8218-D8C8E3E7186B}" dt="2023-12-13T09:35:06.512" v="335" actId="2696"/>
        <pc:sldMkLst>
          <pc:docMk/>
          <pc:sldMk cId="3158656984" sldId="286"/>
        </pc:sldMkLst>
        <pc:spChg chg="mod">
          <ac:chgData name="Nicolás Rodríguez Uribe" userId="743eddab-4d2c-4c93-bdc4-e21608900313" providerId="ADAL" clId="{99ABA6FE-9ABD-4862-8218-D8C8E3E7186B}" dt="2023-12-13T09:23:42.198" v="250" actId="6549"/>
          <ac:spMkLst>
            <pc:docMk/>
            <pc:sldMk cId="3158656984" sldId="28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9ABA6FE-9ABD-4862-8218-D8C8E3E7186B}" dt="2023-12-13T09:33:49.362" v="333" actId="20577"/>
          <ac:spMkLst>
            <pc:docMk/>
            <pc:sldMk cId="3158656984" sldId="286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99ABA6FE-9ABD-4862-8218-D8C8E3E7186B}" dt="2023-12-13T09:35:06.512" v="335" actId="2696"/>
        <pc:sldMkLst>
          <pc:docMk/>
          <pc:sldMk cId="3592212350" sldId="287"/>
        </pc:sldMkLst>
        <pc:spChg chg="mod">
          <ac:chgData name="Nicolás Rodríguez Uribe" userId="743eddab-4d2c-4c93-bdc4-e21608900313" providerId="ADAL" clId="{99ABA6FE-9ABD-4862-8218-D8C8E3E7186B}" dt="2023-12-13T09:23:54.293" v="261" actId="6549"/>
          <ac:spMkLst>
            <pc:docMk/>
            <pc:sldMk cId="3592212350" sldId="28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9ABA6FE-9ABD-4862-8218-D8C8E3E7186B}" dt="2023-12-13T08:53:19.919" v="83" actId="20577"/>
          <ac:spMkLst>
            <pc:docMk/>
            <pc:sldMk cId="3592212350" sldId="287"/>
            <ac:spMk id="5" creationId="{CA4367EF-420F-8AB9-B445-DF046B536613}"/>
          </ac:spMkLst>
        </pc:spChg>
      </pc:sldChg>
      <pc:sldChg chg="addSp modSp add del mod">
        <pc:chgData name="Nicolás Rodríguez Uribe" userId="743eddab-4d2c-4c93-bdc4-e21608900313" providerId="ADAL" clId="{99ABA6FE-9ABD-4862-8218-D8C8E3E7186B}" dt="2023-12-13T09:35:06.512" v="335" actId="2696"/>
        <pc:sldMkLst>
          <pc:docMk/>
          <pc:sldMk cId="783436584" sldId="288"/>
        </pc:sldMkLst>
        <pc:spChg chg="mod">
          <ac:chgData name="Nicolás Rodríguez Uribe" userId="743eddab-4d2c-4c93-bdc4-e21608900313" providerId="ADAL" clId="{99ABA6FE-9ABD-4862-8218-D8C8E3E7186B}" dt="2023-12-13T09:17:34.709" v="142" actId="20577"/>
          <ac:spMkLst>
            <pc:docMk/>
            <pc:sldMk cId="783436584" sldId="28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9ABA6FE-9ABD-4862-8218-D8C8E3E7186B}" dt="2023-12-13T09:15:35.763" v="110" actId="20577"/>
          <ac:spMkLst>
            <pc:docMk/>
            <pc:sldMk cId="783436584" sldId="288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99ABA6FE-9ABD-4862-8218-D8C8E3E7186B}" dt="2023-12-13T09:15:40.393" v="111" actId="1076"/>
          <ac:picMkLst>
            <pc:docMk/>
            <pc:sldMk cId="783436584" sldId="288"/>
            <ac:picMk id="2050" creationId="{C19A4478-A469-9FF2-3B2C-523B3655C3E6}"/>
          </ac:picMkLst>
        </pc:picChg>
      </pc:sldChg>
      <pc:sldChg chg="delSp modSp add del mod">
        <pc:chgData name="Nicolás Rodríguez Uribe" userId="743eddab-4d2c-4c93-bdc4-e21608900313" providerId="ADAL" clId="{99ABA6FE-9ABD-4862-8218-D8C8E3E7186B}" dt="2023-12-13T09:35:06.512" v="335" actId="2696"/>
        <pc:sldMkLst>
          <pc:docMk/>
          <pc:sldMk cId="1890283114" sldId="289"/>
        </pc:sldMkLst>
        <pc:spChg chg="mod">
          <ac:chgData name="Nicolás Rodríguez Uribe" userId="743eddab-4d2c-4c93-bdc4-e21608900313" providerId="ADAL" clId="{99ABA6FE-9ABD-4862-8218-D8C8E3E7186B}" dt="2023-12-13T09:17:39.500" v="152" actId="20577"/>
          <ac:spMkLst>
            <pc:docMk/>
            <pc:sldMk cId="1890283114" sldId="28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9ABA6FE-9ABD-4862-8218-D8C8E3E7186B}" dt="2023-12-13T09:34:09.574" v="334" actId="6549"/>
          <ac:spMkLst>
            <pc:docMk/>
            <pc:sldMk cId="1890283114" sldId="289"/>
            <ac:spMk id="5" creationId="{CA4367EF-420F-8AB9-B445-DF046B536613}"/>
          </ac:spMkLst>
        </pc:spChg>
        <pc:picChg chg="del">
          <ac:chgData name="Nicolás Rodríguez Uribe" userId="743eddab-4d2c-4c93-bdc4-e21608900313" providerId="ADAL" clId="{99ABA6FE-9ABD-4862-8218-D8C8E3E7186B}" dt="2023-12-13T09:16:30.886" v="118" actId="478"/>
          <ac:picMkLst>
            <pc:docMk/>
            <pc:sldMk cId="1890283114" sldId="289"/>
            <ac:picMk id="2050" creationId="{C19A4478-A469-9FF2-3B2C-523B3655C3E6}"/>
          </ac:picMkLst>
        </pc:picChg>
      </pc:sldChg>
      <pc:sldChg chg="modSp add del mod">
        <pc:chgData name="Nicolás Rodríguez Uribe" userId="743eddab-4d2c-4c93-bdc4-e21608900313" providerId="ADAL" clId="{99ABA6FE-9ABD-4862-8218-D8C8E3E7186B}" dt="2023-12-13T09:35:06.512" v="335" actId="2696"/>
        <pc:sldMkLst>
          <pc:docMk/>
          <pc:sldMk cId="4269697420" sldId="290"/>
        </pc:sldMkLst>
        <pc:spChg chg="mod">
          <ac:chgData name="Nicolás Rodríguez Uribe" userId="743eddab-4d2c-4c93-bdc4-e21608900313" providerId="ADAL" clId="{99ABA6FE-9ABD-4862-8218-D8C8E3E7186B}" dt="2023-12-13T09:17:44.530" v="162" actId="20577"/>
          <ac:spMkLst>
            <pc:docMk/>
            <pc:sldMk cId="4269697420" sldId="29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9ABA6FE-9ABD-4862-8218-D8C8E3E7186B}" dt="2023-12-13T09:17:15.427" v="132" actId="20577"/>
          <ac:spMkLst>
            <pc:docMk/>
            <pc:sldMk cId="4269697420" sldId="290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99ABA6FE-9ABD-4862-8218-D8C8E3E7186B}" dt="2023-12-13T09:21:53.546" v="224" actId="47"/>
        <pc:sldMkLst>
          <pc:docMk/>
          <pc:sldMk cId="3603672909" sldId="291"/>
        </pc:sldMkLst>
        <pc:spChg chg="mod">
          <ac:chgData name="Nicolás Rodríguez Uribe" userId="743eddab-4d2c-4c93-bdc4-e21608900313" providerId="ADAL" clId="{99ABA6FE-9ABD-4862-8218-D8C8E3E7186B}" dt="2023-12-13T09:20:28.488" v="166" actId="113"/>
          <ac:spMkLst>
            <pc:docMk/>
            <pc:sldMk cId="3603672909" sldId="291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99ABA6FE-9ABD-4862-8218-D8C8E3E7186B}" dt="2023-12-13T09:22:07.394" v="228" actId="47"/>
        <pc:sldMkLst>
          <pc:docMk/>
          <pc:sldMk cId="3595180804" sldId="292"/>
        </pc:sldMkLst>
        <pc:spChg chg="mod">
          <ac:chgData name="Nicolás Rodríguez Uribe" userId="743eddab-4d2c-4c93-bdc4-e21608900313" providerId="ADAL" clId="{99ABA6FE-9ABD-4862-8218-D8C8E3E7186B}" dt="2023-12-13T09:20:41.784" v="169" actId="113"/>
          <ac:spMkLst>
            <pc:docMk/>
            <pc:sldMk cId="3595180804" sldId="292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99ABA6FE-9ABD-4862-8218-D8C8E3E7186B}" dt="2023-12-13T09:22:20.642" v="232" actId="47"/>
        <pc:sldMkLst>
          <pc:docMk/>
          <pc:sldMk cId="786044082" sldId="293"/>
        </pc:sldMkLst>
        <pc:spChg chg="mod">
          <ac:chgData name="Nicolás Rodríguez Uribe" userId="743eddab-4d2c-4c93-bdc4-e21608900313" providerId="ADAL" clId="{99ABA6FE-9ABD-4862-8218-D8C8E3E7186B}" dt="2023-12-13T09:20:55.496" v="172" actId="113"/>
          <ac:spMkLst>
            <pc:docMk/>
            <pc:sldMk cId="786044082" sldId="29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9ABA6FE-9ABD-4862-8218-D8C8E3E7186B}" dt="2023-12-13T09:36:13.317" v="342" actId="6549"/>
        <pc:sldMkLst>
          <pc:docMk/>
          <pc:sldMk cId="917030281" sldId="294"/>
        </pc:sldMkLst>
        <pc:spChg chg="mod">
          <ac:chgData name="Nicolás Rodríguez Uribe" userId="743eddab-4d2c-4c93-bdc4-e21608900313" providerId="ADAL" clId="{99ABA6FE-9ABD-4862-8218-D8C8E3E7186B}" dt="2023-12-13T09:36:13.317" v="342" actId="6549"/>
          <ac:spMkLst>
            <pc:docMk/>
            <pc:sldMk cId="917030281" sldId="29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9ABA6FE-9ABD-4862-8218-D8C8E3E7186B}" dt="2023-12-13T09:36:07.465" v="341" actId="6549"/>
        <pc:sldMkLst>
          <pc:docMk/>
          <pc:sldMk cId="3547247845" sldId="295"/>
        </pc:sldMkLst>
        <pc:spChg chg="mod">
          <ac:chgData name="Nicolás Rodríguez Uribe" userId="743eddab-4d2c-4c93-bdc4-e21608900313" providerId="ADAL" clId="{99ABA6FE-9ABD-4862-8218-D8C8E3E7186B}" dt="2023-12-13T09:36:07.465" v="341" actId="6549"/>
          <ac:spMkLst>
            <pc:docMk/>
            <pc:sldMk cId="3547247845" sldId="295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9ABA6FE-9ABD-4862-8218-D8C8E3E7186B}" dt="2023-12-13T09:36:02.045" v="340" actId="6549"/>
        <pc:sldMkLst>
          <pc:docMk/>
          <pc:sldMk cId="1153252078" sldId="296"/>
        </pc:sldMkLst>
        <pc:spChg chg="mod">
          <ac:chgData name="Nicolás Rodríguez Uribe" userId="743eddab-4d2c-4c93-bdc4-e21608900313" providerId="ADAL" clId="{99ABA6FE-9ABD-4862-8218-D8C8E3E7186B}" dt="2023-12-13T09:36:02.045" v="340" actId="6549"/>
          <ac:spMkLst>
            <pc:docMk/>
            <pc:sldMk cId="1153252078" sldId="29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9ABA6FE-9ABD-4862-8218-D8C8E3E7186B}" dt="2023-12-13T09:35:48.229" v="338" actId="6549"/>
        <pc:sldMkLst>
          <pc:docMk/>
          <pc:sldMk cId="1684214702" sldId="297"/>
        </pc:sldMkLst>
        <pc:spChg chg="mod">
          <ac:chgData name="Nicolás Rodríguez Uribe" userId="743eddab-4d2c-4c93-bdc4-e21608900313" providerId="ADAL" clId="{99ABA6FE-9ABD-4862-8218-D8C8E3E7186B}" dt="2023-12-13T09:35:48.229" v="338" actId="6549"/>
          <ac:spMkLst>
            <pc:docMk/>
            <pc:sldMk cId="1684214702" sldId="29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9ABA6FE-9ABD-4862-8218-D8C8E3E7186B}" dt="2023-12-13T09:35:40.661" v="337" actId="6549"/>
        <pc:sldMkLst>
          <pc:docMk/>
          <pc:sldMk cId="212269805" sldId="298"/>
        </pc:sldMkLst>
        <pc:spChg chg="mod">
          <ac:chgData name="Nicolás Rodríguez Uribe" userId="743eddab-4d2c-4c93-bdc4-e21608900313" providerId="ADAL" clId="{99ABA6FE-9ABD-4862-8218-D8C8E3E7186B}" dt="2023-12-13T09:35:40.661" v="337" actId="6549"/>
          <ac:spMkLst>
            <pc:docMk/>
            <pc:sldMk cId="212269805" sldId="29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9ABA6FE-9ABD-4862-8218-D8C8E3E7186B}" dt="2023-12-13T09:35:24.686" v="336" actId="6549"/>
        <pc:sldMkLst>
          <pc:docMk/>
          <pc:sldMk cId="3915817986" sldId="299"/>
        </pc:sldMkLst>
        <pc:spChg chg="mod">
          <ac:chgData name="Nicolás Rodríguez Uribe" userId="743eddab-4d2c-4c93-bdc4-e21608900313" providerId="ADAL" clId="{99ABA6FE-9ABD-4862-8218-D8C8E3E7186B}" dt="2023-12-13T09:35:24.686" v="336" actId="6549"/>
          <ac:spMkLst>
            <pc:docMk/>
            <pc:sldMk cId="3915817986" sldId="299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99ABA6FE-9ABD-4862-8218-D8C8E3E7186B}" dt="2023-12-13T09:35:06.512" v="335" actId="2696"/>
        <pc:sldMkLst>
          <pc:docMk/>
          <pc:sldMk cId="1824104244" sldId="300"/>
        </pc:sldMkLst>
        <pc:spChg chg="mod">
          <ac:chgData name="Nicolás Rodríguez Uribe" userId="743eddab-4d2c-4c93-bdc4-e21608900313" providerId="ADAL" clId="{99ABA6FE-9ABD-4862-8218-D8C8E3E7186B}" dt="2023-12-13T09:23:30.640" v="247" actId="113"/>
          <ac:spMkLst>
            <pc:docMk/>
            <pc:sldMk cId="1824104244" sldId="300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99ABA6FE-9ABD-4862-8218-D8C8E3E7186B}" dt="2023-12-13T09:35:06.512" v="335" actId="2696"/>
        <pc:sldMkLst>
          <pc:docMk/>
          <pc:sldMk cId="216289859" sldId="301"/>
        </pc:sldMkLst>
        <pc:spChg chg="mod">
          <ac:chgData name="Nicolás Rodríguez Uribe" userId="743eddab-4d2c-4c93-bdc4-e21608900313" providerId="ADAL" clId="{99ABA6FE-9ABD-4862-8218-D8C8E3E7186B}" dt="2023-12-13T09:24:04.349" v="264" actId="113"/>
          <ac:spMkLst>
            <pc:docMk/>
            <pc:sldMk cId="216289859" sldId="30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9ABA6FE-9ABD-4862-8218-D8C8E3E7186B}" dt="2023-12-13T09:27:04.127" v="282" actId="6549"/>
        <pc:sldMkLst>
          <pc:docMk/>
          <pc:sldMk cId="721137498" sldId="302"/>
        </pc:sldMkLst>
        <pc:spChg chg="mod">
          <ac:chgData name="Nicolás Rodríguez Uribe" userId="743eddab-4d2c-4c93-bdc4-e21608900313" providerId="ADAL" clId="{99ABA6FE-9ABD-4862-8218-D8C8E3E7186B}" dt="2023-12-13T09:27:04.127" v="282" actId="6549"/>
          <ac:spMkLst>
            <pc:docMk/>
            <pc:sldMk cId="721137498" sldId="30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9ABA6FE-9ABD-4862-8218-D8C8E3E7186B}" dt="2023-12-13T09:35:55.522" v="339" actId="6549"/>
        <pc:sldMkLst>
          <pc:docMk/>
          <pc:sldMk cId="1832543582" sldId="303"/>
        </pc:sldMkLst>
        <pc:spChg chg="mod">
          <ac:chgData name="Nicolás Rodríguez Uribe" userId="743eddab-4d2c-4c93-bdc4-e21608900313" providerId="ADAL" clId="{99ABA6FE-9ABD-4862-8218-D8C8E3E7186B}" dt="2023-12-13T09:35:55.522" v="339" actId="6549"/>
          <ac:spMkLst>
            <pc:docMk/>
            <pc:sldMk cId="1832543582" sldId="303"/>
            <ac:spMk id="5" creationId="{CA4367EF-420F-8AB9-B445-DF046B536613}"/>
          </ac:spMkLst>
        </pc:spChg>
      </pc:sldChg>
      <pc:sldChg chg="addSp modSp add ord">
        <pc:chgData name="Nicolás Rodríguez Uribe" userId="743eddab-4d2c-4c93-bdc4-e21608900313" providerId="ADAL" clId="{99ABA6FE-9ABD-4862-8218-D8C8E3E7186B}" dt="2023-12-15T10:13:56.033" v="347"/>
        <pc:sldMkLst>
          <pc:docMk/>
          <pc:sldMk cId="1379134053" sldId="304"/>
        </pc:sldMkLst>
        <pc:spChg chg="add mod">
          <ac:chgData name="Nicolás Rodríguez Uribe" userId="743eddab-4d2c-4c93-bdc4-e21608900313" providerId="ADAL" clId="{99ABA6FE-9ABD-4862-8218-D8C8E3E7186B}" dt="2023-12-15T10:13:56.033" v="347"/>
          <ac:spMkLst>
            <pc:docMk/>
            <pc:sldMk cId="1379134053" sldId="304"/>
            <ac:spMk id="4" creationId="{7DB2C4D6-98B7-745D-4FEA-CC0AB3198E8A}"/>
          </ac:spMkLst>
        </pc:spChg>
      </pc:sldChg>
    </pc:docChg>
  </pc:docChgLst>
  <pc:docChgLst>
    <pc:chgData name="Nicolás Rodríguez Uribe" userId="743eddab-4d2c-4c93-bdc4-e21608900313" providerId="ADAL" clId="{A40453F9-58C0-4DD4-A87B-BEEDE5196A9F}"/>
    <pc:docChg chg="undo custSel addSld delSld modSld sldOrd">
      <pc:chgData name="Nicolás Rodríguez Uribe" userId="743eddab-4d2c-4c93-bdc4-e21608900313" providerId="ADAL" clId="{A40453F9-58C0-4DD4-A87B-BEEDE5196A9F}" dt="2023-12-10T22:08:38.691" v="1875" actId="20577"/>
      <pc:docMkLst>
        <pc:docMk/>
      </pc:docMkLst>
      <pc:sldChg chg="modSp mod">
        <pc:chgData name="Nicolás Rodríguez Uribe" userId="743eddab-4d2c-4c93-bdc4-e21608900313" providerId="ADAL" clId="{A40453F9-58C0-4DD4-A87B-BEEDE5196A9F}" dt="2023-12-10T20:19:29.864" v="1165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A40453F9-58C0-4DD4-A87B-BEEDE5196A9F}" dt="2023-12-10T20:19:29.864" v="1165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A40453F9-58C0-4DD4-A87B-BEEDE5196A9F}" dt="2023-12-10T20:19:18.037" v="1142" actId="6549"/>
        <pc:sldMkLst>
          <pc:docMk/>
          <pc:sldMk cId="2047059153" sldId="257"/>
        </pc:sldMkLst>
        <pc:spChg chg="mod">
          <ac:chgData name="Nicolás Rodríguez Uribe" userId="743eddab-4d2c-4c93-bdc4-e21608900313" providerId="ADAL" clId="{A40453F9-58C0-4DD4-A87B-BEEDE5196A9F}" dt="2023-12-10T20:19:18.037" v="1142" actId="6549"/>
          <ac:spMkLst>
            <pc:docMk/>
            <pc:sldMk cId="2047059153" sldId="25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19:37.283" v="200" actId="20577"/>
        <pc:sldMkLst>
          <pc:docMk/>
          <pc:sldMk cId="2734335316" sldId="258"/>
        </pc:sldMkLst>
        <pc:spChg chg="mod">
          <ac:chgData name="Nicolás Rodríguez Uribe" userId="743eddab-4d2c-4c93-bdc4-e21608900313" providerId="ADAL" clId="{A40453F9-58C0-4DD4-A87B-BEEDE5196A9F}" dt="2023-12-10T17:17:52.185" v="188" actId="20577"/>
          <ac:spMkLst>
            <pc:docMk/>
            <pc:sldMk cId="2734335316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19:37.283" v="200" actId="20577"/>
          <ac:spMkLst>
            <pc:docMk/>
            <pc:sldMk cId="2734335316" sldId="258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4158414998" sldId="258"/>
        </pc:sldMkLst>
      </pc:sldChg>
      <pc:sldChg chg="modSp add mod">
        <pc:chgData name="Nicolás Rodríguez Uribe" userId="743eddab-4d2c-4c93-bdc4-e21608900313" providerId="ADAL" clId="{A40453F9-58C0-4DD4-A87B-BEEDE5196A9F}" dt="2023-12-10T17:20:12.964" v="206" actId="12"/>
        <pc:sldMkLst>
          <pc:docMk/>
          <pc:sldMk cId="1470456026" sldId="259"/>
        </pc:sldMkLst>
        <pc:spChg chg="mod">
          <ac:chgData name="Nicolás Rodríguez Uribe" userId="743eddab-4d2c-4c93-bdc4-e21608900313" providerId="ADAL" clId="{A40453F9-58C0-4DD4-A87B-BEEDE5196A9F}" dt="2023-12-10T17:20:12.964" v="206" actId="12"/>
          <ac:spMkLst>
            <pc:docMk/>
            <pc:sldMk cId="1470456026" sldId="259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1547701883" sldId="259"/>
        </pc:sldMkLst>
      </pc:sldChg>
      <pc:sldChg chg="modSp add mod">
        <pc:chgData name="Nicolás Rodríguez Uribe" userId="743eddab-4d2c-4c93-bdc4-e21608900313" providerId="ADAL" clId="{A40453F9-58C0-4DD4-A87B-BEEDE5196A9F}" dt="2023-12-10T17:21:54.523" v="212" actId="20577"/>
        <pc:sldMkLst>
          <pc:docMk/>
          <pc:sldMk cId="688925513" sldId="260"/>
        </pc:sldMkLst>
        <pc:spChg chg="mod">
          <ac:chgData name="Nicolás Rodríguez Uribe" userId="743eddab-4d2c-4c93-bdc4-e21608900313" providerId="ADAL" clId="{A40453F9-58C0-4DD4-A87B-BEEDE5196A9F}" dt="2023-12-10T17:21:54.523" v="212" actId="20577"/>
          <ac:spMkLst>
            <pc:docMk/>
            <pc:sldMk cId="688925513" sldId="260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757820027" sldId="260"/>
        </pc:sldMkLst>
      </pc:sldChg>
      <pc:sldChg chg="addSp delSp modSp add mod">
        <pc:chgData name="Nicolás Rodríguez Uribe" userId="743eddab-4d2c-4c93-bdc4-e21608900313" providerId="ADAL" clId="{A40453F9-58C0-4DD4-A87B-BEEDE5196A9F}" dt="2023-12-10T17:25:10.632" v="283" actId="20577"/>
        <pc:sldMkLst>
          <pc:docMk/>
          <pc:sldMk cId="2663683325" sldId="261"/>
        </pc:sldMkLst>
        <pc:spChg chg="add del mod">
          <ac:chgData name="Nicolás Rodríguez Uribe" userId="743eddab-4d2c-4c93-bdc4-e21608900313" providerId="ADAL" clId="{A40453F9-58C0-4DD4-A87B-BEEDE5196A9F}" dt="2023-12-10T17:23:52.250" v="260" actId="478"/>
          <ac:spMkLst>
            <pc:docMk/>
            <pc:sldMk cId="2663683325" sldId="261"/>
            <ac:spMk id="3" creationId="{5527DA31-C1E2-2C38-E00C-51E9902F83E1}"/>
          </ac:spMkLst>
        </pc:spChg>
        <pc:spChg chg="mod">
          <ac:chgData name="Nicolás Rodríguez Uribe" userId="743eddab-4d2c-4c93-bdc4-e21608900313" providerId="ADAL" clId="{A40453F9-58C0-4DD4-A87B-BEEDE5196A9F}" dt="2023-12-10T17:25:10.632" v="283" actId="20577"/>
          <ac:spMkLst>
            <pc:docMk/>
            <pc:sldMk cId="2663683325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23:08.271" v="217" actId="6549"/>
          <ac:spMkLst>
            <pc:docMk/>
            <pc:sldMk cId="2663683325" sldId="261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2917593691" sldId="261"/>
        </pc:sldMkLst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1958732488" sldId="262"/>
        </pc:sldMkLst>
      </pc:sldChg>
      <pc:sldChg chg="modSp add mod">
        <pc:chgData name="Nicolás Rodríguez Uribe" userId="743eddab-4d2c-4c93-bdc4-e21608900313" providerId="ADAL" clId="{A40453F9-58C0-4DD4-A87B-BEEDE5196A9F}" dt="2023-12-10T17:25:20.348" v="312" actId="20577"/>
        <pc:sldMkLst>
          <pc:docMk/>
          <pc:sldMk cId="2597711926" sldId="262"/>
        </pc:sldMkLst>
        <pc:spChg chg="mod">
          <ac:chgData name="Nicolás Rodríguez Uribe" userId="743eddab-4d2c-4c93-bdc4-e21608900313" providerId="ADAL" clId="{A40453F9-58C0-4DD4-A87B-BEEDE5196A9F}" dt="2023-12-10T17:25:20.348" v="312" actId="20577"/>
          <ac:spMkLst>
            <pc:docMk/>
            <pc:sldMk cId="2597711926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24:58.769" v="268" actId="20577"/>
          <ac:spMkLst>
            <pc:docMk/>
            <pc:sldMk cId="2597711926" sldId="262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894659187" sldId="263"/>
        </pc:sldMkLst>
      </pc:sldChg>
      <pc:sldChg chg="modSp add mod">
        <pc:chgData name="Nicolás Rodríguez Uribe" userId="743eddab-4d2c-4c93-bdc4-e21608900313" providerId="ADAL" clId="{A40453F9-58C0-4DD4-A87B-BEEDE5196A9F}" dt="2023-12-10T17:29:14.261" v="348" actId="33524"/>
        <pc:sldMkLst>
          <pc:docMk/>
          <pc:sldMk cId="3321161837" sldId="263"/>
        </pc:sldMkLst>
        <pc:spChg chg="mod">
          <ac:chgData name="Nicolás Rodríguez Uribe" userId="743eddab-4d2c-4c93-bdc4-e21608900313" providerId="ADAL" clId="{A40453F9-58C0-4DD4-A87B-BEEDE5196A9F}" dt="2023-12-10T17:29:14.261" v="348" actId="33524"/>
          <ac:spMkLst>
            <pc:docMk/>
            <pc:sldMk cId="3321161837" sldId="263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738696890" sldId="264"/>
        </pc:sldMkLst>
      </pc:sldChg>
      <pc:sldChg chg="modSp add mod">
        <pc:chgData name="Nicolás Rodríguez Uribe" userId="743eddab-4d2c-4c93-bdc4-e21608900313" providerId="ADAL" clId="{A40453F9-58C0-4DD4-A87B-BEEDE5196A9F}" dt="2023-12-10T17:30:14.282" v="361" actId="20577"/>
        <pc:sldMkLst>
          <pc:docMk/>
          <pc:sldMk cId="3088834956" sldId="264"/>
        </pc:sldMkLst>
        <pc:spChg chg="mod">
          <ac:chgData name="Nicolás Rodríguez Uribe" userId="743eddab-4d2c-4c93-bdc4-e21608900313" providerId="ADAL" clId="{A40453F9-58C0-4DD4-A87B-BEEDE5196A9F}" dt="2023-12-10T17:30:14.282" v="361" actId="20577"/>
          <ac:spMkLst>
            <pc:docMk/>
            <pc:sldMk cId="3088834956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29:59.335" v="350"/>
          <ac:spMkLst>
            <pc:docMk/>
            <pc:sldMk cId="3088834956" sldId="264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541243249" sldId="265"/>
        </pc:sldMkLst>
      </pc:sldChg>
      <pc:sldChg chg="modSp add mod">
        <pc:chgData name="Nicolás Rodríguez Uribe" userId="743eddab-4d2c-4c93-bdc4-e21608900313" providerId="ADAL" clId="{A40453F9-58C0-4DD4-A87B-BEEDE5196A9F}" dt="2023-12-10T17:30:49.442" v="371" actId="20577"/>
        <pc:sldMkLst>
          <pc:docMk/>
          <pc:sldMk cId="2652497268" sldId="265"/>
        </pc:sldMkLst>
        <pc:spChg chg="mod">
          <ac:chgData name="Nicolás Rodríguez Uribe" userId="743eddab-4d2c-4c93-bdc4-e21608900313" providerId="ADAL" clId="{A40453F9-58C0-4DD4-A87B-BEEDE5196A9F}" dt="2023-12-10T17:30:49.442" v="371" actId="20577"/>
          <ac:spMkLst>
            <pc:docMk/>
            <pc:sldMk cId="2652497268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30:44.765" v="363"/>
          <ac:spMkLst>
            <pc:docMk/>
            <pc:sldMk cId="2652497268" sldId="265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31:19.039" v="397"/>
        <pc:sldMkLst>
          <pc:docMk/>
          <pc:sldMk cId="3904751949" sldId="266"/>
        </pc:sldMkLst>
        <pc:spChg chg="mod">
          <ac:chgData name="Nicolás Rodríguez Uribe" userId="743eddab-4d2c-4c93-bdc4-e21608900313" providerId="ADAL" clId="{A40453F9-58C0-4DD4-A87B-BEEDE5196A9F}" dt="2023-12-10T17:31:14.573" v="396" actId="20577"/>
          <ac:spMkLst>
            <pc:docMk/>
            <pc:sldMk cId="3904751949" sldId="26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31:19.039" v="397"/>
          <ac:spMkLst>
            <pc:docMk/>
            <pc:sldMk cId="3904751949" sldId="26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37:07.336" v="491"/>
        <pc:sldMkLst>
          <pc:docMk/>
          <pc:sldMk cId="2764331994" sldId="267"/>
        </pc:sldMkLst>
        <pc:spChg chg="mod">
          <ac:chgData name="Nicolás Rodríguez Uribe" userId="743eddab-4d2c-4c93-bdc4-e21608900313" providerId="ADAL" clId="{A40453F9-58C0-4DD4-A87B-BEEDE5196A9F}" dt="2023-12-10T17:37:07.336" v="491"/>
          <ac:spMkLst>
            <pc:docMk/>
            <pc:sldMk cId="2764331994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36:31.672" v="463" actId="6549"/>
          <ac:spMkLst>
            <pc:docMk/>
            <pc:sldMk cId="2764331994" sldId="26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2872420002" sldId="267"/>
        </pc:sldMkLst>
      </pc:sldChg>
      <pc:sldChg chg="modSp add del mod">
        <pc:chgData name="Nicolás Rodríguez Uribe" userId="743eddab-4d2c-4c93-bdc4-e21608900313" providerId="ADAL" clId="{A40453F9-58C0-4DD4-A87B-BEEDE5196A9F}" dt="2023-12-10T17:37:24.165" v="495" actId="47"/>
        <pc:sldMkLst>
          <pc:docMk/>
          <pc:sldMk cId="2034508115" sldId="268"/>
        </pc:sldMkLst>
        <pc:spChg chg="mod">
          <ac:chgData name="Nicolás Rodríguez Uribe" userId="743eddab-4d2c-4c93-bdc4-e21608900313" providerId="ADAL" clId="{A40453F9-58C0-4DD4-A87B-BEEDE5196A9F}" dt="2023-12-10T17:37:10.910" v="493"/>
          <ac:spMkLst>
            <pc:docMk/>
            <pc:sldMk cId="2034508115" sldId="268"/>
            <ac:spMk id="4" creationId="{EC7282F1-25B7-6A2B-F234-CA687E2D4AE7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3870959680" sldId="268"/>
        </pc:sldMkLst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1935842843" sldId="269"/>
        </pc:sldMkLst>
      </pc:sldChg>
      <pc:sldChg chg="modSp add mod">
        <pc:chgData name="Nicolás Rodríguez Uribe" userId="743eddab-4d2c-4c93-bdc4-e21608900313" providerId="ADAL" clId="{A40453F9-58C0-4DD4-A87B-BEEDE5196A9F}" dt="2023-12-10T17:40:37.949" v="540" actId="255"/>
        <pc:sldMkLst>
          <pc:docMk/>
          <pc:sldMk cId="3624965748" sldId="269"/>
        </pc:sldMkLst>
        <pc:spChg chg="mod">
          <ac:chgData name="Nicolás Rodríguez Uribe" userId="743eddab-4d2c-4c93-bdc4-e21608900313" providerId="ADAL" clId="{A40453F9-58C0-4DD4-A87B-BEEDE5196A9F}" dt="2023-12-10T17:40:37.949" v="540" actId="255"/>
          <ac:spMkLst>
            <pc:docMk/>
            <pc:sldMk cId="3624965748" sldId="269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307132690" sldId="270"/>
        </pc:sldMkLst>
      </pc:sldChg>
      <pc:sldChg chg="modSp add mod">
        <pc:chgData name="Nicolás Rodríguez Uribe" userId="743eddab-4d2c-4c93-bdc4-e21608900313" providerId="ADAL" clId="{A40453F9-58C0-4DD4-A87B-BEEDE5196A9F}" dt="2023-12-10T17:41:52.148" v="563" actId="20577"/>
        <pc:sldMkLst>
          <pc:docMk/>
          <pc:sldMk cId="1972649456" sldId="270"/>
        </pc:sldMkLst>
        <pc:spChg chg="mod">
          <ac:chgData name="Nicolás Rodríguez Uribe" userId="743eddab-4d2c-4c93-bdc4-e21608900313" providerId="ADAL" clId="{A40453F9-58C0-4DD4-A87B-BEEDE5196A9F}" dt="2023-12-10T17:41:04.864" v="549" actId="20577"/>
          <ac:spMkLst>
            <pc:docMk/>
            <pc:sldMk cId="1972649456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41:52.148" v="563" actId="20577"/>
          <ac:spMkLst>
            <pc:docMk/>
            <pc:sldMk cId="1972649456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42:52.785" v="589"/>
        <pc:sldMkLst>
          <pc:docMk/>
          <pc:sldMk cId="72266134" sldId="271"/>
        </pc:sldMkLst>
        <pc:spChg chg="mod">
          <ac:chgData name="Nicolás Rodríguez Uribe" userId="743eddab-4d2c-4c93-bdc4-e21608900313" providerId="ADAL" clId="{A40453F9-58C0-4DD4-A87B-BEEDE5196A9F}" dt="2023-12-10T17:42:49.651" v="588" actId="20577"/>
          <ac:spMkLst>
            <pc:docMk/>
            <pc:sldMk cId="72266134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42:52.785" v="589"/>
          <ac:spMkLst>
            <pc:docMk/>
            <pc:sldMk cId="72266134" sldId="271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2347703056" sldId="271"/>
        </pc:sldMkLst>
      </pc:sldChg>
      <pc:sldChg chg="modSp add mod">
        <pc:chgData name="Nicolás Rodríguez Uribe" userId="743eddab-4d2c-4c93-bdc4-e21608900313" providerId="ADAL" clId="{A40453F9-58C0-4DD4-A87B-BEEDE5196A9F}" dt="2023-12-10T17:43:39.331" v="599"/>
        <pc:sldMkLst>
          <pc:docMk/>
          <pc:sldMk cId="1349558903" sldId="272"/>
        </pc:sldMkLst>
        <pc:spChg chg="mod">
          <ac:chgData name="Nicolás Rodríguez Uribe" userId="743eddab-4d2c-4c93-bdc4-e21608900313" providerId="ADAL" clId="{A40453F9-58C0-4DD4-A87B-BEEDE5196A9F}" dt="2023-12-10T17:43:35.114" v="598" actId="20577"/>
          <ac:spMkLst>
            <pc:docMk/>
            <pc:sldMk cId="1349558903" sldId="27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43:39.331" v="599"/>
          <ac:spMkLst>
            <pc:docMk/>
            <pc:sldMk cId="1349558903" sldId="27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46:53.674" v="679" actId="255"/>
        <pc:sldMkLst>
          <pc:docMk/>
          <pc:sldMk cId="2063157504" sldId="273"/>
        </pc:sldMkLst>
        <pc:spChg chg="mod">
          <ac:chgData name="Nicolás Rodríguez Uribe" userId="743eddab-4d2c-4c93-bdc4-e21608900313" providerId="ADAL" clId="{A40453F9-58C0-4DD4-A87B-BEEDE5196A9F}" dt="2023-12-10T17:44:37.224" v="657" actId="6549"/>
          <ac:spMkLst>
            <pc:docMk/>
            <pc:sldMk cId="2063157504" sldId="27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46:53.674" v="679" actId="255"/>
          <ac:spMkLst>
            <pc:docMk/>
            <pc:sldMk cId="2063157504" sldId="27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49:32.388" v="708" actId="255"/>
        <pc:sldMkLst>
          <pc:docMk/>
          <pc:sldMk cId="940571075" sldId="274"/>
        </pc:sldMkLst>
        <pc:spChg chg="mod">
          <ac:chgData name="Nicolás Rodríguez Uribe" userId="743eddab-4d2c-4c93-bdc4-e21608900313" providerId="ADAL" clId="{A40453F9-58C0-4DD4-A87B-BEEDE5196A9F}" dt="2023-12-10T17:49:32.388" v="708" actId="255"/>
          <ac:spMkLst>
            <pc:docMk/>
            <pc:sldMk cId="940571075" sldId="27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46:02.741" v="1140" actId="20577"/>
        <pc:sldMkLst>
          <pc:docMk/>
          <pc:sldMk cId="3798182116" sldId="275"/>
        </pc:sldMkLst>
        <pc:spChg chg="mod">
          <ac:chgData name="Nicolás Rodríguez Uribe" userId="743eddab-4d2c-4c93-bdc4-e21608900313" providerId="ADAL" clId="{A40453F9-58C0-4DD4-A87B-BEEDE5196A9F}" dt="2023-12-10T17:51:04.872" v="721" actId="20577"/>
          <ac:spMkLst>
            <pc:docMk/>
            <pc:sldMk cId="3798182116" sldId="27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46:02.741" v="1140" actId="20577"/>
          <ac:spMkLst>
            <pc:docMk/>
            <pc:sldMk cId="3798182116" sldId="275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53:08.953" v="755" actId="20577"/>
        <pc:sldMkLst>
          <pc:docMk/>
          <pc:sldMk cId="4240519041" sldId="276"/>
        </pc:sldMkLst>
        <pc:spChg chg="mod">
          <ac:chgData name="Nicolás Rodríguez Uribe" userId="743eddab-4d2c-4c93-bdc4-e21608900313" providerId="ADAL" clId="{A40453F9-58C0-4DD4-A87B-BEEDE5196A9F}" dt="2023-12-10T17:53:08.953" v="755" actId="20577"/>
          <ac:spMkLst>
            <pc:docMk/>
            <pc:sldMk cId="4240519041" sldId="27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56:30.419" v="830" actId="6549"/>
        <pc:sldMkLst>
          <pc:docMk/>
          <pc:sldMk cId="222466701" sldId="277"/>
        </pc:sldMkLst>
        <pc:spChg chg="mod">
          <ac:chgData name="Nicolás Rodríguez Uribe" userId="743eddab-4d2c-4c93-bdc4-e21608900313" providerId="ADAL" clId="{A40453F9-58C0-4DD4-A87B-BEEDE5196A9F}" dt="2023-12-10T17:56:30.419" v="830" actId="6549"/>
          <ac:spMkLst>
            <pc:docMk/>
            <pc:sldMk cId="222466701" sldId="277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A40453F9-58C0-4DD4-A87B-BEEDE5196A9F}" dt="2023-12-10T17:53:17.719" v="757" actId="2890"/>
        <pc:sldMkLst>
          <pc:docMk/>
          <pc:sldMk cId="4047561008" sldId="277"/>
        </pc:sldMkLst>
      </pc:sldChg>
      <pc:sldChg chg="modSp add mod">
        <pc:chgData name="Nicolás Rodríguez Uribe" userId="743eddab-4d2c-4c93-bdc4-e21608900313" providerId="ADAL" clId="{A40453F9-58C0-4DD4-A87B-BEEDE5196A9F}" dt="2023-12-10T20:19:11.460" v="1141" actId="6549"/>
        <pc:sldMkLst>
          <pc:docMk/>
          <pc:sldMk cId="2167092075" sldId="278"/>
        </pc:sldMkLst>
        <pc:spChg chg="mod">
          <ac:chgData name="Nicolás Rodríguez Uribe" userId="743eddab-4d2c-4c93-bdc4-e21608900313" providerId="ADAL" clId="{A40453F9-58C0-4DD4-A87B-BEEDE5196A9F}" dt="2023-12-10T20:19:11.460" v="1141" actId="6549"/>
          <ac:spMkLst>
            <pc:docMk/>
            <pc:sldMk cId="2167092075" sldId="278"/>
            <ac:spMk id="5" creationId="{CA4367EF-420F-8AB9-B445-DF046B536613}"/>
          </ac:spMkLst>
        </pc:spChg>
      </pc:sldChg>
      <pc:sldChg chg="modSp add mod ord">
        <pc:chgData name="Nicolás Rodríguez Uribe" userId="743eddab-4d2c-4c93-bdc4-e21608900313" providerId="ADAL" clId="{A40453F9-58C0-4DD4-A87B-BEEDE5196A9F}" dt="2023-12-10T19:34:18.012" v="1021" actId="20577"/>
        <pc:sldMkLst>
          <pc:docMk/>
          <pc:sldMk cId="1044414247" sldId="279"/>
        </pc:sldMkLst>
        <pc:spChg chg="mod">
          <ac:chgData name="Nicolás Rodríguez Uribe" userId="743eddab-4d2c-4c93-bdc4-e21608900313" providerId="ADAL" clId="{A40453F9-58C0-4DD4-A87B-BEEDE5196A9F}" dt="2023-12-10T19:30:17.292" v="969"/>
          <ac:spMkLst>
            <pc:docMk/>
            <pc:sldMk cId="1044414247" sldId="27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34:18.012" v="1021" actId="20577"/>
          <ac:spMkLst>
            <pc:docMk/>
            <pc:sldMk cId="1044414247" sldId="27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34:37.063" v="1024" actId="20577"/>
        <pc:sldMkLst>
          <pc:docMk/>
          <pc:sldMk cId="871044565" sldId="280"/>
        </pc:sldMkLst>
        <pc:spChg chg="mod">
          <ac:chgData name="Nicolás Rodríguez Uribe" userId="743eddab-4d2c-4c93-bdc4-e21608900313" providerId="ADAL" clId="{A40453F9-58C0-4DD4-A87B-BEEDE5196A9F}" dt="2023-12-10T19:34:37.063" v="1024" actId="20577"/>
          <ac:spMkLst>
            <pc:docMk/>
            <pc:sldMk cId="871044565" sldId="28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33:24.201" v="1019" actId="14"/>
          <ac:spMkLst>
            <pc:docMk/>
            <pc:sldMk cId="871044565" sldId="28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36:31.163" v="1066" actId="6549"/>
        <pc:sldMkLst>
          <pc:docMk/>
          <pc:sldMk cId="362103022" sldId="281"/>
        </pc:sldMkLst>
        <pc:spChg chg="mod">
          <ac:chgData name="Nicolás Rodríguez Uribe" userId="743eddab-4d2c-4c93-bdc4-e21608900313" providerId="ADAL" clId="{A40453F9-58C0-4DD4-A87B-BEEDE5196A9F}" dt="2023-12-10T19:34:46.602" v="1037" actId="20577"/>
          <ac:spMkLst>
            <pc:docMk/>
            <pc:sldMk cId="362103022" sldId="28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36:31.163" v="1066" actId="6549"/>
          <ac:spMkLst>
            <pc:docMk/>
            <pc:sldMk cId="362103022" sldId="28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41:50.483" v="1095" actId="6549"/>
        <pc:sldMkLst>
          <pc:docMk/>
          <pc:sldMk cId="4049235138" sldId="282"/>
        </pc:sldMkLst>
        <pc:spChg chg="mod">
          <ac:chgData name="Nicolás Rodríguez Uribe" userId="743eddab-4d2c-4c93-bdc4-e21608900313" providerId="ADAL" clId="{A40453F9-58C0-4DD4-A87B-BEEDE5196A9F}" dt="2023-12-10T19:38:59.624" v="1088" actId="20577"/>
          <ac:spMkLst>
            <pc:docMk/>
            <pc:sldMk cId="4049235138" sldId="28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41:50.483" v="1095" actId="6549"/>
          <ac:spMkLst>
            <pc:docMk/>
            <pc:sldMk cId="4049235138" sldId="28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42:55.850" v="1124" actId="15"/>
        <pc:sldMkLst>
          <pc:docMk/>
          <pc:sldMk cId="4132345717" sldId="283"/>
        </pc:sldMkLst>
        <pc:spChg chg="mod">
          <ac:chgData name="Nicolás Rodríguez Uribe" userId="743eddab-4d2c-4c93-bdc4-e21608900313" providerId="ADAL" clId="{A40453F9-58C0-4DD4-A87B-BEEDE5196A9F}" dt="2023-12-10T19:42:21.638" v="1113"/>
          <ac:spMkLst>
            <pc:docMk/>
            <pc:sldMk cId="4132345717" sldId="28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42:55.850" v="1124" actId="15"/>
          <ac:spMkLst>
            <pc:docMk/>
            <pc:sldMk cId="4132345717" sldId="28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1:02:05.472" v="1494" actId="6549"/>
        <pc:sldMkLst>
          <pc:docMk/>
          <pc:sldMk cId="2874041291" sldId="284"/>
        </pc:sldMkLst>
        <pc:spChg chg="mod">
          <ac:chgData name="Nicolás Rodríguez Uribe" userId="743eddab-4d2c-4c93-bdc4-e21608900313" providerId="ADAL" clId="{A40453F9-58C0-4DD4-A87B-BEEDE5196A9F}" dt="2023-12-10T21:02:05.472" v="1494" actId="6549"/>
          <ac:spMkLst>
            <pc:docMk/>
            <pc:sldMk cId="2874041291" sldId="284"/>
            <ac:spMk id="5" creationId="{CA4367EF-420F-8AB9-B445-DF046B536613}"/>
          </ac:spMkLst>
        </pc:spChg>
      </pc:sldChg>
      <pc:sldChg chg="modSp add mod ord">
        <pc:chgData name="Nicolás Rodríguez Uribe" userId="743eddab-4d2c-4c93-bdc4-e21608900313" providerId="ADAL" clId="{A40453F9-58C0-4DD4-A87B-BEEDE5196A9F}" dt="2023-12-10T20:37:22.849" v="1248" actId="20577"/>
        <pc:sldMkLst>
          <pc:docMk/>
          <pc:sldMk cId="1361916479" sldId="285"/>
        </pc:sldMkLst>
        <pc:spChg chg="mod">
          <ac:chgData name="Nicolás Rodríguez Uribe" userId="743eddab-4d2c-4c93-bdc4-e21608900313" providerId="ADAL" clId="{A40453F9-58C0-4DD4-A87B-BEEDE5196A9F}" dt="2023-12-10T20:37:22.849" v="1248" actId="20577"/>
          <ac:spMkLst>
            <pc:docMk/>
            <pc:sldMk cId="1361916479" sldId="28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0:36:43.110" v="1235" actId="6549"/>
          <ac:spMkLst>
            <pc:docMk/>
            <pc:sldMk cId="1361916479" sldId="285"/>
            <ac:spMk id="5" creationId="{CA4367EF-420F-8AB9-B445-DF046B536613}"/>
          </ac:spMkLst>
        </pc:spChg>
      </pc:sldChg>
      <pc:sldChg chg="modSp add mod ord">
        <pc:chgData name="Nicolás Rodríguez Uribe" userId="743eddab-4d2c-4c93-bdc4-e21608900313" providerId="ADAL" clId="{A40453F9-58C0-4DD4-A87B-BEEDE5196A9F}" dt="2023-12-10T20:42:11.768" v="1407" actId="20577"/>
        <pc:sldMkLst>
          <pc:docMk/>
          <pc:sldMk cId="1459178852" sldId="286"/>
        </pc:sldMkLst>
        <pc:spChg chg="mod">
          <ac:chgData name="Nicolás Rodríguez Uribe" userId="743eddab-4d2c-4c93-bdc4-e21608900313" providerId="ADAL" clId="{A40453F9-58C0-4DD4-A87B-BEEDE5196A9F}" dt="2023-12-10T20:41:04.588" v="1353" actId="20577"/>
          <ac:spMkLst>
            <pc:docMk/>
            <pc:sldMk cId="1459178852" sldId="28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0:42:11.768" v="1407" actId="20577"/>
          <ac:spMkLst>
            <pc:docMk/>
            <pc:sldMk cId="1459178852" sldId="28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0:39:39.201" v="1303" actId="20577"/>
        <pc:sldMkLst>
          <pc:docMk/>
          <pc:sldMk cId="2046362430" sldId="287"/>
        </pc:sldMkLst>
        <pc:spChg chg="mod">
          <ac:chgData name="Nicolás Rodríguez Uribe" userId="743eddab-4d2c-4c93-bdc4-e21608900313" providerId="ADAL" clId="{A40453F9-58C0-4DD4-A87B-BEEDE5196A9F}" dt="2023-12-10T20:39:39.201" v="1303" actId="20577"/>
          <ac:spMkLst>
            <pc:docMk/>
            <pc:sldMk cId="2046362430" sldId="28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0:39:15.223" v="1279" actId="313"/>
          <ac:spMkLst>
            <pc:docMk/>
            <pc:sldMk cId="2046362430" sldId="28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0:49:18.291" v="1493" actId="6549"/>
        <pc:sldMkLst>
          <pc:docMk/>
          <pc:sldMk cId="4158518650" sldId="288"/>
        </pc:sldMkLst>
        <pc:spChg chg="mod">
          <ac:chgData name="Nicolás Rodríguez Uribe" userId="743eddab-4d2c-4c93-bdc4-e21608900313" providerId="ADAL" clId="{A40453F9-58C0-4DD4-A87B-BEEDE5196A9F}" dt="2023-12-10T20:43:20.800" v="1427" actId="20577"/>
          <ac:spMkLst>
            <pc:docMk/>
            <pc:sldMk cId="4158518650" sldId="28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0:49:18.291" v="1493" actId="6549"/>
          <ac:spMkLst>
            <pc:docMk/>
            <pc:sldMk cId="4158518650" sldId="28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1:04:07.346" v="1558" actId="6549"/>
        <pc:sldMkLst>
          <pc:docMk/>
          <pc:sldMk cId="3571609793" sldId="289"/>
        </pc:sldMkLst>
        <pc:spChg chg="mod">
          <ac:chgData name="Nicolás Rodríguez Uribe" userId="743eddab-4d2c-4c93-bdc4-e21608900313" providerId="ADAL" clId="{A40453F9-58C0-4DD4-A87B-BEEDE5196A9F}" dt="2023-12-10T21:02:30.280" v="1527" actId="20577"/>
          <ac:spMkLst>
            <pc:docMk/>
            <pc:sldMk cId="3571609793" sldId="28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1:04:07.346" v="1558" actId="6549"/>
          <ac:spMkLst>
            <pc:docMk/>
            <pc:sldMk cId="3571609793" sldId="28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1:05:53.723" v="1589" actId="20577"/>
        <pc:sldMkLst>
          <pc:docMk/>
          <pc:sldMk cId="2822886097" sldId="290"/>
        </pc:sldMkLst>
        <pc:spChg chg="mod">
          <ac:chgData name="Nicolás Rodríguez Uribe" userId="743eddab-4d2c-4c93-bdc4-e21608900313" providerId="ADAL" clId="{A40453F9-58C0-4DD4-A87B-BEEDE5196A9F}" dt="2023-12-10T21:05:27.014" v="1572" actId="20577"/>
          <ac:spMkLst>
            <pc:docMk/>
            <pc:sldMk cId="2822886097" sldId="29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1:05:53.723" v="1589" actId="20577"/>
          <ac:spMkLst>
            <pc:docMk/>
            <pc:sldMk cId="2822886097" sldId="29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1:06:51.652" v="1608" actId="20577"/>
        <pc:sldMkLst>
          <pc:docMk/>
          <pc:sldMk cId="1878018585" sldId="291"/>
        </pc:sldMkLst>
        <pc:spChg chg="mod">
          <ac:chgData name="Nicolás Rodríguez Uribe" userId="743eddab-4d2c-4c93-bdc4-e21608900313" providerId="ADAL" clId="{A40453F9-58C0-4DD4-A87B-BEEDE5196A9F}" dt="2023-12-10T21:06:45.074" v="1602" actId="20577"/>
          <ac:spMkLst>
            <pc:docMk/>
            <pc:sldMk cId="1878018585" sldId="29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1:06:51.652" v="1608" actId="20577"/>
          <ac:spMkLst>
            <pc:docMk/>
            <pc:sldMk cId="1878018585" sldId="29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1:21:01.292" v="1736" actId="20577"/>
        <pc:sldMkLst>
          <pc:docMk/>
          <pc:sldMk cId="2304861829" sldId="292"/>
        </pc:sldMkLst>
        <pc:spChg chg="mod">
          <ac:chgData name="Nicolás Rodríguez Uribe" userId="743eddab-4d2c-4c93-bdc4-e21608900313" providerId="ADAL" clId="{A40453F9-58C0-4DD4-A87B-BEEDE5196A9F}" dt="2023-12-10T21:21:01.292" v="1736" actId="20577"/>
          <ac:spMkLst>
            <pc:docMk/>
            <pc:sldMk cId="2304861829" sldId="29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1:18:21.768" v="1670" actId="20577"/>
          <ac:spMkLst>
            <pc:docMk/>
            <pc:sldMk cId="2304861829" sldId="29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2:01:39.186" v="1858" actId="20577"/>
        <pc:sldMkLst>
          <pc:docMk/>
          <pc:sldMk cId="4180865402" sldId="293"/>
        </pc:sldMkLst>
        <pc:spChg chg="mod">
          <ac:chgData name="Nicolás Rodríguez Uribe" userId="743eddab-4d2c-4c93-bdc4-e21608900313" providerId="ADAL" clId="{A40453F9-58C0-4DD4-A87B-BEEDE5196A9F}" dt="2023-12-10T21:20:59.217" v="1735" actId="20577"/>
          <ac:spMkLst>
            <pc:docMk/>
            <pc:sldMk cId="4180865402" sldId="29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2:01:39.186" v="1858" actId="20577"/>
          <ac:spMkLst>
            <pc:docMk/>
            <pc:sldMk cId="4180865402" sldId="29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1:21:17.827" v="1742" actId="20577"/>
        <pc:sldMkLst>
          <pc:docMk/>
          <pc:sldMk cId="907985162" sldId="294"/>
        </pc:sldMkLst>
        <pc:spChg chg="mod">
          <ac:chgData name="Nicolás Rodríguez Uribe" userId="743eddab-4d2c-4c93-bdc4-e21608900313" providerId="ADAL" clId="{A40453F9-58C0-4DD4-A87B-BEEDE5196A9F}" dt="2023-12-10T21:20:55.800" v="1734" actId="20577"/>
          <ac:spMkLst>
            <pc:docMk/>
            <pc:sldMk cId="907985162" sldId="29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1:21:17.827" v="1742" actId="20577"/>
          <ac:spMkLst>
            <pc:docMk/>
            <pc:sldMk cId="907985162" sldId="29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1:21:45.788" v="1760" actId="20577"/>
        <pc:sldMkLst>
          <pc:docMk/>
          <pc:sldMk cId="2750934253" sldId="295"/>
        </pc:sldMkLst>
        <pc:spChg chg="mod">
          <ac:chgData name="Nicolás Rodríguez Uribe" userId="743eddab-4d2c-4c93-bdc4-e21608900313" providerId="ADAL" clId="{A40453F9-58C0-4DD4-A87B-BEEDE5196A9F}" dt="2023-12-10T21:21:45.788" v="1760" actId="20577"/>
          <ac:spMkLst>
            <pc:docMk/>
            <pc:sldMk cId="2750934253" sldId="29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1:21:39.092" v="1744"/>
          <ac:spMkLst>
            <pc:docMk/>
            <pc:sldMk cId="2750934253" sldId="295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1:22:30.812" v="1784" actId="20577"/>
        <pc:sldMkLst>
          <pc:docMk/>
          <pc:sldMk cId="2922920517" sldId="296"/>
        </pc:sldMkLst>
        <pc:spChg chg="mod">
          <ac:chgData name="Nicolás Rodríguez Uribe" userId="743eddab-4d2c-4c93-bdc4-e21608900313" providerId="ADAL" clId="{A40453F9-58C0-4DD4-A87B-BEEDE5196A9F}" dt="2023-12-10T21:22:12.749" v="1773" actId="20577"/>
          <ac:spMkLst>
            <pc:docMk/>
            <pc:sldMk cId="2922920517" sldId="29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1:22:30.812" v="1784" actId="20577"/>
          <ac:spMkLst>
            <pc:docMk/>
            <pc:sldMk cId="2922920517" sldId="29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1:54:02.952" v="1815" actId="20577"/>
        <pc:sldMkLst>
          <pc:docMk/>
          <pc:sldMk cId="4051084814" sldId="297"/>
        </pc:sldMkLst>
        <pc:spChg chg="mod">
          <ac:chgData name="Nicolás Rodríguez Uribe" userId="743eddab-4d2c-4c93-bdc4-e21608900313" providerId="ADAL" clId="{A40453F9-58C0-4DD4-A87B-BEEDE5196A9F}" dt="2023-12-10T21:47:23.326" v="1800" actId="20577"/>
          <ac:spMkLst>
            <pc:docMk/>
            <pc:sldMk cId="4051084814" sldId="29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1:54:02.952" v="1815" actId="20577"/>
          <ac:spMkLst>
            <pc:docMk/>
            <pc:sldMk cId="4051084814" sldId="29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2:00:16.606" v="1849" actId="6549"/>
        <pc:sldMkLst>
          <pc:docMk/>
          <pc:sldMk cId="2147340386" sldId="298"/>
        </pc:sldMkLst>
        <pc:spChg chg="mod">
          <ac:chgData name="Nicolás Rodríguez Uribe" userId="743eddab-4d2c-4c93-bdc4-e21608900313" providerId="ADAL" clId="{A40453F9-58C0-4DD4-A87B-BEEDE5196A9F}" dt="2023-12-10T21:54:46.965" v="1822" actId="20577"/>
          <ac:spMkLst>
            <pc:docMk/>
            <pc:sldMk cId="2147340386" sldId="29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2:00:16.606" v="1849" actId="6549"/>
          <ac:spMkLst>
            <pc:docMk/>
            <pc:sldMk cId="2147340386" sldId="29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2:00:36.348" v="1856" actId="20577"/>
        <pc:sldMkLst>
          <pc:docMk/>
          <pc:sldMk cId="2681228311" sldId="299"/>
        </pc:sldMkLst>
        <pc:spChg chg="mod">
          <ac:chgData name="Nicolás Rodríguez Uribe" userId="743eddab-4d2c-4c93-bdc4-e21608900313" providerId="ADAL" clId="{A40453F9-58C0-4DD4-A87B-BEEDE5196A9F}" dt="2023-12-10T22:00:12.565" v="1848" actId="20577"/>
          <ac:spMkLst>
            <pc:docMk/>
            <pc:sldMk cId="2681228311" sldId="29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2:00:36.348" v="1856" actId="20577"/>
          <ac:spMkLst>
            <pc:docMk/>
            <pc:sldMk cId="2681228311" sldId="29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2:08:38.691" v="1875" actId="20577"/>
        <pc:sldMkLst>
          <pc:docMk/>
          <pc:sldMk cId="473421831" sldId="300"/>
        </pc:sldMkLst>
        <pc:spChg chg="mod">
          <ac:chgData name="Nicolás Rodríguez Uribe" userId="743eddab-4d2c-4c93-bdc4-e21608900313" providerId="ADAL" clId="{A40453F9-58C0-4DD4-A87B-BEEDE5196A9F}" dt="2023-12-10T22:08:38.691" v="1875" actId="20577"/>
          <ac:spMkLst>
            <pc:docMk/>
            <pc:sldMk cId="473421831" sldId="30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22:08:30.989" v="1863" actId="20577"/>
          <ac:spMkLst>
            <pc:docMk/>
            <pc:sldMk cId="473421831" sldId="300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C72D80F5-24A0-4160-A874-800F4DA9515A}"/>
    <pc:docChg chg="undo custSel addSld delSld modSld sldOrd">
      <pc:chgData name="Nicolás Rodríguez Uribe" userId="743eddab-4d2c-4c93-bdc4-e21608900313" providerId="ADAL" clId="{C72D80F5-24A0-4160-A874-800F4DA9515A}" dt="2023-12-12T09:58:59.651" v="635" actId="20577"/>
      <pc:docMkLst>
        <pc:docMk/>
      </pc:docMkLst>
      <pc:sldChg chg="modSp mod">
        <pc:chgData name="Nicolás Rodríguez Uribe" userId="743eddab-4d2c-4c93-bdc4-e21608900313" providerId="ADAL" clId="{C72D80F5-24A0-4160-A874-800F4DA9515A}" dt="2023-12-12T09:01:52.325" v="384" actId="6549"/>
        <pc:sldMkLst>
          <pc:docMk/>
          <pc:sldMk cId="2047059153" sldId="257"/>
        </pc:sldMkLst>
        <pc:spChg chg="mod">
          <ac:chgData name="Nicolás Rodríguez Uribe" userId="743eddab-4d2c-4c93-bdc4-e21608900313" providerId="ADAL" clId="{C72D80F5-24A0-4160-A874-800F4DA9515A}" dt="2023-12-12T09:01:52.325" v="384" actId="6549"/>
          <ac:spMkLst>
            <pc:docMk/>
            <pc:sldMk cId="2047059153" sldId="257"/>
            <ac:spMk id="5" creationId="{CA4367EF-420F-8AB9-B445-DF046B536613}"/>
          </ac:spMkLst>
        </pc:spChg>
      </pc:sldChg>
      <pc:sldChg chg="modSp mod">
        <pc:chgData name="Nicolás Rodríguez Uribe" userId="743eddab-4d2c-4c93-bdc4-e21608900313" providerId="ADAL" clId="{C72D80F5-24A0-4160-A874-800F4DA9515A}" dt="2023-12-12T09:01:22.952" v="376" actId="20577"/>
        <pc:sldMkLst>
          <pc:docMk/>
          <pc:sldMk cId="2734335316" sldId="258"/>
        </pc:sldMkLst>
        <pc:spChg chg="mod">
          <ac:chgData name="Nicolás Rodríguez Uribe" userId="743eddab-4d2c-4c93-bdc4-e21608900313" providerId="ADAL" clId="{C72D80F5-24A0-4160-A874-800F4DA9515A}" dt="2023-12-12T09:01:22.952" v="376" actId="20577"/>
          <ac:spMkLst>
            <pc:docMk/>
            <pc:sldMk cId="2734335316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8:30:21.943" v="140" actId="20577"/>
          <ac:spMkLst>
            <pc:docMk/>
            <pc:sldMk cId="2734335316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C72D80F5-24A0-4160-A874-800F4DA9515A}" dt="2023-12-12T08:34:20.079" v="180" actId="20577"/>
        <pc:sldMkLst>
          <pc:docMk/>
          <pc:sldMk cId="1414519449" sldId="259"/>
        </pc:sldMkLst>
        <pc:spChg chg="mod">
          <ac:chgData name="Nicolás Rodríguez Uribe" userId="743eddab-4d2c-4c93-bdc4-e21608900313" providerId="ADAL" clId="{C72D80F5-24A0-4160-A874-800F4DA9515A}" dt="2023-12-12T08:10:42.810" v="35" actId="20577"/>
          <ac:spMkLst>
            <pc:docMk/>
            <pc:sldMk cId="1414519449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8:34:20.079" v="180" actId="20577"/>
          <ac:spMkLst>
            <pc:docMk/>
            <pc:sldMk cId="1414519449" sldId="259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470456026" sldId="259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688925513" sldId="260"/>
        </pc:sldMkLst>
      </pc:sldChg>
      <pc:sldChg chg="modSp add mod ord">
        <pc:chgData name="Nicolás Rodríguez Uribe" userId="743eddab-4d2c-4c93-bdc4-e21608900313" providerId="ADAL" clId="{C72D80F5-24A0-4160-A874-800F4DA9515A}" dt="2023-12-12T08:11:56.037" v="56" actId="15"/>
        <pc:sldMkLst>
          <pc:docMk/>
          <pc:sldMk cId="3165501172" sldId="260"/>
        </pc:sldMkLst>
        <pc:spChg chg="mod">
          <ac:chgData name="Nicolás Rodríguez Uribe" userId="743eddab-4d2c-4c93-bdc4-e21608900313" providerId="ADAL" clId="{C72D80F5-24A0-4160-A874-800F4DA9515A}" dt="2023-12-12T08:11:56.037" v="56" actId="15"/>
          <ac:spMkLst>
            <pc:docMk/>
            <pc:sldMk cId="3165501172" sldId="260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C72D80F5-24A0-4160-A874-800F4DA9515A}" dt="2023-12-12T09:01:47.984" v="383" actId="47"/>
        <pc:sldMkLst>
          <pc:docMk/>
          <pc:sldMk cId="1266099916" sldId="261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663683325" sldId="261"/>
        </pc:sldMkLst>
      </pc:sldChg>
      <pc:sldChg chg="modSp add mod ord">
        <pc:chgData name="Nicolás Rodríguez Uribe" userId="743eddab-4d2c-4c93-bdc4-e21608900313" providerId="ADAL" clId="{C72D80F5-24A0-4160-A874-800F4DA9515A}" dt="2023-12-12T09:01:18.703" v="374" actId="20577"/>
        <pc:sldMkLst>
          <pc:docMk/>
          <pc:sldMk cId="1161699182" sldId="262"/>
        </pc:sldMkLst>
        <pc:spChg chg="mod">
          <ac:chgData name="Nicolás Rodríguez Uribe" userId="743eddab-4d2c-4c93-bdc4-e21608900313" providerId="ADAL" clId="{C72D80F5-24A0-4160-A874-800F4DA9515A}" dt="2023-12-12T09:01:18.703" v="374" actId="20577"/>
          <ac:spMkLst>
            <pc:docMk/>
            <pc:sldMk cId="1161699182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8:20:46.786" v="83" actId="6549"/>
          <ac:spMkLst>
            <pc:docMk/>
            <pc:sldMk cId="1161699182" sldId="262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597711926" sldId="262"/>
        </pc:sldMkLst>
      </pc:sldChg>
      <pc:sldChg chg="modSp add mod ord">
        <pc:chgData name="Nicolás Rodríguez Uribe" userId="743eddab-4d2c-4c93-bdc4-e21608900313" providerId="ADAL" clId="{C72D80F5-24A0-4160-A874-800F4DA9515A}" dt="2023-12-12T09:01:30.922" v="380" actId="20577"/>
        <pc:sldMkLst>
          <pc:docMk/>
          <pc:sldMk cId="2106446802" sldId="263"/>
        </pc:sldMkLst>
        <pc:spChg chg="mod">
          <ac:chgData name="Nicolás Rodríguez Uribe" userId="743eddab-4d2c-4c93-bdc4-e21608900313" providerId="ADAL" clId="{C72D80F5-24A0-4160-A874-800F4DA9515A}" dt="2023-12-12T09:01:30.922" v="380" actId="20577"/>
          <ac:spMkLst>
            <pc:docMk/>
            <pc:sldMk cId="2106446802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8:30:33.031" v="142" actId="20577"/>
          <ac:spMkLst>
            <pc:docMk/>
            <pc:sldMk cId="2106446802" sldId="263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321161837" sldId="263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088834956" sldId="264"/>
        </pc:sldMkLst>
      </pc:sldChg>
      <pc:sldChg chg="modSp add mod">
        <pc:chgData name="Nicolás Rodríguez Uribe" userId="743eddab-4d2c-4c93-bdc4-e21608900313" providerId="ADAL" clId="{C72D80F5-24A0-4160-A874-800F4DA9515A}" dt="2023-12-12T09:01:27.511" v="378" actId="20577"/>
        <pc:sldMkLst>
          <pc:docMk/>
          <pc:sldMk cId="4056555119" sldId="264"/>
        </pc:sldMkLst>
        <pc:spChg chg="mod">
          <ac:chgData name="Nicolás Rodríguez Uribe" userId="743eddab-4d2c-4c93-bdc4-e21608900313" providerId="ADAL" clId="{C72D80F5-24A0-4160-A874-800F4DA9515A}" dt="2023-12-12T09:01:27.511" v="378" actId="20577"/>
          <ac:spMkLst>
            <pc:docMk/>
            <pc:sldMk cId="4056555119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8:28:49.514" v="122" actId="20577"/>
          <ac:spMkLst>
            <pc:docMk/>
            <pc:sldMk cId="4056555119" sldId="264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C72D80F5-24A0-4160-A874-800F4DA9515A}" dt="2023-12-12T08:31:12.292" v="148" actId="47"/>
        <pc:sldMkLst>
          <pc:docMk/>
          <pc:sldMk cId="739018299" sldId="265"/>
        </pc:sldMkLst>
        <pc:spChg chg="mod">
          <ac:chgData name="Nicolás Rodríguez Uribe" userId="743eddab-4d2c-4c93-bdc4-e21608900313" providerId="ADAL" clId="{C72D80F5-24A0-4160-A874-800F4DA9515A}" dt="2023-12-12T08:30:08.407" v="136" actId="20577"/>
          <ac:spMkLst>
            <pc:docMk/>
            <pc:sldMk cId="739018299" sldId="265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652497268" sldId="265"/>
        </pc:sldMkLst>
      </pc:sldChg>
      <pc:sldChg chg="modSp add mod">
        <pc:chgData name="Nicolás Rodríguez Uribe" userId="743eddab-4d2c-4c93-bdc4-e21608900313" providerId="ADAL" clId="{C72D80F5-24A0-4160-A874-800F4DA9515A}" dt="2023-12-12T09:01:33.903" v="382" actId="20577"/>
        <pc:sldMkLst>
          <pc:docMk/>
          <pc:sldMk cId="1454864072" sldId="266"/>
        </pc:sldMkLst>
        <pc:spChg chg="mod">
          <ac:chgData name="Nicolás Rodríguez Uribe" userId="743eddab-4d2c-4c93-bdc4-e21608900313" providerId="ADAL" clId="{C72D80F5-24A0-4160-A874-800F4DA9515A}" dt="2023-12-12T09:01:33.903" v="382" actId="20577"/>
          <ac:spMkLst>
            <pc:docMk/>
            <pc:sldMk cId="1454864072" sldId="26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8:32:10.319" v="160" actId="20577"/>
          <ac:spMkLst>
            <pc:docMk/>
            <pc:sldMk cId="1454864072" sldId="266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904751949" sldId="266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764331994" sldId="267"/>
        </pc:sldMkLst>
      </pc:sldChg>
      <pc:sldChg chg="modSp add mod ord">
        <pc:chgData name="Nicolás Rodríguez Uribe" userId="743eddab-4d2c-4c93-bdc4-e21608900313" providerId="ADAL" clId="{C72D80F5-24A0-4160-A874-800F4DA9515A}" dt="2023-12-12T08:37:32.207" v="237" actId="20577"/>
        <pc:sldMkLst>
          <pc:docMk/>
          <pc:sldMk cId="3532893801" sldId="267"/>
        </pc:sldMkLst>
        <pc:spChg chg="mod">
          <ac:chgData name="Nicolás Rodríguez Uribe" userId="743eddab-4d2c-4c93-bdc4-e21608900313" providerId="ADAL" clId="{C72D80F5-24A0-4160-A874-800F4DA9515A}" dt="2023-12-12T08:33:58.863" v="175" actId="20577"/>
          <ac:spMkLst>
            <pc:docMk/>
            <pc:sldMk cId="3532893801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8:37:32.207" v="237" actId="20577"/>
          <ac:spMkLst>
            <pc:docMk/>
            <pc:sldMk cId="3532893801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C72D80F5-24A0-4160-A874-800F4DA9515A}" dt="2023-12-12T08:35:10.667" v="193" actId="6549"/>
        <pc:sldMkLst>
          <pc:docMk/>
          <pc:sldMk cId="1461868552" sldId="268"/>
        </pc:sldMkLst>
        <pc:spChg chg="mod">
          <ac:chgData name="Nicolás Rodríguez Uribe" userId="743eddab-4d2c-4c93-bdc4-e21608900313" providerId="ADAL" clId="{C72D80F5-24A0-4160-A874-800F4DA9515A}" dt="2023-12-12T08:35:10.667" v="193" actId="6549"/>
          <ac:spMkLst>
            <pc:docMk/>
            <pc:sldMk cId="1461868552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C72D80F5-24A0-4160-A874-800F4DA9515A}" dt="2023-12-12T08:45:40.122" v="281" actId="20577"/>
        <pc:sldMkLst>
          <pc:docMk/>
          <pc:sldMk cId="3085179720" sldId="269"/>
        </pc:sldMkLst>
        <pc:spChg chg="mod">
          <ac:chgData name="Nicolás Rodríguez Uribe" userId="743eddab-4d2c-4c93-bdc4-e21608900313" providerId="ADAL" clId="{C72D80F5-24A0-4160-A874-800F4DA9515A}" dt="2023-12-12T08:43:41.973" v="246" actId="20577"/>
          <ac:spMkLst>
            <pc:docMk/>
            <pc:sldMk cId="3085179720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8:45:40.122" v="281" actId="20577"/>
          <ac:spMkLst>
            <pc:docMk/>
            <pc:sldMk cId="3085179720" sldId="269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624965748" sldId="269"/>
        </pc:sldMkLst>
      </pc:sldChg>
      <pc:sldChg chg="modSp add mod">
        <pc:chgData name="Nicolás Rodríguez Uribe" userId="743eddab-4d2c-4c93-bdc4-e21608900313" providerId="ADAL" clId="{C72D80F5-24A0-4160-A874-800F4DA9515A}" dt="2023-12-12T08:46:22.443" v="300" actId="20577"/>
        <pc:sldMkLst>
          <pc:docMk/>
          <pc:sldMk cId="298024343" sldId="270"/>
        </pc:sldMkLst>
        <pc:spChg chg="mod">
          <ac:chgData name="Nicolás Rodríguez Uribe" userId="743eddab-4d2c-4c93-bdc4-e21608900313" providerId="ADAL" clId="{C72D80F5-24A0-4160-A874-800F4DA9515A}" dt="2023-12-12T08:46:22.443" v="300" actId="20577"/>
          <ac:spMkLst>
            <pc:docMk/>
            <pc:sldMk cId="298024343" sldId="270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972649456" sldId="270"/>
        </pc:sldMkLst>
      </pc:sldChg>
      <pc:sldChg chg="add del">
        <pc:chgData name="Nicolás Rodríguez Uribe" userId="743eddab-4d2c-4c93-bdc4-e21608900313" providerId="ADAL" clId="{C72D80F5-24A0-4160-A874-800F4DA9515A}" dt="2023-12-12T08:44:55.567" v="267" actId="47"/>
        <pc:sldMkLst>
          <pc:docMk/>
          <pc:sldMk cId="2657951340" sldId="270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72266134" sldId="271"/>
        </pc:sldMkLst>
      </pc:sldChg>
      <pc:sldChg chg="modSp add mod">
        <pc:chgData name="Nicolás Rodríguez Uribe" userId="743eddab-4d2c-4c93-bdc4-e21608900313" providerId="ADAL" clId="{C72D80F5-24A0-4160-A874-800F4DA9515A}" dt="2023-12-12T08:57:05.277" v="336" actId="20577"/>
        <pc:sldMkLst>
          <pc:docMk/>
          <pc:sldMk cId="599778325" sldId="271"/>
        </pc:sldMkLst>
        <pc:spChg chg="mod">
          <ac:chgData name="Nicolás Rodríguez Uribe" userId="743eddab-4d2c-4c93-bdc4-e21608900313" providerId="ADAL" clId="{C72D80F5-24A0-4160-A874-800F4DA9515A}" dt="2023-12-12T08:51:10.679" v="318" actId="20577"/>
          <ac:spMkLst>
            <pc:docMk/>
            <pc:sldMk cId="599778325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8:57:05.277" v="336" actId="20577"/>
          <ac:spMkLst>
            <pc:docMk/>
            <pc:sldMk cId="599778325" sldId="271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349558903" sldId="272"/>
        </pc:sldMkLst>
      </pc:sldChg>
      <pc:sldChg chg="modSp add mod">
        <pc:chgData name="Nicolás Rodríguez Uribe" userId="743eddab-4d2c-4c93-bdc4-e21608900313" providerId="ADAL" clId="{C72D80F5-24A0-4160-A874-800F4DA9515A}" dt="2023-12-12T08:58:16.987" v="355" actId="20577"/>
        <pc:sldMkLst>
          <pc:docMk/>
          <pc:sldMk cId="3570407979" sldId="272"/>
        </pc:sldMkLst>
        <pc:spChg chg="mod">
          <ac:chgData name="Nicolás Rodríguez Uribe" userId="743eddab-4d2c-4c93-bdc4-e21608900313" providerId="ADAL" clId="{C72D80F5-24A0-4160-A874-800F4DA9515A}" dt="2023-12-12T08:58:16.987" v="355" actId="20577"/>
          <ac:spMkLst>
            <pc:docMk/>
            <pc:sldMk cId="3570407979" sldId="272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C72D80F5-24A0-4160-A874-800F4DA9515A}" dt="2023-12-12T09:45:15.768" v="427" actId="47"/>
        <pc:sldMkLst>
          <pc:docMk/>
          <pc:sldMk cId="958488121" sldId="273"/>
        </pc:sldMkLst>
        <pc:spChg chg="mod">
          <ac:chgData name="Nicolás Rodríguez Uribe" userId="743eddab-4d2c-4c93-bdc4-e21608900313" providerId="ADAL" clId="{C72D80F5-24A0-4160-A874-800F4DA9515A}" dt="2023-12-12T09:42:11.187" v="390" actId="6549"/>
          <ac:spMkLst>
            <pc:docMk/>
            <pc:sldMk cId="958488121" sldId="27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9:42:48.762" v="399" actId="20577"/>
          <ac:spMkLst>
            <pc:docMk/>
            <pc:sldMk cId="958488121" sldId="273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063157504" sldId="273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940571075" sldId="274"/>
        </pc:sldMkLst>
      </pc:sldChg>
      <pc:sldChg chg="add">
        <pc:chgData name="Nicolás Rodríguez Uribe" userId="743eddab-4d2c-4c93-bdc4-e21608900313" providerId="ADAL" clId="{C72D80F5-24A0-4160-A874-800F4DA9515A}" dt="2023-12-12T09:42:57.119" v="400" actId="2890"/>
        <pc:sldMkLst>
          <pc:docMk/>
          <pc:sldMk cId="1748925761" sldId="274"/>
        </pc:sldMkLst>
      </pc:sldChg>
      <pc:sldChg chg="modSp add mod">
        <pc:chgData name="Nicolás Rodríguez Uribe" userId="743eddab-4d2c-4c93-bdc4-e21608900313" providerId="ADAL" clId="{C72D80F5-24A0-4160-A874-800F4DA9515A}" dt="2023-12-12T09:44:35.814" v="426" actId="20577"/>
        <pc:sldMkLst>
          <pc:docMk/>
          <pc:sldMk cId="2108313164" sldId="275"/>
        </pc:sldMkLst>
        <pc:spChg chg="mod">
          <ac:chgData name="Nicolás Rodríguez Uribe" userId="743eddab-4d2c-4c93-bdc4-e21608900313" providerId="ADAL" clId="{C72D80F5-24A0-4160-A874-800F4DA9515A}" dt="2023-12-12T09:44:35.814" v="426" actId="20577"/>
          <ac:spMkLst>
            <pc:docMk/>
            <pc:sldMk cId="2108313164" sldId="275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798182116" sldId="275"/>
        </pc:sldMkLst>
      </pc:sldChg>
      <pc:sldChg chg="modSp add mod">
        <pc:chgData name="Nicolás Rodríguez Uribe" userId="743eddab-4d2c-4c93-bdc4-e21608900313" providerId="ADAL" clId="{C72D80F5-24A0-4160-A874-800F4DA9515A}" dt="2023-12-12T09:47:44.339" v="444" actId="6549"/>
        <pc:sldMkLst>
          <pc:docMk/>
          <pc:sldMk cId="1733108276" sldId="276"/>
        </pc:sldMkLst>
        <pc:spChg chg="mod">
          <ac:chgData name="Nicolás Rodríguez Uribe" userId="743eddab-4d2c-4c93-bdc4-e21608900313" providerId="ADAL" clId="{C72D80F5-24A0-4160-A874-800F4DA9515A}" dt="2023-12-12T09:46:06.415" v="436" actId="20577"/>
          <ac:spMkLst>
            <pc:docMk/>
            <pc:sldMk cId="1733108276" sldId="27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9:47:44.339" v="444" actId="6549"/>
          <ac:spMkLst>
            <pc:docMk/>
            <pc:sldMk cId="1733108276" sldId="276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4240519041" sldId="276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22466701" sldId="277"/>
        </pc:sldMkLst>
      </pc:sldChg>
      <pc:sldChg chg="modSp add mod">
        <pc:chgData name="Nicolás Rodríguez Uribe" userId="743eddab-4d2c-4c93-bdc4-e21608900313" providerId="ADAL" clId="{C72D80F5-24A0-4160-A874-800F4DA9515A}" dt="2023-12-12T09:48:58.567" v="476" actId="20577"/>
        <pc:sldMkLst>
          <pc:docMk/>
          <pc:sldMk cId="3856020209" sldId="277"/>
        </pc:sldMkLst>
        <pc:spChg chg="mod">
          <ac:chgData name="Nicolás Rodríguez Uribe" userId="743eddab-4d2c-4c93-bdc4-e21608900313" providerId="ADAL" clId="{C72D80F5-24A0-4160-A874-800F4DA9515A}" dt="2023-12-12T09:48:23.592" v="466" actId="20577"/>
          <ac:spMkLst>
            <pc:docMk/>
            <pc:sldMk cId="3856020209" sldId="27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9:48:58.567" v="476" actId="20577"/>
          <ac:spMkLst>
            <pc:docMk/>
            <pc:sldMk cId="3856020209" sldId="27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167092075" sldId="278"/>
        </pc:sldMkLst>
      </pc:sldChg>
      <pc:sldChg chg="modSp add mod">
        <pc:chgData name="Nicolás Rodríguez Uribe" userId="743eddab-4d2c-4c93-bdc4-e21608900313" providerId="ADAL" clId="{C72D80F5-24A0-4160-A874-800F4DA9515A}" dt="2023-12-12T09:49:35.405" v="492" actId="20577"/>
        <pc:sldMkLst>
          <pc:docMk/>
          <pc:sldMk cId="4282661754" sldId="278"/>
        </pc:sldMkLst>
        <pc:spChg chg="mod">
          <ac:chgData name="Nicolás Rodríguez Uribe" userId="743eddab-4d2c-4c93-bdc4-e21608900313" providerId="ADAL" clId="{C72D80F5-24A0-4160-A874-800F4DA9515A}" dt="2023-12-12T09:49:35.405" v="492" actId="20577"/>
          <ac:spMkLst>
            <pc:docMk/>
            <pc:sldMk cId="4282661754" sldId="27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C72D80F5-24A0-4160-A874-800F4DA9515A}" dt="2023-12-12T09:50:36.191" v="518" actId="20577"/>
        <pc:sldMkLst>
          <pc:docMk/>
          <pc:sldMk cId="510606267" sldId="279"/>
        </pc:sldMkLst>
        <pc:spChg chg="mod">
          <ac:chgData name="Nicolás Rodríguez Uribe" userId="743eddab-4d2c-4c93-bdc4-e21608900313" providerId="ADAL" clId="{C72D80F5-24A0-4160-A874-800F4DA9515A}" dt="2023-12-12T09:50:11.778" v="506" actId="20577"/>
          <ac:spMkLst>
            <pc:docMk/>
            <pc:sldMk cId="510606267" sldId="27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9:50:36.191" v="518" actId="20577"/>
          <ac:spMkLst>
            <pc:docMk/>
            <pc:sldMk cId="510606267" sldId="279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044414247" sldId="279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871044565" sldId="280"/>
        </pc:sldMkLst>
      </pc:sldChg>
      <pc:sldChg chg="modSp add mod">
        <pc:chgData name="Nicolás Rodríguez Uribe" userId="743eddab-4d2c-4c93-bdc4-e21608900313" providerId="ADAL" clId="{C72D80F5-24A0-4160-A874-800F4DA9515A}" dt="2023-12-12T09:55:23.612" v="528" actId="20577"/>
        <pc:sldMkLst>
          <pc:docMk/>
          <pc:sldMk cId="3640779932" sldId="280"/>
        </pc:sldMkLst>
        <pc:spChg chg="mod">
          <ac:chgData name="Nicolás Rodríguez Uribe" userId="743eddab-4d2c-4c93-bdc4-e21608900313" providerId="ADAL" clId="{C72D80F5-24A0-4160-A874-800F4DA9515A}" dt="2023-12-12T09:52:15.968" v="526" actId="20577"/>
          <ac:spMkLst>
            <pc:docMk/>
            <pc:sldMk cId="3640779932" sldId="28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9:55:23.612" v="528" actId="20577"/>
          <ac:spMkLst>
            <pc:docMk/>
            <pc:sldMk cId="3640779932" sldId="280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62103022" sldId="281"/>
        </pc:sldMkLst>
      </pc:sldChg>
      <pc:sldChg chg="modSp add mod">
        <pc:chgData name="Nicolás Rodríguez Uribe" userId="743eddab-4d2c-4c93-bdc4-e21608900313" providerId="ADAL" clId="{C72D80F5-24A0-4160-A874-800F4DA9515A}" dt="2023-12-12T09:58:12.096" v="579" actId="20577"/>
        <pc:sldMkLst>
          <pc:docMk/>
          <pc:sldMk cId="1930679432" sldId="281"/>
        </pc:sldMkLst>
        <pc:spChg chg="mod">
          <ac:chgData name="Nicolás Rodríguez Uribe" userId="743eddab-4d2c-4c93-bdc4-e21608900313" providerId="ADAL" clId="{C72D80F5-24A0-4160-A874-800F4DA9515A}" dt="2023-12-12T09:58:12.096" v="579" actId="20577"/>
          <ac:spMkLst>
            <pc:docMk/>
            <pc:sldMk cId="1930679432" sldId="28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9:56:26.583" v="542" actId="6549"/>
          <ac:spMkLst>
            <pc:docMk/>
            <pc:sldMk cId="1930679432" sldId="28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C72D80F5-24A0-4160-A874-800F4DA9515A}" dt="2023-12-12T09:58:17.698" v="598" actId="20577"/>
        <pc:sldMkLst>
          <pc:docMk/>
          <pc:sldMk cId="1773754497" sldId="282"/>
        </pc:sldMkLst>
        <pc:spChg chg="mod">
          <ac:chgData name="Nicolás Rodríguez Uribe" userId="743eddab-4d2c-4c93-bdc4-e21608900313" providerId="ADAL" clId="{C72D80F5-24A0-4160-A874-800F4DA9515A}" dt="2023-12-12T09:58:17.698" v="598" actId="20577"/>
          <ac:spMkLst>
            <pc:docMk/>
            <pc:sldMk cId="1773754497" sldId="28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9:57:37.343" v="560" actId="20577"/>
          <ac:spMkLst>
            <pc:docMk/>
            <pc:sldMk cId="1773754497" sldId="282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4049235138" sldId="282"/>
        </pc:sldMkLst>
      </pc:sldChg>
      <pc:sldChg chg="modSp add mod">
        <pc:chgData name="Nicolás Rodríguez Uribe" userId="743eddab-4d2c-4c93-bdc4-e21608900313" providerId="ADAL" clId="{C72D80F5-24A0-4160-A874-800F4DA9515A}" dt="2023-12-12T09:58:59.651" v="635" actId="20577"/>
        <pc:sldMkLst>
          <pc:docMk/>
          <pc:sldMk cId="89254774" sldId="283"/>
        </pc:sldMkLst>
        <pc:spChg chg="mod">
          <ac:chgData name="Nicolás Rodríguez Uribe" userId="743eddab-4d2c-4c93-bdc4-e21608900313" providerId="ADAL" clId="{C72D80F5-24A0-4160-A874-800F4DA9515A}" dt="2023-12-12T09:58:25.091" v="611" actId="20577"/>
          <ac:spMkLst>
            <pc:docMk/>
            <pc:sldMk cId="89254774" sldId="28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C72D80F5-24A0-4160-A874-800F4DA9515A}" dt="2023-12-12T09:58:59.651" v="635" actId="20577"/>
          <ac:spMkLst>
            <pc:docMk/>
            <pc:sldMk cId="89254774" sldId="283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4132345717" sldId="283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874041291" sldId="284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361916479" sldId="285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459178852" sldId="286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046362430" sldId="287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4158518650" sldId="288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571609793" sldId="289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822886097" sldId="290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878018585" sldId="291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304861829" sldId="292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4180865402" sldId="293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907985162" sldId="294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750934253" sldId="295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922920517" sldId="296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4051084814" sldId="297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147340386" sldId="298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681228311" sldId="299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473421831" sldId="300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038847077" sldId="301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4092155220" sldId="302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756109953" sldId="303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842337938" sldId="304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4277210431" sldId="305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64334249" sldId="306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906668608" sldId="307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166932590" sldId="308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208143463" sldId="309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842192567" sldId="310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2897156125" sldId="311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1704941734" sldId="312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762697744" sldId="313"/>
        </pc:sldMkLst>
      </pc:sldChg>
      <pc:sldChg chg="del">
        <pc:chgData name="Nicolás Rodríguez Uribe" userId="743eddab-4d2c-4c93-bdc4-e21608900313" providerId="ADAL" clId="{C72D80F5-24A0-4160-A874-800F4DA9515A}" dt="2023-12-12T08:01:06.926" v="4" actId="47"/>
        <pc:sldMkLst>
          <pc:docMk/>
          <pc:sldMk cId="3236760537" sldId="314"/>
        </pc:sldMkLst>
      </pc:sldChg>
    </pc:docChg>
  </pc:docChgLst>
  <pc:docChgLst>
    <pc:chgData name="Nicolás Rodríguez Uribe" userId="743eddab-4d2c-4c93-bdc4-e21608900313" providerId="ADAL" clId="{F587B0DE-9DE0-4A3F-84A3-385E77231ABF}"/>
    <pc:docChg chg="undo custSel addSld delSld modSld delMainMaster modMainMaster">
      <pc:chgData name="Nicolás Rodríguez Uribe" userId="743eddab-4d2c-4c93-bdc4-e21608900313" providerId="ADAL" clId="{F587B0DE-9DE0-4A3F-84A3-385E77231ABF}" dt="2023-09-22T14:00:29.380" v="608" actId="1076"/>
      <pc:docMkLst>
        <pc:docMk/>
      </pc:docMkLst>
      <pc:sldChg chg="addSp delSp modSp add mod">
        <pc:chgData name="Nicolás Rodríguez Uribe" userId="743eddab-4d2c-4c93-bdc4-e21608900313" providerId="ADAL" clId="{F587B0DE-9DE0-4A3F-84A3-385E77231ABF}" dt="2023-09-15T14:36:11.951" v="489" actId="22"/>
        <pc:sldMkLst>
          <pc:docMk/>
          <pc:sldMk cId="0" sldId="256"/>
        </pc:sldMkLst>
        <pc:spChg chg="add mod">
          <ac:chgData name="Nicolás Rodríguez Uribe" userId="743eddab-4d2c-4c93-bdc4-e21608900313" providerId="ADAL" clId="{F587B0DE-9DE0-4A3F-84A3-385E77231ABF}" dt="2023-09-15T14:12:56.294" v="461" actId="1076"/>
          <ac:spMkLst>
            <pc:docMk/>
            <pc:sldMk cId="0" sldId="256"/>
            <ac:spMk id="8" creationId="{EDE3D86E-5564-7827-58E0-3D3BA69429A9}"/>
          </ac:spMkLst>
        </pc:spChg>
        <pc:picChg chg="add del">
          <ac:chgData name="Nicolás Rodríguez Uribe" userId="743eddab-4d2c-4c93-bdc4-e21608900313" providerId="ADAL" clId="{F587B0DE-9DE0-4A3F-84A3-385E77231ABF}" dt="2023-09-15T14:36:11.951" v="489" actId="22"/>
          <ac:picMkLst>
            <pc:docMk/>
            <pc:sldMk cId="0" sldId="256"/>
            <ac:picMk id="5" creationId="{1C1F4FFA-0BFC-8146-04A0-6001F78E9F93}"/>
          </ac:picMkLst>
        </pc:picChg>
        <pc:picChg chg="add del mod">
          <ac:chgData name="Nicolás Rodríguez Uribe" userId="743eddab-4d2c-4c93-bdc4-e21608900313" providerId="ADAL" clId="{F587B0DE-9DE0-4A3F-84A3-385E77231ABF}" dt="2023-09-15T14:11:13.247" v="447" actId="478"/>
          <ac:picMkLst>
            <pc:docMk/>
            <pc:sldMk cId="0" sldId="256"/>
            <ac:picMk id="5" creationId="{A2D55ACD-9BD8-F87E-BB72-7A1EEE05EC3B}"/>
          </ac:picMkLst>
        </pc:picChg>
        <pc:picChg chg="add del mod">
          <ac:chgData name="Nicolás Rodríguez Uribe" userId="743eddab-4d2c-4c93-bdc4-e21608900313" providerId="ADAL" clId="{F587B0DE-9DE0-4A3F-84A3-385E77231ABF}" dt="2023-09-15T14:12:40.095" v="457" actId="478"/>
          <ac:picMkLst>
            <pc:docMk/>
            <pc:sldMk cId="0" sldId="256"/>
            <ac:picMk id="7" creationId="{433EA50F-D344-C3A0-0EE3-CE2122E69096}"/>
          </ac:picMkLst>
        </pc:picChg>
      </pc:sldChg>
      <pc:sldChg chg="modSp mod">
        <pc:chgData name="Nicolás Rodríguez Uribe" userId="743eddab-4d2c-4c93-bdc4-e21608900313" providerId="ADAL" clId="{F587B0DE-9DE0-4A3F-84A3-385E77231ABF}" dt="2023-09-15T13:47:13.170" v="34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F587B0DE-9DE0-4A3F-84A3-385E77231ABF}" dt="2023-09-15T07:54:23.985" v="116" actId="1076"/>
          <ac:spMkLst>
            <pc:docMk/>
            <pc:sldMk cId="2047059153" sldId="25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7:13.170" v="34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new mod modClrScheme chgLayout">
        <pc:chgData name="Nicolás Rodríguez Uribe" userId="743eddab-4d2c-4c93-bdc4-e21608900313" providerId="ADAL" clId="{F587B0DE-9DE0-4A3F-84A3-385E77231ABF}" dt="2023-09-13T16:12:02.250" v="48" actId="700"/>
        <pc:sldMkLst>
          <pc:docMk/>
          <pc:sldMk cId="2429013693" sldId="257"/>
        </pc:sldMkLst>
        <pc:spChg chg="del mod or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2" creationId="{8D37D2BE-E39A-5EB9-5E7B-327776B2D231}"/>
          </ac:spMkLst>
        </pc:spChg>
        <pc:spChg chg="del mo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3" creationId="{68ACB923-CBA5-F86D-3DF8-CBF36DBBFF4B}"/>
          </ac:spMkLst>
        </pc:spChg>
        <pc:spChg chg="add mod or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4" creationId="{4BF396F5-2454-51BA-C0CA-9872EAB1714F}"/>
          </ac:spMkLst>
        </pc:spChg>
        <pc:spChg chg="add mo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new del">
        <pc:chgData name="Nicolás Rodríguez Uribe" userId="743eddab-4d2c-4c93-bdc4-e21608900313" providerId="ADAL" clId="{F587B0DE-9DE0-4A3F-84A3-385E77231ABF}" dt="2023-09-13T15:56:25.854" v="4" actId="47"/>
        <pc:sldMkLst>
          <pc:docMk/>
          <pc:sldMk cId="2920068442" sldId="257"/>
        </pc:sldMkLst>
      </pc:sldChg>
      <pc:sldChg chg="modSp add mod modClrScheme chgLayout">
        <pc:chgData name="Nicolás Rodríguez Uribe" userId="743eddab-4d2c-4c93-bdc4-e21608900313" providerId="ADAL" clId="{F587B0DE-9DE0-4A3F-84A3-385E77231ABF}" dt="2023-09-13T16:12:24.951" v="51" actId="700"/>
        <pc:sldMkLst>
          <pc:docMk/>
          <pc:sldMk cId="121547262" sldId="258"/>
        </pc:sldMkLst>
        <pc:spChg chg="mod or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F587B0DE-9DE0-4A3F-84A3-385E77231ABF}" dt="2023-09-13T16:12:05.020" v="49" actId="47"/>
        <pc:sldMkLst>
          <pc:docMk/>
          <pc:sldMk cId="1666217714" sldId="258"/>
        </pc:sldMkLst>
      </pc:sldChg>
      <pc:sldChg chg="del">
        <pc:chgData name="Nicolás Rodríguez Uribe" userId="743eddab-4d2c-4c93-bdc4-e21608900313" providerId="ADAL" clId="{F587B0DE-9DE0-4A3F-84A3-385E77231ABF}" dt="2023-09-15T07:50:31.251" v="53" actId="47"/>
        <pc:sldMkLst>
          <pc:docMk/>
          <pc:sldMk cId="3748565620" sldId="258"/>
        </pc:sldMkLst>
      </pc:sldChg>
      <pc:sldChg chg="modSp add mod">
        <pc:chgData name="Nicolás Rodríguez Uribe" userId="743eddab-4d2c-4c93-bdc4-e21608900313" providerId="ADAL" clId="{F587B0DE-9DE0-4A3F-84A3-385E77231ABF}" dt="2023-09-15T07:55:37.229" v="139" actId="113"/>
        <pc:sldMkLst>
          <pc:docMk/>
          <pc:sldMk cId="4158414998" sldId="258"/>
        </pc:sldMkLst>
        <pc:spChg chg="mod">
          <ac:chgData name="Nicolás Rodríguez Uribe" userId="743eddab-4d2c-4c93-bdc4-e21608900313" providerId="ADAL" clId="{F587B0DE-9DE0-4A3F-84A3-385E77231ABF}" dt="2023-09-15T07:54:12.306" v="115" actId="1076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5:37.229" v="139" actId="113"/>
          <ac:spMkLst>
            <pc:docMk/>
            <pc:sldMk cId="415841499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07:54:01.738" v="114" actId="1076"/>
        <pc:sldMkLst>
          <pc:docMk/>
          <pc:sldMk cId="1547701883" sldId="259"/>
        </pc:sldMkLst>
        <pc:spChg chg="mod">
          <ac:chgData name="Nicolás Rodríguez Uribe" userId="743eddab-4d2c-4c93-bdc4-e21608900313" providerId="ADAL" clId="{F587B0DE-9DE0-4A3F-84A3-385E77231ABF}" dt="2023-09-15T07:54:01.738" v="114" actId="1076"/>
          <ac:spMkLst>
            <pc:docMk/>
            <pc:sldMk cId="1547701883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3:18.693" v="112" actId="20577"/>
          <ac:spMkLst>
            <pc:docMk/>
            <pc:sldMk cId="154770188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08:01:41.156" v="185" actId="6549"/>
        <pc:sldMkLst>
          <pc:docMk/>
          <pc:sldMk cId="757820027" sldId="260"/>
        </pc:sldMkLst>
        <pc:spChg chg="add del">
          <ac:chgData name="Nicolás Rodríguez Uribe" userId="743eddab-4d2c-4c93-bdc4-e21608900313" providerId="ADAL" clId="{F587B0DE-9DE0-4A3F-84A3-385E77231ABF}" dt="2023-09-15T08:00:45.484" v="169"/>
          <ac:spMkLst>
            <pc:docMk/>
            <pc:sldMk cId="757820027" sldId="260"/>
            <ac:spMk id="2" creationId="{5C8F9E84-A32D-5E58-CA62-30D64B99FD22}"/>
          </ac:spMkLst>
        </pc:spChg>
        <pc:spChg chg="add del">
          <ac:chgData name="Nicolás Rodríguez Uribe" userId="743eddab-4d2c-4c93-bdc4-e21608900313" providerId="ADAL" clId="{F587B0DE-9DE0-4A3F-84A3-385E77231ABF}" dt="2023-09-15T08:01:28.769" v="184" actId="478"/>
          <ac:spMkLst>
            <pc:docMk/>
            <pc:sldMk cId="757820027" sldId="260"/>
            <ac:spMk id="3" creationId="{F4C9824B-AF59-9368-951D-8772E248311E}"/>
          </ac:spMkLst>
        </pc:spChg>
        <pc:spChg chg="mod">
          <ac:chgData name="Nicolás Rodríguez Uribe" userId="743eddab-4d2c-4c93-bdc4-e21608900313" providerId="ADAL" clId="{F587B0DE-9DE0-4A3F-84A3-385E77231ABF}" dt="2023-09-15T07:59:31.914" v="148" actId="20577"/>
          <ac:spMkLst>
            <pc:docMk/>
            <pc:sldMk cId="757820027" sldId="260"/>
            <ac:spMk id="4" creationId="{EC7282F1-25B7-6A2B-F234-CA687E2D4AE7}"/>
          </ac:spMkLst>
        </pc:spChg>
        <pc:spChg chg="add del mod">
          <ac:chgData name="Nicolás Rodríguez Uribe" userId="743eddab-4d2c-4c93-bdc4-e21608900313" providerId="ADAL" clId="{F587B0DE-9DE0-4A3F-84A3-385E77231ABF}" dt="2023-09-15T08:01:41.156" v="185" actId="6549"/>
          <ac:spMkLst>
            <pc:docMk/>
            <pc:sldMk cId="757820027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587B0DE-9DE0-4A3F-84A3-385E77231ABF}" dt="2023-09-15T08:01:03.135" v="176" actId="478"/>
          <ac:spMkLst>
            <pc:docMk/>
            <pc:sldMk cId="757820027" sldId="260"/>
            <ac:spMk id="6" creationId="{1AF49522-E91A-F57D-894E-989F034415CA}"/>
          </ac:spMkLst>
        </pc:spChg>
        <pc:spChg chg="add del">
          <ac:chgData name="Nicolás Rodríguez Uribe" userId="743eddab-4d2c-4c93-bdc4-e21608900313" providerId="ADAL" clId="{F587B0DE-9DE0-4A3F-84A3-385E77231ABF}" dt="2023-09-15T08:01:01.202" v="174"/>
          <ac:spMkLst>
            <pc:docMk/>
            <pc:sldMk cId="757820027" sldId="260"/>
            <ac:spMk id="7" creationId="{F038BAF8-53B1-3698-430B-9EE6EFEC06B6}"/>
          </ac:spMkLst>
        </pc:spChg>
      </pc:sldChg>
      <pc:sldChg chg="modSp add del mod">
        <pc:chgData name="Nicolás Rodríguez Uribe" userId="743eddab-4d2c-4c93-bdc4-e21608900313" providerId="ADAL" clId="{F587B0DE-9DE0-4A3F-84A3-385E77231ABF}" dt="2023-09-15T07:53:14.422" v="110" actId="47"/>
        <pc:sldMkLst>
          <pc:docMk/>
          <pc:sldMk cId="1036985382" sldId="260"/>
        </pc:sldMkLst>
        <pc:spChg chg="mod">
          <ac:chgData name="Nicolás Rodríguez Uribe" userId="743eddab-4d2c-4c93-bdc4-e21608900313" providerId="ADAL" clId="{F587B0DE-9DE0-4A3F-84A3-385E77231ABF}" dt="2023-09-15T07:53:01.692" v="109" actId="20577"/>
          <ac:spMkLst>
            <pc:docMk/>
            <pc:sldMk cId="1036985382" sldId="260"/>
            <ac:spMk id="5" creationId="{CA4367EF-420F-8AB9-B445-DF046B536613}"/>
          </ac:spMkLst>
        </pc:spChg>
      </pc:sldChg>
      <pc:sldChg chg="addSp delSp modSp add del mod">
        <pc:chgData name="Nicolás Rodríguez Uribe" userId="743eddab-4d2c-4c93-bdc4-e21608900313" providerId="ADAL" clId="{F587B0DE-9DE0-4A3F-84A3-385E77231ABF}" dt="2023-09-15T08:01:23.123" v="183" actId="47"/>
        <pc:sldMkLst>
          <pc:docMk/>
          <pc:sldMk cId="669837732" sldId="261"/>
        </pc:sldMkLst>
        <pc:spChg chg="add del">
          <ac:chgData name="Nicolás Rodríguez Uribe" userId="743eddab-4d2c-4c93-bdc4-e21608900313" providerId="ADAL" clId="{F587B0DE-9DE0-4A3F-84A3-385E77231ABF}" dt="2023-09-15T08:00:29.203" v="162"/>
          <ac:spMkLst>
            <pc:docMk/>
            <pc:sldMk cId="669837732" sldId="261"/>
            <ac:spMk id="2" creationId="{FF3FFA6E-A686-C22D-3BC9-A7E0717ABB79}"/>
          </ac:spMkLst>
        </pc:spChg>
        <pc:spChg chg="add del">
          <ac:chgData name="Nicolás Rodríguez Uribe" userId="743eddab-4d2c-4c93-bdc4-e21608900313" providerId="ADAL" clId="{F587B0DE-9DE0-4A3F-84A3-385E77231ABF}" dt="2023-09-15T08:00:35.132" v="164"/>
          <ac:spMkLst>
            <pc:docMk/>
            <pc:sldMk cId="669837732" sldId="261"/>
            <ac:spMk id="3" creationId="{FBA67D4D-7244-2F93-43BA-EC2F1E53B6FA}"/>
          </ac:spMkLst>
        </pc:spChg>
        <pc:spChg chg="mod">
          <ac:chgData name="Nicolás Rodríguez Uribe" userId="743eddab-4d2c-4c93-bdc4-e21608900313" providerId="ADAL" clId="{F587B0DE-9DE0-4A3F-84A3-385E77231ABF}" dt="2023-09-15T08:00:24.573" v="160" actId="20577"/>
          <ac:spMkLst>
            <pc:docMk/>
            <pc:sldMk cId="669837732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0:40.414" v="165" actId="20577"/>
          <ac:spMkLst>
            <pc:docMk/>
            <pc:sldMk cId="669837732" sldId="26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F587B0DE-9DE0-4A3F-84A3-385E77231ABF}" dt="2023-09-15T08:00:41.963" v="167"/>
          <ac:spMkLst>
            <pc:docMk/>
            <pc:sldMk cId="669837732" sldId="261"/>
            <ac:spMk id="6" creationId="{6B00268E-9FC0-8F35-6F2E-5F3FC70C1A25}"/>
          </ac:spMkLst>
        </pc:spChg>
      </pc:sldChg>
      <pc:sldChg chg="addSp modSp add mod">
        <pc:chgData name="Nicolás Rodríguez Uribe" userId="743eddab-4d2c-4c93-bdc4-e21608900313" providerId="ADAL" clId="{F587B0DE-9DE0-4A3F-84A3-385E77231ABF}" dt="2023-09-15T14:20:43.157" v="487" actId="1076"/>
        <pc:sldMkLst>
          <pc:docMk/>
          <pc:sldMk cId="2917593691" sldId="261"/>
        </pc:sldMkLst>
        <pc:spChg chg="mod">
          <ac:chgData name="Nicolás Rodríguez Uribe" userId="743eddab-4d2c-4c93-bdc4-e21608900313" providerId="ADAL" clId="{F587B0DE-9DE0-4A3F-84A3-385E77231ABF}" dt="2023-09-15T08:02:01.960" v="196" actId="20577"/>
          <ac:spMkLst>
            <pc:docMk/>
            <pc:sldMk cId="2917593691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1:58.058" v="188"/>
          <ac:spMkLst>
            <pc:docMk/>
            <pc:sldMk cId="2917593691" sldId="261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20:43.157" v="487" actId="1076"/>
          <ac:spMkLst>
            <pc:docMk/>
            <pc:sldMk cId="2917593691" sldId="261"/>
            <ac:spMk id="6" creationId="{599B9CBA-C5DE-9B93-7536-09BACF0BF2D4}"/>
          </ac:spMkLst>
        </pc:spChg>
        <pc:picChg chg="add mod ord modCrop">
          <ac:chgData name="Nicolás Rodríguez Uribe" userId="743eddab-4d2c-4c93-bdc4-e21608900313" providerId="ADAL" clId="{F587B0DE-9DE0-4A3F-84A3-385E77231ABF}" dt="2023-09-15T14:20:02.564" v="474" actId="1076"/>
          <ac:picMkLst>
            <pc:docMk/>
            <pc:sldMk cId="2917593691" sldId="261"/>
            <ac:picMk id="3" creationId="{B55E02DA-6D89-550C-213E-137B1DD5B1D3}"/>
          </ac:picMkLst>
        </pc:picChg>
      </pc:sldChg>
      <pc:sldChg chg="addSp modSp add mod">
        <pc:chgData name="Nicolás Rodríguez Uribe" userId="743eddab-4d2c-4c93-bdc4-e21608900313" providerId="ADAL" clId="{F587B0DE-9DE0-4A3F-84A3-385E77231ABF}" dt="2023-09-22T14:00:29.380" v="608" actId="1076"/>
        <pc:sldMkLst>
          <pc:docMk/>
          <pc:sldMk cId="1958732488" sldId="262"/>
        </pc:sldMkLst>
        <pc:spChg chg="add mod">
          <ac:chgData name="Nicolás Rodríguez Uribe" userId="743eddab-4d2c-4c93-bdc4-e21608900313" providerId="ADAL" clId="{F587B0DE-9DE0-4A3F-84A3-385E77231ABF}" dt="2023-09-22T14:00:29.380" v="608" actId="1076"/>
          <ac:spMkLst>
            <pc:docMk/>
            <pc:sldMk cId="1958732488" sldId="262"/>
            <ac:spMk id="2" creationId="{2B6A567E-7715-BD1C-849B-CF713F2ABF28}"/>
          </ac:spMkLst>
        </pc:spChg>
        <pc:spChg chg="mod">
          <ac:chgData name="Nicolás Rodríguez Uribe" userId="743eddab-4d2c-4c93-bdc4-e21608900313" providerId="ADAL" clId="{F587B0DE-9DE0-4A3F-84A3-385E77231ABF}" dt="2023-09-15T08:07:10.185" v="245" actId="20577"/>
          <ac:spMkLst>
            <pc:docMk/>
            <pc:sldMk cId="1958732488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6:29.768" v="242" actId="6549"/>
          <ac:spMkLst>
            <pc:docMk/>
            <pc:sldMk cId="1958732488" sldId="262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F587B0DE-9DE0-4A3F-84A3-385E77231ABF}" dt="2023-09-22T13:59:54.749" v="605" actId="1076"/>
          <ac:picMkLst>
            <pc:docMk/>
            <pc:sldMk cId="1958732488" sldId="262"/>
            <ac:picMk id="1026" creationId="{22249319-7A50-24B1-972E-E7D2BECFA4F4}"/>
          </ac:picMkLst>
        </pc:picChg>
      </pc:sldChg>
      <pc:sldChg chg="modSp add mod">
        <pc:chgData name="Nicolás Rodríguez Uribe" userId="743eddab-4d2c-4c93-bdc4-e21608900313" providerId="ADAL" clId="{F587B0DE-9DE0-4A3F-84A3-385E77231ABF}" dt="2023-09-15T08:07:13.799" v="248" actId="20577"/>
        <pc:sldMkLst>
          <pc:docMk/>
          <pc:sldMk cId="894659187" sldId="263"/>
        </pc:sldMkLst>
        <pc:spChg chg="mod">
          <ac:chgData name="Nicolás Rodríguez Uribe" userId="743eddab-4d2c-4c93-bdc4-e21608900313" providerId="ADAL" clId="{F587B0DE-9DE0-4A3F-84A3-385E77231ABF}" dt="2023-09-15T08:07:13.799" v="248" actId="20577"/>
          <ac:spMkLst>
            <pc:docMk/>
            <pc:sldMk cId="894659187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7:03.947" v="243" actId="6549"/>
          <ac:spMkLst>
            <pc:docMk/>
            <pc:sldMk cId="894659187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44:47.123" v="265" actId="6549"/>
        <pc:sldMkLst>
          <pc:docMk/>
          <pc:sldMk cId="738696890" sldId="264"/>
        </pc:sldMkLst>
        <pc:spChg chg="mod">
          <ac:chgData name="Nicolás Rodríguez Uribe" userId="743eddab-4d2c-4c93-bdc4-e21608900313" providerId="ADAL" clId="{F587B0DE-9DE0-4A3F-84A3-385E77231ABF}" dt="2023-09-15T13:44:33.636" v="262" actId="20577"/>
          <ac:spMkLst>
            <pc:docMk/>
            <pc:sldMk cId="738696890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4:47.123" v="265" actId="6549"/>
          <ac:spMkLst>
            <pc:docMk/>
            <pc:sldMk cId="738696890" sldId="26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14:14:09.495" v="463" actId="113"/>
        <pc:sldMkLst>
          <pc:docMk/>
          <pc:sldMk cId="541243249" sldId="265"/>
        </pc:sldMkLst>
        <pc:spChg chg="add del">
          <ac:chgData name="Nicolás Rodríguez Uribe" userId="743eddab-4d2c-4c93-bdc4-e21608900313" providerId="ADAL" clId="{F587B0DE-9DE0-4A3F-84A3-385E77231ABF}" dt="2023-09-15T13:46:27.381" v="305"/>
          <ac:spMkLst>
            <pc:docMk/>
            <pc:sldMk cId="541243249" sldId="265"/>
            <ac:spMk id="2" creationId="{5BE7BB8F-6DC5-ED0A-547F-15B85D494EB3}"/>
          </ac:spMkLst>
        </pc:spChg>
        <pc:spChg chg="add del">
          <ac:chgData name="Nicolás Rodríguez Uribe" userId="743eddab-4d2c-4c93-bdc4-e21608900313" providerId="ADAL" clId="{F587B0DE-9DE0-4A3F-84A3-385E77231ABF}" dt="2023-09-15T13:46:32.661" v="311"/>
          <ac:spMkLst>
            <pc:docMk/>
            <pc:sldMk cId="541243249" sldId="265"/>
            <ac:spMk id="3" creationId="{6B84B457-6DD1-1D69-DAEB-16735B95CA90}"/>
          </ac:spMkLst>
        </pc:spChg>
        <pc:spChg chg="mod">
          <ac:chgData name="Nicolás Rodríguez Uribe" userId="743eddab-4d2c-4c93-bdc4-e21608900313" providerId="ADAL" clId="{F587B0DE-9DE0-4A3F-84A3-385E77231ABF}" dt="2023-09-15T13:47:01.770" v="331" actId="20577"/>
          <ac:spMkLst>
            <pc:docMk/>
            <pc:sldMk cId="541243249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4:14:09.495" v="463" actId="113"/>
          <ac:spMkLst>
            <pc:docMk/>
            <pc:sldMk cId="541243249" sldId="26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F587B0DE-9DE0-4A3F-84A3-385E77231ABF}" dt="2023-09-15T14:14:19.028" v="464" actId="47"/>
        <pc:sldMkLst>
          <pc:docMk/>
          <pc:sldMk cId="3492640342" sldId="266"/>
        </pc:sldMkLst>
      </pc:sldChg>
      <pc:sldChg chg="modSp add mod">
        <pc:chgData name="Nicolás Rodríguez Uribe" userId="743eddab-4d2c-4c93-bdc4-e21608900313" providerId="ADAL" clId="{F587B0DE-9DE0-4A3F-84A3-385E77231ABF}" dt="2023-09-15T13:52:17.123" v="383"/>
        <pc:sldMkLst>
          <pc:docMk/>
          <pc:sldMk cId="2872420002" sldId="267"/>
        </pc:sldMkLst>
        <pc:spChg chg="mod">
          <ac:chgData name="Nicolás Rodríguez Uribe" userId="743eddab-4d2c-4c93-bdc4-e21608900313" providerId="ADAL" clId="{F587B0DE-9DE0-4A3F-84A3-385E77231ABF}" dt="2023-09-15T13:50:34.682" v="382" actId="20577"/>
          <ac:spMkLst>
            <pc:docMk/>
            <pc:sldMk cId="2872420002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17.123" v="383"/>
          <ac:spMkLst>
            <pc:docMk/>
            <pc:sldMk cId="2872420002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13.397" v="436" actId="6549"/>
        <pc:sldMkLst>
          <pc:docMk/>
          <pc:sldMk cId="3870959680" sldId="268"/>
        </pc:sldMkLst>
        <pc:spChg chg="mod">
          <ac:chgData name="Nicolás Rodríguez Uribe" userId="743eddab-4d2c-4c93-bdc4-e21608900313" providerId="ADAL" clId="{F587B0DE-9DE0-4A3F-84A3-385E77231ABF}" dt="2023-09-15T13:54:13.397" v="436" actId="6549"/>
          <ac:spMkLst>
            <pc:docMk/>
            <pc:sldMk cId="387095968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59.530" v="403" actId="33524"/>
          <ac:spMkLst>
            <pc:docMk/>
            <pc:sldMk cId="387095968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3:29.295" v="414"/>
        <pc:sldMkLst>
          <pc:docMk/>
          <pc:sldMk cId="1935842843" sldId="269"/>
        </pc:sldMkLst>
        <pc:spChg chg="mod">
          <ac:chgData name="Nicolás Rodríguez Uribe" userId="743eddab-4d2c-4c93-bdc4-e21608900313" providerId="ADAL" clId="{F587B0DE-9DE0-4A3F-84A3-385E77231ABF}" dt="2023-09-15T13:53:19.692" v="413" actId="20577"/>
          <ac:spMkLst>
            <pc:docMk/>
            <pc:sldMk cId="1935842843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3:29.295" v="414"/>
          <ac:spMkLst>
            <pc:docMk/>
            <pc:sldMk cId="1935842843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23.496" v="437"/>
        <pc:sldMkLst>
          <pc:docMk/>
          <pc:sldMk cId="307132690" sldId="270"/>
        </pc:sldMkLst>
        <pc:spChg chg="mod">
          <ac:chgData name="Nicolás Rodríguez Uribe" userId="743eddab-4d2c-4c93-bdc4-e21608900313" providerId="ADAL" clId="{F587B0DE-9DE0-4A3F-84A3-385E77231ABF}" dt="2023-09-15T13:54:07.202" v="435" actId="20577"/>
          <ac:spMkLst>
            <pc:docMk/>
            <pc:sldMk cId="30713269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4:23.496" v="437"/>
          <ac:spMkLst>
            <pc:docMk/>
            <pc:sldMk cId="307132690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5:05.361" v="444"/>
        <pc:sldMkLst>
          <pc:docMk/>
          <pc:sldMk cId="2347703056" sldId="271"/>
        </pc:sldMkLst>
        <pc:spChg chg="mod">
          <ac:chgData name="Nicolás Rodríguez Uribe" userId="743eddab-4d2c-4c93-bdc4-e21608900313" providerId="ADAL" clId="{F587B0DE-9DE0-4A3F-84A3-385E77231ABF}" dt="2023-09-15T13:55:02.397" v="443" actId="20577"/>
          <ac:spMkLst>
            <pc:docMk/>
            <pc:sldMk cId="2347703056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5:05.361" v="444"/>
          <ac:spMkLst>
            <pc:docMk/>
            <pc:sldMk cId="2347703056" sldId="271"/>
            <ac:spMk id="5" creationId="{CA4367EF-420F-8AB9-B445-DF046B536613}"/>
          </ac:spMkLst>
        </pc:spChg>
      </pc:sldChg>
      <pc:sldChg chg="addSp delSp modSp add del mod modShow modNotesTx">
        <pc:chgData name="Nicolás Rodríguez Uribe" userId="743eddab-4d2c-4c93-bdc4-e21608900313" providerId="ADAL" clId="{F587B0DE-9DE0-4A3F-84A3-385E77231ABF}" dt="2023-09-22T13:56:34.896" v="603" actId="47"/>
        <pc:sldMkLst>
          <pc:docMk/>
          <pc:sldMk cId="526095882" sldId="272"/>
        </pc:sldMkLst>
        <pc:spChg chg="add mod">
          <ac:chgData name="Nicolás Rodríguez Uribe" userId="743eddab-4d2c-4c93-bdc4-e21608900313" providerId="ADAL" clId="{F587B0DE-9DE0-4A3F-84A3-385E77231ABF}" dt="2023-09-15T14:37:46.702" v="528" actId="1076"/>
          <ac:spMkLst>
            <pc:docMk/>
            <pc:sldMk cId="526095882" sldId="272"/>
            <ac:spMk id="3" creationId="{24CB5BF0-51B7-6850-6232-5BCCE4EFB201}"/>
          </ac:spMkLst>
        </pc:spChg>
        <pc:spChg chg="mod">
          <ac:chgData name="Nicolás Rodríguez Uribe" userId="743eddab-4d2c-4c93-bdc4-e21608900313" providerId="ADAL" clId="{F587B0DE-9DE0-4A3F-84A3-385E77231ABF}" dt="2023-09-15T14:43:40.902" v="582" actId="20577"/>
          <ac:spMkLst>
            <pc:docMk/>
            <pc:sldMk cId="526095882" sldId="272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F587B0DE-9DE0-4A3F-84A3-385E77231ABF}" dt="2023-09-15T14:36:54.434" v="491" actId="478"/>
          <ac:spMkLst>
            <pc:docMk/>
            <pc:sldMk cId="526095882" sldId="272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38:08.128" v="532" actId="6549"/>
          <ac:spMkLst>
            <pc:docMk/>
            <pc:sldMk cId="526095882" sldId="272"/>
            <ac:spMk id="9" creationId="{E941EC08-A6F0-5DFF-9014-7FDE0499CF3B}"/>
          </ac:spMkLst>
        </pc:spChg>
        <pc:spChg chg="add mod">
          <ac:chgData name="Nicolás Rodríguez Uribe" userId="743eddab-4d2c-4c93-bdc4-e21608900313" providerId="ADAL" clId="{F587B0DE-9DE0-4A3F-84A3-385E77231ABF}" dt="2023-09-15T14:43:19.557" v="570" actId="1076"/>
          <ac:spMkLst>
            <pc:docMk/>
            <pc:sldMk cId="526095882" sldId="272"/>
            <ac:spMk id="14" creationId="{65DA9F88-D24D-C5F4-0B60-F5AC281543A8}"/>
          </ac:spMkLst>
        </pc:spChg>
        <pc:spChg chg="add mod">
          <ac:chgData name="Nicolás Rodríguez Uribe" userId="743eddab-4d2c-4c93-bdc4-e21608900313" providerId="ADAL" clId="{F587B0DE-9DE0-4A3F-84A3-385E77231ABF}" dt="2023-09-15T14:44:05.169" v="601" actId="20577"/>
          <ac:spMkLst>
            <pc:docMk/>
            <pc:sldMk cId="526095882" sldId="272"/>
            <ac:spMk id="15" creationId="{8D723851-1111-9456-5F71-0609DE40AB4D}"/>
          </ac:spMkLst>
        </pc:spChg>
        <pc:picChg chg="add mod">
          <ac:chgData name="Nicolás Rodríguez Uribe" userId="743eddab-4d2c-4c93-bdc4-e21608900313" providerId="ADAL" clId="{F587B0DE-9DE0-4A3F-84A3-385E77231ABF}" dt="2023-09-15T14:37:19.149" v="521" actId="1076"/>
          <ac:picMkLst>
            <pc:docMk/>
            <pc:sldMk cId="526095882" sldId="272"/>
            <ac:picMk id="7" creationId="{C2E291CE-901B-C22C-6365-F2EF52D87EBD}"/>
          </ac:picMkLst>
        </pc:picChg>
        <pc:picChg chg="add mod">
          <ac:chgData name="Nicolás Rodríguez Uribe" userId="743eddab-4d2c-4c93-bdc4-e21608900313" providerId="ADAL" clId="{F587B0DE-9DE0-4A3F-84A3-385E77231ABF}" dt="2023-09-15T14:40:47.527" v="538" actId="1076"/>
          <ac:picMkLst>
            <pc:docMk/>
            <pc:sldMk cId="526095882" sldId="272"/>
            <ac:picMk id="11" creationId="{9CB1E6B0-7EBA-17C2-E741-FA9483EDA93D}"/>
          </ac:picMkLst>
        </pc:picChg>
        <pc:picChg chg="add mod">
          <ac:chgData name="Nicolás Rodríguez Uribe" userId="743eddab-4d2c-4c93-bdc4-e21608900313" providerId="ADAL" clId="{F587B0DE-9DE0-4A3F-84A3-385E77231ABF}" dt="2023-09-15T14:42:38.462" v="546" actId="1076"/>
          <ac:picMkLst>
            <pc:docMk/>
            <pc:sldMk cId="526095882" sldId="272"/>
            <ac:picMk id="13" creationId="{A9E30379-C7C4-39E7-21DD-72C6FDCFEC2D}"/>
          </ac:picMkLst>
        </pc:picChg>
      </pc:sldChg>
      <pc:sldMasterChg chg="addSp delSp modSp mod modSldLayout sldLayoutOrd">
        <pc:chgData name="Nicolás Rodríguez Uribe" userId="743eddab-4d2c-4c93-bdc4-e21608900313" providerId="ADAL" clId="{F587B0DE-9DE0-4A3F-84A3-385E77231ABF}" dt="2023-09-13T16:11:13.898" v="46" actId="20578"/>
        <pc:sldMasterMkLst>
          <pc:docMk/>
          <pc:sldMasterMk cId="4111838297" sldId="2147483648"/>
        </pc:sldMasterMkLst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2" creationId="{FFA12173-F78D-2FB2-2BB0-30A610E58D8D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3" creationId="{C8FE5CF9-5703-2B31-F0F7-810565188DEE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4" creationId="{4874BDD6-8D7E-F2F8-71AC-4CBA348209FB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5" creationId="{43CF024D-4B48-FAAE-538A-F3F7AD43BF43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6" creationId="{BD1874EF-6BE3-694E-1694-9AA0DB94F082}"/>
          </ac:spMkLst>
        </pc:spChg>
        <pc:spChg chg="add mod">
          <ac:chgData name="Nicolás Rodríguez Uribe" userId="743eddab-4d2c-4c93-bdc4-e21608900313" providerId="ADAL" clId="{F587B0DE-9DE0-4A3F-84A3-385E77231ABF}" dt="2023-09-13T15:56:42.870" v="6" actId="14100"/>
          <ac:spMkLst>
            <pc:docMk/>
            <pc:sldMasterMk cId="4111838297" sldId="2147483648"/>
            <ac:spMk id="7" creationId="{A30849E4-1099-6697-4E31-94A70AAD25E3}"/>
          </ac:spMkLst>
        </pc:spChg>
        <pc:spChg chg="add mod">
          <ac:chgData name="Nicolás Rodríguez Uribe" userId="743eddab-4d2c-4c93-bdc4-e21608900313" providerId="ADAL" clId="{F587B0DE-9DE0-4A3F-84A3-385E77231ABF}" dt="2023-09-13T15:56:38.670" v="5" actId="14100"/>
          <ac:spMkLst>
            <pc:docMk/>
            <pc:sldMasterMk cId="4111838297" sldId="2147483648"/>
            <ac:spMk id="8" creationId="{E3C80A5F-50DD-A4E3-3250-3998DCB8EB25}"/>
          </ac:spMkLst>
        </pc:spChg>
        <pc:picChg chg="add mod">
          <ac:chgData name="Nicolás Rodríguez Uribe" userId="743eddab-4d2c-4c93-bdc4-e21608900313" providerId="ADAL" clId="{F587B0DE-9DE0-4A3F-84A3-385E77231ABF}" dt="2023-09-13T15:56:49.567" v="7" actId="1076"/>
          <ac:picMkLst>
            <pc:docMk/>
            <pc:sldMasterMk cId="4111838297" sldId="2147483648"/>
            <ac:picMk id="9" creationId="{0A10D2B2-6AA0-9A2F-0926-113B081EE139}"/>
          </ac:picMkLst>
        </pc:picChg>
        <pc:sldLayoutChg chg="modSp mod ord">
          <pc:chgData name="Nicolás Rodríguez Uribe" userId="743eddab-4d2c-4c93-bdc4-e21608900313" providerId="ADAL" clId="{F587B0DE-9DE0-4A3F-84A3-385E77231ABF}" dt="2023-09-13T16:10:22.508" v="23" actId="20578"/>
          <pc:sldLayoutMkLst>
            <pc:docMk/>
            <pc:sldMasterMk cId="4111838297" sldId="2147483648"/>
            <pc:sldLayoutMk cId="840078123" sldId="2147483663"/>
          </pc:sldLayoutMkLst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5" creationId="{00000000-0000-0000-0000-000000000000}"/>
            </ac:spMkLst>
          </pc:spChg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6" creationId="{00000000-0000-0000-0000-000000000000}"/>
            </ac:spMkLst>
          </pc:spChg>
        </pc:sldLayoutChg>
        <pc:sldLayoutChg chg="modSp ord">
          <pc:chgData name="Nicolás Rodríguez Uribe" userId="743eddab-4d2c-4c93-bdc4-e21608900313" providerId="ADAL" clId="{F587B0DE-9DE0-4A3F-84A3-385E77231ABF}" dt="2023-09-13T16:11:13.898" v="46" actId="20578"/>
          <pc:sldLayoutMkLst>
            <pc:docMk/>
            <pc:sldMasterMk cId="4111838297" sldId="2147483648"/>
            <pc:sldLayoutMk cId="1824658982" sldId="2147483664"/>
          </pc:sldLayoutMkLst>
          <pc:spChg chg="mod">
            <ac:chgData name="Nicolás Rodríguez Uribe" userId="743eddab-4d2c-4c93-bdc4-e21608900313" providerId="ADAL" clId="{F587B0DE-9DE0-4A3F-84A3-385E77231ABF}" dt="2023-09-13T16:10:57.139" v="40"/>
            <ac:spMkLst>
              <pc:docMk/>
              <pc:sldMasterMk cId="4111838297" sldId="2147483648"/>
              <pc:sldLayoutMk cId="1824658982" sldId="2147483664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06.538" v="43"/>
          <pc:sldLayoutMkLst>
            <pc:docMk/>
            <pc:sldMasterMk cId="4111838297" sldId="2147483648"/>
            <pc:sldLayoutMk cId="346563950" sldId="2147483665"/>
          </pc:sldLayoutMkLst>
          <pc:spChg chg="mod">
            <ac:chgData name="Nicolás Rodríguez Uribe" userId="743eddab-4d2c-4c93-bdc4-e21608900313" providerId="ADAL" clId="{F587B0DE-9DE0-4A3F-84A3-385E77231ABF}" dt="2023-09-13T16:11:06.538" v="43"/>
            <ac:spMkLst>
              <pc:docMk/>
              <pc:sldMasterMk cId="4111838297" sldId="2147483648"/>
              <pc:sldLayoutMk cId="346563950" sldId="2147483665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10.482" v="44"/>
          <pc:sldLayoutMkLst>
            <pc:docMk/>
            <pc:sldMasterMk cId="4111838297" sldId="2147483648"/>
            <pc:sldLayoutMk cId="3074649759" sldId="2147483665"/>
          </pc:sldLayoutMkLst>
          <pc:spChg chg="mod">
            <ac:chgData name="Nicolás Rodríguez Uribe" userId="743eddab-4d2c-4c93-bdc4-e21608900313" providerId="ADAL" clId="{F587B0DE-9DE0-4A3F-84A3-385E77231ABF}" dt="2023-09-13T16:11:10.482" v="44"/>
            <ac:spMkLst>
              <pc:docMk/>
              <pc:sldMasterMk cId="4111838297" sldId="2147483648"/>
              <pc:sldLayoutMk cId="3074649759" sldId="2147483665"/>
              <ac:spMk id="75" creationId="{00000000-0000-0000-0000-000000000000}"/>
            </ac:spMkLst>
          </pc:spChg>
        </pc:sldLayoutChg>
      </pc:sldMasterChg>
      <pc:sldMasterChg chg="del delSldLayout modSldLayout sldLayoutOrd">
        <pc:chgData name="Nicolás Rodríguez Uribe" userId="743eddab-4d2c-4c93-bdc4-e21608900313" providerId="ADAL" clId="{F587B0DE-9DE0-4A3F-84A3-385E77231ABF}" dt="2023-09-13T16:10:46.016" v="39" actId="2696"/>
        <pc:sldMasterMkLst>
          <pc:docMk/>
          <pc:sldMasterMk cId="4180822244" sldId="2147483661"/>
        </pc:sldMasterMkLst>
        <pc:sldLayoutChg chg="del">
          <pc:chgData name="Nicolás Rodríguez Uribe" userId="743eddab-4d2c-4c93-bdc4-e21608900313" providerId="ADAL" clId="{F587B0DE-9DE0-4A3F-84A3-385E77231ABF}" dt="2023-09-13T16:10:45.917" v="28" actId="2696"/>
          <pc:sldLayoutMkLst>
            <pc:docMk/>
            <pc:sldMasterMk cId="4180822244" sldId="2147483661"/>
            <pc:sldLayoutMk cId="1161358903" sldId="2147483662"/>
          </pc:sldLayoutMkLst>
        </pc:sldLayoutChg>
        <pc:sldLayoutChg chg="del ord">
          <pc:chgData name="Nicolás Rodríguez Uribe" userId="743eddab-4d2c-4c93-bdc4-e21608900313" providerId="ADAL" clId="{F587B0DE-9DE0-4A3F-84A3-385E77231ABF}" dt="2023-09-13T16:10:45.928" v="29" actId="2696"/>
          <pc:sldLayoutMkLst>
            <pc:docMk/>
            <pc:sldMasterMk cId="4180822244" sldId="2147483661"/>
            <pc:sldLayoutMk cId="2907105533" sldId="2147483664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38" v="30" actId="2696"/>
          <pc:sldLayoutMkLst>
            <pc:docMk/>
            <pc:sldMasterMk cId="4180822244" sldId="2147483661"/>
            <pc:sldLayoutMk cId="4024513528" sldId="2147483665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47" v="31" actId="2696"/>
          <pc:sldLayoutMkLst>
            <pc:docMk/>
            <pc:sldMasterMk cId="4180822244" sldId="2147483661"/>
            <pc:sldLayoutMk cId="1123134260" sldId="2147483666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58" v="32" actId="2696"/>
          <pc:sldLayoutMkLst>
            <pc:docMk/>
            <pc:sldMasterMk cId="4180822244" sldId="2147483661"/>
            <pc:sldLayoutMk cId="3111790207" sldId="2147483667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65" v="33" actId="2696"/>
          <pc:sldLayoutMkLst>
            <pc:docMk/>
            <pc:sldMasterMk cId="4180822244" sldId="2147483661"/>
            <pc:sldLayoutMk cId="2838244089" sldId="2147483668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73" v="34" actId="2696"/>
          <pc:sldLayoutMkLst>
            <pc:docMk/>
            <pc:sldMasterMk cId="4180822244" sldId="2147483661"/>
            <pc:sldLayoutMk cId="2838997431" sldId="2147483669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84" v="35" actId="2696"/>
          <pc:sldLayoutMkLst>
            <pc:docMk/>
            <pc:sldMasterMk cId="4180822244" sldId="2147483661"/>
            <pc:sldLayoutMk cId="3145926480" sldId="2147483670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1" v="36" actId="2696"/>
          <pc:sldLayoutMkLst>
            <pc:docMk/>
            <pc:sldMasterMk cId="4180822244" sldId="2147483661"/>
            <pc:sldLayoutMk cId="2960547077" sldId="2147483671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9" v="37" actId="2696"/>
          <pc:sldLayoutMkLst>
            <pc:docMk/>
            <pc:sldMasterMk cId="4180822244" sldId="2147483661"/>
            <pc:sldLayoutMk cId="2334018948" sldId="2147483672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6.006" v="38" actId="2696"/>
          <pc:sldLayoutMkLst>
            <pc:docMk/>
            <pc:sldMasterMk cId="4180822244" sldId="2147483661"/>
            <pc:sldLayoutMk cId="454692734" sldId="2147483673"/>
          </pc:sldLayoutMkLst>
        </pc:sldLayoutChg>
      </pc:sldMasterChg>
      <pc:sldMasterChg chg="mod delSldLayout">
        <pc:chgData name="Nicolás Rodríguez Uribe" userId="743eddab-4d2c-4c93-bdc4-e21608900313" providerId="ADAL" clId="{F587B0DE-9DE0-4A3F-84A3-385E77231ABF}" dt="2023-09-13T16:12:58.286" v="52" actId="6013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F587B0DE-9DE0-4A3F-84A3-385E77231ABF}" dt="2023-09-13T16:11:50.320" v="47" actId="2696"/>
          <pc:sldLayoutMkLst>
            <pc:docMk/>
            <pc:sldMasterMk cId="952985222" sldId="2147483665"/>
            <pc:sldLayoutMk cId="2963494242" sldId="2147483666"/>
          </pc:sldLayoutMkLst>
        </pc:sldLayoutChg>
      </pc:sldMasterChg>
      <pc:sldMasterChg chg="addSp modSp mod modSldLayout">
        <pc:chgData name="Nicolás Rodríguez Uribe" userId="743eddab-4d2c-4c93-bdc4-e21608900313" providerId="ADAL" clId="{F587B0DE-9DE0-4A3F-84A3-385E77231ABF}" dt="2023-09-15T08:07:57.925" v="249"/>
        <pc:sldMasterMkLst>
          <pc:docMk/>
          <pc:sldMasterMk cId="2165316136" sldId="2147483665"/>
        </pc:sldMasterMkLst>
        <pc:spChg chg="add mod">
          <ac:chgData name="Nicolás Rodríguez Uribe" userId="743eddab-4d2c-4c93-bdc4-e21608900313" providerId="ADAL" clId="{F587B0DE-9DE0-4A3F-84A3-385E77231ABF}" dt="2023-09-15T07:55:09.163" v="137" actId="1036"/>
          <ac:spMkLst>
            <pc:docMk/>
            <pc:sldMasterMk cId="2165316136" sldId="2147483665"/>
            <ac:spMk id="2" creationId="{FBCB3CC0-E4BC-B4E6-51BD-CB7EFB49383B}"/>
          </ac:spMkLst>
        </pc:spChg>
        <pc:sldLayoutChg chg="addSp modSp mod">
          <pc:chgData name="Nicolás Rodríguez Uribe" userId="743eddab-4d2c-4c93-bdc4-e21608900313" providerId="ADAL" clId="{F587B0DE-9DE0-4A3F-84A3-385E77231ABF}" dt="2023-09-15T08:07:57.925" v="249"/>
          <pc:sldLayoutMkLst>
            <pc:docMk/>
            <pc:sldMasterMk cId="2165316136" sldId="2147483665"/>
            <pc:sldLayoutMk cId="2453200760" sldId="2147483666"/>
          </pc:sldLayoutMkLst>
          <pc:spChg chg="add mod">
            <ac:chgData name="Nicolás Rodríguez Uribe" userId="743eddab-4d2c-4c93-bdc4-e21608900313" providerId="ADAL" clId="{F587B0DE-9DE0-4A3F-84A3-385E77231ABF}" dt="2023-09-15T08:07:57.925" v="249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mod">
            <ac:chgData name="Nicolás Rodríguez Uribe" userId="743eddab-4d2c-4c93-bdc4-e21608900313" providerId="ADAL" clId="{F587B0DE-9DE0-4A3F-84A3-385E77231ABF}" dt="2023-09-15T07:54:34.104" v="117" actId="1076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</pc:sldLayoutChg>
      </pc:sldMasterChg>
    </pc:docChg>
  </pc:docChgLst>
  <pc:docChgLst>
    <pc:chgData name="Nicolás Rodríguez Uribe" userId="743eddab-4d2c-4c93-bdc4-e21608900313" providerId="ADAL" clId="{908068F4-04DC-4689-A865-DD7197C530C9}"/>
    <pc:docChg chg="undo custSel addSld modSld">
      <pc:chgData name="Nicolás Rodríguez Uribe" userId="743eddab-4d2c-4c93-bdc4-e21608900313" providerId="ADAL" clId="{908068F4-04DC-4689-A865-DD7197C530C9}" dt="2023-12-11T10:28:13.504" v="311" actId="20577"/>
      <pc:docMkLst>
        <pc:docMk/>
      </pc:docMkLst>
      <pc:sldChg chg="modSp add mod">
        <pc:chgData name="Nicolás Rodríguez Uribe" userId="743eddab-4d2c-4c93-bdc4-e21608900313" providerId="ADAL" clId="{908068F4-04DC-4689-A865-DD7197C530C9}" dt="2023-12-11T09:55:11.657" v="27" actId="20577"/>
        <pc:sldMkLst>
          <pc:docMk/>
          <pc:sldMk cId="1038847077" sldId="301"/>
        </pc:sldMkLst>
        <pc:spChg chg="mod">
          <ac:chgData name="Nicolás Rodríguez Uribe" userId="743eddab-4d2c-4c93-bdc4-e21608900313" providerId="ADAL" clId="{908068F4-04DC-4689-A865-DD7197C530C9}" dt="2023-12-11T09:54:01.615" v="16" actId="20577"/>
          <ac:spMkLst>
            <pc:docMk/>
            <pc:sldMk cId="1038847077" sldId="30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09:55:11.657" v="27" actId="20577"/>
          <ac:spMkLst>
            <pc:docMk/>
            <pc:sldMk cId="1038847077" sldId="301"/>
            <ac:spMk id="5" creationId="{CA4367EF-420F-8AB9-B445-DF046B536613}"/>
          </ac:spMkLst>
        </pc:spChg>
      </pc:sldChg>
      <pc:sldChg chg="add">
        <pc:chgData name="Nicolás Rodríguez Uribe" userId="743eddab-4d2c-4c93-bdc4-e21608900313" providerId="ADAL" clId="{908068F4-04DC-4689-A865-DD7197C530C9}" dt="2023-12-11T09:55:17.863" v="28" actId="2890"/>
        <pc:sldMkLst>
          <pc:docMk/>
          <pc:sldMk cId="4092155220" sldId="302"/>
        </pc:sldMkLst>
      </pc:sldChg>
      <pc:sldChg chg="modSp add mod">
        <pc:chgData name="Nicolás Rodríguez Uribe" userId="743eddab-4d2c-4c93-bdc4-e21608900313" providerId="ADAL" clId="{908068F4-04DC-4689-A865-DD7197C530C9}" dt="2023-12-11T09:56:56.590" v="55" actId="113"/>
        <pc:sldMkLst>
          <pc:docMk/>
          <pc:sldMk cId="756109953" sldId="303"/>
        </pc:sldMkLst>
        <pc:spChg chg="mod">
          <ac:chgData name="Nicolás Rodríguez Uribe" userId="743eddab-4d2c-4c93-bdc4-e21608900313" providerId="ADAL" clId="{908068F4-04DC-4689-A865-DD7197C530C9}" dt="2023-12-11T09:56:26.846" v="46" actId="20577"/>
          <ac:spMkLst>
            <pc:docMk/>
            <pc:sldMk cId="756109953" sldId="30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09:56:56.590" v="55" actId="113"/>
          <ac:spMkLst>
            <pc:docMk/>
            <pc:sldMk cId="756109953" sldId="30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09:57:50.947" v="73" actId="15"/>
        <pc:sldMkLst>
          <pc:docMk/>
          <pc:sldMk cId="3842337938" sldId="304"/>
        </pc:sldMkLst>
        <pc:spChg chg="mod">
          <ac:chgData name="Nicolás Rodríguez Uribe" userId="743eddab-4d2c-4c93-bdc4-e21608900313" providerId="ADAL" clId="{908068F4-04DC-4689-A865-DD7197C530C9}" dt="2023-12-11T09:57:50.947" v="73" actId="15"/>
          <ac:spMkLst>
            <pc:docMk/>
            <pc:sldMk cId="3842337938" sldId="30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09:58:40.784" v="89" actId="6549"/>
        <pc:sldMkLst>
          <pc:docMk/>
          <pc:sldMk cId="4277210431" sldId="305"/>
        </pc:sldMkLst>
        <pc:spChg chg="mod">
          <ac:chgData name="Nicolás Rodríguez Uribe" userId="743eddab-4d2c-4c93-bdc4-e21608900313" providerId="ADAL" clId="{908068F4-04DC-4689-A865-DD7197C530C9}" dt="2023-12-11T09:58:40.784" v="89" actId="6549"/>
          <ac:spMkLst>
            <pc:docMk/>
            <pc:sldMk cId="4277210431" sldId="305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09:59:24.662" v="111" actId="20577"/>
        <pc:sldMkLst>
          <pc:docMk/>
          <pc:sldMk cId="64334249" sldId="306"/>
        </pc:sldMkLst>
        <pc:spChg chg="mod">
          <ac:chgData name="Nicolás Rodríguez Uribe" userId="743eddab-4d2c-4c93-bdc4-e21608900313" providerId="ADAL" clId="{908068F4-04DC-4689-A865-DD7197C530C9}" dt="2023-12-11T09:59:24.662" v="111" actId="20577"/>
          <ac:spMkLst>
            <pc:docMk/>
            <pc:sldMk cId="64334249" sldId="30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09:59:19.721" v="96" actId="20577"/>
          <ac:spMkLst>
            <pc:docMk/>
            <pc:sldMk cId="64334249" sldId="30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10:14:01.385" v="134" actId="20577"/>
        <pc:sldMkLst>
          <pc:docMk/>
          <pc:sldMk cId="3906668608" sldId="307"/>
        </pc:sldMkLst>
        <pc:spChg chg="mod">
          <ac:chgData name="Nicolás Rodríguez Uribe" userId="743eddab-4d2c-4c93-bdc4-e21608900313" providerId="ADAL" clId="{908068F4-04DC-4689-A865-DD7197C530C9}" dt="2023-12-11T10:13:17.784" v="128" actId="20577"/>
          <ac:spMkLst>
            <pc:docMk/>
            <pc:sldMk cId="3906668608" sldId="30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10:14:01.385" v="134" actId="20577"/>
          <ac:spMkLst>
            <pc:docMk/>
            <pc:sldMk cId="3906668608" sldId="30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10:16:39.097" v="166" actId="6549"/>
        <pc:sldMkLst>
          <pc:docMk/>
          <pc:sldMk cId="3166932590" sldId="308"/>
        </pc:sldMkLst>
        <pc:spChg chg="mod">
          <ac:chgData name="Nicolás Rodríguez Uribe" userId="743eddab-4d2c-4c93-bdc4-e21608900313" providerId="ADAL" clId="{908068F4-04DC-4689-A865-DD7197C530C9}" dt="2023-12-11T10:14:22.486" v="140" actId="20577"/>
          <ac:spMkLst>
            <pc:docMk/>
            <pc:sldMk cId="3166932590" sldId="30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10:16:39.097" v="166" actId="6549"/>
          <ac:spMkLst>
            <pc:docMk/>
            <pc:sldMk cId="3166932590" sldId="30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10:17:40.585" v="195" actId="20577"/>
        <pc:sldMkLst>
          <pc:docMk/>
          <pc:sldMk cId="1208143463" sldId="309"/>
        </pc:sldMkLst>
        <pc:spChg chg="mod">
          <ac:chgData name="Nicolás Rodríguez Uribe" userId="743eddab-4d2c-4c93-bdc4-e21608900313" providerId="ADAL" clId="{908068F4-04DC-4689-A865-DD7197C530C9}" dt="2023-12-11T10:17:17.384" v="182" actId="20577"/>
          <ac:spMkLst>
            <pc:docMk/>
            <pc:sldMk cId="1208143463" sldId="30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10:17:40.585" v="195" actId="20577"/>
          <ac:spMkLst>
            <pc:docMk/>
            <pc:sldMk cId="1208143463" sldId="30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10:21:52.926" v="221" actId="20577"/>
        <pc:sldMkLst>
          <pc:docMk/>
          <pc:sldMk cId="2842192567" sldId="310"/>
        </pc:sldMkLst>
        <pc:spChg chg="mod">
          <ac:chgData name="Nicolás Rodríguez Uribe" userId="743eddab-4d2c-4c93-bdc4-e21608900313" providerId="ADAL" clId="{908068F4-04DC-4689-A865-DD7197C530C9}" dt="2023-12-11T10:21:23.703" v="208" actId="20577"/>
          <ac:spMkLst>
            <pc:docMk/>
            <pc:sldMk cId="2842192567" sldId="31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10:21:52.926" v="221" actId="20577"/>
          <ac:spMkLst>
            <pc:docMk/>
            <pc:sldMk cId="2842192567" sldId="31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10:24:46.375" v="239" actId="20577"/>
        <pc:sldMkLst>
          <pc:docMk/>
          <pc:sldMk cId="2897156125" sldId="311"/>
        </pc:sldMkLst>
        <pc:spChg chg="mod">
          <ac:chgData name="Nicolás Rodríguez Uribe" userId="743eddab-4d2c-4c93-bdc4-e21608900313" providerId="ADAL" clId="{908068F4-04DC-4689-A865-DD7197C530C9}" dt="2023-12-11T10:24:28.048" v="234" actId="20577"/>
          <ac:spMkLst>
            <pc:docMk/>
            <pc:sldMk cId="2897156125" sldId="31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10:24:46.375" v="239" actId="20577"/>
          <ac:spMkLst>
            <pc:docMk/>
            <pc:sldMk cId="2897156125" sldId="31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10:26:29.007" v="276" actId="20577"/>
        <pc:sldMkLst>
          <pc:docMk/>
          <pc:sldMk cId="1704941734" sldId="312"/>
        </pc:sldMkLst>
        <pc:spChg chg="mod">
          <ac:chgData name="Nicolás Rodríguez Uribe" userId="743eddab-4d2c-4c93-bdc4-e21608900313" providerId="ADAL" clId="{908068F4-04DC-4689-A865-DD7197C530C9}" dt="2023-12-11T10:25:14.119" v="245" actId="20577"/>
          <ac:spMkLst>
            <pc:docMk/>
            <pc:sldMk cId="1704941734" sldId="31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10:26:29.007" v="276" actId="20577"/>
          <ac:spMkLst>
            <pc:docMk/>
            <pc:sldMk cId="1704941734" sldId="31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10:26:58.608" v="292" actId="20577"/>
        <pc:sldMkLst>
          <pc:docMk/>
          <pc:sldMk cId="762697744" sldId="313"/>
        </pc:sldMkLst>
        <pc:spChg chg="mod">
          <ac:chgData name="Nicolás Rodríguez Uribe" userId="743eddab-4d2c-4c93-bdc4-e21608900313" providerId="ADAL" clId="{908068F4-04DC-4689-A865-DD7197C530C9}" dt="2023-12-11T10:26:45.447" v="285" actId="20577"/>
          <ac:spMkLst>
            <pc:docMk/>
            <pc:sldMk cId="762697744" sldId="31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10:26:58.608" v="292" actId="20577"/>
          <ac:spMkLst>
            <pc:docMk/>
            <pc:sldMk cId="762697744" sldId="31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908068F4-04DC-4689-A865-DD7197C530C9}" dt="2023-12-11T10:28:13.504" v="311" actId="20577"/>
        <pc:sldMkLst>
          <pc:docMk/>
          <pc:sldMk cId="3236760537" sldId="314"/>
        </pc:sldMkLst>
        <pc:spChg chg="mod">
          <ac:chgData name="Nicolás Rodríguez Uribe" userId="743eddab-4d2c-4c93-bdc4-e21608900313" providerId="ADAL" clId="{908068F4-04DC-4689-A865-DD7197C530C9}" dt="2023-12-11T10:27:28.471" v="302" actId="20577"/>
          <ac:spMkLst>
            <pc:docMk/>
            <pc:sldMk cId="3236760537" sldId="31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908068F4-04DC-4689-A865-DD7197C530C9}" dt="2023-12-11T10:28:13.504" v="311" actId="20577"/>
          <ac:spMkLst>
            <pc:docMk/>
            <pc:sldMk cId="3236760537" sldId="314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01580ECA-D00A-42F8-9AD2-BB60EC27F8EA}"/>
    <pc:docChg chg="undo custSel addSld delSld modSld addMainMaster delMainMaster modMainMaster">
      <pc:chgData name="Nicolás Rodríguez Uribe" userId="743eddab-4d2c-4c93-bdc4-e21608900313" providerId="ADAL" clId="{01580ECA-D00A-42F8-9AD2-BB60EC27F8EA}" dt="2023-09-26T11:38:26.105" v="99"/>
      <pc:docMkLst>
        <pc:docMk/>
      </pc:docMkLst>
      <pc:sldChg chg="addSp delSp modSp mod modClrScheme chgLayout">
        <pc:chgData name="Nicolás Rodríguez Uribe" userId="743eddab-4d2c-4c93-bdc4-e21608900313" providerId="ADAL" clId="{01580ECA-D00A-42F8-9AD2-BB60EC27F8EA}" dt="2023-09-13T17:41:55.911" v="88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01580ECA-D00A-42F8-9AD2-BB60EC27F8EA}" dt="2023-09-13T17:41:55.911" v="88" actId="20577"/>
          <ac:spMkLst>
            <pc:docMk/>
            <pc:sldMk cId="0" sldId="256"/>
            <ac:spMk id="2" creationId="{11BAE244-2406-09C7-E8D8-EFA74BA239B2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4" creationId="{1906F5EB-62F8-84FD-3FDA-510E85761463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5" creationId="{DDBF2173-925F-1308-2232-55E62E811B69}"/>
          </ac:spMkLst>
        </pc:spChg>
      </pc:sldChg>
      <pc:sldChg chg="addSp delSp modSp new mod modClrScheme chgLayout">
        <pc:chgData name="Nicolás Rodríguez Uribe" userId="743eddab-4d2c-4c93-bdc4-e21608900313" providerId="ADAL" clId="{01580ECA-D00A-42F8-9AD2-BB60EC27F8EA}" dt="2023-09-13T17:42:36.099" v="93" actId="207"/>
        <pc:sldMkLst>
          <pc:docMk/>
          <pc:sldMk cId="2047059153" sldId="257"/>
        </pc:sldMkLst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2" creationId="{B966AA55-E8A5-1406-AAF9-B24A825AD9F0}"/>
          </ac:spMkLst>
        </pc:spChg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3" creationId="{0B5B420D-ED32-17EC-26C7-49C73EFA269C}"/>
          </ac:spMkLst>
        </pc:spChg>
        <pc:spChg chg="add mod ord">
          <ac:chgData name="Nicolás Rodríguez Uribe" userId="743eddab-4d2c-4c93-bdc4-e21608900313" providerId="ADAL" clId="{01580ECA-D00A-42F8-9AD2-BB60EC27F8EA}" dt="2023-09-13T17:42:36.099" v="93" actId="207"/>
          <ac:spMkLst>
            <pc:docMk/>
            <pc:sldMk cId="2047059153" sldId="257"/>
            <ac:spMk id="4" creationId="{EC7282F1-25B7-6A2B-F234-CA687E2D4AE7}"/>
          </ac:spMkLst>
        </pc:spChg>
        <pc:spChg chg="add mod ord">
          <ac:chgData name="Nicolás Rodríguez Uribe" userId="743eddab-4d2c-4c93-bdc4-e21608900313" providerId="ADAL" clId="{01580ECA-D00A-42F8-9AD2-BB60EC27F8EA}" dt="2023-09-13T17:42:17.939" v="92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del mod chgLayout">
        <pc:chgData name="Nicolás Rodríguez Uribe" userId="743eddab-4d2c-4c93-bdc4-e21608900313" providerId="ADAL" clId="{01580ECA-D00A-42F8-9AD2-BB60EC27F8EA}" dt="2023-09-13T17:19:32.500" v="7" actId="47"/>
        <pc:sldMkLst>
          <pc:docMk/>
          <pc:sldMk cId="2429013693" sldId="257"/>
        </pc:sldMkLst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2" creationId="{4FFC4DA9-C4CE-151C-340F-D7C6A4FA7C0C}"/>
          </ac:spMkLst>
        </pc:spChg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3" creationId="{89CD7EA2-EFEB-E3E8-5018-CF4016EB9E58}"/>
          </ac:spMkLst>
        </pc:spChg>
        <pc:spChg chg="mod or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addSp delSp modSp new del mod modClrScheme chgLayout">
        <pc:chgData name="Nicolás Rodríguez Uribe" userId="743eddab-4d2c-4c93-bdc4-e21608900313" providerId="ADAL" clId="{01580ECA-D00A-42F8-9AD2-BB60EC27F8EA}" dt="2023-09-13T17:21:41.546" v="35" actId="47"/>
        <pc:sldMkLst>
          <pc:docMk/>
          <pc:sldMk cId="3691593173" sldId="257"/>
        </pc:sldMkLst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2" creationId="{341629C4-44B3-C655-7F8A-F4E4990FC1DD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3" creationId="{8DEFE950-D131-7466-0455-FBA2F3B70462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4" creationId="{78BCE43A-9F1A-153D-9DAC-45D2546EC206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5" creationId="{65D6C006-6B0E-21B9-C5A0-8CD56F354EE0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6" creationId="{6DCE001C-A927-EF4A-E2D5-7288BE1D696E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7" creationId="{0322E1E6-9A79-E091-EB6C-BC502CA74BF6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8" creationId="{62E05633-7D23-108F-8B8B-F9CADB4FA3D2}"/>
          </ac:spMkLst>
        </pc:spChg>
      </pc:sldChg>
      <pc:sldChg chg="addSp delSp modSp del mod modClrScheme chgLayout">
        <pc:chgData name="Nicolás Rodríguez Uribe" userId="743eddab-4d2c-4c93-bdc4-e21608900313" providerId="ADAL" clId="{01580ECA-D00A-42F8-9AD2-BB60EC27F8EA}" dt="2023-09-13T17:19:33.193" v="8" actId="47"/>
        <pc:sldMkLst>
          <pc:docMk/>
          <pc:sldMk cId="121547262" sldId="258"/>
        </pc:sldMkLst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2" creationId="{6C62D2E1-EF48-9852-65D0-64D9C5621268}"/>
          </ac:spMkLst>
        </pc:spChg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3" creationId="{A8E753FA-EA78-7021-8E6E-1757BA8FF2D3}"/>
          </ac:spMkLst>
        </pc:spChg>
        <pc:spChg chg="mod or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01580ECA-D00A-42F8-9AD2-BB60EC27F8EA}" dt="2023-09-13T17:38:05.384" v="54" actId="47"/>
        <pc:sldMkLst>
          <pc:docMk/>
          <pc:sldMk cId="889461054" sldId="258"/>
        </pc:sldMkLst>
      </pc:sldChg>
      <pc:sldChg chg="modSp add mod">
        <pc:chgData name="Nicolás Rodríguez Uribe" userId="743eddab-4d2c-4c93-bdc4-e21608900313" providerId="ADAL" clId="{01580ECA-D00A-42F8-9AD2-BB60EC27F8EA}" dt="2023-09-13T17:43:36.103" v="95" actId="20577"/>
        <pc:sldMkLst>
          <pc:docMk/>
          <pc:sldMk cId="3748565620" sldId="258"/>
        </pc:sldMkLst>
        <pc:spChg chg="mod">
          <ac:chgData name="Nicolás Rodríguez Uribe" userId="743eddab-4d2c-4c93-bdc4-e21608900313" providerId="ADAL" clId="{01580ECA-D00A-42F8-9AD2-BB60EC27F8EA}" dt="2023-09-13T17:43:36.103" v="95" actId="20577"/>
          <ac:spMkLst>
            <pc:docMk/>
            <pc:sldMk cId="3748565620" sldId="258"/>
            <ac:spMk id="5" creationId="{CA4367EF-420F-8AB9-B445-DF046B536613}"/>
          </ac:spMkLst>
        </pc:spChg>
      </pc:sldChg>
      <pc:sldMasterChg chg="add del addSldLayout delSldLayout">
        <pc:chgData name="Nicolás Rodríguez Uribe" userId="743eddab-4d2c-4c93-bdc4-e21608900313" providerId="ADAL" clId="{01580ECA-D00A-42F8-9AD2-BB60EC27F8EA}" dt="2023-09-13T17:22:34.206" v="39" actId="700"/>
        <pc:sldMasterMkLst>
          <pc:docMk/>
          <pc:sldMasterMk cId="4111838297" sldId="2147483648"/>
        </pc:sldMasterMkLst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313750060" sldId="214748364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186485352" sldId="214748365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976461694" sldId="2147483651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965118168" sldId="2147483652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603560424" sldId="214748365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100521967" sldId="2147483654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458837503" sldId="2147483655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428237088" sldId="2147483656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097521135" sldId="2147483657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60582380" sldId="2147483658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12977965" sldId="214748365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795714429" sldId="214748366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840078123" sldId="214748366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24658982" sldId="2147483664"/>
          </pc:sldLayoutMkLst>
        </pc:sldLayoutChg>
      </pc:sldMasterChg>
      <pc:sldMasterChg chg="del mod delSldLayout">
        <pc:chgData name="Nicolás Rodríguez Uribe" userId="743eddab-4d2c-4c93-bdc4-e21608900313" providerId="ADAL" clId="{01580ECA-D00A-42F8-9AD2-BB60EC27F8EA}" dt="2023-09-13T17:19:43.644" v="20" actId="2696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01580ECA-D00A-42F8-9AD2-BB60EC27F8EA}" dt="2023-09-13T17:19:43.616" v="9" actId="2696"/>
          <pc:sldLayoutMkLst>
            <pc:docMk/>
            <pc:sldMasterMk cId="952985222" sldId="2147483665"/>
            <pc:sldLayoutMk cId="4015011171" sldId="2147483667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2" v="10" actId="2696"/>
          <pc:sldLayoutMkLst>
            <pc:docMk/>
            <pc:sldMasterMk cId="952985222" sldId="2147483665"/>
            <pc:sldLayoutMk cId="3956103610" sldId="2147483668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4" v="11" actId="2696"/>
          <pc:sldLayoutMkLst>
            <pc:docMk/>
            <pc:sldMasterMk cId="952985222" sldId="2147483665"/>
            <pc:sldLayoutMk cId="2742649058" sldId="2147483669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7" v="12" actId="2696"/>
          <pc:sldLayoutMkLst>
            <pc:docMk/>
            <pc:sldMasterMk cId="952985222" sldId="2147483665"/>
            <pc:sldLayoutMk cId="3629512399" sldId="2147483670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0" v="13" actId="2696"/>
          <pc:sldLayoutMkLst>
            <pc:docMk/>
            <pc:sldMasterMk cId="952985222" sldId="2147483665"/>
            <pc:sldLayoutMk cId="3382718758" sldId="2147483671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2" v="14" actId="2696"/>
          <pc:sldLayoutMkLst>
            <pc:docMk/>
            <pc:sldMasterMk cId="952985222" sldId="2147483665"/>
            <pc:sldLayoutMk cId="467183263" sldId="2147483672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4" v="15" actId="2696"/>
          <pc:sldLayoutMkLst>
            <pc:docMk/>
            <pc:sldMasterMk cId="952985222" sldId="2147483665"/>
            <pc:sldLayoutMk cId="814354795" sldId="2147483673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7" v="16" actId="2696"/>
          <pc:sldLayoutMkLst>
            <pc:docMk/>
            <pc:sldMasterMk cId="952985222" sldId="2147483665"/>
            <pc:sldLayoutMk cId="597577684" sldId="2147483674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8" v="17" actId="2696"/>
          <pc:sldLayoutMkLst>
            <pc:docMk/>
            <pc:sldMasterMk cId="952985222" sldId="2147483665"/>
            <pc:sldLayoutMk cId="2192042946" sldId="2147483675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1" v="18" actId="2696"/>
          <pc:sldLayoutMkLst>
            <pc:docMk/>
            <pc:sldMasterMk cId="952985222" sldId="2147483665"/>
            <pc:sldLayoutMk cId="2661559023" sldId="2147483676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3" v="19" actId="2696"/>
          <pc:sldLayoutMkLst>
            <pc:docMk/>
            <pc:sldMasterMk cId="952985222" sldId="2147483665"/>
            <pc:sldLayoutMk cId="1594666068" sldId="2147483677"/>
          </pc:sldLayoutMkLst>
        </pc:sldLayoutChg>
      </pc:sldMasterChg>
      <pc:sldMasterChg chg="addSp delSp modSp new mod addSldLayout modSldLayout">
        <pc:chgData name="Nicolás Rodríguez Uribe" userId="743eddab-4d2c-4c93-bdc4-e21608900313" providerId="ADAL" clId="{01580ECA-D00A-42F8-9AD2-BB60EC27F8EA}" dt="2023-09-26T11:38:26.105" v="99"/>
        <pc:sldMasterMkLst>
          <pc:docMk/>
          <pc:sldMasterMk cId="2165316136" sldId="2147483665"/>
        </pc:sldMasterMkLst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2" creationId="{45FBC821-3855-AD1C-8996-F0D861BD544C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3" creationId="{27D87C98-9294-CBD5-08B1-35C198F4BEE2}"/>
          </ac:spMkLst>
        </pc:spChg>
        <pc:spChg chg="add mod">
          <ac:chgData name="Nicolás Rodríguez Uribe" userId="743eddab-4d2c-4c93-bdc4-e21608900313" providerId="ADAL" clId="{01580ECA-D00A-42F8-9AD2-BB60EC27F8EA}" dt="2023-09-26T11:38:22.181" v="97"/>
          <ac:spMkLst>
            <pc:docMk/>
            <pc:sldMasterMk cId="2165316136" sldId="2147483665"/>
            <ac:spMk id="3" creationId="{70C145F7-DDE3-95E4-AD7A-88BB9D98F45B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4" creationId="{AD2BE8BF-DFF2-7F56-6604-740443FF84F7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5" creationId="{61E84C81-2E11-5552-A6BA-14CC3D9AD4A3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6" creationId="{EB5B6B65-4090-22DB-6AF1-042195B58881}"/>
          </ac:spMkLst>
        </pc:spChg>
        <pc:spChg chg="add mod">
          <ac:chgData name="Nicolás Rodríguez Uribe" userId="743eddab-4d2c-4c93-bdc4-e21608900313" providerId="ADAL" clId="{01580ECA-D00A-42F8-9AD2-BB60EC27F8EA}" dt="2023-09-13T17:20:31.381" v="24" actId="14100"/>
          <ac:spMkLst>
            <pc:docMk/>
            <pc:sldMasterMk cId="2165316136" sldId="2147483665"/>
            <ac:spMk id="7" creationId="{2B9908EF-321C-44D3-7683-85AE0E35EE64}"/>
          </ac:spMkLst>
        </pc:spChg>
        <pc:spChg chg="add del">
          <ac:chgData name="Nicolás Rodríguez Uribe" userId="743eddab-4d2c-4c93-bdc4-e21608900313" providerId="ADAL" clId="{01580ECA-D00A-42F8-9AD2-BB60EC27F8EA}" dt="2023-09-13T17:21:02.985" v="26" actId="478"/>
          <ac:spMkLst>
            <pc:docMk/>
            <pc:sldMasterMk cId="2165316136" sldId="2147483665"/>
            <ac:spMk id="9" creationId="{8C02195C-9075-AFF7-2F32-DCB6E031FFCD}"/>
          </ac:spMkLst>
        </pc:spChg>
        <pc:spChg chg="add del mod">
          <ac:chgData name="Nicolás Rodríguez Uribe" userId="743eddab-4d2c-4c93-bdc4-e21608900313" providerId="ADAL" clId="{01580ECA-D00A-42F8-9AD2-BB60EC27F8EA}" dt="2023-09-26T11:38:21.571" v="96" actId="478"/>
          <ac:spMkLst>
            <pc:docMk/>
            <pc:sldMasterMk cId="2165316136" sldId="2147483665"/>
            <ac:spMk id="10" creationId="{7833BA16-1187-22BD-EAE7-D38E874AB6EB}"/>
          </ac:spMkLst>
        </pc:spChg>
        <pc:sldLayoutChg chg="addSp delSp modSp new mod replId">
          <pc:chgData name="Nicolás Rodríguez Uribe" userId="743eddab-4d2c-4c93-bdc4-e21608900313" providerId="ADAL" clId="{01580ECA-D00A-42F8-9AD2-BB60EC27F8EA}" dt="2023-09-26T11:38:26.105" v="99"/>
          <pc:sldLayoutMkLst>
            <pc:docMk/>
            <pc:sldMasterMk cId="2165316136" sldId="2147483665"/>
            <pc:sldLayoutMk cId="2453200760" sldId="2147483666"/>
          </pc:sldLayoutMkLst>
          <pc:spChg chg="del">
            <ac:chgData name="Nicolás Rodríguez Uribe" userId="743eddab-4d2c-4c93-bdc4-e21608900313" providerId="ADAL" clId="{01580ECA-D00A-42F8-9AD2-BB60EC27F8EA}" dt="2023-09-26T11:38:25.671" v="98" actId="478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2" creationId="{3DB295CA-5EFF-F6A3-67E6-04BD98A10F2D}"/>
            </ac:spMkLst>
          </pc:spChg>
          <pc:spChg chg="add mod">
            <ac:chgData name="Nicolás Rodríguez Uribe" userId="743eddab-4d2c-4c93-bdc4-e21608900313" providerId="ADAL" clId="{01580ECA-D00A-42F8-9AD2-BB60EC27F8EA}" dt="2023-09-26T11:38:26.105" v="99"/>
            <ac:spMkLst>
              <pc:docMk/>
              <pc:sldMasterMk cId="2165316136" sldId="2147483665"/>
              <pc:sldLayoutMk cId="2453200760" sldId="2147483666"/>
              <ac:spMk id="3" creationId="{334EBA95-125B-D05D-FC5C-899BD5F0D260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3" creationId="{E02EEA4C-CC1C-189F-BE6B-720185CE76DA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4" creationId="{7A992FFB-CD9A-25DF-480C-8B265ECD4E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5" creationId="{15F1FA6E-F06B-63D9-03C5-1DDF30539605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6" creationId="{A5189C66-EFA2-574C-7924-702FFFE87402}"/>
            </ac:spMkLst>
          </pc:spChg>
          <pc:spChg chg="add mod">
            <ac:chgData name="Nicolás Rodríguez Uribe" userId="743eddab-4d2c-4c93-bdc4-e21608900313" providerId="ADAL" clId="{01580ECA-D00A-42F8-9AD2-BB60EC27F8EA}" dt="2023-09-13T17:39:26.216" v="64" actId="2711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  <pc:spChg chg="add mod">
            <ac:chgData name="Nicolás Rodríguez Uribe" userId="743eddab-4d2c-4c93-bdc4-e21608900313" providerId="ADAL" clId="{01580ECA-D00A-42F8-9AD2-BB60EC27F8EA}" dt="2023-09-13T17:40:13.123" v="65" actId="2711"/>
            <ac:spMkLst>
              <pc:docMk/>
              <pc:sldMasterMk cId="2165316136" sldId="2147483665"/>
              <pc:sldLayoutMk cId="2453200760" sldId="2147483666"/>
              <ac:spMk id="8" creationId="{2D9FF66F-DA14-FCE2-B527-D7226B720291}"/>
            </ac:spMkLst>
          </pc:spChg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132434063" sldId="2147483667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462391360" sldId="2147483668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014556646" sldId="2147483669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640923493" sldId="2147483670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161455270" sldId="2147483671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950216536" sldId="2147483672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705566753" sldId="2147483673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632575597" sldId="2147483674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796525088" sldId="2147483675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35887912" sldId="214748367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02EC-E07C-461F-9AE8-5D13CA0BA2CF}" type="datetimeFigureOut">
              <a:rPr lang="es-ES" smtClean="0"/>
              <a:t>15/12/2023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779-D5B0-4629-AB7B-680D4D369F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1000" y="-32400"/>
            <a:ext cx="7707240" cy="10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30" b="1" spc="-1">
                <a:solidFill>
                  <a:srgbClr val="C9211E"/>
                </a:solidFill>
                <a:latin typeface="Corbel"/>
              </a:rPr>
              <a:t>Click to edit the title text format</a:t>
            </a:r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6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8D0B-7D4B-E666-8770-B405641A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9693F-C037-2ED3-238C-59757025D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A11E-D207-634F-1812-FA49BA5F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71BE-8CCC-3FD2-3770-AB54B87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22D5-36C6-757A-387B-1A255AF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50AB4-5925-1D12-BB30-61C8758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2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8B80-6FB8-4A7B-9AE7-1A9B8F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144E-F330-8DF6-B188-D57EF50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75CD-FF03-06C8-9E6A-DF0AA19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646A-D311-85B8-9B71-706570C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5B12D-256D-B13A-FED2-7BDC044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CED6-CBDC-6A37-56B8-59DE82781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150ED-655B-9BD2-AB90-6036CBBA3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ED52-E73C-8B75-7148-F8769BC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23D7-281F-1469-F5FF-5CAAF371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9D2C-2BCA-A1B3-7BDA-192D772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000" b="0" strike="noStrike" spc="-1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C4C4C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571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07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CF33EC33-4B36-5544-9724-F18BD395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aseline="0">
                <a:solidFill>
                  <a:srgbClr val="CB0017"/>
                </a:solidFill>
                <a:latin typeface="Söhne"/>
                <a:cs typeface="Times New Roman" panose="02020603050405020304" pitchFamily="18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8" name="PlaceHolder 2">
            <a:extLst>
              <a:ext uri="{FF2B5EF4-FFF2-40B4-BE49-F238E27FC236}">
                <a16:creationId xmlns:a16="http://schemas.microsoft.com/office/drawing/2014/main" id="{2D9FF66F-DA14-FCE2-B527-D7226B72029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843876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buClr>
                <a:srgbClr val="CB0017"/>
              </a:buClr>
              <a:defRPr sz="3600">
                <a:latin typeface="Söhne"/>
                <a:cs typeface="Quire Sans" panose="020B0502040400020003" pitchFamily="34" charset="0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34EBA95-125B-D05D-FC5C-899BD5F0D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00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CC8-A8B5-153C-387B-906BCA32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0E74-379E-DFFC-0CD6-7865C3EB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49F8-8CED-49DB-4A36-38A4741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BF5B-9580-AADF-8A41-8927D24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39A4-7ED7-07BB-F5AD-A8AED06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3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047-47C2-51D3-4BA2-71DFD9AD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5E2A-74F2-9775-48CE-783554D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F781-E97E-76AB-9533-57F2BAE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81BD4-4894-5A50-FCD2-1D1511A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1FC9-95F2-A4EB-C630-8D27FBF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91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31EA-D083-FBBA-E9E7-1B41D0DA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A69D-261F-5C51-60DD-0F399D53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8B0-BDB4-44A9-133D-905D4879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3AD7-6A4C-8FA9-4019-7AE639CF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1B42-98D9-06C5-7CA2-2999DF97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757B7-CEF7-1374-D6C1-0F60AD76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CA69-EA6C-DEF3-35CF-A1FEDBAC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CBB7-AD4F-9E69-9350-B6BB6C87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B408-E54C-C120-351C-ADF62E3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0F3A9-2703-E2F8-D325-F3C66B390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A3AC-4A4A-38DB-3C55-2949F77DF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6D448-7913-48EF-A229-8EF36966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8A2-DDC8-0994-DD38-BE6522DB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604F-1596-5A14-F4C1-EA5F682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7-FF8C-6D82-4401-A2FE6BC6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B3122-0C49-B387-2BCA-F1186DCA2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A8D1A-6574-5307-649D-385660C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28D-8D58-A983-234A-DCFC16A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A6C5-B9EA-25C7-94B3-D75AD81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50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FB29-EE28-1FF6-A336-53F8933B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5199-96BF-8044-C8D5-70C4BF5E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98AD-B888-296D-76E7-A46DD66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152C9-DB55-9313-1628-9752943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55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AFD53-DDB4-0EE7-C123-509F554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5C9E7-B3BD-2ACB-ACE2-0EAAE6C9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38FD-C168-07B7-5987-03463408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1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F82C-B5DA-DFAE-80E9-CBE4E23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CD57-CF33-646B-8329-499DB745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2226-BEF8-5683-D7B3-D3363AFC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20B1-D414-675F-F01E-2C8AC7C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FE63-3DEC-49A6-9DFB-790BEE28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837C-F940-108D-7F2C-31C639B0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5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7A7-3F23-467C-8616-7121B12B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AA2-ADEA-10E8-81DD-881A11CD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EA926-0DD8-CF86-2EA4-C346B30F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8F60-39E5-F038-7F8F-07CF4D9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A2252-DE85-B5CE-51E2-5A329F52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F584-02F0-19E4-2E13-29A4F21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575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0820-8AF5-1E62-A046-581DDD2E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DCB83-EE90-B3E7-A5CD-1F1B07EA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954F-0589-4A6E-CB12-0A23C3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99D2-DEEE-0772-FEF5-C93A4E5A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CF78-BDE4-E25C-F6BA-FE9C555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2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408B8-C8D0-56C0-7ADE-57053860F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0286-59AE-7C4B-9F0D-6CEE2EE4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BE8F-27A8-7563-78F6-A303A12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FFC5-0357-FEE2-66E9-CB9473EC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434-0845-A838-1902-F6CA77DF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7145-6311-8478-4FF7-D964F8F3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FBBC-9E14-8DB7-2CA1-835C989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9699-8A00-88D9-B1DA-1C194D9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0647-4942-555F-A334-688EAC6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6270B-76B8-6034-3DA6-878CAE23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8E6-5315-658B-260B-43AFB7E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F821F-7548-D1D0-F853-863218B5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738-90A6-9CAA-F629-161B12E4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FF1-B294-B9EB-4BDC-FD0CDA58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63D2-B3E9-FC0E-DC80-D89DCF8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4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D7DC-C609-4F62-9402-FA01774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9BD2-6EA3-D38F-2EE6-D0337B75E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B930B-821A-DACC-46B1-2C4B44FA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30C28-974B-5FBA-39BA-674E4C6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487-BB42-8861-8121-E3DF322A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FB79-FECB-1F4F-1E22-E483A93C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4361-DDC6-5281-819C-051FD5BB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A9B-ED8C-3B5F-61F0-67161A06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3908-5FBA-8654-5AAE-F38D704C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86522-7A99-52DC-97AE-A3BE58E11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24D9E-D06B-A8A3-FD52-E4914CE5E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0DCD-2AFF-20AC-C265-B591B668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1596A-33D9-57E1-4016-CB5A7A26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EBFF1-6E55-CE88-90B0-436882A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B069-34E6-4EF8-6989-AE89B0E3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0D5A3-F6E9-A050-6D11-23EA05A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29F4-71C0-1EBC-34DB-DCD844C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14FC-572B-BFB3-6C75-273644F6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AFD6D-4A03-2E52-F752-09F4BA7D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0D27-AFCE-0129-073A-5A797842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85E6-E347-9B1E-5226-3886003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D72-9E19-D0CC-786B-B3716626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508C-7E02-B1E3-022C-17723B9D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F22AD-2331-0D47-84A4-016D608C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296F-6ED9-4BFB-BDEE-3671C0A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C4D4-C338-D94E-D6A0-50E0EE3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C79D-78F2-790B-359F-F64B3296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8 Rectángulo_2">
            <a:extLst>
              <a:ext uri="{FF2B5EF4-FFF2-40B4-BE49-F238E27FC236}">
                <a16:creationId xmlns:a16="http://schemas.microsoft.com/office/drawing/2014/main" id="{A30849E4-1099-6697-4E31-94A70AAD25E3}"/>
              </a:ext>
            </a:extLst>
          </p:cNvPr>
          <p:cNvSpPr/>
          <p:nvPr userDrawn="1"/>
        </p:nvSpPr>
        <p:spPr>
          <a:xfrm>
            <a:off x="-1" y="5949756"/>
            <a:ext cx="12192001" cy="928315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outerShdw dist="255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8" name="32 Rectángulo">
            <a:extLst>
              <a:ext uri="{FF2B5EF4-FFF2-40B4-BE49-F238E27FC236}">
                <a16:creationId xmlns:a16="http://schemas.microsoft.com/office/drawing/2014/main" id="{E3C80A5F-50DD-A4E3-3250-3998DCB8EB25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A10D2B2-6AA0-9A2F-0926-113B081EE13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4799" y="5018956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 Rectángulo">
            <a:extLst>
              <a:ext uri="{FF2B5EF4-FFF2-40B4-BE49-F238E27FC236}">
                <a16:creationId xmlns:a16="http://schemas.microsoft.com/office/drawing/2014/main" id="{2B9908EF-321C-44D3-7683-85AE0E35EE64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32 Rectángulo">
            <a:extLst>
              <a:ext uri="{FF2B5EF4-FFF2-40B4-BE49-F238E27FC236}">
                <a16:creationId xmlns:a16="http://schemas.microsoft.com/office/drawing/2014/main" id="{FBCB3CC0-E4BC-B4E6-51BD-CB7EFB49383B}"/>
              </a:ext>
            </a:extLst>
          </p:cNvPr>
          <p:cNvSpPr/>
          <p:nvPr userDrawn="1"/>
        </p:nvSpPr>
        <p:spPr>
          <a:xfrm>
            <a:off x="0" y="992658"/>
            <a:ext cx="12191641" cy="4571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0C145F7-DDE3-95E4-AD7A-88BB9D98F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3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Desarrollo de sistemas distribuidos y aplicaciones web.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3 .2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Tecnologías de comunicación de aplicaciones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Servicios Web: SOAP y REST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Los servicios web son interfaces que permiten la interacción entre aplicaciones a través de la red. Utilizan un conjunto de protocolos y estándares para asegurar que distintas máquinas puedan comunicarse entre sí.</a:t>
            </a:r>
          </a:p>
          <a:p>
            <a:r>
              <a:rPr lang="es-ES" dirty="0"/>
              <a:t>SOAP (Protocolo Simple de Acceso a Objetos):</a:t>
            </a:r>
          </a:p>
          <a:p>
            <a:pPr lvl="1"/>
            <a:r>
              <a:rPr lang="es-ES" dirty="0"/>
              <a:t>Basado en XML para el intercambio de información.</a:t>
            </a:r>
          </a:p>
          <a:p>
            <a:pPr lvl="1"/>
            <a:r>
              <a:rPr lang="es-ES" dirty="0"/>
              <a:t>Utiliza principalmente HTTP y SMTP para la comunicación.</a:t>
            </a:r>
          </a:p>
          <a:p>
            <a:pPr lvl="1"/>
            <a:r>
              <a:rPr lang="es-ES" dirty="0"/>
              <a:t>Orientado a acciones con un enfoque en la funcionalidad y métodos.</a:t>
            </a:r>
          </a:p>
          <a:p>
            <a:r>
              <a:rPr lang="es-ES" dirty="0"/>
              <a:t>REST (Transferencia de Estado Representacional):</a:t>
            </a:r>
          </a:p>
          <a:p>
            <a:pPr lvl="1"/>
            <a:r>
              <a:rPr lang="es-ES" dirty="0"/>
              <a:t>No depende de un protocolo específico, pero comúnmente usa HTTP.</a:t>
            </a:r>
          </a:p>
          <a:p>
            <a:pPr lvl="1"/>
            <a:r>
              <a:rPr lang="es-ES" dirty="0"/>
              <a:t>Basado en la arquitectura de recursos y servicios web.</a:t>
            </a:r>
          </a:p>
          <a:p>
            <a:pPr lvl="1"/>
            <a:r>
              <a:rPr lang="es-ES" dirty="0"/>
              <a:t>Utiliza métodos HTTP estándar como GET, POST, PUT y DELETE.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50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Servicios Web: SOAP y REST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Comparación clave:</a:t>
            </a:r>
          </a:p>
          <a:p>
            <a:pPr lvl="1"/>
            <a:r>
              <a:rPr lang="es-ES" dirty="0"/>
              <a:t>Flexibilidad: REST es generalmente más flexible y fácil de usar que SOAP.</a:t>
            </a:r>
          </a:p>
          <a:p>
            <a:pPr lvl="1"/>
            <a:r>
              <a:rPr lang="es-ES" dirty="0"/>
              <a:t>Seguridad: SOAP tiene un estándar de seguridad más robusto (WS-Security).</a:t>
            </a:r>
          </a:p>
          <a:p>
            <a:pPr lvl="1"/>
            <a:r>
              <a:rPr lang="es-ES" dirty="0"/>
              <a:t>Peso de los Datos: Las solicitudes REST son más ligeras en comparación con SOAP, mejorando la velocidad y eficiencia.</a:t>
            </a:r>
          </a:p>
          <a:p>
            <a:r>
              <a:rPr lang="es-ES" dirty="0"/>
              <a:t>Ejemplos de uso:</a:t>
            </a:r>
          </a:p>
          <a:p>
            <a:pPr lvl="1"/>
            <a:r>
              <a:rPr lang="es-ES" dirty="0"/>
              <a:t>SOAP es comúnmente usado en sistemas bancarios y financieros por su seguridad y formalidad en las transacciones.</a:t>
            </a:r>
          </a:p>
          <a:p>
            <a:pPr lvl="1"/>
            <a:r>
              <a:rPr lang="es-ES" dirty="0"/>
              <a:t>REST se utiliza ampliamente en aplicaciones web y móviles debido a su simplicidad y eficiencia.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519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0996848" cy="4589280"/>
          </a:xfrm>
        </p:spPr>
        <p:txBody>
          <a:bodyPr/>
          <a:lstStyle/>
          <a:p>
            <a:r>
              <a:rPr lang="es-ES" sz="3200" dirty="0"/>
              <a:t>Formatos de datos (JSON, XML)</a:t>
            </a:r>
          </a:p>
          <a:p>
            <a:r>
              <a:rPr lang="es-ES" sz="3200" dirty="0"/>
              <a:t>Protocolos de red (TCP/IP, HTTP/HTTPS, SMTP)</a:t>
            </a:r>
          </a:p>
          <a:p>
            <a:r>
              <a:rPr lang="es-ES" sz="3200" dirty="0"/>
              <a:t>Servicios Web (SOAP y REST)</a:t>
            </a:r>
          </a:p>
          <a:p>
            <a:r>
              <a:rPr lang="es-ES" sz="3200" b="1" dirty="0"/>
              <a:t>Protocolos de mensajería (MQTT, AMQP)</a:t>
            </a:r>
          </a:p>
          <a:p>
            <a:r>
              <a:rPr lang="es-ES" sz="3200" dirty="0"/>
              <a:t>Middleware y colas de mensajes</a:t>
            </a:r>
          </a:p>
          <a:p>
            <a:r>
              <a:rPr lang="es-ES" sz="3200" dirty="0"/>
              <a:t>Apache Kafka</a:t>
            </a:r>
          </a:p>
          <a:p>
            <a:r>
              <a:rPr lang="es-ES" sz="3200" dirty="0" err="1"/>
              <a:t>RabbitMQ</a:t>
            </a:r>
            <a:endParaRPr lang="es-ES" sz="3200" dirty="0"/>
          </a:p>
          <a:p>
            <a:r>
              <a:rPr lang="es-ES" sz="3200" dirty="0"/>
              <a:t>AWS SQS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252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Protocolos de Mensajería: MQTT y AMQP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Son conjuntos de reglas que permiten el intercambio eficiente de mensajes entre sistemas y aplicaciones. </a:t>
            </a:r>
          </a:p>
          <a:p>
            <a:r>
              <a:rPr lang="es-ES" dirty="0"/>
              <a:t>Juegan un papel crucial en la Internet de las Cosas (</a:t>
            </a:r>
            <a:r>
              <a:rPr lang="es-ES" dirty="0" err="1"/>
              <a:t>IoT</a:t>
            </a:r>
            <a:r>
              <a:rPr lang="es-ES" dirty="0"/>
              <a:t>) y en la comunicación entre sistemas distribuidos.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868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Protocolos de Mensajería: MQTT y AMQP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MQTT (</a:t>
            </a:r>
            <a:r>
              <a:rPr lang="es-ES" dirty="0" err="1"/>
              <a:t>Message</a:t>
            </a:r>
            <a:r>
              <a:rPr lang="es-ES" dirty="0"/>
              <a:t> </a:t>
            </a:r>
            <a:r>
              <a:rPr lang="es-ES" dirty="0" err="1"/>
              <a:t>Queuing</a:t>
            </a:r>
            <a:r>
              <a:rPr lang="es-ES" dirty="0"/>
              <a:t> </a:t>
            </a:r>
            <a:r>
              <a:rPr lang="es-ES" dirty="0" err="1"/>
              <a:t>Telemetry</a:t>
            </a:r>
            <a:r>
              <a:rPr lang="es-ES" dirty="0"/>
              <a:t> </a:t>
            </a:r>
            <a:r>
              <a:rPr lang="es-ES" dirty="0" err="1"/>
              <a:t>Transport</a:t>
            </a:r>
            <a:r>
              <a:rPr lang="es-ES" dirty="0"/>
              <a:t>):</a:t>
            </a:r>
          </a:p>
          <a:p>
            <a:pPr lvl="1"/>
            <a:r>
              <a:rPr lang="es-ES" dirty="0"/>
              <a:t>Diseñado para conexiones con ancho de banda limitado y alta latencia.</a:t>
            </a:r>
          </a:p>
          <a:p>
            <a:pPr lvl="1"/>
            <a:r>
              <a:rPr lang="es-ES" dirty="0"/>
              <a:t>Utiliza el modelo de publicación/suscripción, siendo ideal para dispositivos </a:t>
            </a:r>
            <a:r>
              <a:rPr lang="es-ES" dirty="0" err="1"/>
              <a:t>IoT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Ofrece tres niveles de calidad de servicio (</a:t>
            </a:r>
            <a:r>
              <a:rPr lang="es-ES" dirty="0" err="1"/>
              <a:t>QoS</a:t>
            </a:r>
            <a:r>
              <a:rPr lang="es-ES" dirty="0"/>
              <a:t>), garantizando así la entrega de mensajes bajo diferentes condiciones de red.</a:t>
            </a:r>
          </a:p>
          <a:p>
            <a:r>
              <a:rPr lang="es-ES" dirty="0"/>
              <a:t>AMQP (</a:t>
            </a:r>
            <a:r>
              <a:rPr lang="es-ES" dirty="0" err="1"/>
              <a:t>Advanced</a:t>
            </a:r>
            <a:r>
              <a:rPr lang="es-ES" dirty="0"/>
              <a:t> </a:t>
            </a:r>
            <a:r>
              <a:rPr lang="es-ES" dirty="0" err="1"/>
              <a:t>Message</a:t>
            </a:r>
            <a:r>
              <a:rPr lang="es-ES" dirty="0"/>
              <a:t> </a:t>
            </a:r>
            <a:r>
              <a:rPr lang="es-ES" dirty="0" err="1"/>
              <a:t>Queuing</a:t>
            </a:r>
            <a:r>
              <a:rPr lang="es-ES" dirty="0"/>
              <a:t> </a:t>
            </a:r>
            <a:r>
              <a:rPr lang="es-ES" dirty="0" err="1"/>
              <a:t>Protocol</a:t>
            </a:r>
            <a:r>
              <a:rPr lang="es-ES" dirty="0"/>
              <a:t>):</a:t>
            </a:r>
          </a:p>
          <a:p>
            <a:pPr lvl="1"/>
            <a:r>
              <a:rPr lang="es-ES" dirty="0"/>
              <a:t>Protocolo de mensajería orientado a mensajes, robusto y seguro.</a:t>
            </a:r>
          </a:p>
          <a:p>
            <a:pPr lvl="1"/>
            <a:r>
              <a:rPr lang="es-ES" dirty="0"/>
              <a:t>Permite una amplia variedad de interacciones de mensajería, incluyendo enrutamiento de mensajes, transacciones y colas.</a:t>
            </a:r>
          </a:p>
          <a:p>
            <a:pPr lvl="1"/>
            <a:r>
              <a:rPr lang="es-ES" dirty="0"/>
              <a:t>Adaptable para sistemas empresariales complejos y para garantizar la fiabilidad y seguridad en la entrega de mensajes.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137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Protocolos de Mensajería: MQTT y AMQP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Diferencias clave:</a:t>
            </a:r>
          </a:p>
          <a:p>
            <a:pPr lvl="1"/>
            <a:r>
              <a:rPr lang="es-ES" dirty="0"/>
              <a:t>Escalabilidad: MQTT es más adecuado para dispositivos y redes con recursos limitados, mientras que AMQP está diseñado para sistemas con necesidades más complejas.</a:t>
            </a:r>
          </a:p>
          <a:p>
            <a:pPr lvl="1"/>
            <a:r>
              <a:rPr lang="es-ES" dirty="0"/>
              <a:t>Modelo de Mensajería: MQTT se centra en el modelo de publicación/suscripción, mientras que AMQP ofrece una gama más amplia de patrones de mensajería.</a:t>
            </a:r>
          </a:p>
          <a:p>
            <a:r>
              <a:rPr lang="es-ES" dirty="0"/>
              <a:t>Ejemplos de uso:</a:t>
            </a:r>
          </a:p>
          <a:p>
            <a:pPr lvl="1"/>
            <a:r>
              <a:rPr lang="es-ES" dirty="0"/>
              <a:t>MQTT en dispositivos domésticos inteligentes, vehículos autónomos y apps de salud.</a:t>
            </a:r>
          </a:p>
          <a:p>
            <a:pPr lvl="1"/>
            <a:r>
              <a:rPr lang="es-ES" dirty="0"/>
              <a:t>AMQP en sistemas financieros, logística y comunicaciones internas de empresas.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893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0996848" cy="4589280"/>
          </a:xfrm>
        </p:spPr>
        <p:txBody>
          <a:bodyPr/>
          <a:lstStyle/>
          <a:p>
            <a:r>
              <a:rPr lang="es-ES" sz="3200" dirty="0"/>
              <a:t>Formatos de datos (JSON, XML)</a:t>
            </a:r>
          </a:p>
          <a:p>
            <a:r>
              <a:rPr lang="es-ES" sz="3200" dirty="0"/>
              <a:t>Protocolos de red (TCP/IP, HTTP/HTTPS, SMTP)</a:t>
            </a:r>
          </a:p>
          <a:p>
            <a:r>
              <a:rPr lang="es-ES" sz="3200" dirty="0"/>
              <a:t>Servicios Web (SOAP y REST)</a:t>
            </a:r>
          </a:p>
          <a:p>
            <a:r>
              <a:rPr lang="es-ES" sz="3200" dirty="0"/>
              <a:t>Protocolos de mensajería (MQTT, AMQP)</a:t>
            </a:r>
          </a:p>
          <a:p>
            <a:r>
              <a:rPr lang="es-ES" sz="3200" b="1" dirty="0"/>
              <a:t>Middleware y colas de mensajes</a:t>
            </a:r>
          </a:p>
          <a:p>
            <a:r>
              <a:rPr lang="es-ES" sz="3200" dirty="0"/>
              <a:t>Apache Kafka</a:t>
            </a:r>
          </a:p>
          <a:p>
            <a:r>
              <a:rPr lang="es-ES" sz="3200" dirty="0" err="1"/>
              <a:t>RabbitMQ</a:t>
            </a:r>
            <a:endParaRPr lang="es-ES" sz="3200" dirty="0"/>
          </a:p>
          <a:p>
            <a:r>
              <a:rPr lang="es-ES" sz="3200" dirty="0"/>
              <a:t>AWS SQS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543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Middleware y colas de mensajes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El middleware es un software que proporciona servicios comunes y capacidades de comunicación entre aplicaciones y componentes de software. </a:t>
            </a:r>
          </a:p>
          <a:p>
            <a:r>
              <a:rPr lang="es-ES" dirty="0"/>
              <a:t>Actúa como un puente entre diferentes aplicaciones y bases de datos.</a:t>
            </a:r>
          </a:p>
          <a:p>
            <a:r>
              <a:rPr lang="es-ES" dirty="0"/>
              <a:t>Funciones clave del Middleware:</a:t>
            </a:r>
          </a:p>
          <a:p>
            <a:pPr lvl="1"/>
            <a:r>
              <a:rPr lang="es-ES" dirty="0"/>
              <a:t>Facilita la comunicación y el manejo de datos entre aplicaciones distribuidas.</a:t>
            </a:r>
          </a:p>
          <a:p>
            <a:pPr lvl="1"/>
            <a:r>
              <a:rPr lang="es-ES" dirty="0"/>
              <a:t>Proporciona servicios como autenticación, autorización, y gestión de sesiones.</a:t>
            </a:r>
          </a:p>
          <a:p>
            <a:pPr lvl="1"/>
            <a:r>
              <a:rPr lang="es-ES" dirty="0"/>
              <a:t>Ofrece funcionalidades como balanceo de carga y manejo de transacciones.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179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Middleware y colas de mensajes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Colas de mensajes:</a:t>
            </a:r>
          </a:p>
          <a:p>
            <a:pPr lvl="1"/>
            <a:r>
              <a:rPr lang="es-ES" dirty="0"/>
              <a:t>Son componentes de middleware que ayudan a gestionar y distribuir mensajes entre diferentes aplicaciones.</a:t>
            </a:r>
          </a:p>
          <a:p>
            <a:pPr lvl="1"/>
            <a:r>
              <a:rPr lang="es-ES" dirty="0"/>
              <a:t>Permiten la comunicación asíncrona, donde el emisor y el receptor no necesitan estar en línea al mismo tiempo.</a:t>
            </a:r>
          </a:p>
          <a:p>
            <a:pPr lvl="1"/>
            <a:r>
              <a:rPr lang="es-ES" dirty="0"/>
              <a:t>Ayudan a desacoplar procesos en SSDD, aumentando la escalabilidad y la resiliencia.</a:t>
            </a:r>
          </a:p>
          <a:p>
            <a:r>
              <a:rPr lang="es-ES" dirty="0"/>
              <a:t>Ejemplos de Middleware y colas de mensajes:</a:t>
            </a:r>
          </a:p>
          <a:p>
            <a:pPr lvl="1"/>
            <a:r>
              <a:rPr lang="es-ES" dirty="0"/>
              <a:t>Middleware: Oracle Middleware, IBM WebSphere.</a:t>
            </a:r>
          </a:p>
          <a:p>
            <a:pPr lvl="1"/>
            <a:r>
              <a:rPr lang="es-ES" dirty="0"/>
              <a:t>Colas de Mensajes: Apache Kafka, </a:t>
            </a:r>
            <a:r>
              <a:rPr lang="es-ES" dirty="0" err="1"/>
              <a:t>RabbitMQ</a:t>
            </a:r>
            <a:r>
              <a:rPr lang="es-ES" dirty="0"/>
              <a:t>, AWS SQS.</a:t>
            </a:r>
          </a:p>
          <a:p>
            <a:r>
              <a:rPr lang="es-ES" dirty="0"/>
              <a:t>Ventajas del uso de Middleware y colas de mensajes:</a:t>
            </a:r>
          </a:p>
          <a:p>
            <a:pPr lvl="1"/>
            <a:r>
              <a:rPr lang="es-ES" dirty="0"/>
              <a:t>Mejora la interoperabilidad entre diferentes sistemas y tecnologías.</a:t>
            </a:r>
          </a:p>
          <a:p>
            <a:pPr lvl="1"/>
            <a:r>
              <a:rPr lang="es-ES" dirty="0"/>
              <a:t>Facilita la escalabilidad y la gestión de grandes volúmenes de datos y transacciones.</a:t>
            </a:r>
          </a:p>
          <a:p>
            <a:pPr lvl="1"/>
            <a:r>
              <a:rPr lang="es-ES" dirty="0"/>
              <a:t>Aumenta la fiabilidad y la disponibilidad de los sistemas distribuidos.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24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Colas de mensajes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Las colas de mensajes son componentes fundamentales en la arquitectura de sistemas distribuidos. </a:t>
            </a:r>
          </a:p>
          <a:p>
            <a:r>
              <a:rPr lang="es-ES" dirty="0"/>
              <a:t>Permiten la comunicación asíncrona entre diferentes partes de un sistema, donde los productores envían mensajes y los consumidores los reciben y procesan.</a:t>
            </a:r>
          </a:p>
          <a:p>
            <a:r>
              <a:rPr lang="es-ES" dirty="0"/>
              <a:t>Cómo funcionan las colas de mensajes:</a:t>
            </a:r>
          </a:p>
          <a:p>
            <a:pPr lvl="1"/>
            <a:r>
              <a:rPr lang="es-ES" dirty="0"/>
              <a:t>Los mensajes se almacenan en una cola hasta que pueden ser procesados.</a:t>
            </a:r>
          </a:p>
          <a:p>
            <a:pPr lvl="1"/>
            <a:r>
              <a:rPr lang="es-ES" dirty="0"/>
              <a:t>Aseguran que los mensajes se entreguen y procesen en el orden en que se recibieron.</a:t>
            </a:r>
          </a:p>
          <a:p>
            <a:pPr lvl="1"/>
            <a:r>
              <a:rPr lang="es-ES" dirty="0"/>
              <a:t>Proporcionan un mecanismo para manejar picos de carga, distribuyendo los mensajes a medida que los sistemas están disponibles para procesarlos.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77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0996848" cy="4589280"/>
          </a:xfrm>
        </p:spPr>
        <p:txBody>
          <a:bodyPr/>
          <a:lstStyle/>
          <a:p>
            <a:r>
              <a:rPr lang="es-ES" sz="3200" b="1" dirty="0"/>
              <a:t>Formatos de datos (JSON, XML)</a:t>
            </a:r>
          </a:p>
          <a:p>
            <a:r>
              <a:rPr lang="es-ES" sz="3200" dirty="0"/>
              <a:t>Protocolos de red (TCP/IP, HTTP/HTTPS, SMTP)</a:t>
            </a:r>
          </a:p>
          <a:p>
            <a:r>
              <a:rPr lang="es-ES" sz="3200" dirty="0"/>
              <a:t>Servicios Web (SOAP y REST)</a:t>
            </a:r>
          </a:p>
          <a:p>
            <a:r>
              <a:rPr lang="es-ES" sz="3200" dirty="0"/>
              <a:t>Protocolos de mensajería (MQTT, AMQP)</a:t>
            </a:r>
          </a:p>
          <a:p>
            <a:r>
              <a:rPr lang="es-ES" sz="3200" dirty="0"/>
              <a:t>Middleware y colas de mensajes</a:t>
            </a:r>
          </a:p>
          <a:p>
            <a:r>
              <a:rPr lang="es-ES" sz="3200" dirty="0"/>
              <a:t>Apache Kafka</a:t>
            </a:r>
          </a:p>
          <a:p>
            <a:r>
              <a:rPr lang="es-ES" sz="3200" dirty="0" err="1"/>
              <a:t>RabbitMQ</a:t>
            </a:r>
            <a:endParaRPr lang="es-ES" sz="3200" dirty="0"/>
          </a:p>
          <a:p>
            <a:r>
              <a:rPr lang="es-ES" sz="3200"/>
              <a:t>AWS SQS</a:t>
            </a:r>
            <a:endParaRPr lang="es-E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059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Colas de mensajes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Características importantes:</a:t>
            </a:r>
          </a:p>
          <a:p>
            <a:pPr lvl="1"/>
            <a:r>
              <a:rPr lang="es-ES" dirty="0"/>
              <a:t>Fiabilidad: Garantizan que los mensajes no se pierdan, incluso en caso de fallos en el sistema.</a:t>
            </a:r>
          </a:p>
          <a:p>
            <a:pPr lvl="1"/>
            <a:r>
              <a:rPr lang="es-ES" dirty="0"/>
              <a:t>Escalabilidad: Facilitan el manejo de grandes volúmenes de mensajes y la expansión de sistemas.</a:t>
            </a:r>
          </a:p>
          <a:p>
            <a:pPr lvl="1"/>
            <a:r>
              <a:rPr lang="es-ES" dirty="0"/>
              <a:t>Desacoplamiento: Los productores y consumidores operan independientemente, mejorando la modularidad y mantenibilidad.</a:t>
            </a:r>
          </a:p>
          <a:p>
            <a:r>
              <a:rPr lang="es-ES" dirty="0"/>
              <a:t>Ejemplos y herramientas Populares:</a:t>
            </a:r>
          </a:p>
          <a:p>
            <a:pPr lvl="1"/>
            <a:r>
              <a:rPr lang="es-ES" dirty="0"/>
              <a:t>Apache Kafka: Orientado a alto rendimiento y distribución.</a:t>
            </a:r>
          </a:p>
          <a:p>
            <a:pPr lvl="1"/>
            <a:r>
              <a:rPr lang="es-ES" dirty="0" err="1"/>
              <a:t>RabbitMQ</a:t>
            </a:r>
            <a:r>
              <a:rPr lang="es-ES" dirty="0"/>
              <a:t>: Ampliamente usado, enfocado en la simplicidad y facilidad de uso.</a:t>
            </a:r>
          </a:p>
          <a:p>
            <a:pPr lvl="1"/>
            <a:r>
              <a:rPr lang="es-ES" dirty="0"/>
              <a:t>AWS SQS (Simple </a:t>
            </a:r>
            <a:r>
              <a:rPr lang="es-ES" dirty="0" err="1"/>
              <a:t>Queue</a:t>
            </a:r>
            <a:r>
              <a:rPr lang="es-ES" dirty="0"/>
              <a:t> </a:t>
            </a:r>
            <a:r>
              <a:rPr lang="es-ES" dirty="0" err="1"/>
              <a:t>Service</a:t>
            </a:r>
            <a:r>
              <a:rPr lang="es-ES" dirty="0"/>
              <a:t>): Solución en la nube, integrable con otros servicios de AWS.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0407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0996848" cy="4589280"/>
          </a:xfrm>
        </p:spPr>
        <p:txBody>
          <a:bodyPr/>
          <a:lstStyle/>
          <a:p>
            <a:r>
              <a:rPr lang="es-ES" sz="3200" dirty="0"/>
              <a:t>Formatos de datos (JSON, XML)</a:t>
            </a:r>
          </a:p>
          <a:p>
            <a:r>
              <a:rPr lang="es-ES" sz="3200" dirty="0"/>
              <a:t>Protocolos de red (TCP/IP, HTTP/HTTPS, SMTP)</a:t>
            </a:r>
          </a:p>
          <a:p>
            <a:r>
              <a:rPr lang="es-ES" sz="3200" dirty="0"/>
              <a:t>Servicios Web (SOAP y REST)</a:t>
            </a:r>
          </a:p>
          <a:p>
            <a:r>
              <a:rPr lang="es-ES" sz="3200" dirty="0"/>
              <a:t>Protocolos de mensajería (MQTT, AMQP)</a:t>
            </a:r>
          </a:p>
          <a:p>
            <a:r>
              <a:rPr lang="es-ES" sz="3200" dirty="0"/>
              <a:t>Middleware y colas de mensajes</a:t>
            </a:r>
          </a:p>
          <a:p>
            <a:r>
              <a:rPr lang="es-ES" sz="3200" b="1" dirty="0"/>
              <a:t>Apache Kafka</a:t>
            </a:r>
          </a:p>
          <a:p>
            <a:r>
              <a:rPr lang="es-ES" sz="3200" dirty="0" err="1"/>
              <a:t>RabbitMQ</a:t>
            </a:r>
            <a:endParaRPr lang="es-ES" sz="3200" dirty="0"/>
          </a:p>
          <a:p>
            <a:r>
              <a:rPr lang="es-ES" sz="3200" dirty="0"/>
              <a:t>AWS SQS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214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Apache Kafka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Kafka es una plataforma de código abierto diseñada para procesar y manejar </a:t>
            </a:r>
            <a:r>
              <a:rPr lang="es-ES" dirty="0" err="1"/>
              <a:t>streams</a:t>
            </a:r>
            <a:r>
              <a:rPr lang="es-ES" dirty="0"/>
              <a:t> de datos en tiempo real. </a:t>
            </a:r>
          </a:p>
          <a:p>
            <a:r>
              <a:rPr lang="es-ES" dirty="0"/>
              <a:t>Fue desarrollado inicialmente por LinkedIn y luego donado a la Apache Software </a:t>
            </a:r>
            <a:r>
              <a:rPr lang="es-ES" dirty="0" err="1"/>
              <a:t>Foundation</a:t>
            </a:r>
            <a:r>
              <a:rPr lang="es-ES" dirty="0"/>
              <a:t>.</a:t>
            </a:r>
          </a:p>
          <a:p>
            <a:r>
              <a:rPr lang="es-ES" dirty="0"/>
              <a:t>Características principales:</a:t>
            </a:r>
          </a:p>
          <a:p>
            <a:pPr lvl="1"/>
            <a:r>
              <a:rPr lang="es-ES" dirty="0"/>
              <a:t>Alto Rendimiento y Escalabilidad: Puede manejar miles de mensajes por segundo, escalando horizontalmente para soportar grandes volúmenes de datos.</a:t>
            </a:r>
          </a:p>
          <a:p>
            <a:pPr lvl="1"/>
            <a:r>
              <a:rPr lang="es-ES" dirty="0"/>
              <a:t>Modelo de Publicación/Suscripción: Los productores envían mensajes a </a:t>
            </a:r>
            <a:r>
              <a:rPr lang="es-ES" dirty="0" err="1"/>
              <a:t>topics</a:t>
            </a:r>
            <a:r>
              <a:rPr lang="es-ES" dirty="0"/>
              <a:t> (temas), y los consumidores los leen, facilitando una comunicación efectiva y eficiente.</a:t>
            </a:r>
          </a:p>
          <a:p>
            <a:pPr lvl="1"/>
            <a:r>
              <a:rPr lang="es-ES" dirty="0"/>
              <a:t>Durabilidad y Fiabilidad: Almacena los mensajes en discos, lo que garantiza que no se pierdan incluso en caso de fallos del sistema.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22</a:t>
            </a:fld>
            <a:endParaRPr lang="es-ES"/>
          </a:p>
        </p:txBody>
      </p:sp>
      <p:pic>
        <p:nvPicPr>
          <p:cNvPr id="3074" name="Picture 2" descr="Apache Kafka: flujos de datos en tiempo real | OVHcloud">
            <a:extLst>
              <a:ext uri="{FF2B5EF4-FFF2-40B4-BE49-F238E27FC236}">
                <a16:creationId xmlns:a16="http://schemas.microsoft.com/office/drawing/2014/main" id="{D9C71300-B8F5-5181-F74B-075D8B40B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877" y="3036664"/>
            <a:ext cx="2998587" cy="115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925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Apache Kafka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Arquitectura de Kafka:</a:t>
            </a:r>
          </a:p>
          <a:p>
            <a:pPr lvl="1"/>
            <a:r>
              <a:rPr lang="es-ES" dirty="0" err="1"/>
              <a:t>Brokers</a:t>
            </a:r>
            <a:r>
              <a:rPr lang="es-ES" dirty="0"/>
              <a:t>: Servidores que almacenan los datos y sirven a los consumidores.</a:t>
            </a:r>
          </a:p>
          <a:p>
            <a:pPr lvl="1"/>
            <a:r>
              <a:rPr lang="es-ES" dirty="0" err="1"/>
              <a:t>ZooKeeper</a:t>
            </a:r>
            <a:r>
              <a:rPr lang="es-ES" dirty="0"/>
              <a:t>: Utilizado para la coordinación y gestión de los </a:t>
            </a:r>
            <a:r>
              <a:rPr lang="es-ES" dirty="0" err="1"/>
              <a:t>brokers</a:t>
            </a:r>
            <a:r>
              <a:rPr lang="es-ES" dirty="0"/>
              <a:t> de Kafka.</a:t>
            </a:r>
          </a:p>
          <a:p>
            <a:pPr lvl="1"/>
            <a:r>
              <a:rPr lang="es-ES" dirty="0" err="1"/>
              <a:t>Producers</a:t>
            </a:r>
            <a:r>
              <a:rPr lang="es-ES" dirty="0"/>
              <a:t> y </a:t>
            </a:r>
            <a:r>
              <a:rPr lang="es-ES" dirty="0" err="1"/>
              <a:t>Consumers</a:t>
            </a:r>
            <a:r>
              <a:rPr lang="es-ES" dirty="0"/>
              <a:t>: Aplicaciones que publican y leen mensajes desde los </a:t>
            </a:r>
            <a:r>
              <a:rPr lang="es-ES" dirty="0" err="1"/>
              <a:t>topics</a:t>
            </a:r>
            <a:r>
              <a:rPr lang="es-ES" dirty="0"/>
              <a:t>.</a:t>
            </a:r>
          </a:p>
          <a:p>
            <a:r>
              <a:rPr lang="es-ES" dirty="0"/>
              <a:t>Casos de uso comunes:</a:t>
            </a:r>
          </a:p>
          <a:p>
            <a:pPr lvl="1"/>
            <a:r>
              <a:rPr lang="es-ES" dirty="0"/>
              <a:t>Procesamiento de </a:t>
            </a:r>
            <a:r>
              <a:rPr lang="es-ES" dirty="0" err="1"/>
              <a:t>streams</a:t>
            </a:r>
            <a:r>
              <a:rPr lang="es-ES" dirty="0"/>
              <a:t> en tiempo real: Análisis de datos en vivo, como monitoreo de transacciones financieras.</a:t>
            </a:r>
          </a:p>
          <a:p>
            <a:pPr lvl="1"/>
            <a:r>
              <a:rPr lang="es-ES" dirty="0"/>
              <a:t>Sistemas de recomendación: Procesamiento de actividades de usuarios para generar recomendaciones personalizadas.</a:t>
            </a:r>
          </a:p>
          <a:p>
            <a:pPr lvl="1"/>
            <a:r>
              <a:rPr lang="es-ES" dirty="0"/>
              <a:t>Integración de datos y microservicios: Como una capa de comunicación entre diferentes microservicios en una arquitectura empresarial.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313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0996848" cy="4589280"/>
          </a:xfrm>
        </p:spPr>
        <p:txBody>
          <a:bodyPr/>
          <a:lstStyle/>
          <a:p>
            <a:r>
              <a:rPr lang="es-ES" sz="3200" dirty="0"/>
              <a:t>Formatos de datos (JSON, XML)</a:t>
            </a:r>
          </a:p>
          <a:p>
            <a:r>
              <a:rPr lang="es-ES" sz="3200" dirty="0"/>
              <a:t>Protocolos de red (TCP/IP, HTTP/HTTPS, SMTP)</a:t>
            </a:r>
          </a:p>
          <a:p>
            <a:r>
              <a:rPr lang="es-ES" sz="3200" dirty="0"/>
              <a:t>Servicios Web (SOAP y REST)</a:t>
            </a:r>
          </a:p>
          <a:p>
            <a:r>
              <a:rPr lang="es-ES" sz="3200" dirty="0"/>
              <a:t>Protocolos de mensajería (MQTT, AMQP)</a:t>
            </a:r>
          </a:p>
          <a:p>
            <a:r>
              <a:rPr lang="es-ES" sz="3200" dirty="0"/>
              <a:t>Middleware y colas de mensajes</a:t>
            </a:r>
          </a:p>
          <a:p>
            <a:r>
              <a:rPr lang="es-ES" sz="3200" dirty="0"/>
              <a:t>Apache Kafka</a:t>
            </a:r>
          </a:p>
          <a:p>
            <a:r>
              <a:rPr lang="es-ES" sz="3200" b="1" dirty="0" err="1"/>
              <a:t>RabbitMQ</a:t>
            </a:r>
            <a:endParaRPr lang="es-ES" sz="3200" b="1" dirty="0"/>
          </a:p>
          <a:p>
            <a:r>
              <a:rPr lang="es-ES" sz="3200" dirty="0"/>
              <a:t>AWS SQS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69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 err="1">
                <a:solidFill>
                  <a:srgbClr val="CB0017"/>
                </a:solidFill>
              </a:rPr>
              <a:t>RabbitMQ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 err="1"/>
              <a:t>RabbitMQ</a:t>
            </a:r>
            <a:r>
              <a:rPr lang="es-ES" dirty="0"/>
              <a:t> es un sistema de mensajería de código abierto que actúa como un intermediario de mensajes (</a:t>
            </a:r>
            <a:r>
              <a:rPr lang="es-ES" dirty="0" err="1"/>
              <a:t>message</a:t>
            </a:r>
            <a:r>
              <a:rPr lang="es-ES" dirty="0"/>
              <a:t> </a:t>
            </a:r>
            <a:r>
              <a:rPr lang="es-ES" dirty="0" err="1"/>
              <a:t>broker</a:t>
            </a:r>
            <a:r>
              <a:rPr lang="es-ES" dirty="0"/>
              <a:t>) para aplicaciones. </a:t>
            </a:r>
          </a:p>
          <a:p>
            <a:endParaRPr lang="es-ES" dirty="0"/>
          </a:p>
          <a:p>
            <a:r>
              <a:rPr lang="es-ES" dirty="0"/>
              <a:t>Es ampliamente utilizado para la comunicación entre diferentes componentes de un sistema, permitiendo la transmisión de mensajes de manera confiable y eficiente.</a:t>
            </a:r>
          </a:p>
          <a:p>
            <a:r>
              <a:rPr lang="es-ES" dirty="0" err="1"/>
              <a:t>RabbitMQ</a:t>
            </a:r>
            <a:r>
              <a:rPr lang="es-ES" dirty="0"/>
              <a:t> implementa </a:t>
            </a:r>
            <a:r>
              <a:rPr lang="es-ES" dirty="0" err="1"/>
              <a:t>AMQPaunque</a:t>
            </a:r>
            <a:r>
              <a:rPr lang="es-ES" dirty="0"/>
              <a:t> también soporta otros protocolos como MQTT, STOMP y HTTP.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25</a:t>
            </a:fld>
            <a:endParaRPr lang="es-ES"/>
          </a:p>
        </p:txBody>
      </p:sp>
      <p:pic>
        <p:nvPicPr>
          <p:cNvPr id="4098" name="Picture 2" descr="RabbitMQ Monitoring Tools | RabbitMQ AIOps &amp; Observability">
            <a:extLst>
              <a:ext uri="{FF2B5EF4-FFF2-40B4-BE49-F238E27FC236}">
                <a16:creationId xmlns:a16="http://schemas.microsoft.com/office/drawing/2014/main" id="{4F3220CD-B1DA-937E-2DCA-11A43EF4E6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t="18525" r="4611" b="17379"/>
          <a:stretch/>
        </p:blipFill>
        <p:spPr bwMode="auto">
          <a:xfrm>
            <a:off x="8623791" y="2575071"/>
            <a:ext cx="2751345" cy="109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108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 err="1">
                <a:solidFill>
                  <a:srgbClr val="CB0017"/>
                </a:solidFill>
              </a:rPr>
              <a:t>RabbitMQ</a:t>
            </a:r>
            <a:r>
              <a:rPr lang="es-ES" dirty="0">
                <a:solidFill>
                  <a:srgbClr val="CB0017"/>
                </a:solidFill>
              </a:rPr>
              <a:t> – Conceptos clave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Colas de mensajes: </a:t>
            </a:r>
            <a:r>
              <a:rPr lang="es-ES" dirty="0" err="1"/>
              <a:t>RabbitMQ</a:t>
            </a:r>
            <a:r>
              <a:rPr lang="es-ES" dirty="0"/>
              <a:t> permite a las aplicaciones enviar y recibir mensajes a través de colas, que son almacenamientos de mensajes hasta que son procesados.</a:t>
            </a:r>
          </a:p>
          <a:p>
            <a:r>
              <a:rPr lang="es-ES" dirty="0"/>
              <a:t>Publicación y suscripción: Los productores publican mensajes en colas y los consumidores los suscriben y procesan.</a:t>
            </a:r>
          </a:p>
          <a:p>
            <a:r>
              <a:rPr lang="es-ES" dirty="0"/>
              <a:t>Modelo de intercambio (Exchange): Controla cómo se enrutan los mensajes entre las colas. Existen varios tipos de intercambio, como directo, tópico, encabezados y </a:t>
            </a:r>
            <a:r>
              <a:rPr lang="es-ES" dirty="0" err="1"/>
              <a:t>fanout</a:t>
            </a:r>
            <a:r>
              <a:rPr lang="es-ES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020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 err="1">
                <a:solidFill>
                  <a:srgbClr val="CB0017"/>
                </a:solidFill>
              </a:rPr>
              <a:t>RabbitMQ</a:t>
            </a:r>
            <a:r>
              <a:rPr lang="es-ES" dirty="0">
                <a:solidFill>
                  <a:srgbClr val="CB0017"/>
                </a:solidFill>
              </a:rPr>
              <a:t> – Conceptos clave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Confiabilidad: Garantiza la entrega de mensajes a través de funcionalidades como la confirmación de mensajes y la persistencia.</a:t>
            </a:r>
          </a:p>
          <a:p>
            <a:r>
              <a:rPr lang="es-ES" dirty="0"/>
              <a:t>Escalabilidad y alto rendimiento: Puede manejar un gran volumen de mensajes y es altamente escalable.</a:t>
            </a:r>
          </a:p>
          <a:p>
            <a:r>
              <a:rPr lang="es-ES" dirty="0" err="1"/>
              <a:t>Clustering</a:t>
            </a:r>
            <a:r>
              <a:rPr lang="es-ES" dirty="0"/>
              <a:t> y tolerancia a fallos: Soporta </a:t>
            </a:r>
            <a:r>
              <a:rPr lang="es-ES" dirty="0" err="1"/>
              <a:t>clustering</a:t>
            </a:r>
            <a:r>
              <a:rPr lang="es-ES" dirty="0"/>
              <a:t> para mayor disponibilidad y resistencia a fallos.</a:t>
            </a:r>
          </a:p>
          <a:p>
            <a:r>
              <a:rPr lang="es-ES" dirty="0"/>
              <a:t>Soporte para múltiples lenguajes y plataformas: Puede ser utilizado con una variedad de lenguajes de programación a través de bibliotecas cliente.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661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 err="1">
                <a:solidFill>
                  <a:srgbClr val="CB0017"/>
                </a:solidFill>
              </a:rPr>
              <a:t>RabbitMQ</a:t>
            </a:r>
            <a:r>
              <a:rPr lang="es-ES" dirty="0">
                <a:solidFill>
                  <a:srgbClr val="CB0017"/>
                </a:solidFill>
              </a:rPr>
              <a:t> – Aplicaciones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Desacoplamiento de aplicaciones: Permite que diferentes componentes de una aplicación se comuniquen de manera asincrónica, aumentando la modularidad.</a:t>
            </a:r>
          </a:p>
          <a:p>
            <a:r>
              <a:rPr lang="es-ES" dirty="0"/>
              <a:t>SSDD: Facilita la comunicación en sistemas distribuidos, mejorando la escalabilidad y la eficiencia.</a:t>
            </a:r>
          </a:p>
          <a:p>
            <a:r>
              <a:rPr lang="es-ES" dirty="0"/>
              <a:t>Manejo de cargas de trabajo: Utilizado para distribuir tareas entre varios trabajadores (</a:t>
            </a:r>
            <a:r>
              <a:rPr lang="es-ES" dirty="0" err="1"/>
              <a:t>workers</a:t>
            </a:r>
            <a:r>
              <a:rPr lang="es-ES" dirty="0"/>
              <a:t>) y balancear la carga.</a:t>
            </a:r>
          </a:p>
          <a:p>
            <a:r>
              <a:rPr lang="es-ES" dirty="0"/>
              <a:t>Integraciones de sistemas: Facilita la integración de sistemas y aplicaciones diferentes.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606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0996848" cy="4589280"/>
          </a:xfrm>
        </p:spPr>
        <p:txBody>
          <a:bodyPr/>
          <a:lstStyle/>
          <a:p>
            <a:r>
              <a:rPr lang="es-ES" sz="3200" dirty="0"/>
              <a:t>Formatos de datos (JSON, XML)</a:t>
            </a:r>
          </a:p>
          <a:p>
            <a:r>
              <a:rPr lang="es-ES" sz="3200" dirty="0"/>
              <a:t>Protocolos de red (TCP/IP, HTTP/HTTPS, SMTP)</a:t>
            </a:r>
          </a:p>
          <a:p>
            <a:r>
              <a:rPr lang="es-ES" sz="3200" dirty="0"/>
              <a:t>Servicios Web (SOAP y REST)</a:t>
            </a:r>
          </a:p>
          <a:p>
            <a:r>
              <a:rPr lang="es-ES" sz="3200" dirty="0"/>
              <a:t>Protocolos de mensajería (MQTT, AMQP)</a:t>
            </a:r>
          </a:p>
          <a:p>
            <a:r>
              <a:rPr lang="es-ES" sz="3200" dirty="0"/>
              <a:t>Middleware y colas de mensajes</a:t>
            </a:r>
          </a:p>
          <a:p>
            <a:r>
              <a:rPr lang="es-ES" sz="3200" dirty="0"/>
              <a:t>Apache Kafka</a:t>
            </a:r>
          </a:p>
          <a:p>
            <a:r>
              <a:rPr lang="es-ES" sz="3200" dirty="0" err="1"/>
              <a:t>RabbitMQ</a:t>
            </a:r>
            <a:endParaRPr lang="es-ES" sz="3200" dirty="0"/>
          </a:p>
          <a:p>
            <a:r>
              <a:rPr lang="es-ES" sz="3200" b="1" dirty="0"/>
              <a:t>AWS SQS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81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Formatos de datos: JSON y XML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Los formatos de datos son esenciales para el intercambio de información entre diferentes sistemas y aplicaciones. </a:t>
            </a:r>
          </a:p>
          <a:p>
            <a:r>
              <a:rPr lang="es-ES" dirty="0"/>
              <a:t>JSON (JavaScript </a:t>
            </a:r>
            <a:r>
              <a:rPr lang="es-ES" dirty="0" err="1"/>
              <a:t>Object</a:t>
            </a:r>
            <a:r>
              <a:rPr lang="es-ES" dirty="0"/>
              <a:t> </a:t>
            </a:r>
            <a:r>
              <a:rPr lang="es-ES" dirty="0" err="1"/>
              <a:t>Notation</a:t>
            </a:r>
            <a:r>
              <a:rPr lang="es-ES" dirty="0"/>
              <a:t>):</a:t>
            </a:r>
          </a:p>
          <a:p>
            <a:pPr lvl="1"/>
            <a:r>
              <a:rPr lang="es-ES" dirty="0"/>
              <a:t>Formato ligero de intercambio de datos.</a:t>
            </a:r>
          </a:p>
          <a:p>
            <a:pPr lvl="1"/>
            <a:r>
              <a:rPr lang="es-ES" dirty="0"/>
              <a:t>Fácil de leer y escribir para humanos, y fácil de analizar y generar para máquinas.</a:t>
            </a:r>
          </a:p>
          <a:p>
            <a:pPr lvl="1"/>
            <a:r>
              <a:rPr lang="es-ES" dirty="0"/>
              <a:t>Basado en el subconjunto de JavaScript, pero independiente del lenguaje: se usa en muchos lenguajes de programación.</a:t>
            </a:r>
          </a:p>
          <a:p>
            <a:r>
              <a:rPr lang="es-ES" dirty="0"/>
              <a:t>XML (</a:t>
            </a:r>
            <a:r>
              <a:rPr lang="es-ES" dirty="0" err="1"/>
              <a:t>eXtensible</a:t>
            </a:r>
            <a:r>
              <a:rPr lang="es-ES" dirty="0"/>
              <a:t> </a:t>
            </a:r>
            <a:r>
              <a:rPr lang="es-ES" dirty="0" err="1"/>
              <a:t>Markup</a:t>
            </a:r>
            <a:r>
              <a:rPr lang="es-ES" dirty="0"/>
              <a:t> </a:t>
            </a:r>
            <a:r>
              <a:rPr lang="es-ES" dirty="0" err="1"/>
              <a:t>Language</a:t>
            </a:r>
            <a:r>
              <a:rPr lang="es-ES" dirty="0"/>
              <a:t>):</a:t>
            </a:r>
          </a:p>
          <a:p>
            <a:pPr lvl="1"/>
            <a:r>
              <a:rPr lang="es-ES" dirty="0"/>
              <a:t>Formato que define un conjunto de reglas para codificar documentos de forma legible tanto para máquinas como para humanos.</a:t>
            </a:r>
          </a:p>
          <a:p>
            <a:pPr lvl="1"/>
            <a:r>
              <a:rPr lang="es-ES" dirty="0"/>
              <a:t>Altamente personalizable y extensible.</a:t>
            </a:r>
          </a:p>
          <a:p>
            <a:pPr lvl="1"/>
            <a:r>
              <a:rPr lang="es-ES" dirty="0"/>
              <a:t>A menudo utilizado en aplicaciones que requieren un alto grado de complejidad y estructura de datos, como en la industria de software empresarial.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699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AWS SQS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AWS SQS (Amazon Web </a:t>
            </a:r>
            <a:r>
              <a:rPr lang="es-ES" dirty="0" err="1"/>
              <a:t>Services</a:t>
            </a:r>
            <a:r>
              <a:rPr lang="es-ES" dirty="0"/>
              <a:t> Simple </a:t>
            </a:r>
            <a:r>
              <a:rPr lang="es-ES" dirty="0" err="1"/>
              <a:t>Queue</a:t>
            </a:r>
            <a:r>
              <a:rPr lang="es-ES" dirty="0"/>
              <a:t> </a:t>
            </a:r>
            <a:r>
              <a:rPr lang="es-ES" dirty="0" err="1"/>
              <a:t>Service</a:t>
            </a:r>
            <a:r>
              <a:rPr lang="es-ES" dirty="0"/>
              <a:t>) es un servicio de colas de mensajes completamente gestionado que permite la desvinculación y el escalado de microservicios, sistemas distribuidos y aplicaciones sin servidor. </a:t>
            </a:r>
          </a:p>
          <a:p>
            <a:r>
              <a:rPr lang="es-ES" dirty="0"/>
              <a:t>Ofrece una solución robusta y escalable para el manejo de mensajes entre componentes de software en la nube de AWS.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30</a:t>
            </a:fld>
            <a:endParaRPr lang="es-ES"/>
          </a:p>
        </p:txBody>
      </p:sp>
      <p:pic>
        <p:nvPicPr>
          <p:cNvPr id="6146" name="Picture 2" descr="Amazon SQS native integration and IAM policy management • Particular  Software">
            <a:extLst>
              <a:ext uri="{FF2B5EF4-FFF2-40B4-BE49-F238E27FC236}">
                <a16:creationId xmlns:a16="http://schemas.microsoft.com/office/drawing/2014/main" id="{BE669B11-D265-403A-15C7-21A625EEF8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9960" r="9494" b="23825"/>
          <a:stretch/>
        </p:blipFill>
        <p:spPr bwMode="auto">
          <a:xfrm>
            <a:off x="7230483" y="4794269"/>
            <a:ext cx="4583391" cy="189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7799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AWS SQS – Conceptos clave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SQS almacena mensajes en múltiples servidores para asegurar su persistencia, ofreciendo durabilidad a largo plazo (hasta 14 días).</a:t>
            </a:r>
          </a:p>
          <a:p>
            <a:r>
              <a:rPr lang="es-ES" dirty="0"/>
              <a:t>Con SQS, los usuarios pueden enviar, almacenar y recibir un número ilimitado de mensajes entre componentes de software en cualquier momento, sin pérdida de mensajes.</a:t>
            </a:r>
          </a:p>
          <a:p>
            <a:r>
              <a:rPr lang="es-ES" dirty="0"/>
              <a:t>Dos tipos de colas:</a:t>
            </a:r>
          </a:p>
          <a:p>
            <a:pPr lvl="1"/>
            <a:r>
              <a:rPr lang="es-ES" dirty="0"/>
              <a:t>Colas Estándar: Ofrecen </a:t>
            </a:r>
            <a:r>
              <a:rPr lang="es-ES" dirty="0" err="1"/>
              <a:t>throughput</a:t>
            </a:r>
            <a:r>
              <a:rPr lang="es-ES" dirty="0"/>
              <a:t> máximo, entrega al menos una vez y un orden de mensajes que puede no ser exacto.</a:t>
            </a:r>
          </a:p>
          <a:p>
            <a:pPr lvl="1"/>
            <a:r>
              <a:rPr lang="es-ES" dirty="0"/>
              <a:t>Colas FIFO (</a:t>
            </a:r>
            <a:r>
              <a:rPr lang="es-ES" dirty="0" err="1"/>
              <a:t>First</a:t>
            </a:r>
            <a:r>
              <a:rPr lang="es-ES" dirty="0"/>
              <a:t>-In-</a:t>
            </a:r>
            <a:r>
              <a:rPr lang="es-ES" dirty="0" err="1"/>
              <a:t>First</a:t>
            </a:r>
            <a:r>
              <a:rPr lang="es-ES" dirty="0"/>
              <a:t>-</a:t>
            </a:r>
            <a:r>
              <a:rPr lang="es-ES" dirty="0" err="1"/>
              <a:t>Out</a:t>
            </a:r>
            <a:r>
              <a:rPr lang="es-ES" dirty="0"/>
              <a:t>): Aseguran que los mensajes se entreguen y procesen exactamente una vez y en el orden exacto en que se envían.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679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AWS SQS – Conceptos clave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Escalabilidad: SQS escala automáticamente con la aplicación, por lo que no es necesario administrar la infraestructura de mensajería.</a:t>
            </a:r>
          </a:p>
          <a:p>
            <a:r>
              <a:rPr lang="es-ES" dirty="0"/>
              <a:t>Seguridad: Los usuarios pueden utilizar IAM (</a:t>
            </a:r>
            <a:r>
              <a:rPr lang="es-ES" dirty="0" err="1"/>
              <a:t>Identity</a:t>
            </a:r>
            <a:r>
              <a:rPr lang="es-ES" dirty="0"/>
              <a:t> and Access Management) para controlar el acceso a las colas SQS y </a:t>
            </a:r>
            <a:r>
              <a:rPr lang="es-ES" dirty="0" err="1"/>
              <a:t>crifrar</a:t>
            </a:r>
            <a:r>
              <a:rPr lang="es-ES" dirty="0"/>
              <a:t> mensajes para asegurar datos sensibles.</a:t>
            </a:r>
          </a:p>
          <a:p>
            <a:r>
              <a:rPr lang="es-ES" dirty="0"/>
              <a:t>Integración: SQS se integra con otros servicios de AWS, así como con sistemas de notificaciones y BBDD, lo que facilita la orquestación de flujos de trabajo y el procesamiento de datos.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754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AWS SQS – Aplicaciones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Desacoplamiento </a:t>
            </a:r>
            <a:r>
              <a:rPr lang="es-ES"/>
              <a:t>de aplicaciones</a:t>
            </a:r>
            <a:r>
              <a:rPr lang="es-ES" dirty="0"/>
              <a:t>: Permite que las diferentes partes de una aplicación se comuniquen sin estar conectadas directamente, mejorando la fiabilidad y la flexibilidad.</a:t>
            </a:r>
          </a:p>
          <a:p>
            <a:r>
              <a:rPr lang="es-ES" dirty="0"/>
              <a:t>Manejo de cargas de trabajo: SQS puede ser utilizado para suavizar picos de tráfico almacenando mensajes hasta que los sistemas estén listos para procesarlos.</a:t>
            </a:r>
          </a:p>
          <a:p>
            <a:r>
              <a:rPr lang="es-ES" dirty="0"/>
              <a:t>Orquestación de flujos de trabajo: Al integrarse con otros servicios de AWS, SQS se puede utilizar para orquestar flujos de trabajo complejos y procesamiento de transacciones.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547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Desarrollo de sistemas distribuidos y aplicaciones web.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3 .2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Tecnologías de comunicación de aplicaciones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DB2C4D6-98B7-745D-4FEA-CC0AB3198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697" y="4892070"/>
            <a:ext cx="3864922" cy="1051530"/>
          </a:xfrm>
          <a:prstGeom prst="rect">
            <a:avLst/>
          </a:prstGeom>
          <a:solidFill>
            <a:srgbClr val="FE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 Nicolás H. Rodríguez Uribe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Algunos derechos reservados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Este documento se distribuye bajo la licencia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https://creativecommons.org/licenses/by-sa/4.0/deed.es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3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Formatos de datos: JSON y XML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Comparación y uso:</a:t>
            </a:r>
          </a:p>
          <a:p>
            <a:pPr lvl="1"/>
            <a:r>
              <a:rPr lang="es-ES" dirty="0"/>
              <a:t>Verbosidad: XML es más detallado y extenso, mientras que JSON es más compacto y eficiente en términos de tamaño.</a:t>
            </a:r>
          </a:p>
          <a:p>
            <a:pPr lvl="1"/>
            <a:r>
              <a:rPr lang="es-ES" dirty="0"/>
              <a:t>Facilidad de Uso: JSON es generalmente más fácil de usar y rápido en el procesamiento, ideal para aplicaciones web y móviles.</a:t>
            </a:r>
          </a:p>
          <a:p>
            <a:pPr lvl="1"/>
            <a:r>
              <a:rPr lang="es-ES" dirty="0"/>
              <a:t>Estructura de Datos: XML es más adecuado para documentos con una estructura compleja y datos jerárquicos.</a:t>
            </a:r>
          </a:p>
          <a:p>
            <a:r>
              <a:rPr lang="es-ES" dirty="0"/>
              <a:t>Ejemplos de aplicaciones:</a:t>
            </a:r>
          </a:p>
          <a:p>
            <a:pPr lvl="1"/>
            <a:r>
              <a:rPr lang="es-ES" dirty="0"/>
              <a:t>JSON en </a:t>
            </a:r>
            <a:r>
              <a:rPr lang="es-ES" dirty="0" err="1"/>
              <a:t>APIs</a:t>
            </a:r>
            <a:r>
              <a:rPr lang="es-ES" dirty="0"/>
              <a:t> web, configuraciones de aplicaciones y almacenamiento de datos simples.</a:t>
            </a:r>
          </a:p>
          <a:p>
            <a:pPr lvl="1"/>
            <a:r>
              <a:rPr lang="es-ES" dirty="0"/>
              <a:t>XML en servicios web, documentos de Office y configuraciones de software más complejas.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3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0996848" cy="4589280"/>
          </a:xfrm>
        </p:spPr>
        <p:txBody>
          <a:bodyPr/>
          <a:lstStyle/>
          <a:p>
            <a:r>
              <a:rPr lang="es-ES" sz="3200" dirty="0"/>
              <a:t>Formatos de datos (JSON, XML)</a:t>
            </a:r>
          </a:p>
          <a:p>
            <a:r>
              <a:rPr lang="es-ES" sz="3200" b="1" dirty="0"/>
              <a:t>Protocolos de red (TCP/IP, HTTP/HTTPS, SMTP)</a:t>
            </a:r>
          </a:p>
          <a:p>
            <a:r>
              <a:rPr lang="es-ES" sz="3200" dirty="0"/>
              <a:t>Servicios Web (SOAP y REST)</a:t>
            </a:r>
          </a:p>
          <a:p>
            <a:r>
              <a:rPr lang="es-ES" sz="3200" dirty="0"/>
              <a:t>Protocolos de mensajería (MQTT, AMQP)</a:t>
            </a:r>
          </a:p>
          <a:p>
            <a:r>
              <a:rPr lang="es-ES" sz="3200" dirty="0"/>
              <a:t>Middleware y colas de mensajes</a:t>
            </a:r>
          </a:p>
          <a:p>
            <a:r>
              <a:rPr lang="es-ES" sz="3200" dirty="0"/>
              <a:t>Apache Kafka</a:t>
            </a:r>
          </a:p>
          <a:p>
            <a:r>
              <a:rPr lang="es-ES" sz="3200" dirty="0" err="1"/>
              <a:t>RabbitMQ</a:t>
            </a:r>
            <a:endParaRPr lang="es-ES" sz="3200" dirty="0"/>
          </a:p>
          <a:p>
            <a:r>
              <a:rPr lang="es-ES" sz="3200" dirty="0"/>
              <a:t>AWS SQS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03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Protocolos de red: TCP/IP, HTTP/HTTPS/SMTP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Los protocolos de red son un conjunto de reglas que permiten la comunicación entre dispositivos en una red. </a:t>
            </a:r>
          </a:p>
          <a:p>
            <a:r>
              <a:rPr lang="es-ES" dirty="0"/>
              <a:t>Son fundamentales para el intercambio de datos en Internet y en redes locales.</a:t>
            </a:r>
          </a:p>
          <a:p>
            <a:r>
              <a:rPr lang="es-ES" dirty="0"/>
              <a:t>TCP/IP (Protocolo de Control de Transmisión/Protocolo de Internet):</a:t>
            </a:r>
          </a:p>
          <a:p>
            <a:pPr lvl="1"/>
            <a:r>
              <a:rPr lang="es-ES" dirty="0"/>
              <a:t>Es un conjunto de protocolos de comunicación que interconectan dispositivos en Internet.</a:t>
            </a:r>
          </a:p>
          <a:p>
            <a:pPr lvl="1"/>
            <a:r>
              <a:rPr lang="es-ES" dirty="0"/>
              <a:t>TCP se encarga de la entrega confiable de datos, mientras que IP se ocupa de la dirección y enrutamiento de paquetes.</a:t>
            </a:r>
          </a:p>
          <a:p>
            <a:pPr lvl="1"/>
            <a:r>
              <a:rPr lang="es-ES" dirty="0"/>
              <a:t>Importancia: Esencial para la mayoría de las formas de comunicación en Internet, como la navegación web y el envío de correos electrónicos.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55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Protocolos de red: TCP/IP, HTTP/HTTPS/SMTP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HTTP/HTTPS (Protocolo de Transferencia de Hipertexto/Protocolo Seguro):</a:t>
            </a:r>
          </a:p>
          <a:p>
            <a:pPr lvl="1"/>
            <a:r>
              <a:rPr lang="es-ES" dirty="0"/>
              <a:t>HTTP es el protocolo utilizado para transferir datos en la </a:t>
            </a:r>
            <a:r>
              <a:rPr lang="es-ES" dirty="0" err="1"/>
              <a:t>World</a:t>
            </a:r>
            <a:r>
              <a:rPr lang="es-ES" dirty="0"/>
              <a:t> Wide Web.</a:t>
            </a:r>
          </a:p>
          <a:p>
            <a:pPr lvl="1"/>
            <a:r>
              <a:rPr lang="es-ES" dirty="0"/>
              <a:t>HTTPS es la versión segura de HTTP, encriptando la comunicación para proteger los datos intercambiados.</a:t>
            </a:r>
          </a:p>
          <a:p>
            <a:pPr lvl="1"/>
            <a:r>
              <a:rPr lang="es-ES" dirty="0"/>
              <a:t>Importancia: HTTP es fundamental para la navegación web, y HTTPS ha aumentado en importancia debido a la necesidad de seguridad y privacidad en línea.</a:t>
            </a:r>
          </a:p>
          <a:p>
            <a:r>
              <a:rPr lang="es-ES" dirty="0"/>
              <a:t>Funcionamiento y aplicaciones:</a:t>
            </a:r>
          </a:p>
          <a:p>
            <a:pPr lvl="1"/>
            <a:r>
              <a:rPr lang="es-ES" dirty="0"/>
              <a:t>TCP/IP funciona dividiendo los mensajes en paquetes y ensamblándolos en el destino.</a:t>
            </a:r>
          </a:p>
          <a:p>
            <a:pPr lvl="1"/>
            <a:r>
              <a:rPr lang="es-ES" dirty="0"/>
              <a:t>HTTP/HTTPS se utiliza en cada solicitud y respuesta en la web, desde cargar páginas hasta realizar transacciones en línea.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44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Protocolos de red: TCP/IP, HTTP/HTTPS/SMTP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Simple Mail Transfer </a:t>
            </a:r>
            <a:r>
              <a:rPr lang="es-ES" dirty="0" err="1"/>
              <a:t>Protocol</a:t>
            </a:r>
            <a:r>
              <a:rPr lang="es-ES" dirty="0"/>
              <a:t> es un protocolo estándar para el envío de correos electrónicos en Internet:</a:t>
            </a:r>
          </a:p>
          <a:p>
            <a:pPr lvl="1"/>
            <a:r>
              <a:rPr lang="es-ES" dirty="0"/>
              <a:t>Envío de correo electrónico: SMTP se utiliza principalmente para enviar mensajes de correo electrónico desde clientes de correo electrónico a servidores y entre servidores de correo.</a:t>
            </a:r>
          </a:p>
          <a:p>
            <a:pPr lvl="1"/>
            <a:r>
              <a:rPr lang="es-ES" dirty="0"/>
              <a:t>Protocolo basado en texto: Utiliza comandos de texto simples para la comunicación, lo que facilita su implementación y depuración.</a:t>
            </a:r>
          </a:p>
          <a:p>
            <a:pPr lvl="1"/>
            <a:r>
              <a:rPr lang="es-ES" dirty="0"/>
              <a:t>Proceso de entrega: En una transacción SMTP típica, un cliente se conecta al servidor SMTP del remitente, el servidor autentica al remitente (si es necesario), y luego el servidor transfiere el mensaje al servidor SMTP del destinatario.</a:t>
            </a:r>
          </a:p>
          <a:p>
            <a:pPr lvl="1"/>
            <a:r>
              <a:rPr lang="es-ES" dirty="0" err="1"/>
              <a:t>Relay</a:t>
            </a:r>
            <a:r>
              <a:rPr lang="es-ES" dirty="0"/>
              <a:t> y </a:t>
            </a:r>
            <a:r>
              <a:rPr lang="es-ES" dirty="0" err="1"/>
              <a:t>routing</a:t>
            </a:r>
            <a:r>
              <a:rPr lang="es-ES" dirty="0"/>
              <a:t>: SMTP se encarga de dirigir y retransmitir los mensajes a través de una serie de servidores de correo hasta que el mensaje llega a su destino.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86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0996848" cy="4589280"/>
          </a:xfrm>
        </p:spPr>
        <p:txBody>
          <a:bodyPr/>
          <a:lstStyle/>
          <a:p>
            <a:r>
              <a:rPr lang="es-ES" sz="3200" dirty="0"/>
              <a:t>Formatos de datos (JSON, XML)</a:t>
            </a:r>
          </a:p>
          <a:p>
            <a:r>
              <a:rPr lang="es-ES" sz="3200" dirty="0"/>
              <a:t>Protocolos de red (TCP/IP, HTTP/HTTPS, SMTP)</a:t>
            </a:r>
          </a:p>
          <a:p>
            <a:r>
              <a:rPr lang="es-ES" sz="3200" b="1" dirty="0"/>
              <a:t>Servicios Web (SOAP y REST)</a:t>
            </a:r>
          </a:p>
          <a:p>
            <a:r>
              <a:rPr lang="es-ES" sz="3200" dirty="0"/>
              <a:t>Protocolos de mensajería (MQTT, AMQP)</a:t>
            </a:r>
          </a:p>
          <a:p>
            <a:r>
              <a:rPr lang="es-ES" sz="3200" dirty="0"/>
              <a:t>Middleware y colas de mensajes</a:t>
            </a:r>
          </a:p>
          <a:p>
            <a:r>
              <a:rPr lang="es-ES" sz="3200" dirty="0"/>
              <a:t>Apache Kafka</a:t>
            </a:r>
          </a:p>
          <a:p>
            <a:r>
              <a:rPr lang="es-ES" sz="3200" dirty="0" err="1"/>
              <a:t>RabbitMQ</a:t>
            </a:r>
            <a:endParaRPr lang="es-ES" sz="3200" dirty="0"/>
          </a:p>
          <a:p>
            <a:r>
              <a:rPr lang="es-ES" sz="3200" dirty="0"/>
              <a:t>AWS SQS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24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2896</Words>
  <Application>Microsoft Office PowerPoint</Application>
  <PresentationFormat>Widescreen</PresentationFormat>
  <Paragraphs>286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Calibri Light</vt:lpstr>
      <vt:lpstr>Corbel</vt:lpstr>
      <vt:lpstr>Montserrat</vt:lpstr>
      <vt:lpstr>SFMono-Regular</vt:lpstr>
      <vt:lpstr>Söhne</vt:lpstr>
      <vt:lpstr>Office Theme</vt:lpstr>
      <vt:lpstr>Custom Design</vt:lpstr>
      <vt:lpstr>PowerPoint Presentation</vt:lpstr>
      <vt:lpstr>Índice</vt:lpstr>
      <vt:lpstr>Formatos de datos: JSON y XML</vt:lpstr>
      <vt:lpstr>Formatos de datos: JSON y XML</vt:lpstr>
      <vt:lpstr>Índice</vt:lpstr>
      <vt:lpstr>Protocolos de red: TCP/IP, HTTP/HTTPS/SMTP</vt:lpstr>
      <vt:lpstr>Protocolos de red: TCP/IP, HTTP/HTTPS/SMTP</vt:lpstr>
      <vt:lpstr>Protocolos de red: TCP/IP, HTTP/HTTPS/SMTP</vt:lpstr>
      <vt:lpstr>Índice</vt:lpstr>
      <vt:lpstr>Servicios Web: SOAP y REST</vt:lpstr>
      <vt:lpstr>Servicios Web: SOAP y REST</vt:lpstr>
      <vt:lpstr>Índice</vt:lpstr>
      <vt:lpstr>Protocolos de Mensajería: MQTT y AMQP</vt:lpstr>
      <vt:lpstr>Protocolos de Mensajería: MQTT y AMQP</vt:lpstr>
      <vt:lpstr>Protocolos de Mensajería: MQTT y AMQP</vt:lpstr>
      <vt:lpstr>Índice</vt:lpstr>
      <vt:lpstr>Middleware y colas de mensajes</vt:lpstr>
      <vt:lpstr>Middleware y colas de mensajes</vt:lpstr>
      <vt:lpstr>Colas de mensajes</vt:lpstr>
      <vt:lpstr>Colas de mensajes</vt:lpstr>
      <vt:lpstr>Índice</vt:lpstr>
      <vt:lpstr>Apache Kafka</vt:lpstr>
      <vt:lpstr>Apache Kafka</vt:lpstr>
      <vt:lpstr>Índice</vt:lpstr>
      <vt:lpstr>RabbitMQ</vt:lpstr>
      <vt:lpstr>RabbitMQ – Conceptos clave</vt:lpstr>
      <vt:lpstr>RabbitMQ – Conceptos clave</vt:lpstr>
      <vt:lpstr>RabbitMQ – Aplicaciones</vt:lpstr>
      <vt:lpstr>Índice</vt:lpstr>
      <vt:lpstr>AWS SQS</vt:lpstr>
      <vt:lpstr>AWS SQS – Conceptos clave</vt:lpstr>
      <vt:lpstr>AWS SQS – Conceptos clave</vt:lpstr>
      <vt:lpstr>AWS SQS – Aplicaciones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Nicolás Rodríguez Uribe</dc:creator>
  <cp:lastModifiedBy>Nicolás Rodríguez Uribe</cp:lastModifiedBy>
  <cp:revision>1</cp:revision>
  <dcterms:created xsi:type="dcterms:W3CDTF">2023-09-13T15:54:56Z</dcterms:created>
  <dcterms:modified xsi:type="dcterms:W3CDTF">2023-12-15T10:15:04Z</dcterms:modified>
</cp:coreProperties>
</file>