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36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302" r:id="rId14"/>
    <p:sldId id="268" r:id="rId15"/>
    <p:sldId id="269" r:id="rId16"/>
    <p:sldId id="307" r:id="rId17"/>
    <p:sldId id="308" r:id="rId18"/>
    <p:sldId id="309" r:id="rId19"/>
    <p:sldId id="306" r:id="rId20"/>
    <p:sldId id="270" r:id="rId21"/>
    <p:sldId id="271" r:id="rId22"/>
    <p:sldId id="272" r:id="rId23"/>
    <p:sldId id="303" r:id="rId24"/>
    <p:sldId id="273" r:id="rId25"/>
    <p:sldId id="274" r:id="rId26"/>
    <p:sldId id="304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310" r:id="rId3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142F4-E7D3-429D-A9DD-E25FA2519042}" v="7" dt="2023-12-15T10:03:07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ás Rodríguez Uribe" userId="743eddab-4d2c-4c93-bdc4-e21608900313" providerId="ADAL" clId="{A40453F9-58C0-4DD4-A87B-BEEDE5196A9F}"/>
    <pc:docChg chg="undo custSel addSld delSld modSld sldOrd">
      <pc:chgData name="Nicolás Rodríguez Uribe" userId="743eddab-4d2c-4c93-bdc4-e21608900313" providerId="ADAL" clId="{A40453F9-58C0-4DD4-A87B-BEEDE5196A9F}" dt="2023-12-10T20:21:52.809" v="1205" actId="6549"/>
      <pc:docMkLst>
        <pc:docMk/>
      </pc:docMkLst>
      <pc:sldChg chg="modSp mod">
        <pc:chgData name="Nicolás Rodríguez Uribe" userId="743eddab-4d2c-4c93-bdc4-e21608900313" providerId="ADAL" clId="{A40453F9-58C0-4DD4-A87B-BEEDE5196A9F}" dt="2023-12-10T20:19:29.864" v="1165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A40453F9-58C0-4DD4-A87B-BEEDE5196A9F}" dt="2023-12-10T20:19:29.864" v="1165" actId="20577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A40453F9-58C0-4DD4-A87B-BEEDE5196A9F}" dt="2023-12-10T20:19:18.037" v="1142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A40453F9-58C0-4DD4-A87B-BEEDE5196A9F}" dt="2023-12-10T20:19:18.037" v="1142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19:37.283" v="200" actId="20577"/>
        <pc:sldMkLst>
          <pc:docMk/>
          <pc:sldMk cId="2734335316" sldId="258"/>
        </pc:sldMkLst>
        <pc:spChg chg="mod">
          <ac:chgData name="Nicolás Rodríguez Uribe" userId="743eddab-4d2c-4c93-bdc4-e21608900313" providerId="ADAL" clId="{A40453F9-58C0-4DD4-A87B-BEEDE5196A9F}" dt="2023-12-10T17:17:52.185" v="188" actId="20577"/>
          <ac:spMkLst>
            <pc:docMk/>
            <pc:sldMk cId="2734335316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19:37.283" v="200" actId="20577"/>
          <ac:spMkLst>
            <pc:docMk/>
            <pc:sldMk cId="2734335316" sldId="258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4158414998" sldId="258"/>
        </pc:sldMkLst>
      </pc:sldChg>
      <pc:sldChg chg="modSp add mod">
        <pc:chgData name="Nicolás Rodríguez Uribe" userId="743eddab-4d2c-4c93-bdc4-e21608900313" providerId="ADAL" clId="{A40453F9-58C0-4DD4-A87B-BEEDE5196A9F}" dt="2023-12-10T17:20:12.964" v="206" actId="12"/>
        <pc:sldMkLst>
          <pc:docMk/>
          <pc:sldMk cId="1470456026" sldId="259"/>
        </pc:sldMkLst>
        <pc:spChg chg="mod">
          <ac:chgData name="Nicolás Rodríguez Uribe" userId="743eddab-4d2c-4c93-bdc4-e21608900313" providerId="ADAL" clId="{A40453F9-58C0-4DD4-A87B-BEEDE5196A9F}" dt="2023-12-10T17:20:12.964" v="206" actId="12"/>
          <ac:spMkLst>
            <pc:docMk/>
            <pc:sldMk cId="1470456026" sldId="25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547701883" sldId="259"/>
        </pc:sldMkLst>
      </pc:sldChg>
      <pc:sldChg chg="modSp add mod">
        <pc:chgData name="Nicolás Rodríguez Uribe" userId="743eddab-4d2c-4c93-bdc4-e21608900313" providerId="ADAL" clId="{A40453F9-58C0-4DD4-A87B-BEEDE5196A9F}" dt="2023-12-10T17:21:54.523" v="212" actId="20577"/>
        <pc:sldMkLst>
          <pc:docMk/>
          <pc:sldMk cId="688925513" sldId="260"/>
        </pc:sldMkLst>
        <pc:spChg chg="mod">
          <ac:chgData name="Nicolás Rodríguez Uribe" userId="743eddab-4d2c-4c93-bdc4-e21608900313" providerId="ADAL" clId="{A40453F9-58C0-4DD4-A87B-BEEDE5196A9F}" dt="2023-12-10T17:21:54.523" v="212" actId="20577"/>
          <ac:spMkLst>
            <pc:docMk/>
            <pc:sldMk cId="688925513" sldId="260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757820027" sldId="260"/>
        </pc:sldMkLst>
      </pc:sldChg>
      <pc:sldChg chg="addSp delSp modSp add mod">
        <pc:chgData name="Nicolás Rodríguez Uribe" userId="743eddab-4d2c-4c93-bdc4-e21608900313" providerId="ADAL" clId="{A40453F9-58C0-4DD4-A87B-BEEDE5196A9F}" dt="2023-12-10T17:25:10.632" v="283" actId="20577"/>
        <pc:sldMkLst>
          <pc:docMk/>
          <pc:sldMk cId="2663683325" sldId="261"/>
        </pc:sldMkLst>
        <pc:spChg chg="add del mod">
          <ac:chgData name="Nicolás Rodríguez Uribe" userId="743eddab-4d2c-4c93-bdc4-e21608900313" providerId="ADAL" clId="{A40453F9-58C0-4DD4-A87B-BEEDE5196A9F}" dt="2023-12-10T17:23:52.250" v="260" actId="478"/>
          <ac:spMkLst>
            <pc:docMk/>
            <pc:sldMk cId="2663683325" sldId="261"/>
            <ac:spMk id="3" creationId="{5527DA31-C1E2-2C38-E00C-51E9902F83E1}"/>
          </ac:spMkLst>
        </pc:spChg>
        <pc:spChg chg="mod">
          <ac:chgData name="Nicolás Rodríguez Uribe" userId="743eddab-4d2c-4c93-bdc4-e21608900313" providerId="ADAL" clId="{A40453F9-58C0-4DD4-A87B-BEEDE5196A9F}" dt="2023-12-10T17:25:10.632" v="283" actId="20577"/>
          <ac:spMkLst>
            <pc:docMk/>
            <pc:sldMk cId="2663683325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3:08.271" v="217" actId="6549"/>
          <ac:spMkLst>
            <pc:docMk/>
            <pc:sldMk cId="2663683325" sldId="26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917593691" sldId="261"/>
        </pc:sldMkLst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958732488" sldId="262"/>
        </pc:sldMkLst>
      </pc:sldChg>
      <pc:sldChg chg="modSp add mod">
        <pc:chgData name="Nicolás Rodríguez Uribe" userId="743eddab-4d2c-4c93-bdc4-e21608900313" providerId="ADAL" clId="{A40453F9-58C0-4DD4-A87B-BEEDE5196A9F}" dt="2023-12-10T17:25:20.348" v="312" actId="20577"/>
        <pc:sldMkLst>
          <pc:docMk/>
          <pc:sldMk cId="2597711926" sldId="262"/>
        </pc:sldMkLst>
        <pc:spChg chg="mod">
          <ac:chgData name="Nicolás Rodríguez Uribe" userId="743eddab-4d2c-4c93-bdc4-e21608900313" providerId="ADAL" clId="{A40453F9-58C0-4DD4-A87B-BEEDE5196A9F}" dt="2023-12-10T17:25:20.348" v="312" actId="20577"/>
          <ac:spMkLst>
            <pc:docMk/>
            <pc:sldMk cId="2597711926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4:58.769" v="268" actId="20577"/>
          <ac:spMkLst>
            <pc:docMk/>
            <pc:sldMk cId="2597711926" sldId="262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894659187" sldId="263"/>
        </pc:sldMkLst>
      </pc:sldChg>
      <pc:sldChg chg="modSp add mod">
        <pc:chgData name="Nicolás Rodríguez Uribe" userId="743eddab-4d2c-4c93-bdc4-e21608900313" providerId="ADAL" clId="{A40453F9-58C0-4DD4-A87B-BEEDE5196A9F}" dt="2023-12-10T17:29:14.261" v="348" actId="33524"/>
        <pc:sldMkLst>
          <pc:docMk/>
          <pc:sldMk cId="3321161837" sldId="263"/>
        </pc:sldMkLst>
        <pc:spChg chg="mod">
          <ac:chgData name="Nicolás Rodríguez Uribe" userId="743eddab-4d2c-4c93-bdc4-e21608900313" providerId="ADAL" clId="{A40453F9-58C0-4DD4-A87B-BEEDE5196A9F}" dt="2023-12-10T17:29:14.261" v="348" actId="33524"/>
          <ac:spMkLst>
            <pc:docMk/>
            <pc:sldMk cId="3321161837" sldId="263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738696890" sldId="264"/>
        </pc:sldMkLst>
      </pc:sldChg>
      <pc:sldChg chg="modSp add mod">
        <pc:chgData name="Nicolás Rodríguez Uribe" userId="743eddab-4d2c-4c93-bdc4-e21608900313" providerId="ADAL" clId="{A40453F9-58C0-4DD4-A87B-BEEDE5196A9F}" dt="2023-12-10T17:30:14.282" v="361" actId="20577"/>
        <pc:sldMkLst>
          <pc:docMk/>
          <pc:sldMk cId="3088834956" sldId="264"/>
        </pc:sldMkLst>
        <pc:spChg chg="mod">
          <ac:chgData name="Nicolás Rodríguez Uribe" userId="743eddab-4d2c-4c93-bdc4-e21608900313" providerId="ADAL" clId="{A40453F9-58C0-4DD4-A87B-BEEDE5196A9F}" dt="2023-12-10T17:30:14.282" v="361" actId="20577"/>
          <ac:spMkLst>
            <pc:docMk/>
            <pc:sldMk cId="3088834956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29:59.335" v="350"/>
          <ac:spMkLst>
            <pc:docMk/>
            <pc:sldMk cId="3088834956" sldId="264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541243249" sldId="265"/>
        </pc:sldMkLst>
      </pc:sldChg>
      <pc:sldChg chg="modSp add mod">
        <pc:chgData name="Nicolás Rodríguez Uribe" userId="743eddab-4d2c-4c93-bdc4-e21608900313" providerId="ADAL" clId="{A40453F9-58C0-4DD4-A87B-BEEDE5196A9F}" dt="2023-12-10T17:30:49.442" v="371" actId="20577"/>
        <pc:sldMkLst>
          <pc:docMk/>
          <pc:sldMk cId="2652497268" sldId="265"/>
        </pc:sldMkLst>
        <pc:spChg chg="mod">
          <ac:chgData name="Nicolás Rodríguez Uribe" userId="743eddab-4d2c-4c93-bdc4-e21608900313" providerId="ADAL" clId="{A40453F9-58C0-4DD4-A87B-BEEDE5196A9F}" dt="2023-12-10T17:30:49.442" v="371" actId="20577"/>
          <ac:spMkLst>
            <pc:docMk/>
            <pc:sldMk cId="2652497268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0:44.765" v="363"/>
          <ac:spMkLst>
            <pc:docMk/>
            <pc:sldMk cId="2652497268" sldId="26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31:19.039" v="397"/>
        <pc:sldMkLst>
          <pc:docMk/>
          <pc:sldMk cId="3904751949" sldId="266"/>
        </pc:sldMkLst>
        <pc:spChg chg="mod">
          <ac:chgData name="Nicolás Rodríguez Uribe" userId="743eddab-4d2c-4c93-bdc4-e21608900313" providerId="ADAL" clId="{A40453F9-58C0-4DD4-A87B-BEEDE5196A9F}" dt="2023-12-10T17:31:14.573" v="396" actId="20577"/>
          <ac:spMkLst>
            <pc:docMk/>
            <pc:sldMk cId="3904751949" sldId="266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1:19.039" v="397"/>
          <ac:spMkLst>
            <pc:docMk/>
            <pc:sldMk cId="3904751949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37:07.336" v="491"/>
        <pc:sldMkLst>
          <pc:docMk/>
          <pc:sldMk cId="2764331994" sldId="267"/>
        </pc:sldMkLst>
        <pc:spChg chg="mod">
          <ac:chgData name="Nicolás Rodríguez Uribe" userId="743eddab-4d2c-4c93-bdc4-e21608900313" providerId="ADAL" clId="{A40453F9-58C0-4DD4-A87B-BEEDE5196A9F}" dt="2023-12-10T17:37:07.336" v="491"/>
          <ac:spMkLst>
            <pc:docMk/>
            <pc:sldMk cId="2764331994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36:31.672" v="463" actId="6549"/>
          <ac:spMkLst>
            <pc:docMk/>
            <pc:sldMk cId="2764331994" sldId="26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872420002" sldId="267"/>
        </pc:sldMkLst>
      </pc:sldChg>
      <pc:sldChg chg="modSp add del mod">
        <pc:chgData name="Nicolás Rodríguez Uribe" userId="743eddab-4d2c-4c93-bdc4-e21608900313" providerId="ADAL" clId="{A40453F9-58C0-4DD4-A87B-BEEDE5196A9F}" dt="2023-12-10T17:37:24.165" v="495" actId="47"/>
        <pc:sldMkLst>
          <pc:docMk/>
          <pc:sldMk cId="2034508115" sldId="268"/>
        </pc:sldMkLst>
        <pc:spChg chg="mod">
          <ac:chgData name="Nicolás Rodríguez Uribe" userId="743eddab-4d2c-4c93-bdc4-e21608900313" providerId="ADAL" clId="{A40453F9-58C0-4DD4-A87B-BEEDE5196A9F}" dt="2023-12-10T17:37:10.910" v="493"/>
          <ac:spMkLst>
            <pc:docMk/>
            <pc:sldMk cId="2034508115" sldId="268"/>
            <ac:spMk id="4" creationId="{EC7282F1-25B7-6A2B-F234-CA687E2D4AE7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3870959680" sldId="268"/>
        </pc:sldMkLst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1935842843" sldId="269"/>
        </pc:sldMkLst>
      </pc:sldChg>
      <pc:sldChg chg="modSp add mod">
        <pc:chgData name="Nicolás Rodríguez Uribe" userId="743eddab-4d2c-4c93-bdc4-e21608900313" providerId="ADAL" clId="{A40453F9-58C0-4DD4-A87B-BEEDE5196A9F}" dt="2023-12-10T17:40:37.949" v="540" actId="255"/>
        <pc:sldMkLst>
          <pc:docMk/>
          <pc:sldMk cId="3624965748" sldId="269"/>
        </pc:sldMkLst>
        <pc:spChg chg="mod">
          <ac:chgData name="Nicolás Rodríguez Uribe" userId="743eddab-4d2c-4c93-bdc4-e21608900313" providerId="ADAL" clId="{A40453F9-58C0-4DD4-A87B-BEEDE5196A9F}" dt="2023-12-10T17:40:37.949" v="540" actId="255"/>
          <ac:spMkLst>
            <pc:docMk/>
            <pc:sldMk cId="3624965748" sldId="269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307132690" sldId="270"/>
        </pc:sldMkLst>
      </pc:sldChg>
      <pc:sldChg chg="modSp add mod">
        <pc:chgData name="Nicolás Rodríguez Uribe" userId="743eddab-4d2c-4c93-bdc4-e21608900313" providerId="ADAL" clId="{A40453F9-58C0-4DD4-A87B-BEEDE5196A9F}" dt="2023-12-10T17:41:52.148" v="563" actId="20577"/>
        <pc:sldMkLst>
          <pc:docMk/>
          <pc:sldMk cId="1972649456" sldId="270"/>
        </pc:sldMkLst>
        <pc:spChg chg="mod">
          <ac:chgData name="Nicolás Rodríguez Uribe" userId="743eddab-4d2c-4c93-bdc4-e21608900313" providerId="ADAL" clId="{A40453F9-58C0-4DD4-A87B-BEEDE5196A9F}" dt="2023-12-10T17:41:04.864" v="549" actId="20577"/>
          <ac:spMkLst>
            <pc:docMk/>
            <pc:sldMk cId="1972649456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1:52.148" v="563" actId="20577"/>
          <ac:spMkLst>
            <pc:docMk/>
            <pc:sldMk cId="1972649456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2:52.785" v="589"/>
        <pc:sldMkLst>
          <pc:docMk/>
          <pc:sldMk cId="72266134" sldId="271"/>
        </pc:sldMkLst>
        <pc:spChg chg="mod">
          <ac:chgData name="Nicolás Rodríguez Uribe" userId="743eddab-4d2c-4c93-bdc4-e21608900313" providerId="ADAL" clId="{A40453F9-58C0-4DD4-A87B-BEEDE5196A9F}" dt="2023-12-10T17:42:49.651" v="588" actId="20577"/>
          <ac:spMkLst>
            <pc:docMk/>
            <pc:sldMk cId="72266134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2:52.785" v="589"/>
          <ac:spMkLst>
            <pc:docMk/>
            <pc:sldMk cId="72266134" sldId="271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A40453F9-58C0-4DD4-A87B-BEEDE5196A9F}" dt="2023-12-10T17:12:02.995" v="149" actId="47"/>
        <pc:sldMkLst>
          <pc:docMk/>
          <pc:sldMk cId="2347703056" sldId="271"/>
        </pc:sldMkLst>
      </pc:sldChg>
      <pc:sldChg chg="modSp add mod">
        <pc:chgData name="Nicolás Rodríguez Uribe" userId="743eddab-4d2c-4c93-bdc4-e21608900313" providerId="ADAL" clId="{A40453F9-58C0-4DD4-A87B-BEEDE5196A9F}" dt="2023-12-10T17:43:39.331" v="599"/>
        <pc:sldMkLst>
          <pc:docMk/>
          <pc:sldMk cId="1349558903" sldId="272"/>
        </pc:sldMkLst>
        <pc:spChg chg="mod">
          <ac:chgData name="Nicolás Rodríguez Uribe" userId="743eddab-4d2c-4c93-bdc4-e21608900313" providerId="ADAL" clId="{A40453F9-58C0-4DD4-A87B-BEEDE5196A9F}" dt="2023-12-10T17:43:35.114" v="598" actId="20577"/>
          <ac:spMkLst>
            <pc:docMk/>
            <pc:sldMk cId="1349558903" sldId="27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3:39.331" v="599"/>
          <ac:spMkLst>
            <pc:docMk/>
            <pc:sldMk cId="1349558903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6:53.674" v="679" actId="255"/>
        <pc:sldMkLst>
          <pc:docMk/>
          <pc:sldMk cId="2063157504" sldId="273"/>
        </pc:sldMkLst>
        <pc:spChg chg="mod">
          <ac:chgData name="Nicolás Rodríguez Uribe" userId="743eddab-4d2c-4c93-bdc4-e21608900313" providerId="ADAL" clId="{A40453F9-58C0-4DD4-A87B-BEEDE5196A9F}" dt="2023-12-10T17:44:37.224" v="657" actId="6549"/>
          <ac:spMkLst>
            <pc:docMk/>
            <pc:sldMk cId="2063157504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7:46:53.674" v="679" actId="255"/>
          <ac:spMkLst>
            <pc:docMk/>
            <pc:sldMk cId="2063157504" sldId="27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49:32.388" v="708" actId="255"/>
        <pc:sldMkLst>
          <pc:docMk/>
          <pc:sldMk cId="940571075" sldId="274"/>
        </pc:sldMkLst>
        <pc:spChg chg="mod">
          <ac:chgData name="Nicolás Rodríguez Uribe" userId="743eddab-4d2c-4c93-bdc4-e21608900313" providerId="ADAL" clId="{A40453F9-58C0-4DD4-A87B-BEEDE5196A9F}" dt="2023-12-10T17:49:32.388" v="708" actId="255"/>
          <ac:spMkLst>
            <pc:docMk/>
            <pc:sldMk cId="940571075" sldId="27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6:02.741" v="1140" actId="20577"/>
        <pc:sldMkLst>
          <pc:docMk/>
          <pc:sldMk cId="3798182116" sldId="275"/>
        </pc:sldMkLst>
        <pc:spChg chg="mod">
          <ac:chgData name="Nicolás Rodríguez Uribe" userId="743eddab-4d2c-4c93-bdc4-e21608900313" providerId="ADAL" clId="{A40453F9-58C0-4DD4-A87B-BEEDE5196A9F}" dt="2023-12-10T17:51:04.872" v="721" actId="20577"/>
          <ac:spMkLst>
            <pc:docMk/>
            <pc:sldMk cId="3798182116" sldId="27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6:02.741" v="1140" actId="20577"/>
          <ac:spMkLst>
            <pc:docMk/>
            <pc:sldMk cId="3798182116" sldId="27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53:08.953" v="755" actId="20577"/>
        <pc:sldMkLst>
          <pc:docMk/>
          <pc:sldMk cId="4240519041" sldId="276"/>
        </pc:sldMkLst>
        <pc:spChg chg="mod">
          <ac:chgData name="Nicolás Rodríguez Uribe" userId="743eddab-4d2c-4c93-bdc4-e21608900313" providerId="ADAL" clId="{A40453F9-58C0-4DD4-A87B-BEEDE5196A9F}" dt="2023-12-10T17:53:08.953" v="755" actId="20577"/>
          <ac:spMkLst>
            <pc:docMk/>
            <pc:sldMk cId="4240519041" sldId="27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7:56:30.419" v="830" actId="6549"/>
        <pc:sldMkLst>
          <pc:docMk/>
          <pc:sldMk cId="222466701" sldId="277"/>
        </pc:sldMkLst>
        <pc:spChg chg="mod">
          <ac:chgData name="Nicolás Rodríguez Uribe" userId="743eddab-4d2c-4c93-bdc4-e21608900313" providerId="ADAL" clId="{A40453F9-58C0-4DD4-A87B-BEEDE5196A9F}" dt="2023-12-10T17:56:30.419" v="830" actId="6549"/>
          <ac:spMkLst>
            <pc:docMk/>
            <pc:sldMk cId="222466701" sldId="277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A40453F9-58C0-4DD4-A87B-BEEDE5196A9F}" dt="2023-12-10T17:53:17.719" v="757" actId="2890"/>
        <pc:sldMkLst>
          <pc:docMk/>
          <pc:sldMk cId="4047561008" sldId="277"/>
        </pc:sldMkLst>
      </pc:sldChg>
      <pc:sldChg chg="modSp add mod">
        <pc:chgData name="Nicolás Rodríguez Uribe" userId="743eddab-4d2c-4c93-bdc4-e21608900313" providerId="ADAL" clId="{A40453F9-58C0-4DD4-A87B-BEEDE5196A9F}" dt="2023-12-10T20:19:11.460" v="1141" actId="6549"/>
        <pc:sldMkLst>
          <pc:docMk/>
          <pc:sldMk cId="2167092075" sldId="278"/>
        </pc:sldMkLst>
        <pc:spChg chg="mod">
          <ac:chgData name="Nicolás Rodríguez Uribe" userId="743eddab-4d2c-4c93-bdc4-e21608900313" providerId="ADAL" clId="{A40453F9-58C0-4DD4-A87B-BEEDE5196A9F}" dt="2023-12-10T20:19:11.460" v="1141" actId="6549"/>
          <ac:spMkLst>
            <pc:docMk/>
            <pc:sldMk cId="2167092075" sldId="278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A40453F9-58C0-4DD4-A87B-BEEDE5196A9F}" dt="2023-12-10T19:34:18.012" v="1021" actId="20577"/>
        <pc:sldMkLst>
          <pc:docMk/>
          <pc:sldMk cId="1044414247" sldId="279"/>
        </pc:sldMkLst>
        <pc:spChg chg="mod">
          <ac:chgData name="Nicolás Rodríguez Uribe" userId="743eddab-4d2c-4c93-bdc4-e21608900313" providerId="ADAL" clId="{A40453F9-58C0-4DD4-A87B-BEEDE5196A9F}" dt="2023-12-10T19:30:17.292" v="969"/>
          <ac:spMkLst>
            <pc:docMk/>
            <pc:sldMk cId="1044414247" sldId="27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4:18.012" v="1021" actId="20577"/>
          <ac:spMkLst>
            <pc:docMk/>
            <pc:sldMk cId="1044414247" sldId="27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34:37.063" v="1024" actId="20577"/>
        <pc:sldMkLst>
          <pc:docMk/>
          <pc:sldMk cId="871044565" sldId="280"/>
        </pc:sldMkLst>
        <pc:spChg chg="mod">
          <ac:chgData name="Nicolás Rodríguez Uribe" userId="743eddab-4d2c-4c93-bdc4-e21608900313" providerId="ADAL" clId="{A40453F9-58C0-4DD4-A87B-BEEDE5196A9F}" dt="2023-12-10T19:34:37.063" v="1024" actId="20577"/>
          <ac:spMkLst>
            <pc:docMk/>
            <pc:sldMk cId="871044565" sldId="28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3:24.201" v="1019" actId="14"/>
          <ac:spMkLst>
            <pc:docMk/>
            <pc:sldMk cId="871044565" sldId="28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36:31.163" v="1066" actId="6549"/>
        <pc:sldMkLst>
          <pc:docMk/>
          <pc:sldMk cId="362103022" sldId="281"/>
        </pc:sldMkLst>
        <pc:spChg chg="mod">
          <ac:chgData name="Nicolás Rodríguez Uribe" userId="743eddab-4d2c-4c93-bdc4-e21608900313" providerId="ADAL" clId="{A40453F9-58C0-4DD4-A87B-BEEDE5196A9F}" dt="2023-12-10T19:34:46.602" v="1037" actId="20577"/>
          <ac:spMkLst>
            <pc:docMk/>
            <pc:sldMk cId="362103022" sldId="28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36:31.163" v="1066" actId="6549"/>
          <ac:spMkLst>
            <pc:docMk/>
            <pc:sldMk cId="362103022" sldId="28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1:50.483" v="1095" actId="6549"/>
        <pc:sldMkLst>
          <pc:docMk/>
          <pc:sldMk cId="4049235138" sldId="282"/>
        </pc:sldMkLst>
        <pc:spChg chg="mod">
          <ac:chgData name="Nicolás Rodríguez Uribe" userId="743eddab-4d2c-4c93-bdc4-e21608900313" providerId="ADAL" clId="{A40453F9-58C0-4DD4-A87B-BEEDE5196A9F}" dt="2023-12-10T19:38:59.624" v="1088" actId="20577"/>
          <ac:spMkLst>
            <pc:docMk/>
            <pc:sldMk cId="4049235138" sldId="28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1:50.483" v="1095" actId="6549"/>
          <ac:spMkLst>
            <pc:docMk/>
            <pc:sldMk cId="4049235138" sldId="28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19:42:55.850" v="1124" actId="15"/>
        <pc:sldMkLst>
          <pc:docMk/>
          <pc:sldMk cId="4132345717" sldId="283"/>
        </pc:sldMkLst>
        <pc:spChg chg="mod">
          <ac:chgData name="Nicolás Rodríguez Uribe" userId="743eddab-4d2c-4c93-bdc4-e21608900313" providerId="ADAL" clId="{A40453F9-58C0-4DD4-A87B-BEEDE5196A9F}" dt="2023-12-10T19:42:21.638" v="1113"/>
          <ac:spMkLst>
            <pc:docMk/>
            <pc:sldMk cId="4132345717" sldId="28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A40453F9-58C0-4DD4-A87B-BEEDE5196A9F}" dt="2023-12-10T19:42:55.850" v="1124" actId="15"/>
          <ac:spMkLst>
            <pc:docMk/>
            <pc:sldMk cId="4132345717" sldId="28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A40453F9-58C0-4DD4-A87B-BEEDE5196A9F}" dt="2023-12-10T20:21:52.809" v="1205" actId="6549"/>
        <pc:sldMkLst>
          <pc:docMk/>
          <pc:sldMk cId="2874041291" sldId="284"/>
        </pc:sldMkLst>
        <pc:spChg chg="mod">
          <ac:chgData name="Nicolás Rodríguez Uribe" userId="743eddab-4d2c-4c93-bdc4-e21608900313" providerId="ADAL" clId="{A40453F9-58C0-4DD4-A87B-BEEDE5196A9F}" dt="2023-12-10T20:21:52.809" v="1205" actId="6549"/>
          <ac:spMkLst>
            <pc:docMk/>
            <pc:sldMk cId="2874041291" sldId="284"/>
            <ac:spMk id="5" creationId="{CA4367EF-420F-8AB9-B445-DF046B536613}"/>
          </ac:spMkLst>
        </pc:spChg>
      </pc:sldChg>
    </pc:docChg>
  </pc:docChgLst>
  <pc:docChgLst>
    <pc:chgData name="Nicolás Rodríguez Uribe" userId="743eddab-4d2c-4c93-bdc4-e21608900313" providerId="ADAL" clId="{49C5C619-3645-4F46-A5B9-7BF712B77B84}"/>
    <pc:docChg chg="undo custSel addSld delSld modSld sldOrd">
      <pc:chgData name="Nicolás Rodríguez Uribe" userId="743eddab-4d2c-4c93-bdc4-e21608900313" providerId="ADAL" clId="{49C5C619-3645-4F46-A5B9-7BF712B77B84}" dt="2023-12-12T16:03:45.691" v="448" actId="2890"/>
      <pc:docMkLst>
        <pc:docMk/>
      </pc:docMkLst>
      <pc:sldChg chg="modSp del mod">
        <pc:chgData name="Nicolás Rodríguez Uribe" userId="743eddab-4d2c-4c93-bdc4-e21608900313" providerId="ADAL" clId="{49C5C619-3645-4F46-A5B9-7BF712B77B84}" dt="2023-12-12T16:00:51.074" v="409" actId="47"/>
        <pc:sldMkLst>
          <pc:docMk/>
          <pc:sldMk cId="2047059153" sldId="257"/>
        </pc:sldMkLst>
        <pc:spChg chg="mod">
          <ac:chgData name="Nicolás Rodríguez Uribe" userId="743eddab-4d2c-4c93-bdc4-e21608900313" providerId="ADAL" clId="{49C5C619-3645-4F46-A5B9-7BF712B77B84}" dt="2023-12-12T14:43:39.216" v="27" actId="5793"/>
          <ac:spMkLst>
            <pc:docMk/>
            <pc:sldMk cId="2047059153" sldId="25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6:03:30.849" v="447"/>
        <pc:sldMkLst>
          <pc:docMk/>
          <pc:sldMk cId="660658640" sldId="258"/>
        </pc:sldMkLst>
        <pc:spChg chg="mod">
          <ac:chgData name="Nicolás Rodríguez Uribe" userId="743eddab-4d2c-4c93-bdc4-e21608900313" providerId="ADAL" clId="{49C5C619-3645-4F46-A5B9-7BF712B77B84}" dt="2023-12-12T16:03:30.849" v="447"/>
          <ac:spMkLst>
            <pc:docMk/>
            <pc:sldMk cId="660658640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4:45:44.142" v="92" actId="6549"/>
        <pc:sldMkLst>
          <pc:docMk/>
          <pc:sldMk cId="3396195794" sldId="259"/>
        </pc:sldMkLst>
        <pc:spChg chg="mod">
          <ac:chgData name="Nicolás Rodríguez Uribe" userId="743eddab-4d2c-4c93-bdc4-e21608900313" providerId="ADAL" clId="{49C5C619-3645-4F46-A5B9-7BF712B77B84}" dt="2023-12-12T14:45:36.674" v="91" actId="20577"/>
          <ac:spMkLst>
            <pc:docMk/>
            <pc:sldMk cId="3396195794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49C5C619-3645-4F46-A5B9-7BF712B77B84}" dt="2023-12-12T14:45:44.142" v="92" actId="6549"/>
          <ac:spMkLst>
            <pc:docMk/>
            <pc:sldMk cId="3396195794" sldId="25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0:10.291" v="96" actId="6549"/>
        <pc:sldMkLst>
          <pc:docMk/>
          <pc:sldMk cId="2109687361" sldId="260"/>
        </pc:sldMkLst>
        <pc:spChg chg="mod">
          <ac:chgData name="Nicolás Rodríguez Uribe" userId="743eddab-4d2c-4c93-bdc4-e21608900313" providerId="ADAL" clId="{49C5C619-3645-4F46-A5B9-7BF712B77B84}" dt="2023-12-12T15:10:10.291" v="96" actId="6549"/>
          <ac:spMkLst>
            <pc:docMk/>
            <pc:sldMk cId="2109687361" sldId="26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1:10.091" v="105" actId="20577"/>
        <pc:sldMkLst>
          <pc:docMk/>
          <pc:sldMk cId="2850608126" sldId="261"/>
        </pc:sldMkLst>
        <pc:spChg chg="mod">
          <ac:chgData name="Nicolás Rodríguez Uribe" userId="743eddab-4d2c-4c93-bdc4-e21608900313" providerId="ADAL" clId="{49C5C619-3645-4F46-A5B9-7BF712B77B84}" dt="2023-12-12T15:11:10.091" v="105" actId="20577"/>
          <ac:spMkLst>
            <pc:docMk/>
            <pc:sldMk cId="2850608126" sldId="26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1:33.437" v="114" actId="20577"/>
        <pc:sldMkLst>
          <pc:docMk/>
          <pc:sldMk cId="486293172" sldId="262"/>
        </pc:sldMkLst>
        <pc:spChg chg="mod">
          <ac:chgData name="Nicolás Rodríguez Uribe" userId="743eddab-4d2c-4c93-bdc4-e21608900313" providerId="ADAL" clId="{49C5C619-3645-4F46-A5B9-7BF712B77B84}" dt="2023-12-12T15:11:33.437" v="114" actId="20577"/>
          <ac:spMkLst>
            <pc:docMk/>
            <pc:sldMk cId="486293172" sldId="26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1:58.795" v="122" actId="20577"/>
        <pc:sldMkLst>
          <pc:docMk/>
          <pc:sldMk cId="496901232" sldId="263"/>
        </pc:sldMkLst>
        <pc:spChg chg="mod">
          <ac:chgData name="Nicolás Rodríguez Uribe" userId="743eddab-4d2c-4c93-bdc4-e21608900313" providerId="ADAL" clId="{49C5C619-3645-4F46-A5B9-7BF712B77B84}" dt="2023-12-12T15:11:58.795" v="122" actId="20577"/>
          <ac:spMkLst>
            <pc:docMk/>
            <pc:sldMk cId="496901232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3:31.744" v="137" actId="20577"/>
        <pc:sldMkLst>
          <pc:docMk/>
          <pc:sldMk cId="4261790747" sldId="264"/>
        </pc:sldMkLst>
        <pc:spChg chg="mod">
          <ac:chgData name="Nicolás Rodríguez Uribe" userId="743eddab-4d2c-4c93-bdc4-e21608900313" providerId="ADAL" clId="{49C5C619-3645-4F46-A5B9-7BF712B77B84}" dt="2023-12-12T15:13:31.744" v="137" actId="20577"/>
          <ac:spMkLst>
            <pc:docMk/>
            <pc:sldMk cId="4261790747" sldId="264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14:47.871" v="149" actId="20577"/>
        <pc:sldMkLst>
          <pc:docMk/>
          <pc:sldMk cId="565953681" sldId="265"/>
        </pc:sldMkLst>
        <pc:spChg chg="mod">
          <ac:chgData name="Nicolás Rodríguez Uribe" userId="743eddab-4d2c-4c93-bdc4-e21608900313" providerId="ADAL" clId="{49C5C619-3645-4F46-A5B9-7BF712B77B84}" dt="2023-12-12T15:14:47.871" v="149" actId="20577"/>
          <ac:spMkLst>
            <pc:docMk/>
            <pc:sldMk cId="565953681" sldId="265"/>
            <ac:spMk id="5" creationId="{CA4367EF-420F-8AB9-B445-DF046B536613}"/>
          </ac:spMkLst>
        </pc:spChg>
      </pc:sldChg>
      <pc:sldChg chg="modSp add mod ord">
        <pc:chgData name="Nicolás Rodríguez Uribe" userId="743eddab-4d2c-4c93-bdc4-e21608900313" providerId="ADAL" clId="{49C5C619-3645-4F46-A5B9-7BF712B77B84}" dt="2023-12-12T15:24:01.235" v="197" actId="20577"/>
        <pc:sldMkLst>
          <pc:docMk/>
          <pc:sldMk cId="3039014552" sldId="266"/>
        </pc:sldMkLst>
        <pc:spChg chg="mod">
          <ac:chgData name="Nicolás Rodríguez Uribe" userId="743eddab-4d2c-4c93-bdc4-e21608900313" providerId="ADAL" clId="{49C5C619-3645-4F46-A5B9-7BF712B77B84}" dt="2023-12-12T15:24:01.235" v="197" actId="20577"/>
          <ac:spMkLst>
            <pc:docMk/>
            <pc:sldMk cId="3039014552" sldId="26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22:37.360" v="180" actId="20577"/>
        <pc:sldMkLst>
          <pc:docMk/>
          <pc:sldMk cId="1625186358" sldId="267"/>
        </pc:sldMkLst>
        <pc:spChg chg="mod">
          <ac:chgData name="Nicolás Rodríguez Uribe" userId="743eddab-4d2c-4c93-bdc4-e21608900313" providerId="ADAL" clId="{49C5C619-3645-4F46-A5B9-7BF712B77B84}" dt="2023-12-12T15:22:37.360" v="180" actId="20577"/>
          <ac:spMkLst>
            <pc:docMk/>
            <pc:sldMk cId="1625186358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35:12.573" v="265" actId="20577"/>
        <pc:sldMkLst>
          <pc:docMk/>
          <pc:sldMk cId="351005303" sldId="268"/>
        </pc:sldMkLst>
        <pc:spChg chg="mod">
          <ac:chgData name="Nicolás Rodríguez Uribe" userId="743eddab-4d2c-4c93-bdc4-e21608900313" providerId="ADAL" clId="{49C5C619-3645-4F46-A5B9-7BF712B77B84}" dt="2023-12-12T15:33:41.544" v="237" actId="20577"/>
          <ac:spMkLst>
            <pc:docMk/>
            <pc:sldMk cId="351005303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49C5C619-3645-4F46-A5B9-7BF712B77B84}" dt="2023-12-12T15:35:12.573" v="265" actId="20577"/>
          <ac:spMkLst>
            <pc:docMk/>
            <pc:sldMk cId="351005303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36:20.871" v="292" actId="20577"/>
        <pc:sldMkLst>
          <pc:docMk/>
          <pc:sldMk cId="1285154646" sldId="269"/>
        </pc:sldMkLst>
        <pc:spChg chg="mod">
          <ac:chgData name="Nicolás Rodríguez Uribe" userId="743eddab-4d2c-4c93-bdc4-e21608900313" providerId="ADAL" clId="{49C5C619-3645-4F46-A5B9-7BF712B77B84}" dt="2023-12-12T15:36:20.871" v="292" actId="20577"/>
          <ac:spMkLst>
            <pc:docMk/>
            <pc:sldMk cId="1285154646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52:25.685" v="345" actId="15"/>
        <pc:sldMkLst>
          <pc:docMk/>
          <pc:sldMk cId="3570263405" sldId="270"/>
        </pc:sldMkLst>
        <pc:spChg chg="mod">
          <ac:chgData name="Nicolás Rodríguez Uribe" userId="743eddab-4d2c-4c93-bdc4-e21608900313" providerId="ADAL" clId="{49C5C619-3645-4F46-A5B9-7BF712B77B84}" dt="2023-12-12T15:51:06.984" v="316" actId="20577"/>
          <ac:spMkLst>
            <pc:docMk/>
            <pc:sldMk cId="3570263405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49C5C619-3645-4F46-A5B9-7BF712B77B84}" dt="2023-12-12T15:52:25.685" v="345" actId="15"/>
          <ac:spMkLst>
            <pc:docMk/>
            <pc:sldMk cId="3570263405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59:42.861" v="404" actId="20577"/>
        <pc:sldMkLst>
          <pc:docMk/>
          <pc:sldMk cId="3950448185" sldId="271"/>
        </pc:sldMkLst>
        <pc:spChg chg="mod">
          <ac:chgData name="Nicolás Rodríguez Uribe" userId="743eddab-4d2c-4c93-bdc4-e21608900313" providerId="ADAL" clId="{49C5C619-3645-4F46-A5B9-7BF712B77B84}" dt="2023-12-12T15:59:42.861" v="404" actId="20577"/>
          <ac:spMkLst>
            <pc:docMk/>
            <pc:sldMk cId="3950448185" sldId="271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5:59:50.370" v="407" actId="20577"/>
        <pc:sldMkLst>
          <pc:docMk/>
          <pc:sldMk cId="1837911322" sldId="272"/>
        </pc:sldMkLst>
        <pc:spChg chg="mod">
          <ac:chgData name="Nicolás Rodríguez Uribe" userId="743eddab-4d2c-4c93-bdc4-e21608900313" providerId="ADAL" clId="{49C5C619-3645-4F46-A5B9-7BF712B77B84}" dt="2023-12-12T15:59:50.370" v="407" actId="20577"/>
          <ac:spMkLst>
            <pc:docMk/>
            <pc:sldMk cId="1837911322" sldId="27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6:01:58.411" v="425" actId="15"/>
        <pc:sldMkLst>
          <pc:docMk/>
          <pc:sldMk cId="3981138298" sldId="273"/>
        </pc:sldMkLst>
        <pc:spChg chg="mod">
          <ac:chgData name="Nicolás Rodríguez Uribe" userId="743eddab-4d2c-4c93-bdc4-e21608900313" providerId="ADAL" clId="{49C5C619-3645-4F46-A5B9-7BF712B77B84}" dt="2023-12-12T16:00:58.859" v="410"/>
          <ac:spMkLst>
            <pc:docMk/>
            <pc:sldMk cId="3981138298" sldId="27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49C5C619-3645-4F46-A5B9-7BF712B77B84}" dt="2023-12-12T16:01:58.411" v="425" actId="15"/>
          <ac:spMkLst>
            <pc:docMk/>
            <pc:sldMk cId="3981138298" sldId="27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9C5C619-3645-4F46-A5B9-7BF712B77B84}" dt="2023-12-12T16:03:10.637" v="443" actId="20577"/>
        <pc:sldMkLst>
          <pc:docMk/>
          <pc:sldMk cId="3525358714" sldId="274"/>
        </pc:sldMkLst>
        <pc:spChg chg="mod">
          <ac:chgData name="Nicolás Rodríguez Uribe" userId="743eddab-4d2c-4c93-bdc4-e21608900313" providerId="ADAL" clId="{49C5C619-3645-4F46-A5B9-7BF712B77B84}" dt="2023-12-12T16:03:10.637" v="443" actId="20577"/>
          <ac:spMkLst>
            <pc:docMk/>
            <pc:sldMk cId="3525358714" sldId="274"/>
            <ac:spMk id="5" creationId="{CA4367EF-420F-8AB9-B445-DF046B536613}"/>
          </ac:spMkLst>
        </pc:spChg>
      </pc:sldChg>
      <pc:sldChg chg="add">
        <pc:chgData name="Nicolás Rodríguez Uribe" userId="743eddab-4d2c-4c93-bdc4-e21608900313" providerId="ADAL" clId="{49C5C619-3645-4F46-A5B9-7BF712B77B84}" dt="2023-12-12T16:03:45.691" v="448" actId="2890"/>
        <pc:sldMkLst>
          <pc:docMk/>
          <pc:sldMk cId="2043602122" sldId="275"/>
        </pc:sldMkLst>
      </pc:sldChg>
    </pc:docChg>
  </pc:docChgLst>
  <pc:docChgLst>
    <pc:chgData name="Nicolás Rodríguez Uribe" userId="743eddab-4d2c-4c93-bdc4-e21608900313" providerId="ADAL" clId="{F587B0DE-9DE0-4A3F-84A3-385E77231ABF}"/>
    <pc:docChg chg="undo custSel addSld delSld modSld delMainMaster modMainMaster">
      <pc:chgData name="Nicolás Rodríguez Uribe" userId="743eddab-4d2c-4c93-bdc4-e21608900313" providerId="ADAL" clId="{F587B0DE-9DE0-4A3F-84A3-385E77231ABF}" dt="2023-09-22T14:00:29.380" v="608" actId="1076"/>
      <pc:docMkLst>
        <pc:docMk/>
      </pc:docMkLst>
      <pc:sldChg chg="addSp delSp modSp add mod">
        <pc:chgData name="Nicolás Rodríguez Uribe" userId="743eddab-4d2c-4c93-bdc4-e21608900313" providerId="ADAL" clId="{F587B0DE-9DE0-4A3F-84A3-385E77231ABF}" dt="2023-09-15T14:36:11.951" v="489" actId="22"/>
        <pc:sldMkLst>
          <pc:docMk/>
          <pc:sldMk cId="0" sldId="256"/>
        </pc:sldMkLst>
        <pc:spChg chg="add mod">
          <ac:chgData name="Nicolás Rodríguez Uribe" userId="743eddab-4d2c-4c93-bdc4-e21608900313" providerId="ADAL" clId="{F587B0DE-9DE0-4A3F-84A3-385E77231ABF}" dt="2023-09-15T14:12:56.294" v="461" actId="1076"/>
          <ac:spMkLst>
            <pc:docMk/>
            <pc:sldMk cId="0" sldId="256"/>
            <ac:spMk id="8" creationId="{EDE3D86E-5564-7827-58E0-3D3BA69429A9}"/>
          </ac:spMkLst>
        </pc:spChg>
        <pc:picChg chg="add del">
          <ac:chgData name="Nicolás Rodríguez Uribe" userId="743eddab-4d2c-4c93-bdc4-e21608900313" providerId="ADAL" clId="{F587B0DE-9DE0-4A3F-84A3-385E77231ABF}" dt="2023-09-15T14:36:11.951" v="489" actId="22"/>
          <ac:picMkLst>
            <pc:docMk/>
            <pc:sldMk cId="0" sldId="256"/>
            <ac:picMk id="5" creationId="{1C1F4FFA-0BFC-8146-04A0-6001F78E9F93}"/>
          </ac:picMkLst>
        </pc:picChg>
        <pc:picChg chg="add del mod">
          <ac:chgData name="Nicolás Rodríguez Uribe" userId="743eddab-4d2c-4c93-bdc4-e21608900313" providerId="ADAL" clId="{F587B0DE-9DE0-4A3F-84A3-385E77231ABF}" dt="2023-09-15T14:11:13.247" v="447" actId="478"/>
          <ac:picMkLst>
            <pc:docMk/>
            <pc:sldMk cId="0" sldId="256"/>
            <ac:picMk id="5" creationId="{A2D55ACD-9BD8-F87E-BB72-7A1EEE05EC3B}"/>
          </ac:picMkLst>
        </pc:picChg>
        <pc:picChg chg="add del mod">
          <ac:chgData name="Nicolás Rodríguez Uribe" userId="743eddab-4d2c-4c93-bdc4-e21608900313" providerId="ADAL" clId="{F587B0DE-9DE0-4A3F-84A3-385E77231ABF}" dt="2023-09-15T14:12:40.095" v="457" actId="478"/>
          <ac:picMkLst>
            <pc:docMk/>
            <pc:sldMk cId="0" sldId="256"/>
            <ac:picMk id="7" creationId="{433EA50F-D344-C3A0-0EE3-CE2122E69096}"/>
          </ac:picMkLst>
        </pc:picChg>
      </pc:sldChg>
      <pc:sldChg chg="modSp mod">
        <pc:chgData name="Nicolás Rodríguez Uribe" userId="743eddab-4d2c-4c93-bdc4-e21608900313" providerId="ADAL" clId="{F587B0DE-9DE0-4A3F-84A3-385E77231ABF}" dt="2023-09-15T13:47:13.170" v="340" actId="20577"/>
        <pc:sldMkLst>
          <pc:docMk/>
          <pc:sldMk cId="2047059153" sldId="257"/>
        </pc:sldMkLst>
        <pc:spChg chg="mod">
          <ac:chgData name="Nicolás Rodríguez Uribe" userId="743eddab-4d2c-4c93-bdc4-e21608900313" providerId="ADAL" clId="{F587B0DE-9DE0-4A3F-84A3-385E77231ABF}" dt="2023-09-15T07:54:23.985" v="116" actId="1076"/>
          <ac:spMkLst>
            <pc:docMk/>
            <pc:sldMk cId="2047059153" sldId="25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7:13.170" v="340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new mod modClrScheme chgLayout">
        <pc:chgData name="Nicolás Rodríguez Uribe" userId="743eddab-4d2c-4c93-bdc4-e21608900313" providerId="ADAL" clId="{F587B0DE-9DE0-4A3F-84A3-385E77231ABF}" dt="2023-09-13T16:12:02.250" v="48" actId="700"/>
        <pc:sldMkLst>
          <pc:docMk/>
          <pc:sldMk cId="2429013693" sldId="257"/>
        </pc:sldMkLst>
        <pc:spChg chg="del mod or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2" creationId="{8D37D2BE-E39A-5EB9-5E7B-327776B2D231}"/>
          </ac:spMkLst>
        </pc:spChg>
        <pc:spChg chg="del mod">
          <ac:chgData name="Nicolás Rodríguez Uribe" userId="743eddab-4d2c-4c93-bdc4-e21608900313" providerId="ADAL" clId="{F587B0DE-9DE0-4A3F-84A3-385E77231ABF}" dt="2023-09-13T16:09:50.243" v="9" actId="700"/>
          <ac:spMkLst>
            <pc:docMk/>
            <pc:sldMk cId="2429013693" sldId="257"/>
            <ac:spMk id="3" creationId="{68ACB923-CBA5-F86D-3DF8-CBF36DBBFF4B}"/>
          </ac:spMkLst>
        </pc:spChg>
        <pc:spChg chg="add mod or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4" creationId="{4BF396F5-2454-51BA-C0CA-9872EAB1714F}"/>
          </ac:spMkLst>
        </pc:spChg>
        <pc:spChg chg="add mod">
          <ac:chgData name="Nicolás Rodríguez Uribe" userId="743eddab-4d2c-4c93-bdc4-e21608900313" providerId="ADAL" clId="{F587B0DE-9DE0-4A3F-84A3-385E77231ABF}" dt="2023-09-13T16:12:02.250" v="48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new del">
        <pc:chgData name="Nicolás Rodríguez Uribe" userId="743eddab-4d2c-4c93-bdc4-e21608900313" providerId="ADAL" clId="{F587B0DE-9DE0-4A3F-84A3-385E77231ABF}" dt="2023-09-13T15:56:25.854" v="4" actId="47"/>
        <pc:sldMkLst>
          <pc:docMk/>
          <pc:sldMk cId="2920068442" sldId="257"/>
        </pc:sldMkLst>
      </pc:sldChg>
      <pc:sldChg chg="modSp add mod modClrScheme chgLayout">
        <pc:chgData name="Nicolás Rodríguez Uribe" userId="743eddab-4d2c-4c93-bdc4-e21608900313" providerId="ADAL" clId="{F587B0DE-9DE0-4A3F-84A3-385E77231ABF}" dt="2023-09-13T16:12:24.951" v="51" actId="700"/>
        <pc:sldMkLst>
          <pc:docMk/>
          <pc:sldMk cId="121547262" sldId="258"/>
        </pc:sldMkLst>
        <pc:spChg chg="mod or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F587B0DE-9DE0-4A3F-84A3-385E77231ABF}" dt="2023-09-13T16:12:24.951" v="51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F587B0DE-9DE0-4A3F-84A3-385E77231ABF}" dt="2023-09-13T16:12:05.020" v="49" actId="47"/>
        <pc:sldMkLst>
          <pc:docMk/>
          <pc:sldMk cId="1666217714" sldId="258"/>
        </pc:sldMkLst>
      </pc:sldChg>
      <pc:sldChg chg="del">
        <pc:chgData name="Nicolás Rodríguez Uribe" userId="743eddab-4d2c-4c93-bdc4-e21608900313" providerId="ADAL" clId="{F587B0DE-9DE0-4A3F-84A3-385E77231ABF}" dt="2023-09-15T07:50:31.251" v="53" actId="47"/>
        <pc:sldMkLst>
          <pc:docMk/>
          <pc:sldMk cId="3748565620" sldId="258"/>
        </pc:sldMkLst>
      </pc:sldChg>
      <pc:sldChg chg="modSp add mod">
        <pc:chgData name="Nicolás Rodríguez Uribe" userId="743eddab-4d2c-4c93-bdc4-e21608900313" providerId="ADAL" clId="{F587B0DE-9DE0-4A3F-84A3-385E77231ABF}" dt="2023-09-15T07:55:37.229" v="139" actId="113"/>
        <pc:sldMkLst>
          <pc:docMk/>
          <pc:sldMk cId="4158414998" sldId="258"/>
        </pc:sldMkLst>
        <pc:spChg chg="mod">
          <ac:chgData name="Nicolás Rodríguez Uribe" userId="743eddab-4d2c-4c93-bdc4-e21608900313" providerId="ADAL" clId="{F587B0DE-9DE0-4A3F-84A3-385E77231ABF}" dt="2023-09-15T07:54:12.306" v="115" actId="1076"/>
          <ac:spMkLst>
            <pc:docMk/>
            <pc:sldMk cId="4158414998" sldId="25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5:37.229" v="139" actId="113"/>
          <ac:spMkLst>
            <pc:docMk/>
            <pc:sldMk cId="4158414998" sldId="25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07:54:01.738" v="114" actId="1076"/>
        <pc:sldMkLst>
          <pc:docMk/>
          <pc:sldMk cId="1547701883" sldId="259"/>
        </pc:sldMkLst>
        <pc:spChg chg="mod">
          <ac:chgData name="Nicolás Rodríguez Uribe" userId="743eddab-4d2c-4c93-bdc4-e21608900313" providerId="ADAL" clId="{F587B0DE-9DE0-4A3F-84A3-385E77231ABF}" dt="2023-09-15T07:54:01.738" v="114" actId="1076"/>
          <ac:spMkLst>
            <pc:docMk/>
            <pc:sldMk cId="1547701883" sldId="25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7:53:18.693" v="112" actId="20577"/>
          <ac:spMkLst>
            <pc:docMk/>
            <pc:sldMk cId="1547701883" sldId="259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08:01:41.156" v="185" actId="6549"/>
        <pc:sldMkLst>
          <pc:docMk/>
          <pc:sldMk cId="757820027" sldId="260"/>
        </pc:sldMkLst>
        <pc:spChg chg="add del">
          <ac:chgData name="Nicolás Rodríguez Uribe" userId="743eddab-4d2c-4c93-bdc4-e21608900313" providerId="ADAL" clId="{F587B0DE-9DE0-4A3F-84A3-385E77231ABF}" dt="2023-09-15T08:00:45.484" v="169"/>
          <ac:spMkLst>
            <pc:docMk/>
            <pc:sldMk cId="757820027" sldId="260"/>
            <ac:spMk id="2" creationId="{5C8F9E84-A32D-5E58-CA62-30D64B99FD22}"/>
          </ac:spMkLst>
        </pc:spChg>
        <pc:spChg chg="add del">
          <ac:chgData name="Nicolás Rodríguez Uribe" userId="743eddab-4d2c-4c93-bdc4-e21608900313" providerId="ADAL" clId="{F587B0DE-9DE0-4A3F-84A3-385E77231ABF}" dt="2023-09-15T08:01:28.769" v="184" actId="478"/>
          <ac:spMkLst>
            <pc:docMk/>
            <pc:sldMk cId="757820027" sldId="260"/>
            <ac:spMk id="3" creationId="{F4C9824B-AF59-9368-951D-8772E248311E}"/>
          </ac:spMkLst>
        </pc:spChg>
        <pc:spChg chg="mod">
          <ac:chgData name="Nicolás Rodríguez Uribe" userId="743eddab-4d2c-4c93-bdc4-e21608900313" providerId="ADAL" clId="{F587B0DE-9DE0-4A3F-84A3-385E77231ABF}" dt="2023-09-15T07:59:31.914" v="148" actId="20577"/>
          <ac:spMkLst>
            <pc:docMk/>
            <pc:sldMk cId="757820027" sldId="260"/>
            <ac:spMk id="4" creationId="{EC7282F1-25B7-6A2B-F234-CA687E2D4AE7}"/>
          </ac:spMkLst>
        </pc:spChg>
        <pc:spChg chg="add del mod">
          <ac:chgData name="Nicolás Rodríguez Uribe" userId="743eddab-4d2c-4c93-bdc4-e21608900313" providerId="ADAL" clId="{F587B0DE-9DE0-4A3F-84A3-385E77231ABF}" dt="2023-09-15T08:01:41.156" v="185" actId="6549"/>
          <ac:spMkLst>
            <pc:docMk/>
            <pc:sldMk cId="757820027" sldId="260"/>
            <ac:spMk id="5" creationId="{CA4367EF-420F-8AB9-B445-DF046B536613}"/>
          </ac:spMkLst>
        </pc:spChg>
        <pc:spChg chg="add del mod">
          <ac:chgData name="Nicolás Rodríguez Uribe" userId="743eddab-4d2c-4c93-bdc4-e21608900313" providerId="ADAL" clId="{F587B0DE-9DE0-4A3F-84A3-385E77231ABF}" dt="2023-09-15T08:01:03.135" v="176" actId="478"/>
          <ac:spMkLst>
            <pc:docMk/>
            <pc:sldMk cId="757820027" sldId="260"/>
            <ac:spMk id="6" creationId="{1AF49522-E91A-F57D-894E-989F034415CA}"/>
          </ac:spMkLst>
        </pc:spChg>
        <pc:spChg chg="add del">
          <ac:chgData name="Nicolás Rodríguez Uribe" userId="743eddab-4d2c-4c93-bdc4-e21608900313" providerId="ADAL" clId="{F587B0DE-9DE0-4A3F-84A3-385E77231ABF}" dt="2023-09-15T08:01:01.202" v="174"/>
          <ac:spMkLst>
            <pc:docMk/>
            <pc:sldMk cId="757820027" sldId="260"/>
            <ac:spMk id="7" creationId="{F038BAF8-53B1-3698-430B-9EE6EFEC06B6}"/>
          </ac:spMkLst>
        </pc:spChg>
      </pc:sldChg>
      <pc:sldChg chg="modSp add del mod">
        <pc:chgData name="Nicolás Rodríguez Uribe" userId="743eddab-4d2c-4c93-bdc4-e21608900313" providerId="ADAL" clId="{F587B0DE-9DE0-4A3F-84A3-385E77231ABF}" dt="2023-09-15T07:53:14.422" v="110" actId="47"/>
        <pc:sldMkLst>
          <pc:docMk/>
          <pc:sldMk cId="1036985382" sldId="260"/>
        </pc:sldMkLst>
        <pc:spChg chg="mod">
          <ac:chgData name="Nicolás Rodríguez Uribe" userId="743eddab-4d2c-4c93-bdc4-e21608900313" providerId="ADAL" clId="{F587B0DE-9DE0-4A3F-84A3-385E77231ABF}" dt="2023-09-15T07:53:01.692" v="109" actId="20577"/>
          <ac:spMkLst>
            <pc:docMk/>
            <pc:sldMk cId="1036985382" sldId="260"/>
            <ac:spMk id="5" creationId="{CA4367EF-420F-8AB9-B445-DF046B536613}"/>
          </ac:spMkLst>
        </pc:spChg>
      </pc:sldChg>
      <pc:sldChg chg="addSp delSp modSp add del mod">
        <pc:chgData name="Nicolás Rodríguez Uribe" userId="743eddab-4d2c-4c93-bdc4-e21608900313" providerId="ADAL" clId="{F587B0DE-9DE0-4A3F-84A3-385E77231ABF}" dt="2023-09-15T08:01:23.123" v="183" actId="47"/>
        <pc:sldMkLst>
          <pc:docMk/>
          <pc:sldMk cId="669837732" sldId="261"/>
        </pc:sldMkLst>
        <pc:spChg chg="add del">
          <ac:chgData name="Nicolás Rodríguez Uribe" userId="743eddab-4d2c-4c93-bdc4-e21608900313" providerId="ADAL" clId="{F587B0DE-9DE0-4A3F-84A3-385E77231ABF}" dt="2023-09-15T08:00:29.203" v="162"/>
          <ac:spMkLst>
            <pc:docMk/>
            <pc:sldMk cId="669837732" sldId="261"/>
            <ac:spMk id="2" creationId="{FF3FFA6E-A686-C22D-3BC9-A7E0717ABB79}"/>
          </ac:spMkLst>
        </pc:spChg>
        <pc:spChg chg="add del">
          <ac:chgData name="Nicolás Rodríguez Uribe" userId="743eddab-4d2c-4c93-bdc4-e21608900313" providerId="ADAL" clId="{F587B0DE-9DE0-4A3F-84A3-385E77231ABF}" dt="2023-09-15T08:00:35.132" v="164"/>
          <ac:spMkLst>
            <pc:docMk/>
            <pc:sldMk cId="669837732" sldId="261"/>
            <ac:spMk id="3" creationId="{FBA67D4D-7244-2F93-43BA-EC2F1E53B6FA}"/>
          </ac:spMkLst>
        </pc:spChg>
        <pc:spChg chg="mod">
          <ac:chgData name="Nicolás Rodríguez Uribe" userId="743eddab-4d2c-4c93-bdc4-e21608900313" providerId="ADAL" clId="{F587B0DE-9DE0-4A3F-84A3-385E77231ABF}" dt="2023-09-15T08:00:24.573" v="160" actId="20577"/>
          <ac:spMkLst>
            <pc:docMk/>
            <pc:sldMk cId="669837732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0:40.414" v="165" actId="20577"/>
          <ac:spMkLst>
            <pc:docMk/>
            <pc:sldMk cId="669837732" sldId="261"/>
            <ac:spMk id="5" creationId="{CA4367EF-420F-8AB9-B445-DF046B536613}"/>
          </ac:spMkLst>
        </pc:spChg>
        <pc:spChg chg="add del">
          <ac:chgData name="Nicolás Rodríguez Uribe" userId="743eddab-4d2c-4c93-bdc4-e21608900313" providerId="ADAL" clId="{F587B0DE-9DE0-4A3F-84A3-385E77231ABF}" dt="2023-09-15T08:00:41.963" v="167"/>
          <ac:spMkLst>
            <pc:docMk/>
            <pc:sldMk cId="669837732" sldId="261"/>
            <ac:spMk id="6" creationId="{6B00268E-9FC0-8F35-6F2E-5F3FC70C1A25}"/>
          </ac:spMkLst>
        </pc:spChg>
      </pc:sldChg>
      <pc:sldChg chg="addSp modSp add mod">
        <pc:chgData name="Nicolás Rodríguez Uribe" userId="743eddab-4d2c-4c93-bdc4-e21608900313" providerId="ADAL" clId="{F587B0DE-9DE0-4A3F-84A3-385E77231ABF}" dt="2023-09-15T14:20:43.157" v="487" actId="1076"/>
        <pc:sldMkLst>
          <pc:docMk/>
          <pc:sldMk cId="2917593691" sldId="261"/>
        </pc:sldMkLst>
        <pc:spChg chg="mod">
          <ac:chgData name="Nicolás Rodríguez Uribe" userId="743eddab-4d2c-4c93-bdc4-e21608900313" providerId="ADAL" clId="{F587B0DE-9DE0-4A3F-84A3-385E77231ABF}" dt="2023-09-15T08:02:01.960" v="196" actId="20577"/>
          <ac:spMkLst>
            <pc:docMk/>
            <pc:sldMk cId="2917593691" sldId="26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1:58.058" v="188"/>
          <ac:spMkLst>
            <pc:docMk/>
            <pc:sldMk cId="2917593691" sldId="261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20:43.157" v="487" actId="1076"/>
          <ac:spMkLst>
            <pc:docMk/>
            <pc:sldMk cId="2917593691" sldId="261"/>
            <ac:spMk id="6" creationId="{599B9CBA-C5DE-9B93-7536-09BACF0BF2D4}"/>
          </ac:spMkLst>
        </pc:spChg>
        <pc:picChg chg="add mod ord modCrop">
          <ac:chgData name="Nicolás Rodríguez Uribe" userId="743eddab-4d2c-4c93-bdc4-e21608900313" providerId="ADAL" clId="{F587B0DE-9DE0-4A3F-84A3-385E77231ABF}" dt="2023-09-15T14:20:02.564" v="474" actId="1076"/>
          <ac:picMkLst>
            <pc:docMk/>
            <pc:sldMk cId="2917593691" sldId="261"/>
            <ac:picMk id="3" creationId="{B55E02DA-6D89-550C-213E-137B1DD5B1D3}"/>
          </ac:picMkLst>
        </pc:picChg>
      </pc:sldChg>
      <pc:sldChg chg="addSp modSp add mod">
        <pc:chgData name="Nicolás Rodríguez Uribe" userId="743eddab-4d2c-4c93-bdc4-e21608900313" providerId="ADAL" clId="{F587B0DE-9DE0-4A3F-84A3-385E77231ABF}" dt="2023-09-22T14:00:29.380" v="608" actId="1076"/>
        <pc:sldMkLst>
          <pc:docMk/>
          <pc:sldMk cId="1958732488" sldId="262"/>
        </pc:sldMkLst>
        <pc:spChg chg="add mod">
          <ac:chgData name="Nicolás Rodríguez Uribe" userId="743eddab-4d2c-4c93-bdc4-e21608900313" providerId="ADAL" clId="{F587B0DE-9DE0-4A3F-84A3-385E77231ABF}" dt="2023-09-22T14:00:29.380" v="608" actId="1076"/>
          <ac:spMkLst>
            <pc:docMk/>
            <pc:sldMk cId="1958732488" sldId="262"/>
            <ac:spMk id="2" creationId="{2B6A567E-7715-BD1C-849B-CF713F2ABF28}"/>
          </ac:spMkLst>
        </pc:spChg>
        <pc:spChg chg="mod">
          <ac:chgData name="Nicolás Rodríguez Uribe" userId="743eddab-4d2c-4c93-bdc4-e21608900313" providerId="ADAL" clId="{F587B0DE-9DE0-4A3F-84A3-385E77231ABF}" dt="2023-09-15T08:07:10.185" v="245" actId="20577"/>
          <ac:spMkLst>
            <pc:docMk/>
            <pc:sldMk cId="1958732488" sldId="262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6:29.768" v="242" actId="6549"/>
          <ac:spMkLst>
            <pc:docMk/>
            <pc:sldMk cId="1958732488" sldId="262"/>
            <ac:spMk id="5" creationId="{CA4367EF-420F-8AB9-B445-DF046B536613}"/>
          </ac:spMkLst>
        </pc:spChg>
        <pc:picChg chg="add mod">
          <ac:chgData name="Nicolás Rodríguez Uribe" userId="743eddab-4d2c-4c93-bdc4-e21608900313" providerId="ADAL" clId="{F587B0DE-9DE0-4A3F-84A3-385E77231ABF}" dt="2023-09-22T13:59:54.749" v="605" actId="1076"/>
          <ac:picMkLst>
            <pc:docMk/>
            <pc:sldMk cId="1958732488" sldId="262"/>
            <ac:picMk id="1026" creationId="{22249319-7A50-24B1-972E-E7D2BECFA4F4}"/>
          </ac:picMkLst>
        </pc:picChg>
      </pc:sldChg>
      <pc:sldChg chg="modSp add mod">
        <pc:chgData name="Nicolás Rodríguez Uribe" userId="743eddab-4d2c-4c93-bdc4-e21608900313" providerId="ADAL" clId="{F587B0DE-9DE0-4A3F-84A3-385E77231ABF}" dt="2023-09-15T08:07:13.799" v="248" actId="20577"/>
        <pc:sldMkLst>
          <pc:docMk/>
          <pc:sldMk cId="894659187" sldId="263"/>
        </pc:sldMkLst>
        <pc:spChg chg="mod">
          <ac:chgData name="Nicolás Rodríguez Uribe" userId="743eddab-4d2c-4c93-bdc4-e21608900313" providerId="ADAL" clId="{F587B0DE-9DE0-4A3F-84A3-385E77231ABF}" dt="2023-09-15T08:07:13.799" v="248" actId="20577"/>
          <ac:spMkLst>
            <pc:docMk/>
            <pc:sldMk cId="894659187" sldId="263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08:07:03.947" v="243" actId="6549"/>
          <ac:spMkLst>
            <pc:docMk/>
            <pc:sldMk cId="894659187" sldId="26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44:47.123" v="265" actId="6549"/>
        <pc:sldMkLst>
          <pc:docMk/>
          <pc:sldMk cId="738696890" sldId="264"/>
        </pc:sldMkLst>
        <pc:spChg chg="mod">
          <ac:chgData name="Nicolás Rodríguez Uribe" userId="743eddab-4d2c-4c93-bdc4-e21608900313" providerId="ADAL" clId="{F587B0DE-9DE0-4A3F-84A3-385E77231ABF}" dt="2023-09-15T13:44:33.636" v="262" actId="20577"/>
          <ac:spMkLst>
            <pc:docMk/>
            <pc:sldMk cId="738696890" sldId="264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44:47.123" v="265" actId="6549"/>
          <ac:spMkLst>
            <pc:docMk/>
            <pc:sldMk cId="738696890" sldId="264"/>
            <ac:spMk id="5" creationId="{CA4367EF-420F-8AB9-B445-DF046B536613}"/>
          </ac:spMkLst>
        </pc:spChg>
      </pc:sldChg>
      <pc:sldChg chg="addSp delSp modSp add mod">
        <pc:chgData name="Nicolás Rodríguez Uribe" userId="743eddab-4d2c-4c93-bdc4-e21608900313" providerId="ADAL" clId="{F587B0DE-9DE0-4A3F-84A3-385E77231ABF}" dt="2023-09-15T14:14:09.495" v="463" actId="113"/>
        <pc:sldMkLst>
          <pc:docMk/>
          <pc:sldMk cId="541243249" sldId="265"/>
        </pc:sldMkLst>
        <pc:spChg chg="add del">
          <ac:chgData name="Nicolás Rodríguez Uribe" userId="743eddab-4d2c-4c93-bdc4-e21608900313" providerId="ADAL" clId="{F587B0DE-9DE0-4A3F-84A3-385E77231ABF}" dt="2023-09-15T13:46:27.381" v="305"/>
          <ac:spMkLst>
            <pc:docMk/>
            <pc:sldMk cId="541243249" sldId="265"/>
            <ac:spMk id="2" creationId="{5BE7BB8F-6DC5-ED0A-547F-15B85D494EB3}"/>
          </ac:spMkLst>
        </pc:spChg>
        <pc:spChg chg="add del">
          <ac:chgData name="Nicolás Rodríguez Uribe" userId="743eddab-4d2c-4c93-bdc4-e21608900313" providerId="ADAL" clId="{F587B0DE-9DE0-4A3F-84A3-385E77231ABF}" dt="2023-09-15T13:46:32.661" v="311"/>
          <ac:spMkLst>
            <pc:docMk/>
            <pc:sldMk cId="541243249" sldId="265"/>
            <ac:spMk id="3" creationId="{6B84B457-6DD1-1D69-DAEB-16735B95CA90}"/>
          </ac:spMkLst>
        </pc:spChg>
        <pc:spChg chg="mod">
          <ac:chgData name="Nicolás Rodríguez Uribe" userId="743eddab-4d2c-4c93-bdc4-e21608900313" providerId="ADAL" clId="{F587B0DE-9DE0-4A3F-84A3-385E77231ABF}" dt="2023-09-15T13:47:01.770" v="331" actId="20577"/>
          <ac:spMkLst>
            <pc:docMk/>
            <pc:sldMk cId="541243249" sldId="26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4:14:09.495" v="463" actId="113"/>
          <ac:spMkLst>
            <pc:docMk/>
            <pc:sldMk cId="541243249" sldId="265"/>
            <ac:spMk id="5" creationId="{CA4367EF-420F-8AB9-B445-DF046B536613}"/>
          </ac:spMkLst>
        </pc:spChg>
      </pc:sldChg>
      <pc:sldChg chg="add del">
        <pc:chgData name="Nicolás Rodríguez Uribe" userId="743eddab-4d2c-4c93-bdc4-e21608900313" providerId="ADAL" clId="{F587B0DE-9DE0-4A3F-84A3-385E77231ABF}" dt="2023-09-15T14:14:19.028" v="464" actId="47"/>
        <pc:sldMkLst>
          <pc:docMk/>
          <pc:sldMk cId="3492640342" sldId="266"/>
        </pc:sldMkLst>
      </pc:sldChg>
      <pc:sldChg chg="modSp add mod">
        <pc:chgData name="Nicolás Rodríguez Uribe" userId="743eddab-4d2c-4c93-bdc4-e21608900313" providerId="ADAL" clId="{F587B0DE-9DE0-4A3F-84A3-385E77231ABF}" dt="2023-09-15T13:52:17.123" v="383"/>
        <pc:sldMkLst>
          <pc:docMk/>
          <pc:sldMk cId="2872420002" sldId="267"/>
        </pc:sldMkLst>
        <pc:spChg chg="mod">
          <ac:chgData name="Nicolás Rodríguez Uribe" userId="743eddab-4d2c-4c93-bdc4-e21608900313" providerId="ADAL" clId="{F587B0DE-9DE0-4A3F-84A3-385E77231ABF}" dt="2023-09-15T13:50:34.682" v="382" actId="20577"/>
          <ac:spMkLst>
            <pc:docMk/>
            <pc:sldMk cId="2872420002" sldId="267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17.123" v="383"/>
          <ac:spMkLst>
            <pc:docMk/>
            <pc:sldMk cId="2872420002" sldId="26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13.397" v="436" actId="6549"/>
        <pc:sldMkLst>
          <pc:docMk/>
          <pc:sldMk cId="3870959680" sldId="268"/>
        </pc:sldMkLst>
        <pc:spChg chg="mod">
          <ac:chgData name="Nicolás Rodríguez Uribe" userId="743eddab-4d2c-4c93-bdc4-e21608900313" providerId="ADAL" clId="{F587B0DE-9DE0-4A3F-84A3-385E77231ABF}" dt="2023-09-15T13:54:13.397" v="436" actId="6549"/>
          <ac:spMkLst>
            <pc:docMk/>
            <pc:sldMk cId="3870959680" sldId="268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2:59.530" v="403" actId="33524"/>
          <ac:spMkLst>
            <pc:docMk/>
            <pc:sldMk cId="3870959680" sldId="26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3:29.295" v="414"/>
        <pc:sldMkLst>
          <pc:docMk/>
          <pc:sldMk cId="1935842843" sldId="269"/>
        </pc:sldMkLst>
        <pc:spChg chg="mod">
          <ac:chgData name="Nicolás Rodríguez Uribe" userId="743eddab-4d2c-4c93-bdc4-e21608900313" providerId="ADAL" clId="{F587B0DE-9DE0-4A3F-84A3-385E77231ABF}" dt="2023-09-15T13:53:19.692" v="413" actId="20577"/>
          <ac:spMkLst>
            <pc:docMk/>
            <pc:sldMk cId="1935842843" sldId="269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3:29.295" v="414"/>
          <ac:spMkLst>
            <pc:docMk/>
            <pc:sldMk cId="1935842843" sldId="269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4:23.496" v="437"/>
        <pc:sldMkLst>
          <pc:docMk/>
          <pc:sldMk cId="307132690" sldId="270"/>
        </pc:sldMkLst>
        <pc:spChg chg="mod">
          <ac:chgData name="Nicolás Rodríguez Uribe" userId="743eddab-4d2c-4c93-bdc4-e21608900313" providerId="ADAL" clId="{F587B0DE-9DE0-4A3F-84A3-385E77231ABF}" dt="2023-09-15T13:54:07.202" v="435" actId="20577"/>
          <ac:spMkLst>
            <pc:docMk/>
            <pc:sldMk cId="307132690" sldId="270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4:23.496" v="437"/>
          <ac:spMkLst>
            <pc:docMk/>
            <pc:sldMk cId="307132690" sldId="270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F587B0DE-9DE0-4A3F-84A3-385E77231ABF}" dt="2023-09-15T13:55:05.361" v="444"/>
        <pc:sldMkLst>
          <pc:docMk/>
          <pc:sldMk cId="2347703056" sldId="271"/>
        </pc:sldMkLst>
        <pc:spChg chg="mod">
          <ac:chgData name="Nicolás Rodríguez Uribe" userId="743eddab-4d2c-4c93-bdc4-e21608900313" providerId="ADAL" clId="{F587B0DE-9DE0-4A3F-84A3-385E77231ABF}" dt="2023-09-15T13:55:02.397" v="443" actId="20577"/>
          <ac:spMkLst>
            <pc:docMk/>
            <pc:sldMk cId="2347703056" sldId="271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F587B0DE-9DE0-4A3F-84A3-385E77231ABF}" dt="2023-09-15T13:55:05.361" v="444"/>
          <ac:spMkLst>
            <pc:docMk/>
            <pc:sldMk cId="2347703056" sldId="271"/>
            <ac:spMk id="5" creationId="{CA4367EF-420F-8AB9-B445-DF046B536613}"/>
          </ac:spMkLst>
        </pc:spChg>
      </pc:sldChg>
      <pc:sldChg chg="addSp delSp modSp add del mod modShow modNotesTx">
        <pc:chgData name="Nicolás Rodríguez Uribe" userId="743eddab-4d2c-4c93-bdc4-e21608900313" providerId="ADAL" clId="{F587B0DE-9DE0-4A3F-84A3-385E77231ABF}" dt="2023-09-22T13:56:34.896" v="603" actId="47"/>
        <pc:sldMkLst>
          <pc:docMk/>
          <pc:sldMk cId="526095882" sldId="272"/>
        </pc:sldMkLst>
        <pc:spChg chg="add mod">
          <ac:chgData name="Nicolás Rodríguez Uribe" userId="743eddab-4d2c-4c93-bdc4-e21608900313" providerId="ADAL" clId="{F587B0DE-9DE0-4A3F-84A3-385E77231ABF}" dt="2023-09-15T14:37:46.702" v="528" actId="1076"/>
          <ac:spMkLst>
            <pc:docMk/>
            <pc:sldMk cId="526095882" sldId="272"/>
            <ac:spMk id="3" creationId="{24CB5BF0-51B7-6850-6232-5BCCE4EFB201}"/>
          </ac:spMkLst>
        </pc:spChg>
        <pc:spChg chg="mod">
          <ac:chgData name="Nicolás Rodríguez Uribe" userId="743eddab-4d2c-4c93-bdc4-e21608900313" providerId="ADAL" clId="{F587B0DE-9DE0-4A3F-84A3-385E77231ABF}" dt="2023-09-15T14:43:40.902" v="582" actId="20577"/>
          <ac:spMkLst>
            <pc:docMk/>
            <pc:sldMk cId="526095882" sldId="272"/>
            <ac:spMk id="4" creationId="{EC7282F1-25B7-6A2B-F234-CA687E2D4AE7}"/>
          </ac:spMkLst>
        </pc:spChg>
        <pc:spChg chg="del">
          <ac:chgData name="Nicolás Rodríguez Uribe" userId="743eddab-4d2c-4c93-bdc4-e21608900313" providerId="ADAL" clId="{F587B0DE-9DE0-4A3F-84A3-385E77231ABF}" dt="2023-09-15T14:36:54.434" v="491" actId="478"/>
          <ac:spMkLst>
            <pc:docMk/>
            <pc:sldMk cId="526095882" sldId="272"/>
            <ac:spMk id="5" creationId="{CA4367EF-420F-8AB9-B445-DF046B536613}"/>
          </ac:spMkLst>
        </pc:spChg>
        <pc:spChg chg="add mod">
          <ac:chgData name="Nicolás Rodríguez Uribe" userId="743eddab-4d2c-4c93-bdc4-e21608900313" providerId="ADAL" clId="{F587B0DE-9DE0-4A3F-84A3-385E77231ABF}" dt="2023-09-15T14:38:08.128" v="532" actId="6549"/>
          <ac:spMkLst>
            <pc:docMk/>
            <pc:sldMk cId="526095882" sldId="272"/>
            <ac:spMk id="9" creationId="{E941EC08-A6F0-5DFF-9014-7FDE0499CF3B}"/>
          </ac:spMkLst>
        </pc:spChg>
        <pc:spChg chg="add mod">
          <ac:chgData name="Nicolás Rodríguez Uribe" userId="743eddab-4d2c-4c93-bdc4-e21608900313" providerId="ADAL" clId="{F587B0DE-9DE0-4A3F-84A3-385E77231ABF}" dt="2023-09-15T14:43:19.557" v="570" actId="1076"/>
          <ac:spMkLst>
            <pc:docMk/>
            <pc:sldMk cId="526095882" sldId="272"/>
            <ac:spMk id="14" creationId="{65DA9F88-D24D-C5F4-0B60-F5AC281543A8}"/>
          </ac:spMkLst>
        </pc:spChg>
        <pc:spChg chg="add mod">
          <ac:chgData name="Nicolás Rodríguez Uribe" userId="743eddab-4d2c-4c93-bdc4-e21608900313" providerId="ADAL" clId="{F587B0DE-9DE0-4A3F-84A3-385E77231ABF}" dt="2023-09-15T14:44:05.169" v="601" actId="20577"/>
          <ac:spMkLst>
            <pc:docMk/>
            <pc:sldMk cId="526095882" sldId="272"/>
            <ac:spMk id="15" creationId="{8D723851-1111-9456-5F71-0609DE40AB4D}"/>
          </ac:spMkLst>
        </pc:spChg>
        <pc:picChg chg="add mod">
          <ac:chgData name="Nicolás Rodríguez Uribe" userId="743eddab-4d2c-4c93-bdc4-e21608900313" providerId="ADAL" clId="{F587B0DE-9DE0-4A3F-84A3-385E77231ABF}" dt="2023-09-15T14:37:19.149" v="521" actId="1076"/>
          <ac:picMkLst>
            <pc:docMk/>
            <pc:sldMk cId="526095882" sldId="272"/>
            <ac:picMk id="7" creationId="{C2E291CE-901B-C22C-6365-F2EF52D87EBD}"/>
          </ac:picMkLst>
        </pc:picChg>
        <pc:picChg chg="add mod">
          <ac:chgData name="Nicolás Rodríguez Uribe" userId="743eddab-4d2c-4c93-bdc4-e21608900313" providerId="ADAL" clId="{F587B0DE-9DE0-4A3F-84A3-385E77231ABF}" dt="2023-09-15T14:40:47.527" v="538" actId="1076"/>
          <ac:picMkLst>
            <pc:docMk/>
            <pc:sldMk cId="526095882" sldId="272"/>
            <ac:picMk id="11" creationId="{9CB1E6B0-7EBA-17C2-E741-FA9483EDA93D}"/>
          </ac:picMkLst>
        </pc:picChg>
        <pc:picChg chg="add mod">
          <ac:chgData name="Nicolás Rodríguez Uribe" userId="743eddab-4d2c-4c93-bdc4-e21608900313" providerId="ADAL" clId="{F587B0DE-9DE0-4A3F-84A3-385E77231ABF}" dt="2023-09-15T14:42:38.462" v="546" actId="1076"/>
          <ac:picMkLst>
            <pc:docMk/>
            <pc:sldMk cId="526095882" sldId="272"/>
            <ac:picMk id="13" creationId="{A9E30379-C7C4-39E7-21DD-72C6FDCFEC2D}"/>
          </ac:picMkLst>
        </pc:picChg>
      </pc:sldChg>
      <pc:sldMasterChg chg="addSp delSp modSp mod modSldLayout sldLayoutOrd">
        <pc:chgData name="Nicolás Rodríguez Uribe" userId="743eddab-4d2c-4c93-bdc4-e21608900313" providerId="ADAL" clId="{F587B0DE-9DE0-4A3F-84A3-385E77231ABF}" dt="2023-09-13T16:11:13.898" v="46" actId="20578"/>
        <pc:sldMasterMkLst>
          <pc:docMk/>
          <pc:sldMasterMk cId="4111838297" sldId="2147483648"/>
        </pc:sldMasterMkLst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2" creationId="{FFA12173-F78D-2FB2-2BB0-30A610E58D8D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3" creationId="{C8FE5CF9-5703-2B31-F0F7-810565188DEE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4" creationId="{4874BDD6-8D7E-F2F8-71AC-4CBA348209FB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5" creationId="{43CF024D-4B48-FAAE-538A-F3F7AD43BF43}"/>
          </ac:spMkLst>
        </pc:spChg>
        <pc:spChg chg="del">
          <ac:chgData name="Nicolás Rodríguez Uribe" userId="743eddab-4d2c-4c93-bdc4-e21608900313" providerId="ADAL" clId="{F587B0DE-9DE0-4A3F-84A3-385E77231ABF}" dt="2023-09-13T15:55:54.906" v="1" actId="478"/>
          <ac:spMkLst>
            <pc:docMk/>
            <pc:sldMasterMk cId="4111838297" sldId="2147483648"/>
            <ac:spMk id="6" creationId="{BD1874EF-6BE3-694E-1694-9AA0DB94F082}"/>
          </ac:spMkLst>
        </pc:spChg>
        <pc:spChg chg="add mod">
          <ac:chgData name="Nicolás Rodríguez Uribe" userId="743eddab-4d2c-4c93-bdc4-e21608900313" providerId="ADAL" clId="{F587B0DE-9DE0-4A3F-84A3-385E77231ABF}" dt="2023-09-13T15:56:42.870" v="6" actId="14100"/>
          <ac:spMkLst>
            <pc:docMk/>
            <pc:sldMasterMk cId="4111838297" sldId="2147483648"/>
            <ac:spMk id="7" creationId="{A30849E4-1099-6697-4E31-94A70AAD25E3}"/>
          </ac:spMkLst>
        </pc:spChg>
        <pc:spChg chg="add mod">
          <ac:chgData name="Nicolás Rodríguez Uribe" userId="743eddab-4d2c-4c93-bdc4-e21608900313" providerId="ADAL" clId="{F587B0DE-9DE0-4A3F-84A3-385E77231ABF}" dt="2023-09-13T15:56:38.670" v="5" actId="14100"/>
          <ac:spMkLst>
            <pc:docMk/>
            <pc:sldMasterMk cId="4111838297" sldId="2147483648"/>
            <ac:spMk id="8" creationId="{E3C80A5F-50DD-A4E3-3250-3998DCB8EB25}"/>
          </ac:spMkLst>
        </pc:spChg>
        <pc:picChg chg="add mod">
          <ac:chgData name="Nicolás Rodríguez Uribe" userId="743eddab-4d2c-4c93-bdc4-e21608900313" providerId="ADAL" clId="{F587B0DE-9DE0-4A3F-84A3-385E77231ABF}" dt="2023-09-13T15:56:49.567" v="7" actId="1076"/>
          <ac:picMkLst>
            <pc:docMk/>
            <pc:sldMasterMk cId="4111838297" sldId="2147483648"/>
            <ac:picMk id="9" creationId="{0A10D2B2-6AA0-9A2F-0926-113B081EE139}"/>
          </ac:picMkLst>
        </pc:picChg>
        <pc:sldLayoutChg chg="modSp mod ord">
          <pc:chgData name="Nicolás Rodríguez Uribe" userId="743eddab-4d2c-4c93-bdc4-e21608900313" providerId="ADAL" clId="{F587B0DE-9DE0-4A3F-84A3-385E77231ABF}" dt="2023-09-13T16:10:22.508" v="23" actId="20578"/>
          <pc:sldLayoutMkLst>
            <pc:docMk/>
            <pc:sldMasterMk cId="4111838297" sldId="2147483648"/>
            <pc:sldLayoutMk cId="840078123" sldId="2147483663"/>
          </pc:sldLayoutMkLst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5" creationId="{00000000-0000-0000-0000-000000000000}"/>
            </ac:spMkLst>
          </pc:spChg>
          <pc:spChg chg="mod">
            <ac:chgData name="Nicolás Rodríguez Uribe" userId="743eddab-4d2c-4c93-bdc4-e21608900313" providerId="ADAL" clId="{F587B0DE-9DE0-4A3F-84A3-385E77231ABF}" dt="2023-09-13T16:10:22.508" v="23" actId="20578"/>
            <ac:spMkLst>
              <pc:docMk/>
              <pc:sldMasterMk cId="4111838297" sldId="2147483648"/>
              <pc:sldLayoutMk cId="840078123" sldId="2147483663"/>
              <ac:spMk id="76" creationId="{00000000-0000-0000-0000-000000000000}"/>
            </ac:spMkLst>
          </pc:spChg>
        </pc:sldLayoutChg>
        <pc:sldLayoutChg chg="modSp ord">
          <pc:chgData name="Nicolás Rodríguez Uribe" userId="743eddab-4d2c-4c93-bdc4-e21608900313" providerId="ADAL" clId="{F587B0DE-9DE0-4A3F-84A3-385E77231ABF}" dt="2023-09-13T16:11:13.898" v="46" actId="20578"/>
          <pc:sldLayoutMkLst>
            <pc:docMk/>
            <pc:sldMasterMk cId="4111838297" sldId="2147483648"/>
            <pc:sldLayoutMk cId="1824658982" sldId="2147483664"/>
          </pc:sldLayoutMkLst>
          <pc:spChg chg="mod">
            <ac:chgData name="Nicolás Rodríguez Uribe" userId="743eddab-4d2c-4c93-bdc4-e21608900313" providerId="ADAL" clId="{F587B0DE-9DE0-4A3F-84A3-385E77231ABF}" dt="2023-09-13T16:10:57.139" v="40"/>
            <ac:spMkLst>
              <pc:docMk/>
              <pc:sldMasterMk cId="4111838297" sldId="2147483648"/>
              <pc:sldLayoutMk cId="1824658982" sldId="2147483664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06.538" v="43"/>
          <pc:sldLayoutMkLst>
            <pc:docMk/>
            <pc:sldMasterMk cId="4111838297" sldId="2147483648"/>
            <pc:sldLayoutMk cId="346563950" sldId="2147483665"/>
          </pc:sldLayoutMkLst>
          <pc:spChg chg="mod">
            <ac:chgData name="Nicolás Rodríguez Uribe" userId="743eddab-4d2c-4c93-bdc4-e21608900313" providerId="ADAL" clId="{F587B0DE-9DE0-4A3F-84A3-385E77231ABF}" dt="2023-09-13T16:11:06.538" v="43"/>
            <ac:spMkLst>
              <pc:docMk/>
              <pc:sldMasterMk cId="4111838297" sldId="2147483648"/>
              <pc:sldLayoutMk cId="346563950" sldId="2147483665"/>
              <ac:spMk id="75" creationId="{00000000-0000-0000-0000-000000000000}"/>
            </ac:spMkLst>
          </pc:spChg>
        </pc:sldLayoutChg>
        <pc:sldLayoutChg chg="modSp">
          <pc:chgData name="Nicolás Rodríguez Uribe" userId="743eddab-4d2c-4c93-bdc4-e21608900313" providerId="ADAL" clId="{F587B0DE-9DE0-4A3F-84A3-385E77231ABF}" dt="2023-09-13T16:11:10.482" v="44"/>
          <pc:sldLayoutMkLst>
            <pc:docMk/>
            <pc:sldMasterMk cId="4111838297" sldId="2147483648"/>
            <pc:sldLayoutMk cId="3074649759" sldId="2147483665"/>
          </pc:sldLayoutMkLst>
          <pc:spChg chg="mod">
            <ac:chgData name="Nicolás Rodríguez Uribe" userId="743eddab-4d2c-4c93-bdc4-e21608900313" providerId="ADAL" clId="{F587B0DE-9DE0-4A3F-84A3-385E77231ABF}" dt="2023-09-13T16:11:10.482" v="44"/>
            <ac:spMkLst>
              <pc:docMk/>
              <pc:sldMasterMk cId="4111838297" sldId="2147483648"/>
              <pc:sldLayoutMk cId="3074649759" sldId="2147483665"/>
              <ac:spMk id="75" creationId="{00000000-0000-0000-0000-000000000000}"/>
            </ac:spMkLst>
          </pc:spChg>
        </pc:sldLayoutChg>
      </pc:sldMasterChg>
      <pc:sldMasterChg chg="del delSldLayout modSldLayout sldLayoutOrd">
        <pc:chgData name="Nicolás Rodríguez Uribe" userId="743eddab-4d2c-4c93-bdc4-e21608900313" providerId="ADAL" clId="{F587B0DE-9DE0-4A3F-84A3-385E77231ABF}" dt="2023-09-13T16:10:46.016" v="39" actId="2696"/>
        <pc:sldMasterMkLst>
          <pc:docMk/>
          <pc:sldMasterMk cId="4180822244" sldId="2147483661"/>
        </pc:sldMasterMkLst>
        <pc:sldLayoutChg chg="del">
          <pc:chgData name="Nicolás Rodríguez Uribe" userId="743eddab-4d2c-4c93-bdc4-e21608900313" providerId="ADAL" clId="{F587B0DE-9DE0-4A3F-84A3-385E77231ABF}" dt="2023-09-13T16:10:45.917" v="28" actId="2696"/>
          <pc:sldLayoutMkLst>
            <pc:docMk/>
            <pc:sldMasterMk cId="4180822244" sldId="2147483661"/>
            <pc:sldLayoutMk cId="1161358903" sldId="2147483662"/>
          </pc:sldLayoutMkLst>
        </pc:sldLayoutChg>
        <pc:sldLayoutChg chg="del ord">
          <pc:chgData name="Nicolás Rodríguez Uribe" userId="743eddab-4d2c-4c93-bdc4-e21608900313" providerId="ADAL" clId="{F587B0DE-9DE0-4A3F-84A3-385E77231ABF}" dt="2023-09-13T16:10:45.928" v="29" actId="2696"/>
          <pc:sldLayoutMkLst>
            <pc:docMk/>
            <pc:sldMasterMk cId="4180822244" sldId="2147483661"/>
            <pc:sldLayoutMk cId="2907105533" sldId="2147483664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38" v="30" actId="2696"/>
          <pc:sldLayoutMkLst>
            <pc:docMk/>
            <pc:sldMasterMk cId="4180822244" sldId="2147483661"/>
            <pc:sldLayoutMk cId="4024513528" sldId="2147483665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47" v="31" actId="2696"/>
          <pc:sldLayoutMkLst>
            <pc:docMk/>
            <pc:sldMasterMk cId="4180822244" sldId="2147483661"/>
            <pc:sldLayoutMk cId="1123134260" sldId="2147483666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58" v="32" actId="2696"/>
          <pc:sldLayoutMkLst>
            <pc:docMk/>
            <pc:sldMasterMk cId="4180822244" sldId="2147483661"/>
            <pc:sldLayoutMk cId="3111790207" sldId="2147483667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65" v="33" actId="2696"/>
          <pc:sldLayoutMkLst>
            <pc:docMk/>
            <pc:sldMasterMk cId="4180822244" sldId="2147483661"/>
            <pc:sldLayoutMk cId="2838244089" sldId="2147483668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73" v="34" actId="2696"/>
          <pc:sldLayoutMkLst>
            <pc:docMk/>
            <pc:sldMasterMk cId="4180822244" sldId="2147483661"/>
            <pc:sldLayoutMk cId="2838997431" sldId="2147483669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84" v="35" actId="2696"/>
          <pc:sldLayoutMkLst>
            <pc:docMk/>
            <pc:sldMasterMk cId="4180822244" sldId="2147483661"/>
            <pc:sldLayoutMk cId="3145926480" sldId="2147483670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1" v="36" actId="2696"/>
          <pc:sldLayoutMkLst>
            <pc:docMk/>
            <pc:sldMasterMk cId="4180822244" sldId="2147483661"/>
            <pc:sldLayoutMk cId="2960547077" sldId="2147483671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5.999" v="37" actId="2696"/>
          <pc:sldLayoutMkLst>
            <pc:docMk/>
            <pc:sldMasterMk cId="4180822244" sldId="2147483661"/>
            <pc:sldLayoutMk cId="2334018948" sldId="2147483672"/>
          </pc:sldLayoutMkLst>
        </pc:sldLayoutChg>
        <pc:sldLayoutChg chg="del">
          <pc:chgData name="Nicolás Rodríguez Uribe" userId="743eddab-4d2c-4c93-bdc4-e21608900313" providerId="ADAL" clId="{F587B0DE-9DE0-4A3F-84A3-385E77231ABF}" dt="2023-09-13T16:10:46.006" v="38" actId="2696"/>
          <pc:sldLayoutMkLst>
            <pc:docMk/>
            <pc:sldMasterMk cId="4180822244" sldId="2147483661"/>
            <pc:sldLayoutMk cId="454692734" sldId="2147483673"/>
          </pc:sldLayoutMkLst>
        </pc:sldLayoutChg>
      </pc:sldMasterChg>
      <pc:sldMasterChg chg="mod delSldLayout">
        <pc:chgData name="Nicolás Rodríguez Uribe" userId="743eddab-4d2c-4c93-bdc4-e21608900313" providerId="ADAL" clId="{F587B0DE-9DE0-4A3F-84A3-385E77231ABF}" dt="2023-09-13T16:12:58.286" v="52" actId="6013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F587B0DE-9DE0-4A3F-84A3-385E77231ABF}" dt="2023-09-13T16:11:50.320" v="47" actId="2696"/>
          <pc:sldLayoutMkLst>
            <pc:docMk/>
            <pc:sldMasterMk cId="952985222" sldId="2147483665"/>
            <pc:sldLayoutMk cId="2963494242" sldId="2147483666"/>
          </pc:sldLayoutMkLst>
        </pc:sldLayoutChg>
      </pc:sldMasterChg>
      <pc:sldMasterChg chg="addSp modSp mod modSldLayout">
        <pc:chgData name="Nicolás Rodríguez Uribe" userId="743eddab-4d2c-4c93-bdc4-e21608900313" providerId="ADAL" clId="{F587B0DE-9DE0-4A3F-84A3-385E77231ABF}" dt="2023-09-15T08:07:57.925" v="249"/>
        <pc:sldMasterMkLst>
          <pc:docMk/>
          <pc:sldMasterMk cId="2165316136" sldId="2147483665"/>
        </pc:sldMasterMkLst>
        <pc:spChg chg="add mod">
          <ac:chgData name="Nicolás Rodríguez Uribe" userId="743eddab-4d2c-4c93-bdc4-e21608900313" providerId="ADAL" clId="{F587B0DE-9DE0-4A3F-84A3-385E77231ABF}" dt="2023-09-15T07:55:09.163" v="137" actId="1036"/>
          <ac:spMkLst>
            <pc:docMk/>
            <pc:sldMasterMk cId="2165316136" sldId="2147483665"/>
            <ac:spMk id="2" creationId="{FBCB3CC0-E4BC-B4E6-51BD-CB7EFB49383B}"/>
          </ac:spMkLst>
        </pc:spChg>
        <pc:sldLayoutChg chg="addSp modSp mod">
          <pc:chgData name="Nicolás Rodríguez Uribe" userId="743eddab-4d2c-4c93-bdc4-e21608900313" providerId="ADAL" clId="{F587B0DE-9DE0-4A3F-84A3-385E77231ABF}" dt="2023-09-15T08:07:57.925" v="249"/>
          <pc:sldLayoutMkLst>
            <pc:docMk/>
            <pc:sldMasterMk cId="2165316136" sldId="2147483665"/>
            <pc:sldLayoutMk cId="2453200760" sldId="2147483666"/>
          </pc:sldLayoutMkLst>
          <pc:spChg chg="add mod">
            <ac:chgData name="Nicolás Rodríguez Uribe" userId="743eddab-4d2c-4c93-bdc4-e21608900313" providerId="ADAL" clId="{F587B0DE-9DE0-4A3F-84A3-385E77231ABF}" dt="2023-09-15T08:07:57.925" v="249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mod">
            <ac:chgData name="Nicolás Rodríguez Uribe" userId="743eddab-4d2c-4c93-bdc4-e21608900313" providerId="ADAL" clId="{F587B0DE-9DE0-4A3F-84A3-385E77231ABF}" dt="2023-09-15T07:54:34.104" v="117" actId="1076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</pc:sldLayoutChg>
      </pc:sldMasterChg>
    </pc:docChg>
  </pc:docChgLst>
  <pc:docChgLst>
    <pc:chgData name="Nicolás Rodríguez Uribe" userId="743eddab-4d2c-4c93-bdc4-e21608900313" providerId="ADAL" clId="{01580ECA-D00A-42F8-9AD2-BB60EC27F8EA}"/>
    <pc:docChg chg="undo custSel addSld delSld modSld addMainMaster delMainMaster modMainMaster">
      <pc:chgData name="Nicolás Rodríguez Uribe" userId="743eddab-4d2c-4c93-bdc4-e21608900313" providerId="ADAL" clId="{01580ECA-D00A-42F8-9AD2-BB60EC27F8EA}" dt="2023-09-26T11:38:26.105" v="99"/>
      <pc:docMkLst>
        <pc:docMk/>
      </pc:docMkLst>
      <pc:sldChg chg="addSp delSp modSp mod modClrScheme chgLayout">
        <pc:chgData name="Nicolás Rodríguez Uribe" userId="743eddab-4d2c-4c93-bdc4-e21608900313" providerId="ADAL" clId="{01580ECA-D00A-42F8-9AD2-BB60EC27F8EA}" dt="2023-09-13T17:41:55.911" v="88" actId="20577"/>
        <pc:sldMkLst>
          <pc:docMk/>
          <pc:sldMk cId="0" sldId="256"/>
        </pc:sldMkLst>
        <pc:spChg chg="mod">
          <ac:chgData name="Nicolás Rodríguez Uribe" userId="743eddab-4d2c-4c93-bdc4-e21608900313" providerId="ADAL" clId="{01580ECA-D00A-42F8-9AD2-BB60EC27F8EA}" dt="2023-09-13T17:41:55.911" v="88" actId="20577"/>
          <ac:spMkLst>
            <pc:docMk/>
            <pc:sldMk cId="0" sldId="256"/>
            <ac:spMk id="2" creationId="{11BAE244-2406-09C7-E8D8-EFA74BA239B2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4" creationId="{1906F5EB-62F8-84FD-3FDA-510E85761463}"/>
          </ac:spMkLst>
        </pc:spChg>
        <pc:spChg chg="add del mod ord">
          <ac:chgData name="Nicolás Rodríguez Uribe" userId="743eddab-4d2c-4c93-bdc4-e21608900313" providerId="ADAL" clId="{01580ECA-D00A-42F8-9AD2-BB60EC27F8EA}" dt="2023-09-13T17:22:34.206" v="39" actId="700"/>
          <ac:spMkLst>
            <pc:docMk/>
            <pc:sldMk cId="0" sldId="256"/>
            <ac:spMk id="5" creationId="{DDBF2173-925F-1308-2232-55E62E811B69}"/>
          </ac:spMkLst>
        </pc:spChg>
      </pc:sldChg>
      <pc:sldChg chg="addSp delSp modSp new mod modClrScheme chgLayout">
        <pc:chgData name="Nicolás Rodríguez Uribe" userId="743eddab-4d2c-4c93-bdc4-e21608900313" providerId="ADAL" clId="{01580ECA-D00A-42F8-9AD2-BB60EC27F8EA}" dt="2023-09-13T17:42:36.099" v="93" actId="207"/>
        <pc:sldMkLst>
          <pc:docMk/>
          <pc:sldMk cId="2047059153" sldId="257"/>
        </pc:sldMkLst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2" creationId="{B966AA55-E8A5-1406-AAF9-B24A825AD9F0}"/>
          </ac:spMkLst>
        </pc:spChg>
        <pc:spChg chg="del mod ord">
          <ac:chgData name="Nicolás Rodríguez Uribe" userId="743eddab-4d2c-4c93-bdc4-e21608900313" providerId="ADAL" clId="{01580ECA-D00A-42F8-9AD2-BB60EC27F8EA}" dt="2023-09-13T17:22:41.571" v="41" actId="700"/>
          <ac:spMkLst>
            <pc:docMk/>
            <pc:sldMk cId="2047059153" sldId="257"/>
            <ac:spMk id="3" creationId="{0B5B420D-ED32-17EC-26C7-49C73EFA269C}"/>
          </ac:spMkLst>
        </pc:spChg>
        <pc:spChg chg="add mod ord">
          <ac:chgData name="Nicolás Rodríguez Uribe" userId="743eddab-4d2c-4c93-bdc4-e21608900313" providerId="ADAL" clId="{01580ECA-D00A-42F8-9AD2-BB60EC27F8EA}" dt="2023-09-13T17:42:36.099" v="93" actId="207"/>
          <ac:spMkLst>
            <pc:docMk/>
            <pc:sldMk cId="2047059153" sldId="257"/>
            <ac:spMk id="4" creationId="{EC7282F1-25B7-6A2B-F234-CA687E2D4AE7}"/>
          </ac:spMkLst>
        </pc:spChg>
        <pc:spChg chg="add mod ord">
          <ac:chgData name="Nicolás Rodríguez Uribe" userId="743eddab-4d2c-4c93-bdc4-e21608900313" providerId="ADAL" clId="{01580ECA-D00A-42F8-9AD2-BB60EC27F8EA}" dt="2023-09-13T17:42:17.939" v="92" actId="20577"/>
          <ac:spMkLst>
            <pc:docMk/>
            <pc:sldMk cId="2047059153" sldId="257"/>
            <ac:spMk id="5" creationId="{CA4367EF-420F-8AB9-B445-DF046B536613}"/>
          </ac:spMkLst>
        </pc:spChg>
      </pc:sldChg>
      <pc:sldChg chg="addSp delSp modSp del mod chgLayout">
        <pc:chgData name="Nicolás Rodríguez Uribe" userId="743eddab-4d2c-4c93-bdc4-e21608900313" providerId="ADAL" clId="{01580ECA-D00A-42F8-9AD2-BB60EC27F8EA}" dt="2023-09-13T17:19:32.500" v="7" actId="47"/>
        <pc:sldMkLst>
          <pc:docMk/>
          <pc:sldMk cId="2429013693" sldId="257"/>
        </pc:sldMkLst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2" creationId="{4FFC4DA9-C4CE-151C-340F-D7C6A4FA7C0C}"/>
          </ac:spMkLst>
        </pc:spChg>
        <pc:spChg chg="add del mod">
          <ac:chgData name="Nicolás Rodríguez Uribe" userId="743eddab-4d2c-4c93-bdc4-e21608900313" providerId="ADAL" clId="{01580ECA-D00A-42F8-9AD2-BB60EC27F8EA}" dt="2023-09-13T17:15:05.974" v="1" actId="6264"/>
          <ac:spMkLst>
            <pc:docMk/>
            <pc:sldMk cId="2429013693" sldId="257"/>
            <ac:spMk id="3" creationId="{89CD7EA2-EFEB-E3E8-5018-CF4016EB9E58}"/>
          </ac:spMkLst>
        </pc:spChg>
        <pc:spChg chg="mod or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8:32.091" v="6" actId="700"/>
          <ac:spMkLst>
            <pc:docMk/>
            <pc:sldMk cId="2429013693" sldId="257"/>
            <ac:spMk id="5" creationId="{D5660FC8-CD51-3AF4-6392-91E096E02D80}"/>
          </ac:spMkLst>
        </pc:spChg>
      </pc:sldChg>
      <pc:sldChg chg="addSp delSp modSp new del mod modClrScheme chgLayout">
        <pc:chgData name="Nicolás Rodríguez Uribe" userId="743eddab-4d2c-4c93-bdc4-e21608900313" providerId="ADAL" clId="{01580ECA-D00A-42F8-9AD2-BB60EC27F8EA}" dt="2023-09-13T17:21:41.546" v="35" actId="47"/>
        <pc:sldMkLst>
          <pc:docMk/>
          <pc:sldMk cId="3691593173" sldId="257"/>
        </pc:sldMkLst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2" creationId="{341629C4-44B3-C655-7F8A-F4E4990FC1DD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3" creationId="{8DEFE950-D131-7466-0455-FBA2F3B70462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4" creationId="{78BCE43A-9F1A-153D-9DAC-45D2546EC206}"/>
          </ac:spMkLst>
        </pc:spChg>
        <pc:spChg chg="add del mod ord">
          <ac:chgData name="Nicolás Rodríguez Uribe" userId="743eddab-4d2c-4c93-bdc4-e21608900313" providerId="ADAL" clId="{01580ECA-D00A-42F8-9AD2-BB60EC27F8EA}" dt="2023-09-13T17:21:38.132" v="34" actId="700"/>
          <ac:spMkLst>
            <pc:docMk/>
            <pc:sldMk cId="3691593173" sldId="257"/>
            <ac:spMk id="5" creationId="{65D6C006-6B0E-21B9-C5A0-8CD56F354EE0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6" creationId="{6DCE001C-A927-EF4A-E2D5-7288BE1D696E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7" creationId="{0322E1E6-9A79-E091-EB6C-BC502CA74BF6}"/>
          </ac:spMkLst>
        </pc:spChg>
        <pc:spChg chg="add del mod ord">
          <ac:chgData name="Nicolás Rodríguez Uribe" userId="743eddab-4d2c-4c93-bdc4-e21608900313" providerId="ADAL" clId="{01580ECA-D00A-42F8-9AD2-BB60EC27F8EA}" dt="2023-09-13T17:21:36.400" v="33" actId="700"/>
          <ac:spMkLst>
            <pc:docMk/>
            <pc:sldMk cId="3691593173" sldId="257"/>
            <ac:spMk id="8" creationId="{62E05633-7D23-108F-8B8B-F9CADB4FA3D2}"/>
          </ac:spMkLst>
        </pc:spChg>
      </pc:sldChg>
      <pc:sldChg chg="addSp delSp modSp del mod modClrScheme chgLayout">
        <pc:chgData name="Nicolás Rodríguez Uribe" userId="743eddab-4d2c-4c93-bdc4-e21608900313" providerId="ADAL" clId="{01580ECA-D00A-42F8-9AD2-BB60EC27F8EA}" dt="2023-09-13T17:19:33.193" v="8" actId="47"/>
        <pc:sldMkLst>
          <pc:docMk/>
          <pc:sldMk cId="121547262" sldId="258"/>
        </pc:sldMkLst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2" creationId="{6C62D2E1-EF48-9852-65D0-64D9C5621268}"/>
          </ac:spMkLst>
        </pc:spChg>
        <pc:spChg chg="add del mod">
          <ac:chgData name="Nicolás Rodríguez Uribe" userId="743eddab-4d2c-4c93-bdc4-e21608900313" providerId="ADAL" clId="{01580ECA-D00A-42F8-9AD2-BB60EC27F8EA}" dt="2023-09-13T17:15:09.845" v="2" actId="6264"/>
          <ac:spMkLst>
            <pc:docMk/>
            <pc:sldMk cId="121547262" sldId="258"/>
            <ac:spMk id="3" creationId="{A8E753FA-EA78-7021-8E6E-1757BA8FF2D3}"/>
          </ac:spMkLst>
        </pc:spChg>
        <pc:spChg chg="mod or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4" creationId="{4BF396F5-2454-51BA-C0CA-9872EAB1714F}"/>
          </ac:spMkLst>
        </pc:spChg>
        <pc:spChg chg="mod">
          <ac:chgData name="Nicolás Rodríguez Uribe" userId="743eddab-4d2c-4c93-bdc4-e21608900313" providerId="ADAL" clId="{01580ECA-D00A-42F8-9AD2-BB60EC27F8EA}" dt="2023-09-13T17:15:56.946" v="4" actId="700"/>
          <ac:spMkLst>
            <pc:docMk/>
            <pc:sldMk cId="121547262" sldId="258"/>
            <ac:spMk id="5" creationId="{D5660FC8-CD51-3AF4-6392-91E096E02D80}"/>
          </ac:spMkLst>
        </pc:spChg>
      </pc:sldChg>
      <pc:sldChg chg="add del">
        <pc:chgData name="Nicolás Rodríguez Uribe" userId="743eddab-4d2c-4c93-bdc4-e21608900313" providerId="ADAL" clId="{01580ECA-D00A-42F8-9AD2-BB60EC27F8EA}" dt="2023-09-13T17:38:05.384" v="54" actId="47"/>
        <pc:sldMkLst>
          <pc:docMk/>
          <pc:sldMk cId="889461054" sldId="258"/>
        </pc:sldMkLst>
      </pc:sldChg>
      <pc:sldChg chg="modSp add mod">
        <pc:chgData name="Nicolás Rodríguez Uribe" userId="743eddab-4d2c-4c93-bdc4-e21608900313" providerId="ADAL" clId="{01580ECA-D00A-42F8-9AD2-BB60EC27F8EA}" dt="2023-09-13T17:43:36.103" v="95" actId="20577"/>
        <pc:sldMkLst>
          <pc:docMk/>
          <pc:sldMk cId="3748565620" sldId="258"/>
        </pc:sldMkLst>
        <pc:spChg chg="mod">
          <ac:chgData name="Nicolás Rodríguez Uribe" userId="743eddab-4d2c-4c93-bdc4-e21608900313" providerId="ADAL" clId="{01580ECA-D00A-42F8-9AD2-BB60EC27F8EA}" dt="2023-09-13T17:43:36.103" v="95" actId="20577"/>
          <ac:spMkLst>
            <pc:docMk/>
            <pc:sldMk cId="3748565620" sldId="258"/>
            <ac:spMk id="5" creationId="{CA4367EF-420F-8AB9-B445-DF046B536613}"/>
          </ac:spMkLst>
        </pc:spChg>
      </pc:sldChg>
      <pc:sldMasterChg chg="add del addSldLayout delSldLayout">
        <pc:chgData name="Nicolás Rodríguez Uribe" userId="743eddab-4d2c-4c93-bdc4-e21608900313" providerId="ADAL" clId="{01580ECA-D00A-42F8-9AD2-BB60EC27F8EA}" dt="2023-09-13T17:22:34.206" v="39" actId="700"/>
        <pc:sldMasterMkLst>
          <pc:docMk/>
          <pc:sldMasterMk cId="4111838297" sldId="2147483648"/>
        </pc:sldMasterMkLst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313750060" sldId="214748364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186485352" sldId="214748365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976461694" sldId="2147483651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965118168" sldId="2147483652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603560424" sldId="214748365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100521967" sldId="2147483654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458837503" sldId="2147483655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428237088" sldId="2147483656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097521135" sldId="2147483657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60582380" sldId="2147483658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312977965" sldId="2147483659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2795714429" sldId="2147483660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840078123" sldId="2147483663"/>
          </pc:sldLayoutMkLst>
        </pc:sldLayoutChg>
        <pc:sldLayoutChg chg="add del">
          <pc:chgData name="Nicolás Rodríguez Uribe" userId="743eddab-4d2c-4c93-bdc4-e21608900313" providerId="ADAL" clId="{01580ECA-D00A-42F8-9AD2-BB60EC27F8EA}" dt="2023-09-13T17:22:34.206" v="39" actId="700"/>
          <pc:sldLayoutMkLst>
            <pc:docMk/>
            <pc:sldMasterMk cId="4111838297" sldId="2147483648"/>
            <pc:sldLayoutMk cId="1824658982" sldId="2147483664"/>
          </pc:sldLayoutMkLst>
        </pc:sldLayoutChg>
      </pc:sldMasterChg>
      <pc:sldMasterChg chg="del mod delSldLayout">
        <pc:chgData name="Nicolás Rodríguez Uribe" userId="743eddab-4d2c-4c93-bdc4-e21608900313" providerId="ADAL" clId="{01580ECA-D00A-42F8-9AD2-BB60EC27F8EA}" dt="2023-09-13T17:19:43.644" v="20" actId="2696"/>
        <pc:sldMasterMkLst>
          <pc:docMk/>
          <pc:sldMasterMk cId="952985222" sldId="2147483665"/>
        </pc:sldMasterMkLst>
        <pc:sldLayoutChg chg="del">
          <pc:chgData name="Nicolás Rodríguez Uribe" userId="743eddab-4d2c-4c93-bdc4-e21608900313" providerId="ADAL" clId="{01580ECA-D00A-42F8-9AD2-BB60EC27F8EA}" dt="2023-09-13T17:19:43.616" v="9" actId="2696"/>
          <pc:sldLayoutMkLst>
            <pc:docMk/>
            <pc:sldMasterMk cId="952985222" sldId="2147483665"/>
            <pc:sldLayoutMk cId="4015011171" sldId="2147483667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2" v="10" actId="2696"/>
          <pc:sldLayoutMkLst>
            <pc:docMk/>
            <pc:sldMasterMk cId="952985222" sldId="2147483665"/>
            <pc:sldLayoutMk cId="3956103610" sldId="2147483668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4" v="11" actId="2696"/>
          <pc:sldLayoutMkLst>
            <pc:docMk/>
            <pc:sldMasterMk cId="952985222" sldId="2147483665"/>
            <pc:sldLayoutMk cId="2742649058" sldId="2147483669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27" v="12" actId="2696"/>
          <pc:sldLayoutMkLst>
            <pc:docMk/>
            <pc:sldMasterMk cId="952985222" sldId="2147483665"/>
            <pc:sldLayoutMk cId="3629512399" sldId="2147483670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0" v="13" actId="2696"/>
          <pc:sldLayoutMkLst>
            <pc:docMk/>
            <pc:sldMasterMk cId="952985222" sldId="2147483665"/>
            <pc:sldLayoutMk cId="3382718758" sldId="2147483671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2" v="14" actId="2696"/>
          <pc:sldLayoutMkLst>
            <pc:docMk/>
            <pc:sldMasterMk cId="952985222" sldId="2147483665"/>
            <pc:sldLayoutMk cId="467183263" sldId="2147483672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4" v="15" actId="2696"/>
          <pc:sldLayoutMkLst>
            <pc:docMk/>
            <pc:sldMasterMk cId="952985222" sldId="2147483665"/>
            <pc:sldLayoutMk cId="814354795" sldId="2147483673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7" v="16" actId="2696"/>
          <pc:sldLayoutMkLst>
            <pc:docMk/>
            <pc:sldMasterMk cId="952985222" sldId="2147483665"/>
            <pc:sldLayoutMk cId="597577684" sldId="2147483674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38" v="17" actId="2696"/>
          <pc:sldLayoutMkLst>
            <pc:docMk/>
            <pc:sldMasterMk cId="952985222" sldId="2147483665"/>
            <pc:sldLayoutMk cId="2192042946" sldId="2147483675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1" v="18" actId="2696"/>
          <pc:sldLayoutMkLst>
            <pc:docMk/>
            <pc:sldMasterMk cId="952985222" sldId="2147483665"/>
            <pc:sldLayoutMk cId="2661559023" sldId="2147483676"/>
          </pc:sldLayoutMkLst>
        </pc:sldLayoutChg>
        <pc:sldLayoutChg chg="del">
          <pc:chgData name="Nicolás Rodríguez Uribe" userId="743eddab-4d2c-4c93-bdc4-e21608900313" providerId="ADAL" clId="{01580ECA-D00A-42F8-9AD2-BB60EC27F8EA}" dt="2023-09-13T17:19:43.643" v="19" actId="2696"/>
          <pc:sldLayoutMkLst>
            <pc:docMk/>
            <pc:sldMasterMk cId="952985222" sldId="2147483665"/>
            <pc:sldLayoutMk cId="1594666068" sldId="2147483677"/>
          </pc:sldLayoutMkLst>
        </pc:sldLayoutChg>
      </pc:sldMasterChg>
      <pc:sldMasterChg chg="addSp delSp modSp new mod addSldLayout modSldLayout">
        <pc:chgData name="Nicolás Rodríguez Uribe" userId="743eddab-4d2c-4c93-bdc4-e21608900313" providerId="ADAL" clId="{01580ECA-D00A-42F8-9AD2-BB60EC27F8EA}" dt="2023-09-26T11:38:26.105" v="99"/>
        <pc:sldMasterMkLst>
          <pc:docMk/>
          <pc:sldMasterMk cId="2165316136" sldId="2147483665"/>
        </pc:sldMasterMkLst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2" creationId="{45FBC821-3855-AD1C-8996-F0D861BD544C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3" creationId="{27D87C98-9294-CBD5-08B1-35C198F4BEE2}"/>
          </ac:spMkLst>
        </pc:spChg>
        <pc:spChg chg="add mod">
          <ac:chgData name="Nicolás Rodríguez Uribe" userId="743eddab-4d2c-4c93-bdc4-e21608900313" providerId="ADAL" clId="{01580ECA-D00A-42F8-9AD2-BB60EC27F8EA}" dt="2023-09-26T11:38:22.181" v="97"/>
          <ac:spMkLst>
            <pc:docMk/>
            <pc:sldMasterMk cId="2165316136" sldId="2147483665"/>
            <ac:spMk id="3" creationId="{70C145F7-DDE3-95E4-AD7A-88BB9D98F45B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4" creationId="{AD2BE8BF-DFF2-7F56-6604-740443FF84F7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5" creationId="{61E84C81-2E11-5552-A6BA-14CC3D9AD4A3}"/>
          </ac:spMkLst>
        </pc:spChg>
        <pc:spChg chg="del">
          <ac:chgData name="Nicolás Rodríguez Uribe" userId="743eddab-4d2c-4c93-bdc4-e21608900313" providerId="ADAL" clId="{01580ECA-D00A-42F8-9AD2-BB60EC27F8EA}" dt="2023-09-13T17:20:25.038" v="22" actId="478"/>
          <ac:spMkLst>
            <pc:docMk/>
            <pc:sldMasterMk cId="2165316136" sldId="2147483665"/>
            <ac:spMk id="6" creationId="{EB5B6B65-4090-22DB-6AF1-042195B58881}"/>
          </ac:spMkLst>
        </pc:spChg>
        <pc:spChg chg="add mod">
          <ac:chgData name="Nicolás Rodríguez Uribe" userId="743eddab-4d2c-4c93-bdc4-e21608900313" providerId="ADAL" clId="{01580ECA-D00A-42F8-9AD2-BB60EC27F8EA}" dt="2023-09-13T17:20:31.381" v="24" actId="14100"/>
          <ac:spMkLst>
            <pc:docMk/>
            <pc:sldMasterMk cId="2165316136" sldId="2147483665"/>
            <ac:spMk id="7" creationId="{2B9908EF-321C-44D3-7683-85AE0E35EE64}"/>
          </ac:spMkLst>
        </pc:spChg>
        <pc:spChg chg="add del">
          <ac:chgData name="Nicolás Rodríguez Uribe" userId="743eddab-4d2c-4c93-bdc4-e21608900313" providerId="ADAL" clId="{01580ECA-D00A-42F8-9AD2-BB60EC27F8EA}" dt="2023-09-13T17:21:02.985" v="26" actId="478"/>
          <ac:spMkLst>
            <pc:docMk/>
            <pc:sldMasterMk cId="2165316136" sldId="2147483665"/>
            <ac:spMk id="9" creationId="{8C02195C-9075-AFF7-2F32-DCB6E031FFCD}"/>
          </ac:spMkLst>
        </pc:spChg>
        <pc:spChg chg="add del mod">
          <ac:chgData name="Nicolás Rodríguez Uribe" userId="743eddab-4d2c-4c93-bdc4-e21608900313" providerId="ADAL" clId="{01580ECA-D00A-42F8-9AD2-BB60EC27F8EA}" dt="2023-09-26T11:38:21.571" v="96" actId="478"/>
          <ac:spMkLst>
            <pc:docMk/>
            <pc:sldMasterMk cId="2165316136" sldId="2147483665"/>
            <ac:spMk id="10" creationId="{7833BA16-1187-22BD-EAE7-D38E874AB6EB}"/>
          </ac:spMkLst>
        </pc:spChg>
        <pc:sldLayoutChg chg="addSp delSp modSp new mod replId">
          <pc:chgData name="Nicolás Rodríguez Uribe" userId="743eddab-4d2c-4c93-bdc4-e21608900313" providerId="ADAL" clId="{01580ECA-D00A-42F8-9AD2-BB60EC27F8EA}" dt="2023-09-26T11:38:26.105" v="99"/>
          <pc:sldLayoutMkLst>
            <pc:docMk/>
            <pc:sldMasterMk cId="2165316136" sldId="2147483665"/>
            <pc:sldLayoutMk cId="2453200760" sldId="2147483666"/>
          </pc:sldLayoutMkLst>
          <pc:spChg chg="del">
            <ac:chgData name="Nicolás Rodríguez Uribe" userId="743eddab-4d2c-4c93-bdc4-e21608900313" providerId="ADAL" clId="{01580ECA-D00A-42F8-9AD2-BB60EC27F8EA}" dt="2023-09-26T11:38:25.671" v="98" actId="478"/>
            <ac:spMkLst>
              <pc:docMk/>
              <pc:sldMasterMk cId="2165316136" sldId="2147483665"/>
              <pc:sldLayoutMk cId="2453200760" sldId="2147483666"/>
              <ac:spMk id="2" creationId="{073CDB06-A216-3608-D7C6-BAEAEA19F1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2" creationId="{3DB295CA-5EFF-F6A3-67E6-04BD98A10F2D}"/>
            </ac:spMkLst>
          </pc:spChg>
          <pc:spChg chg="add mod">
            <ac:chgData name="Nicolás Rodríguez Uribe" userId="743eddab-4d2c-4c93-bdc4-e21608900313" providerId="ADAL" clId="{01580ECA-D00A-42F8-9AD2-BB60EC27F8EA}" dt="2023-09-26T11:38:26.105" v="99"/>
            <ac:spMkLst>
              <pc:docMk/>
              <pc:sldMasterMk cId="2165316136" sldId="2147483665"/>
              <pc:sldLayoutMk cId="2453200760" sldId="2147483666"/>
              <ac:spMk id="3" creationId="{334EBA95-125B-D05D-FC5C-899BD5F0D260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3" creationId="{E02EEA4C-CC1C-189F-BE6B-720185CE76DA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4" creationId="{7A992FFB-CD9A-25DF-480C-8B265ECD4E1B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5" creationId="{15F1FA6E-F06B-63D9-03C5-1DDF30539605}"/>
            </ac:spMkLst>
          </pc:spChg>
          <pc:spChg chg="del">
            <ac:chgData name="Nicolás Rodríguez Uribe" userId="743eddab-4d2c-4c93-bdc4-e21608900313" providerId="ADAL" clId="{01580ECA-D00A-42F8-9AD2-BB60EC27F8EA}" dt="2023-09-13T17:22:12.698" v="36" actId="478"/>
            <ac:spMkLst>
              <pc:docMk/>
              <pc:sldMasterMk cId="2165316136" sldId="2147483665"/>
              <pc:sldLayoutMk cId="2453200760" sldId="2147483666"/>
              <ac:spMk id="6" creationId="{A5189C66-EFA2-574C-7924-702FFFE87402}"/>
            </ac:spMkLst>
          </pc:spChg>
          <pc:spChg chg="add mod">
            <ac:chgData name="Nicolás Rodríguez Uribe" userId="743eddab-4d2c-4c93-bdc4-e21608900313" providerId="ADAL" clId="{01580ECA-D00A-42F8-9AD2-BB60EC27F8EA}" dt="2023-09-13T17:39:26.216" v="64" actId="2711"/>
            <ac:spMkLst>
              <pc:docMk/>
              <pc:sldMasterMk cId="2165316136" sldId="2147483665"/>
              <pc:sldLayoutMk cId="2453200760" sldId="2147483666"/>
              <ac:spMk id="7" creationId="{CF33EC33-4B36-5544-9724-F18BD3954C96}"/>
            </ac:spMkLst>
          </pc:spChg>
          <pc:spChg chg="add mod">
            <ac:chgData name="Nicolás Rodríguez Uribe" userId="743eddab-4d2c-4c93-bdc4-e21608900313" providerId="ADAL" clId="{01580ECA-D00A-42F8-9AD2-BB60EC27F8EA}" dt="2023-09-13T17:40:13.123" v="65" actId="2711"/>
            <ac:spMkLst>
              <pc:docMk/>
              <pc:sldMasterMk cId="2165316136" sldId="2147483665"/>
              <pc:sldLayoutMk cId="2453200760" sldId="2147483666"/>
              <ac:spMk id="8" creationId="{2D9FF66F-DA14-FCE2-B527-D7226B720291}"/>
            </ac:spMkLst>
          </pc:spChg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132434063" sldId="2147483667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462391360" sldId="2147483668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014556646" sldId="2147483669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3640923493" sldId="2147483670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2161455270" sldId="2147483671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950216536" sldId="2147483672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705566753" sldId="2147483673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632575597" sldId="2147483674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796525088" sldId="2147483675"/>
          </pc:sldLayoutMkLst>
        </pc:sldLayoutChg>
        <pc:sldLayoutChg chg="new replId">
          <pc:chgData name="Nicolás Rodríguez Uribe" userId="743eddab-4d2c-4c93-bdc4-e21608900313" providerId="ADAL" clId="{01580ECA-D00A-42F8-9AD2-BB60EC27F8EA}" dt="2023-09-13T17:19:46.426" v="21" actId="6938"/>
          <pc:sldLayoutMkLst>
            <pc:docMk/>
            <pc:sldMasterMk cId="2165316136" sldId="2147483665"/>
            <pc:sldLayoutMk cId="135887912" sldId="2147483676"/>
          </pc:sldLayoutMkLst>
        </pc:sldLayoutChg>
      </pc:sldMasterChg>
    </pc:docChg>
  </pc:docChgLst>
  <pc:docChgLst>
    <pc:chgData name="Nicolás Rodríguez Uribe" userId="743eddab-4d2c-4c93-bdc4-e21608900313" providerId="ADAL" clId="{421142F4-E7D3-429D-A9DD-E25FA2519042}"/>
    <pc:docChg chg="undo custSel addSld delSld modSld sldOrd">
      <pc:chgData name="Nicolás Rodríguez Uribe" userId="743eddab-4d2c-4c93-bdc4-e21608900313" providerId="ADAL" clId="{421142F4-E7D3-429D-A9DD-E25FA2519042}" dt="2023-12-15T10:06:42.947" v="356" actId="47"/>
      <pc:docMkLst>
        <pc:docMk/>
      </pc:docMkLst>
      <pc:sldChg chg="modSp mod">
        <pc:chgData name="Nicolás Rodríguez Uribe" userId="743eddab-4d2c-4c93-bdc4-e21608900313" providerId="ADAL" clId="{421142F4-E7D3-429D-A9DD-E25FA2519042}" dt="2023-12-13T09:45:56.971" v="20"/>
        <pc:sldMkLst>
          <pc:docMk/>
          <pc:sldMk cId="0" sldId="256"/>
        </pc:sldMkLst>
        <pc:spChg chg="mod">
          <ac:chgData name="Nicolás Rodríguez Uribe" userId="743eddab-4d2c-4c93-bdc4-e21608900313" providerId="ADAL" clId="{421142F4-E7D3-429D-A9DD-E25FA2519042}" dt="2023-12-13T09:45:56.971" v="20"/>
          <ac:spMkLst>
            <pc:docMk/>
            <pc:sldMk cId="0" sldId="256"/>
            <ac:spMk id="2" creationId="{11BAE244-2406-09C7-E8D8-EFA74BA239B2}"/>
          </ac:spMkLst>
        </pc:spChg>
      </pc:sldChg>
      <pc:sldChg chg="modSp mod">
        <pc:chgData name="Nicolás Rodríguez Uribe" userId="743eddab-4d2c-4c93-bdc4-e21608900313" providerId="ADAL" clId="{421142F4-E7D3-429D-A9DD-E25FA2519042}" dt="2023-12-13T09:46:38.119" v="25" actId="113"/>
        <pc:sldMkLst>
          <pc:docMk/>
          <pc:sldMk cId="660658640" sldId="258"/>
        </pc:sldMkLst>
        <pc:spChg chg="mod">
          <ac:chgData name="Nicolás Rodríguez Uribe" userId="743eddab-4d2c-4c93-bdc4-e21608900313" providerId="ADAL" clId="{421142F4-E7D3-429D-A9DD-E25FA2519042}" dt="2023-12-13T09:46:38.119" v="25" actId="113"/>
          <ac:spMkLst>
            <pc:docMk/>
            <pc:sldMk cId="660658640" sldId="258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421142F4-E7D3-429D-A9DD-E25FA2519042}" dt="2023-12-13T17:22:20.903" v="189" actId="6549"/>
        <pc:sldMkLst>
          <pc:docMk/>
          <pc:sldMk cId="4261790747" sldId="264"/>
        </pc:sldMkLst>
        <pc:spChg chg="mod">
          <ac:chgData name="Nicolás Rodríguez Uribe" userId="743eddab-4d2c-4c93-bdc4-e21608900313" providerId="ADAL" clId="{421142F4-E7D3-429D-A9DD-E25FA2519042}" dt="2023-12-13T17:22:20.903" v="189" actId="6549"/>
          <ac:spMkLst>
            <pc:docMk/>
            <pc:sldMk cId="4261790747" sldId="264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421142F4-E7D3-429D-A9DD-E25FA2519042}" dt="2023-12-13T17:20:43.568" v="184" actId="20577"/>
        <pc:sldMkLst>
          <pc:docMk/>
          <pc:sldMk cId="1837911322" sldId="272"/>
        </pc:sldMkLst>
        <pc:spChg chg="mod">
          <ac:chgData name="Nicolás Rodríguez Uribe" userId="743eddab-4d2c-4c93-bdc4-e21608900313" providerId="ADAL" clId="{421142F4-E7D3-429D-A9DD-E25FA2519042}" dt="2023-12-13T17:20:43.568" v="184" actId="20577"/>
          <ac:spMkLst>
            <pc:docMk/>
            <pc:sldMk cId="1837911322" sldId="272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421142F4-E7D3-429D-A9DD-E25FA2519042}" dt="2023-12-13T17:20:55.413" v="185" actId="6549"/>
        <pc:sldMkLst>
          <pc:docMk/>
          <pc:sldMk cId="3981138298" sldId="273"/>
        </pc:sldMkLst>
        <pc:spChg chg="mod">
          <ac:chgData name="Nicolás Rodríguez Uribe" userId="743eddab-4d2c-4c93-bdc4-e21608900313" providerId="ADAL" clId="{421142F4-E7D3-429D-A9DD-E25FA2519042}" dt="2023-12-13T17:20:55.413" v="185" actId="6549"/>
          <ac:spMkLst>
            <pc:docMk/>
            <pc:sldMk cId="3981138298" sldId="273"/>
            <ac:spMk id="5" creationId="{CA4367EF-420F-8AB9-B445-DF046B536613}"/>
          </ac:spMkLst>
        </pc:spChg>
      </pc:sldChg>
      <pc:sldChg chg="modSp mod">
        <pc:chgData name="Nicolás Rodríguez Uribe" userId="743eddab-4d2c-4c93-bdc4-e21608900313" providerId="ADAL" clId="{421142F4-E7D3-429D-A9DD-E25FA2519042}" dt="2023-12-13T17:23:07.058" v="194" actId="20577"/>
        <pc:sldMkLst>
          <pc:docMk/>
          <pc:sldMk cId="3525358714" sldId="274"/>
        </pc:sldMkLst>
        <pc:spChg chg="mod">
          <ac:chgData name="Nicolás Rodríguez Uribe" userId="743eddab-4d2c-4c93-bdc4-e21608900313" providerId="ADAL" clId="{421142F4-E7D3-429D-A9DD-E25FA2519042}" dt="2023-12-13T17:23:07.058" v="194" actId="20577"/>
          <ac:spMkLst>
            <pc:docMk/>
            <pc:sldMk cId="3525358714" sldId="274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421142F4-E7D3-429D-A9DD-E25FA2519042}" dt="2023-12-13T17:23:17.949" v="195" actId="47"/>
        <pc:sldMkLst>
          <pc:docMk/>
          <pc:sldMk cId="2043602122" sldId="275"/>
        </pc:sldMkLst>
      </pc:sldChg>
      <pc:sldChg chg="modSp add mod">
        <pc:chgData name="Nicolás Rodríguez Uribe" userId="743eddab-4d2c-4c93-bdc4-e21608900313" providerId="ADAL" clId="{421142F4-E7D3-429D-A9DD-E25FA2519042}" dt="2023-12-13T09:58:31.058" v="177" actId="20577"/>
        <pc:sldMkLst>
          <pc:docMk/>
          <pc:sldMk cId="2602508539" sldId="284"/>
        </pc:sldMkLst>
        <pc:spChg chg="mod">
          <ac:chgData name="Nicolás Rodríguez Uribe" userId="743eddab-4d2c-4c93-bdc4-e21608900313" providerId="ADAL" clId="{421142F4-E7D3-429D-A9DD-E25FA2519042}" dt="2023-12-13T09:58:31.058" v="177" actId="20577"/>
          <ac:spMkLst>
            <pc:docMk/>
            <pc:sldMk cId="2602508539" sldId="284"/>
            <ac:spMk id="4" creationId="{EC7282F1-25B7-6A2B-F234-CA687E2D4AE7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17:23:56.802" v="204" actId="20577"/>
        <pc:sldMkLst>
          <pc:docMk/>
          <pc:sldMk cId="3975307243" sldId="285"/>
        </pc:sldMkLst>
        <pc:spChg chg="mod">
          <ac:chgData name="Nicolás Rodríguez Uribe" userId="743eddab-4d2c-4c93-bdc4-e21608900313" providerId="ADAL" clId="{421142F4-E7D3-429D-A9DD-E25FA2519042}" dt="2023-12-13T09:58:19.945" v="157" actId="20577"/>
          <ac:spMkLst>
            <pc:docMk/>
            <pc:sldMk cId="3975307243" sldId="285"/>
            <ac:spMk id="4" creationId="{EC7282F1-25B7-6A2B-F234-CA687E2D4AE7}"/>
          </ac:spMkLst>
        </pc:spChg>
        <pc:spChg chg="mod">
          <ac:chgData name="Nicolás Rodríguez Uribe" userId="743eddab-4d2c-4c93-bdc4-e21608900313" providerId="ADAL" clId="{421142F4-E7D3-429D-A9DD-E25FA2519042}" dt="2023-12-13T17:23:56.802" v="204" actId="20577"/>
          <ac:spMkLst>
            <pc:docMk/>
            <pc:sldMk cId="3975307243" sldId="28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09:57:59.219" v="133" actId="20577"/>
        <pc:sldMkLst>
          <pc:docMk/>
          <pc:sldMk cId="3158656984" sldId="286"/>
        </pc:sldMkLst>
        <pc:spChg chg="mod">
          <ac:chgData name="Nicolás Rodríguez Uribe" userId="743eddab-4d2c-4c93-bdc4-e21608900313" providerId="ADAL" clId="{421142F4-E7D3-429D-A9DD-E25FA2519042}" dt="2023-12-13T09:57:59.219" v="133" actId="20577"/>
          <ac:spMkLst>
            <pc:docMk/>
            <pc:sldMk cId="3158656984" sldId="286"/>
            <ac:spMk id="4" creationId="{EC7282F1-25B7-6A2B-F234-CA687E2D4AE7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09:57:49.066" v="109" actId="20577"/>
        <pc:sldMkLst>
          <pc:docMk/>
          <pc:sldMk cId="3592212350" sldId="287"/>
        </pc:sldMkLst>
        <pc:spChg chg="mod">
          <ac:chgData name="Nicolás Rodríguez Uribe" userId="743eddab-4d2c-4c93-bdc4-e21608900313" providerId="ADAL" clId="{421142F4-E7D3-429D-A9DD-E25FA2519042}" dt="2023-12-13T09:57:49.066" v="109" actId="20577"/>
          <ac:spMkLst>
            <pc:docMk/>
            <pc:sldMk cId="3592212350" sldId="287"/>
            <ac:spMk id="4" creationId="{EC7282F1-25B7-6A2B-F234-CA687E2D4AE7}"/>
          </ac:spMkLst>
        </pc:spChg>
      </pc:sldChg>
      <pc:sldChg chg="add">
        <pc:chgData name="Nicolás Rodríguez Uribe" userId="743eddab-4d2c-4c93-bdc4-e21608900313" providerId="ADAL" clId="{421142F4-E7D3-429D-A9DD-E25FA2519042}" dt="2023-12-13T09:35:12.787" v="0"/>
        <pc:sldMkLst>
          <pc:docMk/>
          <pc:sldMk cId="783436584" sldId="288"/>
        </pc:sldMkLst>
      </pc:sldChg>
      <pc:sldChg chg="add">
        <pc:chgData name="Nicolás Rodríguez Uribe" userId="743eddab-4d2c-4c93-bdc4-e21608900313" providerId="ADAL" clId="{421142F4-E7D3-429D-A9DD-E25FA2519042}" dt="2023-12-13T09:35:12.787" v="0"/>
        <pc:sldMkLst>
          <pc:docMk/>
          <pc:sldMk cId="1890283114" sldId="289"/>
        </pc:sldMkLst>
      </pc:sldChg>
      <pc:sldChg chg="add">
        <pc:chgData name="Nicolás Rodríguez Uribe" userId="743eddab-4d2c-4c93-bdc4-e21608900313" providerId="ADAL" clId="{421142F4-E7D3-429D-A9DD-E25FA2519042}" dt="2023-12-13T09:35:12.787" v="0"/>
        <pc:sldMkLst>
          <pc:docMk/>
          <pc:sldMk cId="4269697420" sldId="290"/>
        </pc:sldMkLst>
      </pc:sldChg>
      <pc:sldChg chg="add del">
        <pc:chgData name="Nicolás Rodríguez Uribe" userId="743eddab-4d2c-4c93-bdc4-e21608900313" providerId="ADAL" clId="{421142F4-E7D3-429D-A9DD-E25FA2519042}" dt="2023-12-13T09:48:13.206" v="32" actId="47"/>
        <pc:sldMkLst>
          <pc:docMk/>
          <pc:sldMk cId="1824104244" sldId="300"/>
        </pc:sldMkLst>
      </pc:sldChg>
      <pc:sldChg chg="add del">
        <pc:chgData name="Nicolás Rodríguez Uribe" userId="743eddab-4d2c-4c93-bdc4-e21608900313" providerId="ADAL" clId="{421142F4-E7D3-429D-A9DD-E25FA2519042}" dt="2023-12-13T09:48:55.403" v="67" actId="47"/>
        <pc:sldMkLst>
          <pc:docMk/>
          <pc:sldMk cId="216289859" sldId="301"/>
        </pc:sldMkLst>
      </pc:sldChg>
      <pc:sldChg chg="modSp add mod">
        <pc:chgData name="Nicolás Rodríguez Uribe" userId="743eddab-4d2c-4c93-bdc4-e21608900313" providerId="ADAL" clId="{421142F4-E7D3-429D-A9DD-E25FA2519042}" dt="2023-12-13T09:47:27.405" v="28" actId="113"/>
        <pc:sldMkLst>
          <pc:docMk/>
          <pc:sldMk cId="1828286163" sldId="302"/>
        </pc:sldMkLst>
        <pc:spChg chg="mod">
          <ac:chgData name="Nicolás Rodríguez Uribe" userId="743eddab-4d2c-4c93-bdc4-e21608900313" providerId="ADAL" clId="{421142F4-E7D3-429D-A9DD-E25FA2519042}" dt="2023-12-13T09:47:27.405" v="28" actId="113"/>
          <ac:spMkLst>
            <pc:docMk/>
            <pc:sldMk cId="1828286163" sldId="302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09:48:01.724" v="31" actId="113"/>
        <pc:sldMkLst>
          <pc:docMk/>
          <pc:sldMk cId="103764312" sldId="303"/>
        </pc:sldMkLst>
        <pc:spChg chg="mod">
          <ac:chgData name="Nicolás Rodríguez Uribe" userId="743eddab-4d2c-4c93-bdc4-e21608900313" providerId="ADAL" clId="{421142F4-E7D3-429D-A9DD-E25FA2519042}" dt="2023-12-13T09:48:01.724" v="31" actId="113"/>
          <ac:spMkLst>
            <pc:docMk/>
            <pc:sldMk cId="103764312" sldId="303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09:56:49.613" v="70" actId="113"/>
        <pc:sldMkLst>
          <pc:docMk/>
          <pc:sldMk cId="4083067425" sldId="304"/>
        </pc:sldMkLst>
        <pc:spChg chg="mod">
          <ac:chgData name="Nicolás Rodríguez Uribe" userId="743eddab-4d2c-4c93-bdc4-e21608900313" providerId="ADAL" clId="{421142F4-E7D3-429D-A9DD-E25FA2519042}" dt="2023-12-13T09:56:49.613" v="70" actId="113"/>
          <ac:spMkLst>
            <pc:docMk/>
            <pc:sldMk cId="4083067425" sldId="304"/>
            <ac:spMk id="5" creationId="{CA4367EF-420F-8AB9-B445-DF046B536613}"/>
          </ac:spMkLst>
        </pc:spChg>
      </pc:sldChg>
      <pc:sldChg chg="modSp add del mod">
        <pc:chgData name="Nicolás Rodríguez Uribe" userId="743eddab-4d2c-4c93-bdc4-e21608900313" providerId="ADAL" clId="{421142F4-E7D3-429D-A9DD-E25FA2519042}" dt="2023-12-15T10:06:42.947" v="356" actId="47"/>
        <pc:sldMkLst>
          <pc:docMk/>
          <pc:sldMk cId="2285929256" sldId="305"/>
        </pc:sldMkLst>
        <pc:spChg chg="mod">
          <ac:chgData name="Nicolás Rodríguez Uribe" userId="743eddab-4d2c-4c93-bdc4-e21608900313" providerId="ADAL" clId="{421142F4-E7D3-429D-A9DD-E25FA2519042}" dt="2023-12-13T09:57:13.139" v="72" actId="113"/>
          <ac:spMkLst>
            <pc:docMk/>
            <pc:sldMk cId="2285929256" sldId="305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17:20:18.576" v="180" actId="113"/>
        <pc:sldMkLst>
          <pc:docMk/>
          <pc:sldMk cId="677973202" sldId="306"/>
        </pc:sldMkLst>
        <pc:spChg chg="mod">
          <ac:chgData name="Nicolás Rodríguez Uribe" userId="743eddab-4d2c-4c93-bdc4-e21608900313" providerId="ADAL" clId="{421142F4-E7D3-429D-A9DD-E25FA2519042}" dt="2023-12-13T17:20:18.576" v="180" actId="113"/>
          <ac:spMkLst>
            <pc:docMk/>
            <pc:sldMk cId="677973202" sldId="306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17:38:08.168" v="288" actId="20577"/>
        <pc:sldMkLst>
          <pc:docMk/>
          <pc:sldMk cId="4279226659" sldId="307"/>
        </pc:sldMkLst>
        <pc:spChg chg="mod">
          <ac:chgData name="Nicolás Rodríguez Uribe" userId="743eddab-4d2c-4c93-bdc4-e21608900313" providerId="ADAL" clId="{421142F4-E7D3-429D-A9DD-E25FA2519042}" dt="2023-12-13T17:38:08.168" v="288" actId="20577"/>
          <ac:spMkLst>
            <pc:docMk/>
            <pc:sldMk cId="4279226659" sldId="307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17:41:17.554" v="351" actId="20577"/>
        <pc:sldMkLst>
          <pc:docMk/>
          <pc:sldMk cId="3901532038" sldId="308"/>
        </pc:sldMkLst>
        <pc:spChg chg="mod">
          <ac:chgData name="Nicolás Rodríguez Uribe" userId="743eddab-4d2c-4c93-bdc4-e21608900313" providerId="ADAL" clId="{421142F4-E7D3-429D-A9DD-E25FA2519042}" dt="2023-12-13T17:41:17.554" v="351" actId="20577"/>
          <ac:spMkLst>
            <pc:docMk/>
            <pc:sldMk cId="3901532038" sldId="308"/>
            <ac:spMk id="5" creationId="{CA4367EF-420F-8AB9-B445-DF046B536613}"/>
          </ac:spMkLst>
        </pc:spChg>
      </pc:sldChg>
      <pc:sldChg chg="modSp add mod">
        <pc:chgData name="Nicolás Rodríguez Uribe" userId="743eddab-4d2c-4c93-bdc4-e21608900313" providerId="ADAL" clId="{421142F4-E7D3-429D-A9DD-E25FA2519042}" dt="2023-12-13T17:40:53.458" v="346" actId="20577"/>
        <pc:sldMkLst>
          <pc:docMk/>
          <pc:sldMk cId="3983067004" sldId="309"/>
        </pc:sldMkLst>
        <pc:spChg chg="mod">
          <ac:chgData name="Nicolás Rodríguez Uribe" userId="743eddab-4d2c-4c93-bdc4-e21608900313" providerId="ADAL" clId="{421142F4-E7D3-429D-A9DD-E25FA2519042}" dt="2023-12-13T17:40:53.458" v="346" actId="20577"/>
          <ac:spMkLst>
            <pc:docMk/>
            <pc:sldMk cId="3983067004" sldId="309"/>
            <ac:spMk id="5" creationId="{CA4367EF-420F-8AB9-B445-DF046B536613}"/>
          </ac:spMkLst>
        </pc:spChg>
      </pc:sldChg>
      <pc:sldChg chg="addSp modSp add ord">
        <pc:chgData name="Nicolás Rodríguez Uribe" userId="743eddab-4d2c-4c93-bdc4-e21608900313" providerId="ADAL" clId="{421142F4-E7D3-429D-A9DD-E25FA2519042}" dt="2023-12-15T10:03:07.226" v="355"/>
        <pc:sldMkLst>
          <pc:docMk/>
          <pc:sldMk cId="3719678869" sldId="310"/>
        </pc:sldMkLst>
        <pc:spChg chg="add mod">
          <ac:chgData name="Nicolás Rodríguez Uribe" userId="743eddab-4d2c-4c93-bdc4-e21608900313" providerId="ADAL" clId="{421142F4-E7D3-429D-A9DD-E25FA2519042}" dt="2023-12-15T10:03:07.226" v="355"/>
          <ac:spMkLst>
            <pc:docMk/>
            <pc:sldMk cId="3719678869" sldId="310"/>
            <ac:spMk id="4" creationId="{B75AF6AD-91CD-1659-B2C2-1352DE507A2E}"/>
          </ac:spMkLst>
        </pc:spChg>
      </pc:sldChg>
    </pc:docChg>
  </pc:docChgLst>
  <pc:docChgLst>
    <pc:chgData name="Nicolás Rodríguez Uribe" userId="743eddab-4d2c-4c93-bdc4-e21608900313" providerId="ADAL" clId="{C6AB4CBA-52BC-4F4C-A239-5B3F711D37A2}"/>
    <pc:docChg chg="undo custSel delSld modSld">
      <pc:chgData name="Nicolás Rodríguez Uribe" userId="743eddab-4d2c-4c93-bdc4-e21608900313" providerId="ADAL" clId="{C6AB4CBA-52BC-4F4C-A239-5B3F711D37A2}" dt="2023-12-10T20:33:39.063" v="22" actId="6549"/>
      <pc:docMkLst>
        <pc:docMk/>
      </pc:docMkLst>
      <pc:sldChg chg="modSp mod">
        <pc:chgData name="Nicolás Rodríguez Uribe" userId="743eddab-4d2c-4c93-bdc4-e21608900313" providerId="ADAL" clId="{C6AB4CBA-52BC-4F4C-A239-5B3F711D37A2}" dt="2023-12-10T20:33:39.063" v="22" actId="6549"/>
        <pc:sldMkLst>
          <pc:docMk/>
          <pc:sldMk cId="2047059153" sldId="257"/>
        </pc:sldMkLst>
        <pc:spChg chg="mod">
          <ac:chgData name="Nicolás Rodríguez Uribe" userId="743eddab-4d2c-4c93-bdc4-e21608900313" providerId="ADAL" clId="{C6AB4CBA-52BC-4F4C-A239-5B3F711D37A2}" dt="2023-12-10T20:33:39.063" v="22" actId="6549"/>
          <ac:spMkLst>
            <pc:docMk/>
            <pc:sldMk cId="2047059153" sldId="257"/>
            <ac:spMk id="5" creationId="{CA4367EF-420F-8AB9-B445-DF046B536613}"/>
          </ac:spMkLst>
        </pc:spChg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734335316" sldId="258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1470456026" sldId="259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688925513" sldId="260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663683325" sldId="261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597711926" sldId="262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321161837" sldId="263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088834956" sldId="264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652497268" sldId="265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904751949" sldId="266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764331994" sldId="267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624965748" sldId="269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1972649456" sldId="270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72266134" sldId="271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1349558903" sldId="272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063157504" sldId="273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940571075" sldId="274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798182116" sldId="275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4240519041" sldId="276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22466701" sldId="277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167092075" sldId="278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1044414247" sldId="279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871044565" sldId="280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362103022" sldId="281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4049235138" sldId="282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4132345717" sldId="283"/>
        </pc:sldMkLst>
      </pc:sldChg>
      <pc:sldChg chg="del">
        <pc:chgData name="Nicolás Rodríguez Uribe" userId="743eddab-4d2c-4c93-bdc4-e21608900313" providerId="ADAL" clId="{C6AB4CBA-52BC-4F4C-A239-5B3F711D37A2}" dt="2023-12-10T20:32:37.772" v="0" actId="47"/>
        <pc:sldMkLst>
          <pc:docMk/>
          <pc:sldMk cId="2874041291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702EC-E07C-461F-9AE8-5D13CA0BA2CF}" type="datetimeFigureOut">
              <a:rPr lang="es-ES" smtClean="0"/>
              <a:t>15/12/2023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F779-D5B0-4629-AB7B-680D4D369FE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9881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7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338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171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009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990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22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73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36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049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617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249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706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F779-D5B0-4629-AB7B-680D4D369FE4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1000" y="-32400"/>
            <a:ext cx="7707240" cy="1045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30" b="1" spc="-1">
                <a:solidFill>
                  <a:srgbClr val="C9211E"/>
                </a:solidFill>
                <a:latin typeface="Corbel"/>
              </a:rPr>
              <a:t>Click to edit the title text format</a:t>
            </a:r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65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F8D0B-7D4B-E666-8770-B405641A4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9693F-C037-2ED3-238C-59757025D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A11E-D207-634F-1812-FA49BA5F3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C71BE-8CCC-3FD2-3770-AB54B87D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622D5-36C6-757A-387B-1A255AF6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50AB4-5925-1D12-BB30-61C8758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52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8B80-6FB8-4A7B-9AE7-1A9B8F0E1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144E-F330-8DF6-B188-D57EF50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775CD-FF03-06C8-9E6A-DF0AA194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646A-D311-85B8-9B71-706570C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5B12D-256D-B13A-FED2-7BDC044E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58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6CED6-CBDC-6A37-56B8-59DE82781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150ED-655B-9BD2-AB90-6036CBBA3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4ED52-E73C-8B75-7148-F8769BC3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323D7-281F-1469-F5FF-5CAAF371C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39D2C-2BCA-A1B3-7BDA-192D772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000" b="0" strike="noStrike" spc="-1">
              <a:solidFill>
                <a:srgbClr val="4C4C4C"/>
              </a:solidFill>
              <a:latin typeface="Arial"/>
            </a:endParaRPr>
          </a:p>
        </p:txBody>
      </p:sp>
      <p:sp>
        <p:nvSpPr>
          <p:cNvPr id="534" name="PlaceHolder 2"/>
          <p:cNvSpPr>
            <a:spLocks noGrp="1"/>
          </p:cNvSpPr>
          <p:nvPr>
            <p:ph type="body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4C4C4C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79571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66880" y="485640"/>
            <a:ext cx="10972320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419040" y="1582560"/>
            <a:ext cx="1125168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sz="3600">
                <a:latin typeface="Söhne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078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>
            <a:extLst>
              <a:ext uri="{FF2B5EF4-FFF2-40B4-BE49-F238E27FC236}">
                <a16:creationId xmlns:a16="http://schemas.microsoft.com/office/drawing/2014/main" id="{CF33EC33-4B36-5544-9724-F18BD395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defRPr baseline="0">
                <a:solidFill>
                  <a:srgbClr val="CB0017"/>
                </a:solidFill>
                <a:latin typeface="Söhne"/>
                <a:cs typeface="Times New Roman" panose="02020603050405020304" pitchFamily="18" charset="0"/>
              </a:defRPr>
            </a:lvl1pPr>
          </a:lstStyle>
          <a:p>
            <a:endParaRPr lang="en-US" sz="4000" b="0" strike="noStrike" spc="-1" dirty="0">
              <a:solidFill>
                <a:srgbClr val="4C4C4C"/>
              </a:solidFill>
              <a:latin typeface="Arial"/>
            </a:endParaRPr>
          </a:p>
        </p:txBody>
      </p:sp>
      <p:sp>
        <p:nvSpPr>
          <p:cNvPr id="8" name="PlaceHolder 2">
            <a:extLst>
              <a:ext uri="{FF2B5EF4-FFF2-40B4-BE49-F238E27FC236}">
                <a16:creationId xmlns:a16="http://schemas.microsoft.com/office/drawing/2014/main" id="{2D9FF66F-DA14-FCE2-B527-D7226B720291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8438760" cy="4589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>
              <a:buClr>
                <a:srgbClr val="CB0017"/>
              </a:buClr>
              <a:defRPr sz="3600">
                <a:latin typeface="Söhne"/>
                <a:cs typeface="Quire Sans" panose="020B0502040400020003" pitchFamily="34" charset="0"/>
              </a:defRPr>
            </a:lvl1pPr>
          </a:lstStyle>
          <a:p>
            <a:pPr algn="ctr"/>
            <a:endParaRPr lang="es-ES" sz="3200" b="0" strike="noStrike" spc="-1" dirty="0">
              <a:latin typeface="Arial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334EBA95-125B-D05D-FC5C-899BD5F0D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200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95CC8-A8B5-153C-387B-906BCA324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10E74-379E-DFFC-0CD6-7865C3EB33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249F8-8CED-49DB-4A36-38A4741A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5BF5B-9580-AADF-8A41-8927D24E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139A4-7ED7-07BB-F5AD-A8AED068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243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5D047-47C2-51D3-4BA2-71DFD9AD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C5E2A-74F2-9775-48CE-783554DA4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EF781-E97E-76AB-9533-57F2BAE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81BD4-4894-5A50-FCD2-1D1511A5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21FC9-95F2-A4EB-C630-8D27FBFB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91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31EA-D083-FBBA-E9E7-1B41D0DA8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CA69D-261F-5C51-60DD-0F399D537B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5E8B0-BDB4-44A9-133D-905D48790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3AD7-6A4C-8FA9-4019-7AE639CF55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61B42-98D9-06C5-7CA2-2999DF970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757B7-CEF7-1374-D6C1-0F60AD76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4556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FCA69-EA6C-DEF3-35CF-A1FEDBAC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CBB7-AD4F-9E69-9350-B6BB6C87F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9B408-E54C-C120-351C-ADF62E3DB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0F3A9-2703-E2F8-D325-F3C66B390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A3AC-4A4A-38DB-3C55-2949F77DF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6D448-7913-48EF-A229-8EF36966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2FD8A2-DDC8-0994-DD38-BE6522DB3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6604F-1596-5A14-F4C1-EA5F6824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92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D1C7-FF8C-6D82-4401-A2FE6BC6F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B3122-0C49-B387-2BCA-F1186DCA2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A8D1A-6574-5307-649D-385660C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A628D-8D58-A983-234A-DCFC16A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FA6C5-B9EA-25C7-94B3-D75AD816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750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FB29-EE28-1FF6-A336-53F8933BA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B5199-96BF-8044-C8D5-70C4BF5E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898AD-B888-296D-76E7-A46DD664E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152C9-DB55-9313-1628-97529437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455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AFD53-DDB4-0EE7-C123-509F554E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5C9E7-B3BD-2ACB-ACE2-0EAAE6C90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038FD-C168-07B7-5987-03463408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1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F82C-B5DA-DFAE-80E9-CBE4E23E5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6CD57-CF33-646B-8329-499DB7451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22226-BEF8-5683-D7B3-D3363AFCD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20B1-D414-675F-F01E-2C8AC7CB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FFE63-3DEC-49A6-9DFB-790BEE28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837C-F940-108D-7F2C-31C639B0D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556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427A7-3F23-467C-8616-7121B12B3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D91AA2-ADEA-10E8-81DD-881A11CD4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EA926-0DD8-CF86-2EA4-C346B30F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38F60-39E5-F038-7F8F-07CF4D9E0F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A2252-DE85-B5CE-51E2-5A329F525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DF584-02F0-19E4-2E13-29A4F210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575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0820-8AF5-1E62-A046-581DDD2EB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DCB83-EE90-B3E7-A5CD-1F1B07EA4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6954F-0589-4A6E-CB12-0A23C3D9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099D2-DEEE-0772-FEF5-C93A4E5AE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CF78-BDE4-E25C-F6BA-FE9C55501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525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408B8-C8D0-56C0-7ADE-57053860F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0286-59AE-7C4B-9F0D-6CEE2EE4C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9BE8F-27A8-7563-78F6-A303A12B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8FFC5-0357-FEE2-66E9-CB9473EC1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61434-0845-A838-1902-F6CA77DF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8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7145-6311-8478-4FF7-D964F8F3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8FBBC-9E14-8DB7-2CA1-835C9896E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9699-8A00-88D9-B1DA-1C194D93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0647-4942-555F-A334-688EAC6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6270B-76B8-6034-3DA6-878CAE23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48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28E6-5315-658B-260B-43AFB7E1D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2F821F-7548-D1D0-F853-863218B52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F3738-90A6-9CAA-F629-161B12E4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12FF1-B294-B9EB-4BDC-FD0CDA586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63D2-B3E9-FC0E-DC80-D89DCF84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646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D7DC-C609-4F62-9402-FA01774D0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69BD2-6EA3-D38F-2EE6-D0337B75E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B930B-821A-DACC-46B1-2C4B44FA9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30C28-974B-5FBA-39BA-674E4C645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7E487-BB42-8861-8121-E3DF322A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8FB79-FECB-1F4F-1E22-E483A93C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11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4361-DDC6-5281-819C-051FD5BB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02A9B-ED8C-3B5F-61F0-67161A06D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3908-5FBA-8654-5AAE-F38D704C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86522-7A99-52DC-97AE-A3BE58E111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424D9E-D06B-A8A3-FD52-E4914CE5E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2C0DCD-2AFF-20AC-C265-B591B668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1596A-33D9-57E1-4016-CB5A7A26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EBFF1-6E55-CE88-90B0-436882A93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356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1B069-34E6-4EF8-6989-AE89B0E3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40D5A3-F6E9-A050-6D11-23EA05AE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829F4-71C0-1EBC-34DB-DCD844C6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F14FC-572B-BFB3-6C75-273644F6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5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2AFD6D-4A03-2E52-F752-09F4BA7D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BE0D27-AFCE-0129-073A-5A797842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C85E6-E347-9B1E-5226-38860035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83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AD72-9E19-D0CC-786B-B37166261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508C-7E02-B1E3-022C-17723B9D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F22AD-2331-0D47-84A4-016D608CE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296F-6ED9-4BFB-BDEE-3671C0A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6C4D4-C338-D94E-D6A0-50E0EE3B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2C79D-78F2-790B-359F-F64B3296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324974-C436-48CA-B88D-B19CF92BA8D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3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8 Rectángulo_2">
            <a:extLst>
              <a:ext uri="{FF2B5EF4-FFF2-40B4-BE49-F238E27FC236}">
                <a16:creationId xmlns:a16="http://schemas.microsoft.com/office/drawing/2014/main" id="{A30849E4-1099-6697-4E31-94A70AAD25E3}"/>
              </a:ext>
            </a:extLst>
          </p:cNvPr>
          <p:cNvSpPr/>
          <p:nvPr userDrawn="1"/>
        </p:nvSpPr>
        <p:spPr>
          <a:xfrm>
            <a:off x="-1" y="5949756"/>
            <a:ext cx="12192001" cy="928315"/>
          </a:xfrm>
          <a:prstGeom prst="rect">
            <a:avLst/>
          </a:prstGeom>
          <a:solidFill>
            <a:srgbClr val="000000"/>
          </a:solidFill>
          <a:ln w="50760">
            <a:noFill/>
          </a:ln>
          <a:effectLst>
            <a:outerShdw dist="25560" dir="5400000">
              <a:srgbClr val="000000">
                <a:alpha val="4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s-ES" dirty="0"/>
          </a:p>
        </p:txBody>
      </p:sp>
      <p:sp>
        <p:nvSpPr>
          <p:cNvPr id="8" name="32 Rectángulo">
            <a:extLst>
              <a:ext uri="{FF2B5EF4-FFF2-40B4-BE49-F238E27FC236}">
                <a16:creationId xmlns:a16="http://schemas.microsoft.com/office/drawing/2014/main" id="{E3C80A5F-50DD-A4E3-3250-3998DCB8EB25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0A10D2B2-6AA0-9A2F-0926-113B081EE13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14799" y="5018956"/>
            <a:ext cx="39624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3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 Rectángulo">
            <a:extLst>
              <a:ext uri="{FF2B5EF4-FFF2-40B4-BE49-F238E27FC236}">
                <a16:creationId xmlns:a16="http://schemas.microsoft.com/office/drawing/2014/main" id="{2B9908EF-321C-44D3-7683-85AE0E35EE64}"/>
              </a:ext>
            </a:extLst>
          </p:cNvPr>
          <p:cNvSpPr/>
          <p:nvPr userDrawn="1"/>
        </p:nvSpPr>
        <p:spPr>
          <a:xfrm flipV="1">
            <a:off x="359" y="-11164"/>
            <a:ext cx="12191641" cy="25343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32 Rectángulo">
            <a:extLst>
              <a:ext uri="{FF2B5EF4-FFF2-40B4-BE49-F238E27FC236}">
                <a16:creationId xmlns:a16="http://schemas.microsoft.com/office/drawing/2014/main" id="{FBCB3CC0-E4BC-B4E6-51BD-CB7EFB49383B}"/>
              </a:ext>
            </a:extLst>
          </p:cNvPr>
          <p:cNvSpPr/>
          <p:nvPr userDrawn="1"/>
        </p:nvSpPr>
        <p:spPr>
          <a:xfrm>
            <a:off x="0" y="992658"/>
            <a:ext cx="12191641" cy="45719"/>
          </a:xfrm>
          <a:prstGeom prst="rect">
            <a:avLst/>
          </a:prstGeom>
          <a:solidFill>
            <a:srgbClr val="CB0017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0C145F7-DDE3-95E4-AD7A-88BB9D98F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813875" y="6505020"/>
            <a:ext cx="524774" cy="365125"/>
          </a:xfrm>
          <a:prstGeom prst="rect">
            <a:avLst/>
          </a:prstGeom>
        </p:spPr>
        <p:txBody>
          <a:bodyPr/>
          <a:lstStyle/>
          <a:p>
            <a:fld id="{C3C68E28-6A0B-4E0D-A95D-AA2B793B866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53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as.rodriguez@urjc.e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Orientación a servicios y soluciones de SSDD orientadas a servicios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4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Virtualización y computación en la nube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En la infraestructura de TI:</a:t>
            </a:r>
          </a:p>
          <a:p>
            <a:pPr lvl="1"/>
            <a:r>
              <a:rPr lang="es-ES" dirty="0"/>
              <a:t>Piedra angular en la modernización de la infraestructura de TI.</a:t>
            </a:r>
          </a:p>
          <a:p>
            <a:pPr lvl="1"/>
            <a:r>
              <a:rPr lang="es-ES" dirty="0"/>
              <a:t>Importancia en la consolidación de servidores, optimización de recursos y reducción de costos operativos.</a:t>
            </a:r>
          </a:p>
          <a:p>
            <a:r>
              <a:rPr lang="es-ES" dirty="0"/>
              <a:t>Computación en la Nube:</a:t>
            </a:r>
          </a:p>
          <a:p>
            <a:pPr lvl="1"/>
            <a:r>
              <a:rPr lang="es-ES" dirty="0"/>
              <a:t>Virtualización como base para los servicios en la nube (IaaS, PaaS, SaaS).</a:t>
            </a:r>
          </a:p>
          <a:p>
            <a:pPr lvl="1"/>
            <a:r>
              <a:rPr lang="es-ES" dirty="0"/>
              <a:t>Ejemplos de proveedores de nube que dependen de la virtualización, como AWS, Azure, y Google Cloud.</a:t>
            </a:r>
          </a:p>
          <a:p>
            <a:r>
              <a:rPr lang="es-ES" dirty="0"/>
              <a:t>Impacto en la flexibilidad y agilidad empresarial:</a:t>
            </a:r>
          </a:p>
          <a:p>
            <a:pPr lvl="1"/>
            <a:r>
              <a:rPr lang="es-ES" dirty="0"/>
              <a:t>La virtualización permite a las empresas desplegar y gestionar aplicaciones y servicios rápidamente.</a:t>
            </a:r>
          </a:p>
          <a:p>
            <a:pPr lvl="1"/>
            <a:r>
              <a:rPr lang="es-ES" dirty="0"/>
              <a:t>Facilita la escalabilidad y adaptabilidad ante cambios en la demanda y necesidades del negocio.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18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Continuidad del negocio y recuperación ante desastres:</a:t>
            </a:r>
          </a:p>
          <a:p>
            <a:pPr lvl="1"/>
            <a:r>
              <a:rPr lang="es-ES" dirty="0"/>
              <a:t>Simplificación de la copia de seguridad y recuperación de datos.</a:t>
            </a:r>
          </a:p>
          <a:p>
            <a:pPr lvl="1"/>
            <a:r>
              <a:rPr lang="es-ES" dirty="0"/>
              <a:t>Mejora de la resistencia empresarial a través de la replicación virtual y las estrategias de recuperación ante desastres.</a:t>
            </a:r>
          </a:p>
          <a:p>
            <a:r>
              <a:rPr lang="es-ES" dirty="0"/>
              <a:t>Avance en la innovación y el desarrollo de software:</a:t>
            </a:r>
          </a:p>
          <a:p>
            <a:pPr lvl="1"/>
            <a:r>
              <a:rPr lang="es-ES" dirty="0"/>
              <a:t>Importancia en el desarrollo, prueba y despliegue de software (contenedores, entornos virtuales).</a:t>
            </a:r>
          </a:p>
          <a:p>
            <a:pPr lvl="1"/>
            <a:r>
              <a:rPr lang="es-ES" dirty="0"/>
              <a:t>Facilita la implementación de DevOps y metodologías ágiles.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014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Introducción a la virtualización</a:t>
            </a:r>
          </a:p>
          <a:p>
            <a:r>
              <a:rPr lang="es-ES" b="1" dirty="0"/>
              <a:t>Beneficios de la virtualización en SSDD</a:t>
            </a:r>
          </a:p>
          <a:p>
            <a:r>
              <a:rPr lang="es-ES" dirty="0"/>
              <a:t>Tipos de virtualización aplicados a SSDD</a:t>
            </a:r>
          </a:p>
          <a:p>
            <a:r>
              <a:rPr lang="es-ES" dirty="0"/>
              <a:t>Herramientas y tecnologías relevantes</a:t>
            </a:r>
          </a:p>
          <a:p>
            <a:r>
              <a:rPr lang="es-ES" dirty="0"/>
              <a:t>Contenedores (Docker, </a:t>
            </a:r>
            <a:r>
              <a:rPr lang="es-ES" dirty="0" err="1"/>
              <a:t>Kubernetes</a:t>
            </a:r>
            <a:r>
              <a:rPr lang="es-E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286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Beneficios de la virtualización en SSDD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Mejora de la eficiencia y utilización de recursos:</a:t>
            </a:r>
          </a:p>
          <a:p>
            <a:pPr lvl="1"/>
            <a:r>
              <a:rPr lang="es-ES" dirty="0"/>
              <a:t>La virtualización permite una mejor utilización del </a:t>
            </a:r>
            <a:r>
              <a:rPr lang="es-ES" dirty="0" err="1"/>
              <a:t>hw</a:t>
            </a:r>
            <a:r>
              <a:rPr lang="es-ES" dirty="0"/>
              <a:t>, reduciendo la cantidad de recursos físicos necesarios.</a:t>
            </a:r>
          </a:p>
          <a:p>
            <a:pPr lvl="1"/>
            <a:r>
              <a:rPr lang="es-ES" dirty="0"/>
              <a:t>Aumenta la eficiencia energética al consolidar servidores y reducir el consumo de energía en centros de datos.</a:t>
            </a:r>
          </a:p>
          <a:p>
            <a:r>
              <a:rPr lang="es-ES" dirty="0"/>
              <a:t>Flexibilidad y escalabilidad:</a:t>
            </a:r>
          </a:p>
          <a:p>
            <a:pPr lvl="1"/>
            <a:r>
              <a:rPr lang="es-ES" dirty="0"/>
              <a:t>Facilita la escalabilidad rápida de recursos y servicios sin la necesidad de </a:t>
            </a:r>
            <a:r>
              <a:rPr lang="es-ES" dirty="0" err="1"/>
              <a:t>hw</a:t>
            </a:r>
            <a:r>
              <a:rPr lang="es-ES" dirty="0"/>
              <a:t> adicional.</a:t>
            </a:r>
          </a:p>
          <a:p>
            <a:pPr lvl="1"/>
            <a:r>
              <a:rPr lang="es-ES" dirty="0"/>
              <a:t>Permite una rápida reconfiguración de recursos para adaptarse a las cambiantes demandas del negocio.</a:t>
            </a:r>
          </a:p>
          <a:p>
            <a:r>
              <a:rPr lang="es-ES" dirty="0"/>
              <a:t>Aislamiento y seguridad:</a:t>
            </a:r>
          </a:p>
          <a:p>
            <a:pPr lvl="1"/>
            <a:r>
              <a:rPr lang="es-ES" dirty="0"/>
              <a:t>Cada máquina virtual opera de manera aislada, lo que reduce el riesgo de fallas y mejora la seguridad.</a:t>
            </a:r>
          </a:p>
          <a:p>
            <a:pPr lvl="1"/>
            <a:r>
              <a:rPr lang="es-ES" dirty="0"/>
              <a:t>Facilita la implementación de políticas de seguridad y recuperación ante desastres.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Beneficios de la virtualización en SSDD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Reducción de costes:</a:t>
            </a:r>
          </a:p>
          <a:p>
            <a:pPr lvl="1"/>
            <a:r>
              <a:rPr lang="es-ES" dirty="0"/>
              <a:t>Menor necesidad de inversión en hardware físico y mantenimiento asociado.</a:t>
            </a:r>
          </a:p>
          <a:p>
            <a:pPr lvl="1"/>
            <a:r>
              <a:rPr lang="es-ES" dirty="0"/>
              <a:t>Reduce los costes operativos relacionados con la energía y la gestión de centros de datos.</a:t>
            </a:r>
          </a:p>
          <a:p>
            <a:r>
              <a:rPr lang="es-ES" dirty="0"/>
              <a:t>Agilidad en el desarrollo y pruebas:</a:t>
            </a:r>
          </a:p>
          <a:p>
            <a:pPr lvl="1"/>
            <a:r>
              <a:rPr lang="es-ES" dirty="0"/>
              <a:t>Permite a los desarrolladores y probadores crear y desplegar rápidamente entornos replicables y consistentes.</a:t>
            </a:r>
          </a:p>
          <a:p>
            <a:pPr lvl="1"/>
            <a:r>
              <a:rPr lang="es-ES" dirty="0"/>
              <a:t>Facilita el desarrollo y las pruebas de aplicaciones en múltiples entornos sin requerir múltiples configuraciones de hardware.</a:t>
            </a:r>
          </a:p>
          <a:p>
            <a:r>
              <a:rPr lang="es-ES" dirty="0"/>
              <a:t>Continuidad del negocio y recuperación ante desastres:</a:t>
            </a:r>
          </a:p>
          <a:p>
            <a:pPr lvl="1"/>
            <a:r>
              <a:rPr lang="es-ES" dirty="0"/>
              <a:t>La virtualización permite estrategias más efectivas y eficientes para la continuidad del negocio y la recuperación ante desastres.</a:t>
            </a:r>
          </a:p>
          <a:p>
            <a:pPr lvl="1"/>
            <a:r>
              <a:rPr lang="es-ES" dirty="0"/>
              <a:t>Facilita la replicación rápida de entornos virtuales y la recuperación de datos.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154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Beneficios de la virtualización en SSDD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IaaS proporciona recursos de computación virtualizados a través de Internet. </a:t>
            </a:r>
          </a:p>
          <a:p>
            <a:r>
              <a:rPr lang="es-ES" dirty="0"/>
              <a:t>Se trata de una infraestructura de TI completa, incluyendo servidores virtuales, almacenamiento, redes y sistemas operativos.</a:t>
            </a:r>
          </a:p>
          <a:p>
            <a:r>
              <a:rPr lang="es-ES" dirty="0"/>
              <a:t>Características clave:</a:t>
            </a:r>
          </a:p>
          <a:p>
            <a:pPr lvl="1"/>
            <a:r>
              <a:rPr lang="es-ES" dirty="0"/>
              <a:t>Flexibilidad y control sobre la infraestructura de TI.</a:t>
            </a:r>
          </a:p>
          <a:p>
            <a:pPr lvl="1"/>
            <a:r>
              <a:rPr lang="es-ES" dirty="0"/>
              <a:t>Escalabilidad para ajustar recursos según la demanda.</a:t>
            </a:r>
          </a:p>
          <a:p>
            <a:pPr lvl="1"/>
            <a:r>
              <a:rPr lang="es-ES" dirty="0"/>
              <a:t>Modelo de pago por uso: los usuarios pagan solo por los recursos que utilizan.</a:t>
            </a:r>
          </a:p>
          <a:p>
            <a:r>
              <a:rPr lang="es-ES" dirty="0"/>
              <a:t>Ejemplos: MS Azure, AWS, Google Cloud </a:t>
            </a:r>
            <a:r>
              <a:rPr lang="es-ES" dirty="0" err="1"/>
              <a:t>Plataform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226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Beneficios de la virtualización en SSDD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PaaS proporciona un entorno de desarrollo y despliegue en la nube, incluyendo herramientas para el desarrollo de aplicaciones, bases de datos, sistemas de gestión de contenido y más.</a:t>
            </a:r>
          </a:p>
          <a:p>
            <a:r>
              <a:rPr lang="es-ES" dirty="0"/>
              <a:t>Características clave:</a:t>
            </a:r>
          </a:p>
          <a:p>
            <a:pPr lvl="1"/>
            <a:r>
              <a:rPr lang="es-ES" dirty="0"/>
              <a:t>Entorno integrado de desarrollo, prueba, despliegue y gestión.</a:t>
            </a:r>
          </a:p>
          <a:p>
            <a:pPr lvl="1"/>
            <a:r>
              <a:rPr lang="es-ES" dirty="0"/>
              <a:t>Facilita el desarrollo rápido de aplicaciones.</a:t>
            </a:r>
          </a:p>
          <a:p>
            <a:pPr lvl="1"/>
            <a:r>
              <a:rPr lang="es-ES" dirty="0"/>
              <a:t>Gestión simplificada de la infraestructura subyacente.</a:t>
            </a:r>
          </a:p>
          <a:p>
            <a:r>
              <a:rPr lang="es-ES" dirty="0"/>
              <a:t>Ejemplos: </a:t>
            </a:r>
            <a:r>
              <a:rPr lang="es-ES" dirty="0" err="1"/>
              <a:t>Heroku</a:t>
            </a:r>
            <a:r>
              <a:rPr lang="es-ES" dirty="0"/>
              <a:t>, Microsoft Azure App </a:t>
            </a:r>
            <a:r>
              <a:rPr lang="es-ES" dirty="0" err="1"/>
              <a:t>Services</a:t>
            </a:r>
            <a:r>
              <a:rPr lang="es-ES" dirty="0"/>
              <a:t>, </a:t>
            </a:r>
            <a:br>
              <a:rPr lang="es-ES" dirty="0"/>
            </a:br>
            <a:r>
              <a:rPr lang="es-ES" dirty="0"/>
              <a:t>Google App </a:t>
            </a:r>
            <a:r>
              <a:rPr lang="es-ES" dirty="0" err="1"/>
              <a:t>Engine</a:t>
            </a:r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53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Beneficios de la virtualización en SSDD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SaaS ofrece software y aplicaciones a través de Internet, accesibles desde navegadores web o aplicaciones ligeras.</a:t>
            </a:r>
          </a:p>
          <a:p>
            <a:r>
              <a:rPr lang="es-ES" dirty="0"/>
              <a:t>Características clave:</a:t>
            </a:r>
          </a:p>
          <a:p>
            <a:pPr lvl="1"/>
            <a:r>
              <a:rPr lang="es-ES" dirty="0"/>
              <a:t>Accesibilidad universal a través de Internet.</a:t>
            </a:r>
          </a:p>
          <a:p>
            <a:pPr lvl="1"/>
            <a:r>
              <a:rPr lang="es-ES" dirty="0"/>
              <a:t>No requiere instalación, mantenimiento ni actualización de software por parte del usuario.</a:t>
            </a:r>
          </a:p>
          <a:p>
            <a:pPr lvl="1"/>
            <a:r>
              <a:rPr lang="es-ES" dirty="0"/>
              <a:t>Modelo de suscripción generalmente basado en usuarios o uso.</a:t>
            </a:r>
          </a:p>
          <a:p>
            <a:r>
              <a:rPr lang="es-ES" dirty="0"/>
              <a:t>Ejemplos: Gmail, Microsoft Office 365 y </a:t>
            </a:r>
            <a:r>
              <a:rPr lang="es-ES" dirty="0" err="1"/>
              <a:t>Slack</a:t>
            </a:r>
            <a:r>
              <a:rPr lang="es-ES" dirty="0"/>
              <a:t>.</a:t>
            </a:r>
          </a:p>
          <a:p>
            <a:r>
              <a:rPr lang="es-ES" dirty="0"/>
              <a:t>Ventajas:</a:t>
            </a:r>
          </a:p>
          <a:p>
            <a:pPr lvl="1"/>
            <a:r>
              <a:rPr lang="es-ES" dirty="0"/>
              <a:t>Facilidad de uso y acceso desde cualquier lugar.</a:t>
            </a:r>
          </a:p>
          <a:p>
            <a:pPr lvl="1"/>
            <a:r>
              <a:rPr lang="es-ES" dirty="0"/>
              <a:t>Reducción de costes de TI y complejidad operativa para los usuarios.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067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Introducción a la virtualización</a:t>
            </a:r>
          </a:p>
          <a:p>
            <a:r>
              <a:rPr lang="es-ES" dirty="0"/>
              <a:t>Beneficios de la virtualización en SSDD</a:t>
            </a:r>
          </a:p>
          <a:p>
            <a:r>
              <a:rPr lang="es-ES" b="1" dirty="0"/>
              <a:t>Tipos de virtualización aplicados a SSDD</a:t>
            </a:r>
          </a:p>
          <a:p>
            <a:r>
              <a:rPr lang="es-ES" dirty="0"/>
              <a:t>Herramientas y tecnologías relevantes</a:t>
            </a:r>
          </a:p>
          <a:p>
            <a:r>
              <a:rPr lang="es-ES" dirty="0"/>
              <a:t>Contenedores (Docker, </a:t>
            </a:r>
            <a:r>
              <a:rPr lang="es-ES" dirty="0" err="1"/>
              <a:t>Kubernetes</a:t>
            </a:r>
            <a:r>
              <a:rPr lang="es-E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973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Virtualización de </a:t>
            </a:r>
            <a:r>
              <a:rPr lang="es-ES" dirty="0" err="1"/>
              <a:t>hw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Crea una representación virtual de los recursos de hardware, como CPU, RAM y almacenamiento.</a:t>
            </a:r>
          </a:p>
          <a:p>
            <a:pPr lvl="1"/>
            <a:r>
              <a:rPr lang="es-ES" dirty="0"/>
              <a:t>Permite que múltiples sistemas operativos y aplicaciones se ejecuten en una sola pieza de hardware físico, mejorando la utilización y la eficiencia.</a:t>
            </a:r>
          </a:p>
          <a:p>
            <a:pPr lvl="1"/>
            <a:r>
              <a:rPr lang="es-ES" dirty="0"/>
              <a:t>Ejemplos: </a:t>
            </a:r>
            <a:r>
              <a:rPr lang="es-ES" dirty="0" err="1"/>
              <a:t>Hypervisores</a:t>
            </a:r>
            <a:r>
              <a:rPr lang="es-ES" dirty="0"/>
              <a:t> como VMware </a:t>
            </a:r>
            <a:r>
              <a:rPr lang="es-ES" dirty="0" err="1"/>
              <a:t>ESXi</a:t>
            </a:r>
            <a:r>
              <a:rPr lang="es-ES" dirty="0"/>
              <a:t>, Microsoft </a:t>
            </a:r>
            <a:r>
              <a:rPr lang="es-ES" dirty="0" err="1"/>
              <a:t>Hyper</a:t>
            </a:r>
            <a:r>
              <a:rPr lang="es-ES" dirty="0"/>
              <a:t>-V, y Citrix </a:t>
            </a:r>
            <a:r>
              <a:rPr lang="es-ES" dirty="0" err="1"/>
              <a:t>XenServer</a:t>
            </a:r>
            <a:r>
              <a:rPr lang="es-ES" dirty="0"/>
              <a:t>.</a:t>
            </a:r>
          </a:p>
          <a:p>
            <a:r>
              <a:rPr lang="es-ES" dirty="0"/>
              <a:t>Virtualización de </a:t>
            </a:r>
            <a:r>
              <a:rPr lang="es-ES" dirty="0" err="1"/>
              <a:t>sw</a:t>
            </a:r>
            <a:r>
              <a:rPr lang="es-ES" dirty="0"/>
              <a:t> (Sistemas Operativos):</a:t>
            </a:r>
          </a:p>
          <a:p>
            <a:pPr lvl="1"/>
            <a:r>
              <a:rPr lang="es-ES" dirty="0"/>
              <a:t>Permite la ejecución de múltiples instancias de SSOO en un solo sistema físico.</a:t>
            </a:r>
          </a:p>
          <a:p>
            <a:pPr lvl="1"/>
            <a:r>
              <a:rPr lang="es-ES" dirty="0"/>
              <a:t>Facilita el aislamiento y la independencia del sistema operativo, permitiendo diferentes entornos operativos en un mismo hardware.</a:t>
            </a:r>
          </a:p>
          <a:p>
            <a:pPr lvl="1"/>
            <a:r>
              <a:rPr lang="es-ES" dirty="0"/>
              <a:t>Ejemplos: </a:t>
            </a:r>
            <a:r>
              <a:rPr lang="es-ES" dirty="0" err="1"/>
              <a:t>Parallels</a:t>
            </a:r>
            <a:r>
              <a:rPr lang="es-ES" dirty="0"/>
              <a:t> Desktop, Oracle VirtualBox.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026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b="1" dirty="0"/>
              <a:t>Introducción a la virtualización</a:t>
            </a:r>
          </a:p>
          <a:p>
            <a:r>
              <a:rPr lang="es-ES" dirty="0"/>
              <a:t>Beneficios de la virtualización en SSDD</a:t>
            </a:r>
          </a:p>
          <a:p>
            <a:r>
              <a:rPr lang="es-ES" dirty="0"/>
              <a:t>Tipos de virtualización aplicados a SSDD</a:t>
            </a:r>
          </a:p>
          <a:p>
            <a:r>
              <a:rPr lang="es-ES" dirty="0"/>
              <a:t>Herramientas y tecnologías relevantes</a:t>
            </a:r>
          </a:p>
          <a:p>
            <a:r>
              <a:rPr lang="es-ES" dirty="0"/>
              <a:t>Contenedores (Docker, </a:t>
            </a:r>
            <a:r>
              <a:rPr lang="es-ES" dirty="0" err="1"/>
              <a:t>Kubernetes</a:t>
            </a:r>
            <a:r>
              <a:rPr lang="es-E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658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Virtualización a nivel de red:</a:t>
            </a:r>
          </a:p>
          <a:p>
            <a:pPr lvl="1"/>
            <a:r>
              <a:rPr lang="es-ES" dirty="0"/>
              <a:t>Simula hardware de red, como switches, </a:t>
            </a:r>
            <a:r>
              <a:rPr lang="es-ES" dirty="0" err="1"/>
              <a:t>routers</a:t>
            </a:r>
            <a:r>
              <a:rPr lang="es-ES" dirty="0"/>
              <a:t> y firewalls.</a:t>
            </a:r>
          </a:p>
          <a:p>
            <a:pPr lvl="1"/>
            <a:r>
              <a:rPr lang="es-ES" dirty="0"/>
              <a:t>Ofrece flexibilidad para configurar redes virtuales, mejorando la seguridad y la eficiencia de la gestión de tráfico de red.</a:t>
            </a:r>
          </a:p>
          <a:p>
            <a:pPr lvl="1"/>
            <a:r>
              <a:rPr lang="es-ES" dirty="0"/>
              <a:t>Ejemplos: VMware NSX, Cisco Nexus 1000V.</a:t>
            </a:r>
          </a:p>
          <a:p>
            <a:r>
              <a:rPr lang="es-ES" dirty="0"/>
              <a:t>Virtualización de almacenamiento:</a:t>
            </a:r>
          </a:p>
          <a:p>
            <a:pPr lvl="1"/>
            <a:r>
              <a:rPr lang="es-ES" dirty="0"/>
              <a:t>Agrupa el almacenamiento físico de múltiples dispositivos de red en un único dispositivo de almacenamiento virtual.</a:t>
            </a:r>
          </a:p>
          <a:p>
            <a:pPr lvl="1"/>
            <a:r>
              <a:rPr lang="es-ES" dirty="0"/>
              <a:t>Mejora la eficiencia y accesibilidad del almacenamiento de datos, facilitando la gestión y escalabilidad.</a:t>
            </a:r>
          </a:p>
          <a:p>
            <a:pPr lvl="1"/>
            <a:r>
              <a:rPr lang="es-ES" dirty="0"/>
              <a:t>Ejemplos: SAN (Red de Área de Almacenamiento) y sistemas NAS (Network-</a:t>
            </a:r>
            <a:r>
              <a:rPr lang="es-ES" dirty="0" err="1"/>
              <a:t>Attached</a:t>
            </a:r>
            <a:r>
              <a:rPr lang="es-ES" dirty="0"/>
              <a:t> Storage) virtualizados.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448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Tipos de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Virtualización de aplicaciones:</a:t>
            </a:r>
          </a:p>
          <a:p>
            <a:pPr lvl="1"/>
            <a:r>
              <a:rPr lang="es-ES" dirty="0"/>
              <a:t>Descripción: Desacopla las aplicaciones de los sistemas operativos subyacentes, permitiendo su ejecución en entornos virtualizados.</a:t>
            </a:r>
          </a:p>
          <a:p>
            <a:pPr lvl="1"/>
            <a:r>
              <a:rPr lang="es-ES" dirty="0"/>
              <a:t>Aplicación en SSDD: Permite una entrega y gestión más flexibles de las aplicaciones, facilitando la movilidad y compatibilidad.</a:t>
            </a:r>
          </a:p>
          <a:p>
            <a:pPr lvl="1"/>
            <a:r>
              <a:rPr lang="es-ES" dirty="0"/>
              <a:t>Ejemplos: Citrix </a:t>
            </a:r>
            <a:r>
              <a:rPr lang="es-ES" dirty="0" err="1"/>
              <a:t>XenApp</a:t>
            </a:r>
            <a:r>
              <a:rPr lang="es-ES" dirty="0"/>
              <a:t>, Microsoft App-V.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91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Introducción a la virtualización</a:t>
            </a:r>
          </a:p>
          <a:p>
            <a:r>
              <a:rPr lang="es-ES" dirty="0"/>
              <a:t>Beneficios de la virtualización en SSDD</a:t>
            </a:r>
          </a:p>
          <a:p>
            <a:r>
              <a:rPr lang="es-ES" dirty="0"/>
              <a:t>Tipos de virtualización aplicados a SSDD</a:t>
            </a:r>
          </a:p>
          <a:p>
            <a:r>
              <a:rPr lang="es-ES" b="1" dirty="0"/>
              <a:t>Herramientas y tecnologías relevantes</a:t>
            </a:r>
          </a:p>
          <a:p>
            <a:r>
              <a:rPr lang="es-ES" dirty="0"/>
              <a:t>Contenedores (Docker, </a:t>
            </a:r>
            <a:r>
              <a:rPr lang="es-ES" dirty="0" err="1"/>
              <a:t>Kubernetes</a:t>
            </a:r>
            <a:r>
              <a:rPr lang="es-E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764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/>
              <a:t>Herramientas y tecnologías relevantes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VMware:</a:t>
            </a:r>
          </a:p>
          <a:p>
            <a:pPr lvl="1"/>
            <a:r>
              <a:rPr lang="es-ES" dirty="0"/>
              <a:t>Líder en soluciones de virtualización y infraestructura de nube.</a:t>
            </a:r>
          </a:p>
          <a:p>
            <a:pPr lvl="1"/>
            <a:r>
              <a:rPr lang="es-ES" dirty="0"/>
              <a:t>VMware </a:t>
            </a:r>
            <a:r>
              <a:rPr lang="es-ES" dirty="0" err="1"/>
              <a:t>vSphere</a:t>
            </a:r>
            <a:r>
              <a:rPr lang="es-ES" dirty="0"/>
              <a:t> para virtualización de servidores, VMware NSX para virtualización de redes, VMware </a:t>
            </a:r>
            <a:r>
              <a:rPr lang="es-ES" dirty="0" err="1"/>
              <a:t>vSAN</a:t>
            </a:r>
            <a:r>
              <a:rPr lang="es-ES" dirty="0"/>
              <a:t> para almacenamiento definido por software.</a:t>
            </a:r>
          </a:p>
          <a:p>
            <a:r>
              <a:rPr lang="es-ES" dirty="0"/>
              <a:t>Microsoft </a:t>
            </a:r>
            <a:r>
              <a:rPr lang="es-ES" dirty="0" err="1"/>
              <a:t>Hyper</a:t>
            </a:r>
            <a:r>
              <a:rPr lang="es-ES" dirty="0"/>
              <a:t>-V:</a:t>
            </a:r>
          </a:p>
          <a:p>
            <a:pPr lvl="1"/>
            <a:r>
              <a:rPr lang="es-ES" dirty="0"/>
              <a:t>La solución de virtualización integrada en Windows Server.</a:t>
            </a:r>
          </a:p>
          <a:p>
            <a:pPr lvl="1"/>
            <a:r>
              <a:rPr lang="es-ES" dirty="0"/>
              <a:t>Ofrece gestión de máquinas virtuales, redes virtuales y almacenamiento virtual.</a:t>
            </a:r>
          </a:p>
          <a:p>
            <a:r>
              <a:rPr lang="es-ES" dirty="0"/>
              <a:t>Citrix </a:t>
            </a:r>
            <a:r>
              <a:rPr lang="es-ES" dirty="0" err="1"/>
              <a:t>XenServer</a:t>
            </a:r>
            <a:r>
              <a:rPr lang="es-ES" dirty="0"/>
              <a:t>:</a:t>
            </a:r>
          </a:p>
          <a:p>
            <a:pPr lvl="1"/>
            <a:r>
              <a:rPr lang="es-ES" dirty="0"/>
              <a:t>Una plataforma de virtualización de código abierto centrada en la eficiencia y la escalabilidad.</a:t>
            </a:r>
          </a:p>
          <a:p>
            <a:pPr lvl="1"/>
            <a:r>
              <a:rPr lang="es-ES" dirty="0"/>
              <a:t>Ampliamente utilizado para virtualización de servidores y escritorios.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138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/>
              <a:t>Herramientas y tecnologías relevantes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Oracle VirtualBox:</a:t>
            </a:r>
          </a:p>
          <a:p>
            <a:pPr lvl="1"/>
            <a:r>
              <a:rPr lang="es-ES" dirty="0"/>
              <a:t>Software de virtualización de código abierto para ejecutar múltiples SSOO.</a:t>
            </a:r>
          </a:p>
          <a:p>
            <a:pPr lvl="1"/>
            <a:r>
              <a:rPr lang="es-ES" dirty="0"/>
              <a:t>Ideal para pruebas y entornos de desarrollo.</a:t>
            </a:r>
          </a:p>
          <a:p>
            <a:r>
              <a:rPr lang="es-ES" dirty="0"/>
              <a:t>Contenedores (Docker, </a:t>
            </a:r>
            <a:r>
              <a:rPr lang="es-ES" dirty="0" err="1"/>
              <a:t>Kubernetes</a:t>
            </a:r>
            <a:r>
              <a:rPr lang="es-ES" dirty="0"/>
              <a:t>):</a:t>
            </a:r>
          </a:p>
          <a:p>
            <a:pPr lvl="1"/>
            <a:r>
              <a:rPr lang="es-ES" dirty="0"/>
              <a:t>Docker: Permite empaquetar aplicaciones en contenedores, facilitando la portabilidad y la consistencia.</a:t>
            </a:r>
          </a:p>
          <a:p>
            <a:pPr lvl="1"/>
            <a:r>
              <a:rPr lang="es-ES" dirty="0" err="1"/>
              <a:t>Kubernetes</a:t>
            </a:r>
            <a:r>
              <a:rPr lang="es-ES" dirty="0"/>
              <a:t>: Sistema de orquestación para la gestión automatizada, escalado y despliegue de contenedores.</a:t>
            </a:r>
          </a:p>
          <a:p>
            <a:r>
              <a:rPr lang="es-ES" dirty="0"/>
              <a:t>Herramientas de automatización y gestión:</a:t>
            </a:r>
          </a:p>
          <a:p>
            <a:pPr lvl="1"/>
            <a:r>
              <a:rPr lang="es-ES" dirty="0"/>
              <a:t>Ansible, </a:t>
            </a:r>
            <a:r>
              <a:rPr lang="es-ES" dirty="0" err="1"/>
              <a:t>Puppet</a:t>
            </a:r>
            <a:r>
              <a:rPr lang="es-ES" dirty="0"/>
              <a:t>, Chef: Utilizadas para automatizar la configuración y el despliegue de infraestructuras virtualizadas.</a:t>
            </a:r>
          </a:p>
          <a:p>
            <a:pPr lvl="1"/>
            <a:r>
              <a:rPr lang="es-ES" dirty="0"/>
              <a:t>Estas herramientas facilitan la gestión eficiente y reducen el margen de error humano.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358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Índice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Introducción a la virtualización</a:t>
            </a:r>
          </a:p>
          <a:p>
            <a:r>
              <a:rPr lang="es-ES" dirty="0"/>
              <a:t>Beneficios de la virtualización en SSDD</a:t>
            </a:r>
          </a:p>
          <a:p>
            <a:r>
              <a:rPr lang="es-ES" dirty="0"/>
              <a:t>Tipos de virtualización aplicados a SSDD</a:t>
            </a:r>
          </a:p>
          <a:p>
            <a:r>
              <a:rPr lang="es-ES" dirty="0"/>
              <a:t>Herramientas y tecnologías relevantes</a:t>
            </a:r>
          </a:p>
          <a:p>
            <a:r>
              <a:rPr lang="es-ES" b="1" dirty="0"/>
              <a:t>Contenedores (Docker, </a:t>
            </a:r>
            <a:r>
              <a:rPr lang="es-ES" b="1" dirty="0" err="1"/>
              <a:t>Kubernetes</a:t>
            </a:r>
            <a:r>
              <a:rPr lang="es-ES" b="1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067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/>
              <a:t>Contenedores – </a:t>
            </a:r>
            <a:r>
              <a:rPr lang="es-ES">
                <a:solidFill>
                  <a:srgbClr val="CB0017"/>
                </a:solidFill>
              </a:rPr>
              <a:t>Docker</a:t>
            </a:r>
            <a:endParaRPr lang="es-ES" dirty="0">
              <a:solidFill>
                <a:srgbClr val="CB0017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Docker es una plataforma de contenedores que permite a los desarrolladores empaquetar aplicaciones y sus dependencias en un contenedor virtual. </a:t>
            </a:r>
          </a:p>
          <a:p>
            <a:r>
              <a:rPr lang="es-ES" dirty="0"/>
              <a:t>Este contenedor puede ejecutarse en cualquier entorno que tenga Docker instalado, asegurando la consistencia en diferentes entornos de desarrollo, pruebas y producción.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26</a:t>
            </a:fld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7326855-5825-E479-7C61-3CBDA289E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129" y="5040639"/>
            <a:ext cx="3367072" cy="158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2508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Docker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Imágenes de Docker: </a:t>
            </a:r>
          </a:p>
          <a:p>
            <a:pPr lvl="1"/>
            <a:r>
              <a:rPr lang="es-ES" dirty="0"/>
              <a:t>Plantillas de solo lectura utilizadas para crear contenedores. </a:t>
            </a:r>
          </a:p>
          <a:p>
            <a:pPr lvl="1"/>
            <a:r>
              <a:rPr lang="es-ES" dirty="0"/>
              <a:t>Contienen la aplicación y todos sus entornos y dependencias.</a:t>
            </a:r>
          </a:p>
          <a:p>
            <a:r>
              <a:rPr lang="es-ES" dirty="0"/>
              <a:t>Contenedores Docker: </a:t>
            </a:r>
          </a:p>
          <a:p>
            <a:pPr lvl="1"/>
            <a:r>
              <a:rPr lang="es-ES" dirty="0"/>
              <a:t>Instancias ejecutables de imágenes de Docker. </a:t>
            </a:r>
          </a:p>
          <a:p>
            <a:pPr lvl="1"/>
            <a:r>
              <a:rPr lang="es-ES" dirty="0"/>
              <a:t>Proporcionan un entorno aislado donde se ejecuta la aplicación.</a:t>
            </a:r>
          </a:p>
          <a:p>
            <a:r>
              <a:rPr lang="es-ES" dirty="0"/>
              <a:t>Docker Hub y registros: </a:t>
            </a:r>
          </a:p>
          <a:p>
            <a:pPr lvl="1"/>
            <a:r>
              <a:rPr lang="es-ES" dirty="0"/>
              <a:t>Repositorios para compartir y administrar imágenes de Docker. </a:t>
            </a:r>
          </a:p>
          <a:p>
            <a:pPr lvl="1"/>
            <a:r>
              <a:rPr lang="es-ES" dirty="0"/>
              <a:t>Docker Hub es el registro público de Docker, donde los usuarios pueden subir y descargar imágenes.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5307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Docker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Virtualización a nivel de sistema operativo: A diferencia de las máquinas virtuales tradicionales, los contenedores Docker comparten el </a:t>
            </a:r>
            <a:r>
              <a:rPr lang="es-ES" dirty="0" err="1"/>
              <a:t>kernel</a:t>
            </a:r>
            <a:r>
              <a:rPr lang="es-ES" dirty="0"/>
              <a:t> del sistema operativo anfitrión, pero pueden tener sus propios espacios de usuario. </a:t>
            </a:r>
            <a:r>
              <a:rPr lang="es-ES" b="1" dirty="0"/>
              <a:t>Esto los hace más ligeros y rápidos.</a:t>
            </a:r>
          </a:p>
          <a:p>
            <a:r>
              <a:rPr lang="es-ES" dirty="0"/>
              <a:t>Despliegue y escalabilidad: Docker facilita el despliegue rápido y la escalabilidad de aplicaciones al permitir que los contenedores se inicien y detengan rápidamente.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569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Docker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Consistencia en entornos diversos: Asegura que las aplicaciones funcionen de manera uniforme en diferentes entornos.</a:t>
            </a:r>
          </a:p>
          <a:p>
            <a:r>
              <a:rPr lang="es-ES" dirty="0"/>
              <a:t>Eficiencia de recursos: Menor sobrecarga en comparación con las máquinas virtuales tradicionales.</a:t>
            </a:r>
          </a:p>
          <a:p>
            <a:r>
              <a:rPr lang="es-ES" dirty="0"/>
              <a:t>Desarrollo y despliegue rápidos: Facilita la integración y entrega continuas (CI/CD) de aplicaciones.</a:t>
            </a:r>
          </a:p>
          <a:p>
            <a:r>
              <a:rPr lang="es-ES" dirty="0"/>
              <a:t>Aislamiento y seguridad: Cada contenedor opera de forma aislada, lo que mejora la seguridad.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21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La virtualización es el proceso de crear una representación virtual o simulada de algo, como un sistema operativo, un servidor, un dispositivo de almacenamiento o recursos de red.</a:t>
            </a:r>
          </a:p>
          <a:p>
            <a:r>
              <a:rPr lang="es-ES" dirty="0"/>
              <a:t>En el contexto de la tecnología de la información, se refiere a la creación de una versión virtual de un recurso informático, como un hardware físico.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195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</a:t>
            </a:r>
            <a:r>
              <a:rPr lang="es-ES" dirty="0" err="1">
                <a:solidFill>
                  <a:srgbClr val="CB0017"/>
                </a:solidFill>
              </a:rPr>
              <a:t>Kubernetes</a:t>
            </a:r>
            <a:r>
              <a:rPr lang="es-ES" dirty="0">
                <a:solidFill>
                  <a:srgbClr val="CB0017"/>
                </a:solidFill>
              </a:rPr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 err="1"/>
              <a:t>Kubernetes</a:t>
            </a:r>
            <a:r>
              <a:rPr lang="es-ES" dirty="0"/>
              <a:t>, también conocido como K8s, es un sistema de orquestación de contenedores de código abierto. </a:t>
            </a:r>
          </a:p>
          <a:p>
            <a:r>
              <a:rPr lang="es-ES" dirty="0"/>
              <a:t>Fue originalmente desarrollado por Google y ahora es mantenido por la Cloud Native Computing </a:t>
            </a:r>
            <a:r>
              <a:rPr lang="es-ES" dirty="0" err="1"/>
              <a:t>Foundation</a:t>
            </a:r>
            <a:r>
              <a:rPr lang="es-ES" dirty="0"/>
              <a:t>.</a:t>
            </a:r>
          </a:p>
          <a:p>
            <a:r>
              <a:rPr lang="es-ES" dirty="0"/>
              <a:t>Diseñado para automatizar la implementación, el escalado y la gestión de aplicaciones en contenedores.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30</a:t>
            </a:fld>
            <a:endParaRPr lang="es-ES"/>
          </a:p>
        </p:txBody>
      </p:sp>
      <p:pic>
        <p:nvPicPr>
          <p:cNvPr id="2050" name="Picture 2" descr="K8s Kubernetes | SUE Cloud &amp; IT | Download Price List Now">
            <a:extLst>
              <a:ext uri="{FF2B5EF4-FFF2-40B4-BE49-F238E27FC236}">
                <a16:creationId xmlns:a16="http://schemas.microsoft.com/office/drawing/2014/main" id="{C19A4478-A469-9FF2-3B2C-523B3655C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304" y="4197927"/>
            <a:ext cx="2660073" cy="266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36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</a:t>
            </a:r>
            <a:r>
              <a:rPr lang="es-ES" dirty="0" err="1">
                <a:solidFill>
                  <a:srgbClr val="CB0017"/>
                </a:solidFill>
              </a:rPr>
              <a:t>Kubernetes</a:t>
            </a:r>
            <a:r>
              <a:rPr lang="es-ES" dirty="0">
                <a:solidFill>
                  <a:srgbClr val="CB0017"/>
                </a:solidFill>
              </a:rPr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Orquestación de contenedores: Gestiona la vida útil de los contenedores en un entorno de sistema distribuido.</a:t>
            </a:r>
          </a:p>
          <a:p>
            <a:r>
              <a:rPr lang="es-ES" dirty="0" err="1"/>
              <a:t>Autoscaling</a:t>
            </a:r>
            <a:r>
              <a:rPr lang="es-ES" dirty="0"/>
              <a:t>: Ajusta automáticamente la cantidad de contenedores basándose en el uso de los recursos.</a:t>
            </a:r>
          </a:p>
          <a:p>
            <a:r>
              <a:rPr lang="es-ES" dirty="0"/>
              <a:t>Balanceo de carga y descubrimiento de servicios: Distribuye el tráfico de red entre los contenedores y los hace descubribles dentro del clúster.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2831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Contenedores – </a:t>
            </a:r>
            <a:r>
              <a:rPr lang="es-ES" dirty="0" err="1">
                <a:solidFill>
                  <a:srgbClr val="CB0017"/>
                </a:solidFill>
              </a:rPr>
              <a:t>Kubernetes</a:t>
            </a:r>
            <a:r>
              <a:rPr lang="es-ES" dirty="0">
                <a:solidFill>
                  <a:srgbClr val="CB0017"/>
                </a:solidFill>
              </a:rPr>
              <a:t>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79" y="1582560"/>
            <a:ext cx="11499595" cy="4589280"/>
          </a:xfrm>
        </p:spPr>
        <p:txBody>
          <a:bodyPr/>
          <a:lstStyle/>
          <a:p>
            <a:r>
              <a:rPr lang="es-ES" dirty="0"/>
              <a:t>Gestión automatizada: Facilita la gestión de aplicaciones a gran escala y reduce la necesidad de intervención manual.</a:t>
            </a:r>
          </a:p>
          <a:p>
            <a:r>
              <a:rPr lang="es-ES" dirty="0"/>
              <a:t>Escalabilidad: Permite que las aplicaciones se escalen hacia arriba o hacia abajo según la demanda.</a:t>
            </a:r>
          </a:p>
          <a:p>
            <a:r>
              <a:rPr lang="es-ES" dirty="0"/>
              <a:t>Resiliencia: Mejora la disponibilidad de las aplicaciones al gestionar el despliegue y la recuperación de fallos de los contenedores.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6974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>
            <a:extLst>
              <a:ext uri="{FF2B5EF4-FFF2-40B4-BE49-F238E27FC236}">
                <a16:creationId xmlns:a16="http://schemas.microsoft.com/office/drawing/2014/main" id="{11BAE244-2406-09C7-E8D8-EFA74BA239B2}"/>
              </a:ext>
            </a:extLst>
          </p:cNvPr>
          <p:cNvSpPr txBox="1">
            <a:spLocks/>
          </p:cNvSpPr>
          <p:nvPr/>
        </p:nvSpPr>
        <p:spPr>
          <a:xfrm>
            <a:off x="2036065" y="509432"/>
            <a:ext cx="8195093" cy="3875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lang="es-ES" sz="4800" b="1" spc="-1" dirty="0">
                <a:solidFill>
                  <a:srgbClr val="CB0017"/>
                </a:solidFill>
                <a:latin typeface="Corbel"/>
              </a:rPr>
              <a:t>Sistemas Distribuidos</a:t>
            </a:r>
            <a:endParaRPr lang="es-ES" sz="1300" b="1" spc="-1" dirty="0">
              <a:solidFill>
                <a:srgbClr val="CB0017"/>
              </a:solidFill>
              <a:latin typeface="Corbel"/>
            </a:endParaRP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4000" b="1" spc="-1" dirty="0">
                <a:solidFill>
                  <a:srgbClr val="CB0017"/>
                </a:solidFill>
                <a:latin typeface="Corbel"/>
              </a:rPr>
              <a:t>Bloque III 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Orientación a servicios y soluciones de SSDD orientadas a servicios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Tema 4</a:t>
            </a:r>
          </a:p>
          <a:p>
            <a:pPr algn="ctr">
              <a:lnSpc>
                <a:spcPct val="100000"/>
              </a:lnSpc>
              <a:spcAft>
                <a:spcPts val="567"/>
              </a:spcAft>
            </a:pPr>
            <a:r>
              <a:rPr lang="es-ES" sz="3600" b="1" spc="-1" dirty="0">
                <a:solidFill>
                  <a:srgbClr val="CB0017"/>
                </a:solidFill>
                <a:latin typeface="Corbel"/>
              </a:rPr>
              <a:t>Virtualización y computación en la nube</a:t>
            </a:r>
          </a:p>
        </p:txBody>
      </p:sp>
      <p:sp>
        <p:nvSpPr>
          <p:cNvPr id="3" name="7 CuadroTexto_3">
            <a:extLst>
              <a:ext uri="{FF2B5EF4-FFF2-40B4-BE49-F238E27FC236}">
                <a16:creationId xmlns:a16="http://schemas.microsoft.com/office/drawing/2014/main" id="{8DEC0EF6-361E-0192-1263-123293496F7F}"/>
              </a:ext>
            </a:extLst>
          </p:cNvPr>
          <p:cNvSpPr/>
          <p:nvPr/>
        </p:nvSpPr>
        <p:spPr>
          <a:xfrm>
            <a:off x="4767014" y="6109234"/>
            <a:ext cx="2491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</a:rPr>
              <a:t>Nicolás Rodríguez</a:t>
            </a:r>
          </a:p>
          <a:p>
            <a:pPr algn="ctr">
              <a:lnSpc>
                <a:spcPct val="100000"/>
              </a:lnSpc>
            </a:pPr>
            <a:r>
              <a:rPr lang="en-US" sz="1600" b="1" spc="-1" dirty="0">
                <a:solidFill>
                  <a:srgbClr val="FFFFFF"/>
                </a:solidFill>
                <a:latin typeface="Corbel"/>
                <a:hlinkClick r:id="rId2"/>
              </a:rPr>
              <a:t>nicolas.rodriguez@urjc</a:t>
            </a:r>
            <a:r>
              <a:rPr lang="en-US" sz="1600" b="1" spc="-1">
                <a:solidFill>
                  <a:srgbClr val="FFFFFF"/>
                </a:solidFill>
                <a:latin typeface="Corbel"/>
                <a:hlinkClick r:id="rId2"/>
              </a:rPr>
              <a:t>.es</a:t>
            </a:r>
            <a:endParaRPr lang="en-US" sz="1600" spc="-1" dirty="0">
              <a:solidFill>
                <a:srgbClr val="FFFFFF"/>
              </a:solidFill>
              <a:latin typeface="Montserrat"/>
            </a:endParaRPr>
          </a:p>
        </p:txBody>
      </p:sp>
      <p:sp>
        <p:nvSpPr>
          <p:cNvPr id="8" name="Forma libre: forma 421">
            <a:extLst>
              <a:ext uri="{FF2B5EF4-FFF2-40B4-BE49-F238E27FC236}">
                <a16:creationId xmlns:a16="http://schemas.microsoft.com/office/drawing/2014/main" id="{EDE3D86E-5564-7827-58E0-3D3BA69429A9}"/>
              </a:ext>
            </a:extLst>
          </p:cNvPr>
          <p:cNvSpPr/>
          <p:nvPr/>
        </p:nvSpPr>
        <p:spPr>
          <a:xfrm>
            <a:off x="9568836" y="6109234"/>
            <a:ext cx="2491200" cy="651776"/>
          </a:xfrm>
          <a:custGeom>
            <a:avLst/>
            <a:gdLst/>
            <a:ahLst/>
            <a:cxnLst/>
            <a:rect l="0" t="0" r="r" b="b"/>
            <a:pathLst>
              <a:path w="2178" h="625">
                <a:moveTo>
                  <a:pt x="488" y="260"/>
                </a:moveTo>
                <a:cubicBezTo>
                  <a:pt x="470" y="228"/>
                  <a:pt x="440" y="215"/>
                  <a:pt x="405" y="215"/>
                </a:cubicBezTo>
                <a:cubicBezTo>
                  <a:pt x="355" y="215"/>
                  <a:pt x="314" y="251"/>
                  <a:pt x="314" y="312"/>
                </a:cubicBezTo>
                <a:cubicBezTo>
                  <a:pt x="314" y="374"/>
                  <a:pt x="352" y="409"/>
                  <a:pt x="407" y="409"/>
                </a:cubicBezTo>
                <a:cubicBezTo>
                  <a:pt x="442" y="409"/>
                  <a:pt x="472" y="389"/>
                  <a:pt x="489" y="360"/>
                </a:cubicBezTo>
                <a:lnTo>
                  <a:pt x="450" y="340"/>
                </a:lnTo>
                <a:cubicBezTo>
                  <a:pt x="442" y="361"/>
                  <a:pt x="428" y="367"/>
                  <a:pt x="412" y="367"/>
                </a:cubicBezTo>
                <a:cubicBezTo>
                  <a:pt x="383" y="367"/>
                  <a:pt x="370" y="343"/>
                  <a:pt x="370" y="312"/>
                </a:cubicBezTo>
                <a:cubicBezTo>
                  <a:pt x="370" y="280"/>
                  <a:pt x="381" y="257"/>
                  <a:pt x="412" y="257"/>
                </a:cubicBezTo>
                <a:cubicBezTo>
                  <a:pt x="420" y="257"/>
                  <a:pt x="437" y="261"/>
                  <a:pt x="446" y="282"/>
                </a:cubicBezTo>
                <a:lnTo>
                  <a:pt x="488" y="260"/>
                </a:lnTo>
                <a:moveTo>
                  <a:pt x="308" y="260"/>
                </a:moveTo>
                <a:cubicBezTo>
                  <a:pt x="290" y="228"/>
                  <a:pt x="260" y="215"/>
                  <a:pt x="225" y="215"/>
                </a:cubicBezTo>
                <a:cubicBezTo>
                  <a:pt x="175" y="215"/>
                  <a:pt x="134" y="251"/>
                  <a:pt x="134" y="312"/>
                </a:cubicBezTo>
                <a:cubicBezTo>
                  <a:pt x="134" y="374"/>
                  <a:pt x="172" y="409"/>
                  <a:pt x="227" y="409"/>
                </a:cubicBezTo>
                <a:cubicBezTo>
                  <a:pt x="262" y="409"/>
                  <a:pt x="292" y="389"/>
                  <a:pt x="309" y="360"/>
                </a:cubicBezTo>
                <a:lnTo>
                  <a:pt x="270" y="340"/>
                </a:lnTo>
                <a:cubicBezTo>
                  <a:pt x="262" y="361"/>
                  <a:pt x="249" y="367"/>
                  <a:pt x="232" y="367"/>
                </a:cubicBezTo>
                <a:cubicBezTo>
                  <a:pt x="203" y="367"/>
                  <a:pt x="190" y="343"/>
                  <a:pt x="190" y="312"/>
                </a:cubicBezTo>
                <a:cubicBezTo>
                  <a:pt x="190" y="280"/>
                  <a:pt x="201" y="257"/>
                  <a:pt x="232" y="257"/>
                </a:cubicBezTo>
                <a:cubicBezTo>
                  <a:pt x="240" y="257"/>
                  <a:pt x="257" y="261"/>
                  <a:pt x="266" y="282"/>
                </a:cubicBezTo>
                <a:lnTo>
                  <a:pt x="308" y="260"/>
                </a:lnTo>
                <a:moveTo>
                  <a:pt x="311" y="0"/>
                </a:moveTo>
                <a:cubicBezTo>
                  <a:pt x="226" y="0"/>
                  <a:pt x="150" y="32"/>
                  <a:pt x="92" y="90"/>
                </a:cubicBezTo>
                <a:cubicBezTo>
                  <a:pt x="33" y="151"/>
                  <a:pt x="0" y="230"/>
                  <a:pt x="0" y="312"/>
                </a:cubicBezTo>
                <a:cubicBezTo>
                  <a:pt x="0" y="395"/>
                  <a:pt x="32" y="471"/>
                  <a:pt x="92" y="531"/>
                </a:cubicBezTo>
                <a:cubicBezTo>
                  <a:pt x="151" y="591"/>
                  <a:pt x="229" y="624"/>
                  <a:pt x="311" y="624"/>
                </a:cubicBezTo>
                <a:cubicBezTo>
                  <a:pt x="393" y="624"/>
                  <a:pt x="473" y="591"/>
                  <a:pt x="534" y="531"/>
                </a:cubicBezTo>
                <a:cubicBezTo>
                  <a:pt x="592" y="473"/>
                  <a:pt x="623" y="397"/>
                  <a:pt x="623" y="312"/>
                </a:cubicBezTo>
                <a:cubicBezTo>
                  <a:pt x="623" y="227"/>
                  <a:pt x="592" y="150"/>
                  <a:pt x="533" y="91"/>
                </a:cubicBezTo>
                <a:cubicBezTo>
                  <a:pt x="473" y="32"/>
                  <a:pt x="397" y="0"/>
                  <a:pt x="311" y="0"/>
                </a:cubicBezTo>
                <a:moveTo>
                  <a:pt x="312" y="56"/>
                </a:moveTo>
                <a:cubicBezTo>
                  <a:pt x="382" y="56"/>
                  <a:pt x="444" y="83"/>
                  <a:pt x="493" y="131"/>
                </a:cubicBezTo>
                <a:cubicBezTo>
                  <a:pt x="541" y="179"/>
                  <a:pt x="567" y="243"/>
                  <a:pt x="567" y="312"/>
                </a:cubicBezTo>
                <a:cubicBezTo>
                  <a:pt x="567" y="382"/>
                  <a:pt x="542" y="443"/>
                  <a:pt x="494" y="490"/>
                </a:cubicBezTo>
                <a:cubicBezTo>
                  <a:pt x="443" y="540"/>
                  <a:pt x="379" y="566"/>
                  <a:pt x="312" y="566"/>
                </a:cubicBezTo>
                <a:cubicBezTo>
                  <a:pt x="244" y="566"/>
                  <a:pt x="181" y="540"/>
                  <a:pt x="132" y="491"/>
                </a:cubicBezTo>
                <a:cubicBezTo>
                  <a:pt x="84" y="442"/>
                  <a:pt x="57" y="378"/>
                  <a:pt x="57" y="312"/>
                </a:cubicBezTo>
                <a:cubicBezTo>
                  <a:pt x="57" y="244"/>
                  <a:pt x="84" y="180"/>
                  <a:pt x="132" y="131"/>
                </a:cubicBezTo>
                <a:cubicBezTo>
                  <a:pt x="180" y="82"/>
                  <a:pt x="242" y="56"/>
                  <a:pt x="312" y="56"/>
                </a:cubicBezTo>
                <a:moveTo>
                  <a:pt x="1095" y="0"/>
                </a:moveTo>
                <a:cubicBezTo>
                  <a:pt x="1009" y="0"/>
                  <a:pt x="936" y="30"/>
                  <a:pt x="876" y="91"/>
                </a:cubicBezTo>
                <a:cubicBezTo>
                  <a:pt x="815" y="153"/>
                  <a:pt x="784" y="227"/>
                  <a:pt x="784" y="312"/>
                </a:cubicBezTo>
                <a:cubicBezTo>
                  <a:pt x="784" y="397"/>
                  <a:pt x="815" y="470"/>
                  <a:pt x="876" y="531"/>
                </a:cubicBezTo>
                <a:cubicBezTo>
                  <a:pt x="938" y="593"/>
                  <a:pt x="1011" y="623"/>
                  <a:pt x="1095" y="623"/>
                </a:cubicBezTo>
                <a:cubicBezTo>
                  <a:pt x="1181" y="623"/>
                  <a:pt x="1255" y="592"/>
                  <a:pt x="1318" y="531"/>
                </a:cubicBezTo>
                <a:cubicBezTo>
                  <a:pt x="1378" y="472"/>
                  <a:pt x="1407" y="399"/>
                  <a:pt x="1407" y="312"/>
                </a:cubicBezTo>
                <a:cubicBezTo>
                  <a:pt x="1407" y="225"/>
                  <a:pt x="1377" y="151"/>
                  <a:pt x="1317" y="91"/>
                </a:cubicBezTo>
                <a:cubicBezTo>
                  <a:pt x="1256" y="30"/>
                  <a:pt x="1183" y="0"/>
                  <a:pt x="1095" y="0"/>
                </a:cubicBezTo>
                <a:moveTo>
                  <a:pt x="1096" y="56"/>
                </a:moveTo>
                <a:cubicBezTo>
                  <a:pt x="1167" y="56"/>
                  <a:pt x="1227" y="81"/>
                  <a:pt x="1276" y="131"/>
                </a:cubicBezTo>
                <a:cubicBezTo>
                  <a:pt x="1326" y="180"/>
                  <a:pt x="1351" y="241"/>
                  <a:pt x="1351" y="312"/>
                </a:cubicBezTo>
                <a:cubicBezTo>
                  <a:pt x="1351" y="383"/>
                  <a:pt x="1327" y="443"/>
                  <a:pt x="1278" y="490"/>
                </a:cubicBezTo>
                <a:cubicBezTo>
                  <a:pt x="1226" y="541"/>
                  <a:pt x="1166" y="566"/>
                  <a:pt x="1096" y="566"/>
                </a:cubicBezTo>
                <a:cubicBezTo>
                  <a:pt x="1027" y="566"/>
                  <a:pt x="966" y="541"/>
                  <a:pt x="916" y="491"/>
                </a:cubicBezTo>
                <a:cubicBezTo>
                  <a:pt x="866" y="440"/>
                  <a:pt x="840" y="381"/>
                  <a:pt x="840" y="312"/>
                </a:cubicBezTo>
                <a:cubicBezTo>
                  <a:pt x="840" y="243"/>
                  <a:pt x="866" y="183"/>
                  <a:pt x="917" y="131"/>
                </a:cubicBezTo>
                <a:cubicBezTo>
                  <a:pt x="966" y="81"/>
                  <a:pt x="1026" y="56"/>
                  <a:pt x="1096" y="56"/>
                </a:cubicBezTo>
                <a:moveTo>
                  <a:pt x="1139" y="154"/>
                </a:moveTo>
                <a:cubicBezTo>
                  <a:pt x="1139" y="178"/>
                  <a:pt x="1120" y="198"/>
                  <a:pt x="1096" y="198"/>
                </a:cubicBezTo>
                <a:cubicBezTo>
                  <a:pt x="1072" y="198"/>
                  <a:pt x="1052" y="178"/>
                  <a:pt x="1052" y="154"/>
                </a:cubicBezTo>
                <a:cubicBezTo>
                  <a:pt x="1052" y="130"/>
                  <a:pt x="1072" y="111"/>
                  <a:pt x="1096" y="111"/>
                </a:cubicBezTo>
                <a:cubicBezTo>
                  <a:pt x="1120" y="111"/>
                  <a:pt x="1139" y="130"/>
                  <a:pt x="1139" y="154"/>
                </a:cubicBezTo>
                <a:moveTo>
                  <a:pt x="1180" y="235"/>
                </a:moveTo>
                <a:cubicBezTo>
                  <a:pt x="1180" y="224"/>
                  <a:pt x="1171" y="215"/>
                  <a:pt x="1159" y="215"/>
                </a:cubicBezTo>
                <a:lnTo>
                  <a:pt x="1032" y="215"/>
                </a:lnTo>
                <a:cubicBezTo>
                  <a:pt x="1021" y="215"/>
                  <a:pt x="1012" y="224"/>
                  <a:pt x="1012" y="235"/>
                </a:cubicBezTo>
                <a:lnTo>
                  <a:pt x="1012" y="362"/>
                </a:lnTo>
                <a:lnTo>
                  <a:pt x="1047" y="362"/>
                </a:lnTo>
                <a:lnTo>
                  <a:pt x="1047" y="513"/>
                </a:lnTo>
                <a:lnTo>
                  <a:pt x="1144" y="513"/>
                </a:lnTo>
                <a:lnTo>
                  <a:pt x="1144" y="362"/>
                </a:lnTo>
                <a:lnTo>
                  <a:pt x="1180" y="362"/>
                </a:lnTo>
                <a:lnTo>
                  <a:pt x="1180" y="235"/>
                </a:lnTo>
                <a:moveTo>
                  <a:pt x="1731" y="261"/>
                </a:moveTo>
                <a:lnTo>
                  <a:pt x="1704" y="261"/>
                </a:lnTo>
                <a:lnTo>
                  <a:pt x="1764" y="329"/>
                </a:lnTo>
                <a:lnTo>
                  <a:pt x="1825" y="261"/>
                </a:lnTo>
                <a:lnTo>
                  <a:pt x="1803" y="261"/>
                </a:lnTo>
                <a:cubicBezTo>
                  <a:pt x="1808" y="228"/>
                  <a:pt x="1837" y="207"/>
                  <a:pt x="1870" y="209"/>
                </a:cubicBezTo>
                <a:cubicBezTo>
                  <a:pt x="1872" y="210"/>
                  <a:pt x="1873" y="209"/>
                  <a:pt x="1874" y="209"/>
                </a:cubicBezTo>
                <a:cubicBezTo>
                  <a:pt x="1929" y="209"/>
                  <a:pt x="1951" y="251"/>
                  <a:pt x="1953" y="312"/>
                </a:cubicBezTo>
                <a:cubicBezTo>
                  <a:pt x="1954" y="376"/>
                  <a:pt x="1918" y="415"/>
                  <a:pt x="1874" y="414"/>
                </a:cubicBezTo>
                <a:cubicBezTo>
                  <a:pt x="1829" y="413"/>
                  <a:pt x="1812" y="392"/>
                  <a:pt x="1805" y="359"/>
                </a:cubicBezTo>
                <a:lnTo>
                  <a:pt x="1724" y="359"/>
                </a:lnTo>
                <a:cubicBezTo>
                  <a:pt x="1737" y="435"/>
                  <a:pt x="1793" y="479"/>
                  <a:pt x="1873" y="479"/>
                </a:cubicBezTo>
                <a:cubicBezTo>
                  <a:pt x="1962" y="479"/>
                  <a:pt x="2027" y="404"/>
                  <a:pt x="2027" y="312"/>
                </a:cubicBezTo>
                <a:cubicBezTo>
                  <a:pt x="2027" y="213"/>
                  <a:pt x="1963" y="144"/>
                  <a:pt x="1873" y="144"/>
                </a:cubicBezTo>
                <a:cubicBezTo>
                  <a:pt x="1870" y="144"/>
                  <a:pt x="1867" y="144"/>
                  <a:pt x="1865" y="144"/>
                </a:cubicBezTo>
                <a:cubicBezTo>
                  <a:pt x="1864" y="144"/>
                  <a:pt x="1863" y="144"/>
                  <a:pt x="1863" y="144"/>
                </a:cubicBezTo>
                <a:cubicBezTo>
                  <a:pt x="1807" y="145"/>
                  <a:pt x="1731" y="185"/>
                  <a:pt x="1731" y="261"/>
                </a:cubicBezTo>
                <a:moveTo>
                  <a:pt x="1858" y="0"/>
                </a:moveTo>
                <a:cubicBezTo>
                  <a:pt x="1690" y="5"/>
                  <a:pt x="1554" y="143"/>
                  <a:pt x="1554" y="312"/>
                </a:cubicBezTo>
                <a:cubicBezTo>
                  <a:pt x="1554" y="484"/>
                  <a:pt x="1694" y="623"/>
                  <a:pt x="1866" y="623"/>
                </a:cubicBezTo>
                <a:cubicBezTo>
                  <a:pt x="2038" y="623"/>
                  <a:pt x="2177" y="484"/>
                  <a:pt x="2177" y="312"/>
                </a:cubicBezTo>
                <a:cubicBezTo>
                  <a:pt x="2177" y="140"/>
                  <a:pt x="2037" y="0"/>
                  <a:pt x="1866" y="0"/>
                </a:cubicBezTo>
                <a:cubicBezTo>
                  <a:pt x="1863" y="0"/>
                  <a:pt x="1860" y="0"/>
                  <a:pt x="1858" y="0"/>
                </a:cubicBezTo>
                <a:moveTo>
                  <a:pt x="1857" y="54"/>
                </a:moveTo>
                <a:cubicBezTo>
                  <a:pt x="1860" y="54"/>
                  <a:pt x="1863" y="54"/>
                  <a:pt x="1866" y="54"/>
                </a:cubicBezTo>
                <a:cubicBezTo>
                  <a:pt x="2008" y="54"/>
                  <a:pt x="2124" y="169"/>
                  <a:pt x="2124" y="312"/>
                </a:cubicBezTo>
                <a:cubicBezTo>
                  <a:pt x="2124" y="454"/>
                  <a:pt x="2008" y="570"/>
                  <a:pt x="1866" y="570"/>
                </a:cubicBezTo>
                <a:cubicBezTo>
                  <a:pt x="1723" y="570"/>
                  <a:pt x="1608" y="454"/>
                  <a:pt x="1608" y="312"/>
                </a:cubicBezTo>
                <a:cubicBezTo>
                  <a:pt x="1608" y="172"/>
                  <a:pt x="1719" y="58"/>
                  <a:pt x="1857" y="54"/>
                </a:cubicBezTo>
                <a:close/>
              </a:path>
            </a:pathLst>
          </a:custGeom>
          <a:solidFill>
            <a:srgbClr val="666666"/>
          </a:solidFill>
          <a:ln w="0">
            <a:noFill/>
          </a:ln>
        </p:spPr>
        <p:txBody>
          <a:bodyPr/>
          <a:lstStyle/>
          <a:p>
            <a:endParaRPr lang="es-E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75AF6AD-91CD-1659-B2C2-1352DE507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8697" y="4892070"/>
            <a:ext cx="3864922" cy="1051530"/>
          </a:xfrm>
          <a:prstGeom prst="rect">
            <a:avLst/>
          </a:prstGeom>
          <a:solidFill>
            <a:srgbClr val="FEF8F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©2023 Autor Nicolás H. Rodríguez Uribe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Algunos derechos reservados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Este documento se distribuye bajo la licencia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“Atribución-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CompartirIgual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 4.0 Internacional” de Creative </a:t>
            </a:r>
            <a:r>
              <a:rPr kumimoji="0" lang="es-ES" altLang="es-ES" sz="1000" b="0" i="0" u="none" strike="noStrike" cap="none" normalizeH="0" baseline="0" dirty="0" err="1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Commons</a:t>
            </a: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, disponible 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SFMono-Regular"/>
              </a:rPr>
              <a:t>https://creativecommons.org/licenses/by-sa/4.0/deed.es</a:t>
            </a:r>
            <a:r>
              <a:rPr kumimoji="0" lang="es-ES" altLang="es-E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7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La virtualización desacopla los recursos de hardware de las funciones de software, permitiendo que varios sistemas operativos y aplicaciones se ejecuten simultáneamente en un solo sistema físico.</a:t>
            </a:r>
          </a:p>
          <a:p>
            <a:r>
              <a:rPr lang="es-ES" dirty="0"/>
              <a:t>Utiliza un software, conocido como </a:t>
            </a:r>
            <a:r>
              <a:rPr lang="es-ES" dirty="0" err="1"/>
              <a:t>hypervisor</a:t>
            </a:r>
            <a:r>
              <a:rPr lang="es-ES" dirty="0"/>
              <a:t>, para emular el hardware y crear entornos virtuales (máquinas virtuales) que pueden gestionar y ejecutar procesos independientemente.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68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Virtualización de servidores: Permite múltiples sistemas operativos en un solo servidor físico.</a:t>
            </a:r>
          </a:p>
          <a:p>
            <a:r>
              <a:rPr lang="es-ES" dirty="0"/>
              <a:t>Virtualización de redes: Simula recursos de red para proporcionar conectividad virtual.</a:t>
            </a:r>
          </a:p>
          <a:p>
            <a:r>
              <a:rPr lang="es-ES" dirty="0"/>
              <a:t>Virtualización de almacenamiento: Agrupa el almacenamiento físico de múltiples dispositivos de red.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608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Eficiencia mejorada: Optimización del uso de recursos físicos, lo que reduce costes y mejora la eficiencia energética.</a:t>
            </a:r>
          </a:p>
          <a:p>
            <a:r>
              <a:rPr lang="es-ES" dirty="0"/>
              <a:t>Flexibilidad y escalabilidad: Facilita la gestión y el despliegue de recursos, permitiendo un escalado rápido y flexible.</a:t>
            </a:r>
          </a:p>
          <a:p>
            <a:r>
              <a:rPr lang="es-ES" dirty="0"/>
              <a:t>Aislamiento y seguridad: Cada entorno virtual es aislado de los demás, mejorando la seguridad y la gestión de fallos.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293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Computación en la nube: Base para ofrecer servicios en la nube como IaaS, PaaS y SaaS.</a:t>
            </a:r>
          </a:p>
          <a:p>
            <a:r>
              <a:rPr lang="es-ES" dirty="0"/>
              <a:t>Centros de datos: Permite una gestión más eficiente y una reducción de los costos operativos en centros de datos.</a:t>
            </a:r>
          </a:p>
          <a:p>
            <a:r>
              <a:rPr lang="es-ES" dirty="0"/>
              <a:t>Desarrollo y pruebas: Proporciona entornos de prueba y desarrollo flexibles y aislados.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690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Orígenes en la Década de 1960:</a:t>
            </a:r>
          </a:p>
          <a:p>
            <a:pPr lvl="1"/>
            <a:r>
              <a:rPr lang="es-ES" dirty="0"/>
              <a:t>La virtualización comenzó con el desarrollo de la tecnología de tiempo compartido en mainframes.</a:t>
            </a:r>
          </a:p>
          <a:p>
            <a:pPr lvl="1"/>
            <a:r>
              <a:rPr lang="es-ES" dirty="0"/>
              <a:t>Ejemplos iniciales: IBM y su sistema CP-40 y el proyecto CP-67 que llevaron al desarrollo de la serie IBM </a:t>
            </a:r>
            <a:r>
              <a:rPr lang="es-ES" dirty="0" err="1"/>
              <a:t>System</a:t>
            </a:r>
            <a:r>
              <a:rPr lang="es-ES" dirty="0"/>
              <a:t>/370.</a:t>
            </a:r>
          </a:p>
          <a:p>
            <a:r>
              <a:rPr lang="es-ES" dirty="0"/>
              <a:t>Avances en los años 70 y 80:</a:t>
            </a:r>
          </a:p>
          <a:p>
            <a:pPr lvl="1"/>
            <a:r>
              <a:rPr lang="es-ES" dirty="0"/>
              <a:t>Expansión de la virtualización en mainframes.</a:t>
            </a:r>
          </a:p>
          <a:p>
            <a:pPr lvl="1"/>
            <a:r>
              <a:rPr lang="es-ES" dirty="0"/>
              <a:t>Desarrollo de tecnologías de VM más sofisticadas.</a:t>
            </a:r>
          </a:p>
          <a:p>
            <a:r>
              <a:rPr lang="es-ES" dirty="0"/>
              <a:t>El renacimiento en los Años 90:</a:t>
            </a:r>
          </a:p>
          <a:p>
            <a:pPr lvl="1"/>
            <a:r>
              <a:rPr lang="es-ES" dirty="0"/>
              <a:t>Aparición de plataformas x86, marcando el comienzo de la virtualización para sistemas más pequeños y menos costosos.</a:t>
            </a:r>
          </a:p>
          <a:p>
            <a:pPr lvl="1"/>
            <a:r>
              <a:rPr lang="es-ES" dirty="0"/>
              <a:t>VMware lanza las primeras soluciones comerciales para virtualización de estaciones de trabajo y servidores.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790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7282F1-25B7-6A2B-F234-CA687E2D4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87" y="352980"/>
            <a:ext cx="11747425" cy="666360"/>
          </a:xfrm>
        </p:spPr>
        <p:txBody>
          <a:bodyPr/>
          <a:lstStyle/>
          <a:p>
            <a:r>
              <a:rPr lang="es-ES" dirty="0">
                <a:solidFill>
                  <a:srgbClr val="CB0017"/>
                </a:solidFill>
              </a:rPr>
              <a:t>Introducción a la virtualización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367EF-420F-8AB9-B445-DF046B536613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314280" y="1582560"/>
            <a:ext cx="11143152" cy="4589280"/>
          </a:xfrm>
        </p:spPr>
        <p:txBody>
          <a:bodyPr/>
          <a:lstStyle/>
          <a:p>
            <a:r>
              <a:rPr lang="es-ES" dirty="0"/>
              <a:t>Auge en los Años 2000:</a:t>
            </a:r>
          </a:p>
          <a:p>
            <a:pPr lvl="1"/>
            <a:r>
              <a:rPr lang="es-ES" dirty="0"/>
              <a:t>Virtualización se convierte en una tecnología clave para centros de datos y servicios en la nube.</a:t>
            </a:r>
          </a:p>
          <a:p>
            <a:pPr lvl="1"/>
            <a:r>
              <a:rPr lang="es-ES" dirty="0"/>
              <a:t>Innovaciones en la virtualización de servidores, redes y almacenamiento.</a:t>
            </a:r>
          </a:p>
          <a:p>
            <a:r>
              <a:rPr lang="es-ES" dirty="0"/>
              <a:t>Era actual y la nube:</a:t>
            </a:r>
          </a:p>
          <a:p>
            <a:pPr lvl="1"/>
            <a:r>
              <a:rPr lang="es-ES" dirty="0"/>
              <a:t>Virtualización como pilar fundamental de la infraestructura de nube.</a:t>
            </a:r>
          </a:p>
          <a:p>
            <a:pPr lvl="1"/>
            <a:r>
              <a:rPr lang="es-ES" dirty="0"/>
              <a:t>Desarrollo de tecnologías de contenedores (como Docker) y orquestación (como </a:t>
            </a:r>
            <a:r>
              <a:rPr lang="es-ES" dirty="0" err="1"/>
              <a:t>Kubernetes</a:t>
            </a:r>
            <a:r>
              <a:rPr lang="es-ES" dirty="0"/>
              <a:t>).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8B7B1F-CCC8-0777-985E-CF0632738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3C68E28-6A0B-4E0D-A95D-AA2B793B866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95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2350</Words>
  <Application>Microsoft Office PowerPoint</Application>
  <PresentationFormat>Widescreen</PresentationFormat>
  <Paragraphs>268</Paragraphs>
  <Slides>33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Calibri</vt:lpstr>
      <vt:lpstr>Calibri Light</vt:lpstr>
      <vt:lpstr>Corbel</vt:lpstr>
      <vt:lpstr>Montserrat</vt:lpstr>
      <vt:lpstr>SFMono-Regular</vt:lpstr>
      <vt:lpstr>Söhne</vt:lpstr>
      <vt:lpstr>Office Theme</vt:lpstr>
      <vt:lpstr>Custom Design</vt:lpstr>
      <vt:lpstr>PowerPoint Presentation</vt:lpstr>
      <vt:lpstr>Índice</vt:lpstr>
      <vt:lpstr>Introducción a la virtualización</vt:lpstr>
      <vt:lpstr>Introducción a la virtualización</vt:lpstr>
      <vt:lpstr>Introducción a la virtualización</vt:lpstr>
      <vt:lpstr>Introducción a la virtualización</vt:lpstr>
      <vt:lpstr>Introducción a la virtualización</vt:lpstr>
      <vt:lpstr>Introducción a la virtualización</vt:lpstr>
      <vt:lpstr>Introducción a la virtualización</vt:lpstr>
      <vt:lpstr>Introducción a la virtualización</vt:lpstr>
      <vt:lpstr>Introducción a la virtualización</vt:lpstr>
      <vt:lpstr>Índice</vt:lpstr>
      <vt:lpstr>Beneficios de la virtualización en SSDD</vt:lpstr>
      <vt:lpstr>Beneficios de la virtualización en SSDD</vt:lpstr>
      <vt:lpstr>Beneficios de la virtualización en SSDD</vt:lpstr>
      <vt:lpstr>Beneficios de la virtualización en SSDD</vt:lpstr>
      <vt:lpstr>Beneficios de la virtualización en SSDD</vt:lpstr>
      <vt:lpstr>Índice</vt:lpstr>
      <vt:lpstr>Tipos de virtualización</vt:lpstr>
      <vt:lpstr>Tipos de virtualización</vt:lpstr>
      <vt:lpstr>Tipos de virtualización</vt:lpstr>
      <vt:lpstr>Índice</vt:lpstr>
      <vt:lpstr>Herramientas y tecnologías relevantes</vt:lpstr>
      <vt:lpstr>Herramientas y tecnologías relevantes</vt:lpstr>
      <vt:lpstr>Índice</vt:lpstr>
      <vt:lpstr>Contenedores – Docker</vt:lpstr>
      <vt:lpstr>Contenedores – Docker </vt:lpstr>
      <vt:lpstr>Contenedores – Docker </vt:lpstr>
      <vt:lpstr>Contenedores – Docker</vt:lpstr>
      <vt:lpstr>Contenedores – Kubernetes </vt:lpstr>
      <vt:lpstr>Contenedores – Kubernetes </vt:lpstr>
      <vt:lpstr>Contenedores – Kubernetes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Nicolás Rodríguez Uribe</dc:creator>
  <cp:lastModifiedBy>Nicolás Rodríguez Uribe</cp:lastModifiedBy>
  <cp:revision>1</cp:revision>
  <dcterms:created xsi:type="dcterms:W3CDTF">2023-09-13T15:54:56Z</dcterms:created>
  <dcterms:modified xsi:type="dcterms:W3CDTF">2023-12-15T10:06:51Z</dcterms:modified>
</cp:coreProperties>
</file>