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Lst>
  <p:notesMasterIdLst>
    <p:notesMasterId r:id="rId52"/>
  </p:notesMasterIdLst>
  <p:sldIdLst>
    <p:sldId id="256" r:id="rId3"/>
    <p:sldId id="257" r:id="rId4"/>
    <p:sldId id="258" r:id="rId5"/>
    <p:sldId id="259" r:id="rId6"/>
    <p:sldId id="260" r:id="rId7"/>
    <p:sldId id="261" r:id="rId8"/>
    <p:sldId id="262" r:id="rId9"/>
    <p:sldId id="301"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302" r:id="rId27"/>
    <p:sldId id="279" r:id="rId28"/>
    <p:sldId id="280" r:id="rId29"/>
    <p:sldId id="281" r:id="rId30"/>
    <p:sldId id="303" r:id="rId31"/>
    <p:sldId id="282" r:id="rId32"/>
    <p:sldId id="284" r:id="rId33"/>
    <p:sldId id="283" r:id="rId34"/>
    <p:sldId id="285" r:id="rId35"/>
    <p:sldId id="286" r:id="rId36"/>
    <p:sldId id="288" r:id="rId37"/>
    <p:sldId id="287" r:id="rId38"/>
    <p:sldId id="290" r:id="rId39"/>
    <p:sldId id="289" r:id="rId40"/>
    <p:sldId id="292" r:id="rId41"/>
    <p:sldId id="291" r:id="rId42"/>
    <p:sldId id="293" r:id="rId43"/>
    <p:sldId id="295" r:id="rId44"/>
    <p:sldId id="294" r:id="rId45"/>
    <p:sldId id="296" r:id="rId46"/>
    <p:sldId id="297" r:id="rId47"/>
    <p:sldId id="298" r:id="rId48"/>
    <p:sldId id="299" r:id="rId49"/>
    <p:sldId id="300" r:id="rId50"/>
    <p:sldId id="304" r:id="rId5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00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C70D9D-05F7-4B57-AC38-A4AF50D57FD2}" v="100" dt="2023-12-15T10:02:02.6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4660"/>
  </p:normalViewPr>
  <p:slideViewPr>
    <p:cSldViewPr snapToGrid="0">
      <p:cViewPr varScale="1">
        <p:scale>
          <a:sx n="105" d="100"/>
          <a:sy n="105" d="100"/>
        </p:scale>
        <p:origin x="82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microsoft.com/office/2016/11/relationships/changesInfo" Target="changesInfos/changesInfo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ás Rodríguez Uribe" userId="743eddab-4d2c-4c93-bdc4-e21608900313" providerId="ADAL" clId="{A40453F9-58C0-4DD4-A87B-BEEDE5196A9F}"/>
    <pc:docChg chg="undo custSel addSld delSld modSld sldOrd">
      <pc:chgData name="Nicolás Rodríguez Uribe" userId="743eddab-4d2c-4c93-bdc4-e21608900313" providerId="ADAL" clId="{A40453F9-58C0-4DD4-A87B-BEEDE5196A9F}" dt="2023-12-10T20:21:52.809" v="1205" actId="6549"/>
      <pc:docMkLst>
        <pc:docMk/>
      </pc:docMkLst>
      <pc:sldChg chg="modSp mod">
        <pc:chgData name="Nicolás Rodríguez Uribe" userId="743eddab-4d2c-4c93-bdc4-e21608900313" providerId="ADAL" clId="{A40453F9-58C0-4DD4-A87B-BEEDE5196A9F}" dt="2023-12-10T20:19:29.864" v="1165" actId="20577"/>
        <pc:sldMkLst>
          <pc:docMk/>
          <pc:sldMk cId="0" sldId="256"/>
        </pc:sldMkLst>
        <pc:spChg chg="mod">
          <ac:chgData name="Nicolás Rodríguez Uribe" userId="743eddab-4d2c-4c93-bdc4-e21608900313" providerId="ADAL" clId="{A40453F9-58C0-4DD4-A87B-BEEDE5196A9F}" dt="2023-12-10T20:19:29.864" v="1165" actId="20577"/>
          <ac:spMkLst>
            <pc:docMk/>
            <pc:sldMk cId="0" sldId="256"/>
            <ac:spMk id="2" creationId="{11BAE244-2406-09C7-E8D8-EFA74BA239B2}"/>
          </ac:spMkLst>
        </pc:spChg>
      </pc:sldChg>
      <pc:sldChg chg="modSp mod">
        <pc:chgData name="Nicolás Rodríguez Uribe" userId="743eddab-4d2c-4c93-bdc4-e21608900313" providerId="ADAL" clId="{A40453F9-58C0-4DD4-A87B-BEEDE5196A9F}" dt="2023-12-10T20:19:18.037" v="1142" actId="6549"/>
        <pc:sldMkLst>
          <pc:docMk/>
          <pc:sldMk cId="2047059153" sldId="257"/>
        </pc:sldMkLst>
        <pc:spChg chg="mod">
          <ac:chgData name="Nicolás Rodríguez Uribe" userId="743eddab-4d2c-4c93-bdc4-e21608900313" providerId="ADAL" clId="{A40453F9-58C0-4DD4-A87B-BEEDE5196A9F}" dt="2023-12-10T20:19:18.037" v="1142" actId="6549"/>
          <ac:spMkLst>
            <pc:docMk/>
            <pc:sldMk cId="2047059153" sldId="257"/>
            <ac:spMk id="5" creationId="{CA4367EF-420F-8AB9-B445-DF046B536613}"/>
          </ac:spMkLst>
        </pc:spChg>
      </pc:sldChg>
      <pc:sldChg chg="modSp add mod">
        <pc:chgData name="Nicolás Rodríguez Uribe" userId="743eddab-4d2c-4c93-bdc4-e21608900313" providerId="ADAL" clId="{A40453F9-58C0-4DD4-A87B-BEEDE5196A9F}" dt="2023-12-10T17:19:37.283" v="200" actId="20577"/>
        <pc:sldMkLst>
          <pc:docMk/>
          <pc:sldMk cId="2734335316" sldId="258"/>
        </pc:sldMkLst>
        <pc:spChg chg="mod">
          <ac:chgData name="Nicolás Rodríguez Uribe" userId="743eddab-4d2c-4c93-bdc4-e21608900313" providerId="ADAL" clId="{A40453F9-58C0-4DD4-A87B-BEEDE5196A9F}" dt="2023-12-10T17:17:52.185" v="188" actId="20577"/>
          <ac:spMkLst>
            <pc:docMk/>
            <pc:sldMk cId="2734335316" sldId="258"/>
            <ac:spMk id="4" creationId="{EC7282F1-25B7-6A2B-F234-CA687E2D4AE7}"/>
          </ac:spMkLst>
        </pc:spChg>
        <pc:spChg chg="mod">
          <ac:chgData name="Nicolás Rodríguez Uribe" userId="743eddab-4d2c-4c93-bdc4-e21608900313" providerId="ADAL" clId="{A40453F9-58C0-4DD4-A87B-BEEDE5196A9F}" dt="2023-12-10T17:19:37.283" v="200" actId="20577"/>
          <ac:spMkLst>
            <pc:docMk/>
            <pc:sldMk cId="2734335316" sldId="258"/>
            <ac:spMk id="5" creationId="{CA4367EF-420F-8AB9-B445-DF046B536613}"/>
          </ac:spMkLst>
        </pc:spChg>
      </pc:sldChg>
      <pc:sldChg chg="del">
        <pc:chgData name="Nicolás Rodríguez Uribe" userId="743eddab-4d2c-4c93-bdc4-e21608900313" providerId="ADAL" clId="{A40453F9-58C0-4DD4-A87B-BEEDE5196A9F}" dt="2023-12-10T17:12:02.995" v="149" actId="47"/>
        <pc:sldMkLst>
          <pc:docMk/>
          <pc:sldMk cId="4158414998" sldId="258"/>
        </pc:sldMkLst>
      </pc:sldChg>
      <pc:sldChg chg="modSp add mod">
        <pc:chgData name="Nicolás Rodríguez Uribe" userId="743eddab-4d2c-4c93-bdc4-e21608900313" providerId="ADAL" clId="{A40453F9-58C0-4DD4-A87B-BEEDE5196A9F}" dt="2023-12-10T17:20:12.964" v="206" actId="12"/>
        <pc:sldMkLst>
          <pc:docMk/>
          <pc:sldMk cId="1470456026" sldId="259"/>
        </pc:sldMkLst>
        <pc:spChg chg="mod">
          <ac:chgData name="Nicolás Rodríguez Uribe" userId="743eddab-4d2c-4c93-bdc4-e21608900313" providerId="ADAL" clId="{A40453F9-58C0-4DD4-A87B-BEEDE5196A9F}" dt="2023-12-10T17:20:12.964" v="206" actId="12"/>
          <ac:spMkLst>
            <pc:docMk/>
            <pc:sldMk cId="1470456026" sldId="259"/>
            <ac:spMk id="5" creationId="{CA4367EF-420F-8AB9-B445-DF046B536613}"/>
          </ac:spMkLst>
        </pc:spChg>
      </pc:sldChg>
      <pc:sldChg chg="del">
        <pc:chgData name="Nicolás Rodríguez Uribe" userId="743eddab-4d2c-4c93-bdc4-e21608900313" providerId="ADAL" clId="{A40453F9-58C0-4DD4-A87B-BEEDE5196A9F}" dt="2023-12-10T17:12:02.995" v="149" actId="47"/>
        <pc:sldMkLst>
          <pc:docMk/>
          <pc:sldMk cId="1547701883" sldId="259"/>
        </pc:sldMkLst>
      </pc:sldChg>
      <pc:sldChg chg="modSp add mod">
        <pc:chgData name="Nicolás Rodríguez Uribe" userId="743eddab-4d2c-4c93-bdc4-e21608900313" providerId="ADAL" clId="{A40453F9-58C0-4DD4-A87B-BEEDE5196A9F}" dt="2023-12-10T17:21:54.523" v="212" actId="20577"/>
        <pc:sldMkLst>
          <pc:docMk/>
          <pc:sldMk cId="688925513" sldId="260"/>
        </pc:sldMkLst>
        <pc:spChg chg="mod">
          <ac:chgData name="Nicolás Rodríguez Uribe" userId="743eddab-4d2c-4c93-bdc4-e21608900313" providerId="ADAL" clId="{A40453F9-58C0-4DD4-A87B-BEEDE5196A9F}" dt="2023-12-10T17:21:54.523" v="212" actId="20577"/>
          <ac:spMkLst>
            <pc:docMk/>
            <pc:sldMk cId="688925513" sldId="260"/>
            <ac:spMk id="5" creationId="{CA4367EF-420F-8AB9-B445-DF046B536613}"/>
          </ac:spMkLst>
        </pc:spChg>
      </pc:sldChg>
      <pc:sldChg chg="del">
        <pc:chgData name="Nicolás Rodríguez Uribe" userId="743eddab-4d2c-4c93-bdc4-e21608900313" providerId="ADAL" clId="{A40453F9-58C0-4DD4-A87B-BEEDE5196A9F}" dt="2023-12-10T17:12:02.995" v="149" actId="47"/>
        <pc:sldMkLst>
          <pc:docMk/>
          <pc:sldMk cId="757820027" sldId="260"/>
        </pc:sldMkLst>
      </pc:sldChg>
      <pc:sldChg chg="addSp delSp modSp add mod">
        <pc:chgData name="Nicolás Rodríguez Uribe" userId="743eddab-4d2c-4c93-bdc4-e21608900313" providerId="ADAL" clId="{A40453F9-58C0-4DD4-A87B-BEEDE5196A9F}" dt="2023-12-10T17:25:10.632" v="283" actId="20577"/>
        <pc:sldMkLst>
          <pc:docMk/>
          <pc:sldMk cId="2663683325" sldId="261"/>
        </pc:sldMkLst>
        <pc:spChg chg="add del mod">
          <ac:chgData name="Nicolás Rodríguez Uribe" userId="743eddab-4d2c-4c93-bdc4-e21608900313" providerId="ADAL" clId="{A40453F9-58C0-4DD4-A87B-BEEDE5196A9F}" dt="2023-12-10T17:23:52.250" v="260" actId="478"/>
          <ac:spMkLst>
            <pc:docMk/>
            <pc:sldMk cId="2663683325" sldId="261"/>
            <ac:spMk id="3" creationId="{5527DA31-C1E2-2C38-E00C-51E9902F83E1}"/>
          </ac:spMkLst>
        </pc:spChg>
        <pc:spChg chg="mod">
          <ac:chgData name="Nicolás Rodríguez Uribe" userId="743eddab-4d2c-4c93-bdc4-e21608900313" providerId="ADAL" clId="{A40453F9-58C0-4DD4-A87B-BEEDE5196A9F}" dt="2023-12-10T17:25:10.632" v="283" actId="20577"/>
          <ac:spMkLst>
            <pc:docMk/>
            <pc:sldMk cId="2663683325" sldId="261"/>
            <ac:spMk id="4" creationId="{EC7282F1-25B7-6A2B-F234-CA687E2D4AE7}"/>
          </ac:spMkLst>
        </pc:spChg>
        <pc:spChg chg="mod">
          <ac:chgData name="Nicolás Rodríguez Uribe" userId="743eddab-4d2c-4c93-bdc4-e21608900313" providerId="ADAL" clId="{A40453F9-58C0-4DD4-A87B-BEEDE5196A9F}" dt="2023-12-10T17:23:08.271" v="217" actId="6549"/>
          <ac:spMkLst>
            <pc:docMk/>
            <pc:sldMk cId="2663683325" sldId="261"/>
            <ac:spMk id="5" creationId="{CA4367EF-420F-8AB9-B445-DF046B536613}"/>
          </ac:spMkLst>
        </pc:spChg>
      </pc:sldChg>
      <pc:sldChg chg="del">
        <pc:chgData name="Nicolás Rodríguez Uribe" userId="743eddab-4d2c-4c93-bdc4-e21608900313" providerId="ADAL" clId="{A40453F9-58C0-4DD4-A87B-BEEDE5196A9F}" dt="2023-12-10T17:12:02.995" v="149" actId="47"/>
        <pc:sldMkLst>
          <pc:docMk/>
          <pc:sldMk cId="2917593691" sldId="261"/>
        </pc:sldMkLst>
      </pc:sldChg>
      <pc:sldChg chg="del">
        <pc:chgData name="Nicolás Rodríguez Uribe" userId="743eddab-4d2c-4c93-bdc4-e21608900313" providerId="ADAL" clId="{A40453F9-58C0-4DD4-A87B-BEEDE5196A9F}" dt="2023-12-10T17:12:02.995" v="149" actId="47"/>
        <pc:sldMkLst>
          <pc:docMk/>
          <pc:sldMk cId="1958732488" sldId="262"/>
        </pc:sldMkLst>
      </pc:sldChg>
      <pc:sldChg chg="modSp add mod">
        <pc:chgData name="Nicolás Rodríguez Uribe" userId="743eddab-4d2c-4c93-bdc4-e21608900313" providerId="ADAL" clId="{A40453F9-58C0-4DD4-A87B-BEEDE5196A9F}" dt="2023-12-10T17:25:20.348" v="312" actId="20577"/>
        <pc:sldMkLst>
          <pc:docMk/>
          <pc:sldMk cId="2597711926" sldId="262"/>
        </pc:sldMkLst>
        <pc:spChg chg="mod">
          <ac:chgData name="Nicolás Rodríguez Uribe" userId="743eddab-4d2c-4c93-bdc4-e21608900313" providerId="ADAL" clId="{A40453F9-58C0-4DD4-A87B-BEEDE5196A9F}" dt="2023-12-10T17:25:20.348" v="312" actId="20577"/>
          <ac:spMkLst>
            <pc:docMk/>
            <pc:sldMk cId="2597711926" sldId="262"/>
            <ac:spMk id="4" creationId="{EC7282F1-25B7-6A2B-F234-CA687E2D4AE7}"/>
          </ac:spMkLst>
        </pc:spChg>
        <pc:spChg chg="mod">
          <ac:chgData name="Nicolás Rodríguez Uribe" userId="743eddab-4d2c-4c93-bdc4-e21608900313" providerId="ADAL" clId="{A40453F9-58C0-4DD4-A87B-BEEDE5196A9F}" dt="2023-12-10T17:24:58.769" v="268" actId="20577"/>
          <ac:spMkLst>
            <pc:docMk/>
            <pc:sldMk cId="2597711926" sldId="262"/>
            <ac:spMk id="5" creationId="{CA4367EF-420F-8AB9-B445-DF046B536613}"/>
          </ac:spMkLst>
        </pc:spChg>
      </pc:sldChg>
      <pc:sldChg chg="del">
        <pc:chgData name="Nicolás Rodríguez Uribe" userId="743eddab-4d2c-4c93-bdc4-e21608900313" providerId="ADAL" clId="{A40453F9-58C0-4DD4-A87B-BEEDE5196A9F}" dt="2023-12-10T17:12:02.995" v="149" actId="47"/>
        <pc:sldMkLst>
          <pc:docMk/>
          <pc:sldMk cId="894659187" sldId="263"/>
        </pc:sldMkLst>
      </pc:sldChg>
      <pc:sldChg chg="modSp add mod">
        <pc:chgData name="Nicolás Rodríguez Uribe" userId="743eddab-4d2c-4c93-bdc4-e21608900313" providerId="ADAL" clId="{A40453F9-58C0-4DD4-A87B-BEEDE5196A9F}" dt="2023-12-10T17:29:14.261" v="348" actId="33524"/>
        <pc:sldMkLst>
          <pc:docMk/>
          <pc:sldMk cId="3321161837" sldId="263"/>
        </pc:sldMkLst>
        <pc:spChg chg="mod">
          <ac:chgData name="Nicolás Rodríguez Uribe" userId="743eddab-4d2c-4c93-bdc4-e21608900313" providerId="ADAL" clId="{A40453F9-58C0-4DD4-A87B-BEEDE5196A9F}" dt="2023-12-10T17:29:14.261" v="348" actId="33524"/>
          <ac:spMkLst>
            <pc:docMk/>
            <pc:sldMk cId="3321161837" sldId="263"/>
            <ac:spMk id="5" creationId="{CA4367EF-420F-8AB9-B445-DF046B536613}"/>
          </ac:spMkLst>
        </pc:spChg>
      </pc:sldChg>
      <pc:sldChg chg="del">
        <pc:chgData name="Nicolás Rodríguez Uribe" userId="743eddab-4d2c-4c93-bdc4-e21608900313" providerId="ADAL" clId="{A40453F9-58C0-4DD4-A87B-BEEDE5196A9F}" dt="2023-12-10T17:12:02.995" v="149" actId="47"/>
        <pc:sldMkLst>
          <pc:docMk/>
          <pc:sldMk cId="738696890" sldId="264"/>
        </pc:sldMkLst>
      </pc:sldChg>
      <pc:sldChg chg="modSp add mod">
        <pc:chgData name="Nicolás Rodríguez Uribe" userId="743eddab-4d2c-4c93-bdc4-e21608900313" providerId="ADAL" clId="{A40453F9-58C0-4DD4-A87B-BEEDE5196A9F}" dt="2023-12-10T17:30:14.282" v="361" actId="20577"/>
        <pc:sldMkLst>
          <pc:docMk/>
          <pc:sldMk cId="3088834956" sldId="264"/>
        </pc:sldMkLst>
        <pc:spChg chg="mod">
          <ac:chgData name="Nicolás Rodríguez Uribe" userId="743eddab-4d2c-4c93-bdc4-e21608900313" providerId="ADAL" clId="{A40453F9-58C0-4DD4-A87B-BEEDE5196A9F}" dt="2023-12-10T17:30:14.282" v="361" actId="20577"/>
          <ac:spMkLst>
            <pc:docMk/>
            <pc:sldMk cId="3088834956" sldId="264"/>
            <ac:spMk id="4" creationId="{EC7282F1-25B7-6A2B-F234-CA687E2D4AE7}"/>
          </ac:spMkLst>
        </pc:spChg>
        <pc:spChg chg="mod">
          <ac:chgData name="Nicolás Rodríguez Uribe" userId="743eddab-4d2c-4c93-bdc4-e21608900313" providerId="ADAL" clId="{A40453F9-58C0-4DD4-A87B-BEEDE5196A9F}" dt="2023-12-10T17:29:59.335" v="350"/>
          <ac:spMkLst>
            <pc:docMk/>
            <pc:sldMk cId="3088834956" sldId="264"/>
            <ac:spMk id="5" creationId="{CA4367EF-420F-8AB9-B445-DF046B536613}"/>
          </ac:spMkLst>
        </pc:spChg>
      </pc:sldChg>
      <pc:sldChg chg="del">
        <pc:chgData name="Nicolás Rodríguez Uribe" userId="743eddab-4d2c-4c93-bdc4-e21608900313" providerId="ADAL" clId="{A40453F9-58C0-4DD4-A87B-BEEDE5196A9F}" dt="2023-12-10T17:12:02.995" v="149" actId="47"/>
        <pc:sldMkLst>
          <pc:docMk/>
          <pc:sldMk cId="541243249" sldId="265"/>
        </pc:sldMkLst>
      </pc:sldChg>
      <pc:sldChg chg="modSp add mod">
        <pc:chgData name="Nicolás Rodríguez Uribe" userId="743eddab-4d2c-4c93-bdc4-e21608900313" providerId="ADAL" clId="{A40453F9-58C0-4DD4-A87B-BEEDE5196A9F}" dt="2023-12-10T17:30:49.442" v="371" actId="20577"/>
        <pc:sldMkLst>
          <pc:docMk/>
          <pc:sldMk cId="2652497268" sldId="265"/>
        </pc:sldMkLst>
        <pc:spChg chg="mod">
          <ac:chgData name="Nicolás Rodríguez Uribe" userId="743eddab-4d2c-4c93-bdc4-e21608900313" providerId="ADAL" clId="{A40453F9-58C0-4DD4-A87B-BEEDE5196A9F}" dt="2023-12-10T17:30:49.442" v="371" actId="20577"/>
          <ac:spMkLst>
            <pc:docMk/>
            <pc:sldMk cId="2652497268" sldId="265"/>
            <ac:spMk id="4" creationId="{EC7282F1-25B7-6A2B-F234-CA687E2D4AE7}"/>
          </ac:spMkLst>
        </pc:spChg>
        <pc:spChg chg="mod">
          <ac:chgData name="Nicolás Rodríguez Uribe" userId="743eddab-4d2c-4c93-bdc4-e21608900313" providerId="ADAL" clId="{A40453F9-58C0-4DD4-A87B-BEEDE5196A9F}" dt="2023-12-10T17:30:44.765" v="363"/>
          <ac:spMkLst>
            <pc:docMk/>
            <pc:sldMk cId="2652497268" sldId="265"/>
            <ac:spMk id="5" creationId="{CA4367EF-420F-8AB9-B445-DF046B536613}"/>
          </ac:spMkLst>
        </pc:spChg>
      </pc:sldChg>
      <pc:sldChg chg="modSp add mod">
        <pc:chgData name="Nicolás Rodríguez Uribe" userId="743eddab-4d2c-4c93-bdc4-e21608900313" providerId="ADAL" clId="{A40453F9-58C0-4DD4-A87B-BEEDE5196A9F}" dt="2023-12-10T17:31:19.039" v="397"/>
        <pc:sldMkLst>
          <pc:docMk/>
          <pc:sldMk cId="3904751949" sldId="266"/>
        </pc:sldMkLst>
        <pc:spChg chg="mod">
          <ac:chgData name="Nicolás Rodríguez Uribe" userId="743eddab-4d2c-4c93-bdc4-e21608900313" providerId="ADAL" clId="{A40453F9-58C0-4DD4-A87B-BEEDE5196A9F}" dt="2023-12-10T17:31:14.573" v="396" actId="20577"/>
          <ac:spMkLst>
            <pc:docMk/>
            <pc:sldMk cId="3904751949" sldId="266"/>
            <ac:spMk id="4" creationId="{EC7282F1-25B7-6A2B-F234-CA687E2D4AE7}"/>
          </ac:spMkLst>
        </pc:spChg>
        <pc:spChg chg="mod">
          <ac:chgData name="Nicolás Rodríguez Uribe" userId="743eddab-4d2c-4c93-bdc4-e21608900313" providerId="ADAL" clId="{A40453F9-58C0-4DD4-A87B-BEEDE5196A9F}" dt="2023-12-10T17:31:19.039" v="397"/>
          <ac:spMkLst>
            <pc:docMk/>
            <pc:sldMk cId="3904751949" sldId="266"/>
            <ac:spMk id="5" creationId="{CA4367EF-420F-8AB9-B445-DF046B536613}"/>
          </ac:spMkLst>
        </pc:spChg>
      </pc:sldChg>
      <pc:sldChg chg="modSp add mod">
        <pc:chgData name="Nicolás Rodríguez Uribe" userId="743eddab-4d2c-4c93-bdc4-e21608900313" providerId="ADAL" clId="{A40453F9-58C0-4DD4-A87B-BEEDE5196A9F}" dt="2023-12-10T17:37:07.336" v="491"/>
        <pc:sldMkLst>
          <pc:docMk/>
          <pc:sldMk cId="2764331994" sldId="267"/>
        </pc:sldMkLst>
        <pc:spChg chg="mod">
          <ac:chgData name="Nicolás Rodríguez Uribe" userId="743eddab-4d2c-4c93-bdc4-e21608900313" providerId="ADAL" clId="{A40453F9-58C0-4DD4-A87B-BEEDE5196A9F}" dt="2023-12-10T17:37:07.336" v="491"/>
          <ac:spMkLst>
            <pc:docMk/>
            <pc:sldMk cId="2764331994" sldId="267"/>
            <ac:spMk id="4" creationId="{EC7282F1-25B7-6A2B-F234-CA687E2D4AE7}"/>
          </ac:spMkLst>
        </pc:spChg>
        <pc:spChg chg="mod">
          <ac:chgData name="Nicolás Rodríguez Uribe" userId="743eddab-4d2c-4c93-bdc4-e21608900313" providerId="ADAL" clId="{A40453F9-58C0-4DD4-A87B-BEEDE5196A9F}" dt="2023-12-10T17:36:31.672" v="463" actId="6549"/>
          <ac:spMkLst>
            <pc:docMk/>
            <pc:sldMk cId="2764331994" sldId="267"/>
            <ac:spMk id="5" creationId="{CA4367EF-420F-8AB9-B445-DF046B536613}"/>
          </ac:spMkLst>
        </pc:spChg>
      </pc:sldChg>
      <pc:sldChg chg="del">
        <pc:chgData name="Nicolás Rodríguez Uribe" userId="743eddab-4d2c-4c93-bdc4-e21608900313" providerId="ADAL" clId="{A40453F9-58C0-4DD4-A87B-BEEDE5196A9F}" dt="2023-12-10T17:12:02.995" v="149" actId="47"/>
        <pc:sldMkLst>
          <pc:docMk/>
          <pc:sldMk cId="2872420002" sldId="267"/>
        </pc:sldMkLst>
      </pc:sldChg>
      <pc:sldChg chg="modSp add del mod">
        <pc:chgData name="Nicolás Rodríguez Uribe" userId="743eddab-4d2c-4c93-bdc4-e21608900313" providerId="ADAL" clId="{A40453F9-58C0-4DD4-A87B-BEEDE5196A9F}" dt="2023-12-10T17:37:24.165" v="495" actId="47"/>
        <pc:sldMkLst>
          <pc:docMk/>
          <pc:sldMk cId="2034508115" sldId="268"/>
        </pc:sldMkLst>
        <pc:spChg chg="mod">
          <ac:chgData name="Nicolás Rodríguez Uribe" userId="743eddab-4d2c-4c93-bdc4-e21608900313" providerId="ADAL" clId="{A40453F9-58C0-4DD4-A87B-BEEDE5196A9F}" dt="2023-12-10T17:37:10.910" v="493"/>
          <ac:spMkLst>
            <pc:docMk/>
            <pc:sldMk cId="2034508115" sldId="268"/>
            <ac:spMk id="4" creationId="{EC7282F1-25B7-6A2B-F234-CA687E2D4AE7}"/>
          </ac:spMkLst>
        </pc:spChg>
      </pc:sldChg>
      <pc:sldChg chg="del">
        <pc:chgData name="Nicolás Rodríguez Uribe" userId="743eddab-4d2c-4c93-bdc4-e21608900313" providerId="ADAL" clId="{A40453F9-58C0-4DD4-A87B-BEEDE5196A9F}" dt="2023-12-10T17:12:02.995" v="149" actId="47"/>
        <pc:sldMkLst>
          <pc:docMk/>
          <pc:sldMk cId="3870959680" sldId="268"/>
        </pc:sldMkLst>
      </pc:sldChg>
      <pc:sldChg chg="del">
        <pc:chgData name="Nicolás Rodríguez Uribe" userId="743eddab-4d2c-4c93-bdc4-e21608900313" providerId="ADAL" clId="{A40453F9-58C0-4DD4-A87B-BEEDE5196A9F}" dt="2023-12-10T17:12:02.995" v="149" actId="47"/>
        <pc:sldMkLst>
          <pc:docMk/>
          <pc:sldMk cId="1935842843" sldId="269"/>
        </pc:sldMkLst>
      </pc:sldChg>
      <pc:sldChg chg="modSp add mod">
        <pc:chgData name="Nicolás Rodríguez Uribe" userId="743eddab-4d2c-4c93-bdc4-e21608900313" providerId="ADAL" clId="{A40453F9-58C0-4DD4-A87B-BEEDE5196A9F}" dt="2023-12-10T17:40:37.949" v="540" actId="255"/>
        <pc:sldMkLst>
          <pc:docMk/>
          <pc:sldMk cId="3624965748" sldId="269"/>
        </pc:sldMkLst>
        <pc:spChg chg="mod">
          <ac:chgData name="Nicolás Rodríguez Uribe" userId="743eddab-4d2c-4c93-bdc4-e21608900313" providerId="ADAL" clId="{A40453F9-58C0-4DD4-A87B-BEEDE5196A9F}" dt="2023-12-10T17:40:37.949" v="540" actId="255"/>
          <ac:spMkLst>
            <pc:docMk/>
            <pc:sldMk cId="3624965748" sldId="269"/>
            <ac:spMk id="5" creationId="{CA4367EF-420F-8AB9-B445-DF046B536613}"/>
          </ac:spMkLst>
        </pc:spChg>
      </pc:sldChg>
      <pc:sldChg chg="del">
        <pc:chgData name="Nicolás Rodríguez Uribe" userId="743eddab-4d2c-4c93-bdc4-e21608900313" providerId="ADAL" clId="{A40453F9-58C0-4DD4-A87B-BEEDE5196A9F}" dt="2023-12-10T17:12:02.995" v="149" actId="47"/>
        <pc:sldMkLst>
          <pc:docMk/>
          <pc:sldMk cId="307132690" sldId="270"/>
        </pc:sldMkLst>
      </pc:sldChg>
      <pc:sldChg chg="modSp add mod">
        <pc:chgData name="Nicolás Rodríguez Uribe" userId="743eddab-4d2c-4c93-bdc4-e21608900313" providerId="ADAL" clId="{A40453F9-58C0-4DD4-A87B-BEEDE5196A9F}" dt="2023-12-10T17:41:52.148" v="563" actId="20577"/>
        <pc:sldMkLst>
          <pc:docMk/>
          <pc:sldMk cId="1972649456" sldId="270"/>
        </pc:sldMkLst>
        <pc:spChg chg="mod">
          <ac:chgData name="Nicolás Rodríguez Uribe" userId="743eddab-4d2c-4c93-bdc4-e21608900313" providerId="ADAL" clId="{A40453F9-58C0-4DD4-A87B-BEEDE5196A9F}" dt="2023-12-10T17:41:04.864" v="549" actId="20577"/>
          <ac:spMkLst>
            <pc:docMk/>
            <pc:sldMk cId="1972649456" sldId="270"/>
            <ac:spMk id="4" creationId="{EC7282F1-25B7-6A2B-F234-CA687E2D4AE7}"/>
          </ac:spMkLst>
        </pc:spChg>
        <pc:spChg chg="mod">
          <ac:chgData name="Nicolás Rodríguez Uribe" userId="743eddab-4d2c-4c93-bdc4-e21608900313" providerId="ADAL" clId="{A40453F9-58C0-4DD4-A87B-BEEDE5196A9F}" dt="2023-12-10T17:41:52.148" v="563" actId="20577"/>
          <ac:spMkLst>
            <pc:docMk/>
            <pc:sldMk cId="1972649456" sldId="270"/>
            <ac:spMk id="5" creationId="{CA4367EF-420F-8AB9-B445-DF046B536613}"/>
          </ac:spMkLst>
        </pc:spChg>
      </pc:sldChg>
      <pc:sldChg chg="modSp add mod">
        <pc:chgData name="Nicolás Rodríguez Uribe" userId="743eddab-4d2c-4c93-bdc4-e21608900313" providerId="ADAL" clId="{A40453F9-58C0-4DD4-A87B-BEEDE5196A9F}" dt="2023-12-10T17:42:52.785" v="589"/>
        <pc:sldMkLst>
          <pc:docMk/>
          <pc:sldMk cId="72266134" sldId="271"/>
        </pc:sldMkLst>
        <pc:spChg chg="mod">
          <ac:chgData name="Nicolás Rodríguez Uribe" userId="743eddab-4d2c-4c93-bdc4-e21608900313" providerId="ADAL" clId="{A40453F9-58C0-4DD4-A87B-BEEDE5196A9F}" dt="2023-12-10T17:42:49.651" v="588" actId="20577"/>
          <ac:spMkLst>
            <pc:docMk/>
            <pc:sldMk cId="72266134" sldId="271"/>
            <ac:spMk id="4" creationId="{EC7282F1-25B7-6A2B-F234-CA687E2D4AE7}"/>
          </ac:spMkLst>
        </pc:spChg>
        <pc:spChg chg="mod">
          <ac:chgData name="Nicolás Rodríguez Uribe" userId="743eddab-4d2c-4c93-bdc4-e21608900313" providerId="ADAL" clId="{A40453F9-58C0-4DD4-A87B-BEEDE5196A9F}" dt="2023-12-10T17:42:52.785" v="589"/>
          <ac:spMkLst>
            <pc:docMk/>
            <pc:sldMk cId="72266134" sldId="271"/>
            <ac:spMk id="5" creationId="{CA4367EF-420F-8AB9-B445-DF046B536613}"/>
          </ac:spMkLst>
        </pc:spChg>
      </pc:sldChg>
      <pc:sldChg chg="del">
        <pc:chgData name="Nicolás Rodríguez Uribe" userId="743eddab-4d2c-4c93-bdc4-e21608900313" providerId="ADAL" clId="{A40453F9-58C0-4DD4-A87B-BEEDE5196A9F}" dt="2023-12-10T17:12:02.995" v="149" actId="47"/>
        <pc:sldMkLst>
          <pc:docMk/>
          <pc:sldMk cId="2347703056" sldId="271"/>
        </pc:sldMkLst>
      </pc:sldChg>
      <pc:sldChg chg="modSp add mod">
        <pc:chgData name="Nicolás Rodríguez Uribe" userId="743eddab-4d2c-4c93-bdc4-e21608900313" providerId="ADAL" clId="{A40453F9-58C0-4DD4-A87B-BEEDE5196A9F}" dt="2023-12-10T17:43:39.331" v="599"/>
        <pc:sldMkLst>
          <pc:docMk/>
          <pc:sldMk cId="1349558903" sldId="272"/>
        </pc:sldMkLst>
        <pc:spChg chg="mod">
          <ac:chgData name="Nicolás Rodríguez Uribe" userId="743eddab-4d2c-4c93-bdc4-e21608900313" providerId="ADAL" clId="{A40453F9-58C0-4DD4-A87B-BEEDE5196A9F}" dt="2023-12-10T17:43:35.114" v="598" actId="20577"/>
          <ac:spMkLst>
            <pc:docMk/>
            <pc:sldMk cId="1349558903" sldId="272"/>
            <ac:spMk id="4" creationId="{EC7282F1-25B7-6A2B-F234-CA687E2D4AE7}"/>
          </ac:spMkLst>
        </pc:spChg>
        <pc:spChg chg="mod">
          <ac:chgData name="Nicolás Rodríguez Uribe" userId="743eddab-4d2c-4c93-bdc4-e21608900313" providerId="ADAL" clId="{A40453F9-58C0-4DD4-A87B-BEEDE5196A9F}" dt="2023-12-10T17:43:39.331" v="599"/>
          <ac:spMkLst>
            <pc:docMk/>
            <pc:sldMk cId="1349558903" sldId="272"/>
            <ac:spMk id="5" creationId="{CA4367EF-420F-8AB9-B445-DF046B536613}"/>
          </ac:spMkLst>
        </pc:spChg>
      </pc:sldChg>
      <pc:sldChg chg="modSp add mod">
        <pc:chgData name="Nicolás Rodríguez Uribe" userId="743eddab-4d2c-4c93-bdc4-e21608900313" providerId="ADAL" clId="{A40453F9-58C0-4DD4-A87B-BEEDE5196A9F}" dt="2023-12-10T17:46:53.674" v="679" actId="255"/>
        <pc:sldMkLst>
          <pc:docMk/>
          <pc:sldMk cId="2063157504" sldId="273"/>
        </pc:sldMkLst>
        <pc:spChg chg="mod">
          <ac:chgData name="Nicolás Rodríguez Uribe" userId="743eddab-4d2c-4c93-bdc4-e21608900313" providerId="ADAL" clId="{A40453F9-58C0-4DD4-A87B-BEEDE5196A9F}" dt="2023-12-10T17:44:37.224" v="657" actId="6549"/>
          <ac:spMkLst>
            <pc:docMk/>
            <pc:sldMk cId="2063157504" sldId="273"/>
            <ac:spMk id="4" creationId="{EC7282F1-25B7-6A2B-F234-CA687E2D4AE7}"/>
          </ac:spMkLst>
        </pc:spChg>
        <pc:spChg chg="mod">
          <ac:chgData name="Nicolás Rodríguez Uribe" userId="743eddab-4d2c-4c93-bdc4-e21608900313" providerId="ADAL" clId="{A40453F9-58C0-4DD4-A87B-BEEDE5196A9F}" dt="2023-12-10T17:46:53.674" v="679" actId="255"/>
          <ac:spMkLst>
            <pc:docMk/>
            <pc:sldMk cId="2063157504" sldId="273"/>
            <ac:spMk id="5" creationId="{CA4367EF-420F-8AB9-B445-DF046B536613}"/>
          </ac:spMkLst>
        </pc:spChg>
      </pc:sldChg>
      <pc:sldChg chg="modSp add mod">
        <pc:chgData name="Nicolás Rodríguez Uribe" userId="743eddab-4d2c-4c93-bdc4-e21608900313" providerId="ADAL" clId="{A40453F9-58C0-4DD4-A87B-BEEDE5196A9F}" dt="2023-12-10T17:49:32.388" v="708" actId="255"/>
        <pc:sldMkLst>
          <pc:docMk/>
          <pc:sldMk cId="940571075" sldId="274"/>
        </pc:sldMkLst>
        <pc:spChg chg="mod">
          <ac:chgData name="Nicolás Rodríguez Uribe" userId="743eddab-4d2c-4c93-bdc4-e21608900313" providerId="ADAL" clId="{A40453F9-58C0-4DD4-A87B-BEEDE5196A9F}" dt="2023-12-10T17:49:32.388" v="708" actId="255"/>
          <ac:spMkLst>
            <pc:docMk/>
            <pc:sldMk cId="940571075" sldId="274"/>
            <ac:spMk id="5" creationId="{CA4367EF-420F-8AB9-B445-DF046B536613}"/>
          </ac:spMkLst>
        </pc:spChg>
      </pc:sldChg>
      <pc:sldChg chg="modSp add mod">
        <pc:chgData name="Nicolás Rodríguez Uribe" userId="743eddab-4d2c-4c93-bdc4-e21608900313" providerId="ADAL" clId="{A40453F9-58C0-4DD4-A87B-BEEDE5196A9F}" dt="2023-12-10T19:46:02.741" v="1140" actId="20577"/>
        <pc:sldMkLst>
          <pc:docMk/>
          <pc:sldMk cId="3798182116" sldId="275"/>
        </pc:sldMkLst>
        <pc:spChg chg="mod">
          <ac:chgData name="Nicolás Rodríguez Uribe" userId="743eddab-4d2c-4c93-bdc4-e21608900313" providerId="ADAL" clId="{A40453F9-58C0-4DD4-A87B-BEEDE5196A9F}" dt="2023-12-10T17:51:04.872" v="721" actId="20577"/>
          <ac:spMkLst>
            <pc:docMk/>
            <pc:sldMk cId="3798182116" sldId="275"/>
            <ac:spMk id="4" creationId="{EC7282F1-25B7-6A2B-F234-CA687E2D4AE7}"/>
          </ac:spMkLst>
        </pc:spChg>
        <pc:spChg chg="mod">
          <ac:chgData name="Nicolás Rodríguez Uribe" userId="743eddab-4d2c-4c93-bdc4-e21608900313" providerId="ADAL" clId="{A40453F9-58C0-4DD4-A87B-BEEDE5196A9F}" dt="2023-12-10T19:46:02.741" v="1140" actId="20577"/>
          <ac:spMkLst>
            <pc:docMk/>
            <pc:sldMk cId="3798182116" sldId="275"/>
            <ac:spMk id="5" creationId="{CA4367EF-420F-8AB9-B445-DF046B536613}"/>
          </ac:spMkLst>
        </pc:spChg>
      </pc:sldChg>
      <pc:sldChg chg="modSp add mod">
        <pc:chgData name="Nicolás Rodríguez Uribe" userId="743eddab-4d2c-4c93-bdc4-e21608900313" providerId="ADAL" clId="{A40453F9-58C0-4DD4-A87B-BEEDE5196A9F}" dt="2023-12-10T17:53:08.953" v="755" actId="20577"/>
        <pc:sldMkLst>
          <pc:docMk/>
          <pc:sldMk cId="4240519041" sldId="276"/>
        </pc:sldMkLst>
        <pc:spChg chg="mod">
          <ac:chgData name="Nicolás Rodríguez Uribe" userId="743eddab-4d2c-4c93-bdc4-e21608900313" providerId="ADAL" clId="{A40453F9-58C0-4DD4-A87B-BEEDE5196A9F}" dt="2023-12-10T17:53:08.953" v="755" actId="20577"/>
          <ac:spMkLst>
            <pc:docMk/>
            <pc:sldMk cId="4240519041" sldId="276"/>
            <ac:spMk id="5" creationId="{CA4367EF-420F-8AB9-B445-DF046B536613}"/>
          </ac:spMkLst>
        </pc:spChg>
      </pc:sldChg>
      <pc:sldChg chg="modSp add mod">
        <pc:chgData name="Nicolás Rodríguez Uribe" userId="743eddab-4d2c-4c93-bdc4-e21608900313" providerId="ADAL" clId="{A40453F9-58C0-4DD4-A87B-BEEDE5196A9F}" dt="2023-12-10T17:56:30.419" v="830" actId="6549"/>
        <pc:sldMkLst>
          <pc:docMk/>
          <pc:sldMk cId="222466701" sldId="277"/>
        </pc:sldMkLst>
        <pc:spChg chg="mod">
          <ac:chgData name="Nicolás Rodríguez Uribe" userId="743eddab-4d2c-4c93-bdc4-e21608900313" providerId="ADAL" clId="{A40453F9-58C0-4DD4-A87B-BEEDE5196A9F}" dt="2023-12-10T17:56:30.419" v="830" actId="6549"/>
          <ac:spMkLst>
            <pc:docMk/>
            <pc:sldMk cId="222466701" sldId="277"/>
            <ac:spMk id="5" creationId="{CA4367EF-420F-8AB9-B445-DF046B536613}"/>
          </ac:spMkLst>
        </pc:spChg>
      </pc:sldChg>
      <pc:sldChg chg="add del">
        <pc:chgData name="Nicolás Rodríguez Uribe" userId="743eddab-4d2c-4c93-bdc4-e21608900313" providerId="ADAL" clId="{A40453F9-58C0-4DD4-A87B-BEEDE5196A9F}" dt="2023-12-10T17:53:17.719" v="757" actId="2890"/>
        <pc:sldMkLst>
          <pc:docMk/>
          <pc:sldMk cId="4047561008" sldId="277"/>
        </pc:sldMkLst>
      </pc:sldChg>
      <pc:sldChg chg="modSp add mod">
        <pc:chgData name="Nicolás Rodríguez Uribe" userId="743eddab-4d2c-4c93-bdc4-e21608900313" providerId="ADAL" clId="{A40453F9-58C0-4DD4-A87B-BEEDE5196A9F}" dt="2023-12-10T20:19:11.460" v="1141" actId="6549"/>
        <pc:sldMkLst>
          <pc:docMk/>
          <pc:sldMk cId="2167092075" sldId="278"/>
        </pc:sldMkLst>
        <pc:spChg chg="mod">
          <ac:chgData name="Nicolás Rodríguez Uribe" userId="743eddab-4d2c-4c93-bdc4-e21608900313" providerId="ADAL" clId="{A40453F9-58C0-4DD4-A87B-BEEDE5196A9F}" dt="2023-12-10T20:19:11.460" v="1141" actId="6549"/>
          <ac:spMkLst>
            <pc:docMk/>
            <pc:sldMk cId="2167092075" sldId="278"/>
            <ac:spMk id="5" creationId="{CA4367EF-420F-8AB9-B445-DF046B536613}"/>
          </ac:spMkLst>
        </pc:spChg>
      </pc:sldChg>
      <pc:sldChg chg="modSp add mod ord">
        <pc:chgData name="Nicolás Rodríguez Uribe" userId="743eddab-4d2c-4c93-bdc4-e21608900313" providerId="ADAL" clId="{A40453F9-58C0-4DD4-A87B-BEEDE5196A9F}" dt="2023-12-10T19:34:18.012" v="1021" actId="20577"/>
        <pc:sldMkLst>
          <pc:docMk/>
          <pc:sldMk cId="1044414247" sldId="279"/>
        </pc:sldMkLst>
        <pc:spChg chg="mod">
          <ac:chgData name="Nicolás Rodríguez Uribe" userId="743eddab-4d2c-4c93-bdc4-e21608900313" providerId="ADAL" clId="{A40453F9-58C0-4DD4-A87B-BEEDE5196A9F}" dt="2023-12-10T19:30:17.292" v="969"/>
          <ac:spMkLst>
            <pc:docMk/>
            <pc:sldMk cId="1044414247" sldId="279"/>
            <ac:spMk id="4" creationId="{EC7282F1-25B7-6A2B-F234-CA687E2D4AE7}"/>
          </ac:spMkLst>
        </pc:spChg>
        <pc:spChg chg="mod">
          <ac:chgData name="Nicolás Rodríguez Uribe" userId="743eddab-4d2c-4c93-bdc4-e21608900313" providerId="ADAL" clId="{A40453F9-58C0-4DD4-A87B-BEEDE5196A9F}" dt="2023-12-10T19:34:18.012" v="1021" actId="20577"/>
          <ac:spMkLst>
            <pc:docMk/>
            <pc:sldMk cId="1044414247" sldId="279"/>
            <ac:spMk id="5" creationId="{CA4367EF-420F-8AB9-B445-DF046B536613}"/>
          </ac:spMkLst>
        </pc:spChg>
      </pc:sldChg>
      <pc:sldChg chg="modSp add mod">
        <pc:chgData name="Nicolás Rodríguez Uribe" userId="743eddab-4d2c-4c93-bdc4-e21608900313" providerId="ADAL" clId="{A40453F9-58C0-4DD4-A87B-BEEDE5196A9F}" dt="2023-12-10T19:34:37.063" v="1024" actId="20577"/>
        <pc:sldMkLst>
          <pc:docMk/>
          <pc:sldMk cId="871044565" sldId="280"/>
        </pc:sldMkLst>
        <pc:spChg chg="mod">
          <ac:chgData name="Nicolás Rodríguez Uribe" userId="743eddab-4d2c-4c93-bdc4-e21608900313" providerId="ADAL" clId="{A40453F9-58C0-4DD4-A87B-BEEDE5196A9F}" dt="2023-12-10T19:34:37.063" v="1024" actId="20577"/>
          <ac:spMkLst>
            <pc:docMk/>
            <pc:sldMk cId="871044565" sldId="280"/>
            <ac:spMk id="4" creationId="{EC7282F1-25B7-6A2B-F234-CA687E2D4AE7}"/>
          </ac:spMkLst>
        </pc:spChg>
        <pc:spChg chg="mod">
          <ac:chgData name="Nicolás Rodríguez Uribe" userId="743eddab-4d2c-4c93-bdc4-e21608900313" providerId="ADAL" clId="{A40453F9-58C0-4DD4-A87B-BEEDE5196A9F}" dt="2023-12-10T19:33:24.201" v="1019" actId="14"/>
          <ac:spMkLst>
            <pc:docMk/>
            <pc:sldMk cId="871044565" sldId="280"/>
            <ac:spMk id="5" creationId="{CA4367EF-420F-8AB9-B445-DF046B536613}"/>
          </ac:spMkLst>
        </pc:spChg>
      </pc:sldChg>
      <pc:sldChg chg="modSp add mod">
        <pc:chgData name="Nicolás Rodríguez Uribe" userId="743eddab-4d2c-4c93-bdc4-e21608900313" providerId="ADAL" clId="{A40453F9-58C0-4DD4-A87B-BEEDE5196A9F}" dt="2023-12-10T19:36:31.163" v="1066" actId="6549"/>
        <pc:sldMkLst>
          <pc:docMk/>
          <pc:sldMk cId="362103022" sldId="281"/>
        </pc:sldMkLst>
        <pc:spChg chg="mod">
          <ac:chgData name="Nicolás Rodríguez Uribe" userId="743eddab-4d2c-4c93-bdc4-e21608900313" providerId="ADAL" clId="{A40453F9-58C0-4DD4-A87B-BEEDE5196A9F}" dt="2023-12-10T19:34:46.602" v="1037" actId="20577"/>
          <ac:spMkLst>
            <pc:docMk/>
            <pc:sldMk cId="362103022" sldId="281"/>
            <ac:spMk id="4" creationId="{EC7282F1-25B7-6A2B-F234-CA687E2D4AE7}"/>
          </ac:spMkLst>
        </pc:spChg>
        <pc:spChg chg="mod">
          <ac:chgData name="Nicolás Rodríguez Uribe" userId="743eddab-4d2c-4c93-bdc4-e21608900313" providerId="ADAL" clId="{A40453F9-58C0-4DD4-A87B-BEEDE5196A9F}" dt="2023-12-10T19:36:31.163" v="1066" actId="6549"/>
          <ac:spMkLst>
            <pc:docMk/>
            <pc:sldMk cId="362103022" sldId="281"/>
            <ac:spMk id="5" creationId="{CA4367EF-420F-8AB9-B445-DF046B536613}"/>
          </ac:spMkLst>
        </pc:spChg>
      </pc:sldChg>
      <pc:sldChg chg="modSp add mod">
        <pc:chgData name="Nicolás Rodríguez Uribe" userId="743eddab-4d2c-4c93-bdc4-e21608900313" providerId="ADAL" clId="{A40453F9-58C0-4DD4-A87B-BEEDE5196A9F}" dt="2023-12-10T19:41:50.483" v="1095" actId="6549"/>
        <pc:sldMkLst>
          <pc:docMk/>
          <pc:sldMk cId="4049235138" sldId="282"/>
        </pc:sldMkLst>
        <pc:spChg chg="mod">
          <ac:chgData name="Nicolás Rodríguez Uribe" userId="743eddab-4d2c-4c93-bdc4-e21608900313" providerId="ADAL" clId="{A40453F9-58C0-4DD4-A87B-BEEDE5196A9F}" dt="2023-12-10T19:38:59.624" v="1088" actId="20577"/>
          <ac:spMkLst>
            <pc:docMk/>
            <pc:sldMk cId="4049235138" sldId="282"/>
            <ac:spMk id="4" creationId="{EC7282F1-25B7-6A2B-F234-CA687E2D4AE7}"/>
          </ac:spMkLst>
        </pc:spChg>
        <pc:spChg chg="mod">
          <ac:chgData name="Nicolás Rodríguez Uribe" userId="743eddab-4d2c-4c93-bdc4-e21608900313" providerId="ADAL" clId="{A40453F9-58C0-4DD4-A87B-BEEDE5196A9F}" dt="2023-12-10T19:41:50.483" v="1095" actId="6549"/>
          <ac:spMkLst>
            <pc:docMk/>
            <pc:sldMk cId="4049235138" sldId="282"/>
            <ac:spMk id="5" creationId="{CA4367EF-420F-8AB9-B445-DF046B536613}"/>
          </ac:spMkLst>
        </pc:spChg>
      </pc:sldChg>
      <pc:sldChg chg="modSp add mod">
        <pc:chgData name="Nicolás Rodríguez Uribe" userId="743eddab-4d2c-4c93-bdc4-e21608900313" providerId="ADAL" clId="{A40453F9-58C0-4DD4-A87B-BEEDE5196A9F}" dt="2023-12-10T19:42:55.850" v="1124" actId="15"/>
        <pc:sldMkLst>
          <pc:docMk/>
          <pc:sldMk cId="4132345717" sldId="283"/>
        </pc:sldMkLst>
        <pc:spChg chg="mod">
          <ac:chgData name="Nicolás Rodríguez Uribe" userId="743eddab-4d2c-4c93-bdc4-e21608900313" providerId="ADAL" clId="{A40453F9-58C0-4DD4-A87B-BEEDE5196A9F}" dt="2023-12-10T19:42:21.638" v="1113"/>
          <ac:spMkLst>
            <pc:docMk/>
            <pc:sldMk cId="4132345717" sldId="283"/>
            <ac:spMk id="4" creationId="{EC7282F1-25B7-6A2B-F234-CA687E2D4AE7}"/>
          </ac:spMkLst>
        </pc:spChg>
        <pc:spChg chg="mod">
          <ac:chgData name="Nicolás Rodríguez Uribe" userId="743eddab-4d2c-4c93-bdc4-e21608900313" providerId="ADAL" clId="{A40453F9-58C0-4DD4-A87B-BEEDE5196A9F}" dt="2023-12-10T19:42:55.850" v="1124" actId="15"/>
          <ac:spMkLst>
            <pc:docMk/>
            <pc:sldMk cId="4132345717" sldId="283"/>
            <ac:spMk id="5" creationId="{CA4367EF-420F-8AB9-B445-DF046B536613}"/>
          </ac:spMkLst>
        </pc:spChg>
      </pc:sldChg>
      <pc:sldChg chg="modSp add mod">
        <pc:chgData name="Nicolás Rodríguez Uribe" userId="743eddab-4d2c-4c93-bdc4-e21608900313" providerId="ADAL" clId="{A40453F9-58C0-4DD4-A87B-BEEDE5196A9F}" dt="2023-12-10T20:21:52.809" v="1205" actId="6549"/>
        <pc:sldMkLst>
          <pc:docMk/>
          <pc:sldMk cId="2874041291" sldId="284"/>
        </pc:sldMkLst>
        <pc:spChg chg="mod">
          <ac:chgData name="Nicolás Rodríguez Uribe" userId="743eddab-4d2c-4c93-bdc4-e21608900313" providerId="ADAL" clId="{A40453F9-58C0-4DD4-A87B-BEEDE5196A9F}" dt="2023-12-10T20:21:52.809" v="1205" actId="6549"/>
          <ac:spMkLst>
            <pc:docMk/>
            <pc:sldMk cId="2874041291" sldId="284"/>
            <ac:spMk id="5" creationId="{CA4367EF-420F-8AB9-B445-DF046B536613}"/>
          </ac:spMkLst>
        </pc:spChg>
      </pc:sldChg>
    </pc:docChg>
  </pc:docChgLst>
  <pc:docChgLst>
    <pc:chgData name="Nicolás Rodríguez Uribe" userId="743eddab-4d2c-4c93-bdc4-e21608900313" providerId="ADAL" clId="{F587B0DE-9DE0-4A3F-84A3-385E77231ABF}"/>
    <pc:docChg chg="undo custSel addSld delSld modSld delMainMaster modMainMaster">
      <pc:chgData name="Nicolás Rodríguez Uribe" userId="743eddab-4d2c-4c93-bdc4-e21608900313" providerId="ADAL" clId="{F587B0DE-9DE0-4A3F-84A3-385E77231ABF}" dt="2023-09-22T14:00:29.380" v="608" actId="1076"/>
      <pc:docMkLst>
        <pc:docMk/>
      </pc:docMkLst>
      <pc:sldChg chg="addSp delSp modSp add mod">
        <pc:chgData name="Nicolás Rodríguez Uribe" userId="743eddab-4d2c-4c93-bdc4-e21608900313" providerId="ADAL" clId="{F587B0DE-9DE0-4A3F-84A3-385E77231ABF}" dt="2023-09-15T14:36:11.951" v="489" actId="22"/>
        <pc:sldMkLst>
          <pc:docMk/>
          <pc:sldMk cId="0" sldId="256"/>
        </pc:sldMkLst>
        <pc:spChg chg="add mod">
          <ac:chgData name="Nicolás Rodríguez Uribe" userId="743eddab-4d2c-4c93-bdc4-e21608900313" providerId="ADAL" clId="{F587B0DE-9DE0-4A3F-84A3-385E77231ABF}" dt="2023-09-15T14:12:56.294" v="461" actId="1076"/>
          <ac:spMkLst>
            <pc:docMk/>
            <pc:sldMk cId="0" sldId="256"/>
            <ac:spMk id="8" creationId="{EDE3D86E-5564-7827-58E0-3D3BA69429A9}"/>
          </ac:spMkLst>
        </pc:spChg>
        <pc:picChg chg="add del">
          <ac:chgData name="Nicolás Rodríguez Uribe" userId="743eddab-4d2c-4c93-bdc4-e21608900313" providerId="ADAL" clId="{F587B0DE-9DE0-4A3F-84A3-385E77231ABF}" dt="2023-09-15T14:36:11.951" v="489" actId="22"/>
          <ac:picMkLst>
            <pc:docMk/>
            <pc:sldMk cId="0" sldId="256"/>
            <ac:picMk id="5" creationId="{1C1F4FFA-0BFC-8146-04A0-6001F78E9F93}"/>
          </ac:picMkLst>
        </pc:picChg>
        <pc:picChg chg="add del mod">
          <ac:chgData name="Nicolás Rodríguez Uribe" userId="743eddab-4d2c-4c93-bdc4-e21608900313" providerId="ADAL" clId="{F587B0DE-9DE0-4A3F-84A3-385E77231ABF}" dt="2023-09-15T14:11:13.247" v="447" actId="478"/>
          <ac:picMkLst>
            <pc:docMk/>
            <pc:sldMk cId="0" sldId="256"/>
            <ac:picMk id="5" creationId="{A2D55ACD-9BD8-F87E-BB72-7A1EEE05EC3B}"/>
          </ac:picMkLst>
        </pc:picChg>
        <pc:picChg chg="add del mod">
          <ac:chgData name="Nicolás Rodríguez Uribe" userId="743eddab-4d2c-4c93-bdc4-e21608900313" providerId="ADAL" clId="{F587B0DE-9DE0-4A3F-84A3-385E77231ABF}" dt="2023-09-15T14:12:40.095" v="457" actId="478"/>
          <ac:picMkLst>
            <pc:docMk/>
            <pc:sldMk cId="0" sldId="256"/>
            <ac:picMk id="7" creationId="{433EA50F-D344-C3A0-0EE3-CE2122E69096}"/>
          </ac:picMkLst>
        </pc:picChg>
      </pc:sldChg>
      <pc:sldChg chg="modSp mod">
        <pc:chgData name="Nicolás Rodríguez Uribe" userId="743eddab-4d2c-4c93-bdc4-e21608900313" providerId="ADAL" clId="{F587B0DE-9DE0-4A3F-84A3-385E77231ABF}" dt="2023-09-15T13:47:13.170" v="340" actId="20577"/>
        <pc:sldMkLst>
          <pc:docMk/>
          <pc:sldMk cId="2047059153" sldId="257"/>
        </pc:sldMkLst>
        <pc:spChg chg="mod">
          <ac:chgData name="Nicolás Rodríguez Uribe" userId="743eddab-4d2c-4c93-bdc4-e21608900313" providerId="ADAL" clId="{F587B0DE-9DE0-4A3F-84A3-385E77231ABF}" dt="2023-09-15T07:54:23.985" v="116" actId="1076"/>
          <ac:spMkLst>
            <pc:docMk/>
            <pc:sldMk cId="2047059153" sldId="257"/>
            <ac:spMk id="4" creationId="{EC7282F1-25B7-6A2B-F234-CA687E2D4AE7}"/>
          </ac:spMkLst>
        </pc:spChg>
        <pc:spChg chg="mod">
          <ac:chgData name="Nicolás Rodríguez Uribe" userId="743eddab-4d2c-4c93-bdc4-e21608900313" providerId="ADAL" clId="{F587B0DE-9DE0-4A3F-84A3-385E77231ABF}" dt="2023-09-15T13:47:13.170" v="340" actId="20577"/>
          <ac:spMkLst>
            <pc:docMk/>
            <pc:sldMk cId="2047059153" sldId="257"/>
            <ac:spMk id="5" creationId="{CA4367EF-420F-8AB9-B445-DF046B536613}"/>
          </ac:spMkLst>
        </pc:spChg>
      </pc:sldChg>
      <pc:sldChg chg="addSp delSp modSp new mod modClrScheme chgLayout">
        <pc:chgData name="Nicolás Rodríguez Uribe" userId="743eddab-4d2c-4c93-bdc4-e21608900313" providerId="ADAL" clId="{F587B0DE-9DE0-4A3F-84A3-385E77231ABF}" dt="2023-09-13T16:12:02.250" v="48" actId="700"/>
        <pc:sldMkLst>
          <pc:docMk/>
          <pc:sldMk cId="2429013693" sldId="257"/>
        </pc:sldMkLst>
        <pc:spChg chg="del mod ord">
          <ac:chgData name="Nicolás Rodríguez Uribe" userId="743eddab-4d2c-4c93-bdc4-e21608900313" providerId="ADAL" clId="{F587B0DE-9DE0-4A3F-84A3-385E77231ABF}" dt="2023-09-13T16:09:50.243" v="9" actId="700"/>
          <ac:spMkLst>
            <pc:docMk/>
            <pc:sldMk cId="2429013693" sldId="257"/>
            <ac:spMk id="2" creationId="{8D37D2BE-E39A-5EB9-5E7B-327776B2D231}"/>
          </ac:spMkLst>
        </pc:spChg>
        <pc:spChg chg="del mod">
          <ac:chgData name="Nicolás Rodríguez Uribe" userId="743eddab-4d2c-4c93-bdc4-e21608900313" providerId="ADAL" clId="{F587B0DE-9DE0-4A3F-84A3-385E77231ABF}" dt="2023-09-13T16:09:50.243" v="9" actId="700"/>
          <ac:spMkLst>
            <pc:docMk/>
            <pc:sldMk cId="2429013693" sldId="257"/>
            <ac:spMk id="3" creationId="{68ACB923-CBA5-F86D-3DF8-CBF36DBBFF4B}"/>
          </ac:spMkLst>
        </pc:spChg>
        <pc:spChg chg="add mod ord">
          <ac:chgData name="Nicolás Rodríguez Uribe" userId="743eddab-4d2c-4c93-bdc4-e21608900313" providerId="ADAL" clId="{F587B0DE-9DE0-4A3F-84A3-385E77231ABF}" dt="2023-09-13T16:12:02.250" v="48" actId="700"/>
          <ac:spMkLst>
            <pc:docMk/>
            <pc:sldMk cId="2429013693" sldId="257"/>
            <ac:spMk id="4" creationId="{4BF396F5-2454-51BA-C0CA-9872EAB1714F}"/>
          </ac:spMkLst>
        </pc:spChg>
        <pc:spChg chg="add mod">
          <ac:chgData name="Nicolás Rodríguez Uribe" userId="743eddab-4d2c-4c93-bdc4-e21608900313" providerId="ADAL" clId="{F587B0DE-9DE0-4A3F-84A3-385E77231ABF}" dt="2023-09-13T16:12:02.250" v="48" actId="700"/>
          <ac:spMkLst>
            <pc:docMk/>
            <pc:sldMk cId="2429013693" sldId="257"/>
            <ac:spMk id="5" creationId="{D5660FC8-CD51-3AF4-6392-91E096E02D80}"/>
          </ac:spMkLst>
        </pc:spChg>
      </pc:sldChg>
      <pc:sldChg chg="new del">
        <pc:chgData name="Nicolás Rodríguez Uribe" userId="743eddab-4d2c-4c93-bdc4-e21608900313" providerId="ADAL" clId="{F587B0DE-9DE0-4A3F-84A3-385E77231ABF}" dt="2023-09-13T15:56:25.854" v="4" actId="47"/>
        <pc:sldMkLst>
          <pc:docMk/>
          <pc:sldMk cId="2920068442" sldId="257"/>
        </pc:sldMkLst>
      </pc:sldChg>
      <pc:sldChg chg="modSp add mod modClrScheme chgLayout">
        <pc:chgData name="Nicolás Rodríguez Uribe" userId="743eddab-4d2c-4c93-bdc4-e21608900313" providerId="ADAL" clId="{F587B0DE-9DE0-4A3F-84A3-385E77231ABF}" dt="2023-09-13T16:12:24.951" v="51" actId="700"/>
        <pc:sldMkLst>
          <pc:docMk/>
          <pc:sldMk cId="121547262" sldId="258"/>
        </pc:sldMkLst>
        <pc:spChg chg="mod ord">
          <ac:chgData name="Nicolás Rodríguez Uribe" userId="743eddab-4d2c-4c93-bdc4-e21608900313" providerId="ADAL" clId="{F587B0DE-9DE0-4A3F-84A3-385E77231ABF}" dt="2023-09-13T16:12:24.951" v="51" actId="700"/>
          <ac:spMkLst>
            <pc:docMk/>
            <pc:sldMk cId="121547262" sldId="258"/>
            <ac:spMk id="4" creationId="{4BF396F5-2454-51BA-C0CA-9872EAB1714F}"/>
          </ac:spMkLst>
        </pc:spChg>
        <pc:spChg chg="mod">
          <ac:chgData name="Nicolás Rodríguez Uribe" userId="743eddab-4d2c-4c93-bdc4-e21608900313" providerId="ADAL" clId="{F587B0DE-9DE0-4A3F-84A3-385E77231ABF}" dt="2023-09-13T16:12:24.951" v="51" actId="700"/>
          <ac:spMkLst>
            <pc:docMk/>
            <pc:sldMk cId="121547262" sldId="258"/>
            <ac:spMk id="5" creationId="{D5660FC8-CD51-3AF4-6392-91E096E02D80}"/>
          </ac:spMkLst>
        </pc:spChg>
      </pc:sldChg>
      <pc:sldChg chg="add del">
        <pc:chgData name="Nicolás Rodríguez Uribe" userId="743eddab-4d2c-4c93-bdc4-e21608900313" providerId="ADAL" clId="{F587B0DE-9DE0-4A3F-84A3-385E77231ABF}" dt="2023-09-13T16:12:05.020" v="49" actId="47"/>
        <pc:sldMkLst>
          <pc:docMk/>
          <pc:sldMk cId="1666217714" sldId="258"/>
        </pc:sldMkLst>
      </pc:sldChg>
      <pc:sldChg chg="del">
        <pc:chgData name="Nicolás Rodríguez Uribe" userId="743eddab-4d2c-4c93-bdc4-e21608900313" providerId="ADAL" clId="{F587B0DE-9DE0-4A3F-84A3-385E77231ABF}" dt="2023-09-15T07:50:31.251" v="53" actId="47"/>
        <pc:sldMkLst>
          <pc:docMk/>
          <pc:sldMk cId="3748565620" sldId="258"/>
        </pc:sldMkLst>
      </pc:sldChg>
      <pc:sldChg chg="modSp add mod">
        <pc:chgData name="Nicolás Rodríguez Uribe" userId="743eddab-4d2c-4c93-bdc4-e21608900313" providerId="ADAL" clId="{F587B0DE-9DE0-4A3F-84A3-385E77231ABF}" dt="2023-09-15T07:55:37.229" v="139" actId="113"/>
        <pc:sldMkLst>
          <pc:docMk/>
          <pc:sldMk cId="4158414998" sldId="258"/>
        </pc:sldMkLst>
        <pc:spChg chg="mod">
          <ac:chgData name="Nicolás Rodríguez Uribe" userId="743eddab-4d2c-4c93-bdc4-e21608900313" providerId="ADAL" clId="{F587B0DE-9DE0-4A3F-84A3-385E77231ABF}" dt="2023-09-15T07:54:12.306" v="115" actId="1076"/>
          <ac:spMkLst>
            <pc:docMk/>
            <pc:sldMk cId="4158414998" sldId="258"/>
            <ac:spMk id="4" creationId="{EC7282F1-25B7-6A2B-F234-CA687E2D4AE7}"/>
          </ac:spMkLst>
        </pc:spChg>
        <pc:spChg chg="mod">
          <ac:chgData name="Nicolás Rodríguez Uribe" userId="743eddab-4d2c-4c93-bdc4-e21608900313" providerId="ADAL" clId="{F587B0DE-9DE0-4A3F-84A3-385E77231ABF}" dt="2023-09-15T07:55:37.229" v="139" actId="113"/>
          <ac:spMkLst>
            <pc:docMk/>
            <pc:sldMk cId="4158414998" sldId="258"/>
            <ac:spMk id="5" creationId="{CA4367EF-420F-8AB9-B445-DF046B536613}"/>
          </ac:spMkLst>
        </pc:spChg>
      </pc:sldChg>
      <pc:sldChg chg="modSp add mod">
        <pc:chgData name="Nicolás Rodríguez Uribe" userId="743eddab-4d2c-4c93-bdc4-e21608900313" providerId="ADAL" clId="{F587B0DE-9DE0-4A3F-84A3-385E77231ABF}" dt="2023-09-15T07:54:01.738" v="114" actId="1076"/>
        <pc:sldMkLst>
          <pc:docMk/>
          <pc:sldMk cId="1547701883" sldId="259"/>
        </pc:sldMkLst>
        <pc:spChg chg="mod">
          <ac:chgData name="Nicolás Rodríguez Uribe" userId="743eddab-4d2c-4c93-bdc4-e21608900313" providerId="ADAL" clId="{F587B0DE-9DE0-4A3F-84A3-385E77231ABF}" dt="2023-09-15T07:54:01.738" v="114" actId="1076"/>
          <ac:spMkLst>
            <pc:docMk/>
            <pc:sldMk cId="1547701883" sldId="259"/>
            <ac:spMk id="4" creationId="{EC7282F1-25B7-6A2B-F234-CA687E2D4AE7}"/>
          </ac:spMkLst>
        </pc:spChg>
        <pc:spChg chg="mod">
          <ac:chgData name="Nicolás Rodríguez Uribe" userId="743eddab-4d2c-4c93-bdc4-e21608900313" providerId="ADAL" clId="{F587B0DE-9DE0-4A3F-84A3-385E77231ABF}" dt="2023-09-15T07:53:18.693" v="112" actId="20577"/>
          <ac:spMkLst>
            <pc:docMk/>
            <pc:sldMk cId="1547701883" sldId="259"/>
            <ac:spMk id="5" creationId="{CA4367EF-420F-8AB9-B445-DF046B536613}"/>
          </ac:spMkLst>
        </pc:spChg>
      </pc:sldChg>
      <pc:sldChg chg="addSp delSp modSp add mod">
        <pc:chgData name="Nicolás Rodríguez Uribe" userId="743eddab-4d2c-4c93-bdc4-e21608900313" providerId="ADAL" clId="{F587B0DE-9DE0-4A3F-84A3-385E77231ABF}" dt="2023-09-15T08:01:41.156" v="185" actId="6549"/>
        <pc:sldMkLst>
          <pc:docMk/>
          <pc:sldMk cId="757820027" sldId="260"/>
        </pc:sldMkLst>
        <pc:spChg chg="add del">
          <ac:chgData name="Nicolás Rodríguez Uribe" userId="743eddab-4d2c-4c93-bdc4-e21608900313" providerId="ADAL" clId="{F587B0DE-9DE0-4A3F-84A3-385E77231ABF}" dt="2023-09-15T08:00:45.484" v="169"/>
          <ac:spMkLst>
            <pc:docMk/>
            <pc:sldMk cId="757820027" sldId="260"/>
            <ac:spMk id="2" creationId="{5C8F9E84-A32D-5E58-CA62-30D64B99FD22}"/>
          </ac:spMkLst>
        </pc:spChg>
        <pc:spChg chg="add del">
          <ac:chgData name="Nicolás Rodríguez Uribe" userId="743eddab-4d2c-4c93-bdc4-e21608900313" providerId="ADAL" clId="{F587B0DE-9DE0-4A3F-84A3-385E77231ABF}" dt="2023-09-15T08:01:28.769" v="184" actId="478"/>
          <ac:spMkLst>
            <pc:docMk/>
            <pc:sldMk cId="757820027" sldId="260"/>
            <ac:spMk id="3" creationId="{F4C9824B-AF59-9368-951D-8772E248311E}"/>
          </ac:spMkLst>
        </pc:spChg>
        <pc:spChg chg="mod">
          <ac:chgData name="Nicolás Rodríguez Uribe" userId="743eddab-4d2c-4c93-bdc4-e21608900313" providerId="ADAL" clId="{F587B0DE-9DE0-4A3F-84A3-385E77231ABF}" dt="2023-09-15T07:59:31.914" v="148" actId="20577"/>
          <ac:spMkLst>
            <pc:docMk/>
            <pc:sldMk cId="757820027" sldId="260"/>
            <ac:spMk id="4" creationId="{EC7282F1-25B7-6A2B-F234-CA687E2D4AE7}"/>
          </ac:spMkLst>
        </pc:spChg>
        <pc:spChg chg="add del mod">
          <ac:chgData name="Nicolás Rodríguez Uribe" userId="743eddab-4d2c-4c93-bdc4-e21608900313" providerId="ADAL" clId="{F587B0DE-9DE0-4A3F-84A3-385E77231ABF}" dt="2023-09-15T08:01:41.156" v="185" actId="6549"/>
          <ac:spMkLst>
            <pc:docMk/>
            <pc:sldMk cId="757820027" sldId="260"/>
            <ac:spMk id="5" creationId="{CA4367EF-420F-8AB9-B445-DF046B536613}"/>
          </ac:spMkLst>
        </pc:spChg>
        <pc:spChg chg="add del mod">
          <ac:chgData name="Nicolás Rodríguez Uribe" userId="743eddab-4d2c-4c93-bdc4-e21608900313" providerId="ADAL" clId="{F587B0DE-9DE0-4A3F-84A3-385E77231ABF}" dt="2023-09-15T08:01:03.135" v="176" actId="478"/>
          <ac:spMkLst>
            <pc:docMk/>
            <pc:sldMk cId="757820027" sldId="260"/>
            <ac:spMk id="6" creationId="{1AF49522-E91A-F57D-894E-989F034415CA}"/>
          </ac:spMkLst>
        </pc:spChg>
        <pc:spChg chg="add del">
          <ac:chgData name="Nicolás Rodríguez Uribe" userId="743eddab-4d2c-4c93-bdc4-e21608900313" providerId="ADAL" clId="{F587B0DE-9DE0-4A3F-84A3-385E77231ABF}" dt="2023-09-15T08:01:01.202" v="174"/>
          <ac:spMkLst>
            <pc:docMk/>
            <pc:sldMk cId="757820027" sldId="260"/>
            <ac:spMk id="7" creationId="{F038BAF8-53B1-3698-430B-9EE6EFEC06B6}"/>
          </ac:spMkLst>
        </pc:spChg>
      </pc:sldChg>
      <pc:sldChg chg="modSp add del mod">
        <pc:chgData name="Nicolás Rodríguez Uribe" userId="743eddab-4d2c-4c93-bdc4-e21608900313" providerId="ADAL" clId="{F587B0DE-9DE0-4A3F-84A3-385E77231ABF}" dt="2023-09-15T07:53:14.422" v="110" actId="47"/>
        <pc:sldMkLst>
          <pc:docMk/>
          <pc:sldMk cId="1036985382" sldId="260"/>
        </pc:sldMkLst>
        <pc:spChg chg="mod">
          <ac:chgData name="Nicolás Rodríguez Uribe" userId="743eddab-4d2c-4c93-bdc4-e21608900313" providerId="ADAL" clId="{F587B0DE-9DE0-4A3F-84A3-385E77231ABF}" dt="2023-09-15T07:53:01.692" v="109" actId="20577"/>
          <ac:spMkLst>
            <pc:docMk/>
            <pc:sldMk cId="1036985382" sldId="260"/>
            <ac:spMk id="5" creationId="{CA4367EF-420F-8AB9-B445-DF046B536613}"/>
          </ac:spMkLst>
        </pc:spChg>
      </pc:sldChg>
      <pc:sldChg chg="addSp delSp modSp add del mod">
        <pc:chgData name="Nicolás Rodríguez Uribe" userId="743eddab-4d2c-4c93-bdc4-e21608900313" providerId="ADAL" clId="{F587B0DE-9DE0-4A3F-84A3-385E77231ABF}" dt="2023-09-15T08:01:23.123" v="183" actId="47"/>
        <pc:sldMkLst>
          <pc:docMk/>
          <pc:sldMk cId="669837732" sldId="261"/>
        </pc:sldMkLst>
        <pc:spChg chg="add del">
          <ac:chgData name="Nicolás Rodríguez Uribe" userId="743eddab-4d2c-4c93-bdc4-e21608900313" providerId="ADAL" clId="{F587B0DE-9DE0-4A3F-84A3-385E77231ABF}" dt="2023-09-15T08:00:29.203" v="162"/>
          <ac:spMkLst>
            <pc:docMk/>
            <pc:sldMk cId="669837732" sldId="261"/>
            <ac:spMk id="2" creationId="{FF3FFA6E-A686-C22D-3BC9-A7E0717ABB79}"/>
          </ac:spMkLst>
        </pc:spChg>
        <pc:spChg chg="add del">
          <ac:chgData name="Nicolás Rodríguez Uribe" userId="743eddab-4d2c-4c93-bdc4-e21608900313" providerId="ADAL" clId="{F587B0DE-9DE0-4A3F-84A3-385E77231ABF}" dt="2023-09-15T08:00:35.132" v="164"/>
          <ac:spMkLst>
            <pc:docMk/>
            <pc:sldMk cId="669837732" sldId="261"/>
            <ac:spMk id="3" creationId="{FBA67D4D-7244-2F93-43BA-EC2F1E53B6FA}"/>
          </ac:spMkLst>
        </pc:spChg>
        <pc:spChg chg="mod">
          <ac:chgData name="Nicolás Rodríguez Uribe" userId="743eddab-4d2c-4c93-bdc4-e21608900313" providerId="ADAL" clId="{F587B0DE-9DE0-4A3F-84A3-385E77231ABF}" dt="2023-09-15T08:00:24.573" v="160" actId="20577"/>
          <ac:spMkLst>
            <pc:docMk/>
            <pc:sldMk cId="669837732" sldId="261"/>
            <ac:spMk id="4" creationId="{EC7282F1-25B7-6A2B-F234-CA687E2D4AE7}"/>
          </ac:spMkLst>
        </pc:spChg>
        <pc:spChg chg="mod">
          <ac:chgData name="Nicolás Rodríguez Uribe" userId="743eddab-4d2c-4c93-bdc4-e21608900313" providerId="ADAL" clId="{F587B0DE-9DE0-4A3F-84A3-385E77231ABF}" dt="2023-09-15T08:00:40.414" v="165" actId="20577"/>
          <ac:spMkLst>
            <pc:docMk/>
            <pc:sldMk cId="669837732" sldId="261"/>
            <ac:spMk id="5" creationId="{CA4367EF-420F-8AB9-B445-DF046B536613}"/>
          </ac:spMkLst>
        </pc:spChg>
        <pc:spChg chg="add del">
          <ac:chgData name="Nicolás Rodríguez Uribe" userId="743eddab-4d2c-4c93-bdc4-e21608900313" providerId="ADAL" clId="{F587B0DE-9DE0-4A3F-84A3-385E77231ABF}" dt="2023-09-15T08:00:41.963" v="167"/>
          <ac:spMkLst>
            <pc:docMk/>
            <pc:sldMk cId="669837732" sldId="261"/>
            <ac:spMk id="6" creationId="{6B00268E-9FC0-8F35-6F2E-5F3FC70C1A25}"/>
          </ac:spMkLst>
        </pc:spChg>
      </pc:sldChg>
      <pc:sldChg chg="addSp modSp add mod">
        <pc:chgData name="Nicolás Rodríguez Uribe" userId="743eddab-4d2c-4c93-bdc4-e21608900313" providerId="ADAL" clId="{F587B0DE-9DE0-4A3F-84A3-385E77231ABF}" dt="2023-09-15T14:20:43.157" v="487" actId="1076"/>
        <pc:sldMkLst>
          <pc:docMk/>
          <pc:sldMk cId="2917593691" sldId="261"/>
        </pc:sldMkLst>
        <pc:spChg chg="mod">
          <ac:chgData name="Nicolás Rodríguez Uribe" userId="743eddab-4d2c-4c93-bdc4-e21608900313" providerId="ADAL" clId="{F587B0DE-9DE0-4A3F-84A3-385E77231ABF}" dt="2023-09-15T08:02:01.960" v="196" actId="20577"/>
          <ac:spMkLst>
            <pc:docMk/>
            <pc:sldMk cId="2917593691" sldId="261"/>
            <ac:spMk id="4" creationId="{EC7282F1-25B7-6A2B-F234-CA687E2D4AE7}"/>
          </ac:spMkLst>
        </pc:spChg>
        <pc:spChg chg="mod">
          <ac:chgData name="Nicolás Rodríguez Uribe" userId="743eddab-4d2c-4c93-bdc4-e21608900313" providerId="ADAL" clId="{F587B0DE-9DE0-4A3F-84A3-385E77231ABF}" dt="2023-09-15T08:01:58.058" v="188"/>
          <ac:spMkLst>
            <pc:docMk/>
            <pc:sldMk cId="2917593691" sldId="261"/>
            <ac:spMk id="5" creationId="{CA4367EF-420F-8AB9-B445-DF046B536613}"/>
          </ac:spMkLst>
        </pc:spChg>
        <pc:spChg chg="add mod">
          <ac:chgData name="Nicolás Rodríguez Uribe" userId="743eddab-4d2c-4c93-bdc4-e21608900313" providerId="ADAL" clId="{F587B0DE-9DE0-4A3F-84A3-385E77231ABF}" dt="2023-09-15T14:20:43.157" v="487" actId="1076"/>
          <ac:spMkLst>
            <pc:docMk/>
            <pc:sldMk cId="2917593691" sldId="261"/>
            <ac:spMk id="6" creationId="{599B9CBA-C5DE-9B93-7536-09BACF0BF2D4}"/>
          </ac:spMkLst>
        </pc:spChg>
        <pc:picChg chg="add mod ord modCrop">
          <ac:chgData name="Nicolás Rodríguez Uribe" userId="743eddab-4d2c-4c93-bdc4-e21608900313" providerId="ADAL" clId="{F587B0DE-9DE0-4A3F-84A3-385E77231ABF}" dt="2023-09-15T14:20:02.564" v="474" actId="1076"/>
          <ac:picMkLst>
            <pc:docMk/>
            <pc:sldMk cId="2917593691" sldId="261"/>
            <ac:picMk id="3" creationId="{B55E02DA-6D89-550C-213E-137B1DD5B1D3}"/>
          </ac:picMkLst>
        </pc:picChg>
      </pc:sldChg>
      <pc:sldChg chg="addSp modSp add mod">
        <pc:chgData name="Nicolás Rodríguez Uribe" userId="743eddab-4d2c-4c93-bdc4-e21608900313" providerId="ADAL" clId="{F587B0DE-9DE0-4A3F-84A3-385E77231ABF}" dt="2023-09-22T14:00:29.380" v="608" actId="1076"/>
        <pc:sldMkLst>
          <pc:docMk/>
          <pc:sldMk cId="1958732488" sldId="262"/>
        </pc:sldMkLst>
        <pc:spChg chg="add mod">
          <ac:chgData name="Nicolás Rodríguez Uribe" userId="743eddab-4d2c-4c93-bdc4-e21608900313" providerId="ADAL" clId="{F587B0DE-9DE0-4A3F-84A3-385E77231ABF}" dt="2023-09-22T14:00:29.380" v="608" actId="1076"/>
          <ac:spMkLst>
            <pc:docMk/>
            <pc:sldMk cId="1958732488" sldId="262"/>
            <ac:spMk id="2" creationId="{2B6A567E-7715-BD1C-849B-CF713F2ABF28}"/>
          </ac:spMkLst>
        </pc:spChg>
        <pc:spChg chg="mod">
          <ac:chgData name="Nicolás Rodríguez Uribe" userId="743eddab-4d2c-4c93-bdc4-e21608900313" providerId="ADAL" clId="{F587B0DE-9DE0-4A3F-84A3-385E77231ABF}" dt="2023-09-15T08:07:10.185" v="245" actId="20577"/>
          <ac:spMkLst>
            <pc:docMk/>
            <pc:sldMk cId="1958732488" sldId="262"/>
            <ac:spMk id="4" creationId="{EC7282F1-25B7-6A2B-F234-CA687E2D4AE7}"/>
          </ac:spMkLst>
        </pc:spChg>
        <pc:spChg chg="mod">
          <ac:chgData name="Nicolás Rodríguez Uribe" userId="743eddab-4d2c-4c93-bdc4-e21608900313" providerId="ADAL" clId="{F587B0DE-9DE0-4A3F-84A3-385E77231ABF}" dt="2023-09-15T08:06:29.768" v="242" actId="6549"/>
          <ac:spMkLst>
            <pc:docMk/>
            <pc:sldMk cId="1958732488" sldId="262"/>
            <ac:spMk id="5" creationId="{CA4367EF-420F-8AB9-B445-DF046B536613}"/>
          </ac:spMkLst>
        </pc:spChg>
        <pc:picChg chg="add mod">
          <ac:chgData name="Nicolás Rodríguez Uribe" userId="743eddab-4d2c-4c93-bdc4-e21608900313" providerId="ADAL" clId="{F587B0DE-9DE0-4A3F-84A3-385E77231ABF}" dt="2023-09-22T13:59:54.749" v="605" actId="1076"/>
          <ac:picMkLst>
            <pc:docMk/>
            <pc:sldMk cId="1958732488" sldId="262"/>
            <ac:picMk id="1026" creationId="{22249319-7A50-24B1-972E-E7D2BECFA4F4}"/>
          </ac:picMkLst>
        </pc:picChg>
      </pc:sldChg>
      <pc:sldChg chg="modSp add mod">
        <pc:chgData name="Nicolás Rodríguez Uribe" userId="743eddab-4d2c-4c93-bdc4-e21608900313" providerId="ADAL" clId="{F587B0DE-9DE0-4A3F-84A3-385E77231ABF}" dt="2023-09-15T08:07:13.799" v="248" actId="20577"/>
        <pc:sldMkLst>
          <pc:docMk/>
          <pc:sldMk cId="894659187" sldId="263"/>
        </pc:sldMkLst>
        <pc:spChg chg="mod">
          <ac:chgData name="Nicolás Rodríguez Uribe" userId="743eddab-4d2c-4c93-bdc4-e21608900313" providerId="ADAL" clId="{F587B0DE-9DE0-4A3F-84A3-385E77231ABF}" dt="2023-09-15T08:07:13.799" v="248" actId="20577"/>
          <ac:spMkLst>
            <pc:docMk/>
            <pc:sldMk cId="894659187" sldId="263"/>
            <ac:spMk id="4" creationId="{EC7282F1-25B7-6A2B-F234-CA687E2D4AE7}"/>
          </ac:spMkLst>
        </pc:spChg>
        <pc:spChg chg="mod">
          <ac:chgData name="Nicolás Rodríguez Uribe" userId="743eddab-4d2c-4c93-bdc4-e21608900313" providerId="ADAL" clId="{F587B0DE-9DE0-4A3F-84A3-385E77231ABF}" dt="2023-09-15T08:07:03.947" v="243" actId="6549"/>
          <ac:spMkLst>
            <pc:docMk/>
            <pc:sldMk cId="894659187" sldId="263"/>
            <ac:spMk id="5" creationId="{CA4367EF-420F-8AB9-B445-DF046B536613}"/>
          </ac:spMkLst>
        </pc:spChg>
      </pc:sldChg>
      <pc:sldChg chg="modSp add mod">
        <pc:chgData name="Nicolás Rodríguez Uribe" userId="743eddab-4d2c-4c93-bdc4-e21608900313" providerId="ADAL" clId="{F587B0DE-9DE0-4A3F-84A3-385E77231ABF}" dt="2023-09-15T13:44:47.123" v="265" actId="6549"/>
        <pc:sldMkLst>
          <pc:docMk/>
          <pc:sldMk cId="738696890" sldId="264"/>
        </pc:sldMkLst>
        <pc:spChg chg="mod">
          <ac:chgData name="Nicolás Rodríguez Uribe" userId="743eddab-4d2c-4c93-bdc4-e21608900313" providerId="ADAL" clId="{F587B0DE-9DE0-4A3F-84A3-385E77231ABF}" dt="2023-09-15T13:44:33.636" v="262" actId="20577"/>
          <ac:spMkLst>
            <pc:docMk/>
            <pc:sldMk cId="738696890" sldId="264"/>
            <ac:spMk id="4" creationId="{EC7282F1-25B7-6A2B-F234-CA687E2D4AE7}"/>
          </ac:spMkLst>
        </pc:spChg>
        <pc:spChg chg="mod">
          <ac:chgData name="Nicolás Rodríguez Uribe" userId="743eddab-4d2c-4c93-bdc4-e21608900313" providerId="ADAL" clId="{F587B0DE-9DE0-4A3F-84A3-385E77231ABF}" dt="2023-09-15T13:44:47.123" v="265" actId="6549"/>
          <ac:spMkLst>
            <pc:docMk/>
            <pc:sldMk cId="738696890" sldId="264"/>
            <ac:spMk id="5" creationId="{CA4367EF-420F-8AB9-B445-DF046B536613}"/>
          </ac:spMkLst>
        </pc:spChg>
      </pc:sldChg>
      <pc:sldChg chg="addSp delSp modSp add mod">
        <pc:chgData name="Nicolás Rodríguez Uribe" userId="743eddab-4d2c-4c93-bdc4-e21608900313" providerId="ADAL" clId="{F587B0DE-9DE0-4A3F-84A3-385E77231ABF}" dt="2023-09-15T14:14:09.495" v="463" actId="113"/>
        <pc:sldMkLst>
          <pc:docMk/>
          <pc:sldMk cId="541243249" sldId="265"/>
        </pc:sldMkLst>
        <pc:spChg chg="add del">
          <ac:chgData name="Nicolás Rodríguez Uribe" userId="743eddab-4d2c-4c93-bdc4-e21608900313" providerId="ADAL" clId="{F587B0DE-9DE0-4A3F-84A3-385E77231ABF}" dt="2023-09-15T13:46:27.381" v="305"/>
          <ac:spMkLst>
            <pc:docMk/>
            <pc:sldMk cId="541243249" sldId="265"/>
            <ac:spMk id="2" creationId="{5BE7BB8F-6DC5-ED0A-547F-15B85D494EB3}"/>
          </ac:spMkLst>
        </pc:spChg>
        <pc:spChg chg="add del">
          <ac:chgData name="Nicolás Rodríguez Uribe" userId="743eddab-4d2c-4c93-bdc4-e21608900313" providerId="ADAL" clId="{F587B0DE-9DE0-4A3F-84A3-385E77231ABF}" dt="2023-09-15T13:46:32.661" v="311"/>
          <ac:spMkLst>
            <pc:docMk/>
            <pc:sldMk cId="541243249" sldId="265"/>
            <ac:spMk id="3" creationId="{6B84B457-6DD1-1D69-DAEB-16735B95CA90}"/>
          </ac:spMkLst>
        </pc:spChg>
        <pc:spChg chg="mod">
          <ac:chgData name="Nicolás Rodríguez Uribe" userId="743eddab-4d2c-4c93-bdc4-e21608900313" providerId="ADAL" clId="{F587B0DE-9DE0-4A3F-84A3-385E77231ABF}" dt="2023-09-15T13:47:01.770" v="331" actId="20577"/>
          <ac:spMkLst>
            <pc:docMk/>
            <pc:sldMk cId="541243249" sldId="265"/>
            <ac:spMk id="4" creationId="{EC7282F1-25B7-6A2B-F234-CA687E2D4AE7}"/>
          </ac:spMkLst>
        </pc:spChg>
        <pc:spChg chg="mod">
          <ac:chgData name="Nicolás Rodríguez Uribe" userId="743eddab-4d2c-4c93-bdc4-e21608900313" providerId="ADAL" clId="{F587B0DE-9DE0-4A3F-84A3-385E77231ABF}" dt="2023-09-15T14:14:09.495" v="463" actId="113"/>
          <ac:spMkLst>
            <pc:docMk/>
            <pc:sldMk cId="541243249" sldId="265"/>
            <ac:spMk id="5" creationId="{CA4367EF-420F-8AB9-B445-DF046B536613}"/>
          </ac:spMkLst>
        </pc:spChg>
      </pc:sldChg>
      <pc:sldChg chg="add del">
        <pc:chgData name="Nicolás Rodríguez Uribe" userId="743eddab-4d2c-4c93-bdc4-e21608900313" providerId="ADAL" clId="{F587B0DE-9DE0-4A3F-84A3-385E77231ABF}" dt="2023-09-15T14:14:19.028" v="464" actId="47"/>
        <pc:sldMkLst>
          <pc:docMk/>
          <pc:sldMk cId="3492640342" sldId="266"/>
        </pc:sldMkLst>
      </pc:sldChg>
      <pc:sldChg chg="modSp add mod">
        <pc:chgData name="Nicolás Rodríguez Uribe" userId="743eddab-4d2c-4c93-bdc4-e21608900313" providerId="ADAL" clId="{F587B0DE-9DE0-4A3F-84A3-385E77231ABF}" dt="2023-09-15T13:52:17.123" v="383"/>
        <pc:sldMkLst>
          <pc:docMk/>
          <pc:sldMk cId="2872420002" sldId="267"/>
        </pc:sldMkLst>
        <pc:spChg chg="mod">
          <ac:chgData name="Nicolás Rodríguez Uribe" userId="743eddab-4d2c-4c93-bdc4-e21608900313" providerId="ADAL" clId="{F587B0DE-9DE0-4A3F-84A3-385E77231ABF}" dt="2023-09-15T13:50:34.682" v="382" actId="20577"/>
          <ac:spMkLst>
            <pc:docMk/>
            <pc:sldMk cId="2872420002" sldId="267"/>
            <ac:spMk id="4" creationId="{EC7282F1-25B7-6A2B-F234-CA687E2D4AE7}"/>
          </ac:spMkLst>
        </pc:spChg>
        <pc:spChg chg="mod">
          <ac:chgData name="Nicolás Rodríguez Uribe" userId="743eddab-4d2c-4c93-bdc4-e21608900313" providerId="ADAL" clId="{F587B0DE-9DE0-4A3F-84A3-385E77231ABF}" dt="2023-09-15T13:52:17.123" v="383"/>
          <ac:spMkLst>
            <pc:docMk/>
            <pc:sldMk cId="2872420002" sldId="267"/>
            <ac:spMk id="5" creationId="{CA4367EF-420F-8AB9-B445-DF046B536613}"/>
          </ac:spMkLst>
        </pc:spChg>
      </pc:sldChg>
      <pc:sldChg chg="modSp add mod">
        <pc:chgData name="Nicolás Rodríguez Uribe" userId="743eddab-4d2c-4c93-bdc4-e21608900313" providerId="ADAL" clId="{F587B0DE-9DE0-4A3F-84A3-385E77231ABF}" dt="2023-09-15T13:54:13.397" v="436" actId="6549"/>
        <pc:sldMkLst>
          <pc:docMk/>
          <pc:sldMk cId="3870959680" sldId="268"/>
        </pc:sldMkLst>
        <pc:spChg chg="mod">
          <ac:chgData name="Nicolás Rodríguez Uribe" userId="743eddab-4d2c-4c93-bdc4-e21608900313" providerId="ADAL" clId="{F587B0DE-9DE0-4A3F-84A3-385E77231ABF}" dt="2023-09-15T13:54:13.397" v="436" actId="6549"/>
          <ac:spMkLst>
            <pc:docMk/>
            <pc:sldMk cId="3870959680" sldId="268"/>
            <ac:spMk id="4" creationId="{EC7282F1-25B7-6A2B-F234-CA687E2D4AE7}"/>
          </ac:spMkLst>
        </pc:spChg>
        <pc:spChg chg="mod">
          <ac:chgData name="Nicolás Rodríguez Uribe" userId="743eddab-4d2c-4c93-bdc4-e21608900313" providerId="ADAL" clId="{F587B0DE-9DE0-4A3F-84A3-385E77231ABF}" dt="2023-09-15T13:52:59.530" v="403" actId="33524"/>
          <ac:spMkLst>
            <pc:docMk/>
            <pc:sldMk cId="3870959680" sldId="268"/>
            <ac:spMk id="5" creationId="{CA4367EF-420F-8AB9-B445-DF046B536613}"/>
          </ac:spMkLst>
        </pc:spChg>
      </pc:sldChg>
      <pc:sldChg chg="modSp add mod">
        <pc:chgData name="Nicolás Rodríguez Uribe" userId="743eddab-4d2c-4c93-bdc4-e21608900313" providerId="ADAL" clId="{F587B0DE-9DE0-4A3F-84A3-385E77231ABF}" dt="2023-09-15T13:53:29.295" v="414"/>
        <pc:sldMkLst>
          <pc:docMk/>
          <pc:sldMk cId="1935842843" sldId="269"/>
        </pc:sldMkLst>
        <pc:spChg chg="mod">
          <ac:chgData name="Nicolás Rodríguez Uribe" userId="743eddab-4d2c-4c93-bdc4-e21608900313" providerId="ADAL" clId="{F587B0DE-9DE0-4A3F-84A3-385E77231ABF}" dt="2023-09-15T13:53:19.692" v="413" actId="20577"/>
          <ac:spMkLst>
            <pc:docMk/>
            <pc:sldMk cId="1935842843" sldId="269"/>
            <ac:spMk id="4" creationId="{EC7282F1-25B7-6A2B-F234-CA687E2D4AE7}"/>
          </ac:spMkLst>
        </pc:spChg>
        <pc:spChg chg="mod">
          <ac:chgData name="Nicolás Rodríguez Uribe" userId="743eddab-4d2c-4c93-bdc4-e21608900313" providerId="ADAL" clId="{F587B0DE-9DE0-4A3F-84A3-385E77231ABF}" dt="2023-09-15T13:53:29.295" v="414"/>
          <ac:spMkLst>
            <pc:docMk/>
            <pc:sldMk cId="1935842843" sldId="269"/>
            <ac:spMk id="5" creationId="{CA4367EF-420F-8AB9-B445-DF046B536613}"/>
          </ac:spMkLst>
        </pc:spChg>
      </pc:sldChg>
      <pc:sldChg chg="modSp add mod">
        <pc:chgData name="Nicolás Rodríguez Uribe" userId="743eddab-4d2c-4c93-bdc4-e21608900313" providerId="ADAL" clId="{F587B0DE-9DE0-4A3F-84A3-385E77231ABF}" dt="2023-09-15T13:54:23.496" v="437"/>
        <pc:sldMkLst>
          <pc:docMk/>
          <pc:sldMk cId="307132690" sldId="270"/>
        </pc:sldMkLst>
        <pc:spChg chg="mod">
          <ac:chgData name="Nicolás Rodríguez Uribe" userId="743eddab-4d2c-4c93-bdc4-e21608900313" providerId="ADAL" clId="{F587B0DE-9DE0-4A3F-84A3-385E77231ABF}" dt="2023-09-15T13:54:07.202" v="435" actId="20577"/>
          <ac:spMkLst>
            <pc:docMk/>
            <pc:sldMk cId="307132690" sldId="270"/>
            <ac:spMk id="4" creationId="{EC7282F1-25B7-6A2B-F234-CA687E2D4AE7}"/>
          </ac:spMkLst>
        </pc:spChg>
        <pc:spChg chg="mod">
          <ac:chgData name="Nicolás Rodríguez Uribe" userId="743eddab-4d2c-4c93-bdc4-e21608900313" providerId="ADAL" clId="{F587B0DE-9DE0-4A3F-84A3-385E77231ABF}" dt="2023-09-15T13:54:23.496" v="437"/>
          <ac:spMkLst>
            <pc:docMk/>
            <pc:sldMk cId="307132690" sldId="270"/>
            <ac:spMk id="5" creationId="{CA4367EF-420F-8AB9-B445-DF046B536613}"/>
          </ac:spMkLst>
        </pc:spChg>
      </pc:sldChg>
      <pc:sldChg chg="modSp add mod">
        <pc:chgData name="Nicolás Rodríguez Uribe" userId="743eddab-4d2c-4c93-bdc4-e21608900313" providerId="ADAL" clId="{F587B0DE-9DE0-4A3F-84A3-385E77231ABF}" dt="2023-09-15T13:55:05.361" v="444"/>
        <pc:sldMkLst>
          <pc:docMk/>
          <pc:sldMk cId="2347703056" sldId="271"/>
        </pc:sldMkLst>
        <pc:spChg chg="mod">
          <ac:chgData name="Nicolás Rodríguez Uribe" userId="743eddab-4d2c-4c93-bdc4-e21608900313" providerId="ADAL" clId="{F587B0DE-9DE0-4A3F-84A3-385E77231ABF}" dt="2023-09-15T13:55:02.397" v="443" actId="20577"/>
          <ac:spMkLst>
            <pc:docMk/>
            <pc:sldMk cId="2347703056" sldId="271"/>
            <ac:spMk id="4" creationId="{EC7282F1-25B7-6A2B-F234-CA687E2D4AE7}"/>
          </ac:spMkLst>
        </pc:spChg>
        <pc:spChg chg="mod">
          <ac:chgData name="Nicolás Rodríguez Uribe" userId="743eddab-4d2c-4c93-bdc4-e21608900313" providerId="ADAL" clId="{F587B0DE-9DE0-4A3F-84A3-385E77231ABF}" dt="2023-09-15T13:55:05.361" v="444"/>
          <ac:spMkLst>
            <pc:docMk/>
            <pc:sldMk cId="2347703056" sldId="271"/>
            <ac:spMk id="5" creationId="{CA4367EF-420F-8AB9-B445-DF046B536613}"/>
          </ac:spMkLst>
        </pc:spChg>
      </pc:sldChg>
      <pc:sldChg chg="addSp delSp modSp add del mod modShow modNotesTx">
        <pc:chgData name="Nicolás Rodríguez Uribe" userId="743eddab-4d2c-4c93-bdc4-e21608900313" providerId="ADAL" clId="{F587B0DE-9DE0-4A3F-84A3-385E77231ABF}" dt="2023-09-22T13:56:34.896" v="603" actId="47"/>
        <pc:sldMkLst>
          <pc:docMk/>
          <pc:sldMk cId="526095882" sldId="272"/>
        </pc:sldMkLst>
        <pc:spChg chg="add mod">
          <ac:chgData name="Nicolás Rodríguez Uribe" userId="743eddab-4d2c-4c93-bdc4-e21608900313" providerId="ADAL" clId="{F587B0DE-9DE0-4A3F-84A3-385E77231ABF}" dt="2023-09-15T14:37:46.702" v="528" actId="1076"/>
          <ac:spMkLst>
            <pc:docMk/>
            <pc:sldMk cId="526095882" sldId="272"/>
            <ac:spMk id="3" creationId="{24CB5BF0-51B7-6850-6232-5BCCE4EFB201}"/>
          </ac:spMkLst>
        </pc:spChg>
        <pc:spChg chg="mod">
          <ac:chgData name="Nicolás Rodríguez Uribe" userId="743eddab-4d2c-4c93-bdc4-e21608900313" providerId="ADAL" clId="{F587B0DE-9DE0-4A3F-84A3-385E77231ABF}" dt="2023-09-15T14:43:40.902" v="582" actId="20577"/>
          <ac:spMkLst>
            <pc:docMk/>
            <pc:sldMk cId="526095882" sldId="272"/>
            <ac:spMk id="4" creationId="{EC7282F1-25B7-6A2B-F234-CA687E2D4AE7}"/>
          </ac:spMkLst>
        </pc:spChg>
        <pc:spChg chg="del">
          <ac:chgData name="Nicolás Rodríguez Uribe" userId="743eddab-4d2c-4c93-bdc4-e21608900313" providerId="ADAL" clId="{F587B0DE-9DE0-4A3F-84A3-385E77231ABF}" dt="2023-09-15T14:36:54.434" v="491" actId="478"/>
          <ac:spMkLst>
            <pc:docMk/>
            <pc:sldMk cId="526095882" sldId="272"/>
            <ac:spMk id="5" creationId="{CA4367EF-420F-8AB9-B445-DF046B536613}"/>
          </ac:spMkLst>
        </pc:spChg>
        <pc:spChg chg="add mod">
          <ac:chgData name="Nicolás Rodríguez Uribe" userId="743eddab-4d2c-4c93-bdc4-e21608900313" providerId="ADAL" clId="{F587B0DE-9DE0-4A3F-84A3-385E77231ABF}" dt="2023-09-15T14:38:08.128" v="532" actId="6549"/>
          <ac:spMkLst>
            <pc:docMk/>
            <pc:sldMk cId="526095882" sldId="272"/>
            <ac:spMk id="9" creationId="{E941EC08-A6F0-5DFF-9014-7FDE0499CF3B}"/>
          </ac:spMkLst>
        </pc:spChg>
        <pc:spChg chg="add mod">
          <ac:chgData name="Nicolás Rodríguez Uribe" userId="743eddab-4d2c-4c93-bdc4-e21608900313" providerId="ADAL" clId="{F587B0DE-9DE0-4A3F-84A3-385E77231ABF}" dt="2023-09-15T14:43:19.557" v="570" actId="1076"/>
          <ac:spMkLst>
            <pc:docMk/>
            <pc:sldMk cId="526095882" sldId="272"/>
            <ac:spMk id="14" creationId="{65DA9F88-D24D-C5F4-0B60-F5AC281543A8}"/>
          </ac:spMkLst>
        </pc:spChg>
        <pc:spChg chg="add mod">
          <ac:chgData name="Nicolás Rodríguez Uribe" userId="743eddab-4d2c-4c93-bdc4-e21608900313" providerId="ADAL" clId="{F587B0DE-9DE0-4A3F-84A3-385E77231ABF}" dt="2023-09-15T14:44:05.169" v="601" actId="20577"/>
          <ac:spMkLst>
            <pc:docMk/>
            <pc:sldMk cId="526095882" sldId="272"/>
            <ac:spMk id="15" creationId="{8D723851-1111-9456-5F71-0609DE40AB4D}"/>
          </ac:spMkLst>
        </pc:spChg>
        <pc:picChg chg="add mod">
          <ac:chgData name="Nicolás Rodríguez Uribe" userId="743eddab-4d2c-4c93-bdc4-e21608900313" providerId="ADAL" clId="{F587B0DE-9DE0-4A3F-84A3-385E77231ABF}" dt="2023-09-15T14:37:19.149" v="521" actId="1076"/>
          <ac:picMkLst>
            <pc:docMk/>
            <pc:sldMk cId="526095882" sldId="272"/>
            <ac:picMk id="7" creationId="{C2E291CE-901B-C22C-6365-F2EF52D87EBD}"/>
          </ac:picMkLst>
        </pc:picChg>
        <pc:picChg chg="add mod">
          <ac:chgData name="Nicolás Rodríguez Uribe" userId="743eddab-4d2c-4c93-bdc4-e21608900313" providerId="ADAL" clId="{F587B0DE-9DE0-4A3F-84A3-385E77231ABF}" dt="2023-09-15T14:40:47.527" v="538" actId="1076"/>
          <ac:picMkLst>
            <pc:docMk/>
            <pc:sldMk cId="526095882" sldId="272"/>
            <ac:picMk id="11" creationId="{9CB1E6B0-7EBA-17C2-E741-FA9483EDA93D}"/>
          </ac:picMkLst>
        </pc:picChg>
        <pc:picChg chg="add mod">
          <ac:chgData name="Nicolás Rodríguez Uribe" userId="743eddab-4d2c-4c93-bdc4-e21608900313" providerId="ADAL" clId="{F587B0DE-9DE0-4A3F-84A3-385E77231ABF}" dt="2023-09-15T14:42:38.462" v="546" actId="1076"/>
          <ac:picMkLst>
            <pc:docMk/>
            <pc:sldMk cId="526095882" sldId="272"/>
            <ac:picMk id="13" creationId="{A9E30379-C7C4-39E7-21DD-72C6FDCFEC2D}"/>
          </ac:picMkLst>
        </pc:picChg>
      </pc:sldChg>
      <pc:sldMasterChg chg="addSp delSp modSp mod modSldLayout sldLayoutOrd">
        <pc:chgData name="Nicolás Rodríguez Uribe" userId="743eddab-4d2c-4c93-bdc4-e21608900313" providerId="ADAL" clId="{F587B0DE-9DE0-4A3F-84A3-385E77231ABF}" dt="2023-09-13T16:11:13.898" v="46" actId="20578"/>
        <pc:sldMasterMkLst>
          <pc:docMk/>
          <pc:sldMasterMk cId="4111838297" sldId="2147483648"/>
        </pc:sldMasterMkLst>
        <pc:spChg chg="del">
          <ac:chgData name="Nicolás Rodríguez Uribe" userId="743eddab-4d2c-4c93-bdc4-e21608900313" providerId="ADAL" clId="{F587B0DE-9DE0-4A3F-84A3-385E77231ABF}" dt="2023-09-13T15:55:54.906" v="1" actId="478"/>
          <ac:spMkLst>
            <pc:docMk/>
            <pc:sldMasterMk cId="4111838297" sldId="2147483648"/>
            <ac:spMk id="2" creationId="{FFA12173-F78D-2FB2-2BB0-30A610E58D8D}"/>
          </ac:spMkLst>
        </pc:spChg>
        <pc:spChg chg="del">
          <ac:chgData name="Nicolás Rodríguez Uribe" userId="743eddab-4d2c-4c93-bdc4-e21608900313" providerId="ADAL" clId="{F587B0DE-9DE0-4A3F-84A3-385E77231ABF}" dt="2023-09-13T15:55:54.906" v="1" actId="478"/>
          <ac:spMkLst>
            <pc:docMk/>
            <pc:sldMasterMk cId="4111838297" sldId="2147483648"/>
            <ac:spMk id="3" creationId="{C8FE5CF9-5703-2B31-F0F7-810565188DEE}"/>
          </ac:spMkLst>
        </pc:spChg>
        <pc:spChg chg="del">
          <ac:chgData name="Nicolás Rodríguez Uribe" userId="743eddab-4d2c-4c93-bdc4-e21608900313" providerId="ADAL" clId="{F587B0DE-9DE0-4A3F-84A3-385E77231ABF}" dt="2023-09-13T15:55:54.906" v="1" actId="478"/>
          <ac:spMkLst>
            <pc:docMk/>
            <pc:sldMasterMk cId="4111838297" sldId="2147483648"/>
            <ac:spMk id="4" creationId="{4874BDD6-8D7E-F2F8-71AC-4CBA348209FB}"/>
          </ac:spMkLst>
        </pc:spChg>
        <pc:spChg chg="del">
          <ac:chgData name="Nicolás Rodríguez Uribe" userId="743eddab-4d2c-4c93-bdc4-e21608900313" providerId="ADAL" clId="{F587B0DE-9DE0-4A3F-84A3-385E77231ABF}" dt="2023-09-13T15:55:54.906" v="1" actId="478"/>
          <ac:spMkLst>
            <pc:docMk/>
            <pc:sldMasterMk cId="4111838297" sldId="2147483648"/>
            <ac:spMk id="5" creationId="{43CF024D-4B48-FAAE-538A-F3F7AD43BF43}"/>
          </ac:spMkLst>
        </pc:spChg>
        <pc:spChg chg="del">
          <ac:chgData name="Nicolás Rodríguez Uribe" userId="743eddab-4d2c-4c93-bdc4-e21608900313" providerId="ADAL" clId="{F587B0DE-9DE0-4A3F-84A3-385E77231ABF}" dt="2023-09-13T15:55:54.906" v="1" actId="478"/>
          <ac:spMkLst>
            <pc:docMk/>
            <pc:sldMasterMk cId="4111838297" sldId="2147483648"/>
            <ac:spMk id="6" creationId="{BD1874EF-6BE3-694E-1694-9AA0DB94F082}"/>
          </ac:spMkLst>
        </pc:spChg>
        <pc:spChg chg="add mod">
          <ac:chgData name="Nicolás Rodríguez Uribe" userId="743eddab-4d2c-4c93-bdc4-e21608900313" providerId="ADAL" clId="{F587B0DE-9DE0-4A3F-84A3-385E77231ABF}" dt="2023-09-13T15:56:42.870" v="6" actId="14100"/>
          <ac:spMkLst>
            <pc:docMk/>
            <pc:sldMasterMk cId="4111838297" sldId="2147483648"/>
            <ac:spMk id="7" creationId="{A30849E4-1099-6697-4E31-94A70AAD25E3}"/>
          </ac:spMkLst>
        </pc:spChg>
        <pc:spChg chg="add mod">
          <ac:chgData name="Nicolás Rodríguez Uribe" userId="743eddab-4d2c-4c93-bdc4-e21608900313" providerId="ADAL" clId="{F587B0DE-9DE0-4A3F-84A3-385E77231ABF}" dt="2023-09-13T15:56:38.670" v="5" actId="14100"/>
          <ac:spMkLst>
            <pc:docMk/>
            <pc:sldMasterMk cId="4111838297" sldId="2147483648"/>
            <ac:spMk id="8" creationId="{E3C80A5F-50DD-A4E3-3250-3998DCB8EB25}"/>
          </ac:spMkLst>
        </pc:spChg>
        <pc:picChg chg="add mod">
          <ac:chgData name="Nicolás Rodríguez Uribe" userId="743eddab-4d2c-4c93-bdc4-e21608900313" providerId="ADAL" clId="{F587B0DE-9DE0-4A3F-84A3-385E77231ABF}" dt="2023-09-13T15:56:49.567" v="7" actId="1076"/>
          <ac:picMkLst>
            <pc:docMk/>
            <pc:sldMasterMk cId="4111838297" sldId="2147483648"/>
            <ac:picMk id="9" creationId="{0A10D2B2-6AA0-9A2F-0926-113B081EE139}"/>
          </ac:picMkLst>
        </pc:picChg>
        <pc:sldLayoutChg chg="modSp mod ord">
          <pc:chgData name="Nicolás Rodríguez Uribe" userId="743eddab-4d2c-4c93-bdc4-e21608900313" providerId="ADAL" clId="{F587B0DE-9DE0-4A3F-84A3-385E77231ABF}" dt="2023-09-13T16:10:22.508" v="23" actId="20578"/>
          <pc:sldLayoutMkLst>
            <pc:docMk/>
            <pc:sldMasterMk cId="4111838297" sldId="2147483648"/>
            <pc:sldLayoutMk cId="840078123" sldId="2147483663"/>
          </pc:sldLayoutMkLst>
          <pc:spChg chg="mod">
            <ac:chgData name="Nicolás Rodríguez Uribe" userId="743eddab-4d2c-4c93-bdc4-e21608900313" providerId="ADAL" clId="{F587B0DE-9DE0-4A3F-84A3-385E77231ABF}" dt="2023-09-13T16:10:22.508" v="23" actId="20578"/>
            <ac:spMkLst>
              <pc:docMk/>
              <pc:sldMasterMk cId="4111838297" sldId="2147483648"/>
              <pc:sldLayoutMk cId="840078123" sldId="2147483663"/>
              <ac:spMk id="75" creationId="{00000000-0000-0000-0000-000000000000}"/>
            </ac:spMkLst>
          </pc:spChg>
          <pc:spChg chg="mod">
            <ac:chgData name="Nicolás Rodríguez Uribe" userId="743eddab-4d2c-4c93-bdc4-e21608900313" providerId="ADAL" clId="{F587B0DE-9DE0-4A3F-84A3-385E77231ABF}" dt="2023-09-13T16:10:22.508" v="23" actId="20578"/>
            <ac:spMkLst>
              <pc:docMk/>
              <pc:sldMasterMk cId="4111838297" sldId="2147483648"/>
              <pc:sldLayoutMk cId="840078123" sldId="2147483663"/>
              <ac:spMk id="76" creationId="{00000000-0000-0000-0000-000000000000}"/>
            </ac:spMkLst>
          </pc:spChg>
        </pc:sldLayoutChg>
        <pc:sldLayoutChg chg="modSp ord">
          <pc:chgData name="Nicolás Rodríguez Uribe" userId="743eddab-4d2c-4c93-bdc4-e21608900313" providerId="ADAL" clId="{F587B0DE-9DE0-4A3F-84A3-385E77231ABF}" dt="2023-09-13T16:11:13.898" v="46" actId="20578"/>
          <pc:sldLayoutMkLst>
            <pc:docMk/>
            <pc:sldMasterMk cId="4111838297" sldId="2147483648"/>
            <pc:sldLayoutMk cId="1824658982" sldId="2147483664"/>
          </pc:sldLayoutMkLst>
          <pc:spChg chg="mod">
            <ac:chgData name="Nicolás Rodríguez Uribe" userId="743eddab-4d2c-4c93-bdc4-e21608900313" providerId="ADAL" clId="{F587B0DE-9DE0-4A3F-84A3-385E77231ABF}" dt="2023-09-13T16:10:57.139" v="40"/>
            <ac:spMkLst>
              <pc:docMk/>
              <pc:sldMasterMk cId="4111838297" sldId="2147483648"/>
              <pc:sldLayoutMk cId="1824658982" sldId="2147483664"/>
              <ac:spMk id="75" creationId="{00000000-0000-0000-0000-000000000000}"/>
            </ac:spMkLst>
          </pc:spChg>
        </pc:sldLayoutChg>
        <pc:sldLayoutChg chg="modSp">
          <pc:chgData name="Nicolás Rodríguez Uribe" userId="743eddab-4d2c-4c93-bdc4-e21608900313" providerId="ADAL" clId="{F587B0DE-9DE0-4A3F-84A3-385E77231ABF}" dt="2023-09-13T16:11:06.538" v="43"/>
          <pc:sldLayoutMkLst>
            <pc:docMk/>
            <pc:sldMasterMk cId="4111838297" sldId="2147483648"/>
            <pc:sldLayoutMk cId="346563950" sldId="2147483665"/>
          </pc:sldLayoutMkLst>
          <pc:spChg chg="mod">
            <ac:chgData name="Nicolás Rodríguez Uribe" userId="743eddab-4d2c-4c93-bdc4-e21608900313" providerId="ADAL" clId="{F587B0DE-9DE0-4A3F-84A3-385E77231ABF}" dt="2023-09-13T16:11:06.538" v="43"/>
            <ac:spMkLst>
              <pc:docMk/>
              <pc:sldMasterMk cId="4111838297" sldId="2147483648"/>
              <pc:sldLayoutMk cId="346563950" sldId="2147483665"/>
              <ac:spMk id="75" creationId="{00000000-0000-0000-0000-000000000000}"/>
            </ac:spMkLst>
          </pc:spChg>
        </pc:sldLayoutChg>
        <pc:sldLayoutChg chg="modSp">
          <pc:chgData name="Nicolás Rodríguez Uribe" userId="743eddab-4d2c-4c93-bdc4-e21608900313" providerId="ADAL" clId="{F587B0DE-9DE0-4A3F-84A3-385E77231ABF}" dt="2023-09-13T16:11:10.482" v="44"/>
          <pc:sldLayoutMkLst>
            <pc:docMk/>
            <pc:sldMasterMk cId="4111838297" sldId="2147483648"/>
            <pc:sldLayoutMk cId="3074649759" sldId="2147483665"/>
          </pc:sldLayoutMkLst>
          <pc:spChg chg="mod">
            <ac:chgData name="Nicolás Rodríguez Uribe" userId="743eddab-4d2c-4c93-bdc4-e21608900313" providerId="ADAL" clId="{F587B0DE-9DE0-4A3F-84A3-385E77231ABF}" dt="2023-09-13T16:11:10.482" v="44"/>
            <ac:spMkLst>
              <pc:docMk/>
              <pc:sldMasterMk cId="4111838297" sldId="2147483648"/>
              <pc:sldLayoutMk cId="3074649759" sldId="2147483665"/>
              <ac:spMk id="75" creationId="{00000000-0000-0000-0000-000000000000}"/>
            </ac:spMkLst>
          </pc:spChg>
        </pc:sldLayoutChg>
      </pc:sldMasterChg>
      <pc:sldMasterChg chg="del delSldLayout modSldLayout sldLayoutOrd">
        <pc:chgData name="Nicolás Rodríguez Uribe" userId="743eddab-4d2c-4c93-bdc4-e21608900313" providerId="ADAL" clId="{F587B0DE-9DE0-4A3F-84A3-385E77231ABF}" dt="2023-09-13T16:10:46.016" v="39" actId="2696"/>
        <pc:sldMasterMkLst>
          <pc:docMk/>
          <pc:sldMasterMk cId="4180822244" sldId="2147483661"/>
        </pc:sldMasterMkLst>
        <pc:sldLayoutChg chg="del">
          <pc:chgData name="Nicolás Rodríguez Uribe" userId="743eddab-4d2c-4c93-bdc4-e21608900313" providerId="ADAL" clId="{F587B0DE-9DE0-4A3F-84A3-385E77231ABF}" dt="2023-09-13T16:10:45.917" v="28" actId="2696"/>
          <pc:sldLayoutMkLst>
            <pc:docMk/>
            <pc:sldMasterMk cId="4180822244" sldId="2147483661"/>
            <pc:sldLayoutMk cId="1161358903" sldId="2147483662"/>
          </pc:sldLayoutMkLst>
        </pc:sldLayoutChg>
        <pc:sldLayoutChg chg="del ord">
          <pc:chgData name="Nicolás Rodríguez Uribe" userId="743eddab-4d2c-4c93-bdc4-e21608900313" providerId="ADAL" clId="{F587B0DE-9DE0-4A3F-84A3-385E77231ABF}" dt="2023-09-13T16:10:45.928" v="29" actId="2696"/>
          <pc:sldLayoutMkLst>
            <pc:docMk/>
            <pc:sldMasterMk cId="4180822244" sldId="2147483661"/>
            <pc:sldLayoutMk cId="2907105533" sldId="2147483664"/>
          </pc:sldLayoutMkLst>
        </pc:sldLayoutChg>
        <pc:sldLayoutChg chg="del">
          <pc:chgData name="Nicolás Rodríguez Uribe" userId="743eddab-4d2c-4c93-bdc4-e21608900313" providerId="ADAL" clId="{F587B0DE-9DE0-4A3F-84A3-385E77231ABF}" dt="2023-09-13T16:10:45.938" v="30" actId="2696"/>
          <pc:sldLayoutMkLst>
            <pc:docMk/>
            <pc:sldMasterMk cId="4180822244" sldId="2147483661"/>
            <pc:sldLayoutMk cId="4024513528" sldId="2147483665"/>
          </pc:sldLayoutMkLst>
        </pc:sldLayoutChg>
        <pc:sldLayoutChg chg="del">
          <pc:chgData name="Nicolás Rodríguez Uribe" userId="743eddab-4d2c-4c93-bdc4-e21608900313" providerId="ADAL" clId="{F587B0DE-9DE0-4A3F-84A3-385E77231ABF}" dt="2023-09-13T16:10:45.947" v="31" actId="2696"/>
          <pc:sldLayoutMkLst>
            <pc:docMk/>
            <pc:sldMasterMk cId="4180822244" sldId="2147483661"/>
            <pc:sldLayoutMk cId="1123134260" sldId="2147483666"/>
          </pc:sldLayoutMkLst>
        </pc:sldLayoutChg>
        <pc:sldLayoutChg chg="del">
          <pc:chgData name="Nicolás Rodríguez Uribe" userId="743eddab-4d2c-4c93-bdc4-e21608900313" providerId="ADAL" clId="{F587B0DE-9DE0-4A3F-84A3-385E77231ABF}" dt="2023-09-13T16:10:45.958" v="32" actId="2696"/>
          <pc:sldLayoutMkLst>
            <pc:docMk/>
            <pc:sldMasterMk cId="4180822244" sldId="2147483661"/>
            <pc:sldLayoutMk cId="3111790207" sldId="2147483667"/>
          </pc:sldLayoutMkLst>
        </pc:sldLayoutChg>
        <pc:sldLayoutChg chg="del">
          <pc:chgData name="Nicolás Rodríguez Uribe" userId="743eddab-4d2c-4c93-bdc4-e21608900313" providerId="ADAL" clId="{F587B0DE-9DE0-4A3F-84A3-385E77231ABF}" dt="2023-09-13T16:10:45.965" v="33" actId="2696"/>
          <pc:sldLayoutMkLst>
            <pc:docMk/>
            <pc:sldMasterMk cId="4180822244" sldId="2147483661"/>
            <pc:sldLayoutMk cId="2838244089" sldId="2147483668"/>
          </pc:sldLayoutMkLst>
        </pc:sldLayoutChg>
        <pc:sldLayoutChg chg="del">
          <pc:chgData name="Nicolás Rodríguez Uribe" userId="743eddab-4d2c-4c93-bdc4-e21608900313" providerId="ADAL" clId="{F587B0DE-9DE0-4A3F-84A3-385E77231ABF}" dt="2023-09-13T16:10:45.973" v="34" actId="2696"/>
          <pc:sldLayoutMkLst>
            <pc:docMk/>
            <pc:sldMasterMk cId="4180822244" sldId="2147483661"/>
            <pc:sldLayoutMk cId="2838997431" sldId="2147483669"/>
          </pc:sldLayoutMkLst>
        </pc:sldLayoutChg>
        <pc:sldLayoutChg chg="del">
          <pc:chgData name="Nicolás Rodríguez Uribe" userId="743eddab-4d2c-4c93-bdc4-e21608900313" providerId="ADAL" clId="{F587B0DE-9DE0-4A3F-84A3-385E77231ABF}" dt="2023-09-13T16:10:45.984" v="35" actId="2696"/>
          <pc:sldLayoutMkLst>
            <pc:docMk/>
            <pc:sldMasterMk cId="4180822244" sldId="2147483661"/>
            <pc:sldLayoutMk cId="3145926480" sldId="2147483670"/>
          </pc:sldLayoutMkLst>
        </pc:sldLayoutChg>
        <pc:sldLayoutChg chg="del">
          <pc:chgData name="Nicolás Rodríguez Uribe" userId="743eddab-4d2c-4c93-bdc4-e21608900313" providerId="ADAL" clId="{F587B0DE-9DE0-4A3F-84A3-385E77231ABF}" dt="2023-09-13T16:10:45.991" v="36" actId="2696"/>
          <pc:sldLayoutMkLst>
            <pc:docMk/>
            <pc:sldMasterMk cId="4180822244" sldId="2147483661"/>
            <pc:sldLayoutMk cId="2960547077" sldId="2147483671"/>
          </pc:sldLayoutMkLst>
        </pc:sldLayoutChg>
        <pc:sldLayoutChg chg="del">
          <pc:chgData name="Nicolás Rodríguez Uribe" userId="743eddab-4d2c-4c93-bdc4-e21608900313" providerId="ADAL" clId="{F587B0DE-9DE0-4A3F-84A3-385E77231ABF}" dt="2023-09-13T16:10:45.999" v="37" actId="2696"/>
          <pc:sldLayoutMkLst>
            <pc:docMk/>
            <pc:sldMasterMk cId="4180822244" sldId="2147483661"/>
            <pc:sldLayoutMk cId="2334018948" sldId="2147483672"/>
          </pc:sldLayoutMkLst>
        </pc:sldLayoutChg>
        <pc:sldLayoutChg chg="del">
          <pc:chgData name="Nicolás Rodríguez Uribe" userId="743eddab-4d2c-4c93-bdc4-e21608900313" providerId="ADAL" clId="{F587B0DE-9DE0-4A3F-84A3-385E77231ABF}" dt="2023-09-13T16:10:46.006" v="38" actId="2696"/>
          <pc:sldLayoutMkLst>
            <pc:docMk/>
            <pc:sldMasterMk cId="4180822244" sldId="2147483661"/>
            <pc:sldLayoutMk cId="454692734" sldId="2147483673"/>
          </pc:sldLayoutMkLst>
        </pc:sldLayoutChg>
      </pc:sldMasterChg>
      <pc:sldMasterChg chg="mod delSldLayout">
        <pc:chgData name="Nicolás Rodríguez Uribe" userId="743eddab-4d2c-4c93-bdc4-e21608900313" providerId="ADAL" clId="{F587B0DE-9DE0-4A3F-84A3-385E77231ABF}" dt="2023-09-13T16:12:58.286" v="52" actId="6013"/>
        <pc:sldMasterMkLst>
          <pc:docMk/>
          <pc:sldMasterMk cId="952985222" sldId="2147483665"/>
        </pc:sldMasterMkLst>
        <pc:sldLayoutChg chg="del">
          <pc:chgData name="Nicolás Rodríguez Uribe" userId="743eddab-4d2c-4c93-bdc4-e21608900313" providerId="ADAL" clId="{F587B0DE-9DE0-4A3F-84A3-385E77231ABF}" dt="2023-09-13T16:11:50.320" v="47" actId="2696"/>
          <pc:sldLayoutMkLst>
            <pc:docMk/>
            <pc:sldMasterMk cId="952985222" sldId="2147483665"/>
            <pc:sldLayoutMk cId="2963494242" sldId="2147483666"/>
          </pc:sldLayoutMkLst>
        </pc:sldLayoutChg>
      </pc:sldMasterChg>
      <pc:sldMasterChg chg="addSp modSp mod modSldLayout">
        <pc:chgData name="Nicolás Rodríguez Uribe" userId="743eddab-4d2c-4c93-bdc4-e21608900313" providerId="ADAL" clId="{F587B0DE-9DE0-4A3F-84A3-385E77231ABF}" dt="2023-09-15T08:07:57.925" v="249"/>
        <pc:sldMasterMkLst>
          <pc:docMk/>
          <pc:sldMasterMk cId="2165316136" sldId="2147483665"/>
        </pc:sldMasterMkLst>
        <pc:spChg chg="add mod">
          <ac:chgData name="Nicolás Rodríguez Uribe" userId="743eddab-4d2c-4c93-bdc4-e21608900313" providerId="ADAL" clId="{F587B0DE-9DE0-4A3F-84A3-385E77231ABF}" dt="2023-09-15T07:55:09.163" v="137" actId="1036"/>
          <ac:spMkLst>
            <pc:docMk/>
            <pc:sldMasterMk cId="2165316136" sldId="2147483665"/>
            <ac:spMk id="2" creationId="{FBCB3CC0-E4BC-B4E6-51BD-CB7EFB49383B}"/>
          </ac:spMkLst>
        </pc:spChg>
        <pc:sldLayoutChg chg="addSp modSp mod">
          <pc:chgData name="Nicolás Rodríguez Uribe" userId="743eddab-4d2c-4c93-bdc4-e21608900313" providerId="ADAL" clId="{F587B0DE-9DE0-4A3F-84A3-385E77231ABF}" dt="2023-09-15T08:07:57.925" v="249"/>
          <pc:sldLayoutMkLst>
            <pc:docMk/>
            <pc:sldMasterMk cId="2165316136" sldId="2147483665"/>
            <pc:sldLayoutMk cId="2453200760" sldId="2147483666"/>
          </pc:sldLayoutMkLst>
          <pc:spChg chg="add mod">
            <ac:chgData name="Nicolás Rodríguez Uribe" userId="743eddab-4d2c-4c93-bdc4-e21608900313" providerId="ADAL" clId="{F587B0DE-9DE0-4A3F-84A3-385E77231ABF}" dt="2023-09-15T08:07:57.925" v="249"/>
            <ac:spMkLst>
              <pc:docMk/>
              <pc:sldMasterMk cId="2165316136" sldId="2147483665"/>
              <pc:sldLayoutMk cId="2453200760" sldId="2147483666"/>
              <ac:spMk id="2" creationId="{073CDB06-A216-3608-D7C6-BAEAEA19F11B}"/>
            </ac:spMkLst>
          </pc:spChg>
          <pc:spChg chg="mod">
            <ac:chgData name="Nicolás Rodríguez Uribe" userId="743eddab-4d2c-4c93-bdc4-e21608900313" providerId="ADAL" clId="{F587B0DE-9DE0-4A3F-84A3-385E77231ABF}" dt="2023-09-15T07:54:34.104" v="117" actId="1076"/>
            <ac:spMkLst>
              <pc:docMk/>
              <pc:sldMasterMk cId="2165316136" sldId="2147483665"/>
              <pc:sldLayoutMk cId="2453200760" sldId="2147483666"/>
              <ac:spMk id="7" creationId="{CF33EC33-4B36-5544-9724-F18BD3954C96}"/>
            </ac:spMkLst>
          </pc:spChg>
        </pc:sldLayoutChg>
      </pc:sldMasterChg>
    </pc:docChg>
  </pc:docChgLst>
  <pc:docChgLst>
    <pc:chgData name="Nicolás Rodríguez Uribe" userId="743eddab-4d2c-4c93-bdc4-e21608900313" providerId="ADAL" clId="{01580ECA-D00A-42F8-9AD2-BB60EC27F8EA}"/>
    <pc:docChg chg="undo custSel addSld delSld modSld addMainMaster delMainMaster modMainMaster">
      <pc:chgData name="Nicolás Rodríguez Uribe" userId="743eddab-4d2c-4c93-bdc4-e21608900313" providerId="ADAL" clId="{01580ECA-D00A-42F8-9AD2-BB60EC27F8EA}" dt="2023-09-26T11:38:26.105" v="99"/>
      <pc:docMkLst>
        <pc:docMk/>
      </pc:docMkLst>
      <pc:sldChg chg="addSp delSp modSp mod modClrScheme chgLayout">
        <pc:chgData name="Nicolás Rodríguez Uribe" userId="743eddab-4d2c-4c93-bdc4-e21608900313" providerId="ADAL" clId="{01580ECA-D00A-42F8-9AD2-BB60EC27F8EA}" dt="2023-09-13T17:41:55.911" v="88" actId="20577"/>
        <pc:sldMkLst>
          <pc:docMk/>
          <pc:sldMk cId="0" sldId="256"/>
        </pc:sldMkLst>
        <pc:spChg chg="mod">
          <ac:chgData name="Nicolás Rodríguez Uribe" userId="743eddab-4d2c-4c93-bdc4-e21608900313" providerId="ADAL" clId="{01580ECA-D00A-42F8-9AD2-BB60EC27F8EA}" dt="2023-09-13T17:41:55.911" v="88" actId="20577"/>
          <ac:spMkLst>
            <pc:docMk/>
            <pc:sldMk cId="0" sldId="256"/>
            <ac:spMk id="2" creationId="{11BAE244-2406-09C7-E8D8-EFA74BA239B2}"/>
          </ac:spMkLst>
        </pc:spChg>
        <pc:spChg chg="add del mod ord">
          <ac:chgData name="Nicolás Rodríguez Uribe" userId="743eddab-4d2c-4c93-bdc4-e21608900313" providerId="ADAL" clId="{01580ECA-D00A-42F8-9AD2-BB60EC27F8EA}" dt="2023-09-13T17:22:34.206" v="39" actId="700"/>
          <ac:spMkLst>
            <pc:docMk/>
            <pc:sldMk cId="0" sldId="256"/>
            <ac:spMk id="4" creationId="{1906F5EB-62F8-84FD-3FDA-510E85761463}"/>
          </ac:spMkLst>
        </pc:spChg>
        <pc:spChg chg="add del mod ord">
          <ac:chgData name="Nicolás Rodríguez Uribe" userId="743eddab-4d2c-4c93-bdc4-e21608900313" providerId="ADAL" clId="{01580ECA-D00A-42F8-9AD2-BB60EC27F8EA}" dt="2023-09-13T17:22:34.206" v="39" actId="700"/>
          <ac:spMkLst>
            <pc:docMk/>
            <pc:sldMk cId="0" sldId="256"/>
            <ac:spMk id="5" creationId="{DDBF2173-925F-1308-2232-55E62E811B69}"/>
          </ac:spMkLst>
        </pc:spChg>
      </pc:sldChg>
      <pc:sldChg chg="addSp delSp modSp new mod modClrScheme chgLayout">
        <pc:chgData name="Nicolás Rodríguez Uribe" userId="743eddab-4d2c-4c93-bdc4-e21608900313" providerId="ADAL" clId="{01580ECA-D00A-42F8-9AD2-BB60EC27F8EA}" dt="2023-09-13T17:42:36.099" v="93" actId="207"/>
        <pc:sldMkLst>
          <pc:docMk/>
          <pc:sldMk cId="2047059153" sldId="257"/>
        </pc:sldMkLst>
        <pc:spChg chg="del mod ord">
          <ac:chgData name="Nicolás Rodríguez Uribe" userId="743eddab-4d2c-4c93-bdc4-e21608900313" providerId="ADAL" clId="{01580ECA-D00A-42F8-9AD2-BB60EC27F8EA}" dt="2023-09-13T17:22:41.571" v="41" actId="700"/>
          <ac:spMkLst>
            <pc:docMk/>
            <pc:sldMk cId="2047059153" sldId="257"/>
            <ac:spMk id="2" creationId="{B966AA55-E8A5-1406-AAF9-B24A825AD9F0}"/>
          </ac:spMkLst>
        </pc:spChg>
        <pc:spChg chg="del mod ord">
          <ac:chgData name="Nicolás Rodríguez Uribe" userId="743eddab-4d2c-4c93-bdc4-e21608900313" providerId="ADAL" clId="{01580ECA-D00A-42F8-9AD2-BB60EC27F8EA}" dt="2023-09-13T17:22:41.571" v="41" actId="700"/>
          <ac:spMkLst>
            <pc:docMk/>
            <pc:sldMk cId="2047059153" sldId="257"/>
            <ac:spMk id="3" creationId="{0B5B420D-ED32-17EC-26C7-49C73EFA269C}"/>
          </ac:spMkLst>
        </pc:spChg>
        <pc:spChg chg="add mod ord">
          <ac:chgData name="Nicolás Rodríguez Uribe" userId="743eddab-4d2c-4c93-bdc4-e21608900313" providerId="ADAL" clId="{01580ECA-D00A-42F8-9AD2-BB60EC27F8EA}" dt="2023-09-13T17:42:36.099" v="93" actId="207"/>
          <ac:spMkLst>
            <pc:docMk/>
            <pc:sldMk cId="2047059153" sldId="257"/>
            <ac:spMk id="4" creationId="{EC7282F1-25B7-6A2B-F234-CA687E2D4AE7}"/>
          </ac:spMkLst>
        </pc:spChg>
        <pc:spChg chg="add mod ord">
          <ac:chgData name="Nicolás Rodríguez Uribe" userId="743eddab-4d2c-4c93-bdc4-e21608900313" providerId="ADAL" clId="{01580ECA-D00A-42F8-9AD2-BB60EC27F8EA}" dt="2023-09-13T17:42:17.939" v="92" actId="20577"/>
          <ac:spMkLst>
            <pc:docMk/>
            <pc:sldMk cId="2047059153" sldId="257"/>
            <ac:spMk id="5" creationId="{CA4367EF-420F-8AB9-B445-DF046B536613}"/>
          </ac:spMkLst>
        </pc:spChg>
      </pc:sldChg>
      <pc:sldChg chg="addSp delSp modSp del mod chgLayout">
        <pc:chgData name="Nicolás Rodríguez Uribe" userId="743eddab-4d2c-4c93-bdc4-e21608900313" providerId="ADAL" clId="{01580ECA-D00A-42F8-9AD2-BB60EC27F8EA}" dt="2023-09-13T17:19:32.500" v="7" actId="47"/>
        <pc:sldMkLst>
          <pc:docMk/>
          <pc:sldMk cId="2429013693" sldId="257"/>
        </pc:sldMkLst>
        <pc:spChg chg="add del mod">
          <ac:chgData name="Nicolás Rodríguez Uribe" userId="743eddab-4d2c-4c93-bdc4-e21608900313" providerId="ADAL" clId="{01580ECA-D00A-42F8-9AD2-BB60EC27F8EA}" dt="2023-09-13T17:15:05.974" v="1" actId="6264"/>
          <ac:spMkLst>
            <pc:docMk/>
            <pc:sldMk cId="2429013693" sldId="257"/>
            <ac:spMk id="2" creationId="{4FFC4DA9-C4CE-151C-340F-D7C6A4FA7C0C}"/>
          </ac:spMkLst>
        </pc:spChg>
        <pc:spChg chg="add del mod">
          <ac:chgData name="Nicolás Rodríguez Uribe" userId="743eddab-4d2c-4c93-bdc4-e21608900313" providerId="ADAL" clId="{01580ECA-D00A-42F8-9AD2-BB60EC27F8EA}" dt="2023-09-13T17:15:05.974" v="1" actId="6264"/>
          <ac:spMkLst>
            <pc:docMk/>
            <pc:sldMk cId="2429013693" sldId="257"/>
            <ac:spMk id="3" creationId="{89CD7EA2-EFEB-E3E8-5018-CF4016EB9E58}"/>
          </ac:spMkLst>
        </pc:spChg>
        <pc:spChg chg="mod ord">
          <ac:chgData name="Nicolás Rodríguez Uribe" userId="743eddab-4d2c-4c93-bdc4-e21608900313" providerId="ADAL" clId="{01580ECA-D00A-42F8-9AD2-BB60EC27F8EA}" dt="2023-09-13T17:18:32.091" v="6" actId="700"/>
          <ac:spMkLst>
            <pc:docMk/>
            <pc:sldMk cId="2429013693" sldId="257"/>
            <ac:spMk id="4" creationId="{4BF396F5-2454-51BA-C0CA-9872EAB1714F}"/>
          </ac:spMkLst>
        </pc:spChg>
        <pc:spChg chg="mod">
          <ac:chgData name="Nicolás Rodríguez Uribe" userId="743eddab-4d2c-4c93-bdc4-e21608900313" providerId="ADAL" clId="{01580ECA-D00A-42F8-9AD2-BB60EC27F8EA}" dt="2023-09-13T17:18:32.091" v="6" actId="700"/>
          <ac:spMkLst>
            <pc:docMk/>
            <pc:sldMk cId="2429013693" sldId="257"/>
            <ac:spMk id="5" creationId="{D5660FC8-CD51-3AF4-6392-91E096E02D80}"/>
          </ac:spMkLst>
        </pc:spChg>
      </pc:sldChg>
      <pc:sldChg chg="addSp delSp modSp new del mod modClrScheme chgLayout">
        <pc:chgData name="Nicolás Rodríguez Uribe" userId="743eddab-4d2c-4c93-bdc4-e21608900313" providerId="ADAL" clId="{01580ECA-D00A-42F8-9AD2-BB60EC27F8EA}" dt="2023-09-13T17:21:41.546" v="35" actId="47"/>
        <pc:sldMkLst>
          <pc:docMk/>
          <pc:sldMk cId="3691593173" sldId="257"/>
        </pc:sldMkLst>
        <pc:spChg chg="add del mod ord">
          <ac:chgData name="Nicolás Rodríguez Uribe" userId="743eddab-4d2c-4c93-bdc4-e21608900313" providerId="ADAL" clId="{01580ECA-D00A-42F8-9AD2-BB60EC27F8EA}" dt="2023-09-13T17:21:38.132" v="34" actId="700"/>
          <ac:spMkLst>
            <pc:docMk/>
            <pc:sldMk cId="3691593173" sldId="257"/>
            <ac:spMk id="2" creationId="{341629C4-44B3-C655-7F8A-F4E4990FC1DD}"/>
          </ac:spMkLst>
        </pc:spChg>
        <pc:spChg chg="add del mod ord">
          <ac:chgData name="Nicolás Rodríguez Uribe" userId="743eddab-4d2c-4c93-bdc4-e21608900313" providerId="ADAL" clId="{01580ECA-D00A-42F8-9AD2-BB60EC27F8EA}" dt="2023-09-13T17:21:38.132" v="34" actId="700"/>
          <ac:spMkLst>
            <pc:docMk/>
            <pc:sldMk cId="3691593173" sldId="257"/>
            <ac:spMk id="3" creationId="{8DEFE950-D131-7466-0455-FBA2F3B70462}"/>
          </ac:spMkLst>
        </pc:spChg>
        <pc:spChg chg="add del mod ord">
          <ac:chgData name="Nicolás Rodríguez Uribe" userId="743eddab-4d2c-4c93-bdc4-e21608900313" providerId="ADAL" clId="{01580ECA-D00A-42F8-9AD2-BB60EC27F8EA}" dt="2023-09-13T17:21:38.132" v="34" actId="700"/>
          <ac:spMkLst>
            <pc:docMk/>
            <pc:sldMk cId="3691593173" sldId="257"/>
            <ac:spMk id="4" creationId="{78BCE43A-9F1A-153D-9DAC-45D2546EC206}"/>
          </ac:spMkLst>
        </pc:spChg>
        <pc:spChg chg="add del mod ord">
          <ac:chgData name="Nicolás Rodríguez Uribe" userId="743eddab-4d2c-4c93-bdc4-e21608900313" providerId="ADAL" clId="{01580ECA-D00A-42F8-9AD2-BB60EC27F8EA}" dt="2023-09-13T17:21:38.132" v="34" actId="700"/>
          <ac:spMkLst>
            <pc:docMk/>
            <pc:sldMk cId="3691593173" sldId="257"/>
            <ac:spMk id="5" creationId="{65D6C006-6B0E-21B9-C5A0-8CD56F354EE0}"/>
          </ac:spMkLst>
        </pc:spChg>
        <pc:spChg chg="add del mod ord">
          <ac:chgData name="Nicolás Rodríguez Uribe" userId="743eddab-4d2c-4c93-bdc4-e21608900313" providerId="ADAL" clId="{01580ECA-D00A-42F8-9AD2-BB60EC27F8EA}" dt="2023-09-13T17:21:36.400" v="33" actId="700"/>
          <ac:spMkLst>
            <pc:docMk/>
            <pc:sldMk cId="3691593173" sldId="257"/>
            <ac:spMk id="6" creationId="{6DCE001C-A927-EF4A-E2D5-7288BE1D696E}"/>
          </ac:spMkLst>
        </pc:spChg>
        <pc:spChg chg="add del mod ord">
          <ac:chgData name="Nicolás Rodríguez Uribe" userId="743eddab-4d2c-4c93-bdc4-e21608900313" providerId="ADAL" clId="{01580ECA-D00A-42F8-9AD2-BB60EC27F8EA}" dt="2023-09-13T17:21:36.400" v="33" actId="700"/>
          <ac:spMkLst>
            <pc:docMk/>
            <pc:sldMk cId="3691593173" sldId="257"/>
            <ac:spMk id="7" creationId="{0322E1E6-9A79-E091-EB6C-BC502CA74BF6}"/>
          </ac:spMkLst>
        </pc:spChg>
        <pc:spChg chg="add del mod ord">
          <ac:chgData name="Nicolás Rodríguez Uribe" userId="743eddab-4d2c-4c93-bdc4-e21608900313" providerId="ADAL" clId="{01580ECA-D00A-42F8-9AD2-BB60EC27F8EA}" dt="2023-09-13T17:21:36.400" v="33" actId="700"/>
          <ac:spMkLst>
            <pc:docMk/>
            <pc:sldMk cId="3691593173" sldId="257"/>
            <ac:spMk id="8" creationId="{62E05633-7D23-108F-8B8B-F9CADB4FA3D2}"/>
          </ac:spMkLst>
        </pc:spChg>
      </pc:sldChg>
      <pc:sldChg chg="addSp delSp modSp del mod modClrScheme chgLayout">
        <pc:chgData name="Nicolás Rodríguez Uribe" userId="743eddab-4d2c-4c93-bdc4-e21608900313" providerId="ADAL" clId="{01580ECA-D00A-42F8-9AD2-BB60EC27F8EA}" dt="2023-09-13T17:19:33.193" v="8" actId="47"/>
        <pc:sldMkLst>
          <pc:docMk/>
          <pc:sldMk cId="121547262" sldId="258"/>
        </pc:sldMkLst>
        <pc:spChg chg="add del mod">
          <ac:chgData name="Nicolás Rodríguez Uribe" userId="743eddab-4d2c-4c93-bdc4-e21608900313" providerId="ADAL" clId="{01580ECA-D00A-42F8-9AD2-BB60EC27F8EA}" dt="2023-09-13T17:15:09.845" v="2" actId="6264"/>
          <ac:spMkLst>
            <pc:docMk/>
            <pc:sldMk cId="121547262" sldId="258"/>
            <ac:spMk id="2" creationId="{6C62D2E1-EF48-9852-65D0-64D9C5621268}"/>
          </ac:spMkLst>
        </pc:spChg>
        <pc:spChg chg="add del mod">
          <ac:chgData name="Nicolás Rodríguez Uribe" userId="743eddab-4d2c-4c93-bdc4-e21608900313" providerId="ADAL" clId="{01580ECA-D00A-42F8-9AD2-BB60EC27F8EA}" dt="2023-09-13T17:15:09.845" v="2" actId="6264"/>
          <ac:spMkLst>
            <pc:docMk/>
            <pc:sldMk cId="121547262" sldId="258"/>
            <ac:spMk id="3" creationId="{A8E753FA-EA78-7021-8E6E-1757BA8FF2D3}"/>
          </ac:spMkLst>
        </pc:spChg>
        <pc:spChg chg="mod ord">
          <ac:chgData name="Nicolás Rodríguez Uribe" userId="743eddab-4d2c-4c93-bdc4-e21608900313" providerId="ADAL" clId="{01580ECA-D00A-42F8-9AD2-BB60EC27F8EA}" dt="2023-09-13T17:15:56.946" v="4" actId="700"/>
          <ac:spMkLst>
            <pc:docMk/>
            <pc:sldMk cId="121547262" sldId="258"/>
            <ac:spMk id="4" creationId="{4BF396F5-2454-51BA-C0CA-9872EAB1714F}"/>
          </ac:spMkLst>
        </pc:spChg>
        <pc:spChg chg="mod">
          <ac:chgData name="Nicolás Rodríguez Uribe" userId="743eddab-4d2c-4c93-bdc4-e21608900313" providerId="ADAL" clId="{01580ECA-D00A-42F8-9AD2-BB60EC27F8EA}" dt="2023-09-13T17:15:56.946" v="4" actId="700"/>
          <ac:spMkLst>
            <pc:docMk/>
            <pc:sldMk cId="121547262" sldId="258"/>
            <ac:spMk id="5" creationId="{D5660FC8-CD51-3AF4-6392-91E096E02D80}"/>
          </ac:spMkLst>
        </pc:spChg>
      </pc:sldChg>
      <pc:sldChg chg="add del">
        <pc:chgData name="Nicolás Rodríguez Uribe" userId="743eddab-4d2c-4c93-bdc4-e21608900313" providerId="ADAL" clId="{01580ECA-D00A-42F8-9AD2-BB60EC27F8EA}" dt="2023-09-13T17:38:05.384" v="54" actId="47"/>
        <pc:sldMkLst>
          <pc:docMk/>
          <pc:sldMk cId="889461054" sldId="258"/>
        </pc:sldMkLst>
      </pc:sldChg>
      <pc:sldChg chg="modSp add mod">
        <pc:chgData name="Nicolás Rodríguez Uribe" userId="743eddab-4d2c-4c93-bdc4-e21608900313" providerId="ADAL" clId="{01580ECA-D00A-42F8-9AD2-BB60EC27F8EA}" dt="2023-09-13T17:43:36.103" v="95" actId="20577"/>
        <pc:sldMkLst>
          <pc:docMk/>
          <pc:sldMk cId="3748565620" sldId="258"/>
        </pc:sldMkLst>
        <pc:spChg chg="mod">
          <ac:chgData name="Nicolás Rodríguez Uribe" userId="743eddab-4d2c-4c93-bdc4-e21608900313" providerId="ADAL" clId="{01580ECA-D00A-42F8-9AD2-BB60EC27F8EA}" dt="2023-09-13T17:43:36.103" v="95" actId="20577"/>
          <ac:spMkLst>
            <pc:docMk/>
            <pc:sldMk cId="3748565620" sldId="258"/>
            <ac:spMk id="5" creationId="{CA4367EF-420F-8AB9-B445-DF046B536613}"/>
          </ac:spMkLst>
        </pc:spChg>
      </pc:sldChg>
      <pc:sldMasterChg chg="add del addSldLayout delSldLayout">
        <pc:chgData name="Nicolás Rodríguez Uribe" userId="743eddab-4d2c-4c93-bdc4-e21608900313" providerId="ADAL" clId="{01580ECA-D00A-42F8-9AD2-BB60EC27F8EA}" dt="2023-09-13T17:22:34.206" v="39" actId="700"/>
        <pc:sldMasterMkLst>
          <pc:docMk/>
          <pc:sldMasterMk cId="4111838297" sldId="2147483648"/>
        </pc:sldMasterMkLst>
        <pc:sldLayoutChg chg="add del">
          <pc:chgData name="Nicolás Rodríguez Uribe" userId="743eddab-4d2c-4c93-bdc4-e21608900313" providerId="ADAL" clId="{01580ECA-D00A-42F8-9AD2-BB60EC27F8EA}" dt="2023-09-13T17:22:34.206" v="39" actId="700"/>
          <pc:sldLayoutMkLst>
            <pc:docMk/>
            <pc:sldMasterMk cId="4111838297" sldId="2147483648"/>
            <pc:sldLayoutMk cId="1313750060" sldId="2147483649"/>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2186485352" sldId="2147483650"/>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2976461694" sldId="2147483651"/>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965118168" sldId="2147483652"/>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2603560424" sldId="2147483653"/>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1100521967" sldId="2147483654"/>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2458837503" sldId="2147483655"/>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3428237088" sldId="2147483656"/>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2097521135" sldId="2147483657"/>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1860582380" sldId="2147483658"/>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312977965" sldId="2147483659"/>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2795714429" sldId="2147483660"/>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840078123" sldId="2147483663"/>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1824658982" sldId="2147483664"/>
          </pc:sldLayoutMkLst>
        </pc:sldLayoutChg>
      </pc:sldMasterChg>
      <pc:sldMasterChg chg="del mod delSldLayout">
        <pc:chgData name="Nicolás Rodríguez Uribe" userId="743eddab-4d2c-4c93-bdc4-e21608900313" providerId="ADAL" clId="{01580ECA-D00A-42F8-9AD2-BB60EC27F8EA}" dt="2023-09-13T17:19:43.644" v="20" actId="2696"/>
        <pc:sldMasterMkLst>
          <pc:docMk/>
          <pc:sldMasterMk cId="952985222" sldId="2147483665"/>
        </pc:sldMasterMkLst>
        <pc:sldLayoutChg chg="del">
          <pc:chgData name="Nicolás Rodríguez Uribe" userId="743eddab-4d2c-4c93-bdc4-e21608900313" providerId="ADAL" clId="{01580ECA-D00A-42F8-9AD2-BB60EC27F8EA}" dt="2023-09-13T17:19:43.616" v="9" actId="2696"/>
          <pc:sldLayoutMkLst>
            <pc:docMk/>
            <pc:sldMasterMk cId="952985222" sldId="2147483665"/>
            <pc:sldLayoutMk cId="4015011171" sldId="2147483667"/>
          </pc:sldLayoutMkLst>
        </pc:sldLayoutChg>
        <pc:sldLayoutChg chg="del">
          <pc:chgData name="Nicolás Rodríguez Uribe" userId="743eddab-4d2c-4c93-bdc4-e21608900313" providerId="ADAL" clId="{01580ECA-D00A-42F8-9AD2-BB60EC27F8EA}" dt="2023-09-13T17:19:43.622" v="10" actId="2696"/>
          <pc:sldLayoutMkLst>
            <pc:docMk/>
            <pc:sldMasterMk cId="952985222" sldId="2147483665"/>
            <pc:sldLayoutMk cId="3956103610" sldId="2147483668"/>
          </pc:sldLayoutMkLst>
        </pc:sldLayoutChg>
        <pc:sldLayoutChg chg="del">
          <pc:chgData name="Nicolás Rodríguez Uribe" userId="743eddab-4d2c-4c93-bdc4-e21608900313" providerId="ADAL" clId="{01580ECA-D00A-42F8-9AD2-BB60EC27F8EA}" dt="2023-09-13T17:19:43.624" v="11" actId="2696"/>
          <pc:sldLayoutMkLst>
            <pc:docMk/>
            <pc:sldMasterMk cId="952985222" sldId="2147483665"/>
            <pc:sldLayoutMk cId="2742649058" sldId="2147483669"/>
          </pc:sldLayoutMkLst>
        </pc:sldLayoutChg>
        <pc:sldLayoutChg chg="del">
          <pc:chgData name="Nicolás Rodríguez Uribe" userId="743eddab-4d2c-4c93-bdc4-e21608900313" providerId="ADAL" clId="{01580ECA-D00A-42F8-9AD2-BB60EC27F8EA}" dt="2023-09-13T17:19:43.627" v="12" actId="2696"/>
          <pc:sldLayoutMkLst>
            <pc:docMk/>
            <pc:sldMasterMk cId="952985222" sldId="2147483665"/>
            <pc:sldLayoutMk cId="3629512399" sldId="2147483670"/>
          </pc:sldLayoutMkLst>
        </pc:sldLayoutChg>
        <pc:sldLayoutChg chg="del">
          <pc:chgData name="Nicolás Rodríguez Uribe" userId="743eddab-4d2c-4c93-bdc4-e21608900313" providerId="ADAL" clId="{01580ECA-D00A-42F8-9AD2-BB60EC27F8EA}" dt="2023-09-13T17:19:43.630" v="13" actId="2696"/>
          <pc:sldLayoutMkLst>
            <pc:docMk/>
            <pc:sldMasterMk cId="952985222" sldId="2147483665"/>
            <pc:sldLayoutMk cId="3382718758" sldId="2147483671"/>
          </pc:sldLayoutMkLst>
        </pc:sldLayoutChg>
        <pc:sldLayoutChg chg="del">
          <pc:chgData name="Nicolás Rodríguez Uribe" userId="743eddab-4d2c-4c93-bdc4-e21608900313" providerId="ADAL" clId="{01580ECA-D00A-42F8-9AD2-BB60EC27F8EA}" dt="2023-09-13T17:19:43.632" v="14" actId="2696"/>
          <pc:sldLayoutMkLst>
            <pc:docMk/>
            <pc:sldMasterMk cId="952985222" sldId="2147483665"/>
            <pc:sldLayoutMk cId="467183263" sldId="2147483672"/>
          </pc:sldLayoutMkLst>
        </pc:sldLayoutChg>
        <pc:sldLayoutChg chg="del">
          <pc:chgData name="Nicolás Rodríguez Uribe" userId="743eddab-4d2c-4c93-bdc4-e21608900313" providerId="ADAL" clId="{01580ECA-D00A-42F8-9AD2-BB60EC27F8EA}" dt="2023-09-13T17:19:43.634" v="15" actId="2696"/>
          <pc:sldLayoutMkLst>
            <pc:docMk/>
            <pc:sldMasterMk cId="952985222" sldId="2147483665"/>
            <pc:sldLayoutMk cId="814354795" sldId="2147483673"/>
          </pc:sldLayoutMkLst>
        </pc:sldLayoutChg>
        <pc:sldLayoutChg chg="del">
          <pc:chgData name="Nicolás Rodríguez Uribe" userId="743eddab-4d2c-4c93-bdc4-e21608900313" providerId="ADAL" clId="{01580ECA-D00A-42F8-9AD2-BB60EC27F8EA}" dt="2023-09-13T17:19:43.637" v="16" actId="2696"/>
          <pc:sldLayoutMkLst>
            <pc:docMk/>
            <pc:sldMasterMk cId="952985222" sldId="2147483665"/>
            <pc:sldLayoutMk cId="597577684" sldId="2147483674"/>
          </pc:sldLayoutMkLst>
        </pc:sldLayoutChg>
        <pc:sldLayoutChg chg="del">
          <pc:chgData name="Nicolás Rodríguez Uribe" userId="743eddab-4d2c-4c93-bdc4-e21608900313" providerId="ADAL" clId="{01580ECA-D00A-42F8-9AD2-BB60EC27F8EA}" dt="2023-09-13T17:19:43.638" v="17" actId="2696"/>
          <pc:sldLayoutMkLst>
            <pc:docMk/>
            <pc:sldMasterMk cId="952985222" sldId="2147483665"/>
            <pc:sldLayoutMk cId="2192042946" sldId="2147483675"/>
          </pc:sldLayoutMkLst>
        </pc:sldLayoutChg>
        <pc:sldLayoutChg chg="del">
          <pc:chgData name="Nicolás Rodríguez Uribe" userId="743eddab-4d2c-4c93-bdc4-e21608900313" providerId="ADAL" clId="{01580ECA-D00A-42F8-9AD2-BB60EC27F8EA}" dt="2023-09-13T17:19:43.641" v="18" actId="2696"/>
          <pc:sldLayoutMkLst>
            <pc:docMk/>
            <pc:sldMasterMk cId="952985222" sldId="2147483665"/>
            <pc:sldLayoutMk cId="2661559023" sldId="2147483676"/>
          </pc:sldLayoutMkLst>
        </pc:sldLayoutChg>
        <pc:sldLayoutChg chg="del">
          <pc:chgData name="Nicolás Rodríguez Uribe" userId="743eddab-4d2c-4c93-bdc4-e21608900313" providerId="ADAL" clId="{01580ECA-D00A-42F8-9AD2-BB60EC27F8EA}" dt="2023-09-13T17:19:43.643" v="19" actId="2696"/>
          <pc:sldLayoutMkLst>
            <pc:docMk/>
            <pc:sldMasterMk cId="952985222" sldId="2147483665"/>
            <pc:sldLayoutMk cId="1594666068" sldId="2147483677"/>
          </pc:sldLayoutMkLst>
        </pc:sldLayoutChg>
      </pc:sldMasterChg>
      <pc:sldMasterChg chg="addSp delSp modSp new mod addSldLayout modSldLayout">
        <pc:chgData name="Nicolás Rodríguez Uribe" userId="743eddab-4d2c-4c93-bdc4-e21608900313" providerId="ADAL" clId="{01580ECA-D00A-42F8-9AD2-BB60EC27F8EA}" dt="2023-09-26T11:38:26.105" v="99"/>
        <pc:sldMasterMkLst>
          <pc:docMk/>
          <pc:sldMasterMk cId="2165316136" sldId="2147483665"/>
        </pc:sldMasterMkLst>
        <pc:spChg chg="del">
          <ac:chgData name="Nicolás Rodríguez Uribe" userId="743eddab-4d2c-4c93-bdc4-e21608900313" providerId="ADAL" clId="{01580ECA-D00A-42F8-9AD2-BB60EC27F8EA}" dt="2023-09-13T17:20:25.038" v="22" actId="478"/>
          <ac:spMkLst>
            <pc:docMk/>
            <pc:sldMasterMk cId="2165316136" sldId="2147483665"/>
            <ac:spMk id="2" creationId="{45FBC821-3855-AD1C-8996-F0D861BD544C}"/>
          </ac:spMkLst>
        </pc:spChg>
        <pc:spChg chg="del">
          <ac:chgData name="Nicolás Rodríguez Uribe" userId="743eddab-4d2c-4c93-bdc4-e21608900313" providerId="ADAL" clId="{01580ECA-D00A-42F8-9AD2-BB60EC27F8EA}" dt="2023-09-13T17:20:25.038" v="22" actId="478"/>
          <ac:spMkLst>
            <pc:docMk/>
            <pc:sldMasterMk cId="2165316136" sldId="2147483665"/>
            <ac:spMk id="3" creationId="{27D87C98-9294-CBD5-08B1-35C198F4BEE2}"/>
          </ac:spMkLst>
        </pc:spChg>
        <pc:spChg chg="add mod">
          <ac:chgData name="Nicolás Rodríguez Uribe" userId="743eddab-4d2c-4c93-bdc4-e21608900313" providerId="ADAL" clId="{01580ECA-D00A-42F8-9AD2-BB60EC27F8EA}" dt="2023-09-26T11:38:22.181" v="97"/>
          <ac:spMkLst>
            <pc:docMk/>
            <pc:sldMasterMk cId="2165316136" sldId="2147483665"/>
            <ac:spMk id="3" creationId="{70C145F7-DDE3-95E4-AD7A-88BB9D98F45B}"/>
          </ac:spMkLst>
        </pc:spChg>
        <pc:spChg chg="del">
          <ac:chgData name="Nicolás Rodríguez Uribe" userId="743eddab-4d2c-4c93-bdc4-e21608900313" providerId="ADAL" clId="{01580ECA-D00A-42F8-9AD2-BB60EC27F8EA}" dt="2023-09-13T17:20:25.038" v="22" actId="478"/>
          <ac:spMkLst>
            <pc:docMk/>
            <pc:sldMasterMk cId="2165316136" sldId="2147483665"/>
            <ac:spMk id="4" creationId="{AD2BE8BF-DFF2-7F56-6604-740443FF84F7}"/>
          </ac:spMkLst>
        </pc:spChg>
        <pc:spChg chg="del">
          <ac:chgData name="Nicolás Rodríguez Uribe" userId="743eddab-4d2c-4c93-bdc4-e21608900313" providerId="ADAL" clId="{01580ECA-D00A-42F8-9AD2-BB60EC27F8EA}" dt="2023-09-13T17:20:25.038" v="22" actId="478"/>
          <ac:spMkLst>
            <pc:docMk/>
            <pc:sldMasterMk cId="2165316136" sldId="2147483665"/>
            <ac:spMk id="5" creationId="{61E84C81-2E11-5552-A6BA-14CC3D9AD4A3}"/>
          </ac:spMkLst>
        </pc:spChg>
        <pc:spChg chg="del">
          <ac:chgData name="Nicolás Rodríguez Uribe" userId="743eddab-4d2c-4c93-bdc4-e21608900313" providerId="ADAL" clId="{01580ECA-D00A-42F8-9AD2-BB60EC27F8EA}" dt="2023-09-13T17:20:25.038" v="22" actId="478"/>
          <ac:spMkLst>
            <pc:docMk/>
            <pc:sldMasterMk cId="2165316136" sldId="2147483665"/>
            <ac:spMk id="6" creationId="{EB5B6B65-4090-22DB-6AF1-042195B58881}"/>
          </ac:spMkLst>
        </pc:spChg>
        <pc:spChg chg="add mod">
          <ac:chgData name="Nicolás Rodríguez Uribe" userId="743eddab-4d2c-4c93-bdc4-e21608900313" providerId="ADAL" clId="{01580ECA-D00A-42F8-9AD2-BB60EC27F8EA}" dt="2023-09-13T17:20:31.381" v="24" actId="14100"/>
          <ac:spMkLst>
            <pc:docMk/>
            <pc:sldMasterMk cId="2165316136" sldId="2147483665"/>
            <ac:spMk id="7" creationId="{2B9908EF-321C-44D3-7683-85AE0E35EE64}"/>
          </ac:spMkLst>
        </pc:spChg>
        <pc:spChg chg="add del">
          <ac:chgData name="Nicolás Rodríguez Uribe" userId="743eddab-4d2c-4c93-bdc4-e21608900313" providerId="ADAL" clId="{01580ECA-D00A-42F8-9AD2-BB60EC27F8EA}" dt="2023-09-13T17:21:02.985" v="26" actId="478"/>
          <ac:spMkLst>
            <pc:docMk/>
            <pc:sldMasterMk cId="2165316136" sldId="2147483665"/>
            <ac:spMk id="9" creationId="{8C02195C-9075-AFF7-2F32-DCB6E031FFCD}"/>
          </ac:spMkLst>
        </pc:spChg>
        <pc:spChg chg="add del mod">
          <ac:chgData name="Nicolás Rodríguez Uribe" userId="743eddab-4d2c-4c93-bdc4-e21608900313" providerId="ADAL" clId="{01580ECA-D00A-42F8-9AD2-BB60EC27F8EA}" dt="2023-09-26T11:38:21.571" v="96" actId="478"/>
          <ac:spMkLst>
            <pc:docMk/>
            <pc:sldMasterMk cId="2165316136" sldId="2147483665"/>
            <ac:spMk id="10" creationId="{7833BA16-1187-22BD-EAE7-D38E874AB6EB}"/>
          </ac:spMkLst>
        </pc:spChg>
        <pc:sldLayoutChg chg="addSp delSp modSp new mod replId">
          <pc:chgData name="Nicolás Rodríguez Uribe" userId="743eddab-4d2c-4c93-bdc4-e21608900313" providerId="ADAL" clId="{01580ECA-D00A-42F8-9AD2-BB60EC27F8EA}" dt="2023-09-26T11:38:26.105" v="99"/>
          <pc:sldLayoutMkLst>
            <pc:docMk/>
            <pc:sldMasterMk cId="2165316136" sldId="2147483665"/>
            <pc:sldLayoutMk cId="2453200760" sldId="2147483666"/>
          </pc:sldLayoutMkLst>
          <pc:spChg chg="del">
            <ac:chgData name="Nicolás Rodríguez Uribe" userId="743eddab-4d2c-4c93-bdc4-e21608900313" providerId="ADAL" clId="{01580ECA-D00A-42F8-9AD2-BB60EC27F8EA}" dt="2023-09-26T11:38:25.671" v="98" actId="478"/>
            <ac:spMkLst>
              <pc:docMk/>
              <pc:sldMasterMk cId="2165316136" sldId="2147483665"/>
              <pc:sldLayoutMk cId="2453200760" sldId="2147483666"/>
              <ac:spMk id="2" creationId="{073CDB06-A216-3608-D7C6-BAEAEA19F11B}"/>
            </ac:spMkLst>
          </pc:spChg>
          <pc:spChg chg="del">
            <ac:chgData name="Nicolás Rodríguez Uribe" userId="743eddab-4d2c-4c93-bdc4-e21608900313" providerId="ADAL" clId="{01580ECA-D00A-42F8-9AD2-BB60EC27F8EA}" dt="2023-09-13T17:22:12.698" v="36" actId="478"/>
            <ac:spMkLst>
              <pc:docMk/>
              <pc:sldMasterMk cId="2165316136" sldId="2147483665"/>
              <pc:sldLayoutMk cId="2453200760" sldId="2147483666"/>
              <ac:spMk id="2" creationId="{3DB295CA-5EFF-F6A3-67E6-04BD98A10F2D}"/>
            </ac:spMkLst>
          </pc:spChg>
          <pc:spChg chg="add mod">
            <ac:chgData name="Nicolás Rodríguez Uribe" userId="743eddab-4d2c-4c93-bdc4-e21608900313" providerId="ADAL" clId="{01580ECA-D00A-42F8-9AD2-BB60EC27F8EA}" dt="2023-09-26T11:38:26.105" v="99"/>
            <ac:spMkLst>
              <pc:docMk/>
              <pc:sldMasterMk cId="2165316136" sldId="2147483665"/>
              <pc:sldLayoutMk cId="2453200760" sldId="2147483666"/>
              <ac:spMk id="3" creationId="{334EBA95-125B-D05D-FC5C-899BD5F0D260}"/>
            </ac:spMkLst>
          </pc:spChg>
          <pc:spChg chg="del">
            <ac:chgData name="Nicolás Rodríguez Uribe" userId="743eddab-4d2c-4c93-bdc4-e21608900313" providerId="ADAL" clId="{01580ECA-D00A-42F8-9AD2-BB60EC27F8EA}" dt="2023-09-13T17:22:12.698" v="36" actId="478"/>
            <ac:spMkLst>
              <pc:docMk/>
              <pc:sldMasterMk cId="2165316136" sldId="2147483665"/>
              <pc:sldLayoutMk cId="2453200760" sldId="2147483666"/>
              <ac:spMk id="3" creationId="{E02EEA4C-CC1C-189F-BE6B-720185CE76DA}"/>
            </ac:spMkLst>
          </pc:spChg>
          <pc:spChg chg="del">
            <ac:chgData name="Nicolás Rodríguez Uribe" userId="743eddab-4d2c-4c93-bdc4-e21608900313" providerId="ADAL" clId="{01580ECA-D00A-42F8-9AD2-BB60EC27F8EA}" dt="2023-09-13T17:22:12.698" v="36" actId="478"/>
            <ac:spMkLst>
              <pc:docMk/>
              <pc:sldMasterMk cId="2165316136" sldId="2147483665"/>
              <pc:sldLayoutMk cId="2453200760" sldId="2147483666"/>
              <ac:spMk id="4" creationId="{7A992FFB-CD9A-25DF-480C-8B265ECD4E1B}"/>
            </ac:spMkLst>
          </pc:spChg>
          <pc:spChg chg="del">
            <ac:chgData name="Nicolás Rodríguez Uribe" userId="743eddab-4d2c-4c93-bdc4-e21608900313" providerId="ADAL" clId="{01580ECA-D00A-42F8-9AD2-BB60EC27F8EA}" dt="2023-09-13T17:22:12.698" v="36" actId="478"/>
            <ac:spMkLst>
              <pc:docMk/>
              <pc:sldMasterMk cId="2165316136" sldId="2147483665"/>
              <pc:sldLayoutMk cId="2453200760" sldId="2147483666"/>
              <ac:spMk id="5" creationId="{15F1FA6E-F06B-63D9-03C5-1DDF30539605}"/>
            </ac:spMkLst>
          </pc:spChg>
          <pc:spChg chg="del">
            <ac:chgData name="Nicolás Rodríguez Uribe" userId="743eddab-4d2c-4c93-bdc4-e21608900313" providerId="ADAL" clId="{01580ECA-D00A-42F8-9AD2-BB60EC27F8EA}" dt="2023-09-13T17:22:12.698" v="36" actId="478"/>
            <ac:spMkLst>
              <pc:docMk/>
              <pc:sldMasterMk cId="2165316136" sldId="2147483665"/>
              <pc:sldLayoutMk cId="2453200760" sldId="2147483666"/>
              <ac:spMk id="6" creationId="{A5189C66-EFA2-574C-7924-702FFFE87402}"/>
            </ac:spMkLst>
          </pc:spChg>
          <pc:spChg chg="add mod">
            <ac:chgData name="Nicolás Rodríguez Uribe" userId="743eddab-4d2c-4c93-bdc4-e21608900313" providerId="ADAL" clId="{01580ECA-D00A-42F8-9AD2-BB60EC27F8EA}" dt="2023-09-13T17:39:26.216" v="64" actId="2711"/>
            <ac:spMkLst>
              <pc:docMk/>
              <pc:sldMasterMk cId="2165316136" sldId="2147483665"/>
              <pc:sldLayoutMk cId="2453200760" sldId="2147483666"/>
              <ac:spMk id="7" creationId="{CF33EC33-4B36-5544-9724-F18BD3954C96}"/>
            </ac:spMkLst>
          </pc:spChg>
          <pc:spChg chg="add mod">
            <ac:chgData name="Nicolás Rodríguez Uribe" userId="743eddab-4d2c-4c93-bdc4-e21608900313" providerId="ADAL" clId="{01580ECA-D00A-42F8-9AD2-BB60EC27F8EA}" dt="2023-09-13T17:40:13.123" v="65" actId="2711"/>
            <ac:spMkLst>
              <pc:docMk/>
              <pc:sldMasterMk cId="2165316136" sldId="2147483665"/>
              <pc:sldLayoutMk cId="2453200760" sldId="2147483666"/>
              <ac:spMk id="8" creationId="{2D9FF66F-DA14-FCE2-B527-D7226B720291}"/>
            </ac:spMkLst>
          </pc:spChg>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1132434063" sldId="2147483667"/>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3462391360" sldId="2147483668"/>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2014556646" sldId="2147483669"/>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3640923493" sldId="2147483670"/>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2161455270" sldId="2147483671"/>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950216536" sldId="2147483672"/>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1705566753" sldId="2147483673"/>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1632575597" sldId="2147483674"/>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796525088" sldId="2147483675"/>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135887912" sldId="2147483676"/>
          </pc:sldLayoutMkLst>
        </pc:sldLayoutChg>
      </pc:sldMasterChg>
    </pc:docChg>
  </pc:docChgLst>
  <pc:docChgLst>
    <pc:chgData name="Nicolás Rodríguez Uribe" userId="743eddab-4d2c-4c93-bdc4-e21608900313" providerId="ADAL" clId="{6FC70D9D-05F7-4B57-AC38-A4AF50D57FD2}"/>
    <pc:docChg chg="undo custSel addSld delSld modSld sldOrd">
      <pc:chgData name="Nicolás Rodríguez Uribe" userId="743eddab-4d2c-4c93-bdc4-e21608900313" providerId="ADAL" clId="{6FC70D9D-05F7-4B57-AC38-A4AF50D57FD2}" dt="2023-12-15T10:02:02.696" v="2076" actId="1076"/>
      <pc:docMkLst>
        <pc:docMk/>
      </pc:docMkLst>
      <pc:sldChg chg="modSp mod">
        <pc:chgData name="Nicolás Rodríguez Uribe" userId="743eddab-4d2c-4c93-bdc4-e21608900313" providerId="ADAL" clId="{6FC70D9D-05F7-4B57-AC38-A4AF50D57FD2}" dt="2023-12-14T14:01:17.504" v="93" actId="20577"/>
        <pc:sldMkLst>
          <pc:docMk/>
          <pc:sldMk cId="0" sldId="256"/>
        </pc:sldMkLst>
        <pc:spChg chg="mod">
          <ac:chgData name="Nicolás Rodríguez Uribe" userId="743eddab-4d2c-4c93-bdc4-e21608900313" providerId="ADAL" clId="{6FC70D9D-05F7-4B57-AC38-A4AF50D57FD2}" dt="2023-12-14T14:01:17.504" v="93" actId="20577"/>
          <ac:spMkLst>
            <pc:docMk/>
            <pc:sldMk cId="0" sldId="256"/>
            <ac:spMk id="2" creationId="{11BAE244-2406-09C7-E8D8-EFA74BA239B2}"/>
          </ac:spMkLst>
        </pc:spChg>
      </pc:sldChg>
      <pc:sldChg chg="modSp mod">
        <pc:chgData name="Nicolás Rodríguez Uribe" userId="743eddab-4d2c-4c93-bdc4-e21608900313" providerId="ADAL" clId="{6FC70D9D-05F7-4B57-AC38-A4AF50D57FD2}" dt="2023-12-15T09:50:39.672" v="1853" actId="20577"/>
        <pc:sldMkLst>
          <pc:docMk/>
          <pc:sldMk cId="2047059153" sldId="257"/>
        </pc:sldMkLst>
        <pc:spChg chg="mod">
          <ac:chgData name="Nicolás Rodríguez Uribe" userId="743eddab-4d2c-4c93-bdc4-e21608900313" providerId="ADAL" clId="{6FC70D9D-05F7-4B57-AC38-A4AF50D57FD2}" dt="2023-12-15T09:50:39.672" v="1853" actId="20577"/>
          <ac:spMkLst>
            <pc:docMk/>
            <pc:sldMk cId="2047059153" sldId="257"/>
            <ac:spMk id="5" creationId="{CA4367EF-420F-8AB9-B445-DF046B536613}"/>
          </ac:spMkLst>
        </pc:spChg>
      </pc:sldChg>
      <pc:sldChg chg="modSp add mod">
        <pc:chgData name="Nicolás Rodríguez Uribe" userId="743eddab-4d2c-4c93-bdc4-e21608900313" providerId="ADAL" clId="{6FC70D9D-05F7-4B57-AC38-A4AF50D57FD2}" dt="2023-12-14T15:02:40.436" v="131" actId="20577"/>
        <pc:sldMkLst>
          <pc:docMk/>
          <pc:sldMk cId="874333344" sldId="258"/>
        </pc:sldMkLst>
        <pc:spChg chg="mod">
          <ac:chgData name="Nicolás Rodríguez Uribe" userId="743eddab-4d2c-4c93-bdc4-e21608900313" providerId="ADAL" clId="{6FC70D9D-05F7-4B57-AC38-A4AF50D57FD2}" dt="2023-12-14T15:00:44.331" v="107" actId="20577"/>
          <ac:spMkLst>
            <pc:docMk/>
            <pc:sldMk cId="874333344" sldId="258"/>
            <ac:spMk id="4" creationId="{EC7282F1-25B7-6A2B-F234-CA687E2D4AE7}"/>
          </ac:spMkLst>
        </pc:spChg>
        <pc:spChg chg="mod">
          <ac:chgData name="Nicolás Rodríguez Uribe" userId="743eddab-4d2c-4c93-bdc4-e21608900313" providerId="ADAL" clId="{6FC70D9D-05F7-4B57-AC38-A4AF50D57FD2}" dt="2023-12-14T15:02:40.436" v="131" actId="20577"/>
          <ac:spMkLst>
            <pc:docMk/>
            <pc:sldMk cId="874333344" sldId="258"/>
            <ac:spMk id="5" creationId="{CA4367EF-420F-8AB9-B445-DF046B536613}"/>
          </ac:spMkLst>
        </pc:spChg>
      </pc:sldChg>
      <pc:sldChg chg="modSp add mod">
        <pc:chgData name="Nicolás Rodríguez Uribe" userId="743eddab-4d2c-4c93-bdc4-e21608900313" providerId="ADAL" clId="{6FC70D9D-05F7-4B57-AC38-A4AF50D57FD2}" dt="2023-12-14T15:05:48.053" v="181" actId="20577"/>
        <pc:sldMkLst>
          <pc:docMk/>
          <pc:sldMk cId="913065087" sldId="259"/>
        </pc:sldMkLst>
        <pc:spChg chg="mod">
          <ac:chgData name="Nicolás Rodríguez Uribe" userId="743eddab-4d2c-4c93-bdc4-e21608900313" providerId="ADAL" clId="{6FC70D9D-05F7-4B57-AC38-A4AF50D57FD2}" dt="2023-12-14T15:05:48.053" v="181" actId="20577"/>
          <ac:spMkLst>
            <pc:docMk/>
            <pc:sldMk cId="913065087" sldId="259"/>
            <ac:spMk id="5" creationId="{CA4367EF-420F-8AB9-B445-DF046B536613}"/>
          </ac:spMkLst>
        </pc:spChg>
      </pc:sldChg>
      <pc:sldChg chg="modSp add mod">
        <pc:chgData name="Nicolás Rodríguez Uribe" userId="743eddab-4d2c-4c93-bdc4-e21608900313" providerId="ADAL" clId="{6FC70D9D-05F7-4B57-AC38-A4AF50D57FD2}" dt="2023-12-14T15:06:44.861" v="197" actId="20577"/>
        <pc:sldMkLst>
          <pc:docMk/>
          <pc:sldMk cId="3472280515" sldId="260"/>
        </pc:sldMkLst>
        <pc:spChg chg="mod">
          <ac:chgData name="Nicolás Rodríguez Uribe" userId="743eddab-4d2c-4c93-bdc4-e21608900313" providerId="ADAL" clId="{6FC70D9D-05F7-4B57-AC38-A4AF50D57FD2}" dt="2023-12-14T15:06:44.861" v="197" actId="20577"/>
          <ac:spMkLst>
            <pc:docMk/>
            <pc:sldMk cId="3472280515" sldId="260"/>
            <ac:spMk id="5" creationId="{CA4367EF-420F-8AB9-B445-DF046B536613}"/>
          </ac:spMkLst>
        </pc:spChg>
      </pc:sldChg>
      <pc:sldChg chg="modSp add mod">
        <pc:chgData name="Nicolás Rodríguez Uribe" userId="743eddab-4d2c-4c93-bdc4-e21608900313" providerId="ADAL" clId="{6FC70D9D-05F7-4B57-AC38-A4AF50D57FD2}" dt="2023-12-15T09:50:21.673" v="1850"/>
        <pc:sldMkLst>
          <pc:docMk/>
          <pc:sldMk cId="33271779" sldId="261"/>
        </pc:sldMkLst>
        <pc:spChg chg="mod">
          <ac:chgData name="Nicolás Rodríguez Uribe" userId="743eddab-4d2c-4c93-bdc4-e21608900313" providerId="ADAL" clId="{6FC70D9D-05F7-4B57-AC38-A4AF50D57FD2}" dt="2023-12-15T09:50:21.673" v="1850"/>
          <ac:spMkLst>
            <pc:docMk/>
            <pc:sldMk cId="33271779" sldId="261"/>
            <ac:spMk id="4" creationId="{EC7282F1-25B7-6A2B-F234-CA687E2D4AE7}"/>
          </ac:spMkLst>
        </pc:spChg>
        <pc:spChg chg="mod">
          <ac:chgData name="Nicolás Rodríguez Uribe" userId="743eddab-4d2c-4c93-bdc4-e21608900313" providerId="ADAL" clId="{6FC70D9D-05F7-4B57-AC38-A4AF50D57FD2}" dt="2023-12-14T15:11:11.750" v="319" actId="20577"/>
          <ac:spMkLst>
            <pc:docMk/>
            <pc:sldMk cId="33271779" sldId="261"/>
            <ac:spMk id="5" creationId="{CA4367EF-420F-8AB9-B445-DF046B536613}"/>
          </ac:spMkLst>
        </pc:spChg>
      </pc:sldChg>
      <pc:sldChg chg="modSp add mod">
        <pc:chgData name="Nicolás Rodríguez Uribe" userId="743eddab-4d2c-4c93-bdc4-e21608900313" providerId="ADAL" clId="{6FC70D9D-05F7-4B57-AC38-A4AF50D57FD2}" dt="2023-12-15T09:50:26.830" v="1851"/>
        <pc:sldMkLst>
          <pc:docMk/>
          <pc:sldMk cId="2481589496" sldId="262"/>
        </pc:sldMkLst>
        <pc:spChg chg="mod">
          <ac:chgData name="Nicolás Rodríguez Uribe" userId="743eddab-4d2c-4c93-bdc4-e21608900313" providerId="ADAL" clId="{6FC70D9D-05F7-4B57-AC38-A4AF50D57FD2}" dt="2023-12-15T09:50:26.830" v="1851"/>
          <ac:spMkLst>
            <pc:docMk/>
            <pc:sldMk cId="2481589496" sldId="262"/>
            <ac:spMk id="4" creationId="{EC7282F1-25B7-6A2B-F234-CA687E2D4AE7}"/>
          </ac:spMkLst>
        </pc:spChg>
        <pc:spChg chg="mod">
          <ac:chgData name="Nicolás Rodríguez Uribe" userId="743eddab-4d2c-4c93-bdc4-e21608900313" providerId="ADAL" clId="{6FC70D9D-05F7-4B57-AC38-A4AF50D57FD2}" dt="2023-12-14T15:13:13.447" v="353" actId="20577"/>
          <ac:spMkLst>
            <pc:docMk/>
            <pc:sldMk cId="2481589496" sldId="262"/>
            <ac:spMk id="5" creationId="{CA4367EF-420F-8AB9-B445-DF046B536613}"/>
          </ac:spMkLst>
        </pc:spChg>
      </pc:sldChg>
      <pc:sldChg chg="modSp add mod">
        <pc:chgData name="Nicolás Rodríguez Uribe" userId="743eddab-4d2c-4c93-bdc4-e21608900313" providerId="ADAL" clId="{6FC70D9D-05F7-4B57-AC38-A4AF50D57FD2}" dt="2023-12-14T16:12:45.407" v="738" actId="6549"/>
        <pc:sldMkLst>
          <pc:docMk/>
          <pc:sldMk cId="1268708293" sldId="263"/>
        </pc:sldMkLst>
        <pc:spChg chg="mod">
          <ac:chgData name="Nicolás Rodríguez Uribe" userId="743eddab-4d2c-4c93-bdc4-e21608900313" providerId="ADAL" clId="{6FC70D9D-05F7-4B57-AC38-A4AF50D57FD2}" dt="2023-12-14T16:10:09.693" v="664" actId="20577"/>
          <ac:spMkLst>
            <pc:docMk/>
            <pc:sldMk cId="1268708293" sldId="263"/>
            <ac:spMk id="4" creationId="{EC7282F1-25B7-6A2B-F234-CA687E2D4AE7}"/>
          </ac:spMkLst>
        </pc:spChg>
        <pc:spChg chg="mod">
          <ac:chgData name="Nicolás Rodríguez Uribe" userId="743eddab-4d2c-4c93-bdc4-e21608900313" providerId="ADAL" clId="{6FC70D9D-05F7-4B57-AC38-A4AF50D57FD2}" dt="2023-12-14T16:12:45.407" v="738" actId="6549"/>
          <ac:spMkLst>
            <pc:docMk/>
            <pc:sldMk cId="1268708293" sldId="263"/>
            <ac:spMk id="5" creationId="{CA4367EF-420F-8AB9-B445-DF046B536613}"/>
          </ac:spMkLst>
        </pc:spChg>
      </pc:sldChg>
      <pc:sldChg chg="modSp add mod">
        <pc:chgData name="Nicolás Rodríguez Uribe" userId="743eddab-4d2c-4c93-bdc4-e21608900313" providerId="ADAL" clId="{6FC70D9D-05F7-4B57-AC38-A4AF50D57FD2}" dt="2023-12-14T16:10:19.400" v="666" actId="20577"/>
        <pc:sldMkLst>
          <pc:docMk/>
          <pc:sldMk cId="215746875" sldId="264"/>
        </pc:sldMkLst>
        <pc:spChg chg="mod">
          <ac:chgData name="Nicolás Rodríguez Uribe" userId="743eddab-4d2c-4c93-bdc4-e21608900313" providerId="ADAL" clId="{6FC70D9D-05F7-4B57-AC38-A4AF50D57FD2}" dt="2023-12-14T16:10:19.400" v="666" actId="20577"/>
          <ac:spMkLst>
            <pc:docMk/>
            <pc:sldMk cId="215746875" sldId="264"/>
            <ac:spMk id="4" creationId="{EC7282F1-25B7-6A2B-F234-CA687E2D4AE7}"/>
          </ac:spMkLst>
        </pc:spChg>
        <pc:spChg chg="mod">
          <ac:chgData name="Nicolás Rodríguez Uribe" userId="743eddab-4d2c-4c93-bdc4-e21608900313" providerId="ADAL" clId="{6FC70D9D-05F7-4B57-AC38-A4AF50D57FD2}" dt="2023-12-14T16:01:24.863" v="505" actId="20577"/>
          <ac:spMkLst>
            <pc:docMk/>
            <pc:sldMk cId="215746875" sldId="264"/>
            <ac:spMk id="5" creationId="{CA4367EF-420F-8AB9-B445-DF046B536613}"/>
          </ac:spMkLst>
        </pc:spChg>
      </pc:sldChg>
      <pc:sldChg chg="addSp delSp modSp add mod">
        <pc:chgData name="Nicolás Rodríguez Uribe" userId="743eddab-4d2c-4c93-bdc4-e21608900313" providerId="ADAL" clId="{6FC70D9D-05F7-4B57-AC38-A4AF50D57FD2}" dt="2023-12-14T16:10:28.198" v="668" actId="6549"/>
        <pc:sldMkLst>
          <pc:docMk/>
          <pc:sldMk cId="1077930480" sldId="265"/>
        </pc:sldMkLst>
        <pc:spChg chg="mod">
          <ac:chgData name="Nicolás Rodríguez Uribe" userId="743eddab-4d2c-4c93-bdc4-e21608900313" providerId="ADAL" clId="{6FC70D9D-05F7-4B57-AC38-A4AF50D57FD2}" dt="2023-12-14T16:10:28.198" v="668" actId="6549"/>
          <ac:spMkLst>
            <pc:docMk/>
            <pc:sldMk cId="1077930480" sldId="265"/>
            <ac:spMk id="4" creationId="{EC7282F1-25B7-6A2B-F234-CA687E2D4AE7}"/>
          </ac:spMkLst>
        </pc:spChg>
        <pc:spChg chg="mod">
          <ac:chgData name="Nicolás Rodríguez Uribe" userId="743eddab-4d2c-4c93-bdc4-e21608900313" providerId="ADAL" clId="{6FC70D9D-05F7-4B57-AC38-A4AF50D57FD2}" dt="2023-12-14T15:45:31.325" v="491" actId="20577"/>
          <ac:spMkLst>
            <pc:docMk/>
            <pc:sldMk cId="1077930480" sldId="265"/>
            <ac:spMk id="5" creationId="{CA4367EF-420F-8AB9-B445-DF046B536613}"/>
          </ac:spMkLst>
        </pc:spChg>
        <pc:picChg chg="add mod">
          <ac:chgData name="Nicolás Rodríguez Uribe" userId="743eddab-4d2c-4c93-bdc4-e21608900313" providerId="ADAL" clId="{6FC70D9D-05F7-4B57-AC38-A4AF50D57FD2}" dt="2023-12-14T15:45:37.412" v="492" actId="1076"/>
          <ac:picMkLst>
            <pc:docMk/>
            <pc:sldMk cId="1077930480" sldId="265"/>
            <ac:picMk id="1026" creationId="{DCAB5EDB-45BD-5E06-0B17-C0A842BEFE63}"/>
          </ac:picMkLst>
        </pc:picChg>
        <pc:picChg chg="add mod">
          <ac:chgData name="Nicolás Rodríguez Uribe" userId="743eddab-4d2c-4c93-bdc4-e21608900313" providerId="ADAL" clId="{6FC70D9D-05F7-4B57-AC38-A4AF50D57FD2}" dt="2023-12-14T15:59:50.109" v="498" actId="1076"/>
          <ac:picMkLst>
            <pc:docMk/>
            <pc:sldMk cId="1077930480" sldId="265"/>
            <ac:picMk id="1028" creationId="{C87B16E8-98E2-1DE0-DAAB-964D3BC7B472}"/>
          </ac:picMkLst>
        </pc:picChg>
        <pc:picChg chg="add del mod">
          <ac:chgData name="Nicolás Rodríguez Uribe" userId="743eddab-4d2c-4c93-bdc4-e21608900313" providerId="ADAL" clId="{6FC70D9D-05F7-4B57-AC38-A4AF50D57FD2}" dt="2023-12-14T16:01:49.340" v="506" actId="478"/>
          <ac:picMkLst>
            <pc:docMk/>
            <pc:sldMk cId="1077930480" sldId="265"/>
            <ac:picMk id="1030" creationId="{A97F626D-2E8B-5A1D-121B-2B52C042ACAE}"/>
          </ac:picMkLst>
        </pc:picChg>
        <pc:picChg chg="add mod">
          <ac:chgData name="Nicolás Rodríguez Uribe" userId="743eddab-4d2c-4c93-bdc4-e21608900313" providerId="ADAL" clId="{6FC70D9D-05F7-4B57-AC38-A4AF50D57FD2}" dt="2023-12-14T16:02:06.988" v="511" actId="1076"/>
          <ac:picMkLst>
            <pc:docMk/>
            <pc:sldMk cId="1077930480" sldId="265"/>
            <ac:picMk id="1032" creationId="{54ED7FAB-84D3-EFC6-0B67-20EC080D86CA}"/>
          </ac:picMkLst>
        </pc:picChg>
      </pc:sldChg>
      <pc:sldChg chg="add del">
        <pc:chgData name="Nicolás Rodríguez Uribe" userId="743eddab-4d2c-4c93-bdc4-e21608900313" providerId="ADAL" clId="{6FC70D9D-05F7-4B57-AC38-A4AF50D57FD2}" dt="2023-12-14T16:02:42.218" v="513" actId="47"/>
        <pc:sldMkLst>
          <pc:docMk/>
          <pc:sldMk cId="70375573" sldId="266"/>
        </pc:sldMkLst>
      </pc:sldChg>
      <pc:sldChg chg="modSp add mod ord">
        <pc:chgData name="Nicolás Rodríguez Uribe" userId="743eddab-4d2c-4c93-bdc4-e21608900313" providerId="ADAL" clId="{6FC70D9D-05F7-4B57-AC38-A4AF50D57FD2}" dt="2023-12-14T16:10:33.237" v="670" actId="20577"/>
        <pc:sldMkLst>
          <pc:docMk/>
          <pc:sldMk cId="3147493619" sldId="266"/>
        </pc:sldMkLst>
        <pc:spChg chg="mod">
          <ac:chgData name="Nicolás Rodríguez Uribe" userId="743eddab-4d2c-4c93-bdc4-e21608900313" providerId="ADAL" clId="{6FC70D9D-05F7-4B57-AC38-A4AF50D57FD2}" dt="2023-12-14T16:10:33.237" v="670" actId="20577"/>
          <ac:spMkLst>
            <pc:docMk/>
            <pc:sldMk cId="3147493619" sldId="266"/>
            <ac:spMk id="4" creationId="{EC7282F1-25B7-6A2B-F234-CA687E2D4AE7}"/>
          </ac:spMkLst>
        </pc:spChg>
        <pc:spChg chg="mod">
          <ac:chgData name="Nicolás Rodríguez Uribe" userId="743eddab-4d2c-4c93-bdc4-e21608900313" providerId="ADAL" clId="{6FC70D9D-05F7-4B57-AC38-A4AF50D57FD2}" dt="2023-12-14T16:03:16.997" v="524" actId="20577"/>
          <ac:spMkLst>
            <pc:docMk/>
            <pc:sldMk cId="3147493619" sldId="266"/>
            <ac:spMk id="5" creationId="{CA4367EF-420F-8AB9-B445-DF046B536613}"/>
          </ac:spMkLst>
        </pc:spChg>
      </pc:sldChg>
      <pc:sldChg chg="modSp add mod">
        <pc:chgData name="Nicolás Rodríguez Uribe" userId="743eddab-4d2c-4c93-bdc4-e21608900313" providerId="ADAL" clId="{6FC70D9D-05F7-4B57-AC38-A4AF50D57FD2}" dt="2023-12-14T16:12:37.762" v="737" actId="6549"/>
        <pc:sldMkLst>
          <pc:docMk/>
          <pc:sldMk cId="1693827941" sldId="267"/>
        </pc:sldMkLst>
        <pc:spChg chg="mod">
          <ac:chgData name="Nicolás Rodríguez Uribe" userId="743eddab-4d2c-4c93-bdc4-e21608900313" providerId="ADAL" clId="{6FC70D9D-05F7-4B57-AC38-A4AF50D57FD2}" dt="2023-12-14T16:06:11.696" v="591" actId="20577"/>
          <ac:spMkLst>
            <pc:docMk/>
            <pc:sldMk cId="1693827941" sldId="267"/>
            <ac:spMk id="4" creationId="{EC7282F1-25B7-6A2B-F234-CA687E2D4AE7}"/>
          </ac:spMkLst>
        </pc:spChg>
        <pc:spChg chg="mod">
          <ac:chgData name="Nicolás Rodríguez Uribe" userId="743eddab-4d2c-4c93-bdc4-e21608900313" providerId="ADAL" clId="{6FC70D9D-05F7-4B57-AC38-A4AF50D57FD2}" dt="2023-12-14T16:12:37.762" v="737" actId="6549"/>
          <ac:spMkLst>
            <pc:docMk/>
            <pc:sldMk cId="1693827941" sldId="267"/>
            <ac:spMk id="5" creationId="{CA4367EF-420F-8AB9-B445-DF046B536613}"/>
          </ac:spMkLst>
        </pc:spChg>
      </pc:sldChg>
      <pc:sldChg chg="modSp add mod">
        <pc:chgData name="Nicolás Rodríguez Uribe" userId="743eddab-4d2c-4c93-bdc4-e21608900313" providerId="ADAL" clId="{6FC70D9D-05F7-4B57-AC38-A4AF50D57FD2}" dt="2023-12-14T18:25:11.050" v="1847" actId="20577"/>
        <pc:sldMkLst>
          <pc:docMk/>
          <pc:sldMk cId="4172898429" sldId="268"/>
        </pc:sldMkLst>
        <pc:spChg chg="mod">
          <ac:chgData name="Nicolás Rodríguez Uribe" userId="743eddab-4d2c-4c93-bdc4-e21608900313" providerId="ADAL" clId="{6FC70D9D-05F7-4B57-AC38-A4AF50D57FD2}" dt="2023-12-14T18:25:11.050" v="1847" actId="20577"/>
          <ac:spMkLst>
            <pc:docMk/>
            <pc:sldMk cId="4172898429" sldId="268"/>
            <ac:spMk id="5" creationId="{CA4367EF-420F-8AB9-B445-DF046B536613}"/>
          </ac:spMkLst>
        </pc:spChg>
      </pc:sldChg>
      <pc:sldChg chg="addSp delSp modSp add mod">
        <pc:chgData name="Nicolás Rodríguez Uribe" userId="743eddab-4d2c-4c93-bdc4-e21608900313" providerId="ADAL" clId="{6FC70D9D-05F7-4B57-AC38-A4AF50D57FD2}" dt="2023-12-14T16:26:19.129" v="851" actId="20577"/>
        <pc:sldMkLst>
          <pc:docMk/>
          <pc:sldMk cId="2599776647" sldId="269"/>
        </pc:sldMkLst>
        <pc:spChg chg="mod">
          <ac:chgData name="Nicolás Rodríguez Uribe" userId="743eddab-4d2c-4c93-bdc4-e21608900313" providerId="ADAL" clId="{6FC70D9D-05F7-4B57-AC38-A4AF50D57FD2}" dt="2023-12-14T16:26:19.129" v="851" actId="20577"/>
          <ac:spMkLst>
            <pc:docMk/>
            <pc:sldMk cId="2599776647" sldId="269"/>
            <ac:spMk id="5" creationId="{CA4367EF-420F-8AB9-B445-DF046B536613}"/>
          </ac:spMkLst>
        </pc:spChg>
        <pc:picChg chg="add del mod">
          <ac:chgData name="Nicolás Rodríguez Uribe" userId="743eddab-4d2c-4c93-bdc4-e21608900313" providerId="ADAL" clId="{6FC70D9D-05F7-4B57-AC38-A4AF50D57FD2}" dt="2023-12-14T16:26:17.802" v="850"/>
          <ac:picMkLst>
            <pc:docMk/>
            <pc:sldMk cId="2599776647" sldId="269"/>
            <ac:picMk id="2050" creationId="{1D579489-00A0-A066-1A84-6930BA41E92B}"/>
          </ac:picMkLst>
        </pc:picChg>
      </pc:sldChg>
      <pc:sldChg chg="modSp add mod">
        <pc:chgData name="Nicolás Rodríguez Uribe" userId="743eddab-4d2c-4c93-bdc4-e21608900313" providerId="ADAL" clId="{6FC70D9D-05F7-4B57-AC38-A4AF50D57FD2}" dt="2023-12-14T16:09:56.430" v="657" actId="20577"/>
        <pc:sldMkLst>
          <pc:docMk/>
          <pc:sldMk cId="2311546893" sldId="270"/>
        </pc:sldMkLst>
        <pc:spChg chg="mod">
          <ac:chgData name="Nicolás Rodríguez Uribe" userId="743eddab-4d2c-4c93-bdc4-e21608900313" providerId="ADAL" clId="{6FC70D9D-05F7-4B57-AC38-A4AF50D57FD2}" dt="2023-12-14T16:09:56.430" v="657" actId="20577"/>
          <ac:spMkLst>
            <pc:docMk/>
            <pc:sldMk cId="2311546893" sldId="270"/>
            <ac:spMk id="5" creationId="{CA4367EF-420F-8AB9-B445-DF046B536613}"/>
          </ac:spMkLst>
        </pc:spChg>
      </pc:sldChg>
      <pc:sldChg chg="modSp add mod">
        <pc:chgData name="Nicolás Rodríguez Uribe" userId="743eddab-4d2c-4c93-bdc4-e21608900313" providerId="ADAL" clId="{6FC70D9D-05F7-4B57-AC38-A4AF50D57FD2}" dt="2023-12-14T16:14:21.798" v="762" actId="20577"/>
        <pc:sldMkLst>
          <pc:docMk/>
          <pc:sldMk cId="549200173" sldId="271"/>
        </pc:sldMkLst>
        <pc:spChg chg="mod">
          <ac:chgData name="Nicolás Rodríguez Uribe" userId="743eddab-4d2c-4c93-bdc4-e21608900313" providerId="ADAL" clId="{6FC70D9D-05F7-4B57-AC38-A4AF50D57FD2}" dt="2023-12-14T16:13:13.198" v="752" actId="20577"/>
          <ac:spMkLst>
            <pc:docMk/>
            <pc:sldMk cId="549200173" sldId="271"/>
            <ac:spMk id="4" creationId="{EC7282F1-25B7-6A2B-F234-CA687E2D4AE7}"/>
          </ac:spMkLst>
        </pc:spChg>
        <pc:spChg chg="mod">
          <ac:chgData name="Nicolás Rodríguez Uribe" userId="743eddab-4d2c-4c93-bdc4-e21608900313" providerId="ADAL" clId="{6FC70D9D-05F7-4B57-AC38-A4AF50D57FD2}" dt="2023-12-14T16:14:21.798" v="762" actId="20577"/>
          <ac:spMkLst>
            <pc:docMk/>
            <pc:sldMk cId="549200173" sldId="271"/>
            <ac:spMk id="5" creationId="{CA4367EF-420F-8AB9-B445-DF046B536613}"/>
          </ac:spMkLst>
        </pc:spChg>
      </pc:sldChg>
      <pc:sldChg chg="modSp add mod">
        <pc:chgData name="Nicolás Rodríguez Uribe" userId="743eddab-4d2c-4c93-bdc4-e21608900313" providerId="ADAL" clId="{6FC70D9D-05F7-4B57-AC38-A4AF50D57FD2}" dt="2023-12-14T16:15:39.600" v="776" actId="20577"/>
        <pc:sldMkLst>
          <pc:docMk/>
          <pc:sldMk cId="137559663" sldId="272"/>
        </pc:sldMkLst>
        <pc:spChg chg="mod">
          <ac:chgData name="Nicolás Rodríguez Uribe" userId="743eddab-4d2c-4c93-bdc4-e21608900313" providerId="ADAL" clId="{6FC70D9D-05F7-4B57-AC38-A4AF50D57FD2}" dt="2023-12-14T16:15:39.600" v="776" actId="20577"/>
          <ac:spMkLst>
            <pc:docMk/>
            <pc:sldMk cId="137559663" sldId="272"/>
            <ac:spMk id="5" creationId="{CA4367EF-420F-8AB9-B445-DF046B536613}"/>
          </ac:spMkLst>
        </pc:spChg>
      </pc:sldChg>
      <pc:sldChg chg="modSp add mod">
        <pc:chgData name="Nicolás Rodríguez Uribe" userId="743eddab-4d2c-4c93-bdc4-e21608900313" providerId="ADAL" clId="{6FC70D9D-05F7-4B57-AC38-A4AF50D57FD2}" dt="2023-12-14T16:17:13.445" v="826" actId="20577"/>
        <pc:sldMkLst>
          <pc:docMk/>
          <pc:sldMk cId="2276941740" sldId="273"/>
        </pc:sldMkLst>
        <pc:spChg chg="mod">
          <ac:chgData name="Nicolás Rodríguez Uribe" userId="743eddab-4d2c-4c93-bdc4-e21608900313" providerId="ADAL" clId="{6FC70D9D-05F7-4B57-AC38-A4AF50D57FD2}" dt="2023-12-14T16:17:13.445" v="826" actId="20577"/>
          <ac:spMkLst>
            <pc:docMk/>
            <pc:sldMk cId="2276941740" sldId="273"/>
            <ac:spMk id="5" creationId="{CA4367EF-420F-8AB9-B445-DF046B536613}"/>
          </ac:spMkLst>
        </pc:spChg>
      </pc:sldChg>
      <pc:sldChg chg="modSp add mod">
        <pc:chgData name="Nicolás Rodríguez Uribe" userId="743eddab-4d2c-4c93-bdc4-e21608900313" providerId="ADAL" clId="{6FC70D9D-05F7-4B57-AC38-A4AF50D57FD2}" dt="2023-12-14T16:17:40.557" v="835" actId="20577"/>
        <pc:sldMkLst>
          <pc:docMk/>
          <pc:sldMk cId="457605455" sldId="274"/>
        </pc:sldMkLst>
        <pc:spChg chg="mod">
          <ac:chgData name="Nicolás Rodríguez Uribe" userId="743eddab-4d2c-4c93-bdc4-e21608900313" providerId="ADAL" clId="{6FC70D9D-05F7-4B57-AC38-A4AF50D57FD2}" dt="2023-12-14T16:17:40.557" v="835" actId="20577"/>
          <ac:spMkLst>
            <pc:docMk/>
            <pc:sldMk cId="457605455" sldId="274"/>
            <ac:spMk id="5" creationId="{CA4367EF-420F-8AB9-B445-DF046B536613}"/>
          </ac:spMkLst>
        </pc:spChg>
      </pc:sldChg>
      <pc:sldChg chg="addSp modSp add mod">
        <pc:chgData name="Nicolás Rodríguez Uribe" userId="743eddab-4d2c-4c93-bdc4-e21608900313" providerId="ADAL" clId="{6FC70D9D-05F7-4B57-AC38-A4AF50D57FD2}" dt="2023-12-14T18:24:50.683" v="1846" actId="167"/>
        <pc:sldMkLst>
          <pc:docMk/>
          <pc:sldMk cId="3453525731" sldId="275"/>
        </pc:sldMkLst>
        <pc:spChg chg="mod">
          <ac:chgData name="Nicolás Rodríguez Uribe" userId="743eddab-4d2c-4c93-bdc4-e21608900313" providerId="ADAL" clId="{6FC70D9D-05F7-4B57-AC38-A4AF50D57FD2}" dt="2023-12-14T16:26:49.265" v="863" actId="20577"/>
          <ac:spMkLst>
            <pc:docMk/>
            <pc:sldMk cId="3453525731" sldId="275"/>
            <ac:spMk id="4" creationId="{EC7282F1-25B7-6A2B-F234-CA687E2D4AE7}"/>
          </ac:spMkLst>
        </pc:spChg>
        <pc:spChg chg="mod">
          <ac:chgData name="Nicolás Rodríguez Uribe" userId="743eddab-4d2c-4c93-bdc4-e21608900313" providerId="ADAL" clId="{6FC70D9D-05F7-4B57-AC38-A4AF50D57FD2}" dt="2023-12-14T16:28:13.573" v="876" actId="20577"/>
          <ac:spMkLst>
            <pc:docMk/>
            <pc:sldMk cId="3453525731" sldId="275"/>
            <ac:spMk id="5" creationId="{CA4367EF-420F-8AB9-B445-DF046B536613}"/>
          </ac:spMkLst>
        </pc:spChg>
        <pc:picChg chg="add mod">
          <ac:chgData name="Nicolás Rodríguez Uribe" userId="743eddab-4d2c-4c93-bdc4-e21608900313" providerId="ADAL" clId="{6FC70D9D-05F7-4B57-AC38-A4AF50D57FD2}" dt="2023-12-14T18:24:50.683" v="1846" actId="167"/>
          <ac:picMkLst>
            <pc:docMk/>
            <pc:sldMk cId="3453525731" sldId="275"/>
            <ac:picMk id="3" creationId="{53408BA7-20AD-83B0-B30B-A5E1C1B1BF80}"/>
          </ac:picMkLst>
        </pc:picChg>
      </pc:sldChg>
      <pc:sldChg chg="addSp delSp modSp add mod">
        <pc:chgData name="Nicolás Rodríguez Uribe" userId="743eddab-4d2c-4c93-bdc4-e21608900313" providerId="ADAL" clId="{6FC70D9D-05F7-4B57-AC38-A4AF50D57FD2}" dt="2023-12-14T18:24:38.593" v="1842" actId="21"/>
        <pc:sldMkLst>
          <pc:docMk/>
          <pc:sldMk cId="4290572924" sldId="276"/>
        </pc:sldMkLst>
        <pc:spChg chg="mod">
          <ac:chgData name="Nicolás Rodríguez Uribe" userId="743eddab-4d2c-4c93-bdc4-e21608900313" providerId="ADAL" clId="{6FC70D9D-05F7-4B57-AC38-A4AF50D57FD2}" dt="2023-12-14T16:29:25.309" v="896" actId="20577"/>
          <ac:spMkLst>
            <pc:docMk/>
            <pc:sldMk cId="4290572924" sldId="276"/>
            <ac:spMk id="5" creationId="{CA4367EF-420F-8AB9-B445-DF046B536613}"/>
          </ac:spMkLst>
        </pc:spChg>
        <pc:picChg chg="add del mod">
          <ac:chgData name="Nicolás Rodríguez Uribe" userId="743eddab-4d2c-4c93-bdc4-e21608900313" providerId="ADAL" clId="{6FC70D9D-05F7-4B57-AC38-A4AF50D57FD2}" dt="2023-12-14T18:24:38.593" v="1842" actId="21"/>
          <ac:picMkLst>
            <pc:docMk/>
            <pc:sldMk cId="4290572924" sldId="276"/>
            <ac:picMk id="8194" creationId="{C4F5418D-A28F-51B1-2D0E-19D4061AC2A0}"/>
          </ac:picMkLst>
        </pc:picChg>
      </pc:sldChg>
      <pc:sldChg chg="modSp add mod">
        <pc:chgData name="Nicolás Rodríguez Uribe" userId="743eddab-4d2c-4c93-bdc4-e21608900313" providerId="ADAL" clId="{6FC70D9D-05F7-4B57-AC38-A4AF50D57FD2}" dt="2023-12-14T16:30:25.533" v="916" actId="20577"/>
        <pc:sldMkLst>
          <pc:docMk/>
          <pc:sldMk cId="4155011970" sldId="277"/>
        </pc:sldMkLst>
        <pc:spChg chg="mod">
          <ac:chgData name="Nicolás Rodríguez Uribe" userId="743eddab-4d2c-4c93-bdc4-e21608900313" providerId="ADAL" clId="{6FC70D9D-05F7-4B57-AC38-A4AF50D57FD2}" dt="2023-12-14T16:30:25.533" v="916" actId="20577"/>
          <ac:spMkLst>
            <pc:docMk/>
            <pc:sldMk cId="4155011970" sldId="277"/>
            <ac:spMk id="5" creationId="{CA4367EF-420F-8AB9-B445-DF046B536613}"/>
          </ac:spMkLst>
        </pc:spChg>
      </pc:sldChg>
      <pc:sldChg chg="modSp add mod">
        <pc:chgData name="Nicolás Rodríguez Uribe" userId="743eddab-4d2c-4c93-bdc4-e21608900313" providerId="ADAL" clId="{6FC70D9D-05F7-4B57-AC38-A4AF50D57FD2}" dt="2023-12-14T16:31:24.168" v="925" actId="20577"/>
        <pc:sldMkLst>
          <pc:docMk/>
          <pc:sldMk cId="351422129" sldId="278"/>
        </pc:sldMkLst>
        <pc:spChg chg="mod">
          <ac:chgData name="Nicolás Rodríguez Uribe" userId="743eddab-4d2c-4c93-bdc4-e21608900313" providerId="ADAL" clId="{6FC70D9D-05F7-4B57-AC38-A4AF50D57FD2}" dt="2023-12-14T16:31:24.168" v="925" actId="20577"/>
          <ac:spMkLst>
            <pc:docMk/>
            <pc:sldMk cId="351422129" sldId="278"/>
            <ac:spMk id="5" creationId="{CA4367EF-420F-8AB9-B445-DF046B536613}"/>
          </ac:spMkLst>
        </pc:spChg>
      </pc:sldChg>
      <pc:sldChg chg="modSp add mod">
        <pc:chgData name="Nicolás Rodríguez Uribe" userId="743eddab-4d2c-4c93-bdc4-e21608900313" providerId="ADAL" clId="{6FC70D9D-05F7-4B57-AC38-A4AF50D57FD2}" dt="2023-12-14T16:33:50.621" v="977" actId="20577"/>
        <pc:sldMkLst>
          <pc:docMk/>
          <pc:sldMk cId="1967537588" sldId="279"/>
        </pc:sldMkLst>
        <pc:spChg chg="mod">
          <ac:chgData name="Nicolás Rodríguez Uribe" userId="743eddab-4d2c-4c93-bdc4-e21608900313" providerId="ADAL" clId="{6FC70D9D-05F7-4B57-AC38-A4AF50D57FD2}" dt="2023-12-14T16:33:00.655" v="962" actId="20577"/>
          <ac:spMkLst>
            <pc:docMk/>
            <pc:sldMk cId="1967537588" sldId="279"/>
            <ac:spMk id="4" creationId="{EC7282F1-25B7-6A2B-F234-CA687E2D4AE7}"/>
          </ac:spMkLst>
        </pc:spChg>
        <pc:spChg chg="mod">
          <ac:chgData name="Nicolás Rodríguez Uribe" userId="743eddab-4d2c-4c93-bdc4-e21608900313" providerId="ADAL" clId="{6FC70D9D-05F7-4B57-AC38-A4AF50D57FD2}" dt="2023-12-14T16:33:50.621" v="977" actId="20577"/>
          <ac:spMkLst>
            <pc:docMk/>
            <pc:sldMk cId="1967537588" sldId="279"/>
            <ac:spMk id="5" creationId="{CA4367EF-420F-8AB9-B445-DF046B536613}"/>
          </ac:spMkLst>
        </pc:spChg>
      </pc:sldChg>
      <pc:sldChg chg="modSp add mod">
        <pc:chgData name="Nicolás Rodríguez Uribe" userId="743eddab-4d2c-4c93-bdc4-e21608900313" providerId="ADAL" clId="{6FC70D9D-05F7-4B57-AC38-A4AF50D57FD2}" dt="2023-12-14T16:35:34.525" v="1024" actId="20577"/>
        <pc:sldMkLst>
          <pc:docMk/>
          <pc:sldMk cId="1509444285" sldId="280"/>
        </pc:sldMkLst>
        <pc:spChg chg="mod">
          <ac:chgData name="Nicolás Rodríguez Uribe" userId="743eddab-4d2c-4c93-bdc4-e21608900313" providerId="ADAL" clId="{6FC70D9D-05F7-4B57-AC38-A4AF50D57FD2}" dt="2023-12-14T16:35:34.525" v="1024" actId="20577"/>
          <ac:spMkLst>
            <pc:docMk/>
            <pc:sldMk cId="1509444285" sldId="280"/>
            <ac:spMk id="5" creationId="{CA4367EF-420F-8AB9-B445-DF046B536613}"/>
          </ac:spMkLst>
        </pc:spChg>
      </pc:sldChg>
      <pc:sldChg chg="modSp add mod">
        <pc:chgData name="Nicolás Rodríguez Uribe" userId="743eddab-4d2c-4c93-bdc4-e21608900313" providerId="ADAL" clId="{6FC70D9D-05F7-4B57-AC38-A4AF50D57FD2}" dt="2023-12-14T16:38:17.279" v="1051" actId="20577"/>
        <pc:sldMkLst>
          <pc:docMk/>
          <pc:sldMk cId="1095112025" sldId="281"/>
        </pc:sldMkLst>
        <pc:spChg chg="mod">
          <ac:chgData name="Nicolás Rodríguez Uribe" userId="743eddab-4d2c-4c93-bdc4-e21608900313" providerId="ADAL" clId="{6FC70D9D-05F7-4B57-AC38-A4AF50D57FD2}" dt="2023-12-14T16:38:17.279" v="1051" actId="20577"/>
          <ac:spMkLst>
            <pc:docMk/>
            <pc:sldMk cId="1095112025" sldId="281"/>
            <ac:spMk id="5" creationId="{CA4367EF-420F-8AB9-B445-DF046B536613}"/>
          </ac:spMkLst>
        </pc:spChg>
      </pc:sldChg>
      <pc:sldChg chg="addSp modSp add mod">
        <pc:chgData name="Nicolás Rodríguez Uribe" userId="743eddab-4d2c-4c93-bdc4-e21608900313" providerId="ADAL" clId="{6FC70D9D-05F7-4B57-AC38-A4AF50D57FD2}" dt="2023-12-14T18:15:59.506" v="1776"/>
        <pc:sldMkLst>
          <pc:docMk/>
          <pc:sldMk cId="1190256004" sldId="282"/>
        </pc:sldMkLst>
        <pc:spChg chg="add mod">
          <ac:chgData name="Nicolás Rodríguez Uribe" userId="743eddab-4d2c-4c93-bdc4-e21608900313" providerId="ADAL" clId="{6FC70D9D-05F7-4B57-AC38-A4AF50D57FD2}" dt="2023-12-14T16:42:19.521" v="1106" actId="6549"/>
          <ac:spMkLst>
            <pc:docMk/>
            <pc:sldMk cId="1190256004" sldId="282"/>
            <ac:spMk id="3" creationId="{3FF70201-1D4C-41DC-ADA7-D159865ECB42}"/>
          </ac:spMkLst>
        </pc:spChg>
        <pc:spChg chg="mod">
          <ac:chgData name="Nicolás Rodríguez Uribe" userId="743eddab-4d2c-4c93-bdc4-e21608900313" providerId="ADAL" clId="{6FC70D9D-05F7-4B57-AC38-A4AF50D57FD2}" dt="2023-12-14T18:15:59.506" v="1776"/>
          <ac:spMkLst>
            <pc:docMk/>
            <pc:sldMk cId="1190256004" sldId="282"/>
            <ac:spMk id="4" creationId="{EC7282F1-25B7-6A2B-F234-CA687E2D4AE7}"/>
          </ac:spMkLst>
        </pc:spChg>
        <pc:spChg chg="mod">
          <ac:chgData name="Nicolás Rodríguez Uribe" userId="743eddab-4d2c-4c93-bdc4-e21608900313" providerId="ADAL" clId="{6FC70D9D-05F7-4B57-AC38-A4AF50D57FD2}" dt="2023-12-14T16:45:39.903" v="1147" actId="20577"/>
          <ac:spMkLst>
            <pc:docMk/>
            <pc:sldMk cId="1190256004" sldId="282"/>
            <ac:spMk id="5" creationId="{CA4367EF-420F-8AB9-B445-DF046B536613}"/>
          </ac:spMkLst>
        </pc:spChg>
      </pc:sldChg>
      <pc:sldChg chg="addSp delSp modSp add mod ord">
        <pc:chgData name="Nicolás Rodríguez Uribe" userId="743eddab-4d2c-4c93-bdc4-e21608900313" providerId="ADAL" clId="{6FC70D9D-05F7-4B57-AC38-A4AF50D57FD2}" dt="2023-12-14T18:15:45.436" v="1773"/>
        <pc:sldMkLst>
          <pc:docMk/>
          <pc:sldMk cId="2990570326" sldId="283"/>
        </pc:sldMkLst>
        <pc:spChg chg="mod">
          <ac:chgData name="Nicolás Rodríguez Uribe" userId="743eddab-4d2c-4c93-bdc4-e21608900313" providerId="ADAL" clId="{6FC70D9D-05F7-4B57-AC38-A4AF50D57FD2}" dt="2023-12-14T18:15:45.436" v="1773"/>
          <ac:spMkLst>
            <pc:docMk/>
            <pc:sldMk cId="2990570326" sldId="283"/>
            <ac:spMk id="4" creationId="{EC7282F1-25B7-6A2B-F234-CA687E2D4AE7}"/>
          </ac:spMkLst>
        </pc:spChg>
        <pc:spChg chg="mod">
          <ac:chgData name="Nicolás Rodríguez Uribe" userId="743eddab-4d2c-4c93-bdc4-e21608900313" providerId="ADAL" clId="{6FC70D9D-05F7-4B57-AC38-A4AF50D57FD2}" dt="2023-12-14T16:49:43.669" v="1188" actId="20577"/>
          <ac:spMkLst>
            <pc:docMk/>
            <pc:sldMk cId="2990570326" sldId="283"/>
            <ac:spMk id="5" creationId="{CA4367EF-420F-8AB9-B445-DF046B536613}"/>
          </ac:spMkLst>
        </pc:spChg>
        <pc:spChg chg="add del mod">
          <ac:chgData name="Nicolás Rodríguez Uribe" userId="743eddab-4d2c-4c93-bdc4-e21608900313" providerId="ADAL" clId="{6FC70D9D-05F7-4B57-AC38-A4AF50D57FD2}" dt="2023-12-14T18:15:42.414" v="1772" actId="478"/>
          <ac:spMkLst>
            <pc:docMk/>
            <pc:sldMk cId="2990570326" sldId="283"/>
            <ac:spMk id="6" creationId="{09FF319C-1F9A-8435-D752-60EBC9353AEA}"/>
          </ac:spMkLst>
        </pc:spChg>
      </pc:sldChg>
      <pc:sldChg chg="addSp delSp modSp add mod">
        <pc:chgData name="Nicolás Rodríguez Uribe" userId="743eddab-4d2c-4c93-bdc4-e21608900313" providerId="ADAL" clId="{6FC70D9D-05F7-4B57-AC38-A4AF50D57FD2}" dt="2023-12-14T18:15:54.311" v="1775" actId="478"/>
        <pc:sldMkLst>
          <pc:docMk/>
          <pc:sldMk cId="2515878432" sldId="284"/>
        </pc:sldMkLst>
        <pc:spChg chg="mod">
          <ac:chgData name="Nicolás Rodríguez Uribe" userId="743eddab-4d2c-4c93-bdc4-e21608900313" providerId="ADAL" clId="{6FC70D9D-05F7-4B57-AC38-A4AF50D57FD2}" dt="2023-12-14T18:15:52.015" v="1774"/>
          <ac:spMkLst>
            <pc:docMk/>
            <pc:sldMk cId="2515878432" sldId="284"/>
            <ac:spMk id="4" creationId="{EC7282F1-25B7-6A2B-F234-CA687E2D4AE7}"/>
          </ac:spMkLst>
        </pc:spChg>
        <pc:spChg chg="mod">
          <ac:chgData name="Nicolás Rodríguez Uribe" userId="743eddab-4d2c-4c93-bdc4-e21608900313" providerId="ADAL" clId="{6FC70D9D-05F7-4B57-AC38-A4AF50D57FD2}" dt="2023-12-14T16:49:56.086" v="1194" actId="20577"/>
          <ac:spMkLst>
            <pc:docMk/>
            <pc:sldMk cId="2515878432" sldId="284"/>
            <ac:spMk id="5" creationId="{CA4367EF-420F-8AB9-B445-DF046B536613}"/>
          </ac:spMkLst>
        </pc:spChg>
        <pc:spChg chg="add del mod">
          <ac:chgData name="Nicolás Rodríguez Uribe" userId="743eddab-4d2c-4c93-bdc4-e21608900313" providerId="ADAL" clId="{6FC70D9D-05F7-4B57-AC38-A4AF50D57FD2}" dt="2023-12-14T18:15:54.311" v="1775" actId="478"/>
          <ac:spMkLst>
            <pc:docMk/>
            <pc:sldMk cId="2515878432" sldId="284"/>
            <ac:spMk id="6" creationId="{54CBB79F-1855-73F7-49B4-09A2F1F5CC63}"/>
          </ac:spMkLst>
        </pc:spChg>
      </pc:sldChg>
      <pc:sldChg chg="addSp delSp modSp add mod">
        <pc:chgData name="Nicolás Rodríguez Uribe" userId="743eddab-4d2c-4c93-bdc4-e21608900313" providerId="ADAL" clId="{6FC70D9D-05F7-4B57-AC38-A4AF50D57FD2}" dt="2023-12-14T18:15:33.182" v="1771" actId="20577"/>
        <pc:sldMkLst>
          <pc:docMk/>
          <pc:sldMk cId="1093355960" sldId="285"/>
        </pc:sldMkLst>
        <pc:spChg chg="mod">
          <ac:chgData name="Nicolás Rodríguez Uribe" userId="743eddab-4d2c-4c93-bdc4-e21608900313" providerId="ADAL" clId="{6FC70D9D-05F7-4B57-AC38-A4AF50D57FD2}" dt="2023-12-14T18:15:20.451" v="1763"/>
          <ac:spMkLst>
            <pc:docMk/>
            <pc:sldMk cId="1093355960" sldId="285"/>
            <ac:spMk id="4" creationId="{EC7282F1-25B7-6A2B-F234-CA687E2D4AE7}"/>
          </ac:spMkLst>
        </pc:spChg>
        <pc:spChg chg="mod">
          <ac:chgData name="Nicolás Rodríguez Uribe" userId="743eddab-4d2c-4c93-bdc4-e21608900313" providerId="ADAL" clId="{6FC70D9D-05F7-4B57-AC38-A4AF50D57FD2}" dt="2023-12-14T18:15:33.182" v="1771" actId="20577"/>
          <ac:spMkLst>
            <pc:docMk/>
            <pc:sldMk cId="1093355960" sldId="285"/>
            <ac:spMk id="5" creationId="{CA4367EF-420F-8AB9-B445-DF046B536613}"/>
          </ac:spMkLst>
        </pc:spChg>
        <pc:spChg chg="add del mod">
          <ac:chgData name="Nicolás Rodríguez Uribe" userId="743eddab-4d2c-4c93-bdc4-e21608900313" providerId="ADAL" clId="{6FC70D9D-05F7-4B57-AC38-A4AF50D57FD2}" dt="2023-12-14T18:15:23.393" v="1764" actId="478"/>
          <ac:spMkLst>
            <pc:docMk/>
            <pc:sldMk cId="1093355960" sldId="285"/>
            <ac:spMk id="6" creationId="{466A74F4-DC53-52DC-57F8-5E51D1F75CD8}"/>
          </ac:spMkLst>
        </pc:spChg>
      </pc:sldChg>
      <pc:sldChg chg="addSp delSp modSp add mod">
        <pc:chgData name="Nicolás Rodríguez Uribe" userId="743eddab-4d2c-4c93-bdc4-e21608900313" providerId="ADAL" clId="{6FC70D9D-05F7-4B57-AC38-A4AF50D57FD2}" dt="2023-12-14T18:15:13.281" v="1762" actId="478"/>
        <pc:sldMkLst>
          <pc:docMk/>
          <pc:sldMk cId="1039598453" sldId="286"/>
        </pc:sldMkLst>
        <pc:spChg chg="mod">
          <ac:chgData name="Nicolás Rodríguez Uribe" userId="743eddab-4d2c-4c93-bdc4-e21608900313" providerId="ADAL" clId="{6FC70D9D-05F7-4B57-AC38-A4AF50D57FD2}" dt="2023-12-14T18:15:10.126" v="1761" actId="20577"/>
          <ac:spMkLst>
            <pc:docMk/>
            <pc:sldMk cId="1039598453" sldId="286"/>
            <ac:spMk id="4" creationId="{EC7282F1-25B7-6A2B-F234-CA687E2D4AE7}"/>
          </ac:spMkLst>
        </pc:spChg>
        <pc:spChg chg="mod">
          <ac:chgData name="Nicolás Rodríguez Uribe" userId="743eddab-4d2c-4c93-bdc4-e21608900313" providerId="ADAL" clId="{6FC70D9D-05F7-4B57-AC38-A4AF50D57FD2}" dt="2023-12-14T17:20:38.635" v="1494" actId="20577"/>
          <ac:spMkLst>
            <pc:docMk/>
            <pc:sldMk cId="1039598453" sldId="286"/>
            <ac:spMk id="5" creationId="{CA4367EF-420F-8AB9-B445-DF046B536613}"/>
          </ac:spMkLst>
        </pc:spChg>
        <pc:spChg chg="add del mod">
          <ac:chgData name="Nicolás Rodríguez Uribe" userId="743eddab-4d2c-4c93-bdc4-e21608900313" providerId="ADAL" clId="{6FC70D9D-05F7-4B57-AC38-A4AF50D57FD2}" dt="2023-12-14T18:15:13.281" v="1762" actId="478"/>
          <ac:spMkLst>
            <pc:docMk/>
            <pc:sldMk cId="1039598453" sldId="286"/>
            <ac:spMk id="6" creationId="{E46C7BD3-6D87-CE14-8211-8F1408E7554F}"/>
          </ac:spMkLst>
        </pc:spChg>
      </pc:sldChg>
      <pc:sldChg chg="delSp modSp add mod">
        <pc:chgData name="Nicolás Rodríguez Uribe" userId="743eddab-4d2c-4c93-bdc4-e21608900313" providerId="ADAL" clId="{6FC70D9D-05F7-4B57-AC38-A4AF50D57FD2}" dt="2023-12-14T17:14:57.353" v="1413" actId="20577"/>
        <pc:sldMkLst>
          <pc:docMk/>
          <pc:sldMk cId="2174558848" sldId="287"/>
        </pc:sldMkLst>
        <pc:spChg chg="mod">
          <ac:chgData name="Nicolás Rodríguez Uribe" userId="743eddab-4d2c-4c93-bdc4-e21608900313" providerId="ADAL" clId="{6FC70D9D-05F7-4B57-AC38-A4AF50D57FD2}" dt="2023-12-14T17:09:17.094" v="1264" actId="20577"/>
          <ac:spMkLst>
            <pc:docMk/>
            <pc:sldMk cId="2174558848" sldId="287"/>
            <ac:spMk id="4" creationId="{EC7282F1-25B7-6A2B-F234-CA687E2D4AE7}"/>
          </ac:spMkLst>
        </pc:spChg>
        <pc:spChg chg="mod">
          <ac:chgData name="Nicolás Rodríguez Uribe" userId="743eddab-4d2c-4c93-bdc4-e21608900313" providerId="ADAL" clId="{6FC70D9D-05F7-4B57-AC38-A4AF50D57FD2}" dt="2023-12-14T17:14:57.353" v="1413" actId="20577"/>
          <ac:spMkLst>
            <pc:docMk/>
            <pc:sldMk cId="2174558848" sldId="287"/>
            <ac:spMk id="5" creationId="{CA4367EF-420F-8AB9-B445-DF046B536613}"/>
          </ac:spMkLst>
        </pc:spChg>
        <pc:spChg chg="del">
          <ac:chgData name="Nicolás Rodríguez Uribe" userId="743eddab-4d2c-4c93-bdc4-e21608900313" providerId="ADAL" clId="{6FC70D9D-05F7-4B57-AC38-A4AF50D57FD2}" dt="2023-12-14T17:09:01.995" v="1247" actId="478"/>
          <ac:spMkLst>
            <pc:docMk/>
            <pc:sldMk cId="2174558848" sldId="287"/>
            <ac:spMk id="6" creationId="{E46C7BD3-6D87-CE14-8211-8F1408E7554F}"/>
          </ac:spMkLst>
        </pc:spChg>
      </pc:sldChg>
      <pc:sldChg chg="addSp delSp modSp add mod ord modNotesTx">
        <pc:chgData name="Nicolás Rodríguez Uribe" userId="743eddab-4d2c-4c93-bdc4-e21608900313" providerId="ADAL" clId="{6FC70D9D-05F7-4B57-AC38-A4AF50D57FD2}" dt="2023-12-14T17:16:10.886" v="1431" actId="1076"/>
        <pc:sldMkLst>
          <pc:docMk/>
          <pc:sldMk cId="2168004912" sldId="288"/>
        </pc:sldMkLst>
        <pc:spChg chg="mod">
          <ac:chgData name="Nicolás Rodríguez Uribe" userId="743eddab-4d2c-4c93-bdc4-e21608900313" providerId="ADAL" clId="{6FC70D9D-05F7-4B57-AC38-A4AF50D57FD2}" dt="2023-12-14T17:13:28.001" v="1315" actId="20577"/>
          <ac:spMkLst>
            <pc:docMk/>
            <pc:sldMk cId="2168004912" sldId="288"/>
            <ac:spMk id="5" creationId="{CA4367EF-420F-8AB9-B445-DF046B536613}"/>
          </ac:spMkLst>
        </pc:spChg>
        <pc:spChg chg="add mod">
          <ac:chgData name="Nicolás Rodríguez Uribe" userId="743eddab-4d2c-4c93-bdc4-e21608900313" providerId="ADAL" clId="{6FC70D9D-05F7-4B57-AC38-A4AF50D57FD2}" dt="2023-12-14T17:16:10.886" v="1431" actId="1076"/>
          <ac:spMkLst>
            <pc:docMk/>
            <pc:sldMk cId="2168004912" sldId="288"/>
            <ac:spMk id="9" creationId="{B85A6BA5-0E9B-B34E-9E7D-0FE9555FCB55}"/>
          </ac:spMkLst>
        </pc:spChg>
        <pc:picChg chg="add del mod">
          <ac:chgData name="Nicolás Rodríguez Uribe" userId="743eddab-4d2c-4c93-bdc4-e21608900313" providerId="ADAL" clId="{6FC70D9D-05F7-4B57-AC38-A4AF50D57FD2}" dt="2023-12-14T17:12:48.368" v="1305" actId="478"/>
          <ac:picMkLst>
            <pc:docMk/>
            <pc:sldMk cId="2168004912" sldId="288"/>
            <ac:picMk id="7" creationId="{C0AA5D8A-C2C4-B964-2ADA-28CCC75FC307}"/>
          </ac:picMkLst>
        </pc:picChg>
        <pc:picChg chg="add mod">
          <ac:chgData name="Nicolás Rodríguez Uribe" userId="743eddab-4d2c-4c93-bdc4-e21608900313" providerId="ADAL" clId="{6FC70D9D-05F7-4B57-AC38-A4AF50D57FD2}" dt="2023-12-14T17:13:35.781" v="1316" actId="1076"/>
          <ac:picMkLst>
            <pc:docMk/>
            <pc:sldMk cId="2168004912" sldId="288"/>
            <ac:picMk id="3074" creationId="{ECFF3DF4-F137-E921-EE6F-C179E10CE7D7}"/>
          </ac:picMkLst>
        </pc:picChg>
      </pc:sldChg>
      <pc:sldChg chg="modSp add mod ord">
        <pc:chgData name="Nicolás Rodríguez Uribe" userId="743eddab-4d2c-4c93-bdc4-e21608900313" providerId="ADAL" clId="{6FC70D9D-05F7-4B57-AC38-A4AF50D57FD2}" dt="2023-12-14T17:18:27.351" v="1468" actId="15"/>
        <pc:sldMkLst>
          <pc:docMk/>
          <pc:sldMk cId="1995837157" sldId="289"/>
        </pc:sldMkLst>
        <pc:spChg chg="mod">
          <ac:chgData name="Nicolás Rodríguez Uribe" userId="743eddab-4d2c-4c93-bdc4-e21608900313" providerId="ADAL" clId="{6FC70D9D-05F7-4B57-AC38-A4AF50D57FD2}" dt="2023-12-14T17:16:44.301" v="1438" actId="20577"/>
          <ac:spMkLst>
            <pc:docMk/>
            <pc:sldMk cId="1995837157" sldId="289"/>
            <ac:spMk id="4" creationId="{EC7282F1-25B7-6A2B-F234-CA687E2D4AE7}"/>
          </ac:spMkLst>
        </pc:spChg>
        <pc:spChg chg="mod">
          <ac:chgData name="Nicolás Rodríguez Uribe" userId="743eddab-4d2c-4c93-bdc4-e21608900313" providerId="ADAL" clId="{6FC70D9D-05F7-4B57-AC38-A4AF50D57FD2}" dt="2023-12-14T17:18:27.351" v="1468" actId="15"/>
          <ac:spMkLst>
            <pc:docMk/>
            <pc:sldMk cId="1995837157" sldId="289"/>
            <ac:spMk id="5" creationId="{CA4367EF-420F-8AB9-B445-DF046B536613}"/>
          </ac:spMkLst>
        </pc:spChg>
      </pc:sldChg>
      <pc:sldChg chg="addSp modSp add mod modNotesTx">
        <pc:chgData name="Nicolás Rodríguez Uribe" userId="743eddab-4d2c-4c93-bdc4-e21608900313" providerId="ADAL" clId="{6FC70D9D-05F7-4B57-AC38-A4AF50D57FD2}" dt="2023-12-14T17:20:03.479" v="1492" actId="1076"/>
        <pc:sldMkLst>
          <pc:docMk/>
          <pc:sldMk cId="2940857546" sldId="290"/>
        </pc:sldMkLst>
        <pc:spChg chg="mod">
          <ac:chgData name="Nicolás Rodríguez Uribe" userId="743eddab-4d2c-4c93-bdc4-e21608900313" providerId="ADAL" clId="{6FC70D9D-05F7-4B57-AC38-A4AF50D57FD2}" dt="2023-12-14T17:19:10.182" v="1474" actId="20577"/>
          <ac:spMkLst>
            <pc:docMk/>
            <pc:sldMk cId="2940857546" sldId="290"/>
            <ac:spMk id="5" creationId="{CA4367EF-420F-8AB9-B445-DF046B536613}"/>
          </ac:spMkLst>
        </pc:spChg>
        <pc:spChg chg="add mod">
          <ac:chgData name="Nicolás Rodríguez Uribe" userId="743eddab-4d2c-4c93-bdc4-e21608900313" providerId="ADAL" clId="{6FC70D9D-05F7-4B57-AC38-A4AF50D57FD2}" dt="2023-12-14T17:20:03.479" v="1492" actId="1076"/>
          <ac:spMkLst>
            <pc:docMk/>
            <pc:sldMk cId="2940857546" sldId="290"/>
            <ac:spMk id="7" creationId="{A7C5A549-0D7C-DD18-A957-679D821F1935}"/>
          </ac:spMkLst>
        </pc:spChg>
        <pc:picChg chg="add mod">
          <ac:chgData name="Nicolás Rodríguez Uribe" userId="743eddab-4d2c-4c93-bdc4-e21608900313" providerId="ADAL" clId="{6FC70D9D-05F7-4B57-AC38-A4AF50D57FD2}" dt="2023-12-14T17:19:25.747" v="1477" actId="1076"/>
          <ac:picMkLst>
            <pc:docMk/>
            <pc:sldMk cId="2940857546" sldId="290"/>
            <ac:picMk id="4098" creationId="{7529FA39-5592-F5C8-B054-95039BB78421}"/>
          </ac:picMkLst>
        </pc:picChg>
      </pc:sldChg>
      <pc:sldChg chg="delSp modSp add mod ord">
        <pc:chgData name="Nicolás Rodríguez Uribe" userId="743eddab-4d2c-4c93-bdc4-e21608900313" providerId="ADAL" clId="{6FC70D9D-05F7-4B57-AC38-A4AF50D57FD2}" dt="2023-12-14T18:14:50.763" v="1746"/>
        <pc:sldMkLst>
          <pc:docMk/>
          <pc:sldMk cId="1909502524" sldId="291"/>
        </pc:sldMkLst>
        <pc:spChg chg="mod">
          <ac:chgData name="Nicolás Rodríguez Uribe" userId="743eddab-4d2c-4c93-bdc4-e21608900313" providerId="ADAL" clId="{6FC70D9D-05F7-4B57-AC38-A4AF50D57FD2}" dt="2023-12-14T18:14:50.763" v="1746"/>
          <ac:spMkLst>
            <pc:docMk/>
            <pc:sldMk cId="1909502524" sldId="291"/>
            <ac:spMk id="4" creationId="{EC7282F1-25B7-6A2B-F234-CA687E2D4AE7}"/>
          </ac:spMkLst>
        </pc:spChg>
        <pc:spChg chg="mod">
          <ac:chgData name="Nicolás Rodríguez Uribe" userId="743eddab-4d2c-4c93-bdc4-e21608900313" providerId="ADAL" clId="{6FC70D9D-05F7-4B57-AC38-A4AF50D57FD2}" dt="2023-12-14T17:49:57.886" v="1611" actId="20577"/>
          <ac:spMkLst>
            <pc:docMk/>
            <pc:sldMk cId="1909502524" sldId="291"/>
            <ac:spMk id="5" creationId="{CA4367EF-420F-8AB9-B445-DF046B536613}"/>
          </ac:spMkLst>
        </pc:spChg>
        <pc:spChg chg="del mod">
          <ac:chgData name="Nicolás Rodríguez Uribe" userId="743eddab-4d2c-4c93-bdc4-e21608900313" providerId="ADAL" clId="{6FC70D9D-05F7-4B57-AC38-A4AF50D57FD2}" dt="2023-12-14T17:24:38.905" v="1521" actId="478"/>
          <ac:spMkLst>
            <pc:docMk/>
            <pc:sldMk cId="1909502524" sldId="291"/>
            <ac:spMk id="6" creationId="{E46C7BD3-6D87-CE14-8211-8F1408E7554F}"/>
          </ac:spMkLst>
        </pc:spChg>
      </pc:sldChg>
      <pc:sldChg chg="modSp add mod">
        <pc:chgData name="Nicolás Rodríguez Uribe" userId="743eddab-4d2c-4c93-bdc4-e21608900313" providerId="ADAL" clId="{6FC70D9D-05F7-4B57-AC38-A4AF50D57FD2}" dt="2023-12-14T18:14:56.412" v="1747"/>
        <pc:sldMkLst>
          <pc:docMk/>
          <pc:sldMk cId="1691312587" sldId="292"/>
        </pc:sldMkLst>
        <pc:spChg chg="mod">
          <ac:chgData name="Nicolás Rodríguez Uribe" userId="743eddab-4d2c-4c93-bdc4-e21608900313" providerId="ADAL" clId="{6FC70D9D-05F7-4B57-AC38-A4AF50D57FD2}" dt="2023-12-14T18:14:56.412" v="1747"/>
          <ac:spMkLst>
            <pc:docMk/>
            <pc:sldMk cId="1691312587" sldId="292"/>
            <ac:spMk id="4" creationId="{EC7282F1-25B7-6A2B-F234-CA687E2D4AE7}"/>
          </ac:spMkLst>
        </pc:spChg>
        <pc:spChg chg="mod">
          <ac:chgData name="Nicolás Rodríguez Uribe" userId="743eddab-4d2c-4c93-bdc4-e21608900313" providerId="ADAL" clId="{6FC70D9D-05F7-4B57-AC38-A4AF50D57FD2}" dt="2023-12-14T17:27:34.952" v="1582" actId="20577"/>
          <ac:spMkLst>
            <pc:docMk/>
            <pc:sldMk cId="1691312587" sldId="292"/>
            <ac:spMk id="5" creationId="{CA4367EF-420F-8AB9-B445-DF046B536613}"/>
          </ac:spMkLst>
        </pc:spChg>
        <pc:spChg chg="mod">
          <ac:chgData name="Nicolás Rodríguez Uribe" userId="743eddab-4d2c-4c93-bdc4-e21608900313" providerId="ADAL" clId="{6FC70D9D-05F7-4B57-AC38-A4AF50D57FD2}" dt="2023-12-14T17:25:50.577" v="1534" actId="6549"/>
          <ac:spMkLst>
            <pc:docMk/>
            <pc:sldMk cId="1691312587" sldId="292"/>
            <ac:spMk id="6" creationId="{E46C7BD3-6D87-CE14-8211-8F1408E7554F}"/>
          </ac:spMkLst>
        </pc:spChg>
      </pc:sldChg>
      <pc:sldChg chg="add del">
        <pc:chgData name="Nicolás Rodríguez Uribe" userId="743eddab-4d2c-4c93-bdc4-e21608900313" providerId="ADAL" clId="{6FC70D9D-05F7-4B57-AC38-A4AF50D57FD2}" dt="2023-12-14T17:22:27.327" v="1505" actId="47"/>
        <pc:sldMkLst>
          <pc:docMk/>
          <pc:sldMk cId="3475855292" sldId="292"/>
        </pc:sldMkLst>
      </pc:sldChg>
      <pc:sldChg chg="modSp add mod">
        <pc:chgData name="Nicolás Rodríguez Uribe" userId="743eddab-4d2c-4c93-bdc4-e21608900313" providerId="ADAL" clId="{6FC70D9D-05F7-4B57-AC38-A4AF50D57FD2}" dt="2023-12-14T18:14:45.288" v="1745"/>
        <pc:sldMkLst>
          <pc:docMk/>
          <pc:sldMk cId="3720379285" sldId="293"/>
        </pc:sldMkLst>
        <pc:spChg chg="mod">
          <ac:chgData name="Nicolás Rodríguez Uribe" userId="743eddab-4d2c-4c93-bdc4-e21608900313" providerId="ADAL" clId="{6FC70D9D-05F7-4B57-AC38-A4AF50D57FD2}" dt="2023-12-14T18:14:45.288" v="1745"/>
          <ac:spMkLst>
            <pc:docMk/>
            <pc:sldMk cId="3720379285" sldId="293"/>
            <ac:spMk id="4" creationId="{EC7282F1-25B7-6A2B-F234-CA687E2D4AE7}"/>
          </ac:spMkLst>
        </pc:spChg>
        <pc:spChg chg="mod">
          <ac:chgData name="Nicolás Rodríguez Uribe" userId="743eddab-4d2c-4c93-bdc4-e21608900313" providerId="ADAL" clId="{6FC70D9D-05F7-4B57-AC38-A4AF50D57FD2}" dt="2023-12-14T17:50:18.399" v="1619" actId="20577"/>
          <ac:spMkLst>
            <pc:docMk/>
            <pc:sldMk cId="3720379285" sldId="293"/>
            <ac:spMk id="5" creationId="{CA4367EF-420F-8AB9-B445-DF046B536613}"/>
          </ac:spMkLst>
        </pc:spChg>
      </pc:sldChg>
      <pc:sldChg chg="addSp modSp add mod ord">
        <pc:chgData name="Nicolás Rodríguez Uribe" userId="743eddab-4d2c-4c93-bdc4-e21608900313" providerId="ADAL" clId="{6FC70D9D-05F7-4B57-AC38-A4AF50D57FD2}" dt="2023-12-14T18:14:32.600" v="1743" actId="6549"/>
        <pc:sldMkLst>
          <pc:docMk/>
          <pc:sldMk cId="3145096966" sldId="294"/>
        </pc:sldMkLst>
        <pc:spChg chg="mod">
          <ac:chgData name="Nicolás Rodríguez Uribe" userId="743eddab-4d2c-4c93-bdc4-e21608900313" providerId="ADAL" clId="{6FC70D9D-05F7-4B57-AC38-A4AF50D57FD2}" dt="2023-12-14T18:14:32.600" v="1743" actId="6549"/>
          <ac:spMkLst>
            <pc:docMk/>
            <pc:sldMk cId="3145096966" sldId="294"/>
            <ac:spMk id="4" creationId="{EC7282F1-25B7-6A2B-F234-CA687E2D4AE7}"/>
          </ac:spMkLst>
        </pc:spChg>
        <pc:spChg chg="mod">
          <ac:chgData name="Nicolás Rodríguez Uribe" userId="743eddab-4d2c-4c93-bdc4-e21608900313" providerId="ADAL" clId="{6FC70D9D-05F7-4B57-AC38-A4AF50D57FD2}" dt="2023-12-14T18:09:09.065" v="1668" actId="20577"/>
          <ac:spMkLst>
            <pc:docMk/>
            <pc:sldMk cId="3145096966" sldId="294"/>
            <ac:spMk id="5" creationId="{CA4367EF-420F-8AB9-B445-DF046B536613}"/>
          </ac:spMkLst>
        </pc:spChg>
        <pc:picChg chg="add mod">
          <ac:chgData name="Nicolás Rodríguez Uribe" userId="743eddab-4d2c-4c93-bdc4-e21608900313" providerId="ADAL" clId="{6FC70D9D-05F7-4B57-AC38-A4AF50D57FD2}" dt="2023-12-14T18:09:19.381" v="1670" actId="1076"/>
          <ac:picMkLst>
            <pc:docMk/>
            <pc:sldMk cId="3145096966" sldId="294"/>
            <ac:picMk id="6146" creationId="{EE5CE069-9D5E-5AC4-C651-AB000C1CA0A8}"/>
          </ac:picMkLst>
        </pc:picChg>
        <pc:picChg chg="add mod">
          <ac:chgData name="Nicolás Rodríguez Uribe" userId="743eddab-4d2c-4c93-bdc4-e21608900313" providerId="ADAL" clId="{6FC70D9D-05F7-4B57-AC38-A4AF50D57FD2}" dt="2023-12-14T18:09:54.445" v="1672" actId="1076"/>
          <ac:picMkLst>
            <pc:docMk/>
            <pc:sldMk cId="3145096966" sldId="294"/>
            <ac:picMk id="6148" creationId="{6B668038-1B2A-D414-BB71-A8D03AA7C638}"/>
          </ac:picMkLst>
        </pc:picChg>
      </pc:sldChg>
      <pc:sldChg chg="addSp modSp add mod">
        <pc:chgData name="Nicolás Rodríguez Uribe" userId="743eddab-4d2c-4c93-bdc4-e21608900313" providerId="ADAL" clId="{6FC70D9D-05F7-4B57-AC38-A4AF50D57FD2}" dt="2023-12-14T18:14:40.656" v="1744"/>
        <pc:sldMkLst>
          <pc:docMk/>
          <pc:sldMk cId="1041994052" sldId="295"/>
        </pc:sldMkLst>
        <pc:spChg chg="mod">
          <ac:chgData name="Nicolás Rodríguez Uribe" userId="743eddab-4d2c-4c93-bdc4-e21608900313" providerId="ADAL" clId="{6FC70D9D-05F7-4B57-AC38-A4AF50D57FD2}" dt="2023-12-14T18:14:40.656" v="1744"/>
          <ac:spMkLst>
            <pc:docMk/>
            <pc:sldMk cId="1041994052" sldId="295"/>
            <ac:spMk id="4" creationId="{EC7282F1-25B7-6A2B-F234-CA687E2D4AE7}"/>
          </ac:spMkLst>
        </pc:spChg>
        <pc:spChg chg="mod">
          <ac:chgData name="Nicolás Rodríguez Uribe" userId="743eddab-4d2c-4c93-bdc4-e21608900313" providerId="ADAL" clId="{6FC70D9D-05F7-4B57-AC38-A4AF50D57FD2}" dt="2023-12-14T18:08:28.822" v="1661" actId="20577"/>
          <ac:spMkLst>
            <pc:docMk/>
            <pc:sldMk cId="1041994052" sldId="295"/>
            <ac:spMk id="5" creationId="{CA4367EF-420F-8AB9-B445-DF046B536613}"/>
          </ac:spMkLst>
        </pc:spChg>
        <pc:picChg chg="add mod">
          <ac:chgData name="Nicolás Rodríguez Uribe" userId="743eddab-4d2c-4c93-bdc4-e21608900313" providerId="ADAL" clId="{6FC70D9D-05F7-4B57-AC38-A4AF50D57FD2}" dt="2023-12-14T18:07:59.750" v="1657" actId="1076"/>
          <ac:picMkLst>
            <pc:docMk/>
            <pc:sldMk cId="1041994052" sldId="295"/>
            <ac:picMk id="5122" creationId="{1280B332-A710-0B41-9BBE-94854E0A96F7}"/>
          </ac:picMkLst>
        </pc:picChg>
        <pc:picChg chg="add mod">
          <ac:chgData name="Nicolás Rodríguez Uribe" userId="743eddab-4d2c-4c93-bdc4-e21608900313" providerId="ADAL" clId="{6FC70D9D-05F7-4B57-AC38-A4AF50D57FD2}" dt="2023-12-14T18:08:32.094" v="1662" actId="1076"/>
          <ac:picMkLst>
            <pc:docMk/>
            <pc:sldMk cId="1041994052" sldId="295"/>
            <ac:picMk id="5124" creationId="{C0247435-D706-2CEF-F257-5FF24357329C}"/>
          </ac:picMkLst>
        </pc:picChg>
      </pc:sldChg>
      <pc:sldChg chg="modSp add mod ord">
        <pc:chgData name="Nicolás Rodríguez Uribe" userId="743eddab-4d2c-4c93-bdc4-e21608900313" providerId="ADAL" clId="{6FC70D9D-05F7-4B57-AC38-A4AF50D57FD2}" dt="2023-12-14T18:13:03.585" v="1711" actId="20577"/>
        <pc:sldMkLst>
          <pc:docMk/>
          <pc:sldMk cId="3729519953" sldId="296"/>
        </pc:sldMkLst>
        <pc:spChg chg="mod">
          <ac:chgData name="Nicolás Rodríguez Uribe" userId="743eddab-4d2c-4c93-bdc4-e21608900313" providerId="ADAL" clId="{6FC70D9D-05F7-4B57-AC38-A4AF50D57FD2}" dt="2023-12-14T18:12:22.789" v="1706" actId="20577"/>
          <ac:spMkLst>
            <pc:docMk/>
            <pc:sldMk cId="3729519953" sldId="296"/>
            <ac:spMk id="4" creationId="{EC7282F1-25B7-6A2B-F234-CA687E2D4AE7}"/>
          </ac:spMkLst>
        </pc:spChg>
        <pc:spChg chg="mod">
          <ac:chgData name="Nicolás Rodríguez Uribe" userId="743eddab-4d2c-4c93-bdc4-e21608900313" providerId="ADAL" clId="{6FC70D9D-05F7-4B57-AC38-A4AF50D57FD2}" dt="2023-12-14T18:13:03.585" v="1711" actId="20577"/>
          <ac:spMkLst>
            <pc:docMk/>
            <pc:sldMk cId="3729519953" sldId="296"/>
            <ac:spMk id="5" creationId="{CA4367EF-420F-8AB9-B445-DF046B536613}"/>
          </ac:spMkLst>
        </pc:spChg>
      </pc:sldChg>
      <pc:sldChg chg="modSp add mod">
        <pc:chgData name="Nicolás Rodríguez Uribe" userId="743eddab-4d2c-4c93-bdc4-e21608900313" providerId="ADAL" clId="{6FC70D9D-05F7-4B57-AC38-A4AF50D57FD2}" dt="2023-12-14T18:14:19.190" v="1733" actId="20577"/>
        <pc:sldMkLst>
          <pc:docMk/>
          <pc:sldMk cId="175557207" sldId="297"/>
        </pc:sldMkLst>
        <pc:spChg chg="mod">
          <ac:chgData name="Nicolás Rodríguez Uribe" userId="743eddab-4d2c-4c93-bdc4-e21608900313" providerId="ADAL" clId="{6FC70D9D-05F7-4B57-AC38-A4AF50D57FD2}" dt="2023-12-14T18:14:19.190" v="1733" actId="20577"/>
          <ac:spMkLst>
            <pc:docMk/>
            <pc:sldMk cId="175557207" sldId="297"/>
            <ac:spMk id="5" creationId="{CA4367EF-420F-8AB9-B445-DF046B536613}"/>
          </ac:spMkLst>
        </pc:spChg>
      </pc:sldChg>
      <pc:sldChg chg="modSp add mod">
        <pc:chgData name="Nicolás Rodríguez Uribe" userId="743eddab-4d2c-4c93-bdc4-e21608900313" providerId="ADAL" clId="{6FC70D9D-05F7-4B57-AC38-A4AF50D57FD2}" dt="2023-12-14T18:17:15.336" v="1792" actId="20577"/>
        <pc:sldMkLst>
          <pc:docMk/>
          <pc:sldMk cId="745005685" sldId="298"/>
        </pc:sldMkLst>
        <pc:spChg chg="mod">
          <ac:chgData name="Nicolás Rodríguez Uribe" userId="743eddab-4d2c-4c93-bdc4-e21608900313" providerId="ADAL" clId="{6FC70D9D-05F7-4B57-AC38-A4AF50D57FD2}" dt="2023-12-14T18:17:15.336" v="1792" actId="20577"/>
          <ac:spMkLst>
            <pc:docMk/>
            <pc:sldMk cId="745005685" sldId="298"/>
            <ac:spMk id="5" creationId="{CA4367EF-420F-8AB9-B445-DF046B536613}"/>
          </ac:spMkLst>
        </pc:spChg>
      </pc:sldChg>
      <pc:sldChg chg="addSp delSp modSp add mod">
        <pc:chgData name="Nicolás Rodríguez Uribe" userId="743eddab-4d2c-4c93-bdc4-e21608900313" providerId="ADAL" clId="{6FC70D9D-05F7-4B57-AC38-A4AF50D57FD2}" dt="2023-12-14T18:21:39.399" v="1827" actId="478"/>
        <pc:sldMkLst>
          <pc:docMk/>
          <pc:sldMk cId="625827932" sldId="299"/>
        </pc:sldMkLst>
        <pc:spChg chg="del mod">
          <ac:chgData name="Nicolás Rodríguez Uribe" userId="743eddab-4d2c-4c93-bdc4-e21608900313" providerId="ADAL" clId="{6FC70D9D-05F7-4B57-AC38-A4AF50D57FD2}" dt="2023-12-14T18:19:37.329" v="1812" actId="478"/>
          <ac:spMkLst>
            <pc:docMk/>
            <pc:sldMk cId="625827932" sldId="299"/>
            <ac:spMk id="3" creationId="{3FF70201-1D4C-41DC-ADA7-D159865ECB42}"/>
          </ac:spMkLst>
        </pc:spChg>
        <pc:spChg chg="mod">
          <ac:chgData name="Nicolás Rodríguez Uribe" userId="743eddab-4d2c-4c93-bdc4-e21608900313" providerId="ADAL" clId="{6FC70D9D-05F7-4B57-AC38-A4AF50D57FD2}" dt="2023-12-14T18:21:22.644" v="1823" actId="1076"/>
          <ac:spMkLst>
            <pc:docMk/>
            <pc:sldMk cId="625827932" sldId="299"/>
            <ac:spMk id="5" creationId="{CA4367EF-420F-8AB9-B445-DF046B536613}"/>
          </ac:spMkLst>
        </pc:spChg>
        <pc:picChg chg="add mod">
          <ac:chgData name="Nicolás Rodríguez Uribe" userId="743eddab-4d2c-4c93-bdc4-e21608900313" providerId="ADAL" clId="{6FC70D9D-05F7-4B57-AC38-A4AF50D57FD2}" dt="2023-12-14T18:19:46.991" v="1814" actId="1076"/>
          <ac:picMkLst>
            <pc:docMk/>
            <pc:sldMk cId="625827932" sldId="299"/>
            <ac:picMk id="7170" creationId="{3911CF3A-5424-290C-2C33-487E6F5A15EF}"/>
          </ac:picMkLst>
        </pc:picChg>
        <pc:picChg chg="add mod">
          <ac:chgData name="Nicolás Rodríguez Uribe" userId="743eddab-4d2c-4c93-bdc4-e21608900313" providerId="ADAL" clId="{6FC70D9D-05F7-4B57-AC38-A4AF50D57FD2}" dt="2023-12-14T18:20:42.469" v="1818" actId="1076"/>
          <ac:picMkLst>
            <pc:docMk/>
            <pc:sldMk cId="625827932" sldId="299"/>
            <ac:picMk id="7172" creationId="{AE566BAE-D6FD-A1A6-921B-A0DCA5039A8E}"/>
          </ac:picMkLst>
        </pc:picChg>
        <pc:picChg chg="add del mod">
          <ac:chgData name="Nicolás Rodríguez Uribe" userId="743eddab-4d2c-4c93-bdc4-e21608900313" providerId="ADAL" clId="{6FC70D9D-05F7-4B57-AC38-A4AF50D57FD2}" dt="2023-12-14T18:21:39.399" v="1827" actId="478"/>
          <ac:picMkLst>
            <pc:docMk/>
            <pc:sldMk cId="625827932" sldId="299"/>
            <ac:picMk id="7174" creationId="{9D173DB4-BD14-D824-ADD8-F5BBE976A48E}"/>
          </ac:picMkLst>
        </pc:picChg>
      </pc:sldChg>
      <pc:sldChg chg="modSp add mod ord">
        <pc:chgData name="Nicolás Rodríguez Uribe" userId="743eddab-4d2c-4c93-bdc4-e21608900313" providerId="ADAL" clId="{6FC70D9D-05F7-4B57-AC38-A4AF50D57FD2}" dt="2023-12-14T18:22:15.457" v="1839" actId="20577"/>
        <pc:sldMkLst>
          <pc:docMk/>
          <pc:sldMk cId="1481405950" sldId="300"/>
        </pc:sldMkLst>
        <pc:spChg chg="mod">
          <ac:chgData name="Nicolás Rodríguez Uribe" userId="743eddab-4d2c-4c93-bdc4-e21608900313" providerId="ADAL" clId="{6FC70D9D-05F7-4B57-AC38-A4AF50D57FD2}" dt="2023-12-14T18:22:15.457" v="1839" actId="20577"/>
          <ac:spMkLst>
            <pc:docMk/>
            <pc:sldMk cId="1481405950" sldId="300"/>
            <ac:spMk id="5" creationId="{CA4367EF-420F-8AB9-B445-DF046B536613}"/>
          </ac:spMkLst>
        </pc:spChg>
      </pc:sldChg>
      <pc:sldChg chg="modSp add mod">
        <pc:chgData name="Nicolás Rodríguez Uribe" userId="743eddab-4d2c-4c93-bdc4-e21608900313" providerId="ADAL" clId="{6FC70D9D-05F7-4B57-AC38-A4AF50D57FD2}" dt="2023-12-15T09:51:56.481" v="1914" actId="6549"/>
        <pc:sldMkLst>
          <pc:docMk/>
          <pc:sldMk cId="2438001761" sldId="301"/>
        </pc:sldMkLst>
        <pc:spChg chg="mod">
          <ac:chgData name="Nicolás Rodríguez Uribe" userId="743eddab-4d2c-4c93-bdc4-e21608900313" providerId="ADAL" clId="{6FC70D9D-05F7-4B57-AC38-A4AF50D57FD2}" dt="2023-12-15T09:51:56.481" v="1914" actId="6549"/>
          <ac:spMkLst>
            <pc:docMk/>
            <pc:sldMk cId="2438001761" sldId="301"/>
            <ac:spMk id="5" creationId="{CA4367EF-420F-8AB9-B445-DF046B536613}"/>
          </ac:spMkLst>
        </pc:spChg>
      </pc:sldChg>
      <pc:sldChg chg="modSp add mod">
        <pc:chgData name="Nicolás Rodríguez Uribe" userId="743eddab-4d2c-4c93-bdc4-e21608900313" providerId="ADAL" clId="{6FC70D9D-05F7-4B57-AC38-A4AF50D57FD2}" dt="2023-12-15T09:52:41.043" v="1917" actId="113"/>
        <pc:sldMkLst>
          <pc:docMk/>
          <pc:sldMk cId="3663983864" sldId="302"/>
        </pc:sldMkLst>
        <pc:spChg chg="mod">
          <ac:chgData name="Nicolás Rodríguez Uribe" userId="743eddab-4d2c-4c93-bdc4-e21608900313" providerId="ADAL" clId="{6FC70D9D-05F7-4B57-AC38-A4AF50D57FD2}" dt="2023-12-15T09:52:41.043" v="1917" actId="113"/>
          <ac:spMkLst>
            <pc:docMk/>
            <pc:sldMk cId="3663983864" sldId="302"/>
            <ac:spMk id="5" creationId="{CA4367EF-420F-8AB9-B445-DF046B536613}"/>
          </ac:spMkLst>
        </pc:spChg>
      </pc:sldChg>
      <pc:sldChg chg="modSp add mod">
        <pc:chgData name="Nicolás Rodríguez Uribe" userId="743eddab-4d2c-4c93-bdc4-e21608900313" providerId="ADAL" clId="{6FC70D9D-05F7-4B57-AC38-A4AF50D57FD2}" dt="2023-12-15T09:55:57.953" v="2029" actId="113"/>
        <pc:sldMkLst>
          <pc:docMk/>
          <pc:sldMk cId="3427843713" sldId="303"/>
        </pc:sldMkLst>
        <pc:spChg chg="mod">
          <ac:chgData name="Nicolás Rodríguez Uribe" userId="743eddab-4d2c-4c93-bdc4-e21608900313" providerId="ADAL" clId="{6FC70D9D-05F7-4B57-AC38-A4AF50D57FD2}" dt="2023-12-15T09:55:57.953" v="2029" actId="113"/>
          <ac:spMkLst>
            <pc:docMk/>
            <pc:sldMk cId="3427843713" sldId="303"/>
            <ac:spMk id="5" creationId="{CA4367EF-420F-8AB9-B445-DF046B536613}"/>
          </ac:spMkLst>
        </pc:spChg>
      </pc:sldChg>
      <pc:sldChg chg="addSp modSp add mod ord">
        <pc:chgData name="Nicolás Rodríguez Uribe" userId="743eddab-4d2c-4c93-bdc4-e21608900313" providerId="ADAL" clId="{6FC70D9D-05F7-4B57-AC38-A4AF50D57FD2}" dt="2023-12-15T10:02:02.696" v="2076" actId="1076"/>
        <pc:sldMkLst>
          <pc:docMk/>
          <pc:sldMk cId="1832456913" sldId="304"/>
        </pc:sldMkLst>
        <pc:spChg chg="add mod">
          <ac:chgData name="Nicolás Rodríguez Uribe" userId="743eddab-4d2c-4c93-bdc4-e21608900313" providerId="ADAL" clId="{6FC70D9D-05F7-4B57-AC38-A4AF50D57FD2}" dt="2023-12-15T10:02:02.696" v="2076" actId="1076"/>
          <ac:spMkLst>
            <pc:docMk/>
            <pc:sldMk cId="1832456913" sldId="304"/>
            <ac:spMk id="4" creationId="{069B4996-EB04-E1ED-7D2D-EC74534CDAA2}"/>
          </ac:spMkLst>
        </pc:spChg>
      </pc:sldChg>
    </pc:docChg>
  </pc:docChgLst>
  <pc:docChgLst>
    <pc:chgData name="Nicolás Rodríguez Uribe" userId="743eddab-4d2c-4c93-bdc4-e21608900313" providerId="ADAL" clId="{C6AB4CBA-52BC-4F4C-A239-5B3F711D37A2}"/>
    <pc:docChg chg="undo custSel delSld modSld">
      <pc:chgData name="Nicolás Rodríguez Uribe" userId="743eddab-4d2c-4c93-bdc4-e21608900313" providerId="ADAL" clId="{C6AB4CBA-52BC-4F4C-A239-5B3F711D37A2}" dt="2023-12-10T20:33:39.063" v="22" actId="6549"/>
      <pc:docMkLst>
        <pc:docMk/>
      </pc:docMkLst>
      <pc:sldChg chg="modSp mod">
        <pc:chgData name="Nicolás Rodríguez Uribe" userId="743eddab-4d2c-4c93-bdc4-e21608900313" providerId="ADAL" clId="{C6AB4CBA-52BC-4F4C-A239-5B3F711D37A2}" dt="2023-12-10T20:33:39.063" v="22" actId="6549"/>
        <pc:sldMkLst>
          <pc:docMk/>
          <pc:sldMk cId="2047059153" sldId="257"/>
        </pc:sldMkLst>
        <pc:spChg chg="mod">
          <ac:chgData name="Nicolás Rodríguez Uribe" userId="743eddab-4d2c-4c93-bdc4-e21608900313" providerId="ADAL" clId="{C6AB4CBA-52BC-4F4C-A239-5B3F711D37A2}" dt="2023-12-10T20:33:39.063" v="22" actId="6549"/>
          <ac:spMkLst>
            <pc:docMk/>
            <pc:sldMk cId="2047059153" sldId="257"/>
            <ac:spMk id="5" creationId="{CA4367EF-420F-8AB9-B445-DF046B536613}"/>
          </ac:spMkLst>
        </pc:spChg>
      </pc:sldChg>
      <pc:sldChg chg="del">
        <pc:chgData name="Nicolás Rodríguez Uribe" userId="743eddab-4d2c-4c93-bdc4-e21608900313" providerId="ADAL" clId="{C6AB4CBA-52BC-4F4C-A239-5B3F711D37A2}" dt="2023-12-10T20:32:37.772" v="0" actId="47"/>
        <pc:sldMkLst>
          <pc:docMk/>
          <pc:sldMk cId="2734335316" sldId="258"/>
        </pc:sldMkLst>
      </pc:sldChg>
      <pc:sldChg chg="del">
        <pc:chgData name="Nicolás Rodríguez Uribe" userId="743eddab-4d2c-4c93-bdc4-e21608900313" providerId="ADAL" clId="{C6AB4CBA-52BC-4F4C-A239-5B3F711D37A2}" dt="2023-12-10T20:32:37.772" v="0" actId="47"/>
        <pc:sldMkLst>
          <pc:docMk/>
          <pc:sldMk cId="1470456026" sldId="259"/>
        </pc:sldMkLst>
      </pc:sldChg>
      <pc:sldChg chg="del">
        <pc:chgData name="Nicolás Rodríguez Uribe" userId="743eddab-4d2c-4c93-bdc4-e21608900313" providerId="ADAL" clId="{C6AB4CBA-52BC-4F4C-A239-5B3F711D37A2}" dt="2023-12-10T20:32:37.772" v="0" actId="47"/>
        <pc:sldMkLst>
          <pc:docMk/>
          <pc:sldMk cId="688925513" sldId="260"/>
        </pc:sldMkLst>
      </pc:sldChg>
      <pc:sldChg chg="del">
        <pc:chgData name="Nicolás Rodríguez Uribe" userId="743eddab-4d2c-4c93-bdc4-e21608900313" providerId="ADAL" clId="{C6AB4CBA-52BC-4F4C-A239-5B3F711D37A2}" dt="2023-12-10T20:32:37.772" v="0" actId="47"/>
        <pc:sldMkLst>
          <pc:docMk/>
          <pc:sldMk cId="2663683325" sldId="261"/>
        </pc:sldMkLst>
      </pc:sldChg>
      <pc:sldChg chg="del">
        <pc:chgData name="Nicolás Rodríguez Uribe" userId="743eddab-4d2c-4c93-bdc4-e21608900313" providerId="ADAL" clId="{C6AB4CBA-52BC-4F4C-A239-5B3F711D37A2}" dt="2023-12-10T20:32:37.772" v="0" actId="47"/>
        <pc:sldMkLst>
          <pc:docMk/>
          <pc:sldMk cId="2597711926" sldId="262"/>
        </pc:sldMkLst>
      </pc:sldChg>
      <pc:sldChg chg="del">
        <pc:chgData name="Nicolás Rodríguez Uribe" userId="743eddab-4d2c-4c93-bdc4-e21608900313" providerId="ADAL" clId="{C6AB4CBA-52BC-4F4C-A239-5B3F711D37A2}" dt="2023-12-10T20:32:37.772" v="0" actId="47"/>
        <pc:sldMkLst>
          <pc:docMk/>
          <pc:sldMk cId="3321161837" sldId="263"/>
        </pc:sldMkLst>
      </pc:sldChg>
      <pc:sldChg chg="del">
        <pc:chgData name="Nicolás Rodríguez Uribe" userId="743eddab-4d2c-4c93-bdc4-e21608900313" providerId="ADAL" clId="{C6AB4CBA-52BC-4F4C-A239-5B3F711D37A2}" dt="2023-12-10T20:32:37.772" v="0" actId="47"/>
        <pc:sldMkLst>
          <pc:docMk/>
          <pc:sldMk cId="3088834956" sldId="264"/>
        </pc:sldMkLst>
      </pc:sldChg>
      <pc:sldChg chg="del">
        <pc:chgData name="Nicolás Rodríguez Uribe" userId="743eddab-4d2c-4c93-bdc4-e21608900313" providerId="ADAL" clId="{C6AB4CBA-52BC-4F4C-A239-5B3F711D37A2}" dt="2023-12-10T20:32:37.772" v="0" actId="47"/>
        <pc:sldMkLst>
          <pc:docMk/>
          <pc:sldMk cId="2652497268" sldId="265"/>
        </pc:sldMkLst>
      </pc:sldChg>
      <pc:sldChg chg="del">
        <pc:chgData name="Nicolás Rodríguez Uribe" userId="743eddab-4d2c-4c93-bdc4-e21608900313" providerId="ADAL" clId="{C6AB4CBA-52BC-4F4C-A239-5B3F711D37A2}" dt="2023-12-10T20:32:37.772" v="0" actId="47"/>
        <pc:sldMkLst>
          <pc:docMk/>
          <pc:sldMk cId="3904751949" sldId="266"/>
        </pc:sldMkLst>
      </pc:sldChg>
      <pc:sldChg chg="del">
        <pc:chgData name="Nicolás Rodríguez Uribe" userId="743eddab-4d2c-4c93-bdc4-e21608900313" providerId="ADAL" clId="{C6AB4CBA-52BC-4F4C-A239-5B3F711D37A2}" dt="2023-12-10T20:32:37.772" v="0" actId="47"/>
        <pc:sldMkLst>
          <pc:docMk/>
          <pc:sldMk cId="2764331994" sldId="267"/>
        </pc:sldMkLst>
      </pc:sldChg>
      <pc:sldChg chg="del">
        <pc:chgData name="Nicolás Rodríguez Uribe" userId="743eddab-4d2c-4c93-bdc4-e21608900313" providerId="ADAL" clId="{C6AB4CBA-52BC-4F4C-A239-5B3F711D37A2}" dt="2023-12-10T20:32:37.772" v="0" actId="47"/>
        <pc:sldMkLst>
          <pc:docMk/>
          <pc:sldMk cId="3624965748" sldId="269"/>
        </pc:sldMkLst>
      </pc:sldChg>
      <pc:sldChg chg="del">
        <pc:chgData name="Nicolás Rodríguez Uribe" userId="743eddab-4d2c-4c93-bdc4-e21608900313" providerId="ADAL" clId="{C6AB4CBA-52BC-4F4C-A239-5B3F711D37A2}" dt="2023-12-10T20:32:37.772" v="0" actId="47"/>
        <pc:sldMkLst>
          <pc:docMk/>
          <pc:sldMk cId="1972649456" sldId="270"/>
        </pc:sldMkLst>
      </pc:sldChg>
      <pc:sldChg chg="del">
        <pc:chgData name="Nicolás Rodríguez Uribe" userId="743eddab-4d2c-4c93-bdc4-e21608900313" providerId="ADAL" clId="{C6AB4CBA-52BC-4F4C-A239-5B3F711D37A2}" dt="2023-12-10T20:32:37.772" v="0" actId="47"/>
        <pc:sldMkLst>
          <pc:docMk/>
          <pc:sldMk cId="72266134" sldId="271"/>
        </pc:sldMkLst>
      </pc:sldChg>
      <pc:sldChg chg="del">
        <pc:chgData name="Nicolás Rodríguez Uribe" userId="743eddab-4d2c-4c93-bdc4-e21608900313" providerId="ADAL" clId="{C6AB4CBA-52BC-4F4C-A239-5B3F711D37A2}" dt="2023-12-10T20:32:37.772" v="0" actId="47"/>
        <pc:sldMkLst>
          <pc:docMk/>
          <pc:sldMk cId="1349558903" sldId="272"/>
        </pc:sldMkLst>
      </pc:sldChg>
      <pc:sldChg chg="del">
        <pc:chgData name="Nicolás Rodríguez Uribe" userId="743eddab-4d2c-4c93-bdc4-e21608900313" providerId="ADAL" clId="{C6AB4CBA-52BC-4F4C-A239-5B3F711D37A2}" dt="2023-12-10T20:32:37.772" v="0" actId="47"/>
        <pc:sldMkLst>
          <pc:docMk/>
          <pc:sldMk cId="2063157504" sldId="273"/>
        </pc:sldMkLst>
      </pc:sldChg>
      <pc:sldChg chg="del">
        <pc:chgData name="Nicolás Rodríguez Uribe" userId="743eddab-4d2c-4c93-bdc4-e21608900313" providerId="ADAL" clId="{C6AB4CBA-52BC-4F4C-A239-5B3F711D37A2}" dt="2023-12-10T20:32:37.772" v="0" actId="47"/>
        <pc:sldMkLst>
          <pc:docMk/>
          <pc:sldMk cId="940571075" sldId="274"/>
        </pc:sldMkLst>
      </pc:sldChg>
      <pc:sldChg chg="del">
        <pc:chgData name="Nicolás Rodríguez Uribe" userId="743eddab-4d2c-4c93-bdc4-e21608900313" providerId="ADAL" clId="{C6AB4CBA-52BC-4F4C-A239-5B3F711D37A2}" dt="2023-12-10T20:32:37.772" v="0" actId="47"/>
        <pc:sldMkLst>
          <pc:docMk/>
          <pc:sldMk cId="3798182116" sldId="275"/>
        </pc:sldMkLst>
      </pc:sldChg>
      <pc:sldChg chg="del">
        <pc:chgData name="Nicolás Rodríguez Uribe" userId="743eddab-4d2c-4c93-bdc4-e21608900313" providerId="ADAL" clId="{C6AB4CBA-52BC-4F4C-A239-5B3F711D37A2}" dt="2023-12-10T20:32:37.772" v="0" actId="47"/>
        <pc:sldMkLst>
          <pc:docMk/>
          <pc:sldMk cId="4240519041" sldId="276"/>
        </pc:sldMkLst>
      </pc:sldChg>
      <pc:sldChg chg="del">
        <pc:chgData name="Nicolás Rodríguez Uribe" userId="743eddab-4d2c-4c93-bdc4-e21608900313" providerId="ADAL" clId="{C6AB4CBA-52BC-4F4C-A239-5B3F711D37A2}" dt="2023-12-10T20:32:37.772" v="0" actId="47"/>
        <pc:sldMkLst>
          <pc:docMk/>
          <pc:sldMk cId="222466701" sldId="277"/>
        </pc:sldMkLst>
      </pc:sldChg>
      <pc:sldChg chg="del">
        <pc:chgData name="Nicolás Rodríguez Uribe" userId="743eddab-4d2c-4c93-bdc4-e21608900313" providerId="ADAL" clId="{C6AB4CBA-52BC-4F4C-A239-5B3F711D37A2}" dt="2023-12-10T20:32:37.772" v="0" actId="47"/>
        <pc:sldMkLst>
          <pc:docMk/>
          <pc:sldMk cId="2167092075" sldId="278"/>
        </pc:sldMkLst>
      </pc:sldChg>
      <pc:sldChg chg="del">
        <pc:chgData name="Nicolás Rodríguez Uribe" userId="743eddab-4d2c-4c93-bdc4-e21608900313" providerId="ADAL" clId="{C6AB4CBA-52BC-4F4C-A239-5B3F711D37A2}" dt="2023-12-10T20:32:37.772" v="0" actId="47"/>
        <pc:sldMkLst>
          <pc:docMk/>
          <pc:sldMk cId="1044414247" sldId="279"/>
        </pc:sldMkLst>
      </pc:sldChg>
      <pc:sldChg chg="del">
        <pc:chgData name="Nicolás Rodríguez Uribe" userId="743eddab-4d2c-4c93-bdc4-e21608900313" providerId="ADAL" clId="{C6AB4CBA-52BC-4F4C-A239-5B3F711D37A2}" dt="2023-12-10T20:32:37.772" v="0" actId="47"/>
        <pc:sldMkLst>
          <pc:docMk/>
          <pc:sldMk cId="871044565" sldId="280"/>
        </pc:sldMkLst>
      </pc:sldChg>
      <pc:sldChg chg="del">
        <pc:chgData name="Nicolás Rodríguez Uribe" userId="743eddab-4d2c-4c93-bdc4-e21608900313" providerId="ADAL" clId="{C6AB4CBA-52BC-4F4C-A239-5B3F711D37A2}" dt="2023-12-10T20:32:37.772" v="0" actId="47"/>
        <pc:sldMkLst>
          <pc:docMk/>
          <pc:sldMk cId="362103022" sldId="281"/>
        </pc:sldMkLst>
      </pc:sldChg>
      <pc:sldChg chg="del">
        <pc:chgData name="Nicolás Rodríguez Uribe" userId="743eddab-4d2c-4c93-bdc4-e21608900313" providerId="ADAL" clId="{C6AB4CBA-52BC-4F4C-A239-5B3F711D37A2}" dt="2023-12-10T20:32:37.772" v="0" actId="47"/>
        <pc:sldMkLst>
          <pc:docMk/>
          <pc:sldMk cId="4049235138" sldId="282"/>
        </pc:sldMkLst>
      </pc:sldChg>
      <pc:sldChg chg="del">
        <pc:chgData name="Nicolás Rodríguez Uribe" userId="743eddab-4d2c-4c93-bdc4-e21608900313" providerId="ADAL" clId="{C6AB4CBA-52BC-4F4C-A239-5B3F711D37A2}" dt="2023-12-10T20:32:37.772" v="0" actId="47"/>
        <pc:sldMkLst>
          <pc:docMk/>
          <pc:sldMk cId="4132345717" sldId="283"/>
        </pc:sldMkLst>
      </pc:sldChg>
      <pc:sldChg chg="del">
        <pc:chgData name="Nicolás Rodríguez Uribe" userId="743eddab-4d2c-4c93-bdc4-e21608900313" providerId="ADAL" clId="{C6AB4CBA-52BC-4F4C-A239-5B3F711D37A2}" dt="2023-12-10T20:32:37.772" v="0" actId="47"/>
        <pc:sldMkLst>
          <pc:docMk/>
          <pc:sldMk cId="2874041291" sldId="28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7702EC-E07C-461F-9AE8-5D13CA0BA2CF}" type="datetimeFigureOut">
              <a:rPr lang="es-ES" smtClean="0"/>
              <a:t>15/12/2023</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43F779-D5B0-4629-AB7B-680D4D369FE4}" type="slidenum">
              <a:rPr lang="es-ES" smtClean="0"/>
              <a:t>‹#›</a:t>
            </a:fld>
            <a:endParaRPr lang="es-ES"/>
          </a:p>
        </p:txBody>
      </p:sp>
    </p:spTree>
    <p:extLst>
      <p:ext uri="{BB962C8B-B14F-4D97-AF65-F5344CB8AC3E}">
        <p14:creationId xmlns:p14="http://schemas.microsoft.com/office/powerpoint/2010/main" val="252476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3</a:t>
            </a:fld>
            <a:endParaRPr lang="es-ES"/>
          </a:p>
        </p:txBody>
      </p:sp>
    </p:spTree>
    <p:extLst>
      <p:ext uri="{BB962C8B-B14F-4D97-AF65-F5344CB8AC3E}">
        <p14:creationId xmlns:p14="http://schemas.microsoft.com/office/powerpoint/2010/main" val="28638494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13</a:t>
            </a:fld>
            <a:endParaRPr lang="es-ES"/>
          </a:p>
        </p:txBody>
      </p:sp>
    </p:spTree>
    <p:extLst>
      <p:ext uri="{BB962C8B-B14F-4D97-AF65-F5344CB8AC3E}">
        <p14:creationId xmlns:p14="http://schemas.microsoft.com/office/powerpoint/2010/main" val="3069673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14</a:t>
            </a:fld>
            <a:endParaRPr lang="es-ES"/>
          </a:p>
        </p:txBody>
      </p:sp>
    </p:spTree>
    <p:extLst>
      <p:ext uri="{BB962C8B-B14F-4D97-AF65-F5344CB8AC3E}">
        <p14:creationId xmlns:p14="http://schemas.microsoft.com/office/powerpoint/2010/main" val="6654108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15</a:t>
            </a:fld>
            <a:endParaRPr lang="es-ES"/>
          </a:p>
        </p:txBody>
      </p:sp>
    </p:spTree>
    <p:extLst>
      <p:ext uri="{BB962C8B-B14F-4D97-AF65-F5344CB8AC3E}">
        <p14:creationId xmlns:p14="http://schemas.microsoft.com/office/powerpoint/2010/main" val="18892268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16</a:t>
            </a:fld>
            <a:endParaRPr lang="es-ES"/>
          </a:p>
        </p:txBody>
      </p:sp>
    </p:spTree>
    <p:extLst>
      <p:ext uri="{BB962C8B-B14F-4D97-AF65-F5344CB8AC3E}">
        <p14:creationId xmlns:p14="http://schemas.microsoft.com/office/powerpoint/2010/main" val="24413476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17</a:t>
            </a:fld>
            <a:endParaRPr lang="es-ES"/>
          </a:p>
        </p:txBody>
      </p:sp>
    </p:spTree>
    <p:extLst>
      <p:ext uri="{BB962C8B-B14F-4D97-AF65-F5344CB8AC3E}">
        <p14:creationId xmlns:p14="http://schemas.microsoft.com/office/powerpoint/2010/main" val="28889094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18</a:t>
            </a:fld>
            <a:endParaRPr lang="es-ES"/>
          </a:p>
        </p:txBody>
      </p:sp>
    </p:spTree>
    <p:extLst>
      <p:ext uri="{BB962C8B-B14F-4D97-AF65-F5344CB8AC3E}">
        <p14:creationId xmlns:p14="http://schemas.microsoft.com/office/powerpoint/2010/main" val="34773791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19</a:t>
            </a:fld>
            <a:endParaRPr lang="es-ES"/>
          </a:p>
        </p:txBody>
      </p:sp>
    </p:spTree>
    <p:extLst>
      <p:ext uri="{BB962C8B-B14F-4D97-AF65-F5344CB8AC3E}">
        <p14:creationId xmlns:p14="http://schemas.microsoft.com/office/powerpoint/2010/main" val="41240454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20</a:t>
            </a:fld>
            <a:endParaRPr lang="es-ES"/>
          </a:p>
        </p:txBody>
      </p:sp>
    </p:spTree>
    <p:extLst>
      <p:ext uri="{BB962C8B-B14F-4D97-AF65-F5344CB8AC3E}">
        <p14:creationId xmlns:p14="http://schemas.microsoft.com/office/powerpoint/2010/main" val="42357827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21</a:t>
            </a:fld>
            <a:endParaRPr lang="es-ES"/>
          </a:p>
        </p:txBody>
      </p:sp>
    </p:spTree>
    <p:extLst>
      <p:ext uri="{BB962C8B-B14F-4D97-AF65-F5344CB8AC3E}">
        <p14:creationId xmlns:p14="http://schemas.microsoft.com/office/powerpoint/2010/main" val="2190505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22</a:t>
            </a:fld>
            <a:endParaRPr lang="es-ES"/>
          </a:p>
        </p:txBody>
      </p:sp>
    </p:spTree>
    <p:extLst>
      <p:ext uri="{BB962C8B-B14F-4D97-AF65-F5344CB8AC3E}">
        <p14:creationId xmlns:p14="http://schemas.microsoft.com/office/powerpoint/2010/main" val="2814614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4</a:t>
            </a:fld>
            <a:endParaRPr lang="es-ES"/>
          </a:p>
        </p:txBody>
      </p:sp>
    </p:spTree>
    <p:extLst>
      <p:ext uri="{BB962C8B-B14F-4D97-AF65-F5344CB8AC3E}">
        <p14:creationId xmlns:p14="http://schemas.microsoft.com/office/powerpoint/2010/main" val="5320149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23</a:t>
            </a:fld>
            <a:endParaRPr lang="es-ES"/>
          </a:p>
        </p:txBody>
      </p:sp>
    </p:spTree>
    <p:extLst>
      <p:ext uri="{BB962C8B-B14F-4D97-AF65-F5344CB8AC3E}">
        <p14:creationId xmlns:p14="http://schemas.microsoft.com/office/powerpoint/2010/main" val="7913406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24</a:t>
            </a:fld>
            <a:endParaRPr lang="es-ES"/>
          </a:p>
        </p:txBody>
      </p:sp>
    </p:spTree>
    <p:extLst>
      <p:ext uri="{BB962C8B-B14F-4D97-AF65-F5344CB8AC3E}">
        <p14:creationId xmlns:p14="http://schemas.microsoft.com/office/powerpoint/2010/main" val="16893206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26</a:t>
            </a:fld>
            <a:endParaRPr lang="es-ES"/>
          </a:p>
        </p:txBody>
      </p:sp>
    </p:spTree>
    <p:extLst>
      <p:ext uri="{BB962C8B-B14F-4D97-AF65-F5344CB8AC3E}">
        <p14:creationId xmlns:p14="http://schemas.microsoft.com/office/powerpoint/2010/main" val="39962318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27</a:t>
            </a:fld>
            <a:endParaRPr lang="es-ES"/>
          </a:p>
        </p:txBody>
      </p:sp>
    </p:spTree>
    <p:extLst>
      <p:ext uri="{BB962C8B-B14F-4D97-AF65-F5344CB8AC3E}">
        <p14:creationId xmlns:p14="http://schemas.microsoft.com/office/powerpoint/2010/main" val="8297499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28</a:t>
            </a:fld>
            <a:endParaRPr lang="es-ES"/>
          </a:p>
        </p:txBody>
      </p:sp>
    </p:spTree>
    <p:extLst>
      <p:ext uri="{BB962C8B-B14F-4D97-AF65-F5344CB8AC3E}">
        <p14:creationId xmlns:p14="http://schemas.microsoft.com/office/powerpoint/2010/main" val="28919316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30</a:t>
            </a:fld>
            <a:endParaRPr lang="es-ES"/>
          </a:p>
        </p:txBody>
      </p:sp>
    </p:spTree>
    <p:extLst>
      <p:ext uri="{BB962C8B-B14F-4D97-AF65-F5344CB8AC3E}">
        <p14:creationId xmlns:p14="http://schemas.microsoft.com/office/powerpoint/2010/main" val="38363116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31</a:t>
            </a:fld>
            <a:endParaRPr lang="es-ES"/>
          </a:p>
        </p:txBody>
      </p:sp>
    </p:spTree>
    <p:extLst>
      <p:ext uri="{BB962C8B-B14F-4D97-AF65-F5344CB8AC3E}">
        <p14:creationId xmlns:p14="http://schemas.microsoft.com/office/powerpoint/2010/main" val="12397504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32</a:t>
            </a:fld>
            <a:endParaRPr lang="es-ES"/>
          </a:p>
        </p:txBody>
      </p:sp>
    </p:spTree>
    <p:extLst>
      <p:ext uri="{BB962C8B-B14F-4D97-AF65-F5344CB8AC3E}">
        <p14:creationId xmlns:p14="http://schemas.microsoft.com/office/powerpoint/2010/main" val="24440820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33</a:t>
            </a:fld>
            <a:endParaRPr lang="es-ES"/>
          </a:p>
        </p:txBody>
      </p:sp>
    </p:spTree>
    <p:extLst>
      <p:ext uri="{BB962C8B-B14F-4D97-AF65-F5344CB8AC3E}">
        <p14:creationId xmlns:p14="http://schemas.microsoft.com/office/powerpoint/2010/main" val="25330533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34</a:t>
            </a:fld>
            <a:endParaRPr lang="es-ES"/>
          </a:p>
        </p:txBody>
      </p:sp>
    </p:spTree>
    <p:extLst>
      <p:ext uri="{BB962C8B-B14F-4D97-AF65-F5344CB8AC3E}">
        <p14:creationId xmlns:p14="http://schemas.microsoft.com/office/powerpoint/2010/main" val="510937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5</a:t>
            </a:fld>
            <a:endParaRPr lang="es-ES"/>
          </a:p>
        </p:txBody>
      </p:sp>
    </p:spTree>
    <p:extLst>
      <p:ext uri="{BB962C8B-B14F-4D97-AF65-F5344CB8AC3E}">
        <p14:creationId xmlns:p14="http://schemas.microsoft.com/office/powerpoint/2010/main" val="1865975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35</a:t>
            </a:fld>
            <a:endParaRPr lang="es-ES"/>
          </a:p>
        </p:txBody>
      </p:sp>
    </p:spTree>
    <p:extLst>
      <p:ext uri="{BB962C8B-B14F-4D97-AF65-F5344CB8AC3E}">
        <p14:creationId xmlns:p14="http://schemas.microsoft.com/office/powerpoint/2010/main" val="23976198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36</a:t>
            </a:fld>
            <a:endParaRPr lang="es-ES"/>
          </a:p>
        </p:txBody>
      </p:sp>
    </p:spTree>
    <p:extLst>
      <p:ext uri="{BB962C8B-B14F-4D97-AF65-F5344CB8AC3E}">
        <p14:creationId xmlns:p14="http://schemas.microsoft.com/office/powerpoint/2010/main" val="36825142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37</a:t>
            </a:fld>
            <a:endParaRPr lang="es-ES"/>
          </a:p>
        </p:txBody>
      </p:sp>
    </p:spTree>
    <p:extLst>
      <p:ext uri="{BB962C8B-B14F-4D97-AF65-F5344CB8AC3E}">
        <p14:creationId xmlns:p14="http://schemas.microsoft.com/office/powerpoint/2010/main" val="23090705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38</a:t>
            </a:fld>
            <a:endParaRPr lang="es-ES"/>
          </a:p>
        </p:txBody>
      </p:sp>
    </p:spTree>
    <p:extLst>
      <p:ext uri="{BB962C8B-B14F-4D97-AF65-F5344CB8AC3E}">
        <p14:creationId xmlns:p14="http://schemas.microsoft.com/office/powerpoint/2010/main" val="1552390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39</a:t>
            </a:fld>
            <a:endParaRPr lang="es-ES"/>
          </a:p>
        </p:txBody>
      </p:sp>
    </p:spTree>
    <p:extLst>
      <p:ext uri="{BB962C8B-B14F-4D97-AF65-F5344CB8AC3E}">
        <p14:creationId xmlns:p14="http://schemas.microsoft.com/office/powerpoint/2010/main" val="39779611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40</a:t>
            </a:fld>
            <a:endParaRPr lang="es-ES"/>
          </a:p>
        </p:txBody>
      </p:sp>
    </p:spTree>
    <p:extLst>
      <p:ext uri="{BB962C8B-B14F-4D97-AF65-F5344CB8AC3E}">
        <p14:creationId xmlns:p14="http://schemas.microsoft.com/office/powerpoint/2010/main" val="140692590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41</a:t>
            </a:fld>
            <a:endParaRPr lang="es-ES"/>
          </a:p>
        </p:txBody>
      </p:sp>
    </p:spTree>
    <p:extLst>
      <p:ext uri="{BB962C8B-B14F-4D97-AF65-F5344CB8AC3E}">
        <p14:creationId xmlns:p14="http://schemas.microsoft.com/office/powerpoint/2010/main" val="31455483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42</a:t>
            </a:fld>
            <a:endParaRPr lang="es-ES"/>
          </a:p>
        </p:txBody>
      </p:sp>
    </p:spTree>
    <p:extLst>
      <p:ext uri="{BB962C8B-B14F-4D97-AF65-F5344CB8AC3E}">
        <p14:creationId xmlns:p14="http://schemas.microsoft.com/office/powerpoint/2010/main" val="11299820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43</a:t>
            </a:fld>
            <a:endParaRPr lang="es-ES"/>
          </a:p>
        </p:txBody>
      </p:sp>
    </p:spTree>
    <p:extLst>
      <p:ext uri="{BB962C8B-B14F-4D97-AF65-F5344CB8AC3E}">
        <p14:creationId xmlns:p14="http://schemas.microsoft.com/office/powerpoint/2010/main" val="304411729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44</a:t>
            </a:fld>
            <a:endParaRPr lang="es-ES"/>
          </a:p>
        </p:txBody>
      </p:sp>
    </p:spTree>
    <p:extLst>
      <p:ext uri="{BB962C8B-B14F-4D97-AF65-F5344CB8AC3E}">
        <p14:creationId xmlns:p14="http://schemas.microsoft.com/office/powerpoint/2010/main" val="422850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6</a:t>
            </a:fld>
            <a:endParaRPr lang="es-ES"/>
          </a:p>
        </p:txBody>
      </p:sp>
    </p:spTree>
    <p:extLst>
      <p:ext uri="{BB962C8B-B14F-4D97-AF65-F5344CB8AC3E}">
        <p14:creationId xmlns:p14="http://schemas.microsoft.com/office/powerpoint/2010/main" val="261796844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45</a:t>
            </a:fld>
            <a:endParaRPr lang="es-ES"/>
          </a:p>
        </p:txBody>
      </p:sp>
    </p:spTree>
    <p:extLst>
      <p:ext uri="{BB962C8B-B14F-4D97-AF65-F5344CB8AC3E}">
        <p14:creationId xmlns:p14="http://schemas.microsoft.com/office/powerpoint/2010/main" val="418987660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46</a:t>
            </a:fld>
            <a:endParaRPr lang="es-ES"/>
          </a:p>
        </p:txBody>
      </p:sp>
    </p:spTree>
    <p:extLst>
      <p:ext uri="{BB962C8B-B14F-4D97-AF65-F5344CB8AC3E}">
        <p14:creationId xmlns:p14="http://schemas.microsoft.com/office/powerpoint/2010/main" val="367676234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47</a:t>
            </a:fld>
            <a:endParaRPr lang="es-ES"/>
          </a:p>
        </p:txBody>
      </p:sp>
    </p:spTree>
    <p:extLst>
      <p:ext uri="{BB962C8B-B14F-4D97-AF65-F5344CB8AC3E}">
        <p14:creationId xmlns:p14="http://schemas.microsoft.com/office/powerpoint/2010/main" val="38366772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48</a:t>
            </a:fld>
            <a:endParaRPr lang="es-ES"/>
          </a:p>
        </p:txBody>
      </p:sp>
    </p:spTree>
    <p:extLst>
      <p:ext uri="{BB962C8B-B14F-4D97-AF65-F5344CB8AC3E}">
        <p14:creationId xmlns:p14="http://schemas.microsoft.com/office/powerpoint/2010/main" val="1798040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7</a:t>
            </a:fld>
            <a:endParaRPr lang="es-ES"/>
          </a:p>
        </p:txBody>
      </p:sp>
    </p:spTree>
    <p:extLst>
      <p:ext uri="{BB962C8B-B14F-4D97-AF65-F5344CB8AC3E}">
        <p14:creationId xmlns:p14="http://schemas.microsoft.com/office/powerpoint/2010/main" val="1069965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9</a:t>
            </a:fld>
            <a:endParaRPr lang="es-ES"/>
          </a:p>
        </p:txBody>
      </p:sp>
    </p:spTree>
    <p:extLst>
      <p:ext uri="{BB962C8B-B14F-4D97-AF65-F5344CB8AC3E}">
        <p14:creationId xmlns:p14="http://schemas.microsoft.com/office/powerpoint/2010/main" val="2924369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10</a:t>
            </a:fld>
            <a:endParaRPr lang="es-ES"/>
          </a:p>
        </p:txBody>
      </p:sp>
    </p:spTree>
    <p:extLst>
      <p:ext uri="{BB962C8B-B14F-4D97-AF65-F5344CB8AC3E}">
        <p14:creationId xmlns:p14="http://schemas.microsoft.com/office/powerpoint/2010/main" val="808610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11</a:t>
            </a:fld>
            <a:endParaRPr lang="es-ES"/>
          </a:p>
        </p:txBody>
      </p:sp>
    </p:spTree>
    <p:extLst>
      <p:ext uri="{BB962C8B-B14F-4D97-AF65-F5344CB8AC3E}">
        <p14:creationId xmlns:p14="http://schemas.microsoft.com/office/powerpoint/2010/main" val="14386696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12</a:t>
            </a:fld>
            <a:endParaRPr lang="es-ES"/>
          </a:p>
        </p:txBody>
      </p:sp>
    </p:spTree>
    <p:extLst>
      <p:ext uri="{BB962C8B-B14F-4D97-AF65-F5344CB8AC3E}">
        <p14:creationId xmlns:p14="http://schemas.microsoft.com/office/powerpoint/2010/main" val="3282333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reserve="1">
  <p:cSld name="2_Title Slide">
    <p:spTree>
      <p:nvGrpSpPr>
        <p:cNvPr id="1" name=""/>
        <p:cNvGrpSpPr/>
        <p:nvPr/>
      </p:nvGrpSpPr>
      <p:grpSpPr>
        <a:xfrm>
          <a:off x="0" y="0"/>
          <a:ext cx="0" cy="0"/>
          <a:chOff x="0" y="0"/>
          <a:chExt cx="0" cy="0"/>
        </a:xfrm>
      </p:grpSpPr>
      <p:sp>
        <p:nvSpPr>
          <p:cNvPr id="75" name="PlaceHolder 1"/>
          <p:cNvSpPr>
            <a:spLocks noGrp="1"/>
          </p:cNvSpPr>
          <p:nvPr>
            <p:ph type="title"/>
          </p:nvPr>
        </p:nvSpPr>
        <p:spPr>
          <a:xfrm>
            <a:off x="261000" y="-32400"/>
            <a:ext cx="7707240" cy="1045080"/>
          </a:xfrm>
          <a:prstGeom prst="rect">
            <a:avLst/>
          </a:prstGeom>
          <a:noFill/>
          <a:ln w="0">
            <a:noFill/>
          </a:ln>
        </p:spPr>
        <p:txBody>
          <a:bodyPr lIns="0" tIns="0" rIns="0" bIns="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30" b="1" spc="-1">
                <a:solidFill>
                  <a:srgbClr val="C9211E"/>
                </a:solidFill>
                <a:latin typeface="Corbel"/>
              </a:rPr>
              <a:t>Click to edit the title text format</a:t>
            </a:r>
            <a:endParaRPr lang="en-US" sz="4000" b="0" strike="noStrike" spc="-1" dirty="0">
              <a:solidFill>
                <a:srgbClr val="4C4C4C"/>
              </a:solidFill>
              <a:latin typeface="Arial"/>
            </a:endParaRPr>
          </a:p>
        </p:txBody>
      </p:sp>
      <p:sp>
        <p:nvSpPr>
          <p:cNvPr id="76" name="PlaceHolder 2"/>
          <p:cNvSpPr>
            <a:spLocks noGrp="1"/>
          </p:cNvSpPr>
          <p:nvPr>
            <p:ph type="subTitle"/>
          </p:nvPr>
        </p:nvSpPr>
        <p:spPr>
          <a:xfrm>
            <a:off x="419040" y="1582560"/>
            <a:ext cx="11251680" cy="4589280"/>
          </a:xfrm>
          <a:prstGeom prst="rect">
            <a:avLst/>
          </a:prstGeom>
        </p:spPr>
        <p:txBody>
          <a:bodyPr lIns="0" tIns="0" rIns="0" bIns="0" anchor="ctr">
            <a:noAutofit/>
          </a:bodyPr>
          <a:lstStyle>
            <a:lvl1pPr>
              <a:defRPr sz="3600">
                <a:latin typeface="Söhne"/>
              </a:defRPr>
            </a:lvl1pPr>
          </a:lstStyle>
          <a:p>
            <a:pPr algn="ctr"/>
            <a:endParaRPr lang="es-ES" sz="3200" b="0" strike="noStrike" spc="-1" dirty="0">
              <a:latin typeface="Arial"/>
            </a:endParaRPr>
          </a:p>
        </p:txBody>
      </p:sp>
    </p:spTree>
    <p:extLst>
      <p:ext uri="{BB962C8B-B14F-4D97-AF65-F5344CB8AC3E}">
        <p14:creationId xmlns:p14="http://schemas.microsoft.com/office/powerpoint/2010/main" val="1824658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F8D0B-7D4B-E666-8770-B405641A4E7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7CB9693F-C037-2ED3-238C-59757025D7B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641DA11E-D207-634F-1812-FA49BA5F3F52}"/>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9C71BE-8CCC-3FD2-3770-AB54B87D1E87}"/>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6" name="Footer Placeholder 5">
            <a:extLst>
              <a:ext uri="{FF2B5EF4-FFF2-40B4-BE49-F238E27FC236}">
                <a16:creationId xmlns:a16="http://schemas.microsoft.com/office/drawing/2014/main" id="{3B2622D5-36C6-757A-387B-1A255AF61438}"/>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7" name="Slide Number Placeholder 6">
            <a:extLst>
              <a:ext uri="{FF2B5EF4-FFF2-40B4-BE49-F238E27FC236}">
                <a16:creationId xmlns:a16="http://schemas.microsoft.com/office/drawing/2014/main" id="{5BE50AB4-5925-1D12-BB30-61C87585C37D}"/>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2097521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98B80-6FB8-4A7B-9AE7-1A9B8F0E13D2}"/>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E524144E-F330-8DF6-B188-D57EF5025F45}"/>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C6D775CD-FF03-06C8-9E6A-DF0AA1944B23}"/>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27FD646A-D311-85B8-9B71-706570C1C67E}"/>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3985B12D-256D-B13A-FED2-7BDC044EF161}"/>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1860582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E6CED6-CBDC-6A37-56B8-59DE82781411}"/>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768150ED-655B-9BD2-AB90-6036CBBA3DFC}"/>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C244ED52-E73C-8B75-7148-F8769BC3704E}"/>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41C323D7-281F-1469-F5FF-5CAAF371C6BB}"/>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1F939D2C-2BCA-A1B3-7BDA-192D772F911F}"/>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3129779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Content">
    <p:spTree>
      <p:nvGrpSpPr>
        <p:cNvPr id="1" name=""/>
        <p:cNvGrpSpPr/>
        <p:nvPr/>
      </p:nvGrpSpPr>
      <p:grpSpPr>
        <a:xfrm>
          <a:off x="0" y="0"/>
          <a:ext cx="0" cy="0"/>
          <a:chOff x="0" y="0"/>
          <a:chExt cx="0" cy="0"/>
        </a:xfrm>
      </p:grpSpPr>
      <p:sp>
        <p:nvSpPr>
          <p:cNvPr id="533" name="PlaceHolder 1"/>
          <p:cNvSpPr>
            <a:spLocks noGrp="1"/>
          </p:cNvSpPr>
          <p:nvPr>
            <p:ph type="title"/>
          </p:nvPr>
        </p:nvSpPr>
        <p:spPr>
          <a:xfrm>
            <a:off x="266880" y="485640"/>
            <a:ext cx="10972320" cy="666360"/>
          </a:xfrm>
          <a:prstGeom prst="rect">
            <a:avLst/>
          </a:prstGeom>
        </p:spPr>
        <p:txBody>
          <a:bodyPr lIns="0" tIns="0" rIns="0" bIns="0" anchor="ctr">
            <a:noAutofit/>
          </a:bodyPr>
          <a:lstStyle/>
          <a:p>
            <a:endParaRPr lang="en-US" sz="4000" b="0" strike="noStrike" spc="-1">
              <a:solidFill>
                <a:srgbClr val="4C4C4C"/>
              </a:solidFill>
              <a:latin typeface="Arial"/>
            </a:endParaRPr>
          </a:p>
        </p:txBody>
      </p:sp>
      <p:sp>
        <p:nvSpPr>
          <p:cNvPr id="534" name="PlaceHolder 2"/>
          <p:cNvSpPr>
            <a:spLocks noGrp="1"/>
          </p:cNvSpPr>
          <p:nvPr>
            <p:ph type="body"/>
          </p:nvPr>
        </p:nvSpPr>
        <p:spPr>
          <a:xfrm>
            <a:off x="419040" y="1582560"/>
            <a:ext cx="11251680" cy="4589280"/>
          </a:xfrm>
          <a:prstGeom prst="rect">
            <a:avLst/>
          </a:prstGeom>
        </p:spPr>
        <p:txBody>
          <a:bodyPr lIns="0" tIns="0" rIns="0" bIns="0">
            <a:normAutofit/>
          </a:bodyPr>
          <a:lstStyle/>
          <a:p>
            <a:endParaRPr lang="en-US" sz="2800" b="0" strike="noStrike" spc="-1">
              <a:solidFill>
                <a:srgbClr val="4C4C4C"/>
              </a:solidFill>
              <a:latin typeface="Corbel"/>
            </a:endParaRPr>
          </a:p>
        </p:txBody>
      </p:sp>
    </p:spTree>
    <p:extLst>
      <p:ext uri="{BB962C8B-B14F-4D97-AF65-F5344CB8AC3E}">
        <p14:creationId xmlns:p14="http://schemas.microsoft.com/office/powerpoint/2010/main" val="27957144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1_Title Slide">
    <p:spTree>
      <p:nvGrpSpPr>
        <p:cNvPr id="1" name=""/>
        <p:cNvGrpSpPr/>
        <p:nvPr/>
      </p:nvGrpSpPr>
      <p:grpSpPr>
        <a:xfrm>
          <a:off x="0" y="0"/>
          <a:ext cx="0" cy="0"/>
          <a:chOff x="0" y="0"/>
          <a:chExt cx="0" cy="0"/>
        </a:xfrm>
      </p:grpSpPr>
      <p:sp>
        <p:nvSpPr>
          <p:cNvPr id="75" name="PlaceHolder 1"/>
          <p:cNvSpPr>
            <a:spLocks noGrp="1"/>
          </p:cNvSpPr>
          <p:nvPr>
            <p:ph type="title"/>
          </p:nvPr>
        </p:nvSpPr>
        <p:spPr>
          <a:xfrm>
            <a:off x="266880" y="485640"/>
            <a:ext cx="10972320" cy="666360"/>
          </a:xfrm>
          <a:prstGeom prst="rect">
            <a:avLst/>
          </a:prstGeom>
        </p:spPr>
        <p:txBody>
          <a:bodyPr lIns="0" tIns="0" rIns="0" bIns="0" anchor="ctr">
            <a:noAutofit/>
          </a:bodyPr>
          <a:lstStyle>
            <a:lvl1pPr>
              <a:defRPr>
                <a:latin typeface="Corbel" panose="020B0503020204020204" pitchFamily="34" charset="0"/>
              </a:defRPr>
            </a:lvl1pPr>
          </a:lstStyle>
          <a:p>
            <a:endParaRPr lang="en-US" sz="4000" b="0" strike="noStrike" spc="-1" dirty="0">
              <a:solidFill>
                <a:srgbClr val="4C4C4C"/>
              </a:solidFill>
              <a:latin typeface="Arial"/>
            </a:endParaRPr>
          </a:p>
        </p:txBody>
      </p:sp>
      <p:sp>
        <p:nvSpPr>
          <p:cNvPr id="76" name="PlaceHolder 2"/>
          <p:cNvSpPr>
            <a:spLocks noGrp="1"/>
          </p:cNvSpPr>
          <p:nvPr>
            <p:ph type="subTitle"/>
          </p:nvPr>
        </p:nvSpPr>
        <p:spPr>
          <a:xfrm>
            <a:off x="419040" y="1582560"/>
            <a:ext cx="11251680" cy="4589280"/>
          </a:xfrm>
          <a:prstGeom prst="rect">
            <a:avLst/>
          </a:prstGeom>
        </p:spPr>
        <p:txBody>
          <a:bodyPr lIns="0" tIns="0" rIns="0" bIns="0" anchor="ctr">
            <a:noAutofit/>
          </a:bodyPr>
          <a:lstStyle>
            <a:lvl1pPr>
              <a:defRPr sz="3600">
                <a:latin typeface="Söhne"/>
              </a:defRPr>
            </a:lvl1pPr>
          </a:lstStyle>
          <a:p>
            <a:pPr algn="ctr"/>
            <a:endParaRPr lang="es-ES" sz="3200" b="0" strike="noStrike" spc="-1" dirty="0">
              <a:latin typeface="Arial"/>
            </a:endParaRPr>
          </a:p>
        </p:txBody>
      </p:sp>
    </p:spTree>
    <p:extLst>
      <p:ext uri="{BB962C8B-B14F-4D97-AF65-F5344CB8AC3E}">
        <p14:creationId xmlns:p14="http://schemas.microsoft.com/office/powerpoint/2010/main" val="8400781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PlaceHolder 1">
            <a:extLst>
              <a:ext uri="{FF2B5EF4-FFF2-40B4-BE49-F238E27FC236}">
                <a16:creationId xmlns:a16="http://schemas.microsoft.com/office/drawing/2014/main" id="{CF33EC33-4B36-5544-9724-F18BD3954C96}"/>
              </a:ext>
            </a:extLst>
          </p:cNvPr>
          <p:cNvSpPr>
            <a:spLocks noGrp="1"/>
          </p:cNvSpPr>
          <p:nvPr>
            <p:ph type="title"/>
          </p:nvPr>
        </p:nvSpPr>
        <p:spPr>
          <a:xfrm>
            <a:off x="222287" y="352980"/>
            <a:ext cx="11747425" cy="666360"/>
          </a:xfrm>
          <a:prstGeom prst="rect">
            <a:avLst/>
          </a:prstGeom>
        </p:spPr>
        <p:txBody>
          <a:bodyPr lIns="0" tIns="0" rIns="0" bIns="0" anchor="ctr">
            <a:noAutofit/>
          </a:bodyPr>
          <a:lstStyle>
            <a:lvl1pPr>
              <a:defRPr baseline="0">
                <a:solidFill>
                  <a:srgbClr val="CB0017"/>
                </a:solidFill>
                <a:latin typeface="Söhne"/>
                <a:cs typeface="Times New Roman" panose="02020603050405020304" pitchFamily="18" charset="0"/>
              </a:defRPr>
            </a:lvl1pPr>
          </a:lstStyle>
          <a:p>
            <a:endParaRPr lang="en-US" sz="4000" b="0" strike="noStrike" spc="-1" dirty="0">
              <a:solidFill>
                <a:srgbClr val="4C4C4C"/>
              </a:solidFill>
              <a:latin typeface="Arial"/>
            </a:endParaRPr>
          </a:p>
        </p:txBody>
      </p:sp>
      <p:sp>
        <p:nvSpPr>
          <p:cNvPr id="8" name="PlaceHolder 2">
            <a:extLst>
              <a:ext uri="{FF2B5EF4-FFF2-40B4-BE49-F238E27FC236}">
                <a16:creationId xmlns:a16="http://schemas.microsoft.com/office/drawing/2014/main" id="{2D9FF66F-DA14-FCE2-B527-D7226B720291}"/>
              </a:ext>
            </a:extLst>
          </p:cNvPr>
          <p:cNvSpPr>
            <a:spLocks noGrp="1"/>
          </p:cNvSpPr>
          <p:nvPr>
            <p:ph type="subTitle" idx="10"/>
          </p:nvPr>
        </p:nvSpPr>
        <p:spPr>
          <a:xfrm>
            <a:off x="314280" y="1582560"/>
            <a:ext cx="8438760" cy="4589280"/>
          </a:xfrm>
          <a:prstGeom prst="rect">
            <a:avLst/>
          </a:prstGeom>
        </p:spPr>
        <p:txBody>
          <a:bodyPr lIns="0" tIns="0" rIns="0" bIns="0" anchor="ctr">
            <a:noAutofit/>
          </a:bodyPr>
          <a:lstStyle>
            <a:lvl1pPr>
              <a:buClr>
                <a:srgbClr val="CB0017"/>
              </a:buClr>
              <a:defRPr sz="3600">
                <a:latin typeface="Söhne"/>
                <a:cs typeface="Quire Sans" panose="020B0502040400020003" pitchFamily="34" charset="0"/>
              </a:defRPr>
            </a:lvl1pPr>
          </a:lstStyle>
          <a:p>
            <a:pPr algn="ctr"/>
            <a:endParaRPr lang="es-ES" sz="3200" b="0" strike="noStrike" spc="-1" dirty="0">
              <a:latin typeface="Arial"/>
            </a:endParaRPr>
          </a:p>
        </p:txBody>
      </p:sp>
      <p:sp>
        <p:nvSpPr>
          <p:cNvPr id="3" name="Slide Number Placeholder 5">
            <a:extLst>
              <a:ext uri="{FF2B5EF4-FFF2-40B4-BE49-F238E27FC236}">
                <a16:creationId xmlns:a16="http://schemas.microsoft.com/office/drawing/2014/main" id="{334EBA95-125B-D05D-FC5C-899BD5F0D260}"/>
              </a:ext>
            </a:extLst>
          </p:cNvPr>
          <p:cNvSpPr>
            <a:spLocks noGrp="1"/>
          </p:cNvSpPr>
          <p:nvPr>
            <p:ph type="sldNum" sz="quarter" idx="4"/>
          </p:nvPr>
        </p:nvSpPr>
        <p:spPr>
          <a:xfrm>
            <a:off x="11813875" y="6505020"/>
            <a:ext cx="524774"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24532007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95CC8-A8B5-153C-387B-906BCA324CA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6D410E74-379E-DFFC-0CD6-7865C3EB330E}"/>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F9B249F8-8CED-49DB-4A36-38A4741A4A6F}"/>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4325BF5B-9580-AADF-8A41-8927D24E86D8}"/>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CC5139A4-7ED7-07BB-F5AD-A8AED068A6AE}"/>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11324340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5D047-47C2-51D3-4BA2-71DFD9AD5B69}"/>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F6CC5E2A-74F2-9775-48CE-783554DA4B35}"/>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8EF781-E97E-76AB-9533-57F2BAEB5AB1}"/>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52D81BD4-4894-5A50-FCD2-1D1511A55FDE}"/>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F9B21FC9-95F2-A4EB-C630-8D27FBFBB501}"/>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34623913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531EA-D083-FBBA-E9E7-1B41D0DA8A8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253CA69D-261F-5C51-60DD-0F399D537B04}"/>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D705E8B0-BDB4-44A9-133D-905D48790E04}"/>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BBE53AD7-6A4C-8FA9-4019-7AE639CF552F}"/>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6" name="Footer Placeholder 5">
            <a:extLst>
              <a:ext uri="{FF2B5EF4-FFF2-40B4-BE49-F238E27FC236}">
                <a16:creationId xmlns:a16="http://schemas.microsoft.com/office/drawing/2014/main" id="{A5561B42-98D9-06C5-7CA2-2999DF970296}"/>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7" name="Slide Number Placeholder 6">
            <a:extLst>
              <a:ext uri="{FF2B5EF4-FFF2-40B4-BE49-F238E27FC236}">
                <a16:creationId xmlns:a16="http://schemas.microsoft.com/office/drawing/2014/main" id="{980757B7-CEF7-1374-D6C1-0F60AD760D6B}"/>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2014556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FCA69-EA6C-DEF3-35CF-A1FEDBAC481A}"/>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828CCBB7-AD4F-9E69-9350-B6BB6C87FC69}"/>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59B408-E54C-C120-351C-ADF62E3DBD33}"/>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FFF0F3A9-2703-E2F8-D325-F3C66B390886}"/>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C5A3AC-4A4A-38DB-3C55-2949F77DF1CC}"/>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5956D448-7913-48EF-A229-8EF369662BBB}"/>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8" name="Footer Placeholder 7">
            <a:extLst>
              <a:ext uri="{FF2B5EF4-FFF2-40B4-BE49-F238E27FC236}">
                <a16:creationId xmlns:a16="http://schemas.microsoft.com/office/drawing/2014/main" id="{E12FD8A2-DDC8-0994-DD38-BE6522DB3958}"/>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9" name="Slide Number Placeholder 8">
            <a:extLst>
              <a:ext uri="{FF2B5EF4-FFF2-40B4-BE49-F238E27FC236}">
                <a16:creationId xmlns:a16="http://schemas.microsoft.com/office/drawing/2014/main" id="{FCF6604F-1596-5A14-F4C1-EA5F6824880D}"/>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364092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D1C7-FF8C-6D82-4401-A2FE6BC6FB8C}"/>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435B3122-0C49-B387-2BCA-F1186DCA2F71}"/>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B89A8D1A-6574-5307-649D-385660C0C143}"/>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D6FA628D-8D58-A983-234A-DCFC16AD440F}"/>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6A3FA6C5-B9EA-25C7-94B3-D75AD8160981}"/>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13137500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CFB29-EE28-1FF6-A336-53F8933BA51E}"/>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810B5199-96BF-8044-C8D5-70C4BF5E1E81}"/>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4" name="Footer Placeholder 3">
            <a:extLst>
              <a:ext uri="{FF2B5EF4-FFF2-40B4-BE49-F238E27FC236}">
                <a16:creationId xmlns:a16="http://schemas.microsoft.com/office/drawing/2014/main" id="{BFC898AD-B888-296D-76E7-A46DD664E460}"/>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5" name="Slide Number Placeholder 4">
            <a:extLst>
              <a:ext uri="{FF2B5EF4-FFF2-40B4-BE49-F238E27FC236}">
                <a16:creationId xmlns:a16="http://schemas.microsoft.com/office/drawing/2014/main" id="{D50152C9-DB55-9313-1628-975294379B13}"/>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21614552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2AFD53-DDB4-0EE7-C123-509F554EF5BF}"/>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3" name="Footer Placeholder 2">
            <a:extLst>
              <a:ext uri="{FF2B5EF4-FFF2-40B4-BE49-F238E27FC236}">
                <a16:creationId xmlns:a16="http://schemas.microsoft.com/office/drawing/2014/main" id="{5E85C9E7-B3BD-2ACB-ACE2-0EAAE6C90E4B}"/>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4" name="Slide Number Placeholder 3">
            <a:extLst>
              <a:ext uri="{FF2B5EF4-FFF2-40B4-BE49-F238E27FC236}">
                <a16:creationId xmlns:a16="http://schemas.microsoft.com/office/drawing/2014/main" id="{602038FD-C168-07B7-5987-03463408963A}"/>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9502165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0F82C-B5DA-DFAE-80E9-CBE4E23E599D}"/>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D1E6CD57-CF33-646B-8329-499DB74512F7}"/>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5B822226-BEF8-5683-D7B3-D3363AFCDA4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E820B1-D414-675F-F01E-2C8AC7CB90E5}"/>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6" name="Footer Placeholder 5">
            <a:extLst>
              <a:ext uri="{FF2B5EF4-FFF2-40B4-BE49-F238E27FC236}">
                <a16:creationId xmlns:a16="http://schemas.microsoft.com/office/drawing/2014/main" id="{0BCFFE63-3DEC-49A6-9DFB-790BEE28938C}"/>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7" name="Slide Number Placeholder 6">
            <a:extLst>
              <a:ext uri="{FF2B5EF4-FFF2-40B4-BE49-F238E27FC236}">
                <a16:creationId xmlns:a16="http://schemas.microsoft.com/office/drawing/2014/main" id="{B20C837C-F940-108D-7F2C-31C639B0D3C0}"/>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1705566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427A7-3F23-467C-8616-7121B12B3DC7}"/>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6CD91AA2-ADEA-10E8-81DD-881A11CD417E}"/>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017EA926-0DD8-CF86-2EA4-C346B30FA49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138F60-39E5-F038-7F8F-07CF4D9E0FF9}"/>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6" name="Footer Placeholder 5">
            <a:extLst>
              <a:ext uri="{FF2B5EF4-FFF2-40B4-BE49-F238E27FC236}">
                <a16:creationId xmlns:a16="http://schemas.microsoft.com/office/drawing/2014/main" id="{280A2252-DE85-B5CE-51E2-5A329F52596C}"/>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7" name="Slide Number Placeholder 6">
            <a:extLst>
              <a:ext uri="{FF2B5EF4-FFF2-40B4-BE49-F238E27FC236}">
                <a16:creationId xmlns:a16="http://schemas.microsoft.com/office/drawing/2014/main" id="{883DF584-02F0-19E4-2E13-29A4F2109300}"/>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16325755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E0820-8AF5-1E62-A046-581DDD2EB9A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7D7DCB83-EE90-B3E7-A5CD-1F1B07EA4410}"/>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7DD6954F-0589-4A6E-CB12-0A23C3D92FC1}"/>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467099D2-DEEE-0772-FEF5-C93A4E5AE20B}"/>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56F2CF78-BDE4-E25C-F6BA-FE9C5550146F}"/>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7965250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8408B8-C8D0-56C0-7ADE-57053860F4FD}"/>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D75B0286-59AE-7C4B-9F0D-6CEE2EE4CB66}"/>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6189BE8F-27A8-7563-78F6-A303A12BA277}"/>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48C8FFC5-0357-FEE2-66E9-CB9473EC1890}"/>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3C661434-0845-A838-1902-F6CA77DF2B8B}"/>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135887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87145-6311-8478-4FF7-D964F8F3FD7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0078FBBC-9E14-8DB7-2CA1-835C9896EEDA}"/>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A5429699-8A00-88D9-B1DA-1C194D933A5C}"/>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65530647-4942-555F-A334-688EAC65B544}"/>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C4C6270B-76B8-6034-3DA6-878CAE2306C7}"/>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2186485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28E6-5315-658B-260B-43AFB7E1D5A7}"/>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D92F821F-7548-D1D0-F853-863218B5214E}"/>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FF3738-90A6-9CAA-F629-161B12E40DCD}"/>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AB012FF1-B294-B9EB-4BDC-FD0CDA586211}"/>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520663D2-B3E9-FC0E-DC80-D89DCF84612B}"/>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2976461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7D7DC-C609-4F62-9402-FA01774D0F2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16C69BD2-6EA3-D38F-2EE6-D0337B75E390}"/>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221B930B-821A-DACC-46B1-2C4B44FA997E}"/>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7A330C28-974B-5FBA-39BA-674E4C645D09}"/>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6" name="Footer Placeholder 5">
            <a:extLst>
              <a:ext uri="{FF2B5EF4-FFF2-40B4-BE49-F238E27FC236}">
                <a16:creationId xmlns:a16="http://schemas.microsoft.com/office/drawing/2014/main" id="{63B7E487-BB42-8861-8121-E3DF322A8EF4}"/>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7" name="Slide Number Placeholder 6">
            <a:extLst>
              <a:ext uri="{FF2B5EF4-FFF2-40B4-BE49-F238E27FC236}">
                <a16:creationId xmlns:a16="http://schemas.microsoft.com/office/drawing/2014/main" id="{B5A8FB79-FECB-1F4F-1E22-E483A93C2F6B}"/>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965118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04361-DDC6-5281-819C-051FD5BB8C8E}"/>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A7902A9B-ED8C-3B5F-61F0-67161A06D164}"/>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933908-5FBA-8654-5AAE-F38D704C54A9}"/>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3D086522-7A99-52DC-97AE-A3BE58E11177}"/>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424D9E-D06B-A8A3-FD52-E4914CE5E013}"/>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CE2C0DCD-2AFF-20AC-C265-B591B668F753}"/>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8" name="Footer Placeholder 7">
            <a:extLst>
              <a:ext uri="{FF2B5EF4-FFF2-40B4-BE49-F238E27FC236}">
                <a16:creationId xmlns:a16="http://schemas.microsoft.com/office/drawing/2014/main" id="{8BD1596A-33D9-57E1-4016-CB5A7A262700}"/>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9" name="Slide Number Placeholder 8">
            <a:extLst>
              <a:ext uri="{FF2B5EF4-FFF2-40B4-BE49-F238E27FC236}">
                <a16:creationId xmlns:a16="http://schemas.microsoft.com/office/drawing/2014/main" id="{3CDEBFF1-6E55-CE88-90B0-436882A9308A}"/>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2603560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1B069-34E6-4EF8-6989-AE89B0E3A43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D340D5A3-F6E9-A050-6D11-23EA05AE6C99}"/>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4" name="Footer Placeholder 3">
            <a:extLst>
              <a:ext uri="{FF2B5EF4-FFF2-40B4-BE49-F238E27FC236}">
                <a16:creationId xmlns:a16="http://schemas.microsoft.com/office/drawing/2014/main" id="{D3D829F4-71C0-1EBC-34DB-DCD844C67CFC}"/>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5" name="Slide Number Placeholder 4">
            <a:extLst>
              <a:ext uri="{FF2B5EF4-FFF2-40B4-BE49-F238E27FC236}">
                <a16:creationId xmlns:a16="http://schemas.microsoft.com/office/drawing/2014/main" id="{7FDF14FC-572B-BFB3-6C75-273644F6E4E2}"/>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1100521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2AFD6D-4A03-2E52-F752-09F4BA7DCF11}"/>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3" name="Footer Placeholder 2">
            <a:extLst>
              <a:ext uri="{FF2B5EF4-FFF2-40B4-BE49-F238E27FC236}">
                <a16:creationId xmlns:a16="http://schemas.microsoft.com/office/drawing/2014/main" id="{DDBE0D27-AFCE-0129-073A-5A7978420CF7}"/>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4" name="Slide Number Placeholder 3">
            <a:extLst>
              <a:ext uri="{FF2B5EF4-FFF2-40B4-BE49-F238E27FC236}">
                <a16:creationId xmlns:a16="http://schemas.microsoft.com/office/drawing/2014/main" id="{FF9C85E6-E347-9B1E-5226-3886003536B3}"/>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2458837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8AD72-9E19-D0CC-786B-B37166261A4A}"/>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06F8508C-7E02-B1E3-022C-17723B9DE322}"/>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B79F22AD-2331-0D47-84A4-016D608CEE9C}"/>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36296F-6ED9-4BFB-BDEE-3671C0A815AC}"/>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6" name="Footer Placeholder 5">
            <a:extLst>
              <a:ext uri="{FF2B5EF4-FFF2-40B4-BE49-F238E27FC236}">
                <a16:creationId xmlns:a16="http://schemas.microsoft.com/office/drawing/2014/main" id="{1D66C4D4-C338-D94E-D6A0-50E0EE3BD8E0}"/>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7" name="Slide Number Placeholder 6">
            <a:extLst>
              <a:ext uri="{FF2B5EF4-FFF2-40B4-BE49-F238E27FC236}">
                <a16:creationId xmlns:a16="http://schemas.microsoft.com/office/drawing/2014/main" id="{9832C79D-78F2-790B-359F-F64B3296BB44}"/>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3428237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sv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18 Rectángulo_2">
            <a:extLst>
              <a:ext uri="{FF2B5EF4-FFF2-40B4-BE49-F238E27FC236}">
                <a16:creationId xmlns:a16="http://schemas.microsoft.com/office/drawing/2014/main" id="{A30849E4-1099-6697-4E31-94A70AAD25E3}"/>
              </a:ext>
            </a:extLst>
          </p:cNvPr>
          <p:cNvSpPr/>
          <p:nvPr userDrawn="1"/>
        </p:nvSpPr>
        <p:spPr>
          <a:xfrm>
            <a:off x="-1" y="5949756"/>
            <a:ext cx="12192001" cy="928315"/>
          </a:xfrm>
          <a:prstGeom prst="rect">
            <a:avLst/>
          </a:prstGeom>
          <a:solidFill>
            <a:srgbClr val="000000"/>
          </a:solidFill>
          <a:ln w="50760">
            <a:noFill/>
          </a:ln>
          <a:effectLst>
            <a:outerShdw dist="25560" dir="5400000">
              <a:srgbClr val="000000">
                <a:alpha val="40000"/>
              </a:srgbClr>
            </a:outerShdw>
          </a:effectLst>
        </p:spPr>
        <p:style>
          <a:lnRef idx="0">
            <a:scrgbClr r="0" g="0" b="0"/>
          </a:lnRef>
          <a:fillRef idx="0">
            <a:scrgbClr r="0" g="0" b="0"/>
          </a:fillRef>
          <a:effectRef idx="0">
            <a:scrgbClr r="0" g="0" b="0"/>
          </a:effectRef>
          <a:fontRef idx="minor"/>
        </p:style>
        <p:txBody>
          <a:bodyPr/>
          <a:lstStyle/>
          <a:p>
            <a:endParaRPr lang="es-ES" dirty="0"/>
          </a:p>
        </p:txBody>
      </p:sp>
      <p:sp>
        <p:nvSpPr>
          <p:cNvPr id="8" name="32 Rectángulo">
            <a:extLst>
              <a:ext uri="{FF2B5EF4-FFF2-40B4-BE49-F238E27FC236}">
                <a16:creationId xmlns:a16="http://schemas.microsoft.com/office/drawing/2014/main" id="{E3C80A5F-50DD-A4E3-3250-3998DCB8EB25}"/>
              </a:ext>
            </a:extLst>
          </p:cNvPr>
          <p:cNvSpPr/>
          <p:nvPr userDrawn="1"/>
        </p:nvSpPr>
        <p:spPr>
          <a:xfrm flipV="1">
            <a:off x="359" y="-11164"/>
            <a:ext cx="12191641" cy="253439"/>
          </a:xfrm>
          <a:prstGeom prst="rect">
            <a:avLst/>
          </a:prstGeom>
          <a:solidFill>
            <a:srgbClr val="CB0017"/>
          </a:solidFill>
          <a:ln w="19080">
            <a:noFill/>
          </a:ln>
        </p:spPr>
        <p:style>
          <a:lnRef idx="0">
            <a:scrgbClr r="0" g="0" b="0"/>
          </a:lnRef>
          <a:fillRef idx="0">
            <a:scrgbClr r="0" g="0" b="0"/>
          </a:fillRef>
          <a:effectRef idx="0">
            <a:scrgbClr r="0" g="0" b="0"/>
          </a:effectRef>
          <a:fontRef idx="minor"/>
        </p:style>
      </p:sp>
      <p:pic>
        <p:nvPicPr>
          <p:cNvPr id="9" name="Graphic 8">
            <a:extLst>
              <a:ext uri="{FF2B5EF4-FFF2-40B4-BE49-F238E27FC236}">
                <a16:creationId xmlns:a16="http://schemas.microsoft.com/office/drawing/2014/main" id="{0A10D2B2-6AA0-9A2F-0926-113B081EE139}"/>
              </a:ext>
            </a:extLst>
          </p:cNvPr>
          <p:cNvPicPr>
            <a:picLocks noChangeAspect="1"/>
          </p:cNvPicPr>
          <p:nvPr userDrawn="1"/>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4114799" y="5018956"/>
            <a:ext cx="3962400" cy="857250"/>
          </a:xfrm>
          <a:prstGeom prst="rect">
            <a:avLst/>
          </a:prstGeom>
        </p:spPr>
      </p:pic>
    </p:spTree>
    <p:extLst>
      <p:ext uri="{BB962C8B-B14F-4D97-AF65-F5344CB8AC3E}">
        <p14:creationId xmlns:p14="http://schemas.microsoft.com/office/powerpoint/2010/main" val="4111838297"/>
      </p:ext>
    </p:extLst>
  </p:cSld>
  <p:clrMap bg1="lt1" tx1="dk1" bg2="lt2" tx2="dk2" accent1="accent1" accent2="accent2" accent3="accent3" accent4="accent4" accent5="accent5" accent6="accent6" hlink="hlink" folHlink="folHlink"/>
  <p:sldLayoutIdLst>
    <p:sldLayoutId id="2147483664"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3"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32 Rectángulo">
            <a:extLst>
              <a:ext uri="{FF2B5EF4-FFF2-40B4-BE49-F238E27FC236}">
                <a16:creationId xmlns:a16="http://schemas.microsoft.com/office/drawing/2014/main" id="{2B9908EF-321C-44D3-7683-85AE0E35EE64}"/>
              </a:ext>
            </a:extLst>
          </p:cNvPr>
          <p:cNvSpPr/>
          <p:nvPr userDrawn="1"/>
        </p:nvSpPr>
        <p:spPr>
          <a:xfrm flipV="1">
            <a:off x="359" y="-11164"/>
            <a:ext cx="12191641" cy="253439"/>
          </a:xfrm>
          <a:prstGeom prst="rect">
            <a:avLst/>
          </a:prstGeom>
          <a:solidFill>
            <a:srgbClr val="CB0017"/>
          </a:solidFill>
          <a:ln w="19080">
            <a:noFill/>
          </a:ln>
        </p:spPr>
        <p:style>
          <a:lnRef idx="0">
            <a:scrgbClr r="0" g="0" b="0"/>
          </a:lnRef>
          <a:fillRef idx="0">
            <a:scrgbClr r="0" g="0" b="0"/>
          </a:fillRef>
          <a:effectRef idx="0">
            <a:scrgbClr r="0" g="0" b="0"/>
          </a:effectRef>
          <a:fontRef idx="minor"/>
        </p:style>
      </p:sp>
      <p:sp>
        <p:nvSpPr>
          <p:cNvPr id="2" name="32 Rectángulo">
            <a:extLst>
              <a:ext uri="{FF2B5EF4-FFF2-40B4-BE49-F238E27FC236}">
                <a16:creationId xmlns:a16="http://schemas.microsoft.com/office/drawing/2014/main" id="{FBCB3CC0-E4BC-B4E6-51BD-CB7EFB49383B}"/>
              </a:ext>
            </a:extLst>
          </p:cNvPr>
          <p:cNvSpPr/>
          <p:nvPr userDrawn="1"/>
        </p:nvSpPr>
        <p:spPr>
          <a:xfrm>
            <a:off x="0" y="992658"/>
            <a:ext cx="12191641" cy="45719"/>
          </a:xfrm>
          <a:prstGeom prst="rect">
            <a:avLst/>
          </a:prstGeom>
          <a:solidFill>
            <a:srgbClr val="CB0017"/>
          </a:solidFill>
          <a:ln w="19080">
            <a:noFill/>
          </a:ln>
        </p:spPr>
        <p:style>
          <a:lnRef idx="0">
            <a:scrgbClr r="0" g="0" b="0"/>
          </a:lnRef>
          <a:fillRef idx="0">
            <a:scrgbClr r="0" g="0" b="0"/>
          </a:fillRef>
          <a:effectRef idx="0">
            <a:scrgbClr r="0" g="0" b="0"/>
          </a:effectRef>
          <a:fontRef idx="minor"/>
        </p:style>
      </p:sp>
      <p:sp>
        <p:nvSpPr>
          <p:cNvPr id="3" name="Slide Number Placeholder 5">
            <a:extLst>
              <a:ext uri="{FF2B5EF4-FFF2-40B4-BE49-F238E27FC236}">
                <a16:creationId xmlns:a16="http://schemas.microsoft.com/office/drawing/2014/main" id="{70C145F7-DDE3-95E4-AD7A-88BB9D98F45B}"/>
              </a:ext>
            </a:extLst>
          </p:cNvPr>
          <p:cNvSpPr>
            <a:spLocks noGrp="1"/>
          </p:cNvSpPr>
          <p:nvPr>
            <p:ph type="sldNum" sz="quarter" idx="4"/>
          </p:nvPr>
        </p:nvSpPr>
        <p:spPr>
          <a:xfrm>
            <a:off x="11813875" y="6505020"/>
            <a:ext cx="524774"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216531613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icolas.rodriguez@urjc.es" TargetMode="Externa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5.xml"/><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7.xml"/><Relationship Id="rId1" Type="http://schemas.openxmlformats.org/officeDocument/2006/relationships/slideLayout" Target="../slideLayouts/slideLayout15.xml"/><Relationship Id="rId4" Type="http://schemas.openxmlformats.org/officeDocument/2006/relationships/image" Target="../media/image10.png"/></Relationships>
</file>

<file path=ppt/slides/_rels/slide4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8.xml"/><Relationship Id="rId1" Type="http://schemas.openxmlformats.org/officeDocument/2006/relationships/slideLayout" Target="../slideLayouts/slideLayout15.xml"/><Relationship Id="rId4" Type="http://schemas.openxmlformats.org/officeDocument/2006/relationships/image" Target="../media/image12.png"/></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2.xml"/><Relationship Id="rId1" Type="http://schemas.openxmlformats.org/officeDocument/2006/relationships/slideLayout" Target="../slideLayouts/slideLayout15.xml"/><Relationship Id="rId4" Type="http://schemas.openxmlformats.org/officeDocument/2006/relationships/image" Target="../media/image14.png"/></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2" Type="http://schemas.openxmlformats.org/officeDocument/2006/relationships/hyperlink" Target="mailto:nicolas.rodriguez@urjc.es"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ceHolder 1">
            <a:extLst>
              <a:ext uri="{FF2B5EF4-FFF2-40B4-BE49-F238E27FC236}">
                <a16:creationId xmlns:a16="http://schemas.microsoft.com/office/drawing/2014/main" id="{11BAE244-2406-09C7-E8D8-EFA74BA239B2}"/>
              </a:ext>
            </a:extLst>
          </p:cNvPr>
          <p:cNvSpPr txBox="1">
            <a:spLocks/>
          </p:cNvSpPr>
          <p:nvPr/>
        </p:nvSpPr>
        <p:spPr>
          <a:xfrm>
            <a:off x="2036065" y="509432"/>
            <a:ext cx="8195093" cy="3875400"/>
          </a:xfrm>
          <a:prstGeom prst="rect">
            <a:avLst/>
          </a:prstGeom>
          <a:noFill/>
          <a:ln w="0">
            <a:noFill/>
          </a:ln>
        </p:spPr>
        <p:txBody>
          <a:bodyPr lIns="0" tIns="0" rIns="0" bIns="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Aft>
                <a:spcPts val="1414"/>
              </a:spcAft>
            </a:pPr>
            <a:r>
              <a:rPr lang="es-ES" sz="4800" b="1" spc="-1" dirty="0">
                <a:solidFill>
                  <a:srgbClr val="CB0017"/>
                </a:solidFill>
                <a:latin typeface="Corbel"/>
              </a:rPr>
              <a:t>Sistemas Distribuidos</a:t>
            </a:r>
            <a:endParaRPr lang="es-ES" sz="1300" b="1" spc="-1" dirty="0">
              <a:solidFill>
                <a:srgbClr val="CB0017"/>
              </a:solidFill>
              <a:latin typeface="Corbel"/>
            </a:endParaRPr>
          </a:p>
          <a:p>
            <a:pPr algn="ctr">
              <a:lnSpc>
                <a:spcPct val="100000"/>
              </a:lnSpc>
              <a:spcAft>
                <a:spcPts val="567"/>
              </a:spcAft>
            </a:pPr>
            <a:r>
              <a:rPr lang="es-ES" sz="4000" b="1" spc="-1" dirty="0">
                <a:solidFill>
                  <a:srgbClr val="CB0017"/>
                </a:solidFill>
                <a:latin typeface="Corbel"/>
              </a:rPr>
              <a:t>Bloque IV</a:t>
            </a:r>
          </a:p>
          <a:p>
            <a:pPr algn="ctr">
              <a:lnSpc>
                <a:spcPct val="100000"/>
              </a:lnSpc>
              <a:spcAft>
                <a:spcPts val="567"/>
              </a:spcAft>
            </a:pPr>
            <a:r>
              <a:rPr lang="es-ES" sz="3600" b="1" spc="-1" dirty="0">
                <a:solidFill>
                  <a:srgbClr val="CB0017"/>
                </a:solidFill>
                <a:latin typeface="Corbel"/>
              </a:rPr>
              <a:t>Sistemas de persistencia distribuidos</a:t>
            </a:r>
          </a:p>
          <a:p>
            <a:pPr algn="ctr">
              <a:lnSpc>
                <a:spcPct val="100000"/>
              </a:lnSpc>
              <a:spcAft>
                <a:spcPts val="567"/>
              </a:spcAft>
            </a:pPr>
            <a:r>
              <a:rPr lang="es-ES" sz="3600" b="1" spc="-1" dirty="0">
                <a:solidFill>
                  <a:srgbClr val="CB0017"/>
                </a:solidFill>
                <a:latin typeface="Corbel"/>
              </a:rPr>
              <a:t>Tema 5</a:t>
            </a:r>
          </a:p>
          <a:p>
            <a:pPr algn="ctr">
              <a:lnSpc>
                <a:spcPct val="100000"/>
              </a:lnSpc>
              <a:spcAft>
                <a:spcPts val="567"/>
              </a:spcAft>
            </a:pPr>
            <a:r>
              <a:rPr lang="es-ES" sz="3600" b="1" spc="-1" dirty="0">
                <a:solidFill>
                  <a:srgbClr val="CB0017"/>
                </a:solidFill>
                <a:latin typeface="Corbel"/>
              </a:rPr>
              <a:t>Bases de Datos Distribuidas</a:t>
            </a:r>
          </a:p>
        </p:txBody>
      </p:sp>
      <p:sp>
        <p:nvSpPr>
          <p:cNvPr id="3" name="7 CuadroTexto_3">
            <a:extLst>
              <a:ext uri="{FF2B5EF4-FFF2-40B4-BE49-F238E27FC236}">
                <a16:creationId xmlns:a16="http://schemas.microsoft.com/office/drawing/2014/main" id="{8DEC0EF6-361E-0192-1263-123293496F7F}"/>
              </a:ext>
            </a:extLst>
          </p:cNvPr>
          <p:cNvSpPr/>
          <p:nvPr/>
        </p:nvSpPr>
        <p:spPr>
          <a:xfrm>
            <a:off x="4767014" y="6109234"/>
            <a:ext cx="2491200" cy="58332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US" sz="1600" b="1" spc="-1" dirty="0">
                <a:solidFill>
                  <a:srgbClr val="FFFFFF"/>
                </a:solidFill>
                <a:latin typeface="Corbel"/>
              </a:rPr>
              <a:t>Nicolás Rodríguez</a:t>
            </a:r>
          </a:p>
          <a:p>
            <a:pPr algn="ctr">
              <a:lnSpc>
                <a:spcPct val="100000"/>
              </a:lnSpc>
            </a:pPr>
            <a:r>
              <a:rPr lang="en-US" sz="1600" b="1" spc="-1" dirty="0">
                <a:solidFill>
                  <a:srgbClr val="FFFFFF"/>
                </a:solidFill>
                <a:latin typeface="Corbel"/>
                <a:hlinkClick r:id="rId2"/>
              </a:rPr>
              <a:t>nicolas.rodriguez@urjc</a:t>
            </a:r>
            <a:r>
              <a:rPr lang="en-US" sz="1600" b="1" spc="-1">
                <a:solidFill>
                  <a:srgbClr val="FFFFFF"/>
                </a:solidFill>
                <a:latin typeface="Corbel"/>
                <a:hlinkClick r:id="rId2"/>
              </a:rPr>
              <a:t>.es</a:t>
            </a:r>
            <a:endParaRPr lang="en-US" sz="1600" spc="-1" dirty="0">
              <a:solidFill>
                <a:srgbClr val="FFFFFF"/>
              </a:solidFill>
              <a:latin typeface="Montserrat"/>
            </a:endParaRPr>
          </a:p>
        </p:txBody>
      </p:sp>
      <p:sp>
        <p:nvSpPr>
          <p:cNvPr id="8" name="Forma libre: forma 421">
            <a:extLst>
              <a:ext uri="{FF2B5EF4-FFF2-40B4-BE49-F238E27FC236}">
                <a16:creationId xmlns:a16="http://schemas.microsoft.com/office/drawing/2014/main" id="{EDE3D86E-5564-7827-58E0-3D3BA69429A9}"/>
              </a:ext>
            </a:extLst>
          </p:cNvPr>
          <p:cNvSpPr/>
          <p:nvPr/>
        </p:nvSpPr>
        <p:spPr>
          <a:xfrm>
            <a:off x="9568836" y="6109234"/>
            <a:ext cx="2491200" cy="651776"/>
          </a:xfrm>
          <a:custGeom>
            <a:avLst/>
            <a:gdLst/>
            <a:ahLst/>
            <a:cxnLst/>
            <a:rect l="0" t="0" r="r" b="b"/>
            <a:pathLst>
              <a:path w="2178" h="625">
                <a:moveTo>
                  <a:pt x="488" y="260"/>
                </a:moveTo>
                <a:cubicBezTo>
                  <a:pt x="470" y="228"/>
                  <a:pt x="440" y="215"/>
                  <a:pt x="405" y="215"/>
                </a:cubicBezTo>
                <a:cubicBezTo>
                  <a:pt x="355" y="215"/>
                  <a:pt x="314" y="251"/>
                  <a:pt x="314" y="312"/>
                </a:cubicBezTo>
                <a:cubicBezTo>
                  <a:pt x="314" y="374"/>
                  <a:pt x="352" y="409"/>
                  <a:pt x="407" y="409"/>
                </a:cubicBezTo>
                <a:cubicBezTo>
                  <a:pt x="442" y="409"/>
                  <a:pt x="472" y="389"/>
                  <a:pt x="489" y="360"/>
                </a:cubicBezTo>
                <a:lnTo>
                  <a:pt x="450" y="340"/>
                </a:lnTo>
                <a:cubicBezTo>
                  <a:pt x="442" y="361"/>
                  <a:pt x="428" y="367"/>
                  <a:pt x="412" y="367"/>
                </a:cubicBezTo>
                <a:cubicBezTo>
                  <a:pt x="383" y="367"/>
                  <a:pt x="370" y="343"/>
                  <a:pt x="370" y="312"/>
                </a:cubicBezTo>
                <a:cubicBezTo>
                  <a:pt x="370" y="280"/>
                  <a:pt x="381" y="257"/>
                  <a:pt x="412" y="257"/>
                </a:cubicBezTo>
                <a:cubicBezTo>
                  <a:pt x="420" y="257"/>
                  <a:pt x="437" y="261"/>
                  <a:pt x="446" y="282"/>
                </a:cubicBezTo>
                <a:lnTo>
                  <a:pt x="488" y="260"/>
                </a:lnTo>
                <a:moveTo>
                  <a:pt x="308" y="260"/>
                </a:moveTo>
                <a:cubicBezTo>
                  <a:pt x="290" y="228"/>
                  <a:pt x="260" y="215"/>
                  <a:pt x="225" y="215"/>
                </a:cubicBezTo>
                <a:cubicBezTo>
                  <a:pt x="175" y="215"/>
                  <a:pt x="134" y="251"/>
                  <a:pt x="134" y="312"/>
                </a:cubicBezTo>
                <a:cubicBezTo>
                  <a:pt x="134" y="374"/>
                  <a:pt x="172" y="409"/>
                  <a:pt x="227" y="409"/>
                </a:cubicBezTo>
                <a:cubicBezTo>
                  <a:pt x="262" y="409"/>
                  <a:pt x="292" y="389"/>
                  <a:pt x="309" y="360"/>
                </a:cubicBezTo>
                <a:lnTo>
                  <a:pt x="270" y="340"/>
                </a:lnTo>
                <a:cubicBezTo>
                  <a:pt x="262" y="361"/>
                  <a:pt x="249" y="367"/>
                  <a:pt x="232" y="367"/>
                </a:cubicBezTo>
                <a:cubicBezTo>
                  <a:pt x="203" y="367"/>
                  <a:pt x="190" y="343"/>
                  <a:pt x="190" y="312"/>
                </a:cubicBezTo>
                <a:cubicBezTo>
                  <a:pt x="190" y="280"/>
                  <a:pt x="201" y="257"/>
                  <a:pt x="232" y="257"/>
                </a:cubicBezTo>
                <a:cubicBezTo>
                  <a:pt x="240" y="257"/>
                  <a:pt x="257" y="261"/>
                  <a:pt x="266" y="282"/>
                </a:cubicBezTo>
                <a:lnTo>
                  <a:pt x="308" y="260"/>
                </a:lnTo>
                <a:moveTo>
                  <a:pt x="311" y="0"/>
                </a:moveTo>
                <a:cubicBezTo>
                  <a:pt x="226" y="0"/>
                  <a:pt x="150" y="32"/>
                  <a:pt x="92" y="90"/>
                </a:cubicBezTo>
                <a:cubicBezTo>
                  <a:pt x="33" y="151"/>
                  <a:pt x="0" y="230"/>
                  <a:pt x="0" y="312"/>
                </a:cubicBezTo>
                <a:cubicBezTo>
                  <a:pt x="0" y="395"/>
                  <a:pt x="32" y="471"/>
                  <a:pt x="92" y="531"/>
                </a:cubicBezTo>
                <a:cubicBezTo>
                  <a:pt x="151" y="591"/>
                  <a:pt x="229" y="624"/>
                  <a:pt x="311" y="624"/>
                </a:cubicBezTo>
                <a:cubicBezTo>
                  <a:pt x="393" y="624"/>
                  <a:pt x="473" y="591"/>
                  <a:pt x="534" y="531"/>
                </a:cubicBezTo>
                <a:cubicBezTo>
                  <a:pt x="592" y="473"/>
                  <a:pt x="623" y="397"/>
                  <a:pt x="623" y="312"/>
                </a:cubicBezTo>
                <a:cubicBezTo>
                  <a:pt x="623" y="227"/>
                  <a:pt x="592" y="150"/>
                  <a:pt x="533" y="91"/>
                </a:cubicBezTo>
                <a:cubicBezTo>
                  <a:pt x="473" y="32"/>
                  <a:pt x="397" y="0"/>
                  <a:pt x="311" y="0"/>
                </a:cubicBezTo>
                <a:moveTo>
                  <a:pt x="312" y="56"/>
                </a:moveTo>
                <a:cubicBezTo>
                  <a:pt x="382" y="56"/>
                  <a:pt x="444" y="83"/>
                  <a:pt x="493" y="131"/>
                </a:cubicBezTo>
                <a:cubicBezTo>
                  <a:pt x="541" y="179"/>
                  <a:pt x="567" y="243"/>
                  <a:pt x="567" y="312"/>
                </a:cubicBezTo>
                <a:cubicBezTo>
                  <a:pt x="567" y="382"/>
                  <a:pt x="542" y="443"/>
                  <a:pt x="494" y="490"/>
                </a:cubicBezTo>
                <a:cubicBezTo>
                  <a:pt x="443" y="540"/>
                  <a:pt x="379" y="566"/>
                  <a:pt x="312" y="566"/>
                </a:cubicBezTo>
                <a:cubicBezTo>
                  <a:pt x="244" y="566"/>
                  <a:pt x="181" y="540"/>
                  <a:pt x="132" y="491"/>
                </a:cubicBezTo>
                <a:cubicBezTo>
                  <a:pt x="84" y="442"/>
                  <a:pt x="57" y="378"/>
                  <a:pt x="57" y="312"/>
                </a:cubicBezTo>
                <a:cubicBezTo>
                  <a:pt x="57" y="244"/>
                  <a:pt x="84" y="180"/>
                  <a:pt x="132" y="131"/>
                </a:cubicBezTo>
                <a:cubicBezTo>
                  <a:pt x="180" y="82"/>
                  <a:pt x="242" y="56"/>
                  <a:pt x="312" y="56"/>
                </a:cubicBezTo>
                <a:moveTo>
                  <a:pt x="1095" y="0"/>
                </a:moveTo>
                <a:cubicBezTo>
                  <a:pt x="1009" y="0"/>
                  <a:pt x="936" y="30"/>
                  <a:pt x="876" y="91"/>
                </a:cubicBezTo>
                <a:cubicBezTo>
                  <a:pt x="815" y="153"/>
                  <a:pt x="784" y="227"/>
                  <a:pt x="784" y="312"/>
                </a:cubicBezTo>
                <a:cubicBezTo>
                  <a:pt x="784" y="397"/>
                  <a:pt x="815" y="470"/>
                  <a:pt x="876" y="531"/>
                </a:cubicBezTo>
                <a:cubicBezTo>
                  <a:pt x="938" y="593"/>
                  <a:pt x="1011" y="623"/>
                  <a:pt x="1095" y="623"/>
                </a:cubicBezTo>
                <a:cubicBezTo>
                  <a:pt x="1181" y="623"/>
                  <a:pt x="1255" y="592"/>
                  <a:pt x="1318" y="531"/>
                </a:cubicBezTo>
                <a:cubicBezTo>
                  <a:pt x="1378" y="472"/>
                  <a:pt x="1407" y="399"/>
                  <a:pt x="1407" y="312"/>
                </a:cubicBezTo>
                <a:cubicBezTo>
                  <a:pt x="1407" y="225"/>
                  <a:pt x="1377" y="151"/>
                  <a:pt x="1317" y="91"/>
                </a:cubicBezTo>
                <a:cubicBezTo>
                  <a:pt x="1256" y="30"/>
                  <a:pt x="1183" y="0"/>
                  <a:pt x="1095" y="0"/>
                </a:cubicBezTo>
                <a:moveTo>
                  <a:pt x="1096" y="56"/>
                </a:moveTo>
                <a:cubicBezTo>
                  <a:pt x="1167" y="56"/>
                  <a:pt x="1227" y="81"/>
                  <a:pt x="1276" y="131"/>
                </a:cubicBezTo>
                <a:cubicBezTo>
                  <a:pt x="1326" y="180"/>
                  <a:pt x="1351" y="241"/>
                  <a:pt x="1351" y="312"/>
                </a:cubicBezTo>
                <a:cubicBezTo>
                  <a:pt x="1351" y="383"/>
                  <a:pt x="1327" y="443"/>
                  <a:pt x="1278" y="490"/>
                </a:cubicBezTo>
                <a:cubicBezTo>
                  <a:pt x="1226" y="541"/>
                  <a:pt x="1166" y="566"/>
                  <a:pt x="1096" y="566"/>
                </a:cubicBezTo>
                <a:cubicBezTo>
                  <a:pt x="1027" y="566"/>
                  <a:pt x="966" y="541"/>
                  <a:pt x="916" y="491"/>
                </a:cubicBezTo>
                <a:cubicBezTo>
                  <a:pt x="866" y="440"/>
                  <a:pt x="840" y="381"/>
                  <a:pt x="840" y="312"/>
                </a:cubicBezTo>
                <a:cubicBezTo>
                  <a:pt x="840" y="243"/>
                  <a:pt x="866" y="183"/>
                  <a:pt x="917" y="131"/>
                </a:cubicBezTo>
                <a:cubicBezTo>
                  <a:pt x="966" y="81"/>
                  <a:pt x="1026" y="56"/>
                  <a:pt x="1096" y="56"/>
                </a:cubicBezTo>
                <a:moveTo>
                  <a:pt x="1139" y="154"/>
                </a:moveTo>
                <a:cubicBezTo>
                  <a:pt x="1139" y="178"/>
                  <a:pt x="1120" y="198"/>
                  <a:pt x="1096" y="198"/>
                </a:cubicBezTo>
                <a:cubicBezTo>
                  <a:pt x="1072" y="198"/>
                  <a:pt x="1052" y="178"/>
                  <a:pt x="1052" y="154"/>
                </a:cubicBezTo>
                <a:cubicBezTo>
                  <a:pt x="1052" y="130"/>
                  <a:pt x="1072" y="111"/>
                  <a:pt x="1096" y="111"/>
                </a:cubicBezTo>
                <a:cubicBezTo>
                  <a:pt x="1120" y="111"/>
                  <a:pt x="1139" y="130"/>
                  <a:pt x="1139" y="154"/>
                </a:cubicBezTo>
                <a:moveTo>
                  <a:pt x="1180" y="235"/>
                </a:moveTo>
                <a:cubicBezTo>
                  <a:pt x="1180" y="224"/>
                  <a:pt x="1171" y="215"/>
                  <a:pt x="1159" y="215"/>
                </a:cubicBezTo>
                <a:lnTo>
                  <a:pt x="1032" y="215"/>
                </a:lnTo>
                <a:cubicBezTo>
                  <a:pt x="1021" y="215"/>
                  <a:pt x="1012" y="224"/>
                  <a:pt x="1012" y="235"/>
                </a:cubicBezTo>
                <a:lnTo>
                  <a:pt x="1012" y="362"/>
                </a:lnTo>
                <a:lnTo>
                  <a:pt x="1047" y="362"/>
                </a:lnTo>
                <a:lnTo>
                  <a:pt x="1047" y="513"/>
                </a:lnTo>
                <a:lnTo>
                  <a:pt x="1144" y="513"/>
                </a:lnTo>
                <a:lnTo>
                  <a:pt x="1144" y="362"/>
                </a:lnTo>
                <a:lnTo>
                  <a:pt x="1180" y="362"/>
                </a:lnTo>
                <a:lnTo>
                  <a:pt x="1180" y="235"/>
                </a:lnTo>
                <a:moveTo>
                  <a:pt x="1731" y="261"/>
                </a:moveTo>
                <a:lnTo>
                  <a:pt x="1704" y="261"/>
                </a:lnTo>
                <a:lnTo>
                  <a:pt x="1764" y="329"/>
                </a:lnTo>
                <a:lnTo>
                  <a:pt x="1825" y="261"/>
                </a:lnTo>
                <a:lnTo>
                  <a:pt x="1803" y="261"/>
                </a:lnTo>
                <a:cubicBezTo>
                  <a:pt x="1808" y="228"/>
                  <a:pt x="1837" y="207"/>
                  <a:pt x="1870" y="209"/>
                </a:cubicBezTo>
                <a:cubicBezTo>
                  <a:pt x="1872" y="210"/>
                  <a:pt x="1873" y="209"/>
                  <a:pt x="1874" y="209"/>
                </a:cubicBezTo>
                <a:cubicBezTo>
                  <a:pt x="1929" y="209"/>
                  <a:pt x="1951" y="251"/>
                  <a:pt x="1953" y="312"/>
                </a:cubicBezTo>
                <a:cubicBezTo>
                  <a:pt x="1954" y="376"/>
                  <a:pt x="1918" y="415"/>
                  <a:pt x="1874" y="414"/>
                </a:cubicBezTo>
                <a:cubicBezTo>
                  <a:pt x="1829" y="413"/>
                  <a:pt x="1812" y="392"/>
                  <a:pt x="1805" y="359"/>
                </a:cubicBezTo>
                <a:lnTo>
                  <a:pt x="1724" y="359"/>
                </a:lnTo>
                <a:cubicBezTo>
                  <a:pt x="1737" y="435"/>
                  <a:pt x="1793" y="479"/>
                  <a:pt x="1873" y="479"/>
                </a:cubicBezTo>
                <a:cubicBezTo>
                  <a:pt x="1962" y="479"/>
                  <a:pt x="2027" y="404"/>
                  <a:pt x="2027" y="312"/>
                </a:cubicBezTo>
                <a:cubicBezTo>
                  <a:pt x="2027" y="213"/>
                  <a:pt x="1963" y="144"/>
                  <a:pt x="1873" y="144"/>
                </a:cubicBezTo>
                <a:cubicBezTo>
                  <a:pt x="1870" y="144"/>
                  <a:pt x="1867" y="144"/>
                  <a:pt x="1865" y="144"/>
                </a:cubicBezTo>
                <a:cubicBezTo>
                  <a:pt x="1864" y="144"/>
                  <a:pt x="1863" y="144"/>
                  <a:pt x="1863" y="144"/>
                </a:cubicBezTo>
                <a:cubicBezTo>
                  <a:pt x="1807" y="145"/>
                  <a:pt x="1731" y="185"/>
                  <a:pt x="1731" y="261"/>
                </a:cubicBezTo>
                <a:moveTo>
                  <a:pt x="1858" y="0"/>
                </a:moveTo>
                <a:cubicBezTo>
                  <a:pt x="1690" y="5"/>
                  <a:pt x="1554" y="143"/>
                  <a:pt x="1554" y="312"/>
                </a:cubicBezTo>
                <a:cubicBezTo>
                  <a:pt x="1554" y="484"/>
                  <a:pt x="1694" y="623"/>
                  <a:pt x="1866" y="623"/>
                </a:cubicBezTo>
                <a:cubicBezTo>
                  <a:pt x="2038" y="623"/>
                  <a:pt x="2177" y="484"/>
                  <a:pt x="2177" y="312"/>
                </a:cubicBezTo>
                <a:cubicBezTo>
                  <a:pt x="2177" y="140"/>
                  <a:pt x="2037" y="0"/>
                  <a:pt x="1866" y="0"/>
                </a:cubicBezTo>
                <a:cubicBezTo>
                  <a:pt x="1863" y="0"/>
                  <a:pt x="1860" y="0"/>
                  <a:pt x="1858" y="0"/>
                </a:cubicBezTo>
                <a:moveTo>
                  <a:pt x="1857" y="54"/>
                </a:moveTo>
                <a:cubicBezTo>
                  <a:pt x="1860" y="54"/>
                  <a:pt x="1863" y="54"/>
                  <a:pt x="1866" y="54"/>
                </a:cubicBezTo>
                <a:cubicBezTo>
                  <a:pt x="2008" y="54"/>
                  <a:pt x="2124" y="169"/>
                  <a:pt x="2124" y="312"/>
                </a:cubicBezTo>
                <a:cubicBezTo>
                  <a:pt x="2124" y="454"/>
                  <a:pt x="2008" y="570"/>
                  <a:pt x="1866" y="570"/>
                </a:cubicBezTo>
                <a:cubicBezTo>
                  <a:pt x="1723" y="570"/>
                  <a:pt x="1608" y="454"/>
                  <a:pt x="1608" y="312"/>
                </a:cubicBezTo>
                <a:cubicBezTo>
                  <a:pt x="1608" y="172"/>
                  <a:pt x="1719" y="58"/>
                  <a:pt x="1857" y="54"/>
                </a:cubicBezTo>
                <a:close/>
              </a:path>
            </a:pathLst>
          </a:custGeom>
          <a:solidFill>
            <a:srgbClr val="666666"/>
          </a:solidFill>
          <a:ln w="0">
            <a:noFill/>
          </a:ln>
        </p:spPr>
        <p:txBody>
          <a:bodyPr/>
          <a:lstStyle/>
          <a:p>
            <a:endParaRPr lang="es-E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Arquitecturas: P2P</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Descubrimiento y conexión de Pares:</a:t>
            </a:r>
          </a:p>
          <a:p>
            <a:pPr lvl="1"/>
            <a:r>
              <a:rPr lang="es-ES" dirty="0"/>
              <a:t>Los nodos utilizan mecanismos de descubrimiento para encontrar otros nodos y establecer conexiones. Esto puede incluir directorios centralizados en redes P2P híbridas o algoritmos descentralizados en redes puramente P2P.</a:t>
            </a:r>
          </a:p>
          <a:p>
            <a:r>
              <a:rPr lang="es-ES" dirty="0"/>
              <a:t>Intercambio y replicación de datos:</a:t>
            </a:r>
          </a:p>
          <a:p>
            <a:pPr lvl="1"/>
            <a:r>
              <a:rPr lang="es-ES" dirty="0"/>
              <a:t>Los datos se comparten directamente entre nodos sin pasar por un servidor central (tanto la transmisión de archivos como la distribución de fragmentos de datos).</a:t>
            </a:r>
          </a:p>
          <a:p>
            <a:pPr lvl="1"/>
            <a:r>
              <a:rPr lang="es-ES" dirty="0"/>
              <a:t>La replicación de datos en varios nodos mejora la disponibilidad y la resistencia a fallos.</a:t>
            </a:r>
          </a:p>
          <a:p>
            <a:r>
              <a:rPr lang="es-ES" dirty="0"/>
              <a:t>Balance de carga y redundancia:</a:t>
            </a:r>
          </a:p>
          <a:p>
            <a:pPr lvl="1"/>
            <a:r>
              <a:rPr lang="es-ES" dirty="0"/>
              <a:t>En una red P2P, la carga se distribuye de manera más uniforme entre los nodos, evitando cuellos de botella.</a:t>
            </a:r>
          </a:p>
          <a:p>
            <a:pPr lvl="1"/>
            <a:r>
              <a:rPr lang="es-ES" dirty="0"/>
              <a:t>La redundancia inherente en estos sistemas asegura la disponibilidad continua de los datos, incluso si algunos nodos fallan.</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10</a:t>
            </a:fld>
            <a:endParaRPr lang="es-ES"/>
          </a:p>
        </p:txBody>
      </p:sp>
    </p:spTree>
    <p:extLst>
      <p:ext uri="{BB962C8B-B14F-4D97-AF65-F5344CB8AC3E}">
        <p14:creationId xmlns:p14="http://schemas.microsoft.com/office/powerpoint/2010/main" val="215746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Arquitecturas: P2P</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Redes de intercambio de archivos:</a:t>
            </a:r>
          </a:p>
          <a:p>
            <a:pPr lvl="1"/>
            <a:r>
              <a:rPr lang="es-ES" dirty="0"/>
              <a:t>Las redes P2P son conocidas por su uso en el intercambio de archivos, donde los usuarios comparten archivos de manera directa sin la necesidad de un servidor central.</a:t>
            </a:r>
          </a:p>
          <a:p>
            <a:pPr lvl="1"/>
            <a:endParaRPr lang="es-ES" dirty="0"/>
          </a:p>
          <a:p>
            <a:pPr lvl="1"/>
            <a:endParaRPr lang="es-ES" dirty="0"/>
          </a:p>
          <a:p>
            <a:pPr lvl="1"/>
            <a:endParaRPr lang="es-ES" dirty="0"/>
          </a:p>
          <a:p>
            <a:pPr lvl="1"/>
            <a:endParaRPr lang="es-ES" dirty="0"/>
          </a:p>
          <a:p>
            <a:r>
              <a:rPr lang="es-ES" dirty="0"/>
              <a:t>Sistemas de comunicación:</a:t>
            </a:r>
          </a:p>
          <a:p>
            <a:pPr lvl="1"/>
            <a:r>
              <a:rPr lang="es-ES" dirty="0"/>
              <a:t>Aplicaciones de mensajería y llamadas que utilizan una infraestructura P2P para una comunicación directa y eficiente entre usuarios.</a:t>
            </a:r>
          </a:p>
          <a:p>
            <a:r>
              <a:rPr lang="es-ES" dirty="0" err="1"/>
              <a:t>Blockchains</a:t>
            </a:r>
            <a:r>
              <a:rPr lang="es-ES" dirty="0"/>
              <a:t> y criptomonedas:</a:t>
            </a:r>
          </a:p>
          <a:p>
            <a:pPr lvl="1"/>
            <a:r>
              <a:rPr lang="es-ES" dirty="0"/>
              <a:t>Las tecnologías </a:t>
            </a:r>
            <a:r>
              <a:rPr lang="es-ES" dirty="0" err="1"/>
              <a:t>blockchain</a:t>
            </a:r>
            <a:r>
              <a:rPr lang="es-ES" dirty="0"/>
              <a:t>, como Bitcoin, utilizan redes P2P para mantener un registro distribuido y seguro de transacciones.</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11</a:t>
            </a:fld>
            <a:endParaRPr lang="es-ES"/>
          </a:p>
        </p:txBody>
      </p:sp>
      <p:pic>
        <p:nvPicPr>
          <p:cNvPr id="1026" name="Picture 2" descr="eMule - Viquipèdia, l'enciclopèdia lliure">
            <a:extLst>
              <a:ext uri="{FF2B5EF4-FFF2-40B4-BE49-F238E27FC236}">
                <a16:creationId xmlns:a16="http://schemas.microsoft.com/office/drawing/2014/main" id="{DCAB5EDB-45BD-5E06-0B17-C0A842BEFE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575" y="2189943"/>
            <a:ext cx="1391259" cy="196734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res : Puertos utilizados por este cliente de descargas P2P">
            <a:extLst>
              <a:ext uri="{FF2B5EF4-FFF2-40B4-BE49-F238E27FC236}">
                <a16:creationId xmlns:a16="http://schemas.microsoft.com/office/drawing/2014/main" id="{C87B16E8-98E2-1DE0-DAAB-964D3BC7B47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6969" y="2005895"/>
            <a:ext cx="2519703" cy="251970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Bitcoin - Wikipedia">
            <a:extLst>
              <a:ext uri="{FF2B5EF4-FFF2-40B4-BE49-F238E27FC236}">
                <a16:creationId xmlns:a16="http://schemas.microsoft.com/office/drawing/2014/main" id="{54ED7FAB-84D3-EFC6-0B67-20EC080D86C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94853" y="2366396"/>
            <a:ext cx="1790892" cy="17908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7930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Arquitecturas: P2P</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Ventajas:</a:t>
            </a:r>
          </a:p>
          <a:p>
            <a:pPr lvl="1"/>
            <a:r>
              <a:rPr lang="es-ES" dirty="0"/>
              <a:t>Resistencia a fallos y censura debido a la falta de un punto central de control o fallo.</a:t>
            </a:r>
          </a:p>
          <a:p>
            <a:pPr lvl="1"/>
            <a:r>
              <a:rPr lang="es-ES" dirty="0"/>
              <a:t>Escalabilidad, ya que añadir más nodos a menudo aumenta la capacidad y el rendimiento de la red.</a:t>
            </a:r>
          </a:p>
          <a:p>
            <a:pPr lvl="1"/>
            <a:endParaRPr lang="es-ES" dirty="0"/>
          </a:p>
          <a:p>
            <a:r>
              <a:rPr lang="es-ES" dirty="0"/>
              <a:t>Desafíos:</a:t>
            </a:r>
          </a:p>
          <a:p>
            <a:pPr lvl="1"/>
            <a:r>
              <a:rPr lang="es-ES" dirty="0"/>
              <a:t>Dificultades en garantizar la seguridad y la privacidad, dada la naturaleza abierta y descentralizada de la red.</a:t>
            </a:r>
          </a:p>
          <a:p>
            <a:pPr lvl="1"/>
            <a:r>
              <a:rPr lang="es-ES" dirty="0"/>
              <a:t>Problemas de consistencia de datos, especialmente en redes grandes y altamente dinámicas.</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12</a:t>
            </a:fld>
            <a:endParaRPr lang="es-ES"/>
          </a:p>
        </p:txBody>
      </p:sp>
    </p:spTree>
    <p:extLst>
      <p:ext uri="{BB962C8B-B14F-4D97-AF65-F5344CB8AC3E}">
        <p14:creationId xmlns:p14="http://schemas.microsoft.com/office/powerpoint/2010/main" val="3147493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Arquitecturas: Cliente – Servidor</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Estructura de rol definido:</a:t>
            </a:r>
          </a:p>
          <a:p>
            <a:pPr lvl="1"/>
            <a:r>
              <a:rPr lang="es-ES" dirty="0"/>
              <a:t>En esta arquitectura, los roles están claramente definidos: los servidores proporcionan recursos o servicios, mientras que los clientes solicitan y utilizan estos servicios.</a:t>
            </a:r>
          </a:p>
          <a:p>
            <a:pPr lvl="1"/>
            <a:r>
              <a:rPr lang="es-ES" dirty="0"/>
              <a:t>A diferencia de los sistemas P2P, hay una distinción clara entre los nodos que ofrecen servicios (servidores) y los que los consumen (clientes).</a:t>
            </a:r>
          </a:p>
          <a:p>
            <a:r>
              <a:rPr lang="es-ES" dirty="0"/>
              <a:t>Distribución de servidores:</a:t>
            </a:r>
          </a:p>
          <a:p>
            <a:pPr lvl="1"/>
            <a:r>
              <a:rPr lang="es-ES" dirty="0"/>
              <a:t>Los servidores en este modelo están distribuidos geográficamente o en diferentes sistemas para mejorar la escalabilidad y la disponibilidad.</a:t>
            </a:r>
          </a:p>
          <a:p>
            <a:pPr lvl="1"/>
            <a:r>
              <a:rPr lang="es-ES" dirty="0"/>
              <a:t>Esta distribución puede ser transparente para los clientes, quienes interactúan con el sistema como si fuera un único servidor.</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13</a:t>
            </a:fld>
            <a:endParaRPr lang="es-ES"/>
          </a:p>
        </p:txBody>
      </p:sp>
    </p:spTree>
    <p:extLst>
      <p:ext uri="{BB962C8B-B14F-4D97-AF65-F5344CB8AC3E}">
        <p14:creationId xmlns:p14="http://schemas.microsoft.com/office/powerpoint/2010/main" val="1693827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Arquitecturas: Cliente – Servidor</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Balanceo de carga:</a:t>
            </a:r>
          </a:p>
          <a:p>
            <a:pPr lvl="1"/>
            <a:r>
              <a:rPr lang="es-ES" dirty="0"/>
              <a:t>Los SSDD cliente-servidor a menudo implementan mecanismos de balanceo de carga para distribuir las solicitudes de los clientes de manera uniforme entre múltiples servidores, evitando así la sobrecarga de cualquier servidor individual.</a:t>
            </a:r>
          </a:p>
          <a:p>
            <a:r>
              <a:rPr lang="es-ES" dirty="0"/>
              <a:t>Replicación y redundancia de datos:</a:t>
            </a:r>
          </a:p>
          <a:p>
            <a:pPr lvl="1"/>
            <a:r>
              <a:rPr lang="es-ES" dirty="0"/>
              <a:t>Los datos importantes pueden ser replicados en múltiples servidores, lo que garantiza que la información esté disponible incluso si uno de los servidores falla.</a:t>
            </a:r>
          </a:p>
          <a:p>
            <a:pPr lvl="1"/>
            <a:r>
              <a:rPr lang="es-ES" dirty="0"/>
              <a:t>La replicación puede ser manejada a nivel de aplicación o mediante infraestructura de almacenamiento distribuido.</a:t>
            </a:r>
          </a:p>
          <a:p>
            <a:r>
              <a:rPr lang="es-ES" dirty="0"/>
              <a:t>Gestión de sesiones:</a:t>
            </a:r>
          </a:p>
          <a:p>
            <a:pPr lvl="1"/>
            <a:r>
              <a:rPr lang="es-ES" dirty="0"/>
              <a:t>En entornos donde los clientes interactúan con el sistema en sesiones (como en aplicaciones web), la arquitectura debe manejar la persistencia y consistencia de la sesión a través de múltiples servidores.</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14</a:t>
            </a:fld>
            <a:endParaRPr lang="es-ES"/>
          </a:p>
        </p:txBody>
      </p:sp>
    </p:spTree>
    <p:extLst>
      <p:ext uri="{BB962C8B-B14F-4D97-AF65-F5344CB8AC3E}">
        <p14:creationId xmlns:p14="http://schemas.microsoft.com/office/powerpoint/2010/main" val="4172898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Arquitecturas: Cliente – Servidor</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Aplicaciones web y móviles:</a:t>
            </a:r>
          </a:p>
          <a:p>
            <a:pPr lvl="1"/>
            <a:r>
              <a:rPr lang="es-ES" dirty="0"/>
              <a:t>Las aplicaciones web y móviles a menudo utilizan una arquitectura cliente-servidor distribuida para servir contenido y servicios a una gran base de usuarios, distribuyendo la carga entre múltiples servidores de back-</a:t>
            </a:r>
            <a:r>
              <a:rPr lang="es-ES" dirty="0" err="1"/>
              <a:t>end</a:t>
            </a:r>
            <a:r>
              <a:rPr lang="es-ES" dirty="0"/>
              <a:t>.</a:t>
            </a:r>
          </a:p>
          <a:p>
            <a:pPr lvl="1"/>
            <a:endParaRPr lang="es-ES" dirty="0"/>
          </a:p>
          <a:p>
            <a:r>
              <a:rPr lang="es-ES" dirty="0"/>
              <a:t>Juegos en línea y servicios de </a:t>
            </a:r>
            <a:r>
              <a:rPr lang="es-ES" dirty="0" err="1"/>
              <a:t>streaming</a:t>
            </a:r>
            <a:r>
              <a:rPr lang="es-ES" dirty="0"/>
              <a:t>:</a:t>
            </a:r>
          </a:p>
          <a:p>
            <a:pPr lvl="1"/>
            <a:r>
              <a:rPr lang="es-ES" dirty="0"/>
              <a:t>Los juegos en línea y las plataformas de </a:t>
            </a:r>
            <a:r>
              <a:rPr lang="es-ES" dirty="0" err="1"/>
              <a:t>streaming</a:t>
            </a:r>
            <a:r>
              <a:rPr lang="es-ES" dirty="0"/>
              <a:t> utilizan servidores distribuidos para proporcionar una experiencia de usuario fluida y de baja latencia, manejar grandes volúmenes de tráfico y datos en tiempo real.</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15</a:t>
            </a:fld>
            <a:endParaRPr lang="es-ES"/>
          </a:p>
        </p:txBody>
      </p:sp>
    </p:spTree>
    <p:extLst>
      <p:ext uri="{BB962C8B-B14F-4D97-AF65-F5344CB8AC3E}">
        <p14:creationId xmlns:p14="http://schemas.microsoft.com/office/powerpoint/2010/main" val="25997766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Arquitecturas: Cliente – Servidor</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Ventajas:</a:t>
            </a:r>
          </a:p>
          <a:p>
            <a:pPr lvl="1"/>
            <a:r>
              <a:rPr lang="es-ES" dirty="0"/>
              <a:t>Mejor escalabilidad y capacidad de manejar grandes volúmenes de solicitudes y datos.</a:t>
            </a:r>
          </a:p>
          <a:p>
            <a:pPr lvl="1"/>
            <a:r>
              <a:rPr lang="es-ES" dirty="0"/>
              <a:t>Mayor disponibilidad y redundancia, lo que reduce el riesgo de tiempo de inactividad.</a:t>
            </a:r>
          </a:p>
          <a:p>
            <a:pPr lvl="1"/>
            <a:endParaRPr lang="es-ES" dirty="0"/>
          </a:p>
          <a:p>
            <a:r>
              <a:rPr lang="es-ES" dirty="0"/>
              <a:t>Desafíos:</a:t>
            </a:r>
          </a:p>
          <a:p>
            <a:pPr lvl="1"/>
            <a:r>
              <a:rPr lang="es-ES" dirty="0"/>
              <a:t>Mayor complejidad en la gestión y mantenimiento de la infraestructura distribuida.</a:t>
            </a:r>
          </a:p>
          <a:p>
            <a:pPr lvl="1"/>
            <a:r>
              <a:rPr lang="es-ES" dirty="0"/>
              <a:t>Necesidad de mecanismos efectivos para la sincronización y coherencia de datos entre servidores.</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16</a:t>
            </a:fld>
            <a:endParaRPr lang="es-ES"/>
          </a:p>
        </p:txBody>
      </p:sp>
    </p:spTree>
    <p:extLst>
      <p:ext uri="{BB962C8B-B14F-4D97-AF65-F5344CB8AC3E}">
        <p14:creationId xmlns:p14="http://schemas.microsoft.com/office/powerpoint/2010/main" val="2311546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Arquitecturas: Fragmentación</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En un modelo basado en </a:t>
            </a:r>
            <a:r>
              <a:rPr lang="es-ES" dirty="0" err="1"/>
              <a:t>shards</a:t>
            </a:r>
            <a:r>
              <a:rPr lang="es-ES" dirty="0"/>
              <a:t>, la base de datos se divide en piezas más pequeñas y manejables, conocidas como "</a:t>
            </a:r>
            <a:r>
              <a:rPr lang="es-ES" dirty="0" err="1"/>
              <a:t>shards</a:t>
            </a:r>
            <a:r>
              <a:rPr lang="es-ES" dirty="0"/>
              <a:t>" o fragmentos. </a:t>
            </a:r>
          </a:p>
          <a:p>
            <a:r>
              <a:rPr lang="es-ES" dirty="0"/>
              <a:t>Cada </a:t>
            </a:r>
            <a:r>
              <a:rPr lang="es-ES" dirty="0" err="1"/>
              <a:t>shard</a:t>
            </a:r>
            <a:r>
              <a:rPr lang="es-ES" dirty="0"/>
              <a:t> contiene una porción del total de datos.</a:t>
            </a:r>
          </a:p>
          <a:p>
            <a:r>
              <a:rPr lang="es-ES" dirty="0"/>
              <a:t>Esta división se realiza para mejorar el rendimiento, la escalabilidad y la gestión de los datos.</a:t>
            </a:r>
          </a:p>
          <a:p>
            <a:r>
              <a:rPr lang="es-ES" dirty="0"/>
              <a:t>Distribución de </a:t>
            </a:r>
            <a:r>
              <a:rPr lang="es-ES" dirty="0" err="1"/>
              <a:t>shards</a:t>
            </a:r>
            <a:r>
              <a:rPr lang="es-ES" dirty="0"/>
              <a:t>:</a:t>
            </a:r>
          </a:p>
          <a:p>
            <a:pPr lvl="1"/>
            <a:r>
              <a:rPr lang="es-ES" dirty="0"/>
              <a:t>Los </a:t>
            </a:r>
            <a:r>
              <a:rPr lang="es-ES" dirty="0" err="1"/>
              <a:t>shards</a:t>
            </a:r>
            <a:r>
              <a:rPr lang="es-ES" dirty="0"/>
              <a:t> se distribuyen a través de múltiples nodos o servidores, lo que permite que las operaciones de datos se realicen paralelamente en diferentes </a:t>
            </a:r>
            <a:r>
              <a:rPr lang="es-ES" dirty="0" err="1"/>
              <a:t>shards</a:t>
            </a:r>
            <a:r>
              <a:rPr lang="es-ES" dirty="0"/>
              <a:t>.</a:t>
            </a:r>
          </a:p>
          <a:p>
            <a:pPr lvl="1"/>
            <a:r>
              <a:rPr lang="es-ES" dirty="0"/>
              <a:t>La distribución puede basarse en diversos criterios, como rango de claves, hash de claves o incluso de manera manual.</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17</a:t>
            </a:fld>
            <a:endParaRPr lang="es-ES"/>
          </a:p>
        </p:txBody>
      </p:sp>
    </p:spTree>
    <p:extLst>
      <p:ext uri="{BB962C8B-B14F-4D97-AF65-F5344CB8AC3E}">
        <p14:creationId xmlns:p14="http://schemas.microsoft.com/office/powerpoint/2010/main" val="549200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Arquitecturas: Fragmentación</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Clave de </a:t>
            </a:r>
            <a:r>
              <a:rPr lang="es-ES" dirty="0" err="1"/>
              <a:t>shard</a:t>
            </a:r>
            <a:r>
              <a:rPr lang="es-ES" dirty="0"/>
              <a:t> y enrutamiento:</a:t>
            </a:r>
          </a:p>
          <a:p>
            <a:pPr lvl="1"/>
            <a:r>
              <a:rPr lang="es-ES" dirty="0"/>
              <a:t>Cada </a:t>
            </a:r>
            <a:r>
              <a:rPr lang="es-ES" dirty="0" err="1"/>
              <a:t>shard</a:t>
            </a:r>
            <a:r>
              <a:rPr lang="es-ES" dirty="0"/>
              <a:t> está asociado con una clave o un rango de claves. Cuando se realiza una solicitud de datos, un mecanismo de enrutamiento determina a cuál </a:t>
            </a:r>
            <a:r>
              <a:rPr lang="es-ES" dirty="0" err="1"/>
              <a:t>shard</a:t>
            </a:r>
            <a:r>
              <a:rPr lang="es-ES" dirty="0"/>
              <a:t> dirigir la consulta basándose en esta clave.</a:t>
            </a:r>
          </a:p>
          <a:p>
            <a:pPr lvl="1"/>
            <a:endParaRPr lang="es-ES" dirty="0"/>
          </a:p>
          <a:p>
            <a:r>
              <a:rPr lang="es-ES" dirty="0"/>
              <a:t>Equilibrio y replicación de </a:t>
            </a:r>
            <a:r>
              <a:rPr lang="es-ES" dirty="0" err="1"/>
              <a:t>shards</a:t>
            </a:r>
            <a:r>
              <a:rPr lang="es-ES" dirty="0"/>
              <a:t>:</a:t>
            </a:r>
          </a:p>
          <a:p>
            <a:pPr lvl="1"/>
            <a:r>
              <a:rPr lang="es-ES" dirty="0"/>
              <a:t>Para evitar desequilibrios en la carga de trabajo entre los </a:t>
            </a:r>
            <a:r>
              <a:rPr lang="es-ES" dirty="0" err="1"/>
              <a:t>shards</a:t>
            </a:r>
            <a:r>
              <a:rPr lang="es-ES" dirty="0"/>
              <a:t>, se implementan estrategias de equilibrio que redistribuyen los datos cuando es necesario.</a:t>
            </a:r>
          </a:p>
          <a:p>
            <a:pPr lvl="1"/>
            <a:r>
              <a:rPr lang="es-ES" dirty="0"/>
              <a:t>Los </a:t>
            </a:r>
            <a:r>
              <a:rPr lang="es-ES" dirty="0" err="1"/>
              <a:t>shards</a:t>
            </a:r>
            <a:r>
              <a:rPr lang="es-ES" dirty="0"/>
              <a:t> suelen replicarse en múltiples nodos para garantizar la disponibilidad y la resistencia a fallos.</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18</a:t>
            </a:fld>
            <a:endParaRPr lang="es-ES"/>
          </a:p>
        </p:txBody>
      </p:sp>
    </p:spTree>
    <p:extLst>
      <p:ext uri="{BB962C8B-B14F-4D97-AF65-F5344CB8AC3E}">
        <p14:creationId xmlns:p14="http://schemas.microsoft.com/office/powerpoint/2010/main" val="137559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Arquitecturas: Fragmentación</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BBDD de gran volumen:</a:t>
            </a:r>
          </a:p>
          <a:p>
            <a:pPr lvl="1"/>
            <a:r>
              <a:rPr lang="es-ES" dirty="0"/>
              <a:t>Los modelos basados en </a:t>
            </a:r>
            <a:r>
              <a:rPr lang="es-ES" dirty="0" err="1"/>
              <a:t>shard</a:t>
            </a:r>
            <a:r>
              <a:rPr lang="es-ES" dirty="0"/>
              <a:t> son especialmente útiles en bases de datos que manejan grandes volúmenes de datos y requieren operaciones de lectura y escritura de alta velocidad (MongoDB).</a:t>
            </a:r>
          </a:p>
          <a:p>
            <a:pPr lvl="1"/>
            <a:r>
              <a:rPr lang="es-ES" dirty="0"/>
              <a:t>Ejemplos: BBDD y RRSS</a:t>
            </a:r>
          </a:p>
          <a:p>
            <a:pPr lvl="1"/>
            <a:endParaRPr lang="es-ES" dirty="0"/>
          </a:p>
          <a:p>
            <a:r>
              <a:rPr lang="es-ES" dirty="0"/>
              <a:t>Sistemas de análisis de datos en tiempo real:</a:t>
            </a:r>
          </a:p>
          <a:p>
            <a:pPr lvl="1"/>
            <a:r>
              <a:rPr lang="es-ES" dirty="0"/>
              <a:t>Aplicaciones que requieren análisis y procesamiento rápido de datos, como sistemas de monitoreo y análisis en tiempo real, se benefician del paralelismo que ofrecen los </a:t>
            </a:r>
            <a:r>
              <a:rPr lang="es-ES" dirty="0" err="1"/>
              <a:t>shards</a:t>
            </a:r>
            <a:r>
              <a:rPr lang="es-ES" dirty="0"/>
              <a:t>.</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19</a:t>
            </a:fld>
            <a:endParaRPr lang="es-ES"/>
          </a:p>
        </p:txBody>
      </p:sp>
    </p:spTree>
    <p:extLst>
      <p:ext uri="{BB962C8B-B14F-4D97-AF65-F5344CB8AC3E}">
        <p14:creationId xmlns:p14="http://schemas.microsoft.com/office/powerpoint/2010/main" val="2276941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Índice</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b="1" dirty="0"/>
              <a:t>Sistemas de persistencia distribuidos</a:t>
            </a:r>
          </a:p>
          <a:p>
            <a:r>
              <a:rPr lang="pt-BR" dirty="0" err="1"/>
              <a:t>Arquitecturas</a:t>
            </a:r>
            <a:endParaRPr lang="pt-BR" dirty="0"/>
          </a:p>
          <a:p>
            <a:pPr algn="l"/>
            <a:r>
              <a:rPr lang="es-ES" b="0" i="0" dirty="0">
                <a:effectLst/>
                <a:latin typeface="Söhne"/>
              </a:rPr>
              <a:t>Centralización vs. Distribución</a:t>
            </a:r>
          </a:p>
          <a:p>
            <a:pPr algn="l"/>
            <a:r>
              <a:rPr lang="es-ES" dirty="0"/>
              <a:t>Tecnologías y herramientas</a:t>
            </a:r>
          </a:p>
          <a:p>
            <a:pPr algn="l"/>
            <a:endParaRPr lang="es-ES"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2</a:t>
            </a:fld>
            <a:endParaRPr lang="es-ES"/>
          </a:p>
        </p:txBody>
      </p:sp>
    </p:spTree>
    <p:extLst>
      <p:ext uri="{BB962C8B-B14F-4D97-AF65-F5344CB8AC3E}">
        <p14:creationId xmlns:p14="http://schemas.microsoft.com/office/powerpoint/2010/main" val="2047059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Arquitecturas: Fragmentación</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Ventajas:</a:t>
            </a:r>
          </a:p>
          <a:p>
            <a:pPr lvl="1"/>
            <a:r>
              <a:rPr lang="es-ES" dirty="0"/>
              <a:t>Mayor escalabilidad, ya que agregar más nodos permite distribuir los </a:t>
            </a:r>
            <a:r>
              <a:rPr lang="es-ES" dirty="0" err="1"/>
              <a:t>shards</a:t>
            </a:r>
            <a:r>
              <a:rPr lang="es-ES" dirty="0"/>
              <a:t> de manera más amplia y manejar más datos.</a:t>
            </a:r>
          </a:p>
          <a:p>
            <a:pPr lvl="1"/>
            <a:r>
              <a:rPr lang="es-ES" dirty="0"/>
              <a:t>Mejora en el rendimiento, debido al procesamiento paralelo y la reducción de cuellos de botella.</a:t>
            </a:r>
          </a:p>
          <a:p>
            <a:pPr lvl="1"/>
            <a:endParaRPr lang="es-ES" dirty="0"/>
          </a:p>
          <a:p>
            <a:r>
              <a:rPr lang="es-ES" dirty="0"/>
              <a:t>Desafíos:</a:t>
            </a:r>
          </a:p>
          <a:p>
            <a:pPr lvl="1"/>
            <a:r>
              <a:rPr lang="es-ES" dirty="0"/>
              <a:t>Complejidad en el diseño y la gestión, especialmente en cuanto a la distribución equitativa de los datos y la gestión de </a:t>
            </a:r>
            <a:r>
              <a:rPr lang="es-ES" dirty="0" err="1"/>
              <a:t>shards</a:t>
            </a:r>
            <a:r>
              <a:rPr lang="es-ES" dirty="0"/>
              <a:t>.</a:t>
            </a:r>
          </a:p>
          <a:p>
            <a:pPr lvl="1"/>
            <a:r>
              <a:rPr lang="es-ES" dirty="0"/>
              <a:t>Dificultades en mantener la consistencia y realizar transacciones complejas a través de múltiples </a:t>
            </a:r>
            <a:r>
              <a:rPr lang="es-ES" dirty="0" err="1"/>
              <a:t>shards</a:t>
            </a:r>
            <a:r>
              <a:rPr lang="es-ES" dirty="0"/>
              <a:t>.</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20</a:t>
            </a:fld>
            <a:endParaRPr lang="es-ES"/>
          </a:p>
        </p:txBody>
      </p:sp>
    </p:spTree>
    <p:extLst>
      <p:ext uri="{BB962C8B-B14F-4D97-AF65-F5344CB8AC3E}">
        <p14:creationId xmlns:p14="http://schemas.microsoft.com/office/powerpoint/2010/main" val="4576054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ederación de Comercio | Star Wars Wiki | Fandom">
            <a:extLst>
              <a:ext uri="{FF2B5EF4-FFF2-40B4-BE49-F238E27FC236}">
                <a16:creationId xmlns:a16="http://schemas.microsoft.com/office/drawing/2014/main" id="{53408BA7-20AD-83B0-B30B-A5E1C1B1BF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98150" y="2690618"/>
            <a:ext cx="1071562" cy="1071562"/>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Arquitecturas: Federadas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Una arquitectura federada conecta diferentes sistemas de BBDD o sistemas de almacenamiento, cada uno con su propia gestión y almacenamiento de datos, en un único sistema federado.</a:t>
            </a:r>
          </a:p>
          <a:p>
            <a:r>
              <a:rPr lang="es-ES" dirty="0"/>
              <a:t>Permite a los usuarios acceder y manipular datos en múltiples bases de datos como si fueran una sola entidad.</a:t>
            </a:r>
          </a:p>
          <a:p>
            <a:r>
              <a:rPr lang="es-ES" dirty="0"/>
              <a:t>Autonomía y heterogeneidad:</a:t>
            </a:r>
          </a:p>
          <a:p>
            <a:pPr lvl="1"/>
            <a:r>
              <a:rPr lang="es-ES" dirty="0"/>
              <a:t>Cada sistema en una federación mantiene cierto grado de autonomía, operando bajo su propia administración y con sus propios esquemas de datos.</a:t>
            </a:r>
          </a:p>
          <a:p>
            <a:pPr lvl="1"/>
            <a:r>
              <a:rPr lang="es-ES" dirty="0"/>
              <a:t>La arquitectura es capaz de manejar la heterogeneidad, integrando sistemas que pueden diferir en términos de modelos de datos, plataformas y tecnologías.</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21</a:t>
            </a:fld>
            <a:endParaRPr lang="es-ES"/>
          </a:p>
        </p:txBody>
      </p:sp>
    </p:spTree>
    <p:extLst>
      <p:ext uri="{BB962C8B-B14F-4D97-AF65-F5344CB8AC3E}">
        <p14:creationId xmlns:p14="http://schemas.microsoft.com/office/powerpoint/2010/main" val="34535257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Arquitecturas: Federadas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Interfaz de acceso unificado:</a:t>
            </a:r>
          </a:p>
          <a:p>
            <a:pPr lvl="1"/>
            <a:r>
              <a:rPr lang="es-ES" dirty="0"/>
              <a:t>La arquitectura federada proporciona una interfaz unificada para acceder a los datos, lo que simplifica las consultas y transacciones que abarcan múltiples bases de datos.</a:t>
            </a:r>
          </a:p>
          <a:p>
            <a:r>
              <a:rPr lang="es-ES" dirty="0"/>
              <a:t>Traducción y mapeo de esquemas:</a:t>
            </a:r>
          </a:p>
          <a:p>
            <a:pPr lvl="1"/>
            <a:r>
              <a:rPr lang="es-ES" dirty="0"/>
              <a:t>Se utilizan mecanismos para traducir y mapear diferentes esquemas de datos, permitiendo que las consultas se realicen de manera coherente a través de sistemas heterogéneos.</a:t>
            </a:r>
          </a:p>
          <a:p>
            <a:r>
              <a:rPr lang="es-ES" dirty="0"/>
              <a:t>Gestión de consultas y transacciones:</a:t>
            </a:r>
          </a:p>
          <a:p>
            <a:pPr lvl="1"/>
            <a:r>
              <a:rPr lang="es-ES" dirty="0"/>
              <a:t>La arquitectura debe manejar eficientemente las consultas y transacciones distribuidas, asegurando que los resultados sean consistentes y fiables a pesar de la distribución y autonomía de los sistemas individuales.</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22</a:t>
            </a:fld>
            <a:endParaRPr lang="es-ES"/>
          </a:p>
        </p:txBody>
      </p:sp>
    </p:spTree>
    <p:extLst>
      <p:ext uri="{BB962C8B-B14F-4D97-AF65-F5344CB8AC3E}">
        <p14:creationId xmlns:p14="http://schemas.microsoft.com/office/powerpoint/2010/main" val="42905729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Arquitecturas: Federadas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Entornos empresariales multidepartamentales:</a:t>
            </a:r>
          </a:p>
          <a:p>
            <a:pPr lvl="1"/>
            <a:r>
              <a:rPr lang="es-ES" dirty="0"/>
              <a:t>Las organizaciones con diferentes departamentos que operan sistemas de datos separados pueden utilizar arquitecturas federadas para un acceso y análisis de datos integrados sin comprometer la autonomía departamental.</a:t>
            </a:r>
          </a:p>
          <a:p>
            <a:pPr lvl="1"/>
            <a:endParaRPr lang="es-ES" dirty="0"/>
          </a:p>
          <a:p>
            <a:r>
              <a:rPr lang="es-ES" dirty="0"/>
              <a:t>Colaboración entre organizaciones:</a:t>
            </a:r>
          </a:p>
          <a:p>
            <a:pPr lvl="1"/>
            <a:r>
              <a:rPr lang="es-ES" dirty="0"/>
              <a:t>Permite a distintas organizaciones colaborar y compartir datos sin necesidad de fusionar sus sistemas de almacenamiento de datos existentes.</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23</a:t>
            </a:fld>
            <a:endParaRPr lang="es-ES"/>
          </a:p>
        </p:txBody>
      </p:sp>
    </p:spTree>
    <p:extLst>
      <p:ext uri="{BB962C8B-B14F-4D97-AF65-F5344CB8AC3E}">
        <p14:creationId xmlns:p14="http://schemas.microsoft.com/office/powerpoint/2010/main" val="41550119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Arquitecturas: Federadas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Ventajas:</a:t>
            </a:r>
          </a:p>
          <a:p>
            <a:pPr lvl="1"/>
            <a:r>
              <a:rPr lang="es-ES" dirty="0"/>
              <a:t>Flexibilidad y capacidad para integrar sistemas de datos diversos manteniendo la independencia de cada sistema.</a:t>
            </a:r>
          </a:p>
          <a:p>
            <a:pPr lvl="1"/>
            <a:r>
              <a:rPr lang="es-ES" dirty="0"/>
              <a:t>Facilita el acceso y análisis de datos a gran escala, potenciando la toma de decisiones basada en información más completa y variada.</a:t>
            </a:r>
          </a:p>
          <a:p>
            <a:pPr lvl="1"/>
            <a:endParaRPr lang="es-ES" dirty="0"/>
          </a:p>
          <a:p>
            <a:r>
              <a:rPr lang="es-ES" dirty="0"/>
              <a:t>Desafíos:</a:t>
            </a:r>
          </a:p>
          <a:p>
            <a:pPr lvl="1"/>
            <a:r>
              <a:rPr lang="es-ES" dirty="0"/>
              <a:t>Complejidad en la coordinación y gestión de datos entre sistemas autónomos.</a:t>
            </a:r>
          </a:p>
          <a:p>
            <a:pPr lvl="1"/>
            <a:r>
              <a:rPr lang="es-ES" dirty="0"/>
              <a:t>Problemas potenciales en el rendimiento debido a la sobrecarga generada por la integración de múltiples sistemas.</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24</a:t>
            </a:fld>
            <a:endParaRPr lang="es-ES"/>
          </a:p>
        </p:txBody>
      </p:sp>
    </p:spTree>
    <p:extLst>
      <p:ext uri="{BB962C8B-B14F-4D97-AF65-F5344CB8AC3E}">
        <p14:creationId xmlns:p14="http://schemas.microsoft.com/office/powerpoint/2010/main" val="3514221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Índice</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Sistemas de persistencia distribuidos</a:t>
            </a:r>
          </a:p>
          <a:p>
            <a:r>
              <a:rPr lang="pt-BR" dirty="0" err="1"/>
              <a:t>Arquitecturas</a:t>
            </a:r>
            <a:endParaRPr lang="pt-BR" dirty="0"/>
          </a:p>
          <a:p>
            <a:pPr algn="l"/>
            <a:r>
              <a:rPr lang="es-ES" b="1" i="0" dirty="0">
                <a:effectLst/>
                <a:latin typeface="Söhne"/>
              </a:rPr>
              <a:t>Centralización vs. Distribución</a:t>
            </a:r>
          </a:p>
          <a:p>
            <a:pPr algn="l"/>
            <a:r>
              <a:rPr lang="es-ES" dirty="0"/>
              <a:t>Tecnologías y herramientas</a:t>
            </a:r>
          </a:p>
          <a:p>
            <a:pPr algn="l"/>
            <a:endParaRPr lang="es-ES"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25</a:t>
            </a:fld>
            <a:endParaRPr lang="es-ES"/>
          </a:p>
        </p:txBody>
      </p:sp>
    </p:spTree>
    <p:extLst>
      <p:ext uri="{BB962C8B-B14F-4D97-AF65-F5344CB8AC3E}">
        <p14:creationId xmlns:p14="http://schemas.microsoft.com/office/powerpoint/2010/main" val="3663983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Centralización vs. Distribución</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Ubicación de los datos:</a:t>
            </a:r>
          </a:p>
          <a:p>
            <a:pPr lvl="1"/>
            <a:r>
              <a:rPr lang="es-ES" dirty="0"/>
              <a:t>En sistemas centralizados, todos los datos se almacenan en un único servidor o ubicación central. Esto puede simplificar la gestión y el control, pero también crea un punto único de fallo y puede limitar la escalabilidad.</a:t>
            </a:r>
          </a:p>
          <a:p>
            <a:pPr lvl="1"/>
            <a:r>
              <a:rPr lang="es-ES" dirty="0"/>
              <a:t>Los sistemas distribuidos almacenan datos en múltiples nodos, lo que reduce el riesgo de un punto único de fallo y permite una mayor escalabilidad y resistencia a fallos.</a:t>
            </a:r>
          </a:p>
          <a:p>
            <a:r>
              <a:rPr lang="es-ES" dirty="0"/>
              <a:t>Acceso a los datos:</a:t>
            </a:r>
          </a:p>
          <a:p>
            <a:pPr lvl="1"/>
            <a:r>
              <a:rPr lang="es-ES" dirty="0"/>
              <a:t>Los sistemas centralizados pueden sufrir cuellos de botella en el rendimiento cuando hay múltiples solicitudes simultáneas, debido a la limitada capacidad de procesamiento del servidor central.</a:t>
            </a:r>
          </a:p>
          <a:p>
            <a:pPr lvl="1"/>
            <a:r>
              <a:rPr lang="es-ES" dirty="0"/>
              <a:t>En los SSDD, las solicitudes se pueden manejar en paralelo a través de varios nodos, mejorando el rendimiento y la eficiencia.</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26</a:t>
            </a:fld>
            <a:endParaRPr lang="es-ES"/>
          </a:p>
        </p:txBody>
      </p:sp>
    </p:spTree>
    <p:extLst>
      <p:ext uri="{BB962C8B-B14F-4D97-AF65-F5344CB8AC3E}">
        <p14:creationId xmlns:p14="http://schemas.microsoft.com/office/powerpoint/2010/main" val="19675375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Centralización vs. Distribución</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Complejidad administrativa:</a:t>
            </a:r>
          </a:p>
          <a:p>
            <a:pPr lvl="1"/>
            <a:r>
              <a:rPr lang="es-ES" dirty="0"/>
              <a:t>Los sistemas centralizados suelen ser más fáciles de administrar debido a su estructura unificada. </a:t>
            </a:r>
          </a:p>
          <a:p>
            <a:pPr lvl="1"/>
            <a:r>
              <a:rPr lang="es-ES" dirty="0"/>
              <a:t>La actualización, el mantenimiento y la seguridad pueden gestionarse de forma centralizada.</a:t>
            </a:r>
          </a:p>
          <a:p>
            <a:pPr lvl="1"/>
            <a:r>
              <a:rPr lang="es-ES" dirty="0"/>
              <a:t>Los SSDD requieren una gestión más compleja debido a su naturaleza dispersa. </a:t>
            </a:r>
          </a:p>
          <a:p>
            <a:pPr lvl="1"/>
            <a:r>
              <a:rPr lang="es-ES" dirty="0"/>
              <a:t>La coordinación entre nodos, la sincronización de datos y la seguridad distribuida presentan desafíos adicionales.</a:t>
            </a:r>
          </a:p>
          <a:p>
            <a:r>
              <a:rPr lang="es-ES" dirty="0"/>
              <a:t>Resiliencia y recuperación de desastres:</a:t>
            </a:r>
          </a:p>
          <a:p>
            <a:pPr lvl="1"/>
            <a:r>
              <a:rPr lang="es-ES" dirty="0"/>
              <a:t>En sistemas centralizados, la recuperación de desastres puede ser más complicada, ya que un fallo en el servidor central puede impactar todo el sistema.</a:t>
            </a:r>
          </a:p>
          <a:p>
            <a:pPr lvl="1"/>
            <a:r>
              <a:rPr lang="es-ES" dirty="0"/>
              <a:t>Los SSDD, con su redundancia de datos incorporada y la distribución geográfica, suelen ser más resistentes a fallos y desastres, facilitando la recuperación.</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27</a:t>
            </a:fld>
            <a:endParaRPr lang="es-ES"/>
          </a:p>
        </p:txBody>
      </p:sp>
    </p:spTree>
    <p:extLst>
      <p:ext uri="{BB962C8B-B14F-4D97-AF65-F5344CB8AC3E}">
        <p14:creationId xmlns:p14="http://schemas.microsoft.com/office/powerpoint/2010/main" val="15094442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Centralización vs. Distribución</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Escalabilidad:</a:t>
            </a:r>
          </a:p>
          <a:p>
            <a:pPr lvl="1"/>
            <a:r>
              <a:rPr lang="es-ES" dirty="0"/>
              <a:t>Los sistemas centralizados pueden tener dificultades para escalar, ya que esto a menudo requiere actualizaciones de hardware caras y complejas.</a:t>
            </a:r>
          </a:p>
          <a:p>
            <a:pPr lvl="1"/>
            <a:r>
              <a:rPr lang="es-ES" dirty="0"/>
              <a:t>Los SSDD permiten la escalabilidad horizontal, agregando más nodos para aumentar la capacidad, lo cual es generalmente más económico y flexible.</a:t>
            </a:r>
          </a:p>
          <a:p>
            <a:pPr lvl="1"/>
            <a:endParaRPr lang="es-ES" dirty="0"/>
          </a:p>
          <a:p>
            <a:r>
              <a:rPr lang="es-ES" dirty="0"/>
              <a:t>Rendimiento bajo alta demanda:</a:t>
            </a:r>
          </a:p>
          <a:p>
            <a:pPr lvl="1"/>
            <a:r>
              <a:rPr lang="es-ES" dirty="0"/>
              <a:t>Los sistemas centralizados pueden sufrir degradaciones en el rendimiento bajo cargas de trabajo pesadas, mientras que los SSDD pueden manejar mejor estas demandas al distribuir la carga entre varios nodos.</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28</a:t>
            </a:fld>
            <a:endParaRPr lang="es-ES"/>
          </a:p>
        </p:txBody>
      </p:sp>
    </p:spTree>
    <p:extLst>
      <p:ext uri="{BB962C8B-B14F-4D97-AF65-F5344CB8AC3E}">
        <p14:creationId xmlns:p14="http://schemas.microsoft.com/office/powerpoint/2010/main" val="10951120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Índice</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Sistemas de persistencia distribuidos</a:t>
            </a:r>
          </a:p>
          <a:p>
            <a:r>
              <a:rPr lang="pt-BR" dirty="0" err="1"/>
              <a:t>Arquitecturas</a:t>
            </a:r>
            <a:endParaRPr lang="pt-BR" dirty="0"/>
          </a:p>
          <a:p>
            <a:pPr algn="l"/>
            <a:r>
              <a:rPr lang="es-ES" b="0" i="0" dirty="0">
                <a:effectLst/>
                <a:latin typeface="Söhne"/>
              </a:rPr>
              <a:t>Centralización vs. Distribución</a:t>
            </a:r>
          </a:p>
          <a:p>
            <a:pPr algn="l"/>
            <a:r>
              <a:rPr lang="es-ES" b="1" dirty="0"/>
              <a:t>Tecnologías y herramientas</a:t>
            </a:r>
          </a:p>
          <a:p>
            <a:pPr lvl="1"/>
            <a:r>
              <a:rPr lang="es-ES" dirty="0"/>
              <a:t>BBDD relacionales distribuidas</a:t>
            </a:r>
          </a:p>
          <a:p>
            <a:pPr lvl="1"/>
            <a:r>
              <a:rPr lang="es-ES" dirty="0"/>
              <a:t>BBDD NoSQL</a:t>
            </a:r>
          </a:p>
          <a:p>
            <a:pPr lvl="1"/>
            <a:r>
              <a:rPr lang="es-ES" dirty="0"/>
              <a:t>Sistemas de archivos distribuidos</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29</a:t>
            </a:fld>
            <a:endParaRPr lang="es-ES"/>
          </a:p>
        </p:txBody>
      </p:sp>
    </p:spTree>
    <p:extLst>
      <p:ext uri="{BB962C8B-B14F-4D97-AF65-F5344CB8AC3E}">
        <p14:creationId xmlns:p14="http://schemas.microsoft.com/office/powerpoint/2010/main" val="3427843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Sistemas de persistencia distribuidos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Es un tipo de sistema de almacenamiento de datos que distribuye y gestiona la información a través de múltiples ubicaciones físicas o lógicas.</a:t>
            </a:r>
          </a:p>
          <a:p>
            <a:r>
              <a:rPr lang="es-ES" dirty="0"/>
              <a:t>Los datos no se almacenan en una única ubicación central, sino repartidos en varios nodos.</a:t>
            </a:r>
          </a:p>
          <a:p>
            <a:r>
              <a:rPr lang="es-ES" dirty="0"/>
              <a:t>Principios fundamentales:</a:t>
            </a:r>
          </a:p>
          <a:p>
            <a:pPr lvl="1"/>
            <a:r>
              <a:rPr lang="es-ES" dirty="0"/>
              <a:t>Distribución de datos: Los datos se almacenan en múltiples nodos, lo que aumenta la redundancia y la resistencia a fallos.</a:t>
            </a:r>
          </a:p>
          <a:p>
            <a:pPr lvl="1"/>
            <a:r>
              <a:rPr lang="es-ES" dirty="0"/>
              <a:t>Independencia de ubicación: Los datos pueden ser accesibles desde cualquier nodo, mejorando el acceso y la disponibilidad.</a:t>
            </a:r>
          </a:p>
          <a:p>
            <a:pPr lvl="1"/>
            <a:r>
              <a:rPr lang="es-ES" dirty="0"/>
              <a:t>Escalabilidad: La capacidad de agregar más nodos para incrementar el almacenamiento y el rendimiento sin interrumpir el servicio existente.</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3</a:t>
            </a:fld>
            <a:endParaRPr lang="es-ES"/>
          </a:p>
        </p:txBody>
      </p:sp>
    </p:spTree>
    <p:extLst>
      <p:ext uri="{BB962C8B-B14F-4D97-AF65-F5344CB8AC3E}">
        <p14:creationId xmlns:p14="http://schemas.microsoft.com/office/powerpoint/2010/main" val="8743333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BBDD relacionales distribuidas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Las BBDD distribuidas almacenan datos en varios nodos, que pueden estar ubicados en diferentes servidores o incluso en diferentes centros de datos.</a:t>
            </a:r>
          </a:p>
          <a:p>
            <a:r>
              <a:rPr lang="es-ES" dirty="0"/>
              <a:t>A pesar de la distribución física, estos sistemas presentan una vista unificada de los datos al usuario o a la aplicación.</a:t>
            </a:r>
          </a:p>
          <a:p>
            <a:r>
              <a:rPr lang="es-ES" dirty="0"/>
              <a:t>La replicación involucra mantener copias de datos en múltiples nodos para garantizar la disponibilidad y resistencia a fallos.</a:t>
            </a:r>
          </a:p>
          <a:p>
            <a:r>
              <a:rPr lang="es-ES" dirty="0"/>
              <a:t>El particionamiento distribuye los datos en diferentes nodos para mejorar el rendimiento y la escalabilidad.</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30</a:t>
            </a:fld>
            <a:endParaRPr lang="es-ES"/>
          </a:p>
        </p:txBody>
      </p:sp>
      <p:sp>
        <p:nvSpPr>
          <p:cNvPr id="3" name="Title 3">
            <a:extLst>
              <a:ext uri="{FF2B5EF4-FFF2-40B4-BE49-F238E27FC236}">
                <a16:creationId xmlns:a16="http://schemas.microsoft.com/office/drawing/2014/main" id="{3FF70201-1D4C-41DC-ADA7-D159865ECB42}"/>
              </a:ext>
            </a:extLst>
          </p:cNvPr>
          <p:cNvSpPr txBox="1">
            <a:spLocks/>
          </p:cNvSpPr>
          <p:nvPr/>
        </p:nvSpPr>
        <p:spPr>
          <a:xfrm>
            <a:off x="222287" y="1082790"/>
            <a:ext cx="11747425" cy="666360"/>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baseline="0">
                <a:solidFill>
                  <a:srgbClr val="CB0017"/>
                </a:solidFill>
                <a:latin typeface="Söhne"/>
                <a:ea typeface="+mj-ea"/>
                <a:cs typeface="Times New Roman" panose="02020603050405020304" pitchFamily="18" charset="0"/>
              </a:defRPr>
            </a:lvl1pPr>
          </a:lstStyle>
          <a:p>
            <a:endParaRPr lang="es-ES" dirty="0"/>
          </a:p>
        </p:txBody>
      </p:sp>
    </p:spTree>
    <p:extLst>
      <p:ext uri="{BB962C8B-B14F-4D97-AF65-F5344CB8AC3E}">
        <p14:creationId xmlns:p14="http://schemas.microsoft.com/office/powerpoint/2010/main" val="1190256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BBDD relacionales distribuidas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Las bases de datos relacionales distribuidas representan una extensión del modelo relacional tradicional para operar en un entorno distribuido. </a:t>
            </a:r>
          </a:p>
          <a:p>
            <a:endParaRPr lang="es-ES" dirty="0"/>
          </a:p>
          <a:p>
            <a:r>
              <a:rPr lang="es-ES" dirty="0"/>
              <a:t>Estructura relacional en un entorno distribuido:</a:t>
            </a:r>
          </a:p>
          <a:p>
            <a:pPr lvl="1"/>
            <a:r>
              <a:rPr lang="es-ES" dirty="0"/>
              <a:t>Mantienen la estructura relacional de tablas, filas y columnas, pero los datos se almacenan y procesan en múltiples nodos de una red.</a:t>
            </a:r>
          </a:p>
          <a:p>
            <a:pPr lvl="1"/>
            <a:r>
              <a:rPr lang="es-ES" dirty="0"/>
              <a:t>A pesar de la distribución física, presentan una vista unificada de la base de datos al usuario.</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31</a:t>
            </a:fld>
            <a:endParaRPr lang="es-ES"/>
          </a:p>
        </p:txBody>
      </p:sp>
      <p:sp>
        <p:nvSpPr>
          <p:cNvPr id="3" name="Title 3">
            <a:extLst>
              <a:ext uri="{FF2B5EF4-FFF2-40B4-BE49-F238E27FC236}">
                <a16:creationId xmlns:a16="http://schemas.microsoft.com/office/drawing/2014/main" id="{3FF70201-1D4C-41DC-ADA7-D159865ECB42}"/>
              </a:ext>
            </a:extLst>
          </p:cNvPr>
          <p:cNvSpPr txBox="1">
            <a:spLocks/>
          </p:cNvSpPr>
          <p:nvPr/>
        </p:nvSpPr>
        <p:spPr>
          <a:xfrm>
            <a:off x="222287" y="1082790"/>
            <a:ext cx="11747425" cy="666360"/>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baseline="0">
                <a:solidFill>
                  <a:srgbClr val="CB0017"/>
                </a:solidFill>
                <a:latin typeface="Söhne"/>
                <a:ea typeface="+mj-ea"/>
                <a:cs typeface="Times New Roman" panose="02020603050405020304" pitchFamily="18" charset="0"/>
              </a:defRPr>
            </a:lvl1pPr>
          </a:lstStyle>
          <a:p>
            <a:endParaRPr lang="es-ES" dirty="0"/>
          </a:p>
        </p:txBody>
      </p:sp>
    </p:spTree>
    <p:extLst>
      <p:ext uri="{BB962C8B-B14F-4D97-AF65-F5344CB8AC3E}">
        <p14:creationId xmlns:p14="http://schemas.microsoft.com/office/powerpoint/2010/main" val="25158784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BBDD relacionales distribuidas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Coherencia de datos:</a:t>
            </a:r>
          </a:p>
          <a:p>
            <a:pPr lvl="1"/>
            <a:r>
              <a:rPr lang="es-ES" dirty="0"/>
              <a:t>Al igual que las bases de datos relacionales tradicionales, enfatizan la integridad y la coherencia de los datos, manteniendo las propiedades ACID (Atomicidad, Consistencia, Aislamiento, Durabilidad) a través de transacciones distribuidas.</a:t>
            </a:r>
          </a:p>
          <a:p>
            <a:pPr lvl="1"/>
            <a:endParaRPr lang="es-ES" dirty="0"/>
          </a:p>
          <a:p>
            <a:r>
              <a:rPr lang="es-ES" dirty="0"/>
              <a:t>Replicación y particionamiento de datos:</a:t>
            </a:r>
          </a:p>
          <a:p>
            <a:pPr lvl="1"/>
            <a:r>
              <a:rPr lang="es-ES" dirty="0"/>
              <a:t>Implementan la replicación de datos para garantizar la disponibilidad y la tolerancia a fallos.</a:t>
            </a:r>
          </a:p>
          <a:p>
            <a:pPr lvl="1"/>
            <a:r>
              <a:rPr lang="es-ES" dirty="0"/>
              <a:t>El particionamiento de datos permite distribuir las cargas de trabajo de manera más eficiente a través de los nodos.</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32</a:t>
            </a:fld>
            <a:endParaRPr lang="es-ES"/>
          </a:p>
        </p:txBody>
      </p:sp>
      <p:sp>
        <p:nvSpPr>
          <p:cNvPr id="3" name="Title 3">
            <a:extLst>
              <a:ext uri="{FF2B5EF4-FFF2-40B4-BE49-F238E27FC236}">
                <a16:creationId xmlns:a16="http://schemas.microsoft.com/office/drawing/2014/main" id="{3FF70201-1D4C-41DC-ADA7-D159865ECB42}"/>
              </a:ext>
            </a:extLst>
          </p:cNvPr>
          <p:cNvSpPr txBox="1">
            <a:spLocks/>
          </p:cNvSpPr>
          <p:nvPr/>
        </p:nvSpPr>
        <p:spPr>
          <a:xfrm>
            <a:off x="222287" y="1082790"/>
            <a:ext cx="11747425" cy="666360"/>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baseline="0">
                <a:solidFill>
                  <a:srgbClr val="CB0017"/>
                </a:solidFill>
                <a:latin typeface="Söhne"/>
                <a:ea typeface="+mj-ea"/>
                <a:cs typeface="Times New Roman" panose="02020603050405020304" pitchFamily="18" charset="0"/>
              </a:defRPr>
            </a:lvl1pPr>
          </a:lstStyle>
          <a:p>
            <a:endParaRPr lang="es-ES" dirty="0"/>
          </a:p>
        </p:txBody>
      </p:sp>
    </p:spTree>
    <p:extLst>
      <p:ext uri="{BB962C8B-B14F-4D97-AF65-F5344CB8AC3E}">
        <p14:creationId xmlns:p14="http://schemas.microsoft.com/office/powerpoint/2010/main" val="29905703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BBDD relacionales distribuidas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Transacciones distribuidas:</a:t>
            </a:r>
          </a:p>
          <a:p>
            <a:pPr lvl="1"/>
            <a:r>
              <a:rPr lang="es-ES" dirty="0"/>
              <a:t>Gestionan transacciones que involucran datos en múltiples ubicaciones, asegurando la coherencia y atomicidad a lo largo de toda la operación.</a:t>
            </a:r>
          </a:p>
          <a:p>
            <a:pPr lvl="1"/>
            <a:r>
              <a:rPr lang="es-ES" dirty="0"/>
              <a:t>Utilizan protocolos como el compromiso de dos fases (</a:t>
            </a:r>
            <a:r>
              <a:rPr lang="es-ES" dirty="0" err="1"/>
              <a:t>Two-Phase</a:t>
            </a:r>
            <a:r>
              <a:rPr lang="es-ES" dirty="0"/>
              <a:t> </a:t>
            </a:r>
            <a:r>
              <a:rPr lang="es-ES" dirty="0" err="1"/>
              <a:t>Commit</a:t>
            </a:r>
            <a:r>
              <a:rPr lang="es-ES" dirty="0"/>
              <a:t>) para garantizar que todas las partes de una transacción se completen con éxito o se deshagan por completo.</a:t>
            </a:r>
          </a:p>
          <a:p>
            <a:pPr lvl="1"/>
            <a:endParaRPr lang="es-ES" dirty="0"/>
          </a:p>
          <a:p>
            <a:r>
              <a:rPr lang="es-ES" dirty="0"/>
              <a:t>Consultas y acceso a datos:</a:t>
            </a:r>
          </a:p>
          <a:p>
            <a:pPr lvl="1"/>
            <a:r>
              <a:rPr lang="es-ES" dirty="0"/>
              <a:t>Las consultas se ejecutan de manera que pueden acceder y combinar datos de diferentes nodos, proporcionando resultados como si los datos provinieran de una sola fuente.</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33</a:t>
            </a:fld>
            <a:endParaRPr lang="es-ES"/>
          </a:p>
        </p:txBody>
      </p:sp>
      <p:sp>
        <p:nvSpPr>
          <p:cNvPr id="3" name="Title 3">
            <a:extLst>
              <a:ext uri="{FF2B5EF4-FFF2-40B4-BE49-F238E27FC236}">
                <a16:creationId xmlns:a16="http://schemas.microsoft.com/office/drawing/2014/main" id="{3FF70201-1D4C-41DC-ADA7-D159865ECB42}"/>
              </a:ext>
            </a:extLst>
          </p:cNvPr>
          <p:cNvSpPr txBox="1">
            <a:spLocks/>
          </p:cNvSpPr>
          <p:nvPr/>
        </p:nvSpPr>
        <p:spPr>
          <a:xfrm>
            <a:off x="222287" y="1082790"/>
            <a:ext cx="11747425" cy="666360"/>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baseline="0">
                <a:solidFill>
                  <a:srgbClr val="CB0017"/>
                </a:solidFill>
                <a:latin typeface="Söhne"/>
                <a:ea typeface="+mj-ea"/>
                <a:cs typeface="Times New Roman" panose="02020603050405020304" pitchFamily="18" charset="0"/>
              </a:defRPr>
            </a:lvl1pPr>
          </a:lstStyle>
          <a:p>
            <a:endParaRPr lang="es-ES" dirty="0"/>
          </a:p>
        </p:txBody>
      </p:sp>
    </p:spTree>
    <p:extLst>
      <p:ext uri="{BB962C8B-B14F-4D97-AF65-F5344CB8AC3E}">
        <p14:creationId xmlns:p14="http://schemas.microsoft.com/office/powerpoint/2010/main" val="10933559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BBDD relacionales distribuidas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Oracle Real </a:t>
            </a:r>
            <a:r>
              <a:rPr lang="es-ES" dirty="0" err="1"/>
              <a:t>Application</a:t>
            </a:r>
            <a:r>
              <a:rPr lang="es-ES" dirty="0"/>
              <a:t> </a:t>
            </a:r>
            <a:r>
              <a:rPr lang="es-ES" dirty="0" err="1"/>
              <a:t>Clusters</a:t>
            </a:r>
            <a:r>
              <a:rPr lang="es-ES" dirty="0"/>
              <a:t> (RAC):</a:t>
            </a:r>
          </a:p>
          <a:p>
            <a:pPr lvl="1"/>
            <a:r>
              <a:rPr lang="es-ES" dirty="0"/>
              <a:t>Permite que múltiples instancias de la base de datos Oracle accedan y procesen un conjunto compartido de datos. </a:t>
            </a:r>
          </a:p>
          <a:p>
            <a:pPr lvl="1"/>
            <a:r>
              <a:rPr lang="es-ES" dirty="0"/>
              <a:t>Es ampliamente utilizado en entornos empresariales para aplicaciones críticas que requieren alta disponibilidad y escalabilidad.</a:t>
            </a:r>
          </a:p>
          <a:p>
            <a:pPr lvl="1"/>
            <a:endParaRPr lang="es-ES" dirty="0"/>
          </a:p>
          <a:p>
            <a:r>
              <a:rPr lang="es-ES" dirty="0"/>
              <a:t>Microsoft SQL Server </a:t>
            </a:r>
            <a:r>
              <a:rPr lang="es-ES" dirty="0" err="1"/>
              <a:t>Always</a:t>
            </a:r>
            <a:r>
              <a:rPr lang="es-ES" dirty="0"/>
              <a:t> </a:t>
            </a:r>
            <a:r>
              <a:rPr lang="es-ES" dirty="0" err="1"/>
              <a:t>On</a:t>
            </a:r>
            <a:r>
              <a:rPr lang="es-ES" dirty="0"/>
              <a:t>:</a:t>
            </a:r>
          </a:p>
          <a:p>
            <a:pPr lvl="1"/>
            <a:r>
              <a:rPr lang="es-ES" dirty="0"/>
              <a:t>Una solución de alta disponibilidad y recuperación ante desastres que permite a los usuarios configurar múltiples réplicas de bases de datos SQL Server en diferentes nodos. </a:t>
            </a:r>
          </a:p>
          <a:p>
            <a:pPr lvl="1"/>
            <a:r>
              <a:rPr lang="es-ES" dirty="0"/>
              <a:t>Proporciona un entorno operativo continuo y protección contra fallos.</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34</a:t>
            </a:fld>
            <a:endParaRPr lang="es-ES"/>
          </a:p>
        </p:txBody>
      </p:sp>
      <p:sp>
        <p:nvSpPr>
          <p:cNvPr id="3" name="Title 3">
            <a:extLst>
              <a:ext uri="{FF2B5EF4-FFF2-40B4-BE49-F238E27FC236}">
                <a16:creationId xmlns:a16="http://schemas.microsoft.com/office/drawing/2014/main" id="{3FF70201-1D4C-41DC-ADA7-D159865ECB42}"/>
              </a:ext>
            </a:extLst>
          </p:cNvPr>
          <p:cNvSpPr txBox="1">
            <a:spLocks/>
          </p:cNvSpPr>
          <p:nvPr/>
        </p:nvSpPr>
        <p:spPr>
          <a:xfrm>
            <a:off x="222287" y="1082790"/>
            <a:ext cx="11747425" cy="666360"/>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baseline="0">
                <a:solidFill>
                  <a:srgbClr val="CB0017"/>
                </a:solidFill>
                <a:latin typeface="Söhne"/>
                <a:ea typeface="+mj-ea"/>
                <a:cs typeface="Times New Roman" panose="02020603050405020304" pitchFamily="18" charset="0"/>
              </a:defRPr>
            </a:lvl1pPr>
          </a:lstStyle>
          <a:p>
            <a:endParaRPr lang="es-ES" dirty="0"/>
          </a:p>
        </p:txBody>
      </p:sp>
    </p:spTree>
    <p:extLst>
      <p:ext uri="{BB962C8B-B14F-4D97-AF65-F5344CB8AC3E}">
        <p14:creationId xmlns:p14="http://schemas.microsoft.com/office/powerpoint/2010/main" val="10395984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eBeAndo - El teorema CAP">
            <a:extLst>
              <a:ext uri="{FF2B5EF4-FFF2-40B4-BE49-F238E27FC236}">
                <a16:creationId xmlns:a16="http://schemas.microsoft.com/office/drawing/2014/main" id="{ECFF3DF4-F137-E921-EE6F-C179E10CE7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8607" y="2120766"/>
            <a:ext cx="5443393" cy="367945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Teorema CAP</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7943030" cy="4589280"/>
          </a:xfrm>
        </p:spPr>
        <p:txBody>
          <a:bodyPr/>
          <a:lstStyle/>
          <a:p>
            <a:endParaRPr lang="es-ES" dirty="0"/>
          </a:p>
          <a:p>
            <a:r>
              <a:rPr lang="es-ES" dirty="0"/>
              <a:t>El teorema CAP, también conocido como Principio de </a:t>
            </a:r>
            <a:r>
              <a:rPr lang="es-ES" dirty="0" err="1"/>
              <a:t>Brewer</a:t>
            </a:r>
            <a:r>
              <a:rPr lang="es-ES" dirty="0"/>
              <a:t>, es un concepto fundamental en el diseño de sistemas de bases de datos distribuidas. </a:t>
            </a:r>
          </a:p>
          <a:p>
            <a:endParaRPr lang="es-ES" dirty="0"/>
          </a:p>
          <a:p>
            <a:r>
              <a:rPr lang="es-ES" dirty="0"/>
              <a:t>Este teorema establece que un sistema de base de datos distribuida solo puede proporcionar dos de las siguientes tres garantías simultáneamente:</a:t>
            </a:r>
          </a:p>
          <a:p>
            <a:endParaRPr lang="es-ES" dirty="0"/>
          </a:p>
          <a:p>
            <a:endParaRPr lang="es-ES"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35</a:t>
            </a:fld>
            <a:endParaRPr lang="es-ES"/>
          </a:p>
        </p:txBody>
      </p:sp>
      <p:sp>
        <p:nvSpPr>
          <p:cNvPr id="3" name="Title 3">
            <a:extLst>
              <a:ext uri="{FF2B5EF4-FFF2-40B4-BE49-F238E27FC236}">
                <a16:creationId xmlns:a16="http://schemas.microsoft.com/office/drawing/2014/main" id="{3FF70201-1D4C-41DC-ADA7-D159865ECB42}"/>
              </a:ext>
            </a:extLst>
          </p:cNvPr>
          <p:cNvSpPr txBox="1">
            <a:spLocks/>
          </p:cNvSpPr>
          <p:nvPr/>
        </p:nvSpPr>
        <p:spPr>
          <a:xfrm>
            <a:off x="222287" y="1082790"/>
            <a:ext cx="11747425" cy="666360"/>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baseline="0">
                <a:solidFill>
                  <a:srgbClr val="CB0017"/>
                </a:solidFill>
                <a:latin typeface="Söhne"/>
                <a:ea typeface="+mj-ea"/>
                <a:cs typeface="Times New Roman" panose="02020603050405020304" pitchFamily="18" charset="0"/>
              </a:defRPr>
            </a:lvl1pPr>
          </a:lstStyle>
          <a:p>
            <a:endParaRPr lang="es-ES" dirty="0"/>
          </a:p>
        </p:txBody>
      </p:sp>
      <p:sp>
        <p:nvSpPr>
          <p:cNvPr id="9" name="TextBox 8">
            <a:extLst>
              <a:ext uri="{FF2B5EF4-FFF2-40B4-BE49-F238E27FC236}">
                <a16:creationId xmlns:a16="http://schemas.microsoft.com/office/drawing/2014/main" id="{B85A6BA5-0E9B-B34E-9E7D-0FE9555FCB55}"/>
              </a:ext>
            </a:extLst>
          </p:cNvPr>
          <p:cNvSpPr txBox="1"/>
          <p:nvPr/>
        </p:nvSpPr>
        <p:spPr>
          <a:xfrm>
            <a:off x="8257309" y="5878310"/>
            <a:ext cx="2344607" cy="215444"/>
          </a:xfrm>
          <a:prstGeom prst="rect">
            <a:avLst/>
          </a:prstGeom>
          <a:noFill/>
        </p:spPr>
        <p:txBody>
          <a:bodyPr wrap="square">
            <a:spAutoFit/>
          </a:bodyPr>
          <a:lstStyle/>
          <a:p>
            <a:r>
              <a:rPr lang="es-ES" sz="800" dirty="0"/>
              <a:t>Fuente: https://debeando.com/teorema-cap.html</a:t>
            </a:r>
          </a:p>
        </p:txBody>
      </p:sp>
    </p:spTree>
    <p:extLst>
      <p:ext uri="{BB962C8B-B14F-4D97-AF65-F5344CB8AC3E}">
        <p14:creationId xmlns:p14="http://schemas.microsoft.com/office/powerpoint/2010/main" val="21680049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Teorema CAP</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Consistencia (C): </a:t>
            </a:r>
          </a:p>
          <a:p>
            <a:pPr lvl="1"/>
            <a:r>
              <a:rPr lang="es-ES" dirty="0"/>
              <a:t>Todos los nodos ven los mismos datos al mismo tiempo. Cualquier lectura recibirá la versión más reciente de un dato escrito.</a:t>
            </a:r>
          </a:p>
          <a:p>
            <a:r>
              <a:rPr lang="es-ES" dirty="0"/>
              <a:t>Disponibilidad (A): </a:t>
            </a:r>
          </a:p>
          <a:p>
            <a:pPr lvl="1"/>
            <a:r>
              <a:rPr lang="es-ES" dirty="0"/>
              <a:t>Cada solicitud recibe una respuesta sobre si fue exitosa o fallida, pero sin garantizar que todos los nodos contengan la misma versión más reciente del dato.</a:t>
            </a:r>
          </a:p>
          <a:p>
            <a:r>
              <a:rPr lang="es-ES" dirty="0"/>
              <a:t>Tolerancia a Particiones de Red (P): </a:t>
            </a:r>
          </a:p>
          <a:p>
            <a:pPr lvl="1"/>
            <a:r>
              <a:rPr lang="es-ES" dirty="0"/>
              <a:t>El sistema continúa funcionando a pesar de cualquier número de fallos de comunicación entre los nodos.</a:t>
            </a:r>
          </a:p>
          <a:p>
            <a:r>
              <a:rPr lang="es-ES" dirty="0"/>
              <a:t>En la práctica, se tiene que elegir un par.</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36</a:t>
            </a:fld>
            <a:endParaRPr lang="es-ES"/>
          </a:p>
        </p:txBody>
      </p:sp>
      <p:sp>
        <p:nvSpPr>
          <p:cNvPr id="3" name="Title 3">
            <a:extLst>
              <a:ext uri="{FF2B5EF4-FFF2-40B4-BE49-F238E27FC236}">
                <a16:creationId xmlns:a16="http://schemas.microsoft.com/office/drawing/2014/main" id="{3FF70201-1D4C-41DC-ADA7-D159865ECB42}"/>
              </a:ext>
            </a:extLst>
          </p:cNvPr>
          <p:cNvSpPr txBox="1">
            <a:spLocks/>
          </p:cNvSpPr>
          <p:nvPr/>
        </p:nvSpPr>
        <p:spPr>
          <a:xfrm>
            <a:off x="222287" y="1082790"/>
            <a:ext cx="11747425" cy="666360"/>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baseline="0">
                <a:solidFill>
                  <a:srgbClr val="CB0017"/>
                </a:solidFill>
                <a:latin typeface="Söhne"/>
                <a:ea typeface="+mj-ea"/>
                <a:cs typeface="Times New Roman" panose="02020603050405020304" pitchFamily="18" charset="0"/>
              </a:defRPr>
            </a:lvl1pPr>
          </a:lstStyle>
          <a:p>
            <a:endParaRPr lang="es-ES" dirty="0"/>
          </a:p>
        </p:txBody>
      </p:sp>
    </p:spTree>
    <p:extLst>
      <p:ext uri="{BB962C8B-B14F-4D97-AF65-F5344CB8AC3E}">
        <p14:creationId xmlns:p14="http://schemas.microsoft.com/office/powerpoint/2010/main" val="21745588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BASE</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BASE es un acrónimo que describe las propiedades de los sistemas que no siguen estrictamente las propiedades ACID (Atomicidad, Consistencia, Aislamiento, Durabilidad) típicas de las bases de datos relacionales tradicionales. </a:t>
            </a:r>
          </a:p>
          <a:p>
            <a:r>
              <a:rPr lang="es-ES" dirty="0"/>
              <a:t>En cambio, BASE se enfoca en la escalabilidad y rendimiento en sistemas de bases de datos distribuidas.</a:t>
            </a:r>
          </a:p>
          <a:p>
            <a:endParaRPr lang="es-ES" dirty="0"/>
          </a:p>
          <a:p>
            <a:endParaRPr lang="es-ES" dirty="0"/>
          </a:p>
          <a:p>
            <a:endParaRPr lang="es-ES" dirty="0"/>
          </a:p>
          <a:p>
            <a:endParaRPr lang="es-ES"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37</a:t>
            </a:fld>
            <a:endParaRPr lang="es-ES"/>
          </a:p>
        </p:txBody>
      </p:sp>
      <p:sp>
        <p:nvSpPr>
          <p:cNvPr id="3" name="Title 3">
            <a:extLst>
              <a:ext uri="{FF2B5EF4-FFF2-40B4-BE49-F238E27FC236}">
                <a16:creationId xmlns:a16="http://schemas.microsoft.com/office/drawing/2014/main" id="{3FF70201-1D4C-41DC-ADA7-D159865ECB42}"/>
              </a:ext>
            </a:extLst>
          </p:cNvPr>
          <p:cNvSpPr txBox="1">
            <a:spLocks/>
          </p:cNvSpPr>
          <p:nvPr/>
        </p:nvSpPr>
        <p:spPr>
          <a:xfrm>
            <a:off x="222287" y="1082790"/>
            <a:ext cx="11747425" cy="666360"/>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baseline="0">
                <a:solidFill>
                  <a:srgbClr val="CB0017"/>
                </a:solidFill>
                <a:latin typeface="Söhne"/>
                <a:ea typeface="+mj-ea"/>
                <a:cs typeface="Times New Roman" panose="02020603050405020304" pitchFamily="18" charset="0"/>
              </a:defRPr>
            </a:lvl1pPr>
          </a:lstStyle>
          <a:p>
            <a:endParaRPr lang="es-ES" dirty="0"/>
          </a:p>
        </p:txBody>
      </p:sp>
      <p:pic>
        <p:nvPicPr>
          <p:cNvPr id="4098" name="Picture 2" descr="Database Selection &amp; Design (Part IV) | by Faisal Mohamed | Medium">
            <a:extLst>
              <a:ext uri="{FF2B5EF4-FFF2-40B4-BE49-F238E27FC236}">
                <a16:creationId xmlns:a16="http://schemas.microsoft.com/office/drawing/2014/main" id="{7529FA39-5592-F5C8-B054-95039BB784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3078" y="4168624"/>
            <a:ext cx="5090704" cy="280420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7C5A549-0D7C-DD18-A957-679D821F1935}"/>
              </a:ext>
            </a:extLst>
          </p:cNvPr>
          <p:cNvSpPr txBox="1"/>
          <p:nvPr/>
        </p:nvSpPr>
        <p:spPr>
          <a:xfrm>
            <a:off x="8168893" y="6505020"/>
            <a:ext cx="3800819" cy="215444"/>
          </a:xfrm>
          <a:prstGeom prst="rect">
            <a:avLst/>
          </a:prstGeom>
          <a:noFill/>
        </p:spPr>
        <p:txBody>
          <a:bodyPr wrap="square">
            <a:spAutoFit/>
          </a:bodyPr>
          <a:lstStyle/>
          <a:p>
            <a:r>
              <a:rPr lang="es-ES" sz="800" dirty="0"/>
              <a:t>Fuente: https://f5sal.medium.com/database-selection-design-part-iv-f4577ba049c5</a:t>
            </a:r>
          </a:p>
        </p:txBody>
      </p:sp>
    </p:spTree>
    <p:extLst>
      <p:ext uri="{BB962C8B-B14F-4D97-AF65-F5344CB8AC3E}">
        <p14:creationId xmlns:p14="http://schemas.microsoft.com/office/powerpoint/2010/main" val="2940857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BASE</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err="1"/>
              <a:t>Basicamente</a:t>
            </a:r>
            <a:r>
              <a:rPr lang="es-ES" dirty="0"/>
              <a:t> Disponible (</a:t>
            </a:r>
            <a:r>
              <a:rPr lang="es-ES" dirty="0" err="1"/>
              <a:t>Basically</a:t>
            </a:r>
            <a:r>
              <a:rPr lang="es-ES" dirty="0"/>
              <a:t> </a:t>
            </a:r>
            <a:r>
              <a:rPr lang="es-ES" dirty="0" err="1"/>
              <a:t>Available</a:t>
            </a:r>
            <a:r>
              <a:rPr lang="es-ES" dirty="0"/>
              <a:t>): </a:t>
            </a:r>
          </a:p>
          <a:p>
            <a:pPr lvl="1"/>
            <a:r>
              <a:rPr lang="es-ES" dirty="0"/>
              <a:t>Indica que el sistema garantiza la disponibilidad en términos de capacidad para realizar operaciones, aunque no garantiza una respuesta inmediata o coherente.</a:t>
            </a:r>
          </a:p>
          <a:p>
            <a:r>
              <a:rPr lang="es-ES" dirty="0" err="1"/>
              <a:t>Soft-state</a:t>
            </a:r>
            <a:r>
              <a:rPr lang="es-ES" dirty="0"/>
              <a:t>: 	</a:t>
            </a:r>
          </a:p>
          <a:p>
            <a:pPr lvl="1"/>
            <a:r>
              <a:rPr lang="es-ES" dirty="0"/>
              <a:t>El estado del sistema puede cambiar con el tiempo, incluso sin entrada. Esto se debe a que el sistema puede eventualmente propagar actualizaciones a todos los nodos, pero no garantiza que ocurra inmediatamente.</a:t>
            </a:r>
          </a:p>
          <a:p>
            <a:r>
              <a:rPr lang="es-ES" dirty="0"/>
              <a:t>Consistencia Eventual (Eventual </a:t>
            </a:r>
            <a:r>
              <a:rPr lang="es-ES" dirty="0" err="1"/>
              <a:t>Consistency</a:t>
            </a:r>
            <a:r>
              <a:rPr lang="es-ES" dirty="0"/>
              <a:t>): </a:t>
            </a:r>
          </a:p>
          <a:p>
            <a:pPr lvl="1"/>
            <a:r>
              <a:rPr lang="es-ES" dirty="0"/>
              <a:t>Aunque el sistema no garantiza la consistencia inmediata, asegura que, eventualmente, todos los nodos contendrán los mismos datos.</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38</a:t>
            </a:fld>
            <a:endParaRPr lang="es-ES"/>
          </a:p>
        </p:txBody>
      </p:sp>
      <p:sp>
        <p:nvSpPr>
          <p:cNvPr id="3" name="Title 3">
            <a:extLst>
              <a:ext uri="{FF2B5EF4-FFF2-40B4-BE49-F238E27FC236}">
                <a16:creationId xmlns:a16="http://schemas.microsoft.com/office/drawing/2014/main" id="{3FF70201-1D4C-41DC-ADA7-D159865ECB42}"/>
              </a:ext>
            </a:extLst>
          </p:cNvPr>
          <p:cNvSpPr txBox="1">
            <a:spLocks/>
          </p:cNvSpPr>
          <p:nvPr/>
        </p:nvSpPr>
        <p:spPr>
          <a:xfrm>
            <a:off x="222287" y="1082790"/>
            <a:ext cx="11747425" cy="666360"/>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baseline="0">
                <a:solidFill>
                  <a:srgbClr val="CB0017"/>
                </a:solidFill>
                <a:latin typeface="Söhne"/>
                <a:ea typeface="+mj-ea"/>
                <a:cs typeface="Times New Roman" panose="02020603050405020304" pitchFamily="18" charset="0"/>
              </a:defRPr>
            </a:lvl1pPr>
          </a:lstStyle>
          <a:p>
            <a:endParaRPr lang="es-ES" dirty="0"/>
          </a:p>
        </p:txBody>
      </p:sp>
    </p:spTree>
    <p:extLst>
      <p:ext uri="{BB962C8B-B14F-4D97-AF65-F5344CB8AC3E}">
        <p14:creationId xmlns:p14="http://schemas.microsoft.com/office/powerpoint/2010/main" val="19958371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BBDD NoSQL</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BBDD </a:t>
            </a:r>
            <a:r>
              <a:rPr lang="es-ES" dirty="0" err="1"/>
              <a:t>Not</a:t>
            </a:r>
            <a:r>
              <a:rPr lang="es-ES" dirty="0"/>
              <a:t> </a:t>
            </a:r>
            <a:r>
              <a:rPr lang="es-ES" dirty="0" err="1"/>
              <a:t>only</a:t>
            </a:r>
            <a:r>
              <a:rPr lang="es-ES" dirty="0"/>
              <a:t> SQL (BBDD NoSQL).</a:t>
            </a:r>
          </a:p>
          <a:p>
            <a:r>
              <a:rPr lang="es-ES" dirty="0"/>
              <a:t>Son un conjunto diverso de tecnologías de bases de datos que se diseñaron para abordar varias limitaciones de las bases de datos relacionales tradicionales.</a:t>
            </a:r>
          </a:p>
          <a:p>
            <a:r>
              <a:rPr lang="es-ES" dirty="0"/>
              <a:t>Especialmente útiles en contextos de grandes volúmenes de datos, alta escalabilidad y operaciones distribuidas. </a:t>
            </a:r>
          </a:p>
          <a:p>
            <a:r>
              <a:rPr lang="es-ES" dirty="0"/>
              <a:t>A diferencia de las bases de datos relacionales, las BBDD NoSQL no se basan estrictamente en tablas y a menudo no usan SQL como su principal lenguaje de consulta.</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39</a:t>
            </a:fld>
            <a:endParaRPr lang="es-ES"/>
          </a:p>
        </p:txBody>
      </p:sp>
      <p:sp>
        <p:nvSpPr>
          <p:cNvPr id="3" name="Title 3">
            <a:extLst>
              <a:ext uri="{FF2B5EF4-FFF2-40B4-BE49-F238E27FC236}">
                <a16:creationId xmlns:a16="http://schemas.microsoft.com/office/drawing/2014/main" id="{3FF70201-1D4C-41DC-ADA7-D159865ECB42}"/>
              </a:ext>
            </a:extLst>
          </p:cNvPr>
          <p:cNvSpPr txBox="1">
            <a:spLocks/>
          </p:cNvSpPr>
          <p:nvPr/>
        </p:nvSpPr>
        <p:spPr>
          <a:xfrm>
            <a:off x="222287" y="1082790"/>
            <a:ext cx="11747425" cy="666360"/>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baseline="0">
                <a:solidFill>
                  <a:srgbClr val="CB0017"/>
                </a:solidFill>
                <a:latin typeface="Söhne"/>
                <a:ea typeface="+mj-ea"/>
                <a:cs typeface="Times New Roman" panose="02020603050405020304" pitchFamily="18" charset="0"/>
              </a:defRPr>
            </a:lvl1pPr>
          </a:lstStyle>
          <a:p>
            <a:endParaRPr lang="es-ES" dirty="0"/>
          </a:p>
        </p:txBody>
      </p:sp>
      <p:sp>
        <p:nvSpPr>
          <p:cNvPr id="6" name="Title 3">
            <a:extLst>
              <a:ext uri="{FF2B5EF4-FFF2-40B4-BE49-F238E27FC236}">
                <a16:creationId xmlns:a16="http://schemas.microsoft.com/office/drawing/2014/main" id="{E46C7BD3-6D87-CE14-8211-8F1408E7554F}"/>
              </a:ext>
            </a:extLst>
          </p:cNvPr>
          <p:cNvSpPr txBox="1">
            <a:spLocks/>
          </p:cNvSpPr>
          <p:nvPr/>
        </p:nvSpPr>
        <p:spPr>
          <a:xfrm>
            <a:off x="222287" y="1019340"/>
            <a:ext cx="11747425" cy="666360"/>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baseline="0">
                <a:solidFill>
                  <a:srgbClr val="CB0017"/>
                </a:solidFill>
                <a:latin typeface="Söhne"/>
                <a:ea typeface="+mj-ea"/>
                <a:cs typeface="Times New Roman" panose="02020603050405020304" pitchFamily="18" charset="0"/>
              </a:defRPr>
            </a:lvl1pPr>
          </a:lstStyle>
          <a:p>
            <a:endParaRPr lang="es-ES" dirty="0"/>
          </a:p>
        </p:txBody>
      </p:sp>
    </p:spTree>
    <p:extLst>
      <p:ext uri="{BB962C8B-B14F-4D97-AF65-F5344CB8AC3E}">
        <p14:creationId xmlns:p14="http://schemas.microsoft.com/office/powerpoint/2010/main" val="1691312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Sistemas de persistencia distribuidos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Nodos de almacenamiento:</a:t>
            </a:r>
          </a:p>
          <a:p>
            <a:pPr lvl="1"/>
            <a:r>
              <a:rPr lang="es-ES" dirty="0"/>
              <a:t>Cada nodo puede ser un servidor, un PC o un dispositivo de almacenamiento dedicado.</a:t>
            </a:r>
          </a:p>
          <a:p>
            <a:pPr lvl="1"/>
            <a:r>
              <a:rPr lang="es-ES" dirty="0"/>
              <a:t>Cada nodo puede operar de manera independiente, pero también se coordina con otros nodos.</a:t>
            </a:r>
          </a:p>
          <a:p>
            <a:r>
              <a:rPr lang="es-ES" dirty="0"/>
              <a:t>Red de comunicaciones:</a:t>
            </a:r>
          </a:p>
          <a:p>
            <a:pPr lvl="1"/>
            <a:r>
              <a:rPr lang="es-ES" dirty="0"/>
              <a:t>Red que conecta los nodos, permitiendo el intercambio de datos y mensajes de control.</a:t>
            </a:r>
          </a:p>
          <a:p>
            <a:pPr lvl="1"/>
            <a:r>
              <a:rPr lang="es-ES" dirty="0"/>
              <a:t>La eficiencia y la seguridad de la red impactan en el rendimiento del sistema.</a:t>
            </a:r>
          </a:p>
          <a:p>
            <a:r>
              <a:rPr lang="es-ES" dirty="0"/>
              <a:t>Software de gestión:</a:t>
            </a:r>
          </a:p>
          <a:p>
            <a:pPr lvl="1"/>
            <a:r>
              <a:rPr lang="es-ES" dirty="0"/>
              <a:t>Software que administra la distribución de datos, la consistencia, y la recuperación en caso de fallos.</a:t>
            </a:r>
          </a:p>
          <a:p>
            <a:pPr lvl="1"/>
            <a:r>
              <a:rPr lang="es-ES" dirty="0"/>
              <a:t>Ejemplos de operaciones gestionadas: replicación de datos, balanceo de carga, y manejo de errores.</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4</a:t>
            </a:fld>
            <a:endParaRPr lang="es-ES"/>
          </a:p>
        </p:txBody>
      </p:sp>
    </p:spTree>
    <p:extLst>
      <p:ext uri="{BB962C8B-B14F-4D97-AF65-F5344CB8AC3E}">
        <p14:creationId xmlns:p14="http://schemas.microsoft.com/office/powerpoint/2010/main" val="9130650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BBDD NoSQL</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Esquemas flexibles: </a:t>
            </a:r>
          </a:p>
          <a:p>
            <a:pPr lvl="1"/>
            <a:r>
              <a:rPr lang="es-ES" dirty="0"/>
              <a:t>No requieren un esquema fijo o definido previamente. </a:t>
            </a:r>
          </a:p>
          <a:p>
            <a:pPr lvl="1"/>
            <a:r>
              <a:rPr lang="es-ES" dirty="0"/>
              <a:t>Esto permite almacenar datos que pueden tener estructuras diversas sin necesidad de modificar el diseño de la base de datos.</a:t>
            </a:r>
          </a:p>
          <a:p>
            <a:r>
              <a:rPr lang="es-ES" dirty="0"/>
              <a:t>Escalabilidad horizontal: </a:t>
            </a:r>
          </a:p>
          <a:p>
            <a:pPr lvl="1"/>
            <a:r>
              <a:rPr lang="es-ES" dirty="0"/>
              <a:t>Están diseñadas para escalar fácilmente añadiendo más máquinas o nodos al sistema, lo que es ideal para aplicaciones que necesitan manejar un gran volumen de tráfico o datos.</a:t>
            </a:r>
          </a:p>
          <a:p>
            <a:r>
              <a:rPr lang="es-ES" dirty="0"/>
              <a:t>Modelos de datos diversos: </a:t>
            </a:r>
          </a:p>
          <a:p>
            <a:pPr lvl="1"/>
            <a:r>
              <a:rPr lang="es-ES" dirty="0"/>
              <a:t>Soportan una variedad de modelos de datos, incluyendo clave-valor, documentos, columnas anchas y grafos, cada uno adecuado para diferentes tipos de aplicaciones y requisitos de uso.</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40</a:t>
            </a:fld>
            <a:endParaRPr lang="es-ES"/>
          </a:p>
        </p:txBody>
      </p:sp>
      <p:sp>
        <p:nvSpPr>
          <p:cNvPr id="3" name="Title 3">
            <a:extLst>
              <a:ext uri="{FF2B5EF4-FFF2-40B4-BE49-F238E27FC236}">
                <a16:creationId xmlns:a16="http://schemas.microsoft.com/office/drawing/2014/main" id="{3FF70201-1D4C-41DC-ADA7-D159865ECB42}"/>
              </a:ext>
            </a:extLst>
          </p:cNvPr>
          <p:cNvSpPr txBox="1">
            <a:spLocks/>
          </p:cNvSpPr>
          <p:nvPr/>
        </p:nvSpPr>
        <p:spPr>
          <a:xfrm>
            <a:off x="222287" y="1082790"/>
            <a:ext cx="11747425" cy="666360"/>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baseline="0">
                <a:solidFill>
                  <a:srgbClr val="CB0017"/>
                </a:solidFill>
                <a:latin typeface="Söhne"/>
                <a:ea typeface="+mj-ea"/>
                <a:cs typeface="Times New Roman" panose="02020603050405020304" pitchFamily="18" charset="0"/>
              </a:defRPr>
            </a:lvl1pPr>
          </a:lstStyle>
          <a:p>
            <a:endParaRPr lang="es-ES" dirty="0"/>
          </a:p>
        </p:txBody>
      </p:sp>
    </p:spTree>
    <p:extLst>
      <p:ext uri="{BB962C8B-B14F-4D97-AF65-F5344CB8AC3E}">
        <p14:creationId xmlns:p14="http://schemas.microsoft.com/office/powerpoint/2010/main" val="19095025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BBDD NoSQL</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Coherencia eventual: </a:t>
            </a:r>
          </a:p>
          <a:p>
            <a:pPr lvl="1"/>
            <a:r>
              <a:rPr lang="es-ES" dirty="0"/>
              <a:t>Muchas bases de datos NoSQL ofrecen una consistencia eventual, lo que significa que todas las copias de los datos eventualmente se sincronizarán, pero no necesariamente inmediatamente después de una operación de escritura.</a:t>
            </a:r>
          </a:p>
          <a:p>
            <a:pPr lvl="1"/>
            <a:endParaRPr lang="es-ES" dirty="0"/>
          </a:p>
          <a:p>
            <a:r>
              <a:rPr lang="es-ES" dirty="0"/>
              <a:t>Optimizadas para rendimiento y velocidad: </a:t>
            </a:r>
          </a:p>
          <a:p>
            <a:pPr lvl="1"/>
            <a:r>
              <a:rPr lang="es-ES" dirty="0"/>
              <a:t>En general, están optimizadas para operaciones rápidas de lectura y escritura y pueden ser más eficientes que las bases de datos relacionales para ciertos tipos de consultas y operaciones.</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41</a:t>
            </a:fld>
            <a:endParaRPr lang="es-ES"/>
          </a:p>
        </p:txBody>
      </p:sp>
      <p:sp>
        <p:nvSpPr>
          <p:cNvPr id="3" name="Title 3">
            <a:extLst>
              <a:ext uri="{FF2B5EF4-FFF2-40B4-BE49-F238E27FC236}">
                <a16:creationId xmlns:a16="http://schemas.microsoft.com/office/drawing/2014/main" id="{3FF70201-1D4C-41DC-ADA7-D159865ECB42}"/>
              </a:ext>
            </a:extLst>
          </p:cNvPr>
          <p:cNvSpPr txBox="1">
            <a:spLocks/>
          </p:cNvSpPr>
          <p:nvPr/>
        </p:nvSpPr>
        <p:spPr>
          <a:xfrm>
            <a:off x="222287" y="1082790"/>
            <a:ext cx="11747425" cy="666360"/>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baseline="0">
                <a:solidFill>
                  <a:srgbClr val="CB0017"/>
                </a:solidFill>
                <a:latin typeface="Söhne"/>
                <a:ea typeface="+mj-ea"/>
                <a:cs typeface="Times New Roman" panose="02020603050405020304" pitchFamily="18" charset="0"/>
              </a:defRPr>
            </a:lvl1pPr>
          </a:lstStyle>
          <a:p>
            <a:endParaRPr lang="es-ES" dirty="0"/>
          </a:p>
        </p:txBody>
      </p:sp>
    </p:spTree>
    <p:extLst>
      <p:ext uri="{BB962C8B-B14F-4D97-AF65-F5344CB8AC3E}">
        <p14:creationId xmlns:p14="http://schemas.microsoft.com/office/powerpoint/2010/main" val="37203792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BBDD NoSQL</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Clave-Valor: </a:t>
            </a:r>
          </a:p>
          <a:p>
            <a:pPr lvl="1"/>
            <a:r>
              <a:rPr lang="es-ES" dirty="0"/>
              <a:t>Almacenan los datos en pares de clave-valor. </a:t>
            </a:r>
          </a:p>
          <a:p>
            <a:pPr lvl="1"/>
            <a:r>
              <a:rPr lang="es-ES" dirty="0"/>
              <a:t>Son simples y eficientes para operaciones de lectura y escritura. </a:t>
            </a:r>
          </a:p>
          <a:p>
            <a:pPr lvl="1"/>
            <a:r>
              <a:rPr lang="es-ES" dirty="0"/>
              <a:t>Ejemplo: Redis.</a:t>
            </a:r>
          </a:p>
          <a:p>
            <a:pPr lvl="1"/>
            <a:endParaRPr lang="es-ES" dirty="0"/>
          </a:p>
          <a:p>
            <a:pPr lvl="1"/>
            <a:endParaRPr lang="es-ES" dirty="0"/>
          </a:p>
          <a:p>
            <a:r>
              <a:rPr lang="es-ES" dirty="0"/>
              <a:t>Documentos: </a:t>
            </a:r>
          </a:p>
          <a:p>
            <a:pPr lvl="1"/>
            <a:r>
              <a:rPr lang="es-ES" dirty="0"/>
              <a:t>Almacenan datos en documentos (generalmente en formatos como JSON o BSON), lo que los hace ideales para almacenar datos complejos y jerárquicos. </a:t>
            </a:r>
          </a:p>
          <a:p>
            <a:pPr lvl="1"/>
            <a:r>
              <a:rPr lang="es-ES" dirty="0"/>
              <a:t>Ejemplo: MongoDB.</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42</a:t>
            </a:fld>
            <a:endParaRPr lang="es-ES"/>
          </a:p>
        </p:txBody>
      </p:sp>
      <p:sp>
        <p:nvSpPr>
          <p:cNvPr id="3" name="Title 3">
            <a:extLst>
              <a:ext uri="{FF2B5EF4-FFF2-40B4-BE49-F238E27FC236}">
                <a16:creationId xmlns:a16="http://schemas.microsoft.com/office/drawing/2014/main" id="{3FF70201-1D4C-41DC-ADA7-D159865ECB42}"/>
              </a:ext>
            </a:extLst>
          </p:cNvPr>
          <p:cNvSpPr txBox="1">
            <a:spLocks/>
          </p:cNvSpPr>
          <p:nvPr/>
        </p:nvSpPr>
        <p:spPr>
          <a:xfrm>
            <a:off x="222287" y="1082790"/>
            <a:ext cx="11747425" cy="666360"/>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baseline="0">
                <a:solidFill>
                  <a:srgbClr val="CB0017"/>
                </a:solidFill>
                <a:latin typeface="Söhne"/>
                <a:ea typeface="+mj-ea"/>
                <a:cs typeface="Times New Roman" panose="02020603050405020304" pitchFamily="18" charset="0"/>
              </a:defRPr>
            </a:lvl1pPr>
          </a:lstStyle>
          <a:p>
            <a:endParaRPr lang="es-ES" dirty="0"/>
          </a:p>
        </p:txBody>
      </p:sp>
      <p:pic>
        <p:nvPicPr>
          <p:cNvPr id="5122" name="Picture 2" descr="Redis - Wikipedia, la enciclopedia libre">
            <a:extLst>
              <a:ext uri="{FF2B5EF4-FFF2-40B4-BE49-F238E27FC236}">
                <a16:creationId xmlns:a16="http://schemas.microsoft.com/office/drawing/2014/main" id="{1280B332-A710-0B41-9BBE-94854E0A96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638" y="1415970"/>
            <a:ext cx="3657600" cy="124777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a:extLst>
              <a:ext uri="{FF2B5EF4-FFF2-40B4-BE49-F238E27FC236}">
                <a16:creationId xmlns:a16="http://schemas.microsoft.com/office/drawing/2014/main" id="{C0247435-D706-2CEF-F257-5FF2435732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53396" y="3641806"/>
            <a:ext cx="4124325" cy="110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19940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BBDD NoSQL</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Columnas anchas: </a:t>
            </a:r>
          </a:p>
          <a:p>
            <a:pPr lvl="1"/>
            <a:r>
              <a:rPr lang="es-ES" dirty="0"/>
              <a:t>Optimizadas para consultas en grandes conjuntos de datos, almacenan datos en filas y columnas, pero de manera más flexible y distribuida que las BBDD relacionales. Ejemplo: Apache </a:t>
            </a:r>
            <a:r>
              <a:rPr lang="es-ES" dirty="0" err="1"/>
              <a:t>Cassandra</a:t>
            </a:r>
            <a:r>
              <a:rPr lang="es-ES" dirty="0"/>
              <a:t>.</a:t>
            </a:r>
          </a:p>
          <a:p>
            <a:pPr lvl="1"/>
            <a:endParaRPr lang="es-ES" dirty="0"/>
          </a:p>
          <a:p>
            <a:pPr lvl="1"/>
            <a:endParaRPr lang="es-ES" dirty="0"/>
          </a:p>
          <a:p>
            <a:r>
              <a:rPr lang="es-ES" dirty="0"/>
              <a:t>Grafos: </a:t>
            </a:r>
          </a:p>
          <a:p>
            <a:pPr lvl="1"/>
            <a:r>
              <a:rPr lang="es-ES" dirty="0"/>
              <a:t>Diseñadas para almacenar y manejar datos relacionales complejos, son ideales para representar redes y relaciones. </a:t>
            </a:r>
          </a:p>
          <a:p>
            <a:pPr lvl="1"/>
            <a:r>
              <a:rPr lang="es-ES" dirty="0"/>
              <a:t>Ejemplo: Neo4j.</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43</a:t>
            </a:fld>
            <a:endParaRPr lang="es-ES"/>
          </a:p>
        </p:txBody>
      </p:sp>
      <p:sp>
        <p:nvSpPr>
          <p:cNvPr id="3" name="Title 3">
            <a:extLst>
              <a:ext uri="{FF2B5EF4-FFF2-40B4-BE49-F238E27FC236}">
                <a16:creationId xmlns:a16="http://schemas.microsoft.com/office/drawing/2014/main" id="{3FF70201-1D4C-41DC-ADA7-D159865ECB42}"/>
              </a:ext>
            </a:extLst>
          </p:cNvPr>
          <p:cNvSpPr txBox="1">
            <a:spLocks/>
          </p:cNvSpPr>
          <p:nvPr/>
        </p:nvSpPr>
        <p:spPr>
          <a:xfrm>
            <a:off x="222287" y="1082790"/>
            <a:ext cx="11747425" cy="666360"/>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baseline="0">
                <a:solidFill>
                  <a:srgbClr val="CB0017"/>
                </a:solidFill>
                <a:latin typeface="Söhne"/>
                <a:ea typeface="+mj-ea"/>
                <a:cs typeface="Times New Roman" panose="02020603050405020304" pitchFamily="18" charset="0"/>
              </a:defRPr>
            </a:lvl1pPr>
          </a:lstStyle>
          <a:p>
            <a:endParaRPr lang="es-ES" dirty="0"/>
          </a:p>
        </p:txBody>
      </p:sp>
      <p:pic>
        <p:nvPicPr>
          <p:cNvPr id="6146" name="Picture 2" descr="Apache Cassandra - Wikipedia, la enciclopedia libre">
            <a:extLst>
              <a:ext uri="{FF2B5EF4-FFF2-40B4-BE49-F238E27FC236}">
                <a16:creationId xmlns:a16="http://schemas.microsoft.com/office/drawing/2014/main" id="{EE5CE069-9D5E-5AC4-C651-AB000C1CA0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35003" y="3000900"/>
            <a:ext cx="260985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ello, World: Neo4j, Inc.">
            <a:extLst>
              <a:ext uri="{FF2B5EF4-FFF2-40B4-BE49-F238E27FC236}">
                <a16:creationId xmlns:a16="http://schemas.microsoft.com/office/drawing/2014/main" id="{6B668038-1B2A-D414-BB71-A8D03AA7C6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15903" y="5248012"/>
            <a:ext cx="3028950" cy="151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50969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Sistemas de archivos distribuidos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Los sistemas de archivos distribuidos son tecnologías clave en los sistemas de persistencia distribuidos. </a:t>
            </a:r>
          </a:p>
          <a:p>
            <a:endParaRPr lang="es-ES" dirty="0"/>
          </a:p>
          <a:p>
            <a:r>
              <a:rPr lang="es-ES" dirty="0"/>
              <a:t>Están diseñados para almacenar y acceder a archivos y datos a través de una red de nodos, facilitando el acceso y la manipulación de datos distribuidos como si estuvieran almacenados en una ubicación local. </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44</a:t>
            </a:fld>
            <a:endParaRPr lang="es-ES"/>
          </a:p>
        </p:txBody>
      </p:sp>
      <p:sp>
        <p:nvSpPr>
          <p:cNvPr id="3" name="Title 3">
            <a:extLst>
              <a:ext uri="{FF2B5EF4-FFF2-40B4-BE49-F238E27FC236}">
                <a16:creationId xmlns:a16="http://schemas.microsoft.com/office/drawing/2014/main" id="{3FF70201-1D4C-41DC-ADA7-D159865ECB42}"/>
              </a:ext>
            </a:extLst>
          </p:cNvPr>
          <p:cNvSpPr txBox="1">
            <a:spLocks/>
          </p:cNvSpPr>
          <p:nvPr/>
        </p:nvSpPr>
        <p:spPr>
          <a:xfrm>
            <a:off x="222287" y="1082790"/>
            <a:ext cx="11747425" cy="666360"/>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baseline="0">
                <a:solidFill>
                  <a:srgbClr val="CB0017"/>
                </a:solidFill>
                <a:latin typeface="Söhne"/>
                <a:ea typeface="+mj-ea"/>
                <a:cs typeface="Times New Roman" panose="02020603050405020304" pitchFamily="18" charset="0"/>
              </a:defRPr>
            </a:lvl1pPr>
          </a:lstStyle>
          <a:p>
            <a:endParaRPr lang="es-ES" dirty="0"/>
          </a:p>
        </p:txBody>
      </p:sp>
    </p:spTree>
    <p:extLst>
      <p:ext uri="{BB962C8B-B14F-4D97-AF65-F5344CB8AC3E}">
        <p14:creationId xmlns:p14="http://schemas.microsoft.com/office/powerpoint/2010/main" val="37295199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Sistemas de archivos distribuidos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Almacenamiento de datos en múltiples nodos:</a:t>
            </a:r>
          </a:p>
          <a:p>
            <a:pPr lvl="1"/>
            <a:r>
              <a:rPr lang="es-ES" dirty="0"/>
              <a:t>En un sistema de archivos distribuido, los archivos y datos se almacenan en varios servidores o nodos en una red. </a:t>
            </a:r>
          </a:p>
          <a:p>
            <a:pPr lvl="1"/>
            <a:r>
              <a:rPr lang="es-ES" dirty="0"/>
              <a:t>Esto permite que los datos se almacenen de manera eficiente y estén accesibles desde cualquier nodo del sistema.</a:t>
            </a:r>
          </a:p>
          <a:p>
            <a:r>
              <a:rPr lang="es-ES" dirty="0"/>
              <a:t>Transparencia de ubicación:</a:t>
            </a:r>
          </a:p>
          <a:p>
            <a:pPr lvl="1"/>
            <a:r>
              <a:rPr lang="es-ES" dirty="0"/>
              <a:t>Para los usuarios y aplicaciones, el sistema parece ser un único sistema de archivos coherente, independientemente de dónde se almacenen físicamente los datos. </a:t>
            </a:r>
          </a:p>
          <a:p>
            <a:pPr lvl="1"/>
            <a:r>
              <a:rPr lang="es-ES" dirty="0"/>
              <a:t>Esto es conocido como transparencia de ubicación.</a:t>
            </a:r>
          </a:p>
          <a:p>
            <a:r>
              <a:rPr lang="es-ES" dirty="0"/>
              <a:t>Escalabilidad y fiabilidad:</a:t>
            </a:r>
          </a:p>
          <a:p>
            <a:pPr lvl="1"/>
            <a:r>
              <a:rPr lang="es-ES" dirty="0"/>
              <a:t>Estos sistemas están diseñados para ser altamente escalables, permitiendo añadir más nodos de almacenamiento para aumentar la capacidad. </a:t>
            </a:r>
          </a:p>
          <a:p>
            <a:pPr lvl="1"/>
            <a:r>
              <a:rPr lang="es-ES" dirty="0"/>
              <a:t>También ofrecen redundancia y tolerancia a fallos, replicando datos en nodos.</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45</a:t>
            </a:fld>
            <a:endParaRPr lang="es-ES"/>
          </a:p>
        </p:txBody>
      </p:sp>
      <p:sp>
        <p:nvSpPr>
          <p:cNvPr id="3" name="Title 3">
            <a:extLst>
              <a:ext uri="{FF2B5EF4-FFF2-40B4-BE49-F238E27FC236}">
                <a16:creationId xmlns:a16="http://schemas.microsoft.com/office/drawing/2014/main" id="{3FF70201-1D4C-41DC-ADA7-D159865ECB42}"/>
              </a:ext>
            </a:extLst>
          </p:cNvPr>
          <p:cNvSpPr txBox="1">
            <a:spLocks/>
          </p:cNvSpPr>
          <p:nvPr/>
        </p:nvSpPr>
        <p:spPr>
          <a:xfrm>
            <a:off x="222287" y="1082790"/>
            <a:ext cx="11747425" cy="666360"/>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baseline="0">
                <a:solidFill>
                  <a:srgbClr val="CB0017"/>
                </a:solidFill>
                <a:latin typeface="Söhne"/>
                <a:ea typeface="+mj-ea"/>
                <a:cs typeface="Times New Roman" panose="02020603050405020304" pitchFamily="18" charset="0"/>
              </a:defRPr>
            </a:lvl1pPr>
          </a:lstStyle>
          <a:p>
            <a:endParaRPr lang="es-ES" dirty="0"/>
          </a:p>
        </p:txBody>
      </p:sp>
    </p:spTree>
    <p:extLst>
      <p:ext uri="{BB962C8B-B14F-4D97-AF65-F5344CB8AC3E}">
        <p14:creationId xmlns:p14="http://schemas.microsoft.com/office/powerpoint/2010/main" val="1755572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Sistemas de archivos distribuidos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Replicación y distribución de datos:</a:t>
            </a:r>
          </a:p>
          <a:p>
            <a:pPr lvl="1"/>
            <a:r>
              <a:rPr lang="es-ES" dirty="0"/>
              <a:t>Los datos se replican en múltiples nodos para garantizar la disponibilidad y la resistencia a fallos. </a:t>
            </a:r>
          </a:p>
          <a:p>
            <a:pPr lvl="1"/>
            <a:r>
              <a:rPr lang="es-ES" dirty="0"/>
              <a:t>La distribución de datos puede ser basada en varios factores, como la carga, la proximidad geográfica o la frecuencia de acceso.</a:t>
            </a:r>
          </a:p>
          <a:p>
            <a:r>
              <a:rPr lang="es-ES" dirty="0"/>
              <a:t>Consistencia y sincronización:</a:t>
            </a:r>
          </a:p>
          <a:p>
            <a:pPr lvl="1"/>
            <a:r>
              <a:rPr lang="es-ES" dirty="0"/>
              <a:t>Los sistemas de archivos distribuidos utilizan diversos algoritmos para mantener la consistencia de los datos entre los nodos. </a:t>
            </a:r>
          </a:p>
          <a:p>
            <a:pPr lvl="1"/>
            <a:r>
              <a:rPr lang="es-ES" dirty="0"/>
              <a:t>Estos pueden incluir modelos de coherencia eventual o sistemas más estrictos de coherencia.</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46</a:t>
            </a:fld>
            <a:endParaRPr lang="es-ES"/>
          </a:p>
        </p:txBody>
      </p:sp>
      <p:sp>
        <p:nvSpPr>
          <p:cNvPr id="3" name="Title 3">
            <a:extLst>
              <a:ext uri="{FF2B5EF4-FFF2-40B4-BE49-F238E27FC236}">
                <a16:creationId xmlns:a16="http://schemas.microsoft.com/office/drawing/2014/main" id="{3FF70201-1D4C-41DC-ADA7-D159865ECB42}"/>
              </a:ext>
            </a:extLst>
          </p:cNvPr>
          <p:cNvSpPr txBox="1">
            <a:spLocks/>
          </p:cNvSpPr>
          <p:nvPr/>
        </p:nvSpPr>
        <p:spPr>
          <a:xfrm>
            <a:off x="222287" y="1082790"/>
            <a:ext cx="11747425" cy="666360"/>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baseline="0">
                <a:solidFill>
                  <a:srgbClr val="CB0017"/>
                </a:solidFill>
                <a:latin typeface="Söhne"/>
                <a:ea typeface="+mj-ea"/>
                <a:cs typeface="Times New Roman" panose="02020603050405020304" pitchFamily="18" charset="0"/>
              </a:defRPr>
            </a:lvl1pPr>
          </a:lstStyle>
          <a:p>
            <a:endParaRPr lang="es-ES" dirty="0"/>
          </a:p>
        </p:txBody>
      </p:sp>
    </p:spTree>
    <p:extLst>
      <p:ext uri="{BB962C8B-B14F-4D97-AF65-F5344CB8AC3E}">
        <p14:creationId xmlns:p14="http://schemas.microsoft.com/office/powerpoint/2010/main" val="7450056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GFS / Google File System">
            <a:extLst>
              <a:ext uri="{FF2B5EF4-FFF2-40B4-BE49-F238E27FC236}">
                <a16:creationId xmlns:a16="http://schemas.microsoft.com/office/drawing/2014/main" id="{AE566BAE-D6FD-A1A6-921B-A0DCA5039A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23560" y="3265777"/>
            <a:ext cx="5715000" cy="714375"/>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a:extLst>
              <a:ext uri="{FF2B5EF4-FFF2-40B4-BE49-F238E27FC236}">
                <a16:creationId xmlns:a16="http://schemas.microsoft.com/office/drawing/2014/main" id="{3911CF3A-5424-290C-2C33-487E6F5A15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91475" y="1093661"/>
            <a:ext cx="3347085" cy="86523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Sistemas de archivos distribuidos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Hadoop </a:t>
            </a:r>
            <a:r>
              <a:rPr lang="es-ES" dirty="0" err="1"/>
              <a:t>Distributed</a:t>
            </a:r>
            <a:r>
              <a:rPr lang="es-ES" dirty="0"/>
              <a:t> File </a:t>
            </a:r>
            <a:r>
              <a:rPr lang="es-ES" dirty="0" err="1"/>
              <a:t>System</a:t>
            </a:r>
            <a:r>
              <a:rPr lang="es-ES" dirty="0"/>
              <a:t> (HDFS):</a:t>
            </a:r>
          </a:p>
          <a:p>
            <a:pPr lvl="1"/>
            <a:r>
              <a:rPr lang="es-ES" dirty="0"/>
              <a:t>Un componente clave del ecosistema Hadoop, HDFS es ideal para aplicaciones con grandes conjuntos de datos. </a:t>
            </a:r>
          </a:p>
          <a:p>
            <a:pPr lvl="1"/>
            <a:r>
              <a:rPr lang="es-ES" dirty="0"/>
              <a:t>Distribuye los datos en bloques a través de múltiples nodos, proporcionando alta tolerancia a fallos y facilidad de escalabilidad.</a:t>
            </a:r>
          </a:p>
          <a:p>
            <a:r>
              <a:rPr lang="es-ES" dirty="0"/>
              <a:t>Google File </a:t>
            </a:r>
            <a:r>
              <a:rPr lang="es-ES" dirty="0" err="1"/>
              <a:t>System</a:t>
            </a:r>
            <a:r>
              <a:rPr lang="es-ES" dirty="0"/>
              <a:t> (GFS):</a:t>
            </a:r>
          </a:p>
          <a:p>
            <a:pPr lvl="1"/>
            <a:r>
              <a:rPr lang="es-ES" dirty="0"/>
              <a:t>Diseñado para aplicaciones que requieren un procesamiento de datos extenso, GFS maneja el almacenamiento de datos en una gran cantidad de nodos, optimizando la eficiencia y la confiabilidad.</a:t>
            </a:r>
          </a:p>
          <a:p>
            <a:r>
              <a:rPr lang="es-ES" dirty="0"/>
              <a:t>Network File </a:t>
            </a:r>
            <a:r>
              <a:rPr lang="es-ES" dirty="0" err="1"/>
              <a:t>System</a:t>
            </a:r>
            <a:r>
              <a:rPr lang="es-ES" dirty="0"/>
              <a:t> (NFS):</a:t>
            </a:r>
          </a:p>
          <a:p>
            <a:pPr lvl="1"/>
            <a:r>
              <a:rPr lang="es-ES" dirty="0"/>
              <a:t>Uno de los sistemas de archivos distribuidos más antiguos y comunes, NFS permite a los usuarios acceder a archivos en una red de manera similar a cómo accederían a los almacenados en su propio sistema.</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47</a:t>
            </a:fld>
            <a:endParaRPr lang="es-ES"/>
          </a:p>
        </p:txBody>
      </p:sp>
    </p:spTree>
    <p:extLst>
      <p:ext uri="{BB962C8B-B14F-4D97-AF65-F5344CB8AC3E}">
        <p14:creationId xmlns:p14="http://schemas.microsoft.com/office/powerpoint/2010/main" val="6258279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Sistemas de archivos distribuidos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6" cy="4589280"/>
          </a:xfrm>
        </p:spPr>
        <p:txBody>
          <a:bodyPr/>
          <a:lstStyle/>
          <a:p>
            <a:r>
              <a:rPr lang="es-ES" dirty="0"/>
              <a:t>Ventajas:</a:t>
            </a:r>
          </a:p>
          <a:p>
            <a:pPr lvl="1"/>
            <a:r>
              <a:rPr lang="es-ES" dirty="0"/>
              <a:t>Escalabilidad para manejar grandes volúmenes de datos.</a:t>
            </a:r>
          </a:p>
          <a:p>
            <a:pPr lvl="1"/>
            <a:r>
              <a:rPr lang="es-ES" dirty="0"/>
              <a:t>Alta disponibilidad de datos y resistencia a fallos a través de la replicación.</a:t>
            </a:r>
          </a:p>
          <a:p>
            <a:pPr lvl="1"/>
            <a:r>
              <a:rPr lang="es-ES" dirty="0"/>
              <a:t>Acceso y gestión de archivos eficientes a través de redes.</a:t>
            </a:r>
          </a:p>
          <a:p>
            <a:pPr lvl="1"/>
            <a:endParaRPr lang="es-ES" dirty="0"/>
          </a:p>
          <a:p>
            <a:r>
              <a:rPr lang="es-ES" dirty="0"/>
              <a:t>Desafíos:</a:t>
            </a:r>
          </a:p>
          <a:p>
            <a:pPr lvl="1"/>
            <a:r>
              <a:rPr lang="es-ES" dirty="0"/>
              <a:t>Mantener la consistencia de los datos puede ser complejo, especialmente en sistemas con alta latencia de red o cuando se requiere coherencia en tiempo real.</a:t>
            </a:r>
          </a:p>
          <a:p>
            <a:pPr lvl="1"/>
            <a:r>
              <a:rPr lang="es-ES" dirty="0"/>
              <a:t>La gestión y el mantenimiento de un sistema de archivos distribuido a gran escala pueden ser técnicamente desafiantes.</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48</a:t>
            </a:fld>
            <a:endParaRPr lang="es-ES"/>
          </a:p>
        </p:txBody>
      </p:sp>
      <p:sp>
        <p:nvSpPr>
          <p:cNvPr id="3" name="Title 3">
            <a:extLst>
              <a:ext uri="{FF2B5EF4-FFF2-40B4-BE49-F238E27FC236}">
                <a16:creationId xmlns:a16="http://schemas.microsoft.com/office/drawing/2014/main" id="{3FF70201-1D4C-41DC-ADA7-D159865ECB42}"/>
              </a:ext>
            </a:extLst>
          </p:cNvPr>
          <p:cNvSpPr txBox="1">
            <a:spLocks/>
          </p:cNvSpPr>
          <p:nvPr/>
        </p:nvSpPr>
        <p:spPr>
          <a:xfrm>
            <a:off x="222287" y="1082790"/>
            <a:ext cx="11747425" cy="666360"/>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baseline="0">
                <a:solidFill>
                  <a:srgbClr val="CB0017"/>
                </a:solidFill>
                <a:latin typeface="Söhne"/>
                <a:ea typeface="+mj-ea"/>
                <a:cs typeface="Times New Roman" panose="02020603050405020304" pitchFamily="18" charset="0"/>
              </a:defRPr>
            </a:lvl1pPr>
          </a:lstStyle>
          <a:p>
            <a:endParaRPr lang="es-ES" dirty="0"/>
          </a:p>
        </p:txBody>
      </p:sp>
    </p:spTree>
    <p:extLst>
      <p:ext uri="{BB962C8B-B14F-4D97-AF65-F5344CB8AC3E}">
        <p14:creationId xmlns:p14="http://schemas.microsoft.com/office/powerpoint/2010/main" val="14814059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ceHolder 1">
            <a:extLst>
              <a:ext uri="{FF2B5EF4-FFF2-40B4-BE49-F238E27FC236}">
                <a16:creationId xmlns:a16="http://schemas.microsoft.com/office/drawing/2014/main" id="{11BAE244-2406-09C7-E8D8-EFA74BA239B2}"/>
              </a:ext>
            </a:extLst>
          </p:cNvPr>
          <p:cNvSpPr txBox="1">
            <a:spLocks/>
          </p:cNvSpPr>
          <p:nvPr/>
        </p:nvSpPr>
        <p:spPr>
          <a:xfrm>
            <a:off x="2036065" y="509432"/>
            <a:ext cx="8195093" cy="3875400"/>
          </a:xfrm>
          <a:prstGeom prst="rect">
            <a:avLst/>
          </a:prstGeom>
          <a:noFill/>
          <a:ln w="0">
            <a:noFill/>
          </a:ln>
        </p:spPr>
        <p:txBody>
          <a:bodyPr lIns="0" tIns="0" rIns="0" bIns="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Aft>
                <a:spcPts val="1414"/>
              </a:spcAft>
            </a:pPr>
            <a:r>
              <a:rPr lang="es-ES" sz="4800" b="1" spc="-1" dirty="0">
                <a:solidFill>
                  <a:srgbClr val="CB0017"/>
                </a:solidFill>
                <a:latin typeface="Corbel"/>
              </a:rPr>
              <a:t>Sistemas Distribuidos</a:t>
            </a:r>
            <a:endParaRPr lang="es-ES" sz="1300" b="1" spc="-1" dirty="0">
              <a:solidFill>
                <a:srgbClr val="CB0017"/>
              </a:solidFill>
              <a:latin typeface="Corbel"/>
            </a:endParaRPr>
          </a:p>
          <a:p>
            <a:pPr algn="ctr">
              <a:lnSpc>
                <a:spcPct val="100000"/>
              </a:lnSpc>
              <a:spcAft>
                <a:spcPts val="567"/>
              </a:spcAft>
            </a:pPr>
            <a:r>
              <a:rPr lang="es-ES" sz="4000" b="1" spc="-1" dirty="0">
                <a:solidFill>
                  <a:srgbClr val="CB0017"/>
                </a:solidFill>
                <a:latin typeface="Corbel"/>
              </a:rPr>
              <a:t>Bloque IV</a:t>
            </a:r>
          </a:p>
          <a:p>
            <a:pPr algn="ctr">
              <a:lnSpc>
                <a:spcPct val="100000"/>
              </a:lnSpc>
              <a:spcAft>
                <a:spcPts val="567"/>
              </a:spcAft>
            </a:pPr>
            <a:r>
              <a:rPr lang="es-ES" sz="3600" b="1" spc="-1" dirty="0">
                <a:solidFill>
                  <a:srgbClr val="CB0017"/>
                </a:solidFill>
                <a:latin typeface="Corbel"/>
              </a:rPr>
              <a:t>Sistemas de persistencia distribuidos</a:t>
            </a:r>
          </a:p>
          <a:p>
            <a:pPr algn="ctr">
              <a:lnSpc>
                <a:spcPct val="100000"/>
              </a:lnSpc>
              <a:spcAft>
                <a:spcPts val="567"/>
              </a:spcAft>
            </a:pPr>
            <a:r>
              <a:rPr lang="es-ES" sz="3600" b="1" spc="-1" dirty="0">
                <a:solidFill>
                  <a:srgbClr val="CB0017"/>
                </a:solidFill>
                <a:latin typeface="Corbel"/>
              </a:rPr>
              <a:t>Tema 5</a:t>
            </a:r>
          </a:p>
          <a:p>
            <a:pPr algn="ctr">
              <a:lnSpc>
                <a:spcPct val="100000"/>
              </a:lnSpc>
              <a:spcAft>
                <a:spcPts val="567"/>
              </a:spcAft>
            </a:pPr>
            <a:r>
              <a:rPr lang="es-ES" sz="3600" b="1" spc="-1" dirty="0">
                <a:solidFill>
                  <a:srgbClr val="CB0017"/>
                </a:solidFill>
                <a:latin typeface="Corbel"/>
              </a:rPr>
              <a:t>Bases de Datos Distribuidas</a:t>
            </a:r>
          </a:p>
        </p:txBody>
      </p:sp>
      <p:sp>
        <p:nvSpPr>
          <p:cNvPr id="3" name="7 CuadroTexto_3">
            <a:extLst>
              <a:ext uri="{FF2B5EF4-FFF2-40B4-BE49-F238E27FC236}">
                <a16:creationId xmlns:a16="http://schemas.microsoft.com/office/drawing/2014/main" id="{8DEC0EF6-361E-0192-1263-123293496F7F}"/>
              </a:ext>
            </a:extLst>
          </p:cNvPr>
          <p:cNvSpPr/>
          <p:nvPr/>
        </p:nvSpPr>
        <p:spPr>
          <a:xfrm>
            <a:off x="4767014" y="6109234"/>
            <a:ext cx="2491200" cy="58332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US" sz="1600" b="1" spc="-1" dirty="0">
                <a:solidFill>
                  <a:srgbClr val="FFFFFF"/>
                </a:solidFill>
                <a:latin typeface="Corbel"/>
              </a:rPr>
              <a:t>Nicolás Rodríguez</a:t>
            </a:r>
          </a:p>
          <a:p>
            <a:pPr algn="ctr">
              <a:lnSpc>
                <a:spcPct val="100000"/>
              </a:lnSpc>
            </a:pPr>
            <a:r>
              <a:rPr lang="en-US" sz="1600" b="1" spc="-1" dirty="0">
                <a:solidFill>
                  <a:srgbClr val="FFFFFF"/>
                </a:solidFill>
                <a:latin typeface="Corbel"/>
                <a:hlinkClick r:id="rId2"/>
              </a:rPr>
              <a:t>nicolas.rodriguez@urjc</a:t>
            </a:r>
            <a:r>
              <a:rPr lang="en-US" sz="1600" b="1" spc="-1">
                <a:solidFill>
                  <a:srgbClr val="FFFFFF"/>
                </a:solidFill>
                <a:latin typeface="Corbel"/>
                <a:hlinkClick r:id="rId2"/>
              </a:rPr>
              <a:t>.es</a:t>
            </a:r>
            <a:endParaRPr lang="en-US" sz="1600" spc="-1" dirty="0">
              <a:solidFill>
                <a:srgbClr val="FFFFFF"/>
              </a:solidFill>
              <a:latin typeface="Montserrat"/>
            </a:endParaRPr>
          </a:p>
        </p:txBody>
      </p:sp>
      <p:sp>
        <p:nvSpPr>
          <p:cNvPr id="8" name="Forma libre: forma 421">
            <a:extLst>
              <a:ext uri="{FF2B5EF4-FFF2-40B4-BE49-F238E27FC236}">
                <a16:creationId xmlns:a16="http://schemas.microsoft.com/office/drawing/2014/main" id="{EDE3D86E-5564-7827-58E0-3D3BA69429A9}"/>
              </a:ext>
            </a:extLst>
          </p:cNvPr>
          <p:cNvSpPr/>
          <p:nvPr/>
        </p:nvSpPr>
        <p:spPr>
          <a:xfrm>
            <a:off x="9568836" y="6109234"/>
            <a:ext cx="2491200" cy="651776"/>
          </a:xfrm>
          <a:custGeom>
            <a:avLst/>
            <a:gdLst/>
            <a:ahLst/>
            <a:cxnLst/>
            <a:rect l="0" t="0" r="r" b="b"/>
            <a:pathLst>
              <a:path w="2178" h="625">
                <a:moveTo>
                  <a:pt x="488" y="260"/>
                </a:moveTo>
                <a:cubicBezTo>
                  <a:pt x="470" y="228"/>
                  <a:pt x="440" y="215"/>
                  <a:pt x="405" y="215"/>
                </a:cubicBezTo>
                <a:cubicBezTo>
                  <a:pt x="355" y="215"/>
                  <a:pt x="314" y="251"/>
                  <a:pt x="314" y="312"/>
                </a:cubicBezTo>
                <a:cubicBezTo>
                  <a:pt x="314" y="374"/>
                  <a:pt x="352" y="409"/>
                  <a:pt x="407" y="409"/>
                </a:cubicBezTo>
                <a:cubicBezTo>
                  <a:pt x="442" y="409"/>
                  <a:pt x="472" y="389"/>
                  <a:pt x="489" y="360"/>
                </a:cubicBezTo>
                <a:lnTo>
                  <a:pt x="450" y="340"/>
                </a:lnTo>
                <a:cubicBezTo>
                  <a:pt x="442" y="361"/>
                  <a:pt x="428" y="367"/>
                  <a:pt x="412" y="367"/>
                </a:cubicBezTo>
                <a:cubicBezTo>
                  <a:pt x="383" y="367"/>
                  <a:pt x="370" y="343"/>
                  <a:pt x="370" y="312"/>
                </a:cubicBezTo>
                <a:cubicBezTo>
                  <a:pt x="370" y="280"/>
                  <a:pt x="381" y="257"/>
                  <a:pt x="412" y="257"/>
                </a:cubicBezTo>
                <a:cubicBezTo>
                  <a:pt x="420" y="257"/>
                  <a:pt x="437" y="261"/>
                  <a:pt x="446" y="282"/>
                </a:cubicBezTo>
                <a:lnTo>
                  <a:pt x="488" y="260"/>
                </a:lnTo>
                <a:moveTo>
                  <a:pt x="308" y="260"/>
                </a:moveTo>
                <a:cubicBezTo>
                  <a:pt x="290" y="228"/>
                  <a:pt x="260" y="215"/>
                  <a:pt x="225" y="215"/>
                </a:cubicBezTo>
                <a:cubicBezTo>
                  <a:pt x="175" y="215"/>
                  <a:pt x="134" y="251"/>
                  <a:pt x="134" y="312"/>
                </a:cubicBezTo>
                <a:cubicBezTo>
                  <a:pt x="134" y="374"/>
                  <a:pt x="172" y="409"/>
                  <a:pt x="227" y="409"/>
                </a:cubicBezTo>
                <a:cubicBezTo>
                  <a:pt x="262" y="409"/>
                  <a:pt x="292" y="389"/>
                  <a:pt x="309" y="360"/>
                </a:cubicBezTo>
                <a:lnTo>
                  <a:pt x="270" y="340"/>
                </a:lnTo>
                <a:cubicBezTo>
                  <a:pt x="262" y="361"/>
                  <a:pt x="249" y="367"/>
                  <a:pt x="232" y="367"/>
                </a:cubicBezTo>
                <a:cubicBezTo>
                  <a:pt x="203" y="367"/>
                  <a:pt x="190" y="343"/>
                  <a:pt x="190" y="312"/>
                </a:cubicBezTo>
                <a:cubicBezTo>
                  <a:pt x="190" y="280"/>
                  <a:pt x="201" y="257"/>
                  <a:pt x="232" y="257"/>
                </a:cubicBezTo>
                <a:cubicBezTo>
                  <a:pt x="240" y="257"/>
                  <a:pt x="257" y="261"/>
                  <a:pt x="266" y="282"/>
                </a:cubicBezTo>
                <a:lnTo>
                  <a:pt x="308" y="260"/>
                </a:lnTo>
                <a:moveTo>
                  <a:pt x="311" y="0"/>
                </a:moveTo>
                <a:cubicBezTo>
                  <a:pt x="226" y="0"/>
                  <a:pt x="150" y="32"/>
                  <a:pt x="92" y="90"/>
                </a:cubicBezTo>
                <a:cubicBezTo>
                  <a:pt x="33" y="151"/>
                  <a:pt x="0" y="230"/>
                  <a:pt x="0" y="312"/>
                </a:cubicBezTo>
                <a:cubicBezTo>
                  <a:pt x="0" y="395"/>
                  <a:pt x="32" y="471"/>
                  <a:pt x="92" y="531"/>
                </a:cubicBezTo>
                <a:cubicBezTo>
                  <a:pt x="151" y="591"/>
                  <a:pt x="229" y="624"/>
                  <a:pt x="311" y="624"/>
                </a:cubicBezTo>
                <a:cubicBezTo>
                  <a:pt x="393" y="624"/>
                  <a:pt x="473" y="591"/>
                  <a:pt x="534" y="531"/>
                </a:cubicBezTo>
                <a:cubicBezTo>
                  <a:pt x="592" y="473"/>
                  <a:pt x="623" y="397"/>
                  <a:pt x="623" y="312"/>
                </a:cubicBezTo>
                <a:cubicBezTo>
                  <a:pt x="623" y="227"/>
                  <a:pt x="592" y="150"/>
                  <a:pt x="533" y="91"/>
                </a:cubicBezTo>
                <a:cubicBezTo>
                  <a:pt x="473" y="32"/>
                  <a:pt x="397" y="0"/>
                  <a:pt x="311" y="0"/>
                </a:cubicBezTo>
                <a:moveTo>
                  <a:pt x="312" y="56"/>
                </a:moveTo>
                <a:cubicBezTo>
                  <a:pt x="382" y="56"/>
                  <a:pt x="444" y="83"/>
                  <a:pt x="493" y="131"/>
                </a:cubicBezTo>
                <a:cubicBezTo>
                  <a:pt x="541" y="179"/>
                  <a:pt x="567" y="243"/>
                  <a:pt x="567" y="312"/>
                </a:cubicBezTo>
                <a:cubicBezTo>
                  <a:pt x="567" y="382"/>
                  <a:pt x="542" y="443"/>
                  <a:pt x="494" y="490"/>
                </a:cubicBezTo>
                <a:cubicBezTo>
                  <a:pt x="443" y="540"/>
                  <a:pt x="379" y="566"/>
                  <a:pt x="312" y="566"/>
                </a:cubicBezTo>
                <a:cubicBezTo>
                  <a:pt x="244" y="566"/>
                  <a:pt x="181" y="540"/>
                  <a:pt x="132" y="491"/>
                </a:cubicBezTo>
                <a:cubicBezTo>
                  <a:pt x="84" y="442"/>
                  <a:pt x="57" y="378"/>
                  <a:pt x="57" y="312"/>
                </a:cubicBezTo>
                <a:cubicBezTo>
                  <a:pt x="57" y="244"/>
                  <a:pt x="84" y="180"/>
                  <a:pt x="132" y="131"/>
                </a:cubicBezTo>
                <a:cubicBezTo>
                  <a:pt x="180" y="82"/>
                  <a:pt x="242" y="56"/>
                  <a:pt x="312" y="56"/>
                </a:cubicBezTo>
                <a:moveTo>
                  <a:pt x="1095" y="0"/>
                </a:moveTo>
                <a:cubicBezTo>
                  <a:pt x="1009" y="0"/>
                  <a:pt x="936" y="30"/>
                  <a:pt x="876" y="91"/>
                </a:cubicBezTo>
                <a:cubicBezTo>
                  <a:pt x="815" y="153"/>
                  <a:pt x="784" y="227"/>
                  <a:pt x="784" y="312"/>
                </a:cubicBezTo>
                <a:cubicBezTo>
                  <a:pt x="784" y="397"/>
                  <a:pt x="815" y="470"/>
                  <a:pt x="876" y="531"/>
                </a:cubicBezTo>
                <a:cubicBezTo>
                  <a:pt x="938" y="593"/>
                  <a:pt x="1011" y="623"/>
                  <a:pt x="1095" y="623"/>
                </a:cubicBezTo>
                <a:cubicBezTo>
                  <a:pt x="1181" y="623"/>
                  <a:pt x="1255" y="592"/>
                  <a:pt x="1318" y="531"/>
                </a:cubicBezTo>
                <a:cubicBezTo>
                  <a:pt x="1378" y="472"/>
                  <a:pt x="1407" y="399"/>
                  <a:pt x="1407" y="312"/>
                </a:cubicBezTo>
                <a:cubicBezTo>
                  <a:pt x="1407" y="225"/>
                  <a:pt x="1377" y="151"/>
                  <a:pt x="1317" y="91"/>
                </a:cubicBezTo>
                <a:cubicBezTo>
                  <a:pt x="1256" y="30"/>
                  <a:pt x="1183" y="0"/>
                  <a:pt x="1095" y="0"/>
                </a:cubicBezTo>
                <a:moveTo>
                  <a:pt x="1096" y="56"/>
                </a:moveTo>
                <a:cubicBezTo>
                  <a:pt x="1167" y="56"/>
                  <a:pt x="1227" y="81"/>
                  <a:pt x="1276" y="131"/>
                </a:cubicBezTo>
                <a:cubicBezTo>
                  <a:pt x="1326" y="180"/>
                  <a:pt x="1351" y="241"/>
                  <a:pt x="1351" y="312"/>
                </a:cubicBezTo>
                <a:cubicBezTo>
                  <a:pt x="1351" y="383"/>
                  <a:pt x="1327" y="443"/>
                  <a:pt x="1278" y="490"/>
                </a:cubicBezTo>
                <a:cubicBezTo>
                  <a:pt x="1226" y="541"/>
                  <a:pt x="1166" y="566"/>
                  <a:pt x="1096" y="566"/>
                </a:cubicBezTo>
                <a:cubicBezTo>
                  <a:pt x="1027" y="566"/>
                  <a:pt x="966" y="541"/>
                  <a:pt x="916" y="491"/>
                </a:cubicBezTo>
                <a:cubicBezTo>
                  <a:pt x="866" y="440"/>
                  <a:pt x="840" y="381"/>
                  <a:pt x="840" y="312"/>
                </a:cubicBezTo>
                <a:cubicBezTo>
                  <a:pt x="840" y="243"/>
                  <a:pt x="866" y="183"/>
                  <a:pt x="917" y="131"/>
                </a:cubicBezTo>
                <a:cubicBezTo>
                  <a:pt x="966" y="81"/>
                  <a:pt x="1026" y="56"/>
                  <a:pt x="1096" y="56"/>
                </a:cubicBezTo>
                <a:moveTo>
                  <a:pt x="1139" y="154"/>
                </a:moveTo>
                <a:cubicBezTo>
                  <a:pt x="1139" y="178"/>
                  <a:pt x="1120" y="198"/>
                  <a:pt x="1096" y="198"/>
                </a:cubicBezTo>
                <a:cubicBezTo>
                  <a:pt x="1072" y="198"/>
                  <a:pt x="1052" y="178"/>
                  <a:pt x="1052" y="154"/>
                </a:cubicBezTo>
                <a:cubicBezTo>
                  <a:pt x="1052" y="130"/>
                  <a:pt x="1072" y="111"/>
                  <a:pt x="1096" y="111"/>
                </a:cubicBezTo>
                <a:cubicBezTo>
                  <a:pt x="1120" y="111"/>
                  <a:pt x="1139" y="130"/>
                  <a:pt x="1139" y="154"/>
                </a:cubicBezTo>
                <a:moveTo>
                  <a:pt x="1180" y="235"/>
                </a:moveTo>
                <a:cubicBezTo>
                  <a:pt x="1180" y="224"/>
                  <a:pt x="1171" y="215"/>
                  <a:pt x="1159" y="215"/>
                </a:cubicBezTo>
                <a:lnTo>
                  <a:pt x="1032" y="215"/>
                </a:lnTo>
                <a:cubicBezTo>
                  <a:pt x="1021" y="215"/>
                  <a:pt x="1012" y="224"/>
                  <a:pt x="1012" y="235"/>
                </a:cubicBezTo>
                <a:lnTo>
                  <a:pt x="1012" y="362"/>
                </a:lnTo>
                <a:lnTo>
                  <a:pt x="1047" y="362"/>
                </a:lnTo>
                <a:lnTo>
                  <a:pt x="1047" y="513"/>
                </a:lnTo>
                <a:lnTo>
                  <a:pt x="1144" y="513"/>
                </a:lnTo>
                <a:lnTo>
                  <a:pt x="1144" y="362"/>
                </a:lnTo>
                <a:lnTo>
                  <a:pt x="1180" y="362"/>
                </a:lnTo>
                <a:lnTo>
                  <a:pt x="1180" y="235"/>
                </a:lnTo>
                <a:moveTo>
                  <a:pt x="1731" y="261"/>
                </a:moveTo>
                <a:lnTo>
                  <a:pt x="1704" y="261"/>
                </a:lnTo>
                <a:lnTo>
                  <a:pt x="1764" y="329"/>
                </a:lnTo>
                <a:lnTo>
                  <a:pt x="1825" y="261"/>
                </a:lnTo>
                <a:lnTo>
                  <a:pt x="1803" y="261"/>
                </a:lnTo>
                <a:cubicBezTo>
                  <a:pt x="1808" y="228"/>
                  <a:pt x="1837" y="207"/>
                  <a:pt x="1870" y="209"/>
                </a:cubicBezTo>
                <a:cubicBezTo>
                  <a:pt x="1872" y="210"/>
                  <a:pt x="1873" y="209"/>
                  <a:pt x="1874" y="209"/>
                </a:cubicBezTo>
                <a:cubicBezTo>
                  <a:pt x="1929" y="209"/>
                  <a:pt x="1951" y="251"/>
                  <a:pt x="1953" y="312"/>
                </a:cubicBezTo>
                <a:cubicBezTo>
                  <a:pt x="1954" y="376"/>
                  <a:pt x="1918" y="415"/>
                  <a:pt x="1874" y="414"/>
                </a:cubicBezTo>
                <a:cubicBezTo>
                  <a:pt x="1829" y="413"/>
                  <a:pt x="1812" y="392"/>
                  <a:pt x="1805" y="359"/>
                </a:cubicBezTo>
                <a:lnTo>
                  <a:pt x="1724" y="359"/>
                </a:lnTo>
                <a:cubicBezTo>
                  <a:pt x="1737" y="435"/>
                  <a:pt x="1793" y="479"/>
                  <a:pt x="1873" y="479"/>
                </a:cubicBezTo>
                <a:cubicBezTo>
                  <a:pt x="1962" y="479"/>
                  <a:pt x="2027" y="404"/>
                  <a:pt x="2027" y="312"/>
                </a:cubicBezTo>
                <a:cubicBezTo>
                  <a:pt x="2027" y="213"/>
                  <a:pt x="1963" y="144"/>
                  <a:pt x="1873" y="144"/>
                </a:cubicBezTo>
                <a:cubicBezTo>
                  <a:pt x="1870" y="144"/>
                  <a:pt x="1867" y="144"/>
                  <a:pt x="1865" y="144"/>
                </a:cubicBezTo>
                <a:cubicBezTo>
                  <a:pt x="1864" y="144"/>
                  <a:pt x="1863" y="144"/>
                  <a:pt x="1863" y="144"/>
                </a:cubicBezTo>
                <a:cubicBezTo>
                  <a:pt x="1807" y="145"/>
                  <a:pt x="1731" y="185"/>
                  <a:pt x="1731" y="261"/>
                </a:cubicBezTo>
                <a:moveTo>
                  <a:pt x="1858" y="0"/>
                </a:moveTo>
                <a:cubicBezTo>
                  <a:pt x="1690" y="5"/>
                  <a:pt x="1554" y="143"/>
                  <a:pt x="1554" y="312"/>
                </a:cubicBezTo>
                <a:cubicBezTo>
                  <a:pt x="1554" y="484"/>
                  <a:pt x="1694" y="623"/>
                  <a:pt x="1866" y="623"/>
                </a:cubicBezTo>
                <a:cubicBezTo>
                  <a:pt x="2038" y="623"/>
                  <a:pt x="2177" y="484"/>
                  <a:pt x="2177" y="312"/>
                </a:cubicBezTo>
                <a:cubicBezTo>
                  <a:pt x="2177" y="140"/>
                  <a:pt x="2037" y="0"/>
                  <a:pt x="1866" y="0"/>
                </a:cubicBezTo>
                <a:cubicBezTo>
                  <a:pt x="1863" y="0"/>
                  <a:pt x="1860" y="0"/>
                  <a:pt x="1858" y="0"/>
                </a:cubicBezTo>
                <a:moveTo>
                  <a:pt x="1857" y="54"/>
                </a:moveTo>
                <a:cubicBezTo>
                  <a:pt x="1860" y="54"/>
                  <a:pt x="1863" y="54"/>
                  <a:pt x="1866" y="54"/>
                </a:cubicBezTo>
                <a:cubicBezTo>
                  <a:pt x="2008" y="54"/>
                  <a:pt x="2124" y="169"/>
                  <a:pt x="2124" y="312"/>
                </a:cubicBezTo>
                <a:cubicBezTo>
                  <a:pt x="2124" y="454"/>
                  <a:pt x="2008" y="570"/>
                  <a:pt x="1866" y="570"/>
                </a:cubicBezTo>
                <a:cubicBezTo>
                  <a:pt x="1723" y="570"/>
                  <a:pt x="1608" y="454"/>
                  <a:pt x="1608" y="312"/>
                </a:cubicBezTo>
                <a:cubicBezTo>
                  <a:pt x="1608" y="172"/>
                  <a:pt x="1719" y="58"/>
                  <a:pt x="1857" y="54"/>
                </a:cubicBezTo>
                <a:close/>
              </a:path>
            </a:pathLst>
          </a:custGeom>
          <a:solidFill>
            <a:srgbClr val="666666"/>
          </a:solidFill>
          <a:ln w="0">
            <a:noFill/>
          </a:ln>
        </p:spPr>
        <p:txBody>
          <a:bodyPr/>
          <a:lstStyle/>
          <a:p>
            <a:endParaRPr lang="es-ES"/>
          </a:p>
        </p:txBody>
      </p:sp>
      <p:sp>
        <p:nvSpPr>
          <p:cNvPr id="4" name="Rectangle 1">
            <a:extLst>
              <a:ext uri="{FF2B5EF4-FFF2-40B4-BE49-F238E27FC236}">
                <a16:creationId xmlns:a16="http://schemas.microsoft.com/office/drawing/2014/main" id="{069B4996-EB04-E1ED-7D2D-EC74534CDAA2}"/>
              </a:ext>
            </a:extLst>
          </p:cNvPr>
          <p:cNvSpPr>
            <a:spLocks noChangeArrowheads="1"/>
          </p:cNvSpPr>
          <p:nvPr/>
        </p:nvSpPr>
        <p:spPr bwMode="auto">
          <a:xfrm>
            <a:off x="8298697" y="4892070"/>
            <a:ext cx="3864922" cy="1051530"/>
          </a:xfrm>
          <a:prstGeom prst="rect">
            <a:avLst/>
          </a:prstGeom>
          <a:solidFill>
            <a:srgbClr val="FEF8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12696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000" b="0" i="0" u="none" strike="noStrike" cap="none" normalizeH="0" baseline="0" dirty="0">
                <a:ln>
                  <a:noFill/>
                </a:ln>
                <a:solidFill>
                  <a:srgbClr val="212529"/>
                </a:solidFill>
                <a:effectLst/>
                <a:latin typeface="SFMono-Regular"/>
              </a:rPr>
              <a:t>©2023 Autor Nicolás H. Rodríguez Uribe</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000" b="0" i="0" u="none" strike="noStrike" cap="none" normalizeH="0" baseline="0" dirty="0">
                <a:ln>
                  <a:noFill/>
                </a:ln>
                <a:solidFill>
                  <a:srgbClr val="212529"/>
                </a:solidFill>
                <a:effectLst/>
                <a:latin typeface="SFMono-Regular"/>
              </a:rPr>
              <a:t>Algunos derechos reservados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000" b="0" i="0" u="none" strike="noStrike" cap="none" normalizeH="0" baseline="0" dirty="0">
                <a:ln>
                  <a:noFill/>
                </a:ln>
                <a:solidFill>
                  <a:srgbClr val="212529"/>
                </a:solidFill>
                <a:effectLst/>
                <a:latin typeface="SFMono-Regular"/>
              </a:rPr>
              <a:t>Este documento se distribuye bajo la licencia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000" b="0" i="0" u="none" strike="noStrike" cap="none" normalizeH="0" baseline="0" dirty="0">
                <a:ln>
                  <a:noFill/>
                </a:ln>
                <a:solidFill>
                  <a:srgbClr val="212529"/>
                </a:solidFill>
                <a:effectLst/>
                <a:latin typeface="SFMono-Regular"/>
              </a:rPr>
              <a:t>“Atribución-</a:t>
            </a:r>
            <a:r>
              <a:rPr kumimoji="0" lang="es-ES" altLang="es-ES" sz="1000" b="0" i="0" u="none" strike="noStrike" cap="none" normalizeH="0" baseline="0" dirty="0" err="1">
                <a:ln>
                  <a:noFill/>
                </a:ln>
                <a:solidFill>
                  <a:srgbClr val="212529"/>
                </a:solidFill>
                <a:effectLst/>
                <a:latin typeface="SFMono-Regular"/>
              </a:rPr>
              <a:t>CompartirIgual</a:t>
            </a:r>
            <a:r>
              <a:rPr kumimoji="0" lang="es-ES" altLang="es-ES" sz="1000" b="0" i="0" u="none" strike="noStrike" cap="none" normalizeH="0" baseline="0" dirty="0">
                <a:ln>
                  <a:noFill/>
                </a:ln>
                <a:solidFill>
                  <a:srgbClr val="212529"/>
                </a:solidFill>
                <a:effectLst/>
                <a:latin typeface="SFMono-Regular"/>
              </a:rPr>
              <a:t> 4.0 Internacional” de Creative </a:t>
            </a:r>
            <a:r>
              <a:rPr kumimoji="0" lang="es-ES" altLang="es-ES" sz="1000" b="0" i="0" u="none" strike="noStrike" cap="none" normalizeH="0" baseline="0" dirty="0" err="1">
                <a:ln>
                  <a:noFill/>
                </a:ln>
                <a:solidFill>
                  <a:srgbClr val="212529"/>
                </a:solidFill>
                <a:effectLst/>
                <a:latin typeface="SFMono-Regular"/>
              </a:rPr>
              <a:t>Commons</a:t>
            </a:r>
            <a:r>
              <a:rPr kumimoji="0" lang="es-ES" altLang="es-ES" sz="1000" b="0" i="0" u="none" strike="noStrike" cap="none" normalizeH="0" baseline="0" dirty="0">
                <a:ln>
                  <a:noFill/>
                </a:ln>
                <a:solidFill>
                  <a:srgbClr val="212529"/>
                </a:solidFill>
                <a:effectLst/>
                <a:latin typeface="SFMono-Regular"/>
              </a:rPr>
              <a:t>, disponible en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000" b="0" i="0" u="none" strike="noStrike" cap="none" normalizeH="0" baseline="0" dirty="0">
                <a:ln>
                  <a:noFill/>
                </a:ln>
                <a:solidFill>
                  <a:srgbClr val="212529"/>
                </a:solidFill>
                <a:effectLst/>
                <a:latin typeface="SFMono-Regular"/>
              </a:rPr>
              <a:t>https://creativecommons.org/licenses/by-sa/4.0/deed.es</a:t>
            </a:r>
            <a:r>
              <a:rPr kumimoji="0" lang="es-ES" altLang="es-ES" sz="800" b="0" i="0" u="none" strike="noStrike" cap="none" normalizeH="0" baseline="0" dirty="0">
                <a:ln>
                  <a:noFill/>
                </a:ln>
                <a:solidFill>
                  <a:schemeClr val="tx1"/>
                </a:solidFill>
                <a:effectLst/>
              </a:rPr>
              <a:t> </a:t>
            </a:r>
            <a:endParaRPr kumimoji="0" lang="es-ES" altLang="es-E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32456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Sistemas de persistencia distribuidos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Datos estructurados:</a:t>
            </a:r>
          </a:p>
          <a:p>
            <a:pPr lvl="1"/>
            <a:r>
              <a:rPr lang="es-ES" dirty="0"/>
              <a:t>Bases de datos relacionales, donde los datos se organizan en tablas y columnas.</a:t>
            </a:r>
          </a:p>
          <a:p>
            <a:r>
              <a:rPr lang="es-ES" dirty="0"/>
              <a:t>Datos no estructurados:</a:t>
            </a:r>
          </a:p>
          <a:p>
            <a:pPr lvl="1"/>
            <a:r>
              <a:rPr lang="es-ES" dirty="0"/>
              <a:t>Archivos multimedia, documentos, y registros de logs que no siguen un modelo estructurado.</a:t>
            </a:r>
          </a:p>
          <a:p>
            <a:r>
              <a:rPr lang="es-ES" dirty="0"/>
              <a:t>Datos semiestructurados:</a:t>
            </a:r>
          </a:p>
          <a:p>
            <a:pPr lvl="1"/>
            <a:r>
              <a:rPr lang="es-ES" dirty="0"/>
              <a:t>Datos que no están organizados en un formato rígido como el relacional, pero que contienen etiquetas o marcas que permiten identificar elementos de los datos, como XML y JSON.</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5</a:t>
            </a:fld>
            <a:endParaRPr lang="es-ES"/>
          </a:p>
        </p:txBody>
      </p:sp>
    </p:spTree>
    <p:extLst>
      <p:ext uri="{BB962C8B-B14F-4D97-AF65-F5344CB8AC3E}">
        <p14:creationId xmlns:p14="http://schemas.microsoft.com/office/powerpoint/2010/main" val="3472280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Sistemas de persistencia distribuidos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Estos sistemas subyacen en servicios comunes como: </a:t>
            </a:r>
          </a:p>
          <a:p>
            <a:pPr lvl="1"/>
            <a:r>
              <a:rPr lang="es-ES" dirty="0"/>
              <a:t>Almacenamiento en la nube.</a:t>
            </a:r>
          </a:p>
          <a:p>
            <a:pPr lvl="1"/>
            <a:r>
              <a:rPr lang="es-ES" dirty="0"/>
              <a:t>Plataformas de </a:t>
            </a:r>
            <a:r>
              <a:rPr lang="es-ES" dirty="0" err="1"/>
              <a:t>streaming</a:t>
            </a:r>
            <a:r>
              <a:rPr lang="es-ES" dirty="0"/>
              <a:t>.</a:t>
            </a:r>
          </a:p>
          <a:p>
            <a:pPr lvl="1"/>
            <a:r>
              <a:rPr lang="es-ES" dirty="0"/>
              <a:t>Redes sociales.</a:t>
            </a:r>
          </a:p>
          <a:p>
            <a:r>
              <a:rPr lang="es-ES" dirty="0"/>
              <a:t>Permiten gestionar y acceder a enormes cantidades de datos de manera eficiente.</a:t>
            </a:r>
          </a:p>
          <a:p>
            <a:r>
              <a:rPr lang="es-ES" dirty="0"/>
              <a:t>Importante en áreas como:</a:t>
            </a:r>
          </a:p>
          <a:p>
            <a:pPr lvl="1"/>
            <a:r>
              <a:rPr lang="es-ES" dirty="0"/>
              <a:t>Salud (registros médicos electrónicos).</a:t>
            </a:r>
          </a:p>
          <a:p>
            <a:pPr lvl="1"/>
            <a:r>
              <a:rPr lang="es-ES" dirty="0"/>
              <a:t>Finanzas (transacciones y análisis de mercado en tiempo real).</a:t>
            </a:r>
          </a:p>
          <a:p>
            <a:pPr lvl="1"/>
            <a:r>
              <a:rPr lang="es-ES" dirty="0"/>
              <a:t>Comercio electrónico (gestión de inventarios y procesamiento de pedidos).</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6</a:t>
            </a:fld>
            <a:endParaRPr lang="es-ES"/>
          </a:p>
        </p:txBody>
      </p:sp>
    </p:spTree>
    <p:extLst>
      <p:ext uri="{BB962C8B-B14F-4D97-AF65-F5344CB8AC3E}">
        <p14:creationId xmlns:p14="http://schemas.microsoft.com/office/powerpoint/2010/main" val="33271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Sistemas de persistencia distribuidos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Escalabilidad y flexibilidad:</a:t>
            </a:r>
          </a:p>
          <a:p>
            <a:pPr lvl="1"/>
            <a:r>
              <a:rPr lang="es-ES" dirty="0"/>
              <a:t>Los SSDD pueden manejar incrementos en la demanda de datos y tráfico de usuarios más eficientemente que los sistemas centralizados, adaptándose a las necesidades cambiantes sin interrupciones significativas.</a:t>
            </a:r>
          </a:p>
          <a:p>
            <a:r>
              <a:rPr lang="es-ES" dirty="0"/>
              <a:t>Resiliencia y disponibilidad:</a:t>
            </a:r>
          </a:p>
          <a:p>
            <a:pPr lvl="1"/>
            <a:r>
              <a:rPr lang="es-ES" dirty="0"/>
              <a:t>Estos sistemas mantienen la operatividad incluso ante fallos de hardware o software en ciertos nodos, asegurando así una mayor continuidad del servicio.</a:t>
            </a:r>
          </a:p>
          <a:p>
            <a:r>
              <a:rPr lang="es-ES" dirty="0"/>
              <a:t>Eficiencia en el procesamiento y acceso a datos:</a:t>
            </a:r>
          </a:p>
          <a:p>
            <a:pPr lvl="1"/>
            <a:r>
              <a:rPr lang="es-ES" dirty="0"/>
              <a:t>La distribución de datos y carga de trabajo facilita un acceso más rápido y eficiente a los datos, crucial para aplicaciones que requieren tiempos de respuesta bajos.</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7</a:t>
            </a:fld>
            <a:endParaRPr lang="es-ES"/>
          </a:p>
        </p:txBody>
      </p:sp>
    </p:spTree>
    <p:extLst>
      <p:ext uri="{BB962C8B-B14F-4D97-AF65-F5344CB8AC3E}">
        <p14:creationId xmlns:p14="http://schemas.microsoft.com/office/powerpoint/2010/main" val="2481589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Índice</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Sistemas de persistencia distribuidos</a:t>
            </a:r>
          </a:p>
          <a:p>
            <a:r>
              <a:rPr lang="pt-BR" b="1" dirty="0" err="1"/>
              <a:t>Arquitecturas</a:t>
            </a:r>
            <a:r>
              <a:rPr lang="pt-BR" b="1" dirty="0"/>
              <a:t>:</a:t>
            </a:r>
          </a:p>
          <a:p>
            <a:pPr lvl="1"/>
            <a:r>
              <a:rPr lang="pt-BR" dirty="0"/>
              <a:t>P2P</a:t>
            </a:r>
          </a:p>
          <a:p>
            <a:pPr lvl="1"/>
            <a:r>
              <a:rPr lang="pt-BR" dirty="0"/>
              <a:t>Cliente-Servidor</a:t>
            </a:r>
          </a:p>
          <a:p>
            <a:pPr lvl="1"/>
            <a:r>
              <a:rPr lang="pt-BR" dirty="0" err="1"/>
              <a:t>Fragmentación</a:t>
            </a:r>
            <a:endParaRPr lang="pt-BR" dirty="0"/>
          </a:p>
          <a:p>
            <a:pPr lvl="1"/>
            <a:r>
              <a:rPr lang="pt-BR" dirty="0"/>
              <a:t>Federada</a:t>
            </a:r>
          </a:p>
          <a:p>
            <a:pPr algn="l"/>
            <a:r>
              <a:rPr lang="es-ES" b="0" i="0" dirty="0">
                <a:effectLst/>
                <a:latin typeface="Söhne"/>
              </a:rPr>
              <a:t>Centralización vs. Distribución</a:t>
            </a:r>
          </a:p>
          <a:p>
            <a:pPr algn="l"/>
            <a:r>
              <a:rPr lang="es-ES" dirty="0"/>
              <a:t>Tecnologías y herramientas</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8</a:t>
            </a:fld>
            <a:endParaRPr lang="es-ES"/>
          </a:p>
        </p:txBody>
      </p:sp>
    </p:spTree>
    <p:extLst>
      <p:ext uri="{BB962C8B-B14F-4D97-AF65-F5344CB8AC3E}">
        <p14:creationId xmlns:p14="http://schemas.microsoft.com/office/powerpoint/2010/main" val="2438001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Arquitecturas: P2P</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Descentralización:</a:t>
            </a:r>
          </a:p>
          <a:p>
            <a:pPr lvl="1"/>
            <a:r>
              <a:rPr lang="es-ES" dirty="0"/>
              <a:t>En los sistemas P2P, no existe un servidor centralizado o nodo administrador. </a:t>
            </a:r>
          </a:p>
          <a:p>
            <a:pPr lvl="1"/>
            <a:r>
              <a:rPr lang="es-ES" dirty="0"/>
              <a:t>Cada nodo (o "par") en la red tiene capacidades similares y puede actuar tanto como cliente como servidor.</a:t>
            </a:r>
          </a:p>
          <a:p>
            <a:pPr lvl="1"/>
            <a:r>
              <a:rPr lang="es-ES" dirty="0"/>
              <a:t>Esta descentralización conlleva una distribución equitativa de las responsabilidades de almacenamiento, procesamiento y transmisión de datos entre todos los nodos.</a:t>
            </a:r>
          </a:p>
          <a:p>
            <a:r>
              <a:rPr lang="es-ES" dirty="0" err="1"/>
              <a:t>Auto-organización</a:t>
            </a:r>
            <a:r>
              <a:rPr lang="es-ES" dirty="0"/>
              <a:t>:</a:t>
            </a:r>
          </a:p>
          <a:p>
            <a:pPr lvl="1"/>
            <a:r>
              <a:rPr lang="es-ES" dirty="0"/>
              <a:t>Los nodos en una red P2P se organizan y coordinan automáticamente para compartir recursos y datos.</a:t>
            </a:r>
          </a:p>
          <a:p>
            <a:pPr lvl="1"/>
            <a:r>
              <a:rPr lang="es-ES" dirty="0"/>
              <a:t>Esta capacidad de </a:t>
            </a:r>
            <a:r>
              <a:rPr lang="es-ES" dirty="0" err="1"/>
              <a:t>auto-organización</a:t>
            </a:r>
            <a:r>
              <a:rPr lang="es-ES" dirty="0"/>
              <a:t> hace que los sistemas P2P sean robustos y flexibles frente a cambios dinámicos en la red, como la adición o eliminación de nodos.</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9</a:t>
            </a:fld>
            <a:endParaRPr lang="es-ES"/>
          </a:p>
        </p:txBody>
      </p:sp>
    </p:spTree>
    <p:extLst>
      <p:ext uri="{BB962C8B-B14F-4D97-AF65-F5344CB8AC3E}">
        <p14:creationId xmlns:p14="http://schemas.microsoft.com/office/powerpoint/2010/main" val="12687082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811</TotalTime>
  <Words>4214</Words>
  <Application>Microsoft Office PowerPoint</Application>
  <PresentationFormat>Widescreen</PresentationFormat>
  <Paragraphs>456</Paragraphs>
  <Slides>49</Slides>
  <Notes>43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49</vt:i4>
      </vt:variant>
    </vt:vector>
  </HeadingPairs>
  <TitlesOfParts>
    <vt:vector size="58" baseType="lpstr">
      <vt:lpstr>Arial</vt:lpstr>
      <vt:lpstr>Calibri</vt:lpstr>
      <vt:lpstr>Calibri Light</vt:lpstr>
      <vt:lpstr>Corbel</vt:lpstr>
      <vt:lpstr>Montserrat</vt:lpstr>
      <vt:lpstr>SFMono-Regular</vt:lpstr>
      <vt:lpstr>Söhne</vt:lpstr>
      <vt:lpstr>Office Theme</vt:lpstr>
      <vt:lpstr>Custom Design</vt:lpstr>
      <vt:lpstr>PowerPoint Presentation</vt:lpstr>
      <vt:lpstr>Índice</vt:lpstr>
      <vt:lpstr>Sistemas de persistencia distribuidos</vt:lpstr>
      <vt:lpstr>Sistemas de persistencia distribuidos</vt:lpstr>
      <vt:lpstr>Sistemas de persistencia distribuidos</vt:lpstr>
      <vt:lpstr>Sistemas de persistencia distribuidos</vt:lpstr>
      <vt:lpstr>Sistemas de persistencia distribuidos</vt:lpstr>
      <vt:lpstr>Índice</vt:lpstr>
      <vt:lpstr>Arquitecturas: P2P</vt:lpstr>
      <vt:lpstr>Arquitecturas: P2P</vt:lpstr>
      <vt:lpstr>Arquitecturas: P2P</vt:lpstr>
      <vt:lpstr>Arquitecturas: P2P</vt:lpstr>
      <vt:lpstr>Arquitecturas: Cliente – Servidor</vt:lpstr>
      <vt:lpstr>Arquitecturas: Cliente – Servidor</vt:lpstr>
      <vt:lpstr>Arquitecturas: Cliente – Servidor</vt:lpstr>
      <vt:lpstr>Arquitecturas: Cliente – Servidor</vt:lpstr>
      <vt:lpstr>Arquitecturas: Fragmentación</vt:lpstr>
      <vt:lpstr>Arquitecturas: Fragmentación</vt:lpstr>
      <vt:lpstr>Arquitecturas: Fragmentación</vt:lpstr>
      <vt:lpstr>Arquitecturas: Fragmentación</vt:lpstr>
      <vt:lpstr>Arquitecturas: Federadas</vt:lpstr>
      <vt:lpstr>Arquitecturas: Federadas</vt:lpstr>
      <vt:lpstr>Arquitecturas: Federadas</vt:lpstr>
      <vt:lpstr>Arquitecturas: Federadas</vt:lpstr>
      <vt:lpstr>Índice</vt:lpstr>
      <vt:lpstr>Centralización vs. Distribución</vt:lpstr>
      <vt:lpstr>Centralización vs. Distribución</vt:lpstr>
      <vt:lpstr>Centralización vs. Distribución</vt:lpstr>
      <vt:lpstr>Índice</vt:lpstr>
      <vt:lpstr>BBDD relacionales distribuidas</vt:lpstr>
      <vt:lpstr>BBDD relacionales distribuidas</vt:lpstr>
      <vt:lpstr>BBDD relacionales distribuidas</vt:lpstr>
      <vt:lpstr>BBDD relacionales distribuidas</vt:lpstr>
      <vt:lpstr>BBDD relacionales distribuidas</vt:lpstr>
      <vt:lpstr>Teorema CAP</vt:lpstr>
      <vt:lpstr>Teorema CAP</vt:lpstr>
      <vt:lpstr>BASE</vt:lpstr>
      <vt:lpstr>BASE</vt:lpstr>
      <vt:lpstr>BBDD NoSQL</vt:lpstr>
      <vt:lpstr>BBDD NoSQL</vt:lpstr>
      <vt:lpstr>BBDD NoSQL</vt:lpstr>
      <vt:lpstr>BBDD NoSQL</vt:lpstr>
      <vt:lpstr>BBDD NoSQL</vt:lpstr>
      <vt:lpstr>Sistemas de archivos distribuidos</vt:lpstr>
      <vt:lpstr>Sistemas de archivos distribuidos</vt:lpstr>
      <vt:lpstr>Sistemas de archivos distribuidos</vt:lpstr>
      <vt:lpstr>Sistemas de archivos distribuidos</vt:lpstr>
      <vt:lpstr>Sistemas de archivos distribuidos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Nicolás Rodríguez Uribe</dc:creator>
  <cp:lastModifiedBy>Nicolás Rodríguez Uribe</cp:lastModifiedBy>
  <cp:revision>1</cp:revision>
  <dcterms:created xsi:type="dcterms:W3CDTF">2023-09-13T15:54:56Z</dcterms:created>
  <dcterms:modified xsi:type="dcterms:W3CDTF">2023-12-15T10:02:06Z</dcterms:modified>
</cp:coreProperties>
</file>